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FA25-59ED-474B-9F8F-C9752CEFBBCB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20F8-7E5A-4DE5-A0E4-17F9F997A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2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FA25-59ED-474B-9F8F-C9752CEFBBCB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20F8-7E5A-4DE5-A0E4-17F9F997A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1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FA25-59ED-474B-9F8F-C9752CEFBBCB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20F8-7E5A-4DE5-A0E4-17F9F997A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31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FA25-59ED-474B-9F8F-C9752CEFBBCB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20F8-7E5A-4DE5-A0E4-17F9F997A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76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FA25-59ED-474B-9F8F-C9752CEFBBCB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20F8-7E5A-4DE5-A0E4-17F9F997A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0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FA25-59ED-474B-9F8F-C9752CEFBBCB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20F8-7E5A-4DE5-A0E4-17F9F997A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58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FA25-59ED-474B-9F8F-C9752CEFBBCB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20F8-7E5A-4DE5-A0E4-17F9F997A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55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FA25-59ED-474B-9F8F-C9752CEFBBCB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20F8-7E5A-4DE5-A0E4-17F9F997A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16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FA25-59ED-474B-9F8F-C9752CEFBBCB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20F8-7E5A-4DE5-A0E4-17F9F997A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56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FA25-59ED-474B-9F8F-C9752CEFBBCB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20F8-7E5A-4DE5-A0E4-17F9F997A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5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FA25-59ED-474B-9F8F-C9752CEFBBCB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20F8-7E5A-4DE5-A0E4-17F9F997A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38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8FA25-59ED-474B-9F8F-C9752CEFBBCB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20F8-7E5A-4DE5-A0E4-17F9F997A3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22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0727" y="1839191"/>
            <a:ext cx="6348846" cy="433300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60271" y="2405494"/>
            <a:ext cx="2182090" cy="155863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462886" y="3605648"/>
                <a:ext cx="1965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太大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gap</m:t>
                    </m:r>
                  </m:oMath>
                </a14:m>
                <a:r>
                  <a:rPr lang="zh-CN" altLang="en-US" dirty="0" smtClean="0"/>
                  <a:t>极小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886" y="3605648"/>
                <a:ext cx="196573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4025" t="-34783" r="-6502" b="-43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>
          <a:xfrm>
            <a:off x="4000492" y="2145718"/>
            <a:ext cx="4270670" cy="244706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6246664" y="4236034"/>
                <a:ext cx="19657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较小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gap</m:t>
                    </m:r>
                  </m:oMath>
                </a14:m>
                <a:r>
                  <a:rPr lang="zh-CN" altLang="en-US" dirty="0" smtClean="0"/>
                  <a:t>较小</a:t>
                </a:r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664" y="4236034"/>
                <a:ext cx="1965731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4348" t="-35556" r="-6522" b="-4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5049984" y="2545770"/>
            <a:ext cx="130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underfitting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8061608" y="5811991"/>
                <a:ext cx="2018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极小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gap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太大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608" y="5811991"/>
                <a:ext cx="201863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108" t="-10870" r="-3614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5129647" y="5576454"/>
            <a:ext cx="116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over</a:t>
            </a:r>
            <a:r>
              <a:rPr lang="en-US" altLang="zh-CN" dirty="0" err="1" smtClean="0">
                <a:solidFill>
                  <a:srgbClr val="FF0000"/>
                </a:solidFill>
              </a:rPr>
              <a:t>fitting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7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hy123</dc:creator>
  <cp:lastModifiedBy>hy123</cp:lastModifiedBy>
  <cp:revision>6</cp:revision>
  <dcterms:created xsi:type="dcterms:W3CDTF">2018-12-08T00:19:56Z</dcterms:created>
  <dcterms:modified xsi:type="dcterms:W3CDTF">2019-03-09T04:11:30Z</dcterms:modified>
</cp:coreProperties>
</file>