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2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6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931925" y="584923"/>
            <a:ext cx="1082930" cy="712537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941189" y="714650"/>
            <a:ext cx="962541" cy="77161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97230" y="1533696"/>
            <a:ext cx="1352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850154" y="498475"/>
            <a:ext cx="5827" cy="1193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643903" y="400257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3" y="400257"/>
                <a:ext cx="184089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333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1949766" y="1512663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66" y="1512663"/>
                <a:ext cx="184089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333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714691" y="1528538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91" y="1528538"/>
                <a:ext cx="120225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1455800" y="621675"/>
                <a:ext cx="1507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0" y="621675"/>
                <a:ext cx="150746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16000" r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1154363" y="1332372"/>
                <a:ext cx="153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63" y="1332372"/>
                <a:ext cx="153695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15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1788158" y="1235513"/>
                <a:ext cx="153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58" y="1235513"/>
                <a:ext cx="153695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15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>
          <a:xfrm>
            <a:off x="1106520" y="1315537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385000" y="670234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731964" y="1235513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1519218" y="536575"/>
            <a:ext cx="245217" cy="96755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2800350" y="1533696"/>
            <a:ext cx="1352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2953274" y="498475"/>
            <a:ext cx="5827" cy="1193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2747023" y="400257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23" y="400257"/>
                <a:ext cx="184089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333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4052886" y="1512663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6" y="1512663"/>
                <a:ext cx="184089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333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2817811" y="1528538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1" y="1528538"/>
                <a:ext cx="120225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3574795" y="621675"/>
                <a:ext cx="1507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95" y="621675"/>
                <a:ext cx="150746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2000" r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>
                <a:off x="3257483" y="1256172"/>
                <a:ext cx="153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83" y="1256172"/>
                <a:ext cx="153695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115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3891278" y="1159313"/>
                <a:ext cx="153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78" y="1159313"/>
                <a:ext cx="153695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1538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椭圆 110"/>
          <p:cNvSpPr/>
          <p:nvPr/>
        </p:nvSpPr>
        <p:spPr>
          <a:xfrm>
            <a:off x="3209640" y="1239337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3488120" y="670234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835084" y="1159313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/>
              <p:cNvSpPr txBox="1"/>
              <p:nvPr/>
            </p:nvSpPr>
            <p:spPr>
              <a:xfrm>
                <a:off x="3600383" y="1373647"/>
                <a:ext cx="153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383" y="1373647"/>
                <a:ext cx="153695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6000" r="-4000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椭圆 115"/>
          <p:cNvSpPr/>
          <p:nvPr/>
        </p:nvSpPr>
        <p:spPr>
          <a:xfrm>
            <a:off x="3552540" y="1356812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178119">
            <a:off x="3422826" y="608975"/>
            <a:ext cx="220991" cy="842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hy123</dc:creator>
  <cp:lastModifiedBy>hy123</cp:lastModifiedBy>
  <cp:revision>5</cp:revision>
  <dcterms:created xsi:type="dcterms:W3CDTF">2018-12-08T00:19:56Z</dcterms:created>
  <dcterms:modified xsi:type="dcterms:W3CDTF">2019-03-09T00:24:30Z</dcterms:modified>
</cp:coreProperties>
</file>