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 autoAdjust="0"/>
  </p:normalViewPr>
  <p:slideViewPr>
    <p:cSldViewPr snapToGrid="0">
      <p:cViewPr varScale="1">
        <p:scale>
          <a:sx n="55" d="100"/>
          <a:sy n="55" d="100"/>
        </p:scale>
        <p:origin x="725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6" cy="72006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215A49-FE0E-415A-848B-E796E20E3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97B5FA-0921-464F-AAE1-844C04324D75}" type="datetimeFigureOut">
              <a:rPr lang="zh-CN" altLang="en-US"/>
              <a:pPr/>
              <a:t>2019/3/8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A787DF-99D0-4280-88CE-C715678C5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9ADF2A-C6ED-48DC-A710-1D2F4ADCE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8DC1B7-24F8-44B9-9108-8FCF2A0FFBF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1059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11BA6D-5EF7-49BE-A02B-7666F74F4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97B5FA-0921-464F-AAE1-844C04324D75}" type="datetimeFigureOut">
              <a:rPr lang="zh-CN" altLang="en-US"/>
              <a:pPr/>
              <a:t>2019/3/8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A2AFE7-298E-4BB7-B928-FF66B8C7C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ED7A8F-4489-4D17-9680-72F2EAA81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A729F1-3A42-46AD-83AF-267B5EBB8F6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3816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7E22DF-FDDE-4F6E-B8E3-C5DF8BCD6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97B5FA-0921-464F-AAE1-844C04324D75}" type="datetimeFigureOut">
              <a:rPr lang="zh-CN" altLang="en-US"/>
              <a:pPr/>
              <a:t>2019/3/8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E33C91-199D-4FBB-AA77-7AB8AAD79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0DC980-CB16-4BF8-8F0A-C213F0A12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3A5C3B-9980-47AB-8E10-A140AF5B715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0837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021467-B016-429E-909E-AC9EBC94B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97B5FA-0921-464F-AAE1-844C04324D75}" type="datetimeFigureOut">
              <a:rPr lang="zh-CN" altLang="en-US"/>
              <a:pPr/>
              <a:t>2019/3/8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5CD880-A312-4D60-9DFB-3B8A583AE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6C8705-4F08-4DB1-8729-45C6EE9D1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8D482F-348E-47E6-B4E6-3B084C09A86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7292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96123E-A56C-4FE9-B4DD-D5CC2A74C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97B5FA-0921-464F-AAE1-844C04324D75}" type="datetimeFigureOut">
              <a:rPr lang="zh-CN" altLang="en-US"/>
              <a:pPr/>
              <a:t>2019/3/8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0BCDC1-C2DA-4585-8428-F0D7738B1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7EF5D9-A3C1-448A-BE79-181CE0291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4CC0AA-329F-4C4F-BAB2-25222105E48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2514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8629C2C3-276D-4843-BB0B-5B8972CD3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97B5FA-0921-464F-AAE1-844C04324D75}" type="datetimeFigureOut">
              <a:rPr lang="zh-CN" altLang="en-US"/>
              <a:pPr/>
              <a:t>2019/3/8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90F4D1A1-B50E-4089-92A8-113A0F55A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641797C1-B93E-4CB3-B809-1A35BADC5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345F73-62C2-4944-8AC0-CF9226DC78C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060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97B6754A-1DFB-4719-98BA-F63292374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97B5FA-0921-464F-AAE1-844C04324D75}" type="datetimeFigureOut">
              <a:rPr lang="zh-CN" altLang="en-US"/>
              <a:pPr/>
              <a:t>2019/3/8</a:t>
            </a:fld>
            <a:endParaRPr lang="zh-CN" altLang="en-US"/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812C8180-09E5-4414-BE9D-8187CCDEE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61206F91-939C-45E8-AB1C-D25957B3C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06804A-5FDC-4018-B1CB-3077158AE87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2801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D666A2EC-7D5F-4C62-AE67-F4C2F689E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97B5FA-0921-464F-AAE1-844C04324D75}" type="datetimeFigureOut">
              <a:rPr lang="zh-CN" altLang="en-US"/>
              <a:pPr/>
              <a:t>2019/3/8</a:t>
            </a:fld>
            <a:endParaRPr lang="zh-CN" altLang="en-US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C3932BF1-D359-473A-9554-CB1A93D2C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9EF2572A-041D-4E58-8063-A343FE375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0D4A2D-5BDB-4591-9842-B5CC30048AD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9730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9FD42359-5764-4FD3-A3E3-2BF737760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97B5FA-0921-464F-AAE1-844C04324D75}" type="datetimeFigureOut">
              <a:rPr lang="zh-CN" altLang="en-US"/>
              <a:pPr/>
              <a:t>2019/3/8</a:t>
            </a:fld>
            <a:endParaRPr lang="zh-CN" altLang="en-US"/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226AA68E-CE5E-46EB-9A1C-D2D21B37A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B12AEE25-256F-4CB3-B0DE-199BE3886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349A08-0A51-4F86-9253-43E8F0790C3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9239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6EF7801C-AA99-477B-A7F0-896FA025D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97B5FA-0921-464F-AAE1-844C04324D75}" type="datetimeFigureOut">
              <a:rPr lang="zh-CN" altLang="en-US"/>
              <a:pPr/>
              <a:t>2019/3/8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939566F6-062A-4535-B094-4A3AFD875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99A33232-BBC2-482F-A9FB-612B113D1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DA915A-989D-4D44-8429-0E5C7A726C1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6274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30FA19AB-16D6-432D-9327-1A4BD9306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97B5FA-0921-464F-AAE1-844C04324D75}" type="datetimeFigureOut">
              <a:rPr lang="zh-CN" altLang="en-US"/>
              <a:pPr/>
              <a:t>2019/3/8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7B5BB80F-71ED-4DDC-A63A-6010E8F2B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9683D393-DACE-4444-AD68-A7BB52E0E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2B0BD8-49B9-42F0-8B35-0ECBD756F42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1191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>
            <a:extLst>
              <a:ext uri="{FF2B5EF4-FFF2-40B4-BE49-F238E27FC236}">
                <a16:creationId xmlns:a16="http://schemas.microsoft.com/office/drawing/2014/main" id="{F98996FB-BA5E-4226-A545-E53FB3B024B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>
            <a:extLst>
              <a:ext uri="{FF2B5EF4-FFF2-40B4-BE49-F238E27FC236}">
                <a16:creationId xmlns:a16="http://schemas.microsoft.com/office/drawing/2014/main" id="{CCC76A3D-7042-4032-9005-65A8D888D00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D58CF3-064C-4B4F-8988-9463454B9B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defRPr sz="1200" noProof="1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D997B5FA-0921-464F-AAE1-844C04324D75}" type="datetimeFigureOut">
              <a:rPr lang="zh-CN" altLang="en-US"/>
              <a:pPr/>
              <a:t>2019/3/8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CDDEB9-C0D0-47B6-9D79-91B6259060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defRPr sz="1200" noProof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944332-E320-48C5-BA86-9292662C00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defRPr sz="1200" noProof="1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4D38A3EE-8484-4AA1-AEEA-F5025FE77480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标题 1">
            <a:extLst>
              <a:ext uri="{FF2B5EF4-FFF2-40B4-BE49-F238E27FC236}">
                <a16:creationId xmlns:a16="http://schemas.microsoft.com/office/drawing/2014/main" id="{9A9820F2-CE00-425A-A778-A4B7178F712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031875" y="434975"/>
            <a:ext cx="6508750" cy="5029200"/>
          </a:xfrm>
        </p:spPr>
        <p:txBody>
          <a:bodyPr/>
          <a:lstStyle/>
          <a:p>
            <a:br>
              <a:rPr lang="zh-CN" altLang="en-US" sz="1600"/>
            </a:br>
            <a:r>
              <a:rPr lang="zh-CN" altLang="en-US" sz="1600"/>
              <a:t>人间有味是清欢</a:t>
            </a:r>
            <a:br>
              <a:rPr lang="zh-CN" altLang="en-US" sz="1600"/>
            </a:br>
            <a:r>
              <a:rPr lang="zh-CN" altLang="en-US" sz="1600"/>
              <a:t>林清玄</a:t>
            </a:r>
            <a:br>
              <a:rPr lang="zh-CN" altLang="en-US" sz="1600"/>
            </a:br>
            <a:r>
              <a:rPr lang="zh-CN" altLang="en-US" sz="1600"/>
              <a:t>少年时代读到苏轼的一阕词，非常喜欢。到现在还能背诵：</a:t>
            </a:r>
            <a:br>
              <a:rPr lang="zh-CN" altLang="en-US" sz="1600"/>
            </a:br>
            <a:r>
              <a:rPr lang="zh-CN" altLang="en-US" sz="1600"/>
              <a:t>细雨斜风作小寒，淡烟疏柳媚晴滩。</a:t>
            </a:r>
            <a:br>
              <a:rPr lang="zh-CN" altLang="en-US" sz="1600"/>
            </a:br>
            <a:r>
              <a:rPr lang="zh-CN" altLang="en-US" sz="1600"/>
              <a:t>入淮清洛渐漫漫，雪沫乳花浮午盏。</a:t>
            </a:r>
            <a:br>
              <a:rPr lang="zh-CN" altLang="en-US" sz="1600"/>
            </a:br>
            <a:r>
              <a:rPr lang="zh-CN" altLang="en-US" sz="1600"/>
              <a:t>蓼茸蒿笋试春盘，人间有味是清欢。</a:t>
            </a:r>
            <a:br>
              <a:rPr lang="zh-CN" altLang="en-US" sz="1600"/>
            </a:br>
            <a:r>
              <a:rPr lang="zh-CN" altLang="en-US" sz="1600"/>
              <a:t>这阕词，苏轼在旁边写着“元丰七年十二月二十四日，从泗州刘倩叔游南山”，原来是苏轼和朋友到郊外去玩，在南山里喝了浮着雪沫乳花的小酒，配着春日山野里的蓼菜、茼篙、新笋以及野草的嫩芽等等，然后自己赞叹着：“人间有味是清欢。”</a:t>
            </a:r>
            <a:br>
              <a:rPr lang="zh-CN" altLang="en-US" sz="1600"/>
            </a:br>
            <a:r>
              <a:rPr lang="zh-CN" altLang="en-US" sz="1600"/>
              <a:t>当时所以能深记这阕词，最主要的是爱极了后面这一句，因为试吃野菜的这种平凡的清欢，才使人间更有滋味。“清欢”是什么呢？ 清欢几乎是难以翻译的，可以说是“清淡的欢愉”，这种清淡的欢愉不是来自别处，正是来自对平静的、疏淡的、简朴的生活的一种热爱。当一个人可以品味出野菜的清香用过了山珍海味；或者一个人在路边的石头里看出了比钻石更引人的滋味，或者一个人听林间鸟鸣的声音感受到比提笼遛鸟更感动，或者甚至于体会了静静品一壶乌龙茶比起在喧闹的晚宴中</a:t>
            </a:r>
            <a:br>
              <a:rPr lang="zh-CN" altLang="en-US" sz="1600"/>
            </a:br>
            <a:br>
              <a:rPr lang="zh-CN" altLang="en-US" sz="1600"/>
            </a:br>
            <a:br>
              <a:rPr lang="zh-CN" altLang="en-US" sz="1600"/>
            </a:br>
            <a:br>
              <a:rPr lang="zh-CN" altLang="en-US" sz="1600"/>
            </a:br>
            <a:endParaRPr lang="zh-CN" altLang="en-US" sz="1600"/>
          </a:p>
        </p:txBody>
      </p:sp>
      <p:pic>
        <p:nvPicPr>
          <p:cNvPr id="2050" name="图片 1" descr="IMG_256">
            <a:extLst>
              <a:ext uri="{FF2B5EF4-FFF2-40B4-BE49-F238E27FC236}">
                <a16:creationId xmlns:a16="http://schemas.microsoft.com/office/drawing/2014/main" id="{18095BB8-1E6F-4DF8-B528-15708B3267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9063" y="23813"/>
            <a:ext cx="4411662" cy="3014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文本框 2">
            <a:extLst>
              <a:ext uri="{FF2B5EF4-FFF2-40B4-BE49-F238E27FC236}">
                <a16:creationId xmlns:a16="http://schemas.microsoft.com/office/drawing/2014/main" id="{E2A0AF9E-2066-47A1-9C93-34AC07F8B5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2838" y="1028700"/>
            <a:ext cx="6351587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1600">
                <a:latin typeface="Calibri Light" panose="020F0302020204030204" pitchFamily="34" charset="0"/>
              </a:rPr>
              <a:t>更能清洗心灵……这些就是“清欢”。</a:t>
            </a:r>
            <a:br>
              <a:rPr lang="zh-CN" altLang="en-US" sz="1600">
                <a:latin typeface="Calibri Light" panose="020F0302020204030204" pitchFamily="34" charset="0"/>
              </a:rPr>
            </a:br>
            <a:r>
              <a:rPr lang="zh-CN" altLang="en-US" sz="1600">
                <a:latin typeface="Calibri Light" panose="020F0302020204030204" pitchFamily="34" charset="0"/>
              </a:rPr>
              <a:t>清欢之所以好，是因为它对生活的无求，是它不讲求物质的条件，只讲究心灵的品味。“清欢”的境界是很高的，它不同于李白的“人生在世不称意，明朝散发弄扁舟”那样的自我放逐；或者“人生得意须尽欢，莫使金樽空对月”那种尽情的欢乐。它也不同于杜甫的“人生有情泪沾臆，江水江花岂终极“这样悲痛的心事；或者人生不相见，动如参与商；今夕复何夕，共此灯烛光”那种无奈的感叹。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Office PowerPoint</Application>
  <PresentationFormat>宽屏</PresentationFormat>
  <Paragraphs>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Arial</vt:lpstr>
      <vt:lpstr>宋体</vt:lpstr>
      <vt:lpstr>Wingdings</vt:lpstr>
      <vt:lpstr>Calibri Light</vt:lpstr>
      <vt:lpstr>微软雅黑</vt:lpstr>
      <vt:lpstr>Arial Unicode MS</vt:lpstr>
      <vt:lpstr>Calibri</vt:lpstr>
      <vt:lpstr>Office 主题</vt:lpstr>
      <vt:lpstr> 人间有味是清欢 林清玄 少年时代读到苏轼的一阕词，非常喜欢。到现在还能背诵： 细雨斜风作小寒，淡烟疏柳媚晴滩。 入淮清洛渐漫漫，雪沫乳花浮午盏。 蓼茸蒿笋试春盘，人间有味是清欢。 这阕词，苏轼在旁边写着“元丰七年十二月二十四日，从泗州刘倩叔游南山”，原来是苏轼和朋友到郊外去玩，在南山里喝了浮着雪沫乳花的小酒，配着春日山野里的蓼菜、茼篙、新笋以及野草的嫩芽等等，然后自己赞叹着：“人间有味是清欢。” 当时所以能深记这阕词，最主要的是爱极了后面这一句，因为试吃野菜的这种平凡的清欢，才使人间更有滋味。“清欢”是什么呢？ 清欢几乎是难以翻译的，可以说是“清淡的欢愉”，这种清淡的欢愉不是来自别处，正是来自对平静的、疏淡的、简朴的生活的一种热爱。当一个人可以品味出野菜的清香用过了山珍海味；或者一个人在路边的石头里看出了比钻石更引人的滋味，或者一个人听林间鸟鸣的声音感受到比提笼遛鸟更感动，或者甚至于体会了静静品一壶乌龙茶比起在喧闹的晚宴中    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人间有味是清欢 林清玄 少年时代读到苏轼的一阕词，非常喜欢。到现在还能背诵： 细雨斜风作小寒，淡烟疏柳媚晴滩。 入淮清洛渐漫漫，雪沫乳花浮午盏。 蓼茸蒿笋试春盘，人间有味是清欢。 这阕词，苏轼在旁边写着“元丰七年十二月二十四日，从泗州刘倩叔游南山”，原来是苏轼和朋友到郊外去玩，在南山里喝了浮着雪沫乳花的小酒，配着春日山野里的蓼菜、茼篙、新笋以及野草的嫩芽等等，然后自己赞叹着：“人间有味是清欢。” 当时所以能深记这阕词，最主要的是爱极了后面这一句，因为试吃野菜的这种平凡的清欢，才使人间更有滋味。“清欢”是什么呢？ 清欢几乎是难以翻译的，可以说是“清淡的欢愉”，这种清淡的欢愉不是来自别处，正是来自对平静的、疏淡的、简朴的生活的一种热爱。当一个人可以品味出野菜的清香用过了山珍海味；或者一个人在路边的石头里看出了比钻石更引人的滋味，或者一个人听林间鸟鸣的声音感受到比提笼遛鸟更感动，或者甚至于体会了静静品一壶乌龙茶比起在喧闹的晚宴中    </dc:title>
  <dc:creator>Lykee</dc:creator>
  <cp:lastModifiedBy>zzh981211@gmail.com</cp:lastModifiedBy>
  <cp:revision>5</cp:revision>
  <dcterms:created xsi:type="dcterms:W3CDTF">2019-01-24T10:53:00Z</dcterms:created>
  <dcterms:modified xsi:type="dcterms:W3CDTF">2019-03-07T16:05:22Z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2052-11.1.0.8500</vt:lpwstr>
  </property>
</Properties>
</file>