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0" r:id="rId4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B"/>
    <a:srgbClr val="425469"/>
    <a:srgbClr val="A4E0F2"/>
    <a:srgbClr val="F8F8F8"/>
    <a:srgbClr val="175154"/>
    <a:srgbClr val="464646"/>
    <a:srgbClr val="2FA6AD"/>
    <a:srgbClr val="17242F"/>
    <a:srgbClr val="16515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6"/>
    <p:restoredTop sz="94715"/>
  </p:normalViewPr>
  <p:slideViewPr>
    <p:cSldViewPr snapToGrid="0">
      <p:cViewPr>
        <p:scale>
          <a:sx n="71" d="100"/>
          <a:sy n="71" d="100"/>
        </p:scale>
        <p:origin x="8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gistries">
            <a:extLst>
              <a:ext uri="{FF2B5EF4-FFF2-40B4-BE49-F238E27FC236}">
                <a16:creationId xmlns:a16="http://schemas.microsoft.com/office/drawing/2014/main" id="{3927B2D4-88A1-4347-AB46-E33AFD8B1B22}"/>
              </a:ext>
            </a:extLst>
          </p:cNvPr>
          <p:cNvSpPr/>
          <p:nvPr/>
        </p:nvSpPr>
        <p:spPr>
          <a:xfrm>
            <a:off x="502480" y="1734986"/>
            <a:ext cx="16267750" cy="5726742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62940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Config center"/>
          <p:cNvSpPr/>
          <p:nvPr/>
        </p:nvSpPr>
        <p:spPr>
          <a:xfrm>
            <a:off x="5672805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593046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36991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37801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F571990-44F2-864A-8134-AC92E794C45D}"/>
              </a:ext>
            </a:extLst>
          </p:cNvPr>
          <p:cNvGrpSpPr/>
          <p:nvPr/>
        </p:nvGrpSpPr>
        <p:grpSpPr>
          <a:xfrm>
            <a:off x="12767601" y="2020332"/>
            <a:ext cx="3418068" cy="5190987"/>
            <a:chOff x="10228718" y="2037697"/>
            <a:chExt cx="3418068" cy="5190987"/>
          </a:xfrm>
        </p:grpSpPr>
        <p:sp>
          <p:nvSpPr>
            <p:cNvPr id="146" name="Provider"/>
            <p:cNvSpPr/>
            <p:nvPr/>
          </p:nvSpPr>
          <p:spPr>
            <a:xfrm>
              <a:off x="10228718" y="2037697"/>
              <a:ext cx="3418068" cy="5190987"/>
            </a:xfrm>
            <a:prstGeom prst="roundRect">
              <a:avLst>
                <a:gd name="adj" fmla="val 4145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r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Provider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EDC85DA-7E55-B847-A5AE-CAE896E12D59}"/>
                </a:ext>
              </a:extLst>
            </p:cNvPr>
            <p:cNvGrpSpPr/>
            <p:nvPr/>
          </p:nvGrpSpPr>
          <p:grpSpPr>
            <a:xfrm>
              <a:off x="12155286" y="2777920"/>
              <a:ext cx="1329522" cy="2880000"/>
              <a:chOff x="15347937" y="2777920"/>
              <a:chExt cx="1329522" cy="2880000"/>
            </a:xfrm>
          </p:grpSpPr>
          <p:sp>
            <p:nvSpPr>
              <p:cNvPr id="113" name="proxy"/>
              <p:cNvSpPr/>
              <p:nvPr/>
            </p:nvSpPr>
            <p:spPr>
              <a:xfrm>
                <a:off x="15347937" y="2777920"/>
                <a:ext cx="1329522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114" name="interface1"/>
              <p:cNvSpPr/>
              <p:nvPr/>
            </p:nvSpPr>
            <p:spPr>
              <a:xfrm>
                <a:off x="15463753" y="337660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service1</a:t>
                </a:r>
              </a:p>
            </p:txBody>
          </p:sp>
          <p:sp>
            <p:nvSpPr>
              <p:cNvPr id="115" name="interface2"/>
              <p:cNvSpPr/>
              <p:nvPr/>
            </p:nvSpPr>
            <p:spPr>
              <a:xfrm>
                <a:off x="15464641" y="386827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service2</a:t>
                </a:r>
              </a:p>
            </p:txBody>
          </p:sp>
          <p:sp>
            <p:nvSpPr>
              <p:cNvPr id="116" name="interface3"/>
              <p:cNvSpPr/>
              <p:nvPr/>
            </p:nvSpPr>
            <p:spPr>
              <a:xfrm>
                <a:off x="15465529" y="435994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service3</a:t>
                </a:r>
              </a:p>
            </p:txBody>
          </p:sp>
          <p:sp>
            <p:nvSpPr>
              <p:cNvPr id="117" name="…"/>
              <p:cNvSpPr/>
              <p:nvPr/>
            </p:nvSpPr>
            <p:spPr>
              <a:xfrm>
                <a:off x="15466417" y="485161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Registry">
              <a:extLst>
                <a:ext uri="{FF2B5EF4-FFF2-40B4-BE49-F238E27FC236}">
                  <a16:creationId xmlns:a16="http://schemas.microsoft.com/office/drawing/2014/main" id="{025FB938-9D4B-874A-8DB0-F228DB2AF3AC}"/>
                </a:ext>
              </a:extLst>
            </p:cNvPr>
            <p:cNvSpPr/>
            <p:nvPr/>
          </p:nvSpPr>
          <p:spPr>
            <a:xfrm>
              <a:off x="10399053" y="2156532"/>
              <a:ext cx="1756233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9A712B-4101-C24D-8F57-7C318D91C5DA}"/>
                </a:ext>
              </a:extLst>
            </p:cNvPr>
            <p:cNvGrpSpPr/>
            <p:nvPr/>
          </p:nvGrpSpPr>
          <p:grpSpPr>
            <a:xfrm>
              <a:off x="10449722" y="2761778"/>
              <a:ext cx="1337088" cy="2880000"/>
              <a:chOff x="13642373" y="2761778"/>
              <a:chExt cx="1337088" cy="2880000"/>
            </a:xfrm>
          </p:grpSpPr>
          <p:sp>
            <p:nvSpPr>
              <p:cNvPr id="217" name="codec">
                <a:extLst>
                  <a:ext uri="{FF2B5EF4-FFF2-40B4-BE49-F238E27FC236}">
                    <a16:creationId xmlns:a16="http://schemas.microsoft.com/office/drawing/2014/main" id="{92FFD5A5-42F9-AD41-8F11-9EAA9787B82F}"/>
                  </a:ext>
                </a:extLst>
              </p:cNvPr>
              <p:cNvSpPr/>
              <p:nvPr/>
            </p:nvSpPr>
            <p:spPr>
              <a:xfrm>
                <a:off x="13642373" y="2761778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8" name="jsonrpc 2.0">
                <a:extLst>
                  <a:ext uri="{FF2B5EF4-FFF2-40B4-BE49-F238E27FC236}">
                    <a16:creationId xmlns:a16="http://schemas.microsoft.com/office/drawing/2014/main" id="{6CF82384-8E1E-7E4A-A042-A4D6BE538B49}"/>
                  </a:ext>
                </a:extLst>
              </p:cNvPr>
              <p:cNvSpPr/>
              <p:nvPr/>
            </p:nvSpPr>
            <p:spPr>
              <a:xfrm>
                <a:off x="13699385" y="3277509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19" name="jsonrpc 2.0">
                <a:extLst>
                  <a:ext uri="{FF2B5EF4-FFF2-40B4-BE49-F238E27FC236}">
                    <a16:creationId xmlns:a16="http://schemas.microsoft.com/office/drawing/2014/main" id="{5719FC6C-1A92-CD43-A8EC-DD34CDE91576}"/>
                  </a:ext>
                </a:extLst>
              </p:cNvPr>
              <p:cNvSpPr/>
              <p:nvPr/>
            </p:nvSpPr>
            <p:spPr>
              <a:xfrm>
                <a:off x="13699385" y="3875071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0" name="jsonrpc 2.0">
                <a:extLst>
                  <a:ext uri="{FF2B5EF4-FFF2-40B4-BE49-F238E27FC236}">
                    <a16:creationId xmlns:a16="http://schemas.microsoft.com/office/drawing/2014/main" id="{C8310379-CC2B-1541-B26D-C7FBA12BCB6D}"/>
                  </a:ext>
                </a:extLst>
              </p:cNvPr>
              <p:cNvSpPr/>
              <p:nvPr/>
            </p:nvSpPr>
            <p:spPr>
              <a:xfrm>
                <a:off x="13699385" y="507019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221" name="jsonrpc 2.0">
                <a:extLst>
                  <a:ext uri="{FF2B5EF4-FFF2-40B4-BE49-F238E27FC236}">
                    <a16:creationId xmlns:a16="http://schemas.microsoft.com/office/drawing/2014/main" id="{BE756D3D-174B-C342-B88F-3CB685856201}"/>
                  </a:ext>
                </a:extLst>
              </p:cNvPr>
              <p:cNvSpPr/>
              <p:nvPr/>
            </p:nvSpPr>
            <p:spPr>
              <a:xfrm>
                <a:off x="13699385" y="4472633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E2DA679-274A-0148-A019-D36996A899CC}"/>
              </a:ext>
            </a:extLst>
          </p:cNvPr>
          <p:cNvGrpSpPr/>
          <p:nvPr/>
        </p:nvGrpSpPr>
        <p:grpSpPr>
          <a:xfrm>
            <a:off x="662805" y="2037699"/>
            <a:ext cx="5701606" cy="5217304"/>
            <a:chOff x="662805" y="2037699"/>
            <a:chExt cx="5701606" cy="5217304"/>
          </a:xfrm>
        </p:grpSpPr>
        <p:sp>
          <p:nvSpPr>
            <p:cNvPr id="120" name="Consumer"/>
            <p:cNvSpPr/>
            <p:nvPr/>
          </p:nvSpPr>
          <p:spPr>
            <a:xfrm>
              <a:off x="662805" y="2037699"/>
              <a:ext cx="5701606" cy="5217304"/>
            </a:xfrm>
            <a:prstGeom prst="roundRect">
              <a:avLst>
                <a:gd name="adj" fmla="val 5322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5A26D58-CBE7-3D42-9C2E-80B89B9DB92A}"/>
                </a:ext>
              </a:extLst>
            </p:cNvPr>
            <p:cNvGrpSpPr/>
            <p:nvPr/>
          </p:nvGrpSpPr>
          <p:grpSpPr>
            <a:xfrm>
              <a:off x="2286246" y="2858928"/>
              <a:ext cx="1122749" cy="2880000"/>
              <a:chOff x="2344808" y="2858928"/>
              <a:chExt cx="1122749" cy="2880000"/>
            </a:xfrm>
          </p:grpSpPr>
          <p:sp>
            <p:nvSpPr>
              <p:cNvPr id="130" name="cluster &amp; load balance"/>
              <p:cNvSpPr/>
              <p:nvPr/>
            </p:nvSpPr>
            <p:spPr>
              <a:xfrm>
                <a:off x="2344808" y="2858928"/>
                <a:ext cx="110673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cluster</a:t>
                </a:r>
              </a:p>
            </p:txBody>
          </p:sp>
          <p:sp>
            <p:nvSpPr>
              <p:cNvPr id="134" name="failover"/>
              <p:cNvSpPr/>
              <p:nvPr/>
            </p:nvSpPr>
            <p:spPr>
              <a:xfrm>
                <a:off x="2360821" y="3459657"/>
                <a:ext cx="1106736" cy="23760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failover</a:t>
                </a:r>
              </a:p>
            </p:txBody>
          </p:sp>
          <p:sp>
            <p:nvSpPr>
              <p:cNvPr id="135" name="failfast"/>
              <p:cNvSpPr/>
              <p:nvPr/>
            </p:nvSpPr>
            <p:spPr>
              <a:xfrm>
                <a:off x="2360821" y="3951325"/>
                <a:ext cx="1106736" cy="23841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failfast</a:t>
                </a:r>
              </a:p>
            </p:txBody>
          </p:sp>
          <p:sp>
            <p:nvSpPr>
              <p:cNvPr id="136" name="failsafe"/>
              <p:cNvSpPr/>
              <p:nvPr/>
            </p:nvSpPr>
            <p:spPr>
              <a:xfrm>
                <a:off x="2360821" y="4442995"/>
                <a:ext cx="1106736" cy="236192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failsafe</a:t>
                </a:r>
              </a:p>
            </p:txBody>
          </p:sp>
          <p:sp>
            <p:nvSpPr>
              <p:cNvPr id="137" name="…"/>
              <p:cNvSpPr/>
              <p:nvPr/>
            </p:nvSpPr>
            <p:spPr>
              <a:xfrm>
                <a:off x="2360821" y="4934666"/>
                <a:ext cx="1106736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sp>
          <p:nvSpPr>
            <p:cNvPr id="139" name="Registry"/>
            <p:cNvSpPr/>
            <p:nvPr/>
          </p:nvSpPr>
          <p:spPr>
            <a:xfrm>
              <a:off x="2863628" y="2206440"/>
              <a:ext cx="3182746" cy="417378"/>
            </a:xfrm>
            <a:prstGeom prst="round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ADBC21-D931-F743-8E32-235433EB456E}"/>
                </a:ext>
              </a:extLst>
            </p:cNvPr>
            <p:cNvGrpSpPr/>
            <p:nvPr/>
          </p:nvGrpSpPr>
          <p:grpSpPr>
            <a:xfrm>
              <a:off x="771306" y="2858928"/>
              <a:ext cx="1211554" cy="2880000"/>
              <a:chOff x="848796" y="2858928"/>
              <a:chExt cx="1211554" cy="2880000"/>
            </a:xfrm>
          </p:grpSpPr>
          <p:sp>
            <p:nvSpPr>
              <p:cNvPr id="206" name="proxy"/>
              <p:cNvSpPr/>
              <p:nvPr/>
            </p:nvSpPr>
            <p:spPr>
              <a:xfrm>
                <a:off x="848796" y="2858928"/>
                <a:ext cx="1211554" cy="2880000"/>
              </a:xfrm>
              <a:prstGeom prst="roundRect">
                <a:avLst>
                  <a:gd name="adj" fmla="val 6831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17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proxy</a:t>
                </a:r>
              </a:p>
            </p:txBody>
          </p:sp>
          <p:sp>
            <p:nvSpPr>
              <p:cNvPr id="207" name="interface1"/>
              <p:cNvSpPr/>
              <p:nvPr/>
            </p:nvSpPr>
            <p:spPr>
              <a:xfrm>
                <a:off x="905177" y="3459657"/>
                <a:ext cx="1123384" cy="23845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interface1</a:t>
                </a:r>
              </a:p>
            </p:txBody>
          </p:sp>
          <p:sp>
            <p:nvSpPr>
              <p:cNvPr id="208" name="interface2"/>
              <p:cNvSpPr/>
              <p:nvPr/>
            </p:nvSpPr>
            <p:spPr>
              <a:xfrm>
                <a:off x="906065" y="395132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interface2</a:t>
                </a:r>
              </a:p>
            </p:txBody>
          </p:sp>
          <p:sp>
            <p:nvSpPr>
              <p:cNvPr id="209" name="interface3"/>
              <p:cNvSpPr/>
              <p:nvPr/>
            </p:nvSpPr>
            <p:spPr>
              <a:xfrm>
                <a:off x="906953" y="4442995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interface3</a:t>
                </a:r>
              </a:p>
            </p:txBody>
          </p:sp>
          <p:sp>
            <p:nvSpPr>
              <p:cNvPr id="210" name="…"/>
              <p:cNvSpPr/>
              <p:nvPr/>
            </p:nvSpPr>
            <p:spPr>
              <a:xfrm>
                <a:off x="907841" y="4934666"/>
                <a:ext cx="1123384" cy="23846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6D45808-1AD8-9944-A29B-56DE98DD5446}"/>
                </a:ext>
              </a:extLst>
            </p:cNvPr>
            <p:cNvGrpSpPr/>
            <p:nvPr/>
          </p:nvGrpSpPr>
          <p:grpSpPr>
            <a:xfrm>
              <a:off x="5121247" y="2858928"/>
              <a:ext cx="1114186" cy="2880000"/>
              <a:chOff x="5291725" y="2858928"/>
              <a:chExt cx="1114186" cy="2880000"/>
            </a:xfrm>
          </p:grpSpPr>
          <p:sp>
            <p:nvSpPr>
              <p:cNvPr id="165" name="cluster &amp; load balance">
                <a:extLst>
                  <a:ext uri="{FF2B5EF4-FFF2-40B4-BE49-F238E27FC236}">
                    <a16:creationId xmlns:a16="http://schemas.microsoft.com/office/drawing/2014/main" id="{EFEFCE6D-8BEC-6C45-84B0-FAC308D99542}"/>
                  </a:ext>
                </a:extLst>
              </p:cNvPr>
              <p:cNvSpPr/>
              <p:nvPr/>
            </p:nvSpPr>
            <p:spPr>
              <a:xfrm>
                <a:off x="5291725" y="2858928"/>
                <a:ext cx="1114186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LB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1" name="random"/>
              <p:cNvSpPr/>
              <p:nvPr/>
            </p:nvSpPr>
            <p:spPr>
              <a:xfrm>
                <a:off x="5327763" y="3416656"/>
                <a:ext cx="1036375" cy="42229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random</a:t>
                </a:r>
              </a:p>
            </p:txBody>
          </p:sp>
          <p:sp>
            <p:nvSpPr>
              <p:cNvPr id="132" name="round…"/>
              <p:cNvSpPr/>
              <p:nvPr/>
            </p:nvSpPr>
            <p:spPr>
              <a:xfrm>
                <a:off x="5331664" y="4089529"/>
                <a:ext cx="1028572" cy="402399"/>
              </a:xfrm>
              <a:prstGeom prst="roundRect">
                <a:avLst>
                  <a:gd name="adj" fmla="val 10262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RR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33" name="least…"/>
              <p:cNvSpPr/>
              <p:nvPr/>
            </p:nvSpPr>
            <p:spPr>
              <a:xfrm>
                <a:off x="5321497" y="4742502"/>
                <a:ext cx="1048906" cy="408016"/>
              </a:xfrm>
              <a:prstGeom prst="roundRect">
                <a:avLst>
                  <a:gd name="adj" fmla="val 110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Lst atv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6B674FB-B27C-2B47-8EC3-4A6A05CF5786}"/>
                </a:ext>
              </a:extLst>
            </p:cNvPr>
            <p:cNvGrpSpPr/>
            <p:nvPr/>
          </p:nvGrpSpPr>
          <p:grpSpPr>
            <a:xfrm>
              <a:off x="3712381" y="2858928"/>
              <a:ext cx="1105481" cy="2880000"/>
              <a:chOff x="3791635" y="2858928"/>
              <a:chExt cx="1105481" cy="2880000"/>
            </a:xfrm>
          </p:grpSpPr>
          <p:sp>
            <p:nvSpPr>
              <p:cNvPr id="167" name="cluster &amp; load balance">
                <a:extLst>
                  <a:ext uri="{FF2B5EF4-FFF2-40B4-BE49-F238E27FC236}">
                    <a16:creationId xmlns:a16="http://schemas.microsoft.com/office/drawing/2014/main" id="{02566AE0-DBB1-CB4A-AF41-3033717F74BF}"/>
                  </a:ext>
                </a:extLst>
              </p:cNvPr>
              <p:cNvSpPr/>
              <p:nvPr/>
            </p:nvSpPr>
            <p:spPr>
              <a:xfrm>
                <a:off x="3798901" y="2858928"/>
                <a:ext cx="1098215" cy="2880000"/>
              </a:xfrm>
              <a:prstGeom prst="roundRect">
                <a:avLst>
                  <a:gd name="adj" fmla="val 3763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Router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69" name="failfast">
                <a:extLst>
                  <a:ext uri="{FF2B5EF4-FFF2-40B4-BE49-F238E27FC236}">
                    <a16:creationId xmlns:a16="http://schemas.microsoft.com/office/drawing/2014/main" id="{1862D8CC-B8A7-514C-84EF-EE4C76D950EE}"/>
                  </a:ext>
                </a:extLst>
              </p:cNvPr>
              <p:cNvSpPr/>
              <p:nvPr/>
            </p:nvSpPr>
            <p:spPr>
              <a:xfrm>
                <a:off x="3791635" y="3627217"/>
                <a:ext cx="1091255" cy="48553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condition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41" name="generic…">
                <a:extLst>
                  <a:ext uri="{FF2B5EF4-FFF2-40B4-BE49-F238E27FC236}">
                    <a16:creationId xmlns:a16="http://schemas.microsoft.com/office/drawing/2014/main" id="{2CE078D3-4204-4A28-B88D-96AA59125FD3}"/>
                  </a:ext>
                </a:extLst>
              </p:cNvPr>
              <p:cNvSpPr/>
              <p:nvPr/>
            </p:nvSpPr>
            <p:spPr>
              <a:xfrm>
                <a:off x="3791635" y="4355824"/>
                <a:ext cx="1091255" cy="507307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Hlty </a:t>
                </a:r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</a:t>
                </a:r>
                <a:r>
                  <a:rPr lang="en-US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nst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13445310" y="497366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827687" y="7924378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53809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06B0AD1-3001-AA45-810B-E485F9AF96A8}"/>
              </a:ext>
            </a:extLst>
          </p:cNvPr>
          <p:cNvGrpSpPr/>
          <p:nvPr/>
        </p:nvGrpSpPr>
        <p:grpSpPr>
          <a:xfrm>
            <a:off x="537805" y="291800"/>
            <a:ext cx="12880147" cy="935501"/>
            <a:chOff x="537805" y="489019"/>
            <a:chExt cx="12880147" cy="935501"/>
          </a:xfrm>
        </p:grpSpPr>
        <p:sp>
          <p:nvSpPr>
            <p:cNvPr id="170" name="Registries"/>
            <p:cNvSpPr/>
            <p:nvPr/>
          </p:nvSpPr>
          <p:spPr>
            <a:xfrm>
              <a:off x="537805" y="497366"/>
              <a:ext cx="12880147" cy="927154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633E9A-289C-7D48-B8BC-DC76F7A7A12E}"/>
                </a:ext>
              </a:extLst>
            </p:cNvPr>
            <p:cNvGrpSpPr/>
            <p:nvPr/>
          </p:nvGrpSpPr>
          <p:grpSpPr>
            <a:xfrm>
              <a:off x="2329373" y="801679"/>
              <a:ext cx="9914230" cy="417514"/>
              <a:chOff x="2756800" y="894618"/>
              <a:chExt cx="9914230" cy="417514"/>
            </a:xfrm>
          </p:grpSpPr>
          <p:sp>
            <p:nvSpPr>
              <p:cNvPr id="181" name="consul"/>
              <p:cNvSpPr/>
              <p:nvPr/>
            </p:nvSpPr>
            <p:spPr>
              <a:xfrm>
                <a:off x="8984584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consul</a:t>
                </a:r>
              </a:p>
            </p:txBody>
          </p:sp>
          <p:sp>
            <p:nvSpPr>
              <p:cNvPr id="124" name="consul">
                <a:extLst>
                  <a:ext uri="{FF2B5EF4-FFF2-40B4-BE49-F238E27FC236}">
                    <a16:creationId xmlns:a16="http://schemas.microsoft.com/office/drawing/2014/main" id="{635CB415-15EF-644B-8BD6-24CFD4578B48}"/>
                  </a:ext>
                </a:extLst>
              </p:cNvPr>
              <p:cNvSpPr/>
              <p:nvPr/>
            </p:nvSpPr>
            <p:spPr>
              <a:xfrm>
                <a:off x="11060512" y="894618"/>
                <a:ext cx="1610518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k8s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nacos">
                <a:extLst>
                  <a:ext uri="{FF2B5EF4-FFF2-40B4-BE49-F238E27FC236}">
                    <a16:creationId xmlns:a16="http://schemas.microsoft.com/office/drawing/2014/main" id="{5A6A04AE-CB6E-404C-A190-B1EE216F8F16}"/>
                  </a:ext>
                </a:extLst>
              </p:cNvPr>
              <p:cNvSpPr/>
              <p:nvPr/>
            </p:nvSpPr>
            <p:spPr>
              <a:xfrm>
                <a:off x="6908656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  <a:r>
                  <a:rPr lang="e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205" name="nacos">
                <a:extLst>
                  <a:ext uri="{FF2B5EF4-FFF2-40B4-BE49-F238E27FC236}">
                    <a16:creationId xmlns:a16="http://schemas.microsoft.com/office/drawing/2014/main" id="{639B38EC-0710-1B44-A5E8-6E9437D03F41}"/>
                  </a:ext>
                </a:extLst>
              </p:cNvPr>
              <p:cNvSpPr/>
              <p:nvPr/>
            </p:nvSpPr>
            <p:spPr>
              <a:xfrm>
                <a:off x="2756800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nacos">
                <a:extLst>
                  <a:ext uri="{FF2B5EF4-FFF2-40B4-BE49-F238E27FC236}">
                    <a16:creationId xmlns:a16="http://schemas.microsoft.com/office/drawing/2014/main" id="{0C326568-DD99-914D-B59C-62C66ECA5498}"/>
                  </a:ext>
                </a:extLst>
              </p:cNvPr>
              <p:cNvSpPr/>
              <p:nvPr/>
            </p:nvSpPr>
            <p:spPr>
              <a:xfrm>
                <a:off x="4832728" y="894618"/>
                <a:ext cx="1610516" cy="41751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etcd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CC71A3-56D8-6440-BD6A-512856C6AE9C}"/>
                </a:ext>
              </a:extLst>
            </p:cNvPr>
            <p:cNvSpPr txBox="1"/>
            <p:nvPr/>
          </p:nvSpPr>
          <p:spPr>
            <a:xfrm>
              <a:off x="537805" y="489019"/>
              <a:ext cx="1580820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Registry</a:t>
              </a:r>
              <a:endPara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625B8C-1CF8-9540-9297-4987F66EFAAD}"/>
              </a:ext>
            </a:extLst>
          </p:cNvPr>
          <p:cNvGrpSpPr/>
          <p:nvPr/>
        </p:nvGrpSpPr>
        <p:grpSpPr>
          <a:xfrm>
            <a:off x="7383218" y="2037699"/>
            <a:ext cx="4365577" cy="5220658"/>
            <a:chOff x="6497707" y="2037699"/>
            <a:chExt cx="4365577" cy="5220658"/>
          </a:xfrm>
        </p:grpSpPr>
        <p:sp>
          <p:nvSpPr>
            <p:cNvPr id="223" name="Consumer">
              <a:extLst>
                <a:ext uri="{FF2B5EF4-FFF2-40B4-BE49-F238E27FC236}">
                  <a16:creationId xmlns:a16="http://schemas.microsoft.com/office/drawing/2014/main" id="{EFD26152-B23D-F649-9DCB-AD85746C0790}"/>
                </a:ext>
              </a:extLst>
            </p:cNvPr>
            <p:cNvSpPr/>
            <p:nvPr/>
          </p:nvSpPr>
          <p:spPr>
            <a:xfrm>
              <a:off x="6497707" y="2037699"/>
              <a:ext cx="4365577" cy="5220658"/>
            </a:xfrm>
            <a:prstGeom prst="roundRect">
              <a:avLst>
                <a:gd name="adj" fmla="val 5322"/>
              </a:avLst>
            </a:prstGeom>
            <a:solidFill>
              <a:srgbClr val="E2F0DB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 Modules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79120D-3757-D645-9D1C-A53A97A78D5E}"/>
                </a:ext>
              </a:extLst>
            </p:cNvPr>
            <p:cNvGrpSpPr/>
            <p:nvPr/>
          </p:nvGrpSpPr>
          <p:grpSpPr>
            <a:xfrm>
              <a:off x="9157816" y="2858928"/>
              <a:ext cx="1083600" cy="2880000"/>
              <a:chOff x="12722428" y="2770256"/>
              <a:chExt cx="1083600" cy="2880000"/>
            </a:xfrm>
          </p:grpSpPr>
          <p:sp>
            <p:nvSpPr>
              <p:cNvPr id="191" name="filter">
                <a:extLst>
                  <a:ext uri="{FF2B5EF4-FFF2-40B4-BE49-F238E27FC236}">
                    <a16:creationId xmlns:a16="http://schemas.microsoft.com/office/drawing/2014/main" id="{871C255B-59D1-1B46-8671-C3449CEC3898}"/>
                  </a:ext>
                </a:extLst>
              </p:cNvPr>
              <p:cNvSpPr/>
              <p:nvPr/>
            </p:nvSpPr>
            <p:spPr>
              <a:xfrm>
                <a:off x="12722428" y="2770256"/>
                <a:ext cx="1083600" cy="2880000"/>
              </a:xfrm>
              <a:prstGeom prst="roundRect">
                <a:avLst>
                  <a:gd name="adj" fmla="val 5299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filter</a:t>
                </a:r>
              </a:p>
            </p:txBody>
          </p:sp>
          <p:sp>
            <p:nvSpPr>
              <p:cNvPr id="140" name="generic…">
                <a:extLst>
                  <a:ext uri="{FF2B5EF4-FFF2-40B4-BE49-F238E27FC236}">
                    <a16:creationId xmlns:a16="http://schemas.microsoft.com/office/drawing/2014/main" id="{90718863-7046-4577-A065-69C7ACB7064D}"/>
                  </a:ext>
                </a:extLst>
              </p:cNvPr>
              <p:cNvSpPr/>
              <p:nvPr/>
            </p:nvSpPr>
            <p:spPr>
              <a:xfrm>
                <a:off x="12819343" y="3989133"/>
                <a:ext cx="916642" cy="381745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</p:txBody>
          </p:sp>
          <p:sp>
            <p:nvSpPr>
              <p:cNvPr id="145" name="tps limit">
                <a:extLst>
                  <a:ext uri="{FF2B5EF4-FFF2-40B4-BE49-F238E27FC236}">
                    <a16:creationId xmlns:a16="http://schemas.microsoft.com/office/drawing/2014/main" id="{6152C54E-BC96-4DDB-AD41-E4E51D751F34}"/>
                  </a:ext>
                </a:extLst>
              </p:cNvPr>
              <p:cNvSpPr/>
              <p:nvPr/>
            </p:nvSpPr>
            <p:spPr>
              <a:xfrm>
                <a:off x="12813779" y="3267595"/>
                <a:ext cx="948427" cy="45691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47" name="…">
                <a:extLst>
                  <a:ext uri="{FF2B5EF4-FFF2-40B4-BE49-F238E27FC236}">
                    <a16:creationId xmlns:a16="http://schemas.microsoft.com/office/drawing/2014/main" id="{CF11954F-683E-46B7-87E5-61BB6AF65C6D}"/>
                  </a:ext>
                </a:extLst>
              </p:cNvPr>
              <p:cNvSpPr/>
              <p:nvPr/>
            </p:nvSpPr>
            <p:spPr>
              <a:xfrm>
                <a:off x="12813779" y="4635496"/>
                <a:ext cx="916643" cy="387129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533AF49-A37D-2947-B336-58FC12294F73}"/>
                </a:ext>
              </a:extLst>
            </p:cNvPr>
            <p:cNvGrpSpPr/>
            <p:nvPr/>
          </p:nvGrpSpPr>
          <p:grpSpPr>
            <a:xfrm>
              <a:off x="6997588" y="2858928"/>
              <a:ext cx="1337088" cy="2880000"/>
              <a:chOff x="10562200" y="2758483"/>
              <a:chExt cx="1337088" cy="2880000"/>
            </a:xfrm>
          </p:grpSpPr>
          <p:sp>
            <p:nvSpPr>
              <p:cNvPr id="156" name="codec">
                <a:extLst>
                  <a:ext uri="{FF2B5EF4-FFF2-40B4-BE49-F238E27FC236}">
                    <a16:creationId xmlns:a16="http://schemas.microsoft.com/office/drawing/2014/main" id="{1BC941CE-E8DF-C14D-AD87-6AE1A66A0262}"/>
                  </a:ext>
                </a:extLst>
              </p:cNvPr>
              <p:cNvSpPr/>
              <p:nvPr/>
            </p:nvSpPr>
            <p:spPr>
              <a:xfrm>
                <a:off x="10562200" y="2758483"/>
                <a:ext cx="1337088" cy="2880000"/>
              </a:xfrm>
              <a:prstGeom prst="roundRect">
                <a:avLst>
                  <a:gd name="adj" fmla="val 6344"/>
                </a:avLst>
              </a:prstGeom>
              <a:solidFill>
                <a:schemeClr val="bg1">
                  <a:lumMod val="75000"/>
                </a:schemeClr>
              </a:solidFill>
              <a:ln w="12700" cap="flat">
                <a:noFill/>
                <a:prstDash val="solid"/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r>
                  <a:rPr lang="en-US" altLang="zh-CN" sz="17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protocol</a:t>
                </a:r>
                <a:endPara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7" name="jsonrpc 2.0">
                <a:extLst>
                  <a:ext uri="{FF2B5EF4-FFF2-40B4-BE49-F238E27FC236}">
                    <a16:creationId xmlns:a16="http://schemas.microsoft.com/office/drawing/2014/main" id="{31729B33-CB03-A949-928E-D642F68F10A4}"/>
                  </a:ext>
                </a:extLst>
              </p:cNvPr>
              <p:cNvSpPr/>
              <p:nvPr/>
            </p:nvSpPr>
            <p:spPr>
              <a:xfrm>
                <a:off x="10602753" y="3274214"/>
                <a:ext cx="1219802" cy="384067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8" name="jsonrpc 2.0">
                <a:extLst>
                  <a:ext uri="{FF2B5EF4-FFF2-40B4-BE49-F238E27FC236}">
                    <a16:creationId xmlns:a16="http://schemas.microsoft.com/office/drawing/2014/main" id="{810C242C-F03E-1140-82C1-7B58537AFCC5}"/>
                  </a:ext>
                </a:extLst>
              </p:cNvPr>
              <p:cNvSpPr/>
              <p:nvPr/>
            </p:nvSpPr>
            <p:spPr>
              <a:xfrm>
                <a:off x="10602753" y="3786522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rest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59" name="jsonrpc 2.0">
                <a:extLst>
                  <a:ext uri="{FF2B5EF4-FFF2-40B4-BE49-F238E27FC236}">
                    <a16:creationId xmlns:a16="http://schemas.microsoft.com/office/drawing/2014/main" id="{5307773E-988C-7148-96BD-95808C19D800}"/>
                  </a:ext>
                </a:extLst>
              </p:cNvPr>
              <p:cNvSpPr/>
              <p:nvPr/>
            </p:nvSpPr>
            <p:spPr>
              <a:xfrm>
                <a:off x="10602753" y="4731283"/>
                <a:ext cx="1219802" cy="28916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dubbo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jsonrpc 2.0">
                <a:extLst>
                  <a:ext uri="{FF2B5EF4-FFF2-40B4-BE49-F238E27FC236}">
                    <a16:creationId xmlns:a16="http://schemas.microsoft.com/office/drawing/2014/main" id="{71262FAD-AE26-CA4F-99D1-CE5AE48B29D3}"/>
                  </a:ext>
                </a:extLst>
              </p:cNvPr>
              <p:cNvSpPr/>
              <p:nvPr/>
            </p:nvSpPr>
            <p:spPr>
              <a:xfrm>
                <a:off x="10602753" y="425890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altLang="zh-CN"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jsonrpc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jsonrpc 2.0">
                <a:extLst>
                  <a:ext uri="{FF2B5EF4-FFF2-40B4-BE49-F238E27FC236}">
                    <a16:creationId xmlns:a16="http://schemas.microsoft.com/office/drawing/2014/main" id="{52A2F92A-CB8F-F04E-BF2A-1EEEB3FB6D12}"/>
                  </a:ext>
                </a:extLst>
              </p:cNvPr>
              <p:cNvSpPr/>
              <p:nvPr/>
            </p:nvSpPr>
            <p:spPr>
              <a:xfrm>
                <a:off x="10602753" y="5148683"/>
                <a:ext cx="1219802" cy="344140"/>
              </a:xfrm>
              <a:prstGeom prst="roundRect">
                <a:avLst>
                  <a:gd name="adj" fmla="val 9824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lang="en-US"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grpc+json</a:t>
                </a:r>
                <a:endPara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4" name="Group 160">
            <a:extLst>
              <a:ext uri="{FF2B5EF4-FFF2-40B4-BE49-F238E27FC236}">
                <a16:creationId xmlns:a16="http://schemas.microsoft.com/office/drawing/2014/main" id="{D91AB9E3-FAF9-9647-A82E-6A0037B8F99B}"/>
              </a:ext>
            </a:extLst>
          </p:cNvPr>
          <p:cNvGrpSpPr/>
          <p:nvPr/>
        </p:nvGrpSpPr>
        <p:grpSpPr>
          <a:xfrm>
            <a:off x="827686" y="6036456"/>
            <a:ext cx="5362071" cy="912659"/>
            <a:chOff x="11242638" y="6397973"/>
            <a:chExt cx="4072836" cy="912659"/>
          </a:xfrm>
        </p:grpSpPr>
        <p:sp>
          <p:nvSpPr>
            <p:cNvPr id="225" name="Config">
              <a:extLst>
                <a:ext uri="{FF2B5EF4-FFF2-40B4-BE49-F238E27FC236}">
                  <a16:creationId xmlns:a16="http://schemas.microsoft.com/office/drawing/2014/main" id="{7C3DE85E-F4E9-064A-8A15-B5A4FF937389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6" name="Config">
              <a:extLst>
                <a:ext uri="{FF2B5EF4-FFF2-40B4-BE49-F238E27FC236}">
                  <a16:creationId xmlns:a16="http://schemas.microsoft.com/office/drawing/2014/main" id="{4C166646-5690-1E4F-8F66-C01705D8D20F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7" name="Group 160">
            <a:extLst>
              <a:ext uri="{FF2B5EF4-FFF2-40B4-BE49-F238E27FC236}">
                <a16:creationId xmlns:a16="http://schemas.microsoft.com/office/drawing/2014/main" id="{75200F34-E901-C942-BA79-FFE1216D47A8}"/>
              </a:ext>
            </a:extLst>
          </p:cNvPr>
          <p:cNvGrpSpPr/>
          <p:nvPr/>
        </p:nvGrpSpPr>
        <p:grpSpPr>
          <a:xfrm>
            <a:off x="13070495" y="6036456"/>
            <a:ext cx="2855689" cy="912659"/>
            <a:chOff x="11242638" y="6397973"/>
            <a:chExt cx="4072836" cy="912659"/>
          </a:xfrm>
        </p:grpSpPr>
        <p:sp>
          <p:nvSpPr>
            <p:cNvPr id="228" name="Config">
              <a:extLst>
                <a:ext uri="{FF2B5EF4-FFF2-40B4-BE49-F238E27FC236}">
                  <a16:creationId xmlns:a16="http://schemas.microsoft.com/office/drawing/2014/main" id="{D767C5DE-728B-6046-8717-366AB0A432D0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229" name="Config">
              <a:extLst>
                <a:ext uri="{FF2B5EF4-FFF2-40B4-BE49-F238E27FC236}">
                  <a16:creationId xmlns:a16="http://schemas.microsoft.com/office/drawing/2014/main" id="{B66C3002-649E-6E46-8ABF-FA9605C69BF7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76BF3CA-9D71-6746-B244-43A08A49403A}"/>
              </a:ext>
            </a:extLst>
          </p:cNvPr>
          <p:cNvCxnSpPr>
            <a:endCxn id="228" idx="1"/>
          </p:cNvCxnSpPr>
          <p:nvPr/>
        </p:nvCxnSpPr>
        <p:spPr>
          <a:xfrm>
            <a:off x="6189757" y="6214820"/>
            <a:ext cx="6880738" cy="3032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72EBF6F-1D43-5145-90E5-B9BA91031F61}"/>
              </a:ext>
            </a:extLst>
          </p:cNvPr>
          <p:cNvCxnSpPr>
            <a:endCxn id="229" idx="1"/>
          </p:cNvCxnSpPr>
          <p:nvPr/>
        </p:nvCxnSpPr>
        <p:spPr>
          <a:xfrm>
            <a:off x="6189757" y="6710655"/>
            <a:ext cx="6880738" cy="2977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cp">
            <a:extLst>
              <a:ext uri="{FF2B5EF4-FFF2-40B4-BE49-F238E27FC236}">
                <a16:creationId xmlns:a16="http://schemas.microsoft.com/office/drawing/2014/main" id="{15579AB4-6652-BC48-80C7-73F8AACD411D}"/>
              </a:ext>
            </a:extLst>
          </p:cNvPr>
          <p:cNvSpPr txBox="1"/>
          <p:nvPr/>
        </p:nvSpPr>
        <p:spPr>
          <a:xfrm>
            <a:off x="9042769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C61107-340F-F14E-ABED-33F7B0620C18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11564376" y="1273825"/>
            <a:ext cx="2912259" cy="74650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03E52F-4032-E14D-9171-D5134AF2949C}"/>
              </a:ext>
            </a:extLst>
          </p:cNvPr>
          <p:cNvCxnSpPr>
            <a:cxnSpLocks/>
          </p:cNvCxnSpPr>
          <p:nvPr/>
        </p:nvCxnSpPr>
        <p:spPr>
          <a:xfrm flipV="1">
            <a:off x="3508721" y="1233722"/>
            <a:ext cx="1652465" cy="78661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B9D5229-0904-6149-BE44-5317524DFF8B}"/>
              </a:ext>
            </a:extLst>
          </p:cNvPr>
          <p:cNvCxnSpPr/>
          <p:nvPr/>
        </p:nvCxnSpPr>
        <p:spPr>
          <a:xfrm>
            <a:off x="1982860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E381F03-17E7-0243-89EC-6CE06341013B}"/>
              </a:ext>
            </a:extLst>
          </p:cNvPr>
          <p:cNvCxnSpPr/>
          <p:nvPr/>
        </p:nvCxnSpPr>
        <p:spPr>
          <a:xfrm>
            <a:off x="33731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DC0B83E-2F13-364A-B8E7-B954AADA522E}"/>
              </a:ext>
            </a:extLst>
          </p:cNvPr>
          <p:cNvCxnSpPr/>
          <p:nvPr/>
        </p:nvCxnSpPr>
        <p:spPr>
          <a:xfrm>
            <a:off x="4774734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3E3D6E6-21DD-6D48-9901-7443778C14F7}"/>
              </a:ext>
            </a:extLst>
          </p:cNvPr>
          <p:cNvCxnSpPr/>
          <p:nvPr/>
        </p:nvCxnSpPr>
        <p:spPr>
          <a:xfrm>
            <a:off x="14347656" y="4194149"/>
            <a:ext cx="346513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0425BF3-BEF2-9046-A069-6D13D7452FC2}"/>
              </a:ext>
            </a:extLst>
          </p:cNvPr>
          <p:cNvCxnSpPr>
            <a:cxnSpLocks/>
          </p:cNvCxnSpPr>
          <p:nvPr/>
        </p:nvCxnSpPr>
        <p:spPr>
          <a:xfrm>
            <a:off x="6386129" y="4184413"/>
            <a:ext cx="1496970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EC3E11EC-7EA8-A049-8335-9578F9A216F2}"/>
              </a:ext>
            </a:extLst>
          </p:cNvPr>
          <p:cNvCxnSpPr>
            <a:cxnSpLocks/>
          </p:cNvCxnSpPr>
          <p:nvPr/>
        </p:nvCxnSpPr>
        <p:spPr>
          <a:xfrm>
            <a:off x="11126927" y="4184413"/>
            <a:ext cx="1790481" cy="166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A896AD1-F1BD-4949-ACF0-D5D113F987BF}"/>
              </a:ext>
            </a:extLst>
          </p:cNvPr>
          <p:cNvCxnSpPr/>
          <p:nvPr/>
        </p:nvCxnSpPr>
        <p:spPr>
          <a:xfrm flipV="1">
            <a:off x="9214165" y="4186078"/>
            <a:ext cx="810000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Subscribe">
            <a:extLst>
              <a:ext uri="{FF2B5EF4-FFF2-40B4-BE49-F238E27FC236}">
                <a16:creationId xmlns:a16="http://schemas.microsoft.com/office/drawing/2014/main" id="{01B160A0-C47E-384C-B909-A44F78474A95}"/>
              </a:ext>
            </a:extLst>
          </p:cNvPr>
          <p:cNvSpPr txBox="1"/>
          <p:nvPr/>
        </p:nvSpPr>
        <p:spPr>
          <a:xfrm rot="20225000">
            <a:off x="3328896" y="1481132"/>
            <a:ext cx="1117150" cy="272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236" name="Notify">
            <a:extLst>
              <a:ext uri="{FF2B5EF4-FFF2-40B4-BE49-F238E27FC236}">
                <a16:creationId xmlns:a16="http://schemas.microsoft.com/office/drawing/2014/main" id="{8FD5FAFD-40E3-4D4E-BB25-7E063C385D62}"/>
              </a:ext>
            </a:extLst>
          </p:cNvPr>
          <p:cNvSpPr txBox="1"/>
          <p:nvPr/>
        </p:nvSpPr>
        <p:spPr>
          <a:xfrm rot="20101097">
            <a:off x="4013023" y="1716882"/>
            <a:ext cx="762684" cy="27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37" name="Register">
            <a:extLst>
              <a:ext uri="{FF2B5EF4-FFF2-40B4-BE49-F238E27FC236}">
                <a16:creationId xmlns:a16="http://schemas.microsoft.com/office/drawing/2014/main" id="{6C171471-0C75-744B-B299-EB3E53B0AB3A}"/>
              </a:ext>
            </a:extLst>
          </p:cNvPr>
          <p:cNvSpPr txBox="1"/>
          <p:nvPr/>
        </p:nvSpPr>
        <p:spPr>
          <a:xfrm rot="841859">
            <a:off x="13245009" y="1509377"/>
            <a:ext cx="768254" cy="287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E932D28E-DCE8-4E4D-A65E-34D4050962C6}"/>
              </a:ext>
            </a:extLst>
          </p:cNvPr>
          <p:cNvSpPr/>
          <p:nvPr/>
        </p:nvSpPr>
        <p:spPr>
          <a:xfrm>
            <a:off x="5831123" y="1744718"/>
            <a:ext cx="7487592" cy="877564"/>
          </a:xfrm>
          <a:prstGeom prst="arc">
            <a:avLst>
              <a:gd name="adj1" fmla="val 10807603"/>
              <a:gd name="adj2" fmla="val 0"/>
            </a:avLst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8" name="tcp">
            <a:extLst>
              <a:ext uri="{FF2B5EF4-FFF2-40B4-BE49-F238E27FC236}">
                <a16:creationId xmlns:a16="http://schemas.microsoft.com/office/drawing/2014/main" id="{C1DAC404-0DE3-6D41-89DA-5C3780AE9819}"/>
              </a:ext>
            </a:extLst>
          </p:cNvPr>
          <p:cNvSpPr txBox="1"/>
          <p:nvPr/>
        </p:nvSpPr>
        <p:spPr>
          <a:xfrm>
            <a:off x="8551643" y="1357702"/>
            <a:ext cx="1652465" cy="38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/ 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37806" y="7747074"/>
            <a:ext cx="16232424" cy="185400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537805" y="2160139"/>
            <a:ext cx="8628656" cy="4989883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74220" y="2858928"/>
            <a:ext cx="1103707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58800" y="4117026"/>
            <a:ext cx="946869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27" name="tps limit"/>
          <p:cNvSpPr/>
          <p:nvPr/>
        </p:nvSpPr>
        <p:spPr>
          <a:xfrm>
            <a:off x="6483463" y="3395488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83463" y="4763389"/>
            <a:ext cx="946869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1786869" y="2858928"/>
            <a:ext cx="1106736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</a:t>
            </a:r>
          </a:p>
        </p:txBody>
      </p:sp>
      <p:sp>
        <p:nvSpPr>
          <p:cNvPr id="134" name="failover"/>
          <p:cNvSpPr/>
          <p:nvPr/>
        </p:nvSpPr>
        <p:spPr>
          <a:xfrm>
            <a:off x="1802882" y="3459657"/>
            <a:ext cx="1106736" cy="2376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1802882" y="3951325"/>
            <a:ext cx="1106736" cy="23841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</a:p>
        </p:txBody>
      </p:sp>
      <p:sp>
        <p:nvSpPr>
          <p:cNvPr id="136" name="failsafe"/>
          <p:cNvSpPr/>
          <p:nvPr/>
        </p:nvSpPr>
        <p:spPr>
          <a:xfrm>
            <a:off x="1802882" y="4442995"/>
            <a:ext cx="1106736" cy="236192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1802882" y="4934666"/>
            <a:ext cx="1106736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505001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290857" y="2858928"/>
            <a:ext cx="1211554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347238" y="3459657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348126" y="395132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349014" y="4442995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349902" y="4934666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254434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3417952" y="7152626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126112" y="140503"/>
            <a:ext cx="9472748" cy="1344756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84" name="Config center"/>
          <p:cNvSpPr/>
          <p:nvPr/>
        </p:nvSpPr>
        <p:spPr>
          <a:xfrm>
            <a:off x="6130710" y="7924378"/>
            <a:ext cx="5159862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b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Metadata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center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6364410" y="8228678"/>
            <a:ext cx="1337692" cy="5441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" altLang="zh-CN" dirty="0"/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zk"/>
          <p:cNvSpPr/>
          <p:nvPr/>
        </p:nvSpPr>
        <p:spPr>
          <a:xfrm>
            <a:off x="7803866" y="8228678"/>
            <a:ext cx="906339" cy="5477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pollo">
            <a:extLst>
              <a:ext uri="{FF2B5EF4-FFF2-40B4-BE49-F238E27FC236}">
                <a16:creationId xmlns:a16="http://schemas.microsoft.com/office/drawing/2014/main" id="{9727A4D4-D52F-4BC9-B4FF-1101C77B1EF9}"/>
              </a:ext>
            </a:extLst>
          </p:cNvPr>
          <p:cNvSpPr/>
          <p:nvPr/>
        </p:nvSpPr>
        <p:spPr>
          <a:xfrm>
            <a:off x="8811969" y="8228678"/>
            <a:ext cx="1058316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83FFBC-6F89-8440-AF15-C522B4E20E83}"/>
              </a:ext>
            </a:extLst>
          </p:cNvPr>
          <p:cNvGrpSpPr/>
          <p:nvPr/>
        </p:nvGrpSpPr>
        <p:grpSpPr>
          <a:xfrm>
            <a:off x="11433500" y="7864960"/>
            <a:ext cx="5035542" cy="1547722"/>
            <a:chOff x="9664613" y="7880534"/>
            <a:chExt cx="5035542" cy="1547722"/>
          </a:xfrm>
        </p:grpSpPr>
        <p:sp>
          <p:nvSpPr>
            <p:cNvPr id="86" name="Config center">
              <a:extLst>
                <a:ext uri="{FF2B5EF4-FFF2-40B4-BE49-F238E27FC236}">
                  <a16:creationId xmlns:a16="http://schemas.microsoft.com/office/drawing/2014/main" id="{16E36717-2899-4B1C-8E28-E34B6260C7C0}"/>
                </a:ext>
              </a:extLst>
            </p:cNvPr>
            <p:cNvSpPr/>
            <p:nvPr/>
          </p:nvSpPr>
          <p:spPr>
            <a:xfrm>
              <a:off x="9664613" y="7880534"/>
              <a:ext cx="5035542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Monitor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(opentracing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API)</a:t>
              </a:r>
              <a:endParaRPr lang="en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7" name="Apollo">
              <a:extLst>
                <a:ext uri="{FF2B5EF4-FFF2-40B4-BE49-F238E27FC236}">
                  <a16:creationId xmlns:a16="http://schemas.microsoft.com/office/drawing/2014/main" id="{1EADAB21-F86F-4CED-98F8-DCA54869B7CF}"/>
                </a:ext>
              </a:extLst>
            </p:cNvPr>
            <p:cNvSpPr/>
            <p:nvPr/>
          </p:nvSpPr>
          <p:spPr>
            <a:xfrm>
              <a:off x="10066761" y="8217935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Zipkin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zk">
              <a:extLst>
                <a:ext uri="{FF2B5EF4-FFF2-40B4-BE49-F238E27FC236}">
                  <a16:creationId xmlns:a16="http://schemas.microsoft.com/office/drawing/2014/main" id="{301224E1-F2B4-41F2-BD83-B696524C9185}"/>
                </a:ext>
              </a:extLst>
            </p:cNvPr>
            <p:cNvSpPr/>
            <p:nvPr/>
          </p:nvSpPr>
          <p:spPr>
            <a:xfrm>
              <a:off x="11519829" y="8237116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jaeger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zk">
              <a:extLst>
                <a:ext uri="{FF2B5EF4-FFF2-40B4-BE49-F238E27FC236}">
                  <a16:creationId xmlns:a16="http://schemas.microsoft.com/office/drawing/2014/main" id="{9AB87556-758B-0C4C-86B2-58A22ECC5438}"/>
                </a:ext>
              </a:extLst>
            </p:cNvPr>
            <p:cNvSpPr/>
            <p:nvPr/>
          </p:nvSpPr>
          <p:spPr>
            <a:xfrm>
              <a:off x="13035173" y="8219590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codec"/>
          <p:cNvSpPr/>
          <p:nvPr/>
        </p:nvSpPr>
        <p:spPr>
          <a:xfrm>
            <a:off x="7748552" y="2858928"/>
            <a:ext cx="1361899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6" name="codec">
            <a:extLst>
              <a:ext uri="{FF2B5EF4-FFF2-40B4-BE49-F238E27FC236}">
                <a16:creationId xmlns:a16="http://schemas.microsoft.com/office/drawing/2014/main" id="{1BC941CE-E8DF-C14D-AD87-6AE1A66A0262}"/>
              </a:ext>
            </a:extLst>
          </p:cNvPr>
          <p:cNvSpPr/>
          <p:nvPr/>
        </p:nvSpPr>
        <p:spPr>
          <a:xfrm>
            <a:off x="10822404" y="2810168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protocol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7" name="jsonrpc 2.0">
            <a:extLst>
              <a:ext uri="{FF2B5EF4-FFF2-40B4-BE49-F238E27FC236}">
                <a16:creationId xmlns:a16="http://schemas.microsoft.com/office/drawing/2014/main" id="{31729B33-CB03-A949-928E-D642F68F10A4}"/>
              </a:ext>
            </a:extLst>
          </p:cNvPr>
          <p:cNvSpPr/>
          <p:nvPr/>
        </p:nvSpPr>
        <p:spPr>
          <a:xfrm>
            <a:off x="10862957" y="332589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8" name="jsonrpc 2.0">
            <a:extLst>
              <a:ext uri="{FF2B5EF4-FFF2-40B4-BE49-F238E27FC236}">
                <a16:creationId xmlns:a16="http://schemas.microsoft.com/office/drawing/2014/main" id="{810C242C-F03E-1140-82C1-7B58537AFCC5}"/>
              </a:ext>
            </a:extLst>
          </p:cNvPr>
          <p:cNvSpPr/>
          <p:nvPr/>
        </p:nvSpPr>
        <p:spPr>
          <a:xfrm>
            <a:off x="10862957" y="3838207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9" name="jsonrpc 2.0">
            <a:extLst>
              <a:ext uri="{FF2B5EF4-FFF2-40B4-BE49-F238E27FC236}">
                <a16:creationId xmlns:a16="http://schemas.microsoft.com/office/drawing/2014/main" id="{5307773E-988C-7148-96BD-95808C19D800}"/>
              </a:ext>
            </a:extLst>
          </p:cNvPr>
          <p:cNvSpPr/>
          <p:nvPr/>
        </p:nvSpPr>
        <p:spPr>
          <a:xfrm>
            <a:off x="10862957" y="4782968"/>
            <a:ext cx="1219802" cy="28916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jsonrpc 2.0">
            <a:extLst>
              <a:ext uri="{FF2B5EF4-FFF2-40B4-BE49-F238E27FC236}">
                <a16:creationId xmlns:a16="http://schemas.microsoft.com/office/drawing/2014/main" id="{71262FAD-AE26-CA4F-99D1-CE5AE48B29D3}"/>
              </a:ext>
            </a:extLst>
          </p:cNvPr>
          <p:cNvSpPr/>
          <p:nvPr/>
        </p:nvSpPr>
        <p:spPr>
          <a:xfrm>
            <a:off x="10862957" y="4310588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5" name="cluster &amp; load balance">
            <a:extLst>
              <a:ext uri="{FF2B5EF4-FFF2-40B4-BE49-F238E27FC236}">
                <a16:creationId xmlns:a16="http://schemas.microsoft.com/office/drawing/2014/main" id="{EFEFCE6D-8BEC-6C45-84B0-FAC308D99542}"/>
              </a:ext>
            </a:extLst>
          </p:cNvPr>
          <p:cNvSpPr/>
          <p:nvPr/>
        </p:nvSpPr>
        <p:spPr>
          <a:xfrm>
            <a:off x="4733786" y="2858928"/>
            <a:ext cx="1114186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LB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1" name="random"/>
          <p:cNvSpPr/>
          <p:nvPr/>
        </p:nvSpPr>
        <p:spPr>
          <a:xfrm>
            <a:off x="4769824" y="3416656"/>
            <a:ext cx="1036375" cy="42229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4773725" y="4089529"/>
            <a:ext cx="1028572" cy="402399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RR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3" name="least…"/>
          <p:cNvSpPr/>
          <p:nvPr/>
        </p:nvSpPr>
        <p:spPr>
          <a:xfrm>
            <a:off x="4763558" y="4742502"/>
            <a:ext cx="1048906" cy="408016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Lst atv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364946" y="2858928"/>
            <a:ext cx="1098215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57680" y="3627217"/>
            <a:ext cx="1091255" cy="48553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1" name="filter">
            <a:extLst>
              <a:ext uri="{FF2B5EF4-FFF2-40B4-BE49-F238E27FC236}">
                <a16:creationId xmlns:a16="http://schemas.microsoft.com/office/drawing/2014/main" id="{871C255B-59D1-1B46-8671-C3449CEC3898}"/>
              </a:ext>
            </a:extLst>
          </p:cNvPr>
          <p:cNvSpPr/>
          <p:nvPr/>
        </p:nvSpPr>
        <p:spPr>
          <a:xfrm>
            <a:off x="12524211" y="2821941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57680" y="4355824"/>
            <a:ext cx="1091255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528602"/>
            <a:ext cx="348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	-&gt; Round Robin</a:t>
            </a:r>
          </a:p>
          <a:p>
            <a:pPr algn="l"/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Lst atv 	-&gt; Least Active</a:t>
            </a:r>
          </a:p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	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0" name="generic…">
            <a:extLst>
              <a:ext uri="{FF2B5EF4-FFF2-40B4-BE49-F238E27FC236}">
                <a16:creationId xmlns:a16="http://schemas.microsoft.com/office/drawing/2014/main" id="{90718863-7046-4577-A065-69C7ACB7064D}"/>
              </a:ext>
            </a:extLst>
          </p:cNvPr>
          <p:cNvSpPr/>
          <p:nvPr/>
        </p:nvSpPr>
        <p:spPr>
          <a:xfrm>
            <a:off x="12621126" y="4040818"/>
            <a:ext cx="916642" cy="381745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</p:txBody>
      </p:sp>
      <p:sp>
        <p:nvSpPr>
          <p:cNvPr id="145" name="tps limit">
            <a:extLst>
              <a:ext uri="{FF2B5EF4-FFF2-40B4-BE49-F238E27FC236}">
                <a16:creationId xmlns:a16="http://schemas.microsoft.com/office/drawing/2014/main" id="{6152C54E-BC96-4DDB-AD41-E4E51D751F34}"/>
              </a:ext>
            </a:extLst>
          </p:cNvPr>
          <p:cNvSpPr/>
          <p:nvPr/>
        </p:nvSpPr>
        <p:spPr>
          <a:xfrm>
            <a:off x="12615562" y="3319280"/>
            <a:ext cx="948427" cy="45691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47" name="…">
            <a:extLst>
              <a:ext uri="{FF2B5EF4-FFF2-40B4-BE49-F238E27FC236}">
                <a16:creationId xmlns:a16="http://schemas.microsoft.com/office/drawing/2014/main" id="{CF11954F-683E-46B7-87E5-61BB6AF65C6D}"/>
              </a:ext>
            </a:extLst>
          </p:cNvPr>
          <p:cNvSpPr/>
          <p:nvPr/>
        </p:nvSpPr>
        <p:spPr>
          <a:xfrm>
            <a:off x="12615562" y="4687181"/>
            <a:ext cx="916643" cy="3871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grpSp>
        <p:nvGrpSpPr>
          <p:cNvPr id="122" name="Group 9">
            <a:extLst>
              <a:ext uri="{FF2B5EF4-FFF2-40B4-BE49-F238E27FC236}">
                <a16:creationId xmlns:a16="http://schemas.microsoft.com/office/drawing/2014/main" id="{F010D8CA-B5E9-8047-A81E-2F947CDA7FFF}"/>
              </a:ext>
            </a:extLst>
          </p:cNvPr>
          <p:cNvGrpSpPr/>
          <p:nvPr/>
        </p:nvGrpSpPr>
        <p:grpSpPr>
          <a:xfrm>
            <a:off x="1535959" y="7934322"/>
            <a:ext cx="4244286" cy="1547722"/>
            <a:chOff x="4546317" y="7884223"/>
            <a:chExt cx="4244286" cy="1547722"/>
          </a:xfrm>
        </p:grpSpPr>
        <p:sp>
          <p:nvSpPr>
            <p:cNvPr id="148" name="Config center">
              <a:extLst>
                <a:ext uri="{FF2B5EF4-FFF2-40B4-BE49-F238E27FC236}">
                  <a16:creationId xmlns:a16="http://schemas.microsoft.com/office/drawing/2014/main" id="{8394F2DE-C8C0-B34E-B95A-82BFE02D3707}"/>
                </a:ext>
              </a:extLst>
            </p:cNvPr>
            <p:cNvSpPr/>
            <p:nvPr/>
          </p:nvSpPr>
          <p:spPr>
            <a:xfrm>
              <a:off x="4546317" y="7884223"/>
              <a:ext cx="4244286" cy="1547722"/>
            </a:xfrm>
            <a:prstGeom prst="roundRect">
              <a:avLst>
                <a:gd name="adj" fmla="val 844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Config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center</a:t>
              </a:r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2" name="Apollo">
              <a:extLst>
                <a:ext uri="{FF2B5EF4-FFF2-40B4-BE49-F238E27FC236}">
                  <a16:creationId xmlns:a16="http://schemas.microsoft.com/office/drawing/2014/main" id="{767E27E7-D03A-E145-A5C1-99AB67CC76A9}"/>
                </a:ext>
              </a:extLst>
            </p:cNvPr>
            <p:cNvSpPr/>
            <p:nvPr/>
          </p:nvSpPr>
          <p:spPr>
            <a:xfrm>
              <a:off x="4780017" y="8192147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</a:p>
          </p:txBody>
        </p:sp>
        <p:sp>
          <p:nvSpPr>
            <p:cNvPr id="155" name="zk">
              <a:extLst>
                <a:ext uri="{FF2B5EF4-FFF2-40B4-BE49-F238E27FC236}">
                  <a16:creationId xmlns:a16="http://schemas.microsoft.com/office/drawing/2014/main" id="{1266395A-CCDC-8647-911E-9C64498EF687}"/>
                </a:ext>
              </a:extLst>
            </p:cNvPr>
            <p:cNvSpPr/>
            <p:nvPr/>
          </p:nvSpPr>
          <p:spPr>
            <a:xfrm>
              <a:off x="6275327" y="8194288"/>
              <a:ext cx="865374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zk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Apollo">
              <a:extLst>
                <a:ext uri="{FF2B5EF4-FFF2-40B4-BE49-F238E27FC236}">
                  <a16:creationId xmlns:a16="http://schemas.microsoft.com/office/drawing/2014/main" id="{13C2E0BB-70FC-2F44-8E0F-2597AE0ACC59}"/>
                </a:ext>
              </a:extLst>
            </p:cNvPr>
            <p:cNvSpPr/>
            <p:nvPr/>
          </p:nvSpPr>
          <p:spPr>
            <a:xfrm>
              <a:off x="7377674" y="8188523"/>
              <a:ext cx="1270001" cy="57404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6" name="jsonrpc 2.0">
            <a:extLst>
              <a:ext uri="{FF2B5EF4-FFF2-40B4-BE49-F238E27FC236}">
                <a16:creationId xmlns:a16="http://schemas.microsoft.com/office/drawing/2014/main" id="{52A2F92A-CB8F-F04E-BF2A-1EEEB3FB6D12}"/>
              </a:ext>
            </a:extLst>
          </p:cNvPr>
          <p:cNvSpPr/>
          <p:nvPr/>
        </p:nvSpPr>
        <p:spPr>
          <a:xfrm>
            <a:off x="10862957" y="5200368"/>
            <a:ext cx="1219802" cy="344140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Apollo">
            <a:extLst>
              <a:ext uri="{FF2B5EF4-FFF2-40B4-BE49-F238E27FC236}">
                <a16:creationId xmlns:a16="http://schemas.microsoft.com/office/drawing/2014/main" id="{B51E93FB-85B5-A942-A8A6-F33238DC1F45}"/>
              </a:ext>
            </a:extLst>
          </p:cNvPr>
          <p:cNvSpPr/>
          <p:nvPr/>
        </p:nvSpPr>
        <p:spPr>
          <a:xfrm>
            <a:off x="9972049" y="8228678"/>
            <a:ext cx="1135257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jsonrpc 2.0">
            <a:extLst>
              <a:ext uri="{FF2B5EF4-FFF2-40B4-BE49-F238E27FC236}">
                <a16:creationId xmlns:a16="http://schemas.microsoft.com/office/drawing/2014/main" id="{67323652-AEAD-2249-9A19-7A805B8DA13E}"/>
              </a:ext>
            </a:extLst>
          </p:cNvPr>
          <p:cNvSpPr/>
          <p:nvPr/>
        </p:nvSpPr>
        <p:spPr>
          <a:xfrm>
            <a:off x="7838207" y="3319613"/>
            <a:ext cx="1219802" cy="42247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2" name="jsonrpc 2.0">
            <a:extLst>
              <a:ext uri="{FF2B5EF4-FFF2-40B4-BE49-F238E27FC236}">
                <a16:creationId xmlns:a16="http://schemas.microsoft.com/office/drawing/2014/main" id="{9A8E61DD-D638-E048-A2DC-C03E2F8F894C}"/>
              </a:ext>
            </a:extLst>
          </p:cNvPr>
          <p:cNvSpPr/>
          <p:nvPr/>
        </p:nvSpPr>
        <p:spPr>
          <a:xfrm>
            <a:off x="7838207" y="3833918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4" name="jsonrpc 2.0">
            <a:extLst>
              <a:ext uri="{FF2B5EF4-FFF2-40B4-BE49-F238E27FC236}">
                <a16:creationId xmlns:a16="http://schemas.microsoft.com/office/drawing/2014/main" id="{AB290B9D-5804-F348-B7DD-BA83FE1615D3}"/>
              </a:ext>
            </a:extLst>
          </p:cNvPr>
          <p:cNvSpPr/>
          <p:nvPr/>
        </p:nvSpPr>
        <p:spPr>
          <a:xfrm>
            <a:off x="7838207" y="4781428"/>
            <a:ext cx="1219802" cy="318076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jsonrpc 2.0">
            <a:extLst>
              <a:ext uri="{FF2B5EF4-FFF2-40B4-BE49-F238E27FC236}">
                <a16:creationId xmlns:a16="http://schemas.microsoft.com/office/drawing/2014/main" id="{6BDBFA4A-1FEA-804B-8EDB-7A5009046B6C}"/>
              </a:ext>
            </a:extLst>
          </p:cNvPr>
          <p:cNvSpPr/>
          <p:nvPr/>
        </p:nvSpPr>
        <p:spPr>
          <a:xfrm>
            <a:off x="7838207" y="4306299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jsonrpc 2.0">
            <a:extLst>
              <a:ext uri="{FF2B5EF4-FFF2-40B4-BE49-F238E27FC236}">
                <a16:creationId xmlns:a16="http://schemas.microsoft.com/office/drawing/2014/main" id="{C5915C91-63B7-354A-9A15-E30DEDE2D1B7}"/>
              </a:ext>
            </a:extLst>
          </p:cNvPr>
          <p:cNvSpPr/>
          <p:nvPr/>
        </p:nvSpPr>
        <p:spPr>
          <a:xfrm>
            <a:off x="7838207" y="5196079"/>
            <a:ext cx="1219802" cy="378554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grpc+json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4347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solidFill>
            <a:srgbClr val="165155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535895"/>
            <a:ext cx="1401454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  <a:stCxn id="118" idx="2"/>
          </p:cNvCxnSpPr>
          <p:nvPr/>
        </p:nvCxnSpPr>
        <p:spPr>
          <a:xfrm rot="5400000">
            <a:off x="4059687" y="2284980"/>
            <a:ext cx="158980" cy="4500154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0"/>
            <a:ext cx="1272127" cy="1336327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4101233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944414" cy="31352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944414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rgbClr val="175154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solidFill>
            <a:srgbClr val="17242F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bg1">
                <a:lumMod val="95000"/>
              </a:schemeClr>
            </a:solidFill>
            <a:prstDash val="lg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rgbClr val="2FA6AD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5939251" y="3671691"/>
            <a:ext cx="890337" cy="314049"/>
          </a:xfrm>
          <a:prstGeom prst="roundRect">
            <a:avLst/>
          </a:prstGeom>
          <a:solidFill>
            <a:schemeClr val="tx1"/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hlty inst</a:t>
            </a: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9010A7-FBAD-4F7B-8E94-292A23735C61}"/>
              </a:ext>
            </a:extLst>
          </p:cNvPr>
          <p:cNvSpPr txBox="1"/>
          <p:nvPr/>
        </p:nvSpPr>
        <p:spPr>
          <a:xfrm>
            <a:off x="3154714" y="9154862"/>
            <a:ext cx="478210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RR 	     -&gt; Round Robin  </a:t>
            </a:r>
          </a:p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 Hlty Inst -&gt; </a:t>
            </a:r>
            <a:r>
              <a:rPr lang="en-US" altLang="zh-CN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</a:p>
        </p:txBody>
      </p:sp>
    </p:spTree>
    <p:extLst>
      <p:ext uri="{BB962C8B-B14F-4D97-AF65-F5344CB8AC3E}">
        <p14:creationId xmlns:p14="http://schemas.microsoft.com/office/powerpoint/2010/main" val="17238053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250</Words>
  <Application>Microsoft Macintosh PowerPoint</Application>
  <PresentationFormat>自定义</PresentationFormat>
  <Paragraphs>216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Verdana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IsaacZhang</cp:lastModifiedBy>
  <cp:revision>75</cp:revision>
  <dcterms:modified xsi:type="dcterms:W3CDTF">2020-08-15T07:31:22Z</dcterms:modified>
</cp:coreProperties>
</file>