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61" r:id="rId4"/>
    <p:sldId id="260" r:id="rId5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B"/>
    <a:srgbClr val="425469"/>
    <a:srgbClr val="A4E0F2"/>
    <a:srgbClr val="F8F8F8"/>
    <a:srgbClr val="175154"/>
    <a:srgbClr val="464646"/>
    <a:srgbClr val="2FA6AD"/>
    <a:srgbClr val="17242F"/>
    <a:srgbClr val="16515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715"/>
  </p:normalViewPr>
  <p:slideViewPr>
    <p:cSldViewPr snapToGrid="0">
      <p:cViewPr varScale="1">
        <p:scale>
          <a:sx n="83" d="100"/>
          <a:sy n="83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7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02480" y="3820446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62940" y="633448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197259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251771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767601" y="4105792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62805" y="4123159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06B0AD1-3001-AA45-810B-E485F9AF96A8}"/>
              </a:ext>
            </a:extLst>
          </p:cNvPr>
          <p:cNvGrpSpPr/>
          <p:nvPr/>
        </p:nvGrpSpPr>
        <p:grpSpPr>
          <a:xfrm>
            <a:off x="537806" y="2377260"/>
            <a:ext cx="12587712" cy="935501"/>
            <a:chOff x="537805" y="489019"/>
            <a:chExt cx="12880147" cy="935501"/>
          </a:xfrm>
        </p:grpSpPr>
        <p:sp>
          <p:nvSpPr>
            <p:cNvPr id="170" name="Registries"/>
            <p:cNvSpPr/>
            <p:nvPr/>
          </p:nvSpPr>
          <p:spPr>
            <a:xfrm>
              <a:off x="537805" y="497366"/>
              <a:ext cx="12880147" cy="927154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633E9A-289C-7D48-B8BC-DC76F7A7A12E}"/>
                </a:ext>
              </a:extLst>
            </p:cNvPr>
            <p:cNvGrpSpPr/>
            <p:nvPr/>
          </p:nvGrpSpPr>
          <p:grpSpPr>
            <a:xfrm>
              <a:off x="2329373" y="801679"/>
              <a:ext cx="9914230" cy="417514"/>
              <a:chOff x="2756800" y="894618"/>
              <a:chExt cx="9914230" cy="417514"/>
            </a:xfrm>
          </p:grpSpPr>
          <p:sp>
            <p:nvSpPr>
              <p:cNvPr id="181" name="consul"/>
              <p:cNvSpPr/>
              <p:nvPr/>
            </p:nvSpPr>
            <p:spPr>
              <a:xfrm>
                <a:off x="8984584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consul</a:t>
                </a:r>
              </a:p>
            </p:txBody>
          </p:sp>
          <p:sp>
            <p:nvSpPr>
              <p:cNvPr id="124" name="consul">
                <a:extLst>
                  <a:ext uri="{FF2B5EF4-FFF2-40B4-BE49-F238E27FC236}">
                    <a16:creationId xmlns:a16="http://schemas.microsoft.com/office/drawing/2014/main" id="{635CB415-15EF-644B-8BD6-24CFD4578B48}"/>
                  </a:ext>
                </a:extLst>
              </p:cNvPr>
              <p:cNvSpPr/>
              <p:nvPr/>
            </p:nvSpPr>
            <p:spPr>
              <a:xfrm>
                <a:off x="11060512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k8s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nacos">
                <a:extLst>
                  <a:ext uri="{FF2B5EF4-FFF2-40B4-BE49-F238E27FC236}">
                    <a16:creationId xmlns:a16="http://schemas.microsoft.com/office/drawing/2014/main" id="{5A6A04AE-CB6E-404C-A190-B1EE216F8F16}"/>
                  </a:ext>
                </a:extLst>
              </p:cNvPr>
              <p:cNvSpPr/>
              <p:nvPr/>
            </p:nvSpPr>
            <p:spPr>
              <a:xfrm>
                <a:off x="6908656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  <a:r>
                  <a:rPr lang="e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205" name="nacos">
                <a:extLst>
                  <a:ext uri="{FF2B5EF4-FFF2-40B4-BE49-F238E27FC236}">
                    <a16:creationId xmlns:a16="http://schemas.microsoft.com/office/drawing/2014/main" id="{639B38EC-0710-1B44-A5E8-6E9437D03F41}"/>
                  </a:ext>
                </a:extLst>
              </p:cNvPr>
              <p:cNvSpPr/>
              <p:nvPr/>
            </p:nvSpPr>
            <p:spPr>
              <a:xfrm>
                <a:off x="2756800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nacos">
                <a:extLst>
                  <a:ext uri="{FF2B5EF4-FFF2-40B4-BE49-F238E27FC236}">
                    <a16:creationId xmlns:a16="http://schemas.microsoft.com/office/drawing/2014/main" id="{0C326568-DD99-914D-B59C-62C66ECA5498}"/>
                  </a:ext>
                </a:extLst>
              </p:cNvPr>
              <p:cNvSpPr/>
              <p:nvPr/>
            </p:nvSpPr>
            <p:spPr>
              <a:xfrm>
                <a:off x="4832728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C71A3-56D8-6440-BD6A-512856C6AE9C}"/>
                </a:ext>
              </a:extLst>
            </p:cNvPr>
            <p:cNvSpPr txBox="1"/>
            <p:nvPr/>
          </p:nvSpPr>
          <p:spPr>
            <a:xfrm>
              <a:off x="537805" y="489019"/>
              <a:ext cx="15808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Registry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383218" y="4123159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27686" y="8121916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070495" y="8121916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189757" y="8300280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189757" y="8796115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42769" y="838116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11564376" y="3359285"/>
            <a:ext cx="2912259" cy="74650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3508721" y="3319182"/>
            <a:ext cx="1652465" cy="78661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1982860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373134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774734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47656" y="627960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386129" y="6269873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26927" y="6269873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14165" y="6271538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0225000">
            <a:off x="3328896" y="3566592"/>
            <a:ext cx="1117150" cy="27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101097">
            <a:off x="4013023" y="3802342"/>
            <a:ext cx="762684" cy="27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841859">
            <a:off x="13245009" y="3594837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31123" y="3830178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51643" y="3443162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gistries">
            <a:extLst>
              <a:ext uri="{FF2B5EF4-FFF2-40B4-BE49-F238E27FC236}">
                <a16:creationId xmlns:a16="http://schemas.microsoft.com/office/drawing/2014/main" id="{4ED90106-F937-B949-AEB7-E5B557A8C43C}"/>
              </a:ext>
            </a:extLst>
          </p:cNvPr>
          <p:cNvSpPr/>
          <p:nvPr/>
        </p:nvSpPr>
        <p:spPr>
          <a:xfrm>
            <a:off x="537805" y="492653"/>
            <a:ext cx="16232424" cy="1491680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50" name="Group 10">
            <a:extLst>
              <a:ext uri="{FF2B5EF4-FFF2-40B4-BE49-F238E27FC236}">
                <a16:creationId xmlns:a16="http://schemas.microsoft.com/office/drawing/2014/main" id="{8921C0AB-A53D-9F45-B1CF-1CBC93CC6442}"/>
              </a:ext>
            </a:extLst>
          </p:cNvPr>
          <p:cNvGrpSpPr/>
          <p:nvPr/>
        </p:nvGrpSpPr>
        <p:grpSpPr>
          <a:xfrm>
            <a:off x="11449613" y="671868"/>
            <a:ext cx="5046850" cy="1080000"/>
            <a:chOff x="9664613" y="7880534"/>
            <a:chExt cx="5035542" cy="1547722"/>
          </a:xfrm>
        </p:grpSpPr>
        <p:sp>
          <p:nvSpPr>
            <p:cNvPr id="153" name="Config center">
              <a:extLst>
                <a:ext uri="{FF2B5EF4-FFF2-40B4-BE49-F238E27FC236}">
                  <a16:creationId xmlns:a16="http://schemas.microsoft.com/office/drawing/2014/main" id="{E3F960EA-2947-214D-B8D0-CA7DA84049D6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4" name="Apollo">
              <a:extLst>
                <a:ext uri="{FF2B5EF4-FFF2-40B4-BE49-F238E27FC236}">
                  <a16:creationId xmlns:a16="http://schemas.microsoft.com/office/drawing/2014/main" id="{7CE8686A-B690-604E-8316-E2AD44E78134}"/>
                </a:ext>
              </a:extLst>
            </p:cNvPr>
            <p:cNvSpPr/>
            <p:nvPr/>
          </p:nvSpPr>
          <p:spPr>
            <a:xfrm>
              <a:off x="10066761" y="8122053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zk">
              <a:extLst>
                <a:ext uri="{FF2B5EF4-FFF2-40B4-BE49-F238E27FC236}">
                  <a16:creationId xmlns:a16="http://schemas.microsoft.com/office/drawing/2014/main" id="{A5B65C12-985F-5D43-88C2-7EA895D2CA58}"/>
                </a:ext>
              </a:extLst>
            </p:cNvPr>
            <p:cNvSpPr/>
            <p:nvPr/>
          </p:nvSpPr>
          <p:spPr>
            <a:xfrm>
              <a:off x="11519829" y="8141235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zk">
              <a:extLst>
                <a:ext uri="{FF2B5EF4-FFF2-40B4-BE49-F238E27FC236}">
                  <a16:creationId xmlns:a16="http://schemas.microsoft.com/office/drawing/2014/main" id="{30B562CF-FCF3-2F46-9451-9A2C99B512AD}"/>
                </a:ext>
              </a:extLst>
            </p:cNvPr>
            <p:cNvSpPr/>
            <p:nvPr/>
          </p:nvSpPr>
          <p:spPr>
            <a:xfrm>
              <a:off x="13035173" y="8123708"/>
              <a:ext cx="1270001" cy="5674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62DEDC1-E2CD-A74B-BA5E-ECBB97672538}"/>
              </a:ext>
            </a:extLst>
          </p:cNvPr>
          <p:cNvGrpSpPr/>
          <p:nvPr/>
        </p:nvGrpSpPr>
        <p:grpSpPr>
          <a:xfrm>
            <a:off x="843800" y="671972"/>
            <a:ext cx="3760284" cy="1080000"/>
            <a:chOff x="4546317" y="7884223"/>
            <a:chExt cx="4244286" cy="1494743"/>
          </a:xfrm>
        </p:grpSpPr>
        <p:sp>
          <p:nvSpPr>
            <p:cNvPr id="168" name="Config center">
              <a:extLst>
                <a:ext uri="{FF2B5EF4-FFF2-40B4-BE49-F238E27FC236}">
                  <a16:creationId xmlns:a16="http://schemas.microsoft.com/office/drawing/2014/main" id="{E8626B6A-D7E2-8A45-93CB-0944C588F6B6}"/>
                </a:ext>
              </a:extLst>
            </p:cNvPr>
            <p:cNvSpPr/>
            <p:nvPr/>
          </p:nvSpPr>
          <p:spPr>
            <a:xfrm>
              <a:off x="4546317" y="7884223"/>
              <a:ext cx="4244286" cy="1494743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71" name="Apollo">
              <a:extLst>
                <a:ext uri="{FF2B5EF4-FFF2-40B4-BE49-F238E27FC236}">
                  <a16:creationId xmlns:a16="http://schemas.microsoft.com/office/drawing/2014/main" id="{DD369E5A-C468-2341-8B96-58358BAEFED9}"/>
                </a:ext>
              </a:extLst>
            </p:cNvPr>
            <p:cNvSpPr/>
            <p:nvPr/>
          </p:nvSpPr>
          <p:spPr>
            <a:xfrm>
              <a:off x="4780017" y="8081135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pollo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zk">
              <a:extLst>
                <a:ext uri="{FF2B5EF4-FFF2-40B4-BE49-F238E27FC236}">
                  <a16:creationId xmlns:a16="http://schemas.microsoft.com/office/drawing/2014/main" id="{235E1B4F-9F25-D94C-9318-84D72A2A9283}"/>
                </a:ext>
              </a:extLst>
            </p:cNvPr>
            <p:cNvSpPr/>
            <p:nvPr/>
          </p:nvSpPr>
          <p:spPr>
            <a:xfrm>
              <a:off x="6275327" y="8083276"/>
              <a:ext cx="865374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Apollo">
              <a:extLst>
                <a:ext uri="{FF2B5EF4-FFF2-40B4-BE49-F238E27FC236}">
                  <a16:creationId xmlns:a16="http://schemas.microsoft.com/office/drawing/2014/main" id="{EB2B3711-A5E0-0244-B139-22ECBE8A6975}"/>
                </a:ext>
              </a:extLst>
            </p:cNvPr>
            <p:cNvSpPr/>
            <p:nvPr/>
          </p:nvSpPr>
          <p:spPr>
            <a:xfrm>
              <a:off x="7377674" y="8077511"/>
              <a:ext cx="1270001" cy="5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B57E1C-6730-A646-A584-D3CCAAC3116C}"/>
              </a:ext>
            </a:extLst>
          </p:cNvPr>
          <p:cNvGrpSpPr/>
          <p:nvPr/>
        </p:nvGrpSpPr>
        <p:grpSpPr>
          <a:xfrm>
            <a:off x="5425013" y="671972"/>
            <a:ext cx="5203671" cy="1080000"/>
            <a:chOff x="5425013" y="335090"/>
            <a:chExt cx="5203671" cy="1080000"/>
          </a:xfrm>
        </p:grpSpPr>
        <p:sp>
          <p:nvSpPr>
            <p:cNvPr id="138" name="Config center">
              <a:extLst>
                <a:ext uri="{FF2B5EF4-FFF2-40B4-BE49-F238E27FC236}">
                  <a16:creationId xmlns:a16="http://schemas.microsoft.com/office/drawing/2014/main" id="{BDBFEF54-794D-004B-BF56-D02929008F93}"/>
                </a:ext>
              </a:extLst>
            </p:cNvPr>
            <p:cNvSpPr/>
            <p:nvPr/>
          </p:nvSpPr>
          <p:spPr>
            <a:xfrm>
              <a:off x="5425013" y="335090"/>
              <a:ext cx="5203671" cy="1080000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Metadata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2" name="Apollo">
              <a:extLst>
                <a:ext uri="{FF2B5EF4-FFF2-40B4-BE49-F238E27FC236}">
                  <a16:creationId xmlns:a16="http://schemas.microsoft.com/office/drawing/2014/main" id="{4CE1C776-9F53-8B40-BE47-DA167A449FA4}"/>
                </a:ext>
              </a:extLst>
            </p:cNvPr>
            <p:cNvSpPr/>
            <p:nvPr/>
          </p:nvSpPr>
          <p:spPr>
            <a:xfrm>
              <a:off x="5657817" y="527097"/>
              <a:ext cx="1337692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" altLang="zh-CN" dirty="0"/>
                <a:t>consul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zk">
              <a:extLst>
                <a:ext uri="{FF2B5EF4-FFF2-40B4-BE49-F238E27FC236}">
                  <a16:creationId xmlns:a16="http://schemas.microsoft.com/office/drawing/2014/main" id="{A17FA7F8-CC68-5142-865E-45915B3232FA}"/>
                </a:ext>
              </a:extLst>
            </p:cNvPr>
            <p:cNvSpPr/>
            <p:nvPr/>
          </p:nvSpPr>
          <p:spPr>
            <a:xfrm>
              <a:off x="7097273" y="527095"/>
              <a:ext cx="906339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Apollo">
              <a:extLst>
                <a:ext uri="{FF2B5EF4-FFF2-40B4-BE49-F238E27FC236}">
                  <a16:creationId xmlns:a16="http://schemas.microsoft.com/office/drawing/2014/main" id="{684480D6-02B1-8B45-A311-39217C2378E0}"/>
                </a:ext>
              </a:extLst>
            </p:cNvPr>
            <p:cNvSpPr/>
            <p:nvPr/>
          </p:nvSpPr>
          <p:spPr>
            <a:xfrm>
              <a:off x="8105376" y="527096"/>
              <a:ext cx="1058316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Apollo">
              <a:extLst>
                <a:ext uri="{FF2B5EF4-FFF2-40B4-BE49-F238E27FC236}">
                  <a16:creationId xmlns:a16="http://schemas.microsoft.com/office/drawing/2014/main" id="{756F761D-33E6-CE42-AA8A-C1D93DE67179}"/>
                </a:ext>
              </a:extLst>
            </p:cNvPr>
            <p:cNvSpPr/>
            <p:nvPr/>
          </p:nvSpPr>
          <p:spPr>
            <a:xfrm>
              <a:off x="9265456" y="527096"/>
              <a:ext cx="1135257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etcd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289487" y="2374041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81B61C5-343F-134B-8D20-6C9E41E09A45}"/>
              </a:ext>
            </a:extLst>
          </p:cNvPr>
          <p:cNvCxnSpPr>
            <a:cxnSpLocks/>
            <a:endCxn id="168" idx="2"/>
          </p:cNvCxnSpPr>
          <p:nvPr/>
        </p:nvCxnSpPr>
        <p:spPr>
          <a:xfrm flipH="1" flipV="1">
            <a:off x="2723942" y="1751972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86D00918-FD08-A94A-9BBA-0129C5559C14}"/>
              </a:ext>
            </a:extLst>
          </p:cNvPr>
          <p:cNvCxnSpPr>
            <a:cxnSpLocks/>
          </p:cNvCxnSpPr>
          <p:nvPr/>
        </p:nvCxnSpPr>
        <p:spPr>
          <a:xfrm flipV="1">
            <a:off x="7390982" y="1751868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AE801EB8-385B-3B42-82EA-AEB348128DD0}"/>
              </a:ext>
            </a:extLst>
          </p:cNvPr>
          <p:cNvCxnSpPr>
            <a:cxnSpLocks/>
          </p:cNvCxnSpPr>
          <p:nvPr/>
        </p:nvCxnSpPr>
        <p:spPr>
          <a:xfrm flipV="1">
            <a:off x="12489090" y="1751868"/>
            <a:ext cx="0" cy="64800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02480" y="1734986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37806" y="7747074"/>
            <a:ext cx="16232424" cy="185400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62940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Config center"/>
          <p:cNvSpPr/>
          <p:nvPr/>
        </p:nvSpPr>
        <p:spPr>
          <a:xfrm>
            <a:off x="5672805" y="7924378"/>
            <a:ext cx="5159862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Metadata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center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5930460" y="8228678"/>
            <a:ext cx="1337692" cy="5441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zk"/>
          <p:cNvSpPr/>
          <p:nvPr/>
        </p:nvSpPr>
        <p:spPr>
          <a:xfrm>
            <a:off x="7369916" y="8228678"/>
            <a:ext cx="906339" cy="5477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8378019" y="8228678"/>
            <a:ext cx="1058316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FFBC-6F89-8440-AF15-C522B4E20E83}"/>
              </a:ext>
            </a:extLst>
          </p:cNvPr>
          <p:cNvGrpSpPr/>
          <p:nvPr/>
        </p:nvGrpSpPr>
        <p:grpSpPr>
          <a:xfrm>
            <a:off x="11433500" y="7864960"/>
            <a:ext cx="5035542" cy="1547722"/>
            <a:chOff x="9664613" y="7880534"/>
            <a:chExt cx="5035542" cy="1547722"/>
          </a:xfrm>
        </p:grpSpPr>
        <p:sp>
          <p:nvSpPr>
            <p:cNvPr id="86" name="Config center">
              <a:extLst>
                <a:ext uri="{FF2B5EF4-FFF2-40B4-BE49-F238E27FC236}">
                  <a16:creationId xmlns:a16="http://schemas.microsoft.com/office/drawing/2014/main" id="{16E36717-2899-4B1C-8E28-E34B6260C7C0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7" name="Apollo">
              <a:extLst>
                <a:ext uri="{FF2B5EF4-FFF2-40B4-BE49-F238E27FC236}">
                  <a16:creationId xmlns:a16="http://schemas.microsoft.com/office/drawing/2014/main" id="{1EADAB21-F86F-4CED-98F8-DCA54869B7CF}"/>
                </a:ext>
              </a:extLst>
            </p:cNvPr>
            <p:cNvSpPr/>
            <p:nvPr/>
          </p:nvSpPr>
          <p:spPr>
            <a:xfrm>
              <a:off x="10066761" y="8217935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zk">
              <a:extLst>
                <a:ext uri="{FF2B5EF4-FFF2-40B4-BE49-F238E27FC236}">
                  <a16:creationId xmlns:a16="http://schemas.microsoft.com/office/drawing/2014/main" id="{301224E1-F2B4-41F2-BD83-B696524C9185}"/>
                </a:ext>
              </a:extLst>
            </p:cNvPr>
            <p:cNvSpPr/>
            <p:nvPr/>
          </p:nvSpPr>
          <p:spPr>
            <a:xfrm>
              <a:off x="11519829" y="8237116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zk">
              <a:extLst>
                <a:ext uri="{FF2B5EF4-FFF2-40B4-BE49-F238E27FC236}">
                  <a16:creationId xmlns:a16="http://schemas.microsoft.com/office/drawing/2014/main" id="{9AB87556-758B-0C4C-86B2-58A22ECC5438}"/>
                </a:ext>
              </a:extLst>
            </p:cNvPr>
            <p:cNvSpPr/>
            <p:nvPr/>
          </p:nvSpPr>
          <p:spPr>
            <a:xfrm>
              <a:off x="13035173" y="8219590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767601" y="2020332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62805" y="2037699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445310" y="497366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grpSp>
        <p:nvGrpSpPr>
          <p:cNvPr id="122" name="Group 9">
            <a:extLst>
              <a:ext uri="{FF2B5EF4-FFF2-40B4-BE49-F238E27FC236}">
                <a16:creationId xmlns:a16="http://schemas.microsoft.com/office/drawing/2014/main" id="{F010D8CA-B5E9-8047-A81E-2F947CDA7FFF}"/>
              </a:ext>
            </a:extLst>
          </p:cNvPr>
          <p:cNvGrpSpPr/>
          <p:nvPr/>
        </p:nvGrpSpPr>
        <p:grpSpPr>
          <a:xfrm>
            <a:off x="827687" y="7924378"/>
            <a:ext cx="4244286" cy="1547722"/>
            <a:chOff x="4546317" y="7884223"/>
            <a:chExt cx="4244286" cy="1547722"/>
          </a:xfrm>
        </p:grpSpPr>
        <p:sp>
          <p:nvSpPr>
            <p:cNvPr id="148" name="Config center">
              <a:extLst>
                <a:ext uri="{FF2B5EF4-FFF2-40B4-BE49-F238E27FC236}">
                  <a16:creationId xmlns:a16="http://schemas.microsoft.com/office/drawing/2014/main" id="{8394F2DE-C8C0-B34E-B95A-82BFE02D3707}"/>
                </a:ext>
              </a:extLst>
            </p:cNvPr>
            <p:cNvSpPr/>
            <p:nvPr/>
          </p:nvSpPr>
          <p:spPr>
            <a:xfrm>
              <a:off x="4546317" y="7884223"/>
              <a:ext cx="4244286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2" name="Apollo">
              <a:extLst>
                <a:ext uri="{FF2B5EF4-FFF2-40B4-BE49-F238E27FC236}">
                  <a16:creationId xmlns:a16="http://schemas.microsoft.com/office/drawing/2014/main" id="{767E27E7-D03A-E145-A5C1-99AB67CC76A9}"/>
                </a:ext>
              </a:extLst>
            </p:cNvPr>
            <p:cNvSpPr/>
            <p:nvPr/>
          </p:nvSpPr>
          <p:spPr>
            <a:xfrm>
              <a:off x="4780017" y="8192147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</a:p>
          </p:txBody>
        </p:sp>
        <p:sp>
          <p:nvSpPr>
            <p:cNvPr id="155" name="zk">
              <a:extLst>
                <a:ext uri="{FF2B5EF4-FFF2-40B4-BE49-F238E27FC236}">
                  <a16:creationId xmlns:a16="http://schemas.microsoft.com/office/drawing/2014/main" id="{1266395A-CCDC-8647-911E-9C64498EF687}"/>
                </a:ext>
              </a:extLst>
            </p:cNvPr>
            <p:cNvSpPr/>
            <p:nvPr/>
          </p:nvSpPr>
          <p:spPr>
            <a:xfrm>
              <a:off x="6275327" y="8194288"/>
              <a:ext cx="865374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Apollo">
              <a:extLst>
                <a:ext uri="{FF2B5EF4-FFF2-40B4-BE49-F238E27FC236}">
                  <a16:creationId xmlns:a16="http://schemas.microsoft.com/office/drawing/2014/main" id="{13C2E0BB-70FC-2F44-8E0F-2597AE0ACC59}"/>
                </a:ext>
              </a:extLst>
            </p:cNvPr>
            <p:cNvSpPr/>
            <p:nvPr/>
          </p:nvSpPr>
          <p:spPr>
            <a:xfrm>
              <a:off x="7377674" y="8188523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7" name="Apollo">
            <a:extLst>
              <a:ext uri="{FF2B5EF4-FFF2-40B4-BE49-F238E27FC236}">
                <a16:creationId xmlns:a16="http://schemas.microsoft.com/office/drawing/2014/main" id="{B51E93FB-85B5-A942-A8A6-F33238DC1F45}"/>
              </a:ext>
            </a:extLst>
          </p:cNvPr>
          <p:cNvSpPr/>
          <p:nvPr/>
        </p:nvSpPr>
        <p:spPr>
          <a:xfrm>
            <a:off x="9538099" y="8228678"/>
            <a:ext cx="1135257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06B0AD1-3001-AA45-810B-E485F9AF96A8}"/>
              </a:ext>
            </a:extLst>
          </p:cNvPr>
          <p:cNvGrpSpPr/>
          <p:nvPr/>
        </p:nvGrpSpPr>
        <p:grpSpPr>
          <a:xfrm>
            <a:off x="537805" y="291800"/>
            <a:ext cx="12880147" cy="935501"/>
            <a:chOff x="537805" y="489019"/>
            <a:chExt cx="12880147" cy="935501"/>
          </a:xfrm>
        </p:grpSpPr>
        <p:sp>
          <p:nvSpPr>
            <p:cNvPr id="170" name="Registries"/>
            <p:cNvSpPr/>
            <p:nvPr/>
          </p:nvSpPr>
          <p:spPr>
            <a:xfrm>
              <a:off x="537805" y="497366"/>
              <a:ext cx="12880147" cy="927154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633E9A-289C-7D48-B8BC-DC76F7A7A12E}"/>
                </a:ext>
              </a:extLst>
            </p:cNvPr>
            <p:cNvGrpSpPr/>
            <p:nvPr/>
          </p:nvGrpSpPr>
          <p:grpSpPr>
            <a:xfrm>
              <a:off x="2329373" y="801679"/>
              <a:ext cx="9914230" cy="417514"/>
              <a:chOff x="2756800" y="894618"/>
              <a:chExt cx="9914230" cy="417514"/>
            </a:xfrm>
          </p:grpSpPr>
          <p:sp>
            <p:nvSpPr>
              <p:cNvPr id="181" name="consul"/>
              <p:cNvSpPr/>
              <p:nvPr/>
            </p:nvSpPr>
            <p:spPr>
              <a:xfrm>
                <a:off x="8984584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consul</a:t>
                </a:r>
              </a:p>
            </p:txBody>
          </p:sp>
          <p:sp>
            <p:nvSpPr>
              <p:cNvPr id="124" name="consul">
                <a:extLst>
                  <a:ext uri="{FF2B5EF4-FFF2-40B4-BE49-F238E27FC236}">
                    <a16:creationId xmlns:a16="http://schemas.microsoft.com/office/drawing/2014/main" id="{635CB415-15EF-644B-8BD6-24CFD4578B48}"/>
                  </a:ext>
                </a:extLst>
              </p:cNvPr>
              <p:cNvSpPr/>
              <p:nvPr/>
            </p:nvSpPr>
            <p:spPr>
              <a:xfrm>
                <a:off x="11060512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k8s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nacos">
                <a:extLst>
                  <a:ext uri="{FF2B5EF4-FFF2-40B4-BE49-F238E27FC236}">
                    <a16:creationId xmlns:a16="http://schemas.microsoft.com/office/drawing/2014/main" id="{5A6A04AE-CB6E-404C-A190-B1EE216F8F16}"/>
                  </a:ext>
                </a:extLst>
              </p:cNvPr>
              <p:cNvSpPr/>
              <p:nvPr/>
            </p:nvSpPr>
            <p:spPr>
              <a:xfrm>
                <a:off x="6908656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  <a:r>
                  <a:rPr lang="e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205" name="nacos">
                <a:extLst>
                  <a:ext uri="{FF2B5EF4-FFF2-40B4-BE49-F238E27FC236}">
                    <a16:creationId xmlns:a16="http://schemas.microsoft.com/office/drawing/2014/main" id="{639B38EC-0710-1B44-A5E8-6E9437D03F41}"/>
                  </a:ext>
                </a:extLst>
              </p:cNvPr>
              <p:cNvSpPr/>
              <p:nvPr/>
            </p:nvSpPr>
            <p:spPr>
              <a:xfrm>
                <a:off x="2756800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nacos">
                <a:extLst>
                  <a:ext uri="{FF2B5EF4-FFF2-40B4-BE49-F238E27FC236}">
                    <a16:creationId xmlns:a16="http://schemas.microsoft.com/office/drawing/2014/main" id="{0C326568-DD99-914D-B59C-62C66ECA5498}"/>
                  </a:ext>
                </a:extLst>
              </p:cNvPr>
              <p:cNvSpPr/>
              <p:nvPr/>
            </p:nvSpPr>
            <p:spPr>
              <a:xfrm>
                <a:off x="4832728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C71A3-56D8-6440-BD6A-512856C6AE9C}"/>
                </a:ext>
              </a:extLst>
            </p:cNvPr>
            <p:cNvSpPr txBox="1"/>
            <p:nvPr/>
          </p:nvSpPr>
          <p:spPr>
            <a:xfrm>
              <a:off x="537805" y="489019"/>
              <a:ext cx="15808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Registry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383218" y="2037699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27686" y="6036456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070495" y="6036456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189757" y="6214820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189757" y="6710655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42769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11564376" y="1273825"/>
            <a:ext cx="2912259" cy="74650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3508721" y="1233722"/>
            <a:ext cx="1652465" cy="78661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1982860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3731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7747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47656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386129" y="4184413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26927" y="4184413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14165" y="4186078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0225000">
            <a:off x="3328896" y="1481132"/>
            <a:ext cx="1117150" cy="27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101097">
            <a:off x="4013023" y="1716882"/>
            <a:ext cx="762684" cy="27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841859">
            <a:off x="13245009" y="1509377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31123" y="1744718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51643" y="1357702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4145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37806" y="7747074"/>
            <a:ext cx="16232424" cy="185400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537805" y="2160139"/>
            <a:ext cx="8628656" cy="4989883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5" name="filter"/>
          <p:cNvSpPr/>
          <p:nvPr/>
        </p:nvSpPr>
        <p:spPr>
          <a:xfrm>
            <a:off x="6374220" y="2858928"/>
            <a:ext cx="1103707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6458800" y="4117026"/>
            <a:ext cx="946869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27" name="tps limit"/>
          <p:cNvSpPr/>
          <p:nvPr/>
        </p:nvSpPr>
        <p:spPr>
          <a:xfrm>
            <a:off x="6483463" y="3395488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28" name="…"/>
          <p:cNvSpPr/>
          <p:nvPr/>
        </p:nvSpPr>
        <p:spPr>
          <a:xfrm>
            <a:off x="6483463" y="4763389"/>
            <a:ext cx="946869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1786869" y="2858928"/>
            <a:ext cx="1106736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</a:t>
            </a:r>
          </a:p>
        </p:txBody>
      </p:sp>
      <p:sp>
        <p:nvSpPr>
          <p:cNvPr id="134" name="failover"/>
          <p:cNvSpPr/>
          <p:nvPr/>
        </p:nvSpPr>
        <p:spPr>
          <a:xfrm>
            <a:off x="1802882" y="3459657"/>
            <a:ext cx="1106736" cy="237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1802882" y="3951325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</a:p>
        </p:txBody>
      </p:sp>
      <p:sp>
        <p:nvSpPr>
          <p:cNvPr id="136" name="failsafe"/>
          <p:cNvSpPr/>
          <p:nvPr/>
        </p:nvSpPr>
        <p:spPr>
          <a:xfrm>
            <a:off x="1802882" y="4442995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1802882" y="4934666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505001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290857" y="2858928"/>
            <a:ext cx="1211554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347238" y="3459657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348126" y="395132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349014" y="444299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349902" y="493466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3417952" y="7152626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 flipV="1">
            <a:off x="8693529" y="6788727"/>
            <a:ext cx="2653343" cy="179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9290742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126112" y="140503"/>
            <a:ext cx="9472748" cy="1344756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84" name="Config center"/>
          <p:cNvSpPr/>
          <p:nvPr/>
        </p:nvSpPr>
        <p:spPr>
          <a:xfrm>
            <a:off x="6130710" y="7924378"/>
            <a:ext cx="5159862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Metadata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center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6364410" y="8228678"/>
            <a:ext cx="1337692" cy="5441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zk"/>
          <p:cNvSpPr/>
          <p:nvPr/>
        </p:nvSpPr>
        <p:spPr>
          <a:xfrm>
            <a:off x="7803866" y="8228678"/>
            <a:ext cx="906339" cy="5477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8811969" y="8228678"/>
            <a:ext cx="1058316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FFBC-6F89-8440-AF15-C522B4E20E83}"/>
              </a:ext>
            </a:extLst>
          </p:cNvPr>
          <p:cNvGrpSpPr/>
          <p:nvPr/>
        </p:nvGrpSpPr>
        <p:grpSpPr>
          <a:xfrm>
            <a:off x="11433500" y="7864960"/>
            <a:ext cx="5035542" cy="1547722"/>
            <a:chOff x="9664613" y="7880534"/>
            <a:chExt cx="5035542" cy="1547722"/>
          </a:xfrm>
        </p:grpSpPr>
        <p:sp>
          <p:nvSpPr>
            <p:cNvPr id="86" name="Config center">
              <a:extLst>
                <a:ext uri="{FF2B5EF4-FFF2-40B4-BE49-F238E27FC236}">
                  <a16:creationId xmlns:a16="http://schemas.microsoft.com/office/drawing/2014/main" id="{16E36717-2899-4B1C-8E28-E34B6260C7C0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7" name="Apollo">
              <a:extLst>
                <a:ext uri="{FF2B5EF4-FFF2-40B4-BE49-F238E27FC236}">
                  <a16:creationId xmlns:a16="http://schemas.microsoft.com/office/drawing/2014/main" id="{1EADAB21-F86F-4CED-98F8-DCA54869B7CF}"/>
                </a:ext>
              </a:extLst>
            </p:cNvPr>
            <p:cNvSpPr/>
            <p:nvPr/>
          </p:nvSpPr>
          <p:spPr>
            <a:xfrm>
              <a:off x="10066761" y="8217935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zk">
              <a:extLst>
                <a:ext uri="{FF2B5EF4-FFF2-40B4-BE49-F238E27FC236}">
                  <a16:creationId xmlns:a16="http://schemas.microsoft.com/office/drawing/2014/main" id="{301224E1-F2B4-41F2-BD83-B696524C9185}"/>
                </a:ext>
              </a:extLst>
            </p:cNvPr>
            <p:cNvSpPr/>
            <p:nvPr/>
          </p:nvSpPr>
          <p:spPr>
            <a:xfrm>
              <a:off x="11519829" y="8237116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zk">
              <a:extLst>
                <a:ext uri="{FF2B5EF4-FFF2-40B4-BE49-F238E27FC236}">
                  <a16:creationId xmlns:a16="http://schemas.microsoft.com/office/drawing/2014/main" id="{9AB87556-758B-0C4C-86B2-58A22ECC5438}"/>
                </a:ext>
              </a:extLst>
            </p:cNvPr>
            <p:cNvSpPr/>
            <p:nvPr/>
          </p:nvSpPr>
          <p:spPr>
            <a:xfrm>
              <a:off x="13035173" y="8219590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codec"/>
          <p:cNvSpPr/>
          <p:nvPr/>
        </p:nvSpPr>
        <p:spPr>
          <a:xfrm>
            <a:off x="7748552" y="2858928"/>
            <a:ext cx="1361899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88" name="http"/>
          <p:cNvSpPr txBox="1"/>
          <p:nvPr/>
        </p:nvSpPr>
        <p:spPr>
          <a:xfrm>
            <a:off x="8577972" y="3269362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53" name="http">
            <a:extLst>
              <a:ext uri="{FF2B5EF4-FFF2-40B4-BE49-F238E27FC236}">
                <a16:creationId xmlns:a16="http://schemas.microsoft.com/office/drawing/2014/main" id="{78FE8375-9D23-C24E-8A3A-D2D86C4DF751}"/>
              </a:ext>
            </a:extLst>
          </p:cNvPr>
          <p:cNvSpPr txBox="1"/>
          <p:nvPr/>
        </p:nvSpPr>
        <p:spPr>
          <a:xfrm>
            <a:off x="8586290" y="4844255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7CD7CDA5-AFBB-3F4C-883D-778914E6934D}"/>
              </a:ext>
            </a:extLst>
          </p:cNvPr>
          <p:cNvSpPr/>
          <p:nvPr/>
        </p:nvSpPr>
        <p:spPr>
          <a:xfrm>
            <a:off x="9292582" y="533688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6" name="codec">
            <a:extLst>
              <a:ext uri="{FF2B5EF4-FFF2-40B4-BE49-F238E27FC236}">
                <a16:creationId xmlns:a16="http://schemas.microsoft.com/office/drawing/2014/main" id="{1BC941CE-E8DF-C14D-AD87-6AE1A66A0262}"/>
              </a:ext>
            </a:extLst>
          </p:cNvPr>
          <p:cNvSpPr/>
          <p:nvPr/>
        </p:nvSpPr>
        <p:spPr>
          <a:xfrm>
            <a:off x="10822404" y="281016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7" name="jsonrpc 2.0">
            <a:extLst>
              <a:ext uri="{FF2B5EF4-FFF2-40B4-BE49-F238E27FC236}">
                <a16:creationId xmlns:a16="http://schemas.microsoft.com/office/drawing/2014/main" id="{31729B33-CB03-A949-928E-D642F68F10A4}"/>
              </a:ext>
            </a:extLst>
          </p:cNvPr>
          <p:cNvSpPr/>
          <p:nvPr/>
        </p:nvSpPr>
        <p:spPr>
          <a:xfrm>
            <a:off x="10862957" y="332589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8" name="jsonrpc 2.0">
            <a:extLst>
              <a:ext uri="{FF2B5EF4-FFF2-40B4-BE49-F238E27FC236}">
                <a16:creationId xmlns:a16="http://schemas.microsoft.com/office/drawing/2014/main" id="{810C242C-F03E-1140-82C1-7B58537AFCC5}"/>
              </a:ext>
            </a:extLst>
          </p:cNvPr>
          <p:cNvSpPr/>
          <p:nvPr/>
        </p:nvSpPr>
        <p:spPr>
          <a:xfrm>
            <a:off x="10862957" y="3838207"/>
            <a:ext cx="1219802" cy="34414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9" name="jsonrpc 2.0">
            <a:extLst>
              <a:ext uri="{FF2B5EF4-FFF2-40B4-BE49-F238E27FC236}">
                <a16:creationId xmlns:a16="http://schemas.microsoft.com/office/drawing/2014/main" id="{5307773E-988C-7148-96BD-95808C19D800}"/>
              </a:ext>
            </a:extLst>
          </p:cNvPr>
          <p:cNvSpPr/>
          <p:nvPr/>
        </p:nvSpPr>
        <p:spPr>
          <a:xfrm>
            <a:off x="10862957" y="4782968"/>
            <a:ext cx="1219802" cy="28916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jsonrpc 2.0">
            <a:extLst>
              <a:ext uri="{FF2B5EF4-FFF2-40B4-BE49-F238E27FC236}">
                <a16:creationId xmlns:a16="http://schemas.microsoft.com/office/drawing/2014/main" id="{71262FAD-AE26-CA4F-99D1-CE5AE48B29D3}"/>
              </a:ext>
            </a:extLst>
          </p:cNvPr>
          <p:cNvSpPr/>
          <p:nvPr/>
        </p:nvSpPr>
        <p:spPr>
          <a:xfrm>
            <a:off x="10862957" y="4310588"/>
            <a:ext cx="1219802" cy="34414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5" name="cluster &amp; load balance">
            <a:extLst>
              <a:ext uri="{FF2B5EF4-FFF2-40B4-BE49-F238E27FC236}">
                <a16:creationId xmlns:a16="http://schemas.microsoft.com/office/drawing/2014/main" id="{EFEFCE6D-8BEC-6C45-84B0-FAC308D99542}"/>
              </a:ext>
            </a:extLst>
          </p:cNvPr>
          <p:cNvSpPr/>
          <p:nvPr/>
        </p:nvSpPr>
        <p:spPr>
          <a:xfrm>
            <a:off x="4733786" y="2858928"/>
            <a:ext cx="1114186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LB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1" name="random"/>
          <p:cNvSpPr/>
          <p:nvPr/>
        </p:nvSpPr>
        <p:spPr>
          <a:xfrm>
            <a:off x="4769824" y="3416656"/>
            <a:ext cx="1036375" cy="42229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4773725" y="4089529"/>
            <a:ext cx="1028572" cy="402399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RR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3" name="least…"/>
          <p:cNvSpPr/>
          <p:nvPr/>
        </p:nvSpPr>
        <p:spPr>
          <a:xfrm>
            <a:off x="4763558" y="4742502"/>
            <a:ext cx="1048906" cy="408016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Lst atv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7" name="cluster &amp; load balance">
            <a:extLst>
              <a:ext uri="{FF2B5EF4-FFF2-40B4-BE49-F238E27FC236}">
                <a16:creationId xmlns:a16="http://schemas.microsoft.com/office/drawing/2014/main" id="{02566AE0-DBB1-CB4A-AF41-3033717F74BF}"/>
              </a:ext>
            </a:extLst>
          </p:cNvPr>
          <p:cNvSpPr/>
          <p:nvPr/>
        </p:nvSpPr>
        <p:spPr>
          <a:xfrm>
            <a:off x="3364946" y="2858928"/>
            <a:ext cx="1098215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Router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failfast">
            <a:extLst>
              <a:ext uri="{FF2B5EF4-FFF2-40B4-BE49-F238E27FC236}">
                <a16:creationId xmlns:a16="http://schemas.microsoft.com/office/drawing/2014/main" id="{1862D8CC-B8A7-514C-84EF-EE4C76D950EE}"/>
              </a:ext>
            </a:extLst>
          </p:cNvPr>
          <p:cNvSpPr/>
          <p:nvPr/>
        </p:nvSpPr>
        <p:spPr>
          <a:xfrm>
            <a:off x="3357680" y="3627217"/>
            <a:ext cx="1091255" cy="48553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condition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1" name="filter">
            <a:extLst>
              <a:ext uri="{FF2B5EF4-FFF2-40B4-BE49-F238E27FC236}">
                <a16:creationId xmlns:a16="http://schemas.microsoft.com/office/drawing/2014/main" id="{871C255B-59D1-1B46-8671-C3449CEC3898}"/>
              </a:ext>
            </a:extLst>
          </p:cNvPr>
          <p:cNvSpPr/>
          <p:nvPr/>
        </p:nvSpPr>
        <p:spPr>
          <a:xfrm>
            <a:off x="12524211" y="2821941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generic…">
            <a:extLst>
              <a:ext uri="{FF2B5EF4-FFF2-40B4-BE49-F238E27FC236}">
                <a16:creationId xmlns:a16="http://schemas.microsoft.com/office/drawing/2014/main" id="{2CE078D3-4204-4A28-B88D-96AA59125FD3}"/>
              </a:ext>
            </a:extLst>
          </p:cNvPr>
          <p:cNvSpPr/>
          <p:nvPr/>
        </p:nvSpPr>
        <p:spPr>
          <a:xfrm>
            <a:off x="3357680" y="4355824"/>
            <a:ext cx="1091255" cy="507307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Hlty </a:t>
            </a:r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</a:t>
            </a:r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nst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537805" y="528602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143" name="Line">
            <a:extLst>
              <a:ext uri="{FF2B5EF4-FFF2-40B4-BE49-F238E27FC236}">
                <a16:creationId xmlns:a16="http://schemas.microsoft.com/office/drawing/2014/main" id="{48A095E0-95B4-4AC7-BB2D-841E76A8D587}"/>
              </a:ext>
            </a:extLst>
          </p:cNvPr>
          <p:cNvSpPr/>
          <p:nvPr/>
        </p:nvSpPr>
        <p:spPr>
          <a:xfrm>
            <a:off x="9306432" y="374361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0" name="generic…">
            <a:extLst>
              <a:ext uri="{FF2B5EF4-FFF2-40B4-BE49-F238E27FC236}">
                <a16:creationId xmlns:a16="http://schemas.microsoft.com/office/drawing/2014/main" id="{90718863-7046-4577-A065-69C7ACB7064D}"/>
              </a:ext>
            </a:extLst>
          </p:cNvPr>
          <p:cNvSpPr/>
          <p:nvPr/>
        </p:nvSpPr>
        <p:spPr>
          <a:xfrm>
            <a:off x="12621126" y="4040818"/>
            <a:ext cx="916642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45" name="tps limit">
            <a:extLst>
              <a:ext uri="{FF2B5EF4-FFF2-40B4-BE49-F238E27FC236}">
                <a16:creationId xmlns:a16="http://schemas.microsoft.com/office/drawing/2014/main" id="{6152C54E-BC96-4DDB-AD41-E4E51D751F34}"/>
              </a:ext>
            </a:extLst>
          </p:cNvPr>
          <p:cNvSpPr/>
          <p:nvPr/>
        </p:nvSpPr>
        <p:spPr>
          <a:xfrm>
            <a:off x="12615562" y="3319280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47" name="…">
            <a:extLst>
              <a:ext uri="{FF2B5EF4-FFF2-40B4-BE49-F238E27FC236}">
                <a16:creationId xmlns:a16="http://schemas.microsoft.com/office/drawing/2014/main" id="{CF11954F-683E-46B7-87E5-61BB6AF65C6D}"/>
              </a:ext>
            </a:extLst>
          </p:cNvPr>
          <p:cNvSpPr/>
          <p:nvPr/>
        </p:nvSpPr>
        <p:spPr>
          <a:xfrm>
            <a:off x="12615562" y="4687181"/>
            <a:ext cx="916643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grpSp>
        <p:nvGrpSpPr>
          <p:cNvPr id="122" name="Group 9">
            <a:extLst>
              <a:ext uri="{FF2B5EF4-FFF2-40B4-BE49-F238E27FC236}">
                <a16:creationId xmlns:a16="http://schemas.microsoft.com/office/drawing/2014/main" id="{F010D8CA-B5E9-8047-A81E-2F947CDA7FFF}"/>
              </a:ext>
            </a:extLst>
          </p:cNvPr>
          <p:cNvGrpSpPr/>
          <p:nvPr/>
        </p:nvGrpSpPr>
        <p:grpSpPr>
          <a:xfrm>
            <a:off x="1535959" y="7934322"/>
            <a:ext cx="4244286" cy="1547722"/>
            <a:chOff x="4546317" y="7884223"/>
            <a:chExt cx="4244286" cy="1547722"/>
          </a:xfrm>
        </p:grpSpPr>
        <p:sp>
          <p:nvSpPr>
            <p:cNvPr id="148" name="Config center">
              <a:extLst>
                <a:ext uri="{FF2B5EF4-FFF2-40B4-BE49-F238E27FC236}">
                  <a16:creationId xmlns:a16="http://schemas.microsoft.com/office/drawing/2014/main" id="{8394F2DE-C8C0-B34E-B95A-82BFE02D3707}"/>
                </a:ext>
              </a:extLst>
            </p:cNvPr>
            <p:cNvSpPr/>
            <p:nvPr/>
          </p:nvSpPr>
          <p:spPr>
            <a:xfrm>
              <a:off x="4546317" y="7884223"/>
              <a:ext cx="4244286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2" name="Apollo">
              <a:extLst>
                <a:ext uri="{FF2B5EF4-FFF2-40B4-BE49-F238E27FC236}">
                  <a16:creationId xmlns:a16="http://schemas.microsoft.com/office/drawing/2014/main" id="{767E27E7-D03A-E145-A5C1-99AB67CC76A9}"/>
                </a:ext>
              </a:extLst>
            </p:cNvPr>
            <p:cNvSpPr/>
            <p:nvPr/>
          </p:nvSpPr>
          <p:spPr>
            <a:xfrm>
              <a:off x="4780017" y="8192147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</a:p>
          </p:txBody>
        </p:sp>
        <p:sp>
          <p:nvSpPr>
            <p:cNvPr id="155" name="zk">
              <a:extLst>
                <a:ext uri="{FF2B5EF4-FFF2-40B4-BE49-F238E27FC236}">
                  <a16:creationId xmlns:a16="http://schemas.microsoft.com/office/drawing/2014/main" id="{1266395A-CCDC-8647-911E-9C64498EF687}"/>
                </a:ext>
              </a:extLst>
            </p:cNvPr>
            <p:cNvSpPr/>
            <p:nvPr/>
          </p:nvSpPr>
          <p:spPr>
            <a:xfrm>
              <a:off x="6275327" y="8194288"/>
              <a:ext cx="865374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Apollo">
              <a:extLst>
                <a:ext uri="{FF2B5EF4-FFF2-40B4-BE49-F238E27FC236}">
                  <a16:creationId xmlns:a16="http://schemas.microsoft.com/office/drawing/2014/main" id="{13C2E0BB-70FC-2F44-8E0F-2597AE0ACC59}"/>
                </a:ext>
              </a:extLst>
            </p:cNvPr>
            <p:cNvSpPr/>
            <p:nvPr/>
          </p:nvSpPr>
          <p:spPr>
            <a:xfrm>
              <a:off x="7377674" y="8188523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6" name="jsonrpc 2.0">
            <a:extLst>
              <a:ext uri="{FF2B5EF4-FFF2-40B4-BE49-F238E27FC236}">
                <a16:creationId xmlns:a16="http://schemas.microsoft.com/office/drawing/2014/main" id="{52A2F92A-CB8F-F04E-BF2A-1EEEB3FB6D12}"/>
              </a:ext>
            </a:extLst>
          </p:cNvPr>
          <p:cNvSpPr/>
          <p:nvPr/>
        </p:nvSpPr>
        <p:spPr>
          <a:xfrm>
            <a:off x="10862957" y="5200368"/>
            <a:ext cx="1219802" cy="34414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grpc+json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Apollo">
            <a:extLst>
              <a:ext uri="{FF2B5EF4-FFF2-40B4-BE49-F238E27FC236}">
                <a16:creationId xmlns:a16="http://schemas.microsoft.com/office/drawing/2014/main" id="{B51E93FB-85B5-A942-A8A6-F33238DC1F45}"/>
              </a:ext>
            </a:extLst>
          </p:cNvPr>
          <p:cNvSpPr/>
          <p:nvPr/>
        </p:nvSpPr>
        <p:spPr>
          <a:xfrm>
            <a:off x="9972049" y="8228678"/>
            <a:ext cx="1135257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jsonrpc 2.0">
            <a:extLst>
              <a:ext uri="{FF2B5EF4-FFF2-40B4-BE49-F238E27FC236}">
                <a16:creationId xmlns:a16="http://schemas.microsoft.com/office/drawing/2014/main" id="{67323652-AEAD-2249-9A19-7A805B8DA13E}"/>
              </a:ext>
            </a:extLst>
          </p:cNvPr>
          <p:cNvSpPr/>
          <p:nvPr/>
        </p:nvSpPr>
        <p:spPr>
          <a:xfrm>
            <a:off x="7838207" y="3319613"/>
            <a:ext cx="1219802" cy="42247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2" name="jsonrpc 2.0">
            <a:extLst>
              <a:ext uri="{FF2B5EF4-FFF2-40B4-BE49-F238E27FC236}">
                <a16:creationId xmlns:a16="http://schemas.microsoft.com/office/drawing/2014/main" id="{9A8E61DD-D638-E048-A2DC-C03E2F8F894C}"/>
              </a:ext>
            </a:extLst>
          </p:cNvPr>
          <p:cNvSpPr/>
          <p:nvPr/>
        </p:nvSpPr>
        <p:spPr>
          <a:xfrm>
            <a:off x="7838207" y="3833918"/>
            <a:ext cx="1219802" cy="37855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4" name="jsonrpc 2.0">
            <a:extLst>
              <a:ext uri="{FF2B5EF4-FFF2-40B4-BE49-F238E27FC236}">
                <a16:creationId xmlns:a16="http://schemas.microsoft.com/office/drawing/2014/main" id="{AB290B9D-5804-F348-B7DD-BA83FE1615D3}"/>
              </a:ext>
            </a:extLst>
          </p:cNvPr>
          <p:cNvSpPr/>
          <p:nvPr/>
        </p:nvSpPr>
        <p:spPr>
          <a:xfrm>
            <a:off x="7838207" y="4781428"/>
            <a:ext cx="1219802" cy="318076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jsonrpc 2.0">
            <a:extLst>
              <a:ext uri="{FF2B5EF4-FFF2-40B4-BE49-F238E27FC236}">
                <a16:creationId xmlns:a16="http://schemas.microsoft.com/office/drawing/2014/main" id="{6BDBFA4A-1FEA-804B-8EDB-7A5009046B6C}"/>
              </a:ext>
            </a:extLst>
          </p:cNvPr>
          <p:cNvSpPr/>
          <p:nvPr/>
        </p:nvSpPr>
        <p:spPr>
          <a:xfrm>
            <a:off x="7838207" y="4306299"/>
            <a:ext cx="1219802" cy="37855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jsonrpc 2.0">
            <a:extLst>
              <a:ext uri="{FF2B5EF4-FFF2-40B4-BE49-F238E27FC236}">
                <a16:creationId xmlns:a16="http://schemas.microsoft.com/office/drawing/2014/main" id="{C5915C91-63B7-354A-9A15-E30DEDE2D1B7}"/>
              </a:ext>
            </a:extLst>
          </p:cNvPr>
          <p:cNvSpPr/>
          <p:nvPr/>
        </p:nvSpPr>
        <p:spPr>
          <a:xfrm>
            <a:off x="7838207" y="5196079"/>
            <a:ext cx="1219802" cy="37855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grpc+json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4347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9420751" y="6779311"/>
            <a:ext cx="5065269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10059538" y="7066132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11488713" y="7042610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4185363" y="7239922"/>
            <a:ext cx="108000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534" y="6902836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13707" y="7360036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12882884" y="7042773"/>
            <a:ext cx="115200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593210" y="337352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593210" y="388885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593210" y="440418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593210" y="4919510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593210" y="5753022"/>
            <a:ext cx="1080000" cy="288000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95" name="zk">
            <a:extLst>
              <a:ext uri="{FF2B5EF4-FFF2-40B4-BE49-F238E27FC236}">
                <a16:creationId xmlns:a16="http://schemas.microsoft.com/office/drawing/2014/main" id="{A28DF06C-BD0E-694D-806D-4CB443E647D2}"/>
              </a:ext>
            </a:extLst>
          </p:cNvPr>
          <p:cNvSpPr/>
          <p:nvPr/>
        </p:nvSpPr>
        <p:spPr>
          <a:xfrm>
            <a:off x="10593210" y="5344728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gRPC+JSON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gistries">
            <a:extLst>
              <a:ext uri="{FF2B5EF4-FFF2-40B4-BE49-F238E27FC236}">
                <a16:creationId xmlns:a16="http://schemas.microsoft.com/office/drawing/2014/main" id="{6E33BFAD-1357-6145-8CA4-8FDA9CE528ED}"/>
              </a:ext>
            </a:extLst>
          </p:cNvPr>
          <p:cNvSpPr/>
          <p:nvPr/>
        </p:nvSpPr>
        <p:spPr>
          <a:xfrm>
            <a:off x="3148962" y="6762176"/>
            <a:ext cx="5994614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zk">
            <a:extLst>
              <a:ext uri="{FF2B5EF4-FFF2-40B4-BE49-F238E27FC236}">
                <a16:creationId xmlns:a16="http://schemas.microsoft.com/office/drawing/2014/main" id="{8E67ED09-1C72-A845-9C8E-B6C561968B0B}"/>
              </a:ext>
            </a:extLst>
          </p:cNvPr>
          <p:cNvSpPr/>
          <p:nvPr/>
        </p:nvSpPr>
        <p:spPr>
          <a:xfrm>
            <a:off x="3320667" y="7025758"/>
            <a:ext cx="1073347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zk">
            <a:extLst>
              <a:ext uri="{FF2B5EF4-FFF2-40B4-BE49-F238E27FC236}">
                <a16:creationId xmlns:a16="http://schemas.microsoft.com/office/drawing/2014/main" id="{B43793AF-B8CD-734C-9CB1-C8549235BD60}"/>
              </a:ext>
            </a:extLst>
          </p:cNvPr>
          <p:cNvSpPr/>
          <p:nvPr/>
        </p:nvSpPr>
        <p:spPr>
          <a:xfrm>
            <a:off x="4633216" y="7025758"/>
            <a:ext cx="1363362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zk">
            <a:extLst>
              <a:ext uri="{FF2B5EF4-FFF2-40B4-BE49-F238E27FC236}">
                <a16:creationId xmlns:a16="http://schemas.microsoft.com/office/drawing/2014/main" id="{A31ED276-6D16-E34B-834E-5FE74985B061}"/>
              </a:ext>
            </a:extLst>
          </p:cNvPr>
          <p:cNvSpPr/>
          <p:nvPr/>
        </p:nvSpPr>
        <p:spPr>
          <a:xfrm>
            <a:off x="6239934" y="7025758"/>
            <a:ext cx="124806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zk">
            <a:extLst>
              <a:ext uri="{FF2B5EF4-FFF2-40B4-BE49-F238E27FC236}">
                <a16:creationId xmlns:a16="http://schemas.microsoft.com/office/drawing/2014/main" id="{4EDA2634-BDE8-0D4B-93FB-88C06D33187B}"/>
              </a:ext>
            </a:extLst>
          </p:cNvPr>
          <p:cNvSpPr/>
          <p:nvPr/>
        </p:nvSpPr>
        <p:spPr>
          <a:xfrm>
            <a:off x="7667924" y="7025758"/>
            <a:ext cx="1183432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连接符: 肘形 93">
            <a:extLst>
              <a:ext uri="{FF2B5EF4-FFF2-40B4-BE49-F238E27FC236}">
                <a16:creationId xmlns:a16="http://schemas.microsoft.com/office/drawing/2014/main" id="{F8EF06CC-417D-5541-BB5A-9B90DD29362D}"/>
              </a:ext>
            </a:extLst>
          </p:cNvPr>
          <p:cNvCxnSpPr>
            <a:cxnSpLocks/>
            <a:stCxn id="96" idx="2"/>
          </p:cNvCxnSpPr>
          <p:nvPr/>
        </p:nvCxnSpPr>
        <p:spPr>
          <a:xfrm rot="16200000" flipH="1">
            <a:off x="10586624" y="3262769"/>
            <a:ext cx="211834" cy="909254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1B849DA-5F0B-564D-9192-1FBA63F5D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55" y="7817236"/>
            <a:ext cx="304800" cy="3048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3DB54623-C552-D14B-82EA-05602AF361CD}"/>
              </a:ext>
            </a:extLst>
          </p:cNvPr>
          <p:cNvSpPr txBox="1"/>
          <p:nvPr/>
        </p:nvSpPr>
        <p:spPr>
          <a:xfrm>
            <a:off x="15036017" y="8119949"/>
            <a:ext cx="133690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Metadata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238053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348</Words>
  <Application>Microsoft Macintosh PowerPoint</Application>
  <PresentationFormat>自定义</PresentationFormat>
  <Paragraphs>295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Helvetica Light</vt:lpstr>
      <vt:lpstr>Helvetica Neue</vt:lpstr>
      <vt:lpstr>Helvetica Neue Light</vt:lpstr>
      <vt:lpstr>Helvetica Neue Medium</vt:lpstr>
      <vt:lpstr>Helvetica Neue Thin</vt:lpstr>
      <vt:lpstr>Verdana</vt:lpstr>
      <vt:lpstr>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IsaacZhang</cp:lastModifiedBy>
  <cp:revision>87</cp:revision>
  <dcterms:modified xsi:type="dcterms:W3CDTF">2020-08-15T08:29:29Z</dcterms:modified>
</cp:coreProperties>
</file>