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10" d="100"/>
          <a:sy n="110" d="100"/>
        </p:scale>
        <p:origin x="-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2B46-950A-416F-82F8-2108F9B28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&lt;Dungeon Run&gt;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134C-136F-4FF0-BDE8-936888D17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Hyunwook Jung – COMSC 165, Diablo Valley College</a:t>
            </a:r>
          </a:p>
          <a:p>
            <a:r>
              <a:rPr lang="en-US" dirty="0"/>
              <a:t>Prof: William </a:t>
            </a:r>
            <a:r>
              <a:rPr lang="en-US" dirty="0" err="1"/>
              <a:t>Andreopoulos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19DB-230E-42EB-AF95-F709A39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SetRoomKind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F1A2-A384-4492-9B6A-D6BABE54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AD712-74A4-4D73-BBE3-C4E9DA02C916}"/>
              </a:ext>
            </a:extLst>
          </p:cNvPr>
          <p:cNvSpPr/>
          <p:nvPr/>
        </p:nvSpPr>
        <p:spPr>
          <a:xfrm>
            <a:off x="2377282" y="207264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50% chance</a:t>
            </a:r>
          </a:p>
          <a:p>
            <a:pPr algn="ctr"/>
            <a:r>
              <a:rPr lang="en-US" dirty="0"/>
              <a:t>Fight a 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C80148-17D2-434B-9A01-BAD7A241B182}"/>
              </a:ext>
            </a:extLst>
          </p:cNvPr>
          <p:cNvSpPr/>
          <p:nvPr/>
        </p:nvSpPr>
        <p:spPr>
          <a:xfrm>
            <a:off x="5737781" y="207264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 chance</a:t>
            </a:r>
          </a:p>
          <a:p>
            <a:pPr algn="ctr"/>
            <a:r>
              <a:rPr lang="en-US" dirty="0"/>
              <a:t>Shop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6A50C3-B7D2-4034-94F8-014588275069}"/>
              </a:ext>
            </a:extLst>
          </p:cNvPr>
          <p:cNvSpPr/>
          <p:nvPr/>
        </p:nvSpPr>
        <p:spPr>
          <a:xfrm>
            <a:off x="8952706" y="207264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 chance</a:t>
            </a:r>
          </a:p>
          <a:p>
            <a:pPr algn="ctr"/>
            <a:r>
              <a:rPr lang="en-US" dirty="0"/>
              <a:t>Empty Room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0166D5-F1E8-4AC7-A5B3-42D4B09F2301}"/>
              </a:ext>
            </a:extLst>
          </p:cNvPr>
          <p:cNvSpPr/>
          <p:nvPr/>
        </p:nvSpPr>
        <p:spPr>
          <a:xfrm>
            <a:off x="2377282" y="411988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setMonsterInside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Battle(player)</a:t>
            </a:r>
          </a:p>
          <a:p>
            <a:pPr algn="ctr"/>
            <a:r>
              <a:rPr lang="en-US" sz="1400" dirty="0" err="1"/>
              <a:t>givePlayerGold</a:t>
            </a:r>
            <a:r>
              <a:rPr lang="en-US" sz="1400" dirty="0"/>
              <a:t>(player)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3FAEB2-4536-442B-896A-C2D8877CC4DC}"/>
              </a:ext>
            </a:extLst>
          </p:cNvPr>
          <p:cNvSpPr/>
          <p:nvPr/>
        </p:nvSpPr>
        <p:spPr>
          <a:xfrm>
            <a:off x="5360273" y="3841429"/>
            <a:ext cx="2827656" cy="201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shopInRoom</a:t>
            </a:r>
            <a:r>
              <a:rPr lang="en-US" sz="1600" dirty="0"/>
              <a:t>::welcome()</a:t>
            </a:r>
          </a:p>
          <a:p>
            <a:pPr algn="ctr"/>
            <a:r>
              <a:rPr lang="en-US" sz="1600" dirty="0" err="1"/>
              <a:t>shopInRoom</a:t>
            </a:r>
            <a:r>
              <a:rPr lang="en-US" sz="1600" dirty="0"/>
              <a:t>::</a:t>
            </a:r>
            <a:r>
              <a:rPr lang="en-US" sz="1600" dirty="0" err="1"/>
              <a:t>createSoldier</a:t>
            </a:r>
            <a:r>
              <a:rPr lang="en-US" sz="1600" dirty="0"/>
              <a:t>(</a:t>
            </a:r>
            <a:r>
              <a:rPr lang="en-US" sz="1600" dirty="0" err="1"/>
              <a:t>treasurePoint</a:t>
            </a:r>
            <a:r>
              <a:rPr lang="en-US" sz="1600" dirty="0"/>
              <a:t>, player)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2677E-4CF6-4B7A-8DB8-D6F8A8ECB0A4}"/>
              </a:ext>
            </a:extLst>
          </p:cNvPr>
          <p:cNvSpPr/>
          <p:nvPr/>
        </p:nvSpPr>
        <p:spPr>
          <a:xfrm>
            <a:off x="8952706" y="411988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givePlayerGold</a:t>
            </a:r>
            <a:r>
              <a:rPr lang="en-US" sz="1400" dirty="0"/>
              <a:t>(player)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805EA-5333-48C8-A692-29CB0298275E}"/>
              </a:ext>
            </a:extLst>
          </p:cNvPr>
          <p:cNvCxnSpPr/>
          <p:nvPr/>
        </p:nvCxnSpPr>
        <p:spPr>
          <a:xfrm>
            <a:off x="3420428" y="3589969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0CE09-540F-49AD-B96E-36B2D8196B0A}"/>
              </a:ext>
            </a:extLst>
          </p:cNvPr>
          <p:cNvCxnSpPr/>
          <p:nvPr/>
        </p:nvCxnSpPr>
        <p:spPr>
          <a:xfrm>
            <a:off x="6793548" y="3429000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950E9B-DB4D-44C7-A578-75BFC7A3FD88}"/>
              </a:ext>
            </a:extLst>
          </p:cNvPr>
          <p:cNvCxnSpPr/>
          <p:nvPr/>
        </p:nvCxnSpPr>
        <p:spPr>
          <a:xfrm>
            <a:off x="9953308" y="3589969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8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B9C-FDDC-453D-8055-0A0ED5B9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Setting the status values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setMonsterInside</a:t>
            </a:r>
            <a:r>
              <a:rPr lang="en-US" dirty="0"/>
              <a:t> or </a:t>
            </a:r>
            <a:r>
              <a:rPr lang="en-US" dirty="0" err="1"/>
              <a:t>createSoldier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88F-7973-482B-9B15-9767D011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    // Create a Monster with </a:t>
            </a:r>
            <a:r>
              <a:rPr lang="en-US" b="1" dirty="0" err="1"/>
              <a:t>FightStatus</a:t>
            </a:r>
            <a:r>
              <a:rPr lang="en-US" b="1" dirty="0"/>
              <a:t> class inside the room</a:t>
            </a:r>
          </a:p>
          <a:p>
            <a:r>
              <a:rPr lang="en-US" b="1" dirty="0"/>
              <a:t>    monster = new </a:t>
            </a:r>
            <a:r>
              <a:rPr lang="en-US" b="1" dirty="0" err="1"/>
              <a:t>FightStatus</a:t>
            </a:r>
            <a:r>
              <a:rPr lang="en-US" b="1" dirty="0"/>
              <a:t>;</a:t>
            </a:r>
          </a:p>
          <a:p>
            <a:r>
              <a:rPr lang="en-US" b="1" dirty="0"/>
              <a:t>    // Get a score to distribute for the monster's status by the floor number</a:t>
            </a:r>
          </a:p>
          <a:p>
            <a:r>
              <a:rPr lang="en-US" b="1" dirty="0"/>
              <a:t>    int </a:t>
            </a:r>
            <a:r>
              <a:rPr lang="en-US" b="1" dirty="0" err="1"/>
              <a:t>monsterStatusScore</a:t>
            </a:r>
            <a:r>
              <a:rPr lang="en-US" b="1" dirty="0"/>
              <a:t> = </a:t>
            </a:r>
            <a:r>
              <a:rPr lang="en-US" b="1" dirty="0" err="1"/>
              <a:t>floorNum</a:t>
            </a:r>
            <a:r>
              <a:rPr lang="en-US" b="1" dirty="0"/>
              <a:t> * 2;</a:t>
            </a:r>
          </a:p>
          <a:p>
            <a:r>
              <a:rPr lang="en-US" b="1" dirty="0"/>
              <a:t>    // Distribute the </a:t>
            </a:r>
            <a:r>
              <a:rPr lang="en-US" b="1" dirty="0" err="1"/>
              <a:t>monsterStatusScore</a:t>
            </a:r>
            <a:r>
              <a:rPr lang="en-US" b="1" dirty="0"/>
              <a:t> into HP, ATK, DEF</a:t>
            </a:r>
          </a:p>
          <a:p>
            <a:r>
              <a:rPr lang="en-US" b="1" dirty="0"/>
              <a:t>    int </a:t>
            </a:r>
            <a:r>
              <a:rPr lang="en-US" b="1" dirty="0" err="1"/>
              <a:t>tempHP</a:t>
            </a:r>
            <a:r>
              <a:rPr lang="en-US" b="1" dirty="0"/>
              <a:t> = </a:t>
            </a:r>
            <a:r>
              <a:rPr lang="en-US" b="1" dirty="0" err="1"/>
              <a:t>getRandom</a:t>
            </a:r>
            <a:r>
              <a:rPr lang="en-US" b="1" dirty="0"/>
              <a:t>(0, </a:t>
            </a:r>
            <a:r>
              <a:rPr lang="en-US" b="1" dirty="0" err="1"/>
              <a:t>monsterStatusScore</a:t>
            </a:r>
            <a:r>
              <a:rPr lang="en-US" b="1" dirty="0"/>
              <a:t> / 3);	//maximum (</a:t>
            </a:r>
            <a:r>
              <a:rPr lang="en-US" b="1" dirty="0" err="1"/>
              <a:t>monsterStatusScore</a:t>
            </a:r>
            <a:r>
              <a:rPr lang="en-US" b="1" dirty="0"/>
              <a:t> / 3) added in the monster’s 										original status</a:t>
            </a:r>
          </a:p>
          <a:p>
            <a:r>
              <a:rPr lang="en-US" b="1" dirty="0"/>
              <a:t>    int </a:t>
            </a:r>
            <a:r>
              <a:rPr lang="en-US" b="1" dirty="0" err="1"/>
              <a:t>tempAtk</a:t>
            </a:r>
            <a:r>
              <a:rPr lang="en-US" b="1" dirty="0"/>
              <a:t> = </a:t>
            </a:r>
            <a:r>
              <a:rPr lang="en-US" b="1" dirty="0" err="1"/>
              <a:t>getRandom</a:t>
            </a:r>
            <a:r>
              <a:rPr lang="en-US" b="1" dirty="0"/>
              <a:t>(0, </a:t>
            </a:r>
            <a:r>
              <a:rPr lang="en-US" b="1" dirty="0" err="1"/>
              <a:t>monsterStatusScore</a:t>
            </a:r>
            <a:r>
              <a:rPr lang="en-US" b="1" dirty="0"/>
              <a:t> / 3);</a:t>
            </a:r>
          </a:p>
          <a:p>
            <a:r>
              <a:rPr lang="en-US" b="1" dirty="0"/>
              <a:t>    int </a:t>
            </a:r>
            <a:r>
              <a:rPr lang="en-US" b="1" dirty="0" err="1"/>
              <a:t>tempAgil</a:t>
            </a:r>
            <a:r>
              <a:rPr lang="en-US" b="1" dirty="0"/>
              <a:t> = </a:t>
            </a:r>
            <a:r>
              <a:rPr lang="en-US" b="1" dirty="0" err="1"/>
              <a:t>getRandom</a:t>
            </a:r>
            <a:r>
              <a:rPr lang="en-US" b="1" dirty="0"/>
              <a:t>(0, </a:t>
            </a:r>
            <a:r>
              <a:rPr lang="en-US" b="1" dirty="0" err="1"/>
              <a:t>monsterStatusScore</a:t>
            </a:r>
            <a:r>
              <a:rPr lang="en-US" b="1" dirty="0"/>
              <a:t> / 3);</a:t>
            </a:r>
          </a:p>
          <a:p>
            <a:r>
              <a:rPr lang="en-US" b="1" dirty="0"/>
              <a:t>    int </a:t>
            </a:r>
            <a:r>
              <a:rPr lang="en-US" b="1" dirty="0" err="1"/>
              <a:t>tempDef</a:t>
            </a:r>
            <a:r>
              <a:rPr lang="en-US" b="1" dirty="0"/>
              <a:t> = </a:t>
            </a:r>
            <a:r>
              <a:rPr lang="en-US" b="1" dirty="0" err="1"/>
              <a:t>monsterStatusScore</a:t>
            </a:r>
            <a:r>
              <a:rPr lang="en-US" b="1" dirty="0"/>
              <a:t> - </a:t>
            </a:r>
            <a:r>
              <a:rPr lang="en-US" b="1" dirty="0" err="1"/>
              <a:t>tempHP</a:t>
            </a:r>
            <a:r>
              <a:rPr lang="en-US" b="1" dirty="0"/>
              <a:t> - </a:t>
            </a:r>
            <a:r>
              <a:rPr lang="en-US" b="1" dirty="0" err="1"/>
              <a:t>tempAtk</a:t>
            </a:r>
            <a:r>
              <a:rPr lang="en-US" b="1" dirty="0"/>
              <a:t>;</a:t>
            </a:r>
          </a:p>
          <a:p>
            <a:r>
              <a:rPr lang="en-US" b="1" dirty="0"/>
              <a:t>    // Monster's HP modification</a:t>
            </a:r>
          </a:p>
          <a:p>
            <a:r>
              <a:rPr lang="en-US" b="1" dirty="0"/>
              <a:t>    </a:t>
            </a:r>
            <a:r>
              <a:rPr lang="en-US" b="1" dirty="0" err="1"/>
              <a:t>tempHP</a:t>
            </a:r>
            <a:r>
              <a:rPr lang="en-US" b="1" dirty="0"/>
              <a:t> = (</a:t>
            </a:r>
            <a:r>
              <a:rPr lang="en-US" b="1" dirty="0" err="1"/>
              <a:t>tempHP</a:t>
            </a:r>
            <a:r>
              <a:rPr lang="en-US" b="1" dirty="0"/>
              <a:t> * 5) + monster-&gt;</a:t>
            </a:r>
            <a:r>
              <a:rPr lang="en-US" b="1" dirty="0" err="1"/>
              <a:t>getMaxHealthPoint</a:t>
            </a:r>
            <a:r>
              <a:rPr lang="en-US" b="1" dirty="0"/>
              <a:t>();</a:t>
            </a:r>
          </a:p>
          <a:p>
            <a:r>
              <a:rPr lang="en-US" b="1" dirty="0"/>
              <a:t>    monster-&gt;</a:t>
            </a:r>
            <a:r>
              <a:rPr lang="en-US" b="1" dirty="0" err="1"/>
              <a:t>setMaxHealthPoint</a:t>
            </a:r>
            <a:r>
              <a:rPr lang="en-US" b="1" dirty="0"/>
              <a:t>(</a:t>
            </a:r>
            <a:r>
              <a:rPr lang="en-US" b="1" dirty="0" err="1"/>
              <a:t>tempHP</a:t>
            </a:r>
            <a:r>
              <a:rPr lang="en-US" b="1" dirty="0"/>
              <a:t>); 	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9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4173-0132-40D3-BF07-8EE57A23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 of improvement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AA5-8E20-45C7-A5D4-AEAA5A03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Companions with character object linked list</a:t>
            </a:r>
          </a:p>
          <a:p>
            <a:r>
              <a:rPr lang="en-US" dirty="0"/>
              <a:t>Elegant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Division of each references for </a:t>
            </a:r>
            <a:r>
              <a:rPr lang="en-US"/>
              <a:t>the clarify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6EEF-292F-4DB4-8B83-C0D0927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 about 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A566-8A58-4DA7-AF78-D90812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One-man developed</a:t>
            </a:r>
          </a:p>
          <a:p>
            <a:r>
              <a:rPr lang="en-US" dirty="0"/>
              <a:t>About 900 lines of code</a:t>
            </a:r>
          </a:p>
          <a:p>
            <a:r>
              <a:rPr lang="en-US" dirty="0"/>
              <a:t>A Role Playing Game that crawl into deeper dungeon and fight with monsters.</a:t>
            </a:r>
          </a:p>
          <a:p>
            <a:r>
              <a:rPr lang="en-US" dirty="0"/>
              <a:t>To make it interesting, monsters get stronger as the player enters into deeper dungeon.</a:t>
            </a:r>
          </a:p>
          <a:p>
            <a:r>
              <a:rPr lang="en-US" dirty="0"/>
              <a:t>Utilizing random generator function a lot for detail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8667-24C5-41B2-9CCF-9798EED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6193-592C-4BAF-9CB8-6A05C64F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  // Random Value Generator</a:t>
            </a:r>
          </a:p>
          <a:p>
            <a:r>
              <a:rPr lang="en-US" dirty="0"/>
              <a:t>#include &lt;</a:t>
            </a:r>
            <a:r>
              <a:rPr lang="en-US" dirty="0" err="1"/>
              <a:t>ctime</a:t>
            </a:r>
            <a:r>
              <a:rPr lang="en-US" dirty="0"/>
              <a:t>&gt;    // Random Value Generator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6EF-64E5-459C-8532-1B1E710C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C60C-2A36-46DB-8263-199AFCBA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KnockOut</a:t>
            </a:r>
            <a:r>
              <a:rPr lang="en-US" dirty="0"/>
              <a:t>: An empty class type for error throwing</a:t>
            </a:r>
          </a:p>
          <a:p>
            <a:r>
              <a:rPr lang="en-US" dirty="0"/>
              <a:t>Class </a:t>
            </a:r>
            <a:r>
              <a:rPr lang="en-US" dirty="0" err="1"/>
              <a:t>FightStatus</a:t>
            </a:r>
            <a:r>
              <a:rPr lang="en-US" dirty="0"/>
              <a:t>: A character class with all the status values for the fight</a:t>
            </a:r>
          </a:p>
          <a:p>
            <a:r>
              <a:rPr lang="en-US" dirty="0"/>
              <a:t>- player, monster</a:t>
            </a:r>
          </a:p>
          <a:p>
            <a:r>
              <a:rPr lang="en-US" dirty="0"/>
              <a:t>Class Room: </a:t>
            </a:r>
            <a:r>
              <a:rPr lang="en-US" dirty="0" err="1"/>
              <a:t>Dungeron</a:t>
            </a:r>
            <a:r>
              <a:rPr lang="en-US" dirty="0"/>
              <a:t> field class including several dungeon generating functions for the player</a:t>
            </a:r>
          </a:p>
          <a:p>
            <a:r>
              <a:rPr lang="en-US" dirty="0"/>
              <a:t>Class Shop: A shop </a:t>
            </a:r>
            <a:r>
              <a:rPr lang="en-US" dirty="0" err="1"/>
              <a:t>subroom</a:t>
            </a:r>
            <a:r>
              <a:rPr lang="en-US" dirty="0"/>
              <a:t> in the Room object. Taking a huge role of strengthen the player with the money costs.</a:t>
            </a:r>
          </a:p>
        </p:txBody>
      </p:sp>
    </p:spTree>
    <p:extLst>
      <p:ext uri="{BB962C8B-B14F-4D97-AF65-F5344CB8AC3E}">
        <p14:creationId xmlns:p14="http://schemas.microsoft.com/office/powerpoint/2010/main" val="319434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E43-638A-4209-B0F8-CFEA6608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FightStatus</a:t>
            </a:r>
            <a:r>
              <a:rPr lang="en-US" dirty="0"/>
              <a:t>: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B30F-DEF2-495B-9FFC-D954C0AD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F0B84-0B0A-4C48-84B9-E9F5CA15A000}"/>
              </a:ext>
            </a:extLst>
          </p:cNvPr>
          <p:cNvSpPr/>
          <p:nvPr/>
        </p:nvSpPr>
        <p:spPr>
          <a:xfrm>
            <a:off x="2589212" y="1905000"/>
            <a:ext cx="6323969" cy="3892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    string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className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int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maxHealthPoint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int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curHealthPoint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int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maxManaPoint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int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curManaPoint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br>
              <a:rPr lang="en-US" sz="12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attackPoint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   // How strong a person's attack is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defensePoint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  // How resistant a person is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precisionPoint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// How precise a person's attack is (%)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evasionPoint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  // How often a person avoid attack (%)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criticalPoint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 // How often a person attack critically (%)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double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luckPoint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;       // How much extra money a person make (%) 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    int gold;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    bool fainted;		// Is it fainted or not?</a:t>
            </a:r>
          </a:p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lass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FightStatus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381F-DE54-4B37-B019-64B9839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FightStatus</a:t>
            </a:r>
            <a:r>
              <a:rPr lang="en-US" dirty="0"/>
              <a:t>: public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D1885-0AB0-469A-BA06-502C1B9D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73" y="1508760"/>
            <a:ext cx="8915400" cy="484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 Regular setters and getter functions for each of the values   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void operator-(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FightStatus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 &amp;right);       // It's an attack!!!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void display() const;  		 			// Display general status</a:t>
            </a:r>
          </a:p>
          <a:p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setFainted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();					// Check the current Health and decide fainted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setFainted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(bool);			// Skip the checking and set it as fainted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const bool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getFainted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 const;	// Check if fainted is true or false</a:t>
            </a:r>
          </a:p>
          <a:p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void training();	// Status enhancement training function for the player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5358-5368-4456-B6C2-A5987E6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of Attacking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F1B8-FEE1-4274-B545-3BFE1A7A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61203-8703-4233-8C68-CFB62907BC7A}"/>
              </a:ext>
            </a:extLst>
          </p:cNvPr>
          <p:cNvSpPr/>
          <p:nvPr/>
        </p:nvSpPr>
        <p:spPr>
          <a:xfrm>
            <a:off x="687388" y="190500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right is fainted or not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FC117-6499-482C-B69A-22348D2177FE}"/>
              </a:ext>
            </a:extLst>
          </p:cNvPr>
          <p:cNvSpPr/>
          <p:nvPr/>
        </p:nvSpPr>
        <p:spPr>
          <a:xfrm>
            <a:off x="3141822" y="190500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not, check if right has evaded this attack or not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B903E9-3CE4-4DFB-BBF3-3A96D768DB35}"/>
              </a:ext>
            </a:extLst>
          </p:cNvPr>
          <p:cNvSpPr/>
          <p:nvPr/>
        </p:nvSpPr>
        <p:spPr>
          <a:xfrm>
            <a:off x="3141822" y="4128142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Failed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6AB328-DC59-4D1F-B4CF-06742379859B}"/>
              </a:ext>
            </a:extLst>
          </p:cNvPr>
          <p:cNvSpPr/>
          <p:nvPr/>
        </p:nvSpPr>
        <p:spPr>
          <a:xfrm>
            <a:off x="742636" y="4128142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 the function and throw Error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87B37-5618-4A32-AFEB-2FB5C7EDA9A2}"/>
              </a:ext>
            </a:extLst>
          </p:cNvPr>
          <p:cNvSpPr/>
          <p:nvPr/>
        </p:nvSpPr>
        <p:spPr>
          <a:xfrm>
            <a:off x="10333354" y="190500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so, apply the damage to right object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3489FC-FC5F-4F98-BD69-639446932331}"/>
              </a:ext>
            </a:extLst>
          </p:cNvPr>
          <p:cNvSpPr/>
          <p:nvPr/>
        </p:nvSpPr>
        <p:spPr>
          <a:xfrm>
            <a:off x="8058310" y="1875469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the damage is higher than right’s defense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D32A86-53CE-4BFF-8C5E-5026747DEFB5}"/>
              </a:ext>
            </a:extLst>
          </p:cNvPr>
          <p:cNvSpPr/>
          <p:nvPr/>
        </p:nvSpPr>
        <p:spPr>
          <a:xfrm>
            <a:off x="5556568" y="1859280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not, start damage calculation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4B36D8-3DD7-4ABF-B5B0-C700C52B4A8F}"/>
              </a:ext>
            </a:extLst>
          </p:cNvPr>
          <p:cNvSpPr/>
          <p:nvPr/>
        </p:nvSpPr>
        <p:spPr>
          <a:xfrm>
            <a:off x="8058310" y="4128142"/>
            <a:ext cx="20726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Failed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846E23-7764-4E9F-AD03-7D8E1968C138}"/>
              </a:ext>
            </a:extLst>
          </p:cNvPr>
          <p:cNvCxnSpPr/>
          <p:nvPr/>
        </p:nvCxnSpPr>
        <p:spPr>
          <a:xfrm>
            <a:off x="1723708" y="3519492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BCA725-46ED-4E02-840C-900ED1D1F698}"/>
              </a:ext>
            </a:extLst>
          </p:cNvPr>
          <p:cNvCxnSpPr/>
          <p:nvPr/>
        </p:nvCxnSpPr>
        <p:spPr>
          <a:xfrm>
            <a:off x="4178142" y="3519492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5E0414-FE90-4264-BCC3-D4FBFC5C85D8}"/>
              </a:ext>
            </a:extLst>
          </p:cNvPr>
          <p:cNvCxnSpPr/>
          <p:nvPr/>
        </p:nvCxnSpPr>
        <p:spPr>
          <a:xfrm>
            <a:off x="9094630" y="3519491"/>
            <a:ext cx="0" cy="5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5FD8-EE98-4E63-AC02-D78AF66C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FFA7-22A2-4433-8B8D-D02237AB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Private:</a:t>
            </a:r>
          </a:p>
          <a:p>
            <a:pPr marL="914400" lvl="2" indent="0">
              <a:buNone/>
            </a:pPr>
            <a:r>
              <a:rPr lang="en-US" dirty="0"/>
              <a:t>int </a:t>
            </a:r>
            <a:r>
              <a:rPr lang="en-US" dirty="0" err="1"/>
              <a:t>floorNum</a:t>
            </a:r>
            <a:r>
              <a:rPr lang="en-US" dirty="0"/>
              <a:t>;			// The most important reference value to decide monster</a:t>
            </a:r>
          </a:p>
          <a:p>
            <a:r>
              <a:rPr lang="en-US" dirty="0"/>
              <a:t>   	int </a:t>
            </a:r>
            <a:r>
              <a:rPr lang="en-US" dirty="0" err="1"/>
              <a:t>treasurePoint</a:t>
            </a:r>
            <a:r>
              <a:rPr lang="en-US" dirty="0"/>
              <a:t>;	// Randomly generated Score of the room by 								</a:t>
            </a:r>
            <a:r>
              <a:rPr lang="en-US" dirty="0" err="1"/>
              <a:t>floorNum</a:t>
            </a:r>
            <a:endParaRPr lang="en-US" dirty="0"/>
          </a:p>
          <a:p>
            <a:r>
              <a:rPr lang="en-US" dirty="0"/>
              <a:t>    	bool </a:t>
            </a:r>
            <a:r>
              <a:rPr lang="en-US" dirty="0" err="1"/>
              <a:t>monsterInside</a:t>
            </a:r>
            <a:r>
              <a:rPr lang="en-US" dirty="0"/>
              <a:t>;             // Is there a monster inside this room?</a:t>
            </a:r>
          </a:p>
          <a:p>
            <a:r>
              <a:rPr lang="en-US" dirty="0"/>
              <a:t>    	</a:t>
            </a:r>
            <a:r>
              <a:rPr lang="en-US" dirty="0" err="1"/>
              <a:t>FightStatus</a:t>
            </a:r>
            <a:r>
              <a:rPr lang="en-US" dirty="0"/>
              <a:t>* monster;	// Monster inside this room</a:t>
            </a:r>
          </a:p>
          <a:p>
            <a:r>
              <a:rPr lang="en-US" dirty="0"/>
              <a:t>    	Shop </a:t>
            </a:r>
            <a:r>
              <a:rPr lang="en-US" dirty="0" err="1"/>
              <a:t>shopInRoom</a:t>
            </a:r>
            <a:r>
              <a:rPr lang="en-US" dirty="0"/>
              <a:t>;		// Shop object inside this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034E-B0AE-4AA5-A57C-46C3F3D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Room : public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3E3C-8970-46D3-A632-4D5E14D5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Room()		// constructor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monster = new </a:t>
            </a:r>
            <a:r>
              <a:rPr lang="en-US" dirty="0" err="1"/>
              <a:t>FightStatus</a:t>
            </a:r>
            <a:r>
              <a:rPr lang="en-US" dirty="0"/>
              <a:t>;</a:t>
            </a:r>
          </a:p>
          <a:p>
            <a:r>
              <a:rPr lang="en-US" dirty="0"/>
              <a:t>        </a:t>
            </a:r>
            <a:r>
              <a:rPr lang="en-US" dirty="0" err="1"/>
              <a:t>floorNum</a:t>
            </a:r>
            <a:r>
              <a:rPr lang="en-US" dirty="0"/>
              <a:t> = 1;</a:t>
            </a:r>
          </a:p>
          <a:p>
            <a:r>
              <a:rPr lang="en-US" dirty="0"/>
              <a:t>        </a:t>
            </a:r>
            <a:r>
              <a:rPr lang="en-US" dirty="0" err="1"/>
              <a:t>setTreasurePoint</a:t>
            </a:r>
            <a:r>
              <a:rPr lang="en-US" dirty="0"/>
              <a:t>();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    ~Room()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delete monster;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    void </a:t>
            </a:r>
            <a:r>
              <a:rPr lang="en-US" dirty="0" err="1"/>
              <a:t>addFloorNum</a:t>
            </a:r>
            <a:r>
              <a:rPr lang="en-US" dirty="0"/>
              <a:t>();             // The floor index number 1, 2, 3, ...</a:t>
            </a:r>
          </a:p>
          <a:p>
            <a:r>
              <a:rPr lang="en-US" dirty="0"/>
              <a:t>    const int </a:t>
            </a:r>
            <a:r>
              <a:rPr lang="en-US" dirty="0" err="1"/>
              <a:t>getFloorNum</a:t>
            </a:r>
            <a:r>
              <a:rPr lang="en-US" dirty="0"/>
              <a:t>() const;</a:t>
            </a:r>
          </a:p>
          <a:p>
            <a:r>
              <a:rPr lang="en-US" dirty="0"/>
              <a:t>    void </a:t>
            </a:r>
            <a:r>
              <a:rPr lang="en-US" dirty="0" err="1"/>
              <a:t>setTreasurePoint</a:t>
            </a:r>
            <a:r>
              <a:rPr lang="en-US" dirty="0"/>
              <a:t>();        // Setting the loot per each room</a:t>
            </a:r>
          </a:p>
          <a:p>
            <a:r>
              <a:rPr lang="en-US" dirty="0"/>
              <a:t>    const int </a:t>
            </a:r>
            <a:r>
              <a:rPr lang="en-US" dirty="0" err="1"/>
              <a:t>getTreasurePoint</a:t>
            </a:r>
            <a:r>
              <a:rPr lang="en-US" dirty="0"/>
              <a:t>() const;</a:t>
            </a:r>
          </a:p>
          <a:p>
            <a:r>
              <a:rPr lang="en-US" dirty="0"/>
              <a:t>    void </a:t>
            </a:r>
            <a:r>
              <a:rPr lang="en-US" dirty="0" err="1"/>
              <a:t>setRoomKind</a:t>
            </a:r>
            <a:r>
              <a:rPr lang="en-US" dirty="0"/>
              <a:t>(</a:t>
            </a:r>
            <a:r>
              <a:rPr lang="en-US" dirty="0" err="1"/>
              <a:t>FightStatus</a:t>
            </a:r>
            <a:r>
              <a:rPr lang="en-US" dirty="0"/>
              <a:t>* player);</a:t>
            </a:r>
          </a:p>
          <a:p>
            <a:r>
              <a:rPr lang="en-US" dirty="0"/>
              <a:t>    void </a:t>
            </a:r>
            <a:r>
              <a:rPr lang="en-US" dirty="0" err="1"/>
              <a:t>setMonsterInside</a:t>
            </a:r>
            <a:r>
              <a:rPr lang="en-US" dirty="0"/>
              <a:t>();</a:t>
            </a:r>
          </a:p>
          <a:p>
            <a:r>
              <a:rPr lang="en-US" dirty="0"/>
              <a:t>    void battle(</a:t>
            </a:r>
            <a:r>
              <a:rPr lang="en-US" dirty="0" err="1"/>
              <a:t>FightStatus</a:t>
            </a:r>
            <a:r>
              <a:rPr lang="en-US" dirty="0"/>
              <a:t>* player);</a:t>
            </a:r>
          </a:p>
          <a:p>
            <a:r>
              <a:rPr lang="en-US" dirty="0"/>
              <a:t>    void </a:t>
            </a:r>
            <a:r>
              <a:rPr lang="en-US" dirty="0" err="1"/>
              <a:t>givePlayerGold</a:t>
            </a:r>
            <a:r>
              <a:rPr lang="en-US" dirty="0"/>
              <a:t>(</a:t>
            </a:r>
            <a:r>
              <a:rPr lang="en-US" dirty="0" err="1"/>
              <a:t>FightStatus</a:t>
            </a:r>
            <a:r>
              <a:rPr lang="en-US" dirty="0"/>
              <a:t>* player);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3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330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Final project &lt;Dungeon Run&gt;</vt:lpstr>
      <vt:lpstr>General Information about the code </vt:lpstr>
      <vt:lpstr>Reference Included</vt:lpstr>
      <vt:lpstr>Class Made</vt:lpstr>
      <vt:lpstr>Class FightStatus: private</vt:lpstr>
      <vt:lpstr>Class FightStatus: public</vt:lpstr>
      <vt:lpstr>Detail of Attacking Function</vt:lpstr>
      <vt:lpstr>Class Room</vt:lpstr>
      <vt:lpstr>Class Room : public functions</vt:lpstr>
      <vt:lpstr>SetRoomKind function</vt:lpstr>
      <vt:lpstr>Random Setting the status values in setMonsterInside or createSoldier, etc</vt:lpstr>
      <vt:lpstr>Chance of improvement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&lt;Dungeon Run&gt;</dc:title>
  <dc:creator>Hyunwook Jung</dc:creator>
  <cp:lastModifiedBy>Hyunwook Jung</cp:lastModifiedBy>
  <cp:revision>7</cp:revision>
  <dcterms:created xsi:type="dcterms:W3CDTF">2019-05-22T01:24:28Z</dcterms:created>
  <dcterms:modified xsi:type="dcterms:W3CDTF">2019-05-22T02:30:47Z</dcterms:modified>
</cp:coreProperties>
</file>