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256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26AAA88-D711-4891-B165-A70097C7E387}" type="datetimeFigureOut">
              <a:rPr lang="en-AU" smtClean="0"/>
              <a:pPr/>
              <a:t>3/12/2019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00B479D-969A-49E5-9D25-2081389A31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pPr/>
              <a:t>3/12/2019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pPr/>
              <a:t>3/12/2019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426AAA88-D711-4891-B165-A70097C7E387}" type="datetimeFigureOut">
              <a:rPr lang="en-AU" smtClean="0"/>
              <a:pPr/>
              <a:t>3/12/2019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426AAA88-D711-4891-B165-A70097C7E387}" type="datetimeFigureOut">
              <a:rPr lang="en-AU" smtClean="0"/>
              <a:pPr/>
              <a:t>3/12/2019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B00B479D-969A-49E5-9D25-2081389A317A}" type="slidenum">
              <a:rPr lang="en-AU" smtClean="0"/>
              <a:pPr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426AAA88-D711-4891-B165-A70097C7E387}" type="datetimeFigureOut">
              <a:rPr lang="en-AU" smtClean="0"/>
              <a:pPr/>
              <a:t>3/12/2019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B00B479D-969A-49E5-9D25-2081389A31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426AAA88-D711-4891-B165-A70097C7E387}" type="datetimeFigureOut">
              <a:rPr lang="en-AU" smtClean="0"/>
              <a:pPr/>
              <a:t>3/12/2019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B00B479D-969A-49E5-9D25-2081389A31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pPr/>
              <a:t>3/12/2019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426AAA88-D711-4891-B165-A70097C7E387}" type="datetimeFigureOut">
              <a:rPr lang="en-AU" smtClean="0"/>
              <a:pPr/>
              <a:t>3/12/2019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B00B479D-969A-49E5-9D25-2081389A31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426AAA88-D711-4891-B165-A70097C7E387}" type="datetimeFigureOut">
              <a:rPr lang="en-AU" smtClean="0"/>
              <a:pPr/>
              <a:t>3/12/2019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B00B479D-969A-49E5-9D25-2081389A31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280475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426AAA88-D711-4891-B165-A70097C7E387}" type="datetimeFigureOut">
              <a:rPr lang="en-AU" smtClean="0"/>
              <a:pPr/>
              <a:t>3/12/2019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B00B479D-969A-49E5-9D25-2081389A31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26AAA88-D711-4891-B165-A70097C7E387}" type="datetimeFigureOut">
              <a:rPr lang="en-AU" smtClean="0"/>
              <a:pPr/>
              <a:t>3/12/2019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00B479D-969A-49E5-9D25-2081389A317A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Ticking Bomb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By: Isaac Al-</a:t>
            </a:r>
            <a:r>
              <a:rPr lang="en-AU" dirty="0" err="1" smtClean="0"/>
              <a:t>Bathani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59140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bomb is about to go off, unless you can reconnect the cut wires, and press the red button.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8633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Mechanic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Walking</a:t>
            </a:r>
          </a:p>
          <a:p>
            <a:r>
              <a:rPr lang="en-AU" dirty="0" smtClean="0"/>
              <a:t>Connecting the wires</a:t>
            </a:r>
          </a:p>
          <a:p>
            <a:r>
              <a:rPr lang="en-AU" dirty="0" smtClean="0"/>
              <a:t>Pressing the button</a:t>
            </a:r>
          </a:p>
          <a:p>
            <a:r>
              <a:rPr lang="en-AU" dirty="0" smtClean="0"/>
              <a:t>Timer countdown for bomb.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31883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Controls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W,S,A,D</a:t>
            </a:r>
          </a:p>
          <a:p>
            <a:r>
              <a:rPr lang="en-AU" dirty="0" smtClean="0"/>
              <a:t>Left Mouse Button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144679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</TotalTime>
  <Words>47</Words>
  <Application>Microsoft Office PowerPoint</Application>
  <PresentationFormat>On-screen Show (16:9)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Ticking Bomb</vt:lpstr>
      <vt:lpstr>Story</vt:lpstr>
      <vt:lpstr>Mechanic</vt:lpstr>
      <vt:lpstr>Controls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title</dc:title>
  <dc:creator>Ultimo Trainer</dc:creator>
  <cp:lastModifiedBy>Isaac</cp:lastModifiedBy>
  <cp:revision>3</cp:revision>
  <dcterms:created xsi:type="dcterms:W3CDTF">2018-10-09T07:12:45Z</dcterms:created>
  <dcterms:modified xsi:type="dcterms:W3CDTF">2019-12-03T12:29:06Z</dcterms:modified>
</cp:coreProperties>
</file>