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3"/>
            <a:ext cx="7221829" cy="28956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-LEON, CONRAD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919008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6" y="1382286"/>
            <a:ext cx="11010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del actual declive. Este panorama surge de un estudio llevado a cabo por IDC, una de las principales consultoras internacionales, que establece que la comercialización de esos dispositivos bajará 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cerca de un 2,5% en 2023 antes de volver a crecer en 2024, según el citado estudio. 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 o considerar el panorama que afrontara el mercado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dirty="0"/>
              <a:t>Lo que se desea saber es porque algunas laptops son muy caras. Esto se puede deber por la marca, mayor capacidad de la memoria RAM o el disco duro.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Puede ser también el lugar donde se va a comprar debido a que tiendas como Wilson las vende baratas a diferencia de los centros comerciales.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548661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928467" y="1949775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492478" y="417193"/>
            <a:ext cx="774290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PE" dirty="0"/>
              <a:t>El mapa de calor muestra una correlación directa debido a que su valor indica un 1.Ademas, por la tonalidad del color está más claro al dar su respuesta.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histograma con respecto a los precios, se puede apreciar clientes prefieren compra más laptops que tengan un valor de 10000 y 30000 dólares, toda vez que su frecuencia excede de 200.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grafico de las marcas de laptops, se muestra preferencias en las compras de las marca mas demandada , teniendo como razones la ofertas y los componentes que les puede beneficiar.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</a:t>
            </a:r>
            <a:r>
              <a:rPr lang="es-PE" dirty="0" err="1"/>
              <a:t>rafico</a:t>
            </a:r>
            <a:r>
              <a:rPr lang="es-PE" dirty="0"/>
              <a:t> de precio según su memoria RAM podemos apreciar los más demandados y ello a causa a su rendimiento, siendo el que presenta mayor frecuencia de compra el de 32 </a:t>
            </a:r>
            <a:r>
              <a:rPr lang="es-PE" dirty="0" err="1"/>
              <a:t>gb</a:t>
            </a:r>
            <a:r>
              <a:rPr lang="es-PE" dirty="0"/>
              <a:t> en cualquier marca.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grafico de Brand nos muestra una información sencilla pero muy efectiva puesto que se aprecia que las personas desean tener las computadoras con mayor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846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Arthur Giuseppe Serrato Cherres</cp:lastModifiedBy>
  <cp:revision>36</cp:revision>
  <dcterms:created xsi:type="dcterms:W3CDTF">2024-02-01T20:15:51Z</dcterms:created>
  <dcterms:modified xsi:type="dcterms:W3CDTF">2024-02-22T18:54:30Z</dcterms:modified>
</cp:coreProperties>
</file>