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17FED09-996A-4092-B0CE-C688A8E76C69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62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30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5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802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780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282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6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98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88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41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43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99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87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42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06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05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7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ED09-996A-4092-B0CE-C688A8E76C69}" type="datetimeFigureOut">
              <a:rPr lang="es-ES" smtClean="0"/>
              <a:t>01/02/2024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244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79273-C93B-AEE7-8694-E186C2413C99}"/>
              </a:ext>
            </a:extLst>
          </p:cNvPr>
          <p:cNvSpPr txBox="1"/>
          <p:nvPr/>
        </p:nvSpPr>
        <p:spPr>
          <a:xfrm>
            <a:off x="1283110" y="433329"/>
            <a:ext cx="9487216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FFC000"/>
                </a:solidFill>
              </a:rPr>
              <a:t>PREDICCION DE PRECIOS DE LAPTOPS</a:t>
            </a:r>
            <a:endParaRPr lang="es-PE" sz="3200" dirty="0">
              <a:solidFill>
                <a:srgbClr val="FFC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6FD659-D7C1-9780-C815-0E381E7F2997}"/>
              </a:ext>
            </a:extLst>
          </p:cNvPr>
          <p:cNvSpPr/>
          <p:nvPr/>
        </p:nvSpPr>
        <p:spPr>
          <a:xfrm>
            <a:off x="685799" y="2472744"/>
            <a:ext cx="7221829" cy="23166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4EE94-5E6A-8D61-79BE-C458466626F3}"/>
              </a:ext>
            </a:extLst>
          </p:cNvPr>
          <p:cNvSpPr txBox="1"/>
          <p:nvPr/>
        </p:nvSpPr>
        <p:spPr>
          <a:xfrm>
            <a:off x="685799" y="2573383"/>
            <a:ext cx="72218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CURSO :          </a:t>
            </a:r>
            <a:r>
              <a:rPr lang="es-PE" sz="2000" dirty="0"/>
              <a:t>PYTHON FUNDAMENTALS FOR MACHINE LEARNING</a:t>
            </a:r>
          </a:p>
          <a:p>
            <a:r>
              <a:rPr lang="es-PE" sz="2000" b="1" dirty="0"/>
              <a:t>PROFESOR:     </a:t>
            </a:r>
            <a:r>
              <a:rPr lang="es-PE" sz="2000" dirty="0"/>
              <a:t>CAMASCA HUAMAN, JHONATAN CRISTOBAL</a:t>
            </a:r>
          </a:p>
          <a:p>
            <a:r>
              <a:rPr lang="es-PE" sz="2000" b="1" dirty="0"/>
              <a:t>INTEGRANTES:</a:t>
            </a:r>
          </a:p>
          <a:p>
            <a:r>
              <a:rPr lang="es-PE" sz="2000" dirty="0"/>
              <a:t>-ASCANOA RONCALL, ISAAC BRYAN</a:t>
            </a:r>
          </a:p>
          <a:p>
            <a:r>
              <a:rPr lang="es-PE" sz="2000" dirty="0"/>
              <a:t>-SERRATO CHERRES, ARTHUR</a:t>
            </a:r>
          </a:p>
          <a:p>
            <a:r>
              <a:rPr lang="es-PE" sz="2000" dirty="0"/>
              <a:t>-</a:t>
            </a:r>
          </a:p>
          <a:p>
            <a:endParaRPr lang="es-PE" dirty="0"/>
          </a:p>
        </p:txBody>
      </p:sp>
      <p:pic>
        <p:nvPicPr>
          <p:cNvPr id="1026" name="Picture 2" descr="Laptop Lenovo V15 IIL 15.6&quot; Core i5 1 TB HDD 8 GB RAM Video NVIDIA - Promart">
            <a:extLst>
              <a:ext uri="{FF2B5EF4-FFF2-40B4-BE49-F238E27FC236}">
                <a16:creationId xmlns:a16="http://schemas.microsoft.com/office/drawing/2014/main" id="{D56C0D07-100D-F67D-58D3-0A1384986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t="15442" r="1366" b="15033"/>
          <a:stretch/>
        </p:blipFill>
        <p:spPr bwMode="auto">
          <a:xfrm>
            <a:off x="8158018" y="2757886"/>
            <a:ext cx="3724266" cy="27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4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6F66BC-EC83-177B-A3F5-D6FD044379CF}"/>
              </a:ext>
            </a:extLst>
          </p:cNvPr>
          <p:cNvSpPr/>
          <p:nvPr/>
        </p:nvSpPr>
        <p:spPr>
          <a:xfrm>
            <a:off x="4335957" y="402444"/>
            <a:ext cx="299399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181356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50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0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D9FFA60-E7C7-7B55-D912-7ADE9C9D041E}"/>
              </a:ext>
            </a:extLst>
          </p:cNvPr>
          <p:cNvSpPr/>
          <p:nvPr/>
        </p:nvSpPr>
        <p:spPr>
          <a:xfrm>
            <a:off x="5122468" y="490934"/>
            <a:ext cx="244345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299549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A4A2EC-CD22-3242-666A-7F00DBD995D5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CASO ELEGIDO</a:t>
            </a:r>
          </a:p>
        </p:txBody>
      </p:sp>
    </p:spTree>
    <p:extLst>
      <p:ext uri="{BB962C8B-B14F-4D97-AF65-F5344CB8AC3E}">
        <p14:creationId xmlns:p14="http://schemas.microsoft.com/office/powerpoint/2010/main" val="90838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D9426F-9478-C0CC-DABA-E4DC0B444993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JUSTIFICACION</a:t>
            </a:r>
          </a:p>
        </p:txBody>
      </p:sp>
    </p:spTree>
    <p:extLst>
      <p:ext uri="{BB962C8B-B14F-4D97-AF65-F5344CB8AC3E}">
        <p14:creationId xmlns:p14="http://schemas.microsoft.com/office/powerpoint/2010/main" val="97716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D9F25D-E326-275B-BCAE-6D5F55C31B3A}"/>
              </a:ext>
            </a:extLst>
          </p:cNvPr>
          <p:cNvSpPr/>
          <p:nvPr/>
        </p:nvSpPr>
        <p:spPr>
          <a:xfrm>
            <a:off x="4335956" y="402444"/>
            <a:ext cx="418861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FUENTE DE DATOS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AD4D705-B76B-4F23-1BF5-E7C9208A9E63}"/>
              </a:ext>
            </a:extLst>
          </p:cNvPr>
          <p:cNvGrpSpPr/>
          <p:nvPr/>
        </p:nvGrpSpPr>
        <p:grpSpPr>
          <a:xfrm>
            <a:off x="1022555" y="1544454"/>
            <a:ext cx="5073445" cy="2182761"/>
            <a:chOff x="3111839" y="1603447"/>
            <a:chExt cx="5073445" cy="2182761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7BFB74D-5145-6297-3757-BD147A00CD00}"/>
                </a:ext>
              </a:extLst>
            </p:cNvPr>
            <p:cNvSpPr/>
            <p:nvPr/>
          </p:nvSpPr>
          <p:spPr>
            <a:xfrm>
              <a:off x="3111839" y="1603447"/>
              <a:ext cx="5073445" cy="21827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7B43A327-CD17-69BD-4FE0-5F8C6AE9A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6666" y="1825083"/>
              <a:ext cx="4503789" cy="173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473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09F2D5-36A9-4BE1-7FC8-F0888B4EC2B6}"/>
              </a:ext>
            </a:extLst>
          </p:cNvPr>
          <p:cNvSpPr/>
          <p:nvPr/>
        </p:nvSpPr>
        <p:spPr>
          <a:xfrm>
            <a:off x="2875866" y="417193"/>
            <a:ext cx="735951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RESULTADOS DE EDA</a:t>
            </a:r>
          </a:p>
        </p:txBody>
      </p:sp>
    </p:spTree>
    <p:extLst>
      <p:ext uri="{BB962C8B-B14F-4D97-AF65-F5344CB8AC3E}">
        <p14:creationId xmlns:p14="http://schemas.microsoft.com/office/powerpoint/2010/main" val="6603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7CA1957-073E-F474-8018-42AFB0A96BCA}"/>
              </a:ext>
            </a:extLst>
          </p:cNvPr>
          <p:cNvSpPr/>
          <p:nvPr/>
        </p:nvSpPr>
        <p:spPr>
          <a:xfrm>
            <a:off x="3052881" y="446690"/>
            <a:ext cx="608623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MODELOS DE ML</a:t>
            </a:r>
          </a:p>
        </p:txBody>
      </p:sp>
    </p:spTree>
    <p:extLst>
      <p:ext uri="{BB962C8B-B14F-4D97-AF65-F5344CB8AC3E}">
        <p14:creationId xmlns:p14="http://schemas.microsoft.com/office/powerpoint/2010/main" val="310659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E9069A4-84F0-EA62-D4C1-9C4B45D61F94}"/>
              </a:ext>
            </a:extLst>
          </p:cNvPr>
          <p:cNvSpPr/>
          <p:nvPr/>
        </p:nvSpPr>
        <p:spPr>
          <a:xfrm>
            <a:off x="5029132" y="299205"/>
            <a:ext cx="23745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METRICAS</a:t>
            </a:r>
          </a:p>
        </p:txBody>
      </p:sp>
    </p:spTree>
    <p:extLst>
      <p:ext uri="{BB962C8B-B14F-4D97-AF65-F5344CB8AC3E}">
        <p14:creationId xmlns:p14="http://schemas.microsoft.com/office/powerpoint/2010/main" val="183737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DD4820-70FB-D6A9-7B69-DC2032B10480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50575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25</TotalTime>
  <Words>51</Words>
  <Application>Microsoft Office PowerPoint</Application>
  <PresentationFormat>Panorámica</PresentationFormat>
  <Paragraphs>16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Ascanoa</dc:creator>
  <cp:lastModifiedBy>Isaac Ascanoa</cp:lastModifiedBy>
  <cp:revision>16</cp:revision>
  <dcterms:created xsi:type="dcterms:W3CDTF">2024-02-01T20:15:51Z</dcterms:created>
  <dcterms:modified xsi:type="dcterms:W3CDTF">2024-02-01T20:41:16Z</dcterms:modified>
</cp:coreProperties>
</file>