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68" r:id="rId10"/>
    <p:sldId id="269" r:id="rId11"/>
    <p:sldId id="270" r:id="rId12"/>
    <p:sldId id="28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9" r:id="rId24"/>
    <p:sldId id="290" r:id="rId25"/>
    <p:sldId id="291" r:id="rId26"/>
    <p:sldId id="292" r:id="rId27"/>
    <p:sldId id="285" r:id="rId28"/>
    <p:sldId id="286" r:id="rId29"/>
    <p:sldId id="287" r:id="rId30"/>
    <p:sldId id="288" r:id="rId31"/>
    <p:sldId id="273" r:id="rId32"/>
    <p:sldId id="274" r:id="rId33"/>
    <p:sldId id="27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  <a:r>
              <a:rPr lang="es-ES" sz="2000" dirty="0"/>
              <a:t>LEON TORRES, LUIS CONRAO</a:t>
            </a:r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FAAE9F-B37D-0184-3879-E9F9ECC79BDC}"/>
              </a:ext>
            </a:extLst>
          </p:cNvPr>
          <p:cNvSpPr/>
          <p:nvPr/>
        </p:nvSpPr>
        <p:spPr>
          <a:xfrm>
            <a:off x="383458" y="247636"/>
            <a:ext cx="98076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Marcas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C949BE-F278-0605-C639-C137025EFD89}"/>
              </a:ext>
            </a:extLst>
          </p:cNvPr>
          <p:cNvGrpSpPr/>
          <p:nvPr/>
        </p:nvGrpSpPr>
        <p:grpSpPr>
          <a:xfrm>
            <a:off x="1324259" y="1340328"/>
            <a:ext cx="9158747" cy="5247339"/>
            <a:chOff x="1324259" y="1340328"/>
            <a:chExt cx="9158747" cy="52473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6839488-1650-B42B-CBD3-D840CCF6F91D}"/>
                </a:ext>
              </a:extLst>
            </p:cNvPr>
            <p:cNvSpPr/>
            <p:nvPr/>
          </p:nvSpPr>
          <p:spPr>
            <a:xfrm>
              <a:off x="1324259" y="1340328"/>
              <a:ext cx="9158747" cy="52473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A642517-FC64-6C8C-DFF3-98F3EF4CF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56" y="1581245"/>
              <a:ext cx="8790552" cy="4765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2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ADDD2E-06A4-F4C2-CD64-C743138099DD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Memoria RAM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566E20-88E8-9640-4FD8-EE15BDA9D5EB}"/>
              </a:ext>
            </a:extLst>
          </p:cNvPr>
          <p:cNvGrpSpPr/>
          <p:nvPr/>
        </p:nvGrpSpPr>
        <p:grpSpPr>
          <a:xfrm>
            <a:off x="1516626" y="1610661"/>
            <a:ext cx="8114071" cy="4999703"/>
            <a:chOff x="1516626" y="1610661"/>
            <a:chExt cx="8114071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056C9B2-2379-64AD-B7FB-D4542DA0FECE}"/>
                </a:ext>
              </a:extLst>
            </p:cNvPr>
            <p:cNvSpPr/>
            <p:nvPr/>
          </p:nvSpPr>
          <p:spPr>
            <a:xfrm>
              <a:off x="1516626" y="1610661"/>
              <a:ext cx="8114071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F603084-5BFB-77B1-36A0-DEF56F744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809" y="1752547"/>
              <a:ext cx="7651914" cy="4706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61B5CBF-1616-6B4E-3803-32BC1840469C}"/>
              </a:ext>
            </a:extLst>
          </p:cNvPr>
          <p:cNvSpPr/>
          <p:nvPr/>
        </p:nvSpPr>
        <p:spPr>
          <a:xfrm>
            <a:off x="383458" y="247636"/>
            <a:ext cx="9807677" cy="1212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Disco Duro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F15C02D-BF13-D2D3-4BFA-EAC75AE01A5D}"/>
              </a:ext>
            </a:extLst>
          </p:cNvPr>
          <p:cNvGrpSpPr/>
          <p:nvPr/>
        </p:nvGrpSpPr>
        <p:grpSpPr>
          <a:xfrm>
            <a:off x="1516626" y="1610661"/>
            <a:ext cx="8880987" cy="4999703"/>
            <a:chOff x="1516626" y="1610661"/>
            <a:chExt cx="8880987" cy="499970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1D042A0-D308-8577-C304-F1FF9EF42F1F}"/>
                </a:ext>
              </a:extLst>
            </p:cNvPr>
            <p:cNvSpPr/>
            <p:nvPr/>
          </p:nvSpPr>
          <p:spPr>
            <a:xfrm>
              <a:off x="1516626" y="1610661"/>
              <a:ext cx="8880987" cy="49997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9438F59-FFF4-BF2C-EF47-0ED5DDEA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198" y="1815363"/>
              <a:ext cx="8503937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34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7A049C5-5C07-0246-6B10-A8B653FF7D21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Procesadores de Laptop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388BCC1-09CF-01E0-7C1B-B86765FEF915}"/>
              </a:ext>
            </a:extLst>
          </p:cNvPr>
          <p:cNvGrpSpPr/>
          <p:nvPr/>
        </p:nvGrpSpPr>
        <p:grpSpPr>
          <a:xfrm>
            <a:off x="1519084" y="1666568"/>
            <a:ext cx="9158747" cy="5058696"/>
            <a:chOff x="1519084" y="1666568"/>
            <a:chExt cx="9158747" cy="505869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8080BBD-1C62-875E-0D6E-61304E122491}"/>
                </a:ext>
              </a:extLst>
            </p:cNvPr>
            <p:cNvSpPr/>
            <p:nvPr/>
          </p:nvSpPr>
          <p:spPr>
            <a:xfrm>
              <a:off x="1519084" y="1666568"/>
              <a:ext cx="9158747" cy="50586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E283CBC-4C8D-D18F-1085-50C9B917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455" y="1900767"/>
              <a:ext cx="8577089" cy="4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79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BB5FDC-A506-D0A9-D581-B728523272F3}"/>
              </a:ext>
            </a:extLst>
          </p:cNvPr>
          <p:cNvSpPr/>
          <p:nvPr/>
        </p:nvSpPr>
        <p:spPr>
          <a:xfrm>
            <a:off x="383458" y="247636"/>
            <a:ext cx="9807677" cy="11682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Cantidad de Pantallas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926C450-835B-3EDF-9026-EAD547C48244}"/>
              </a:ext>
            </a:extLst>
          </p:cNvPr>
          <p:cNvGrpSpPr/>
          <p:nvPr/>
        </p:nvGrpSpPr>
        <p:grpSpPr>
          <a:xfrm>
            <a:off x="1519085" y="1622323"/>
            <a:ext cx="8480322" cy="5102941"/>
            <a:chOff x="1519085" y="1622323"/>
            <a:chExt cx="8480322" cy="51029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670EEDD-99D4-6743-AE9B-24CF9B5123A7}"/>
                </a:ext>
              </a:extLst>
            </p:cNvPr>
            <p:cNvSpPr/>
            <p:nvPr/>
          </p:nvSpPr>
          <p:spPr>
            <a:xfrm>
              <a:off x="1519085" y="1622323"/>
              <a:ext cx="8480322" cy="51029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6982C42-286E-6491-4705-F54654612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56" y="1737798"/>
              <a:ext cx="8070275" cy="4833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53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2991C1-69B6-77B3-DBFF-0B0C2E9EC194}"/>
              </a:ext>
            </a:extLst>
          </p:cNvPr>
          <p:cNvSpPr/>
          <p:nvPr/>
        </p:nvSpPr>
        <p:spPr>
          <a:xfrm>
            <a:off x="383458" y="247636"/>
            <a:ext cx="9807677" cy="1286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Disco Duro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ADECCD6-12C9-06C2-3D0C-2DB347AD2A35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8368EF0-DFA4-50D3-60AD-6D0161FA8A82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C1A52B2-69A7-A967-C0F0-A1628C79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058" y="1737798"/>
              <a:ext cx="8206376" cy="47072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46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07136FB-F3FC-D2C0-FD93-997C6A9C58C6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Procesador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508BF94-7276-ADB0-4435-F71982A3AD9A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91C35AE-CC6E-7CCF-42B7-2036A268C241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1ED854-01D3-2EB7-7C7D-0313A68F6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533" y="1752546"/>
              <a:ext cx="8148717" cy="472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7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7587ACF-FEBF-8D75-438B-CD9EA5F3C297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Pantalla de Laptop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34EDB96-1B69-554A-ACA6-3FAA8D6DFCBF}"/>
              </a:ext>
            </a:extLst>
          </p:cNvPr>
          <p:cNvGrpSpPr/>
          <p:nvPr/>
        </p:nvGrpSpPr>
        <p:grpSpPr>
          <a:xfrm>
            <a:off x="1519085" y="1622323"/>
            <a:ext cx="8480322" cy="4988041"/>
            <a:chOff x="1519085" y="1622323"/>
            <a:chExt cx="8480322" cy="498804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4B5067D-E015-6E18-1458-8602DE7470C3}"/>
                </a:ext>
              </a:extLst>
            </p:cNvPr>
            <p:cNvSpPr/>
            <p:nvPr/>
          </p:nvSpPr>
          <p:spPr>
            <a:xfrm>
              <a:off x="1519085" y="1622323"/>
              <a:ext cx="8480322" cy="49880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EC48600-6240-207F-251D-8625580F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977" y="1767295"/>
              <a:ext cx="8121990" cy="4663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05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2AE68D7-22FD-B184-5259-E9CB6D49B253}"/>
              </a:ext>
            </a:extLst>
          </p:cNvPr>
          <p:cNvSpPr/>
          <p:nvPr/>
        </p:nvSpPr>
        <p:spPr>
          <a:xfrm>
            <a:off x="383458" y="247636"/>
            <a:ext cx="9807677" cy="11977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 de Marcas por Memoria RAM de Laptop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476F6B-F624-0113-E795-4769134DCFF6}"/>
              </a:ext>
            </a:extLst>
          </p:cNvPr>
          <p:cNvSpPr/>
          <p:nvPr/>
        </p:nvSpPr>
        <p:spPr>
          <a:xfrm>
            <a:off x="191729" y="1622323"/>
            <a:ext cx="11808542" cy="4988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EEF0A0-9CF6-A2A7-D2AE-6D4DB2F6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738470"/>
            <a:ext cx="11469329" cy="47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6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BA36DBB-8271-F1B6-39B9-6BCE4BB2A92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Disco Duro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A3A81E3-E610-8F8B-B763-5CDF47B335A4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BD9CC50-58BA-E9C7-4E57-02313BAB4566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21844F0-AD57-A68D-AEE2-3B5A6597A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401" y="1622323"/>
              <a:ext cx="8123983" cy="498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7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3624B9-9506-B6C5-D170-560505979FD3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Memoria RAM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D019F-9E24-7F15-6FE5-74E4C1A4E1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3171385-1AB3-68EC-AA46-3A5A6A7EA4C5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E2D5D6D-ED28-FB2E-E012-832A0D8B1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974" y="1625665"/>
              <a:ext cx="8071999" cy="4956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51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1DD712-304B-B355-E276-A2F91DA5EE92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Procesador y Marca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A840C92-51FD-EF64-C48D-EF58025A159E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3D829A6-73B0-62F6-887A-3739B20956EC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B990880-457C-D195-B916-049A9ED7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32" y="1580388"/>
              <a:ext cx="8219483" cy="5046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585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383B85-9FC8-751B-7285-34EA46BFA07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vendida Pantalla y Marca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F89217C-957F-71A1-EDA2-C02D252D3295}"/>
              </a:ext>
            </a:extLst>
          </p:cNvPr>
          <p:cNvGrpSpPr/>
          <p:nvPr/>
        </p:nvGrpSpPr>
        <p:grpSpPr>
          <a:xfrm>
            <a:off x="1710813" y="1482189"/>
            <a:ext cx="8480322" cy="5243076"/>
            <a:chOff x="1710813" y="1482189"/>
            <a:chExt cx="8480322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675218E-3E53-654F-705E-D85075BFF762}"/>
                </a:ext>
              </a:extLst>
            </p:cNvPr>
            <p:cNvSpPr/>
            <p:nvPr/>
          </p:nvSpPr>
          <p:spPr>
            <a:xfrm>
              <a:off x="1710813" y="1482189"/>
              <a:ext cx="8480322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FABA5F2-64E6-18C3-F46C-0CCC9B3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541" y="1589787"/>
              <a:ext cx="8188866" cy="5027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46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81F6FF-9C06-5CCA-3FFA-2B0128C5EB24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Memoria RAM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0614E8E-E4B6-33F3-D71F-2221CB37B6A0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AEA5FC09-9540-766F-04FC-DCA8A706F03C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A2C80CE-F215-0428-0DE2-B4EB6046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271" y="1521882"/>
              <a:ext cx="9102319" cy="516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54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85193FA-9075-EEB4-DEB6-AE6060DBC40C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Disco Duro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EA964DE-6434-1F01-31D1-9C1A57062202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4652037-3F57-3D08-809A-B800D178A926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A8BF6F-E54C-05D0-4F26-B95A75ACB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515" y="1584984"/>
              <a:ext cx="9019831" cy="5037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99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6D0B53-E7BD-EC04-0591-EC21BAFCDFA7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Procesador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C58E8A2-BA8E-2EC9-B77F-034678D01D3A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AD68DF2-1CFA-7062-89B7-3C5292138392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5DBBCD3-1717-5016-5888-4143FB28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87" y="1574378"/>
              <a:ext cx="8897887" cy="5058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339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98D53A8-BA22-494E-FC7E-B9680806DCB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Agrupada de Pantalla y Marca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D010316-9260-6DBE-05C7-84E3CC120808}"/>
              </a:ext>
            </a:extLst>
          </p:cNvPr>
          <p:cNvGrpSpPr/>
          <p:nvPr/>
        </p:nvGrpSpPr>
        <p:grpSpPr>
          <a:xfrm>
            <a:off x="1666567" y="1482189"/>
            <a:ext cx="9335729" cy="5243076"/>
            <a:chOff x="1666567" y="1482189"/>
            <a:chExt cx="9335729" cy="524307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FD19687-6F2F-78AB-23E3-5B4BCDB3C86E}"/>
                </a:ext>
              </a:extLst>
            </p:cNvPr>
            <p:cNvSpPr/>
            <p:nvPr/>
          </p:nvSpPr>
          <p:spPr>
            <a:xfrm>
              <a:off x="1666567" y="1482189"/>
              <a:ext cx="9335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307E93E-51AB-9114-A930-056EDB089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812" y="1552256"/>
              <a:ext cx="8995237" cy="5102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2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4182331-62C2-D09D-FDDD-6B07E9F9A8B5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Memoria RAM y Marca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51F660-5F79-F976-70C9-30C454DC295A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85303B7-E9B7-C00F-A1F3-AD083B71B620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03AB7EA-F136-2D4E-CE83-C90E92394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425" y="1703276"/>
              <a:ext cx="6573741" cy="4800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88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AF61B8F-8ED6-DE38-90D1-04D87B131669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Disco Duro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F3A0360-DFA7-58F1-9297-D79F72916494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38C3D4A-1AD2-1DF5-7144-E44024544C17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FEFA922-DA44-451A-7BF1-15488149B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865" y="1614924"/>
              <a:ext cx="6538451" cy="496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878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052E395-21CE-462B-A38D-4897E9A3634D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Procesador y Marca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C0C5878-12C5-1A4A-132D-59A61E36C5C9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32FF9B41-4318-2852-3912-2539CF1B8A18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D8C72E-3192-77E5-3212-22E360A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796" y="1611249"/>
              <a:ext cx="6825761" cy="4984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429CE10-E8EB-0A5E-4E27-72950E142188}"/>
              </a:ext>
            </a:extLst>
          </p:cNvPr>
          <p:cNvSpPr/>
          <p:nvPr/>
        </p:nvSpPr>
        <p:spPr>
          <a:xfrm>
            <a:off x="383458" y="132735"/>
            <a:ext cx="9807677" cy="11387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Laptop Promedio de Pantalla y Marca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547FA4-0937-04C8-23B3-86335FD07FDF}"/>
              </a:ext>
            </a:extLst>
          </p:cNvPr>
          <p:cNvGrpSpPr/>
          <p:nvPr/>
        </p:nvGrpSpPr>
        <p:grpSpPr>
          <a:xfrm>
            <a:off x="1710813" y="1482189"/>
            <a:ext cx="7049729" cy="5243076"/>
            <a:chOff x="1710813" y="1482189"/>
            <a:chExt cx="7049729" cy="52430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7E51AFE-ADDE-F86F-3EAD-B03D128A8ABA}"/>
                </a:ext>
              </a:extLst>
            </p:cNvPr>
            <p:cNvSpPr/>
            <p:nvPr/>
          </p:nvSpPr>
          <p:spPr>
            <a:xfrm>
              <a:off x="1710813" y="1482189"/>
              <a:ext cx="7049729" cy="52430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4CF6FA7-F5AD-A177-C052-78C38F8A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498" y="1648120"/>
              <a:ext cx="6784358" cy="491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38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6AF68B-2F02-D2B1-5470-1B804E3AC310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Máximo de Laptops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EAAA0A-C19A-F5E2-3951-D5EE9E0BC07E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C43BB1-59C5-0856-1AEC-AC03F406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59" y="1418486"/>
            <a:ext cx="8774282" cy="50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44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F3FAD3C-B195-C670-5EDB-98B411F4A853}"/>
              </a:ext>
            </a:extLst>
          </p:cNvPr>
          <p:cNvSpPr/>
          <p:nvPr/>
        </p:nvSpPr>
        <p:spPr>
          <a:xfrm>
            <a:off x="2639961" y="380371"/>
            <a:ext cx="64204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Mínimos de Laptops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D19E225-C0B0-7881-34EA-FCFFD6C0516B}"/>
              </a:ext>
            </a:extLst>
          </p:cNvPr>
          <p:cNvSpPr/>
          <p:nvPr/>
        </p:nvSpPr>
        <p:spPr>
          <a:xfrm>
            <a:off x="1519084" y="1194619"/>
            <a:ext cx="9158747" cy="5530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74B63D-4EE1-1F4B-0A50-4AF49B33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3" y="1312159"/>
            <a:ext cx="8869434" cy="5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3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125192-31DD-63B7-566C-8E2B6B4B75C6}"/>
              </a:ext>
            </a:extLst>
          </p:cNvPr>
          <p:cNvSpPr/>
          <p:nvPr/>
        </p:nvSpPr>
        <p:spPr>
          <a:xfrm>
            <a:off x="4488426" y="247636"/>
            <a:ext cx="356419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Mapa de calor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DB7513-B7E6-558A-6DE0-E01163B2B93B}"/>
              </a:ext>
            </a:extLst>
          </p:cNvPr>
          <p:cNvGrpSpPr/>
          <p:nvPr/>
        </p:nvGrpSpPr>
        <p:grpSpPr>
          <a:xfrm>
            <a:off x="2835914" y="1174187"/>
            <a:ext cx="6706291" cy="5020136"/>
            <a:chOff x="2835914" y="1174187"/>
            <a:chExt cx="6706291" cy="502013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B5A8A3-75BB-8649-0852-D505E45FA60E}"/>
                </a:ext>
              </a:extLst>
            </p:cNvPr>
            <p:cNvSpPr/>
            <p:nvPr/>
          </p:nvSpPr>
          <p:spPr>
            <a:xfrm>
              <a:off x="2835914" y="1174187"/>
              <a:ext cx="6706291" cy="50201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8AEEB6E-78A9-3DBB-57F1-FE4226DF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5800" y="1384291"/>
              <a:ext cx="6220286" cy="4677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54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</a:p>
          <a:p>
            <a:r>
              <a:rPr lang="es-PE" dirty="0"/>
              <a:t>Librería </a:t>
            </a:r>
            <a:r>
              <a:rPr lang="es-PE" dirty="0" err="1"/>
              <a:t>seaborn</a:t>
            </a:r>
            <a:r>
              <a:rPr lang="es-PE" dirty="0"/>
              <a:t> versión 0.13.2</a:t>
            </a:r>
          </a:p>
          <a:p>
            <a:r>
              <a:rPr lang="es-PE" dirty="0"/>
              <a:t>Librería </a:t>
            </a:r>
            <a:r>
              <a:rPr lang="es-PE" dirty="0" err="1"/>
              <a:t>scikit-learn</a:t>
            </a:r>
            <a:r>
              <a:rPr lang="es-PE" dirty="0"/>
              <a:t> versión 1.4.0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415D6B-F3F8-BA69-FF0A-96EC62BD9890}"/>
              </a:ext>
            </a:extLst>
          </p:cNvPr>
          <p:cNvSpPr txBox="1"/>
          <p:nvPr/>
        </p:nvSpPr>
        <p:spPr>
          <a:xfrm>
            <a:off x="1238865" y="2257545"/>
            <a:ext cx="102206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80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8C474BD-45C4-EB40-E0AA-7C19D108C19C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Información de la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87B91D3-ACFC-D85E-E59E-968ADF92BE56}"/>
              </a:ext>
            </a:extLst>
          </p:cNvPr>
          <p:cNvGrpSpPr/>
          <p:nvPr/>
        </p:nvGrpSpPr>
        <p:grpSpPr>
          <a:xfrm>
            <a:off x="3052916" y="1489587"/>
            <a:ext cx="6577782" cy="4630994"/>
            <a:chOff x="3052916" y="1489587"/>
            <a:chExt cx="6577782" cy="4630994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FE92D09-733F-4048-3297-14026EE6A600}"/>
                </a:ext>
              </a:extLst>
            </p:cNvPr>
            <p:cNvSpPr/>
            <p:nvPr/>
          </p:nvSpPr>
          <p:spPr>
            <a:xfrm>
              <a:off x="3052916" y="1489587"/>
              <a:ext cx="6577782" cy="463099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1FBFF7D-41F9-ADC6-AD64-607623BC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135" y="1660471"/>
              <a:ext cx="6061587" cy="4361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376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490A27-AFB4-EF9D-91CC-19353BCD9814}"/>
              </a:ext>
            </a:extLst>
          </p:cNvPr>
          <p:cNvSpPr/>
          <p:nvPr/>
        </p:nvSpPr>
        <p:spPr>
          <a:xfrm>
            <a:off x="3598607" y="232888"/>
            <a:ext cx="5353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Valores Nulos de Data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94BA01D-FA19-4983-B0AB-42FB414D8112}"/>
              </a:ext>
            </a:extLst>
          </p:cNvPr>
          <p:cNvGrpSpPr/>
          <p:nvPr/>
        </p:nvGrpSpPr>
        <p:grpSpPr>
          <a:xfrm>
            <a:off x="3229897" y="1300652"/>
            <a:ext cx="6091084" cy="5029200"/>
            <a:chOff x="4011561" y="1300652"/>
            <a:chExt cx="6091084" cy="50292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252BDD8-E5D6-4074-655D-B8DCC220C8C5}"/>
                </a:ext>
              </a:extLst>
            </p:cNvPr>
            <p:cNvSpPr/>
            <p:nvPr/>
          </p:nvSpPr>
          <p:spPr>
            <a:xfrm>
              <a:off x="4011561" y="1300652"/>
              <a:ext cx="6091084" cy="50292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C26210B-A129-18FB-20B2-2FEEF88B9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0755" y="1452409"/>
              <a:ext cx="5712696" cy="4725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1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EB9700-82F3-E572-CAC9-CDE6E5E2F1E9}"/>
              </a:ext>
            </a:extLst>
          </p:cNvPr>
          <p:cNvSpPr/>
          <p:nvPr/>
        </p:nvSpPr>
        <p:spPr>
          <a:xfrm>
            <a:off x="3849329" y="247636"/>
            <a:ext cx="42032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Grafica de Precio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0B25A01-4323-83FA-3B99-C6D7049B4DF6}"/>
              </a:ext>
            </a:extLst>
          </p:cNvPr>
          <p:cNvGrpSpPr/>
          <p:nvPr/>
        </p:nvGrpSpPr>
        <p:grpSpPr>
          <a:xfrm>
            <a:off x="2462981" y="1002889"/>
            <a:ext cx="7241458" cy="5722375"/>
            <a:chOff x="2462981" y="1002889"/>
            <a:chExt cx="7241458" cy="572237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A29A6C9-BA18-BD72-32BA-04E617B63115}"/>
                </a:ext>
              </a:extLst>
            </p:cNvPr>
            <p:cNvSpPr/>
            <p:nvPr/>
          </p:nvSpPr>
          <p:spPr>
            <a:xfrm>
              <a:off x="2462981" y="1002889"/>
              <a:ext cx="7241458" cy="57223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PE" sz="3600" b="1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D880BBD-C87E-F52C-36A1-21B578C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382" y="1149379"/>
              <a:ext cx="6853236" cy="5460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8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1051</Words>
  <Application>Microsoft Office PowerPoint</Application>
  <PresentationFormat>Panorámica</PresentationFormat>
  <Paragraphs>65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89</cp:revision>
  <dcterms:created xsi:type="dcterms:W3CDTF">2024-02-01T20:15:51Z</dcterms:created>
  <dcterms:modified xsi:type="dcterms:W3CDTF">2024-03-04T04:58:31Z</dcterms:modified>
</cp:coreProperties>
</file>