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4"/>
            <a:ext cx="7221829" cy="23166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24434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751065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5" y="1048775"/>
            <a:ext cx="110107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</a:p>
          <a:p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del actual declive. Este panorama surge de un estudio llevado a cabo por IDC, una de las principales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consultoras internacionales, que establece que la comercialización de esos dispositivos bajará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cerca de un 2,5% en 2023 antes de volver a crecer en 2024, según el citado estudio.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</a:t>
            </a:r>
          </a:p>
          <a:p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O considerar el panorama que afrontara 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*Lo que se desea saber es porque algunas laptops son muy caras. Esto se puede deber por la marca, mayor capacidad de la memoria RAM o el disco duro.</a:t>
            </a:r>
          </a:p>
          <a:p>
            <a:r>
              <a:rPr lang="es-PE" dirty="0"/>
              <a:t>*Puede ser también el lugar donde se va a comprar debido a que tiendas como Wilson las vende baratas a diferencia de los centros comerciales.</a:t>
            </a:r>
          </a:p>
          <a:p>
            <a:r>
              <a:rPr lang="es-PE" dirty="0"/>
              <a:t>*Las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253239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859861" y="1784479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492478" y="417193"/>
            <a:ext cx="774290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*Con respecto al resultado del mapa de calor. Es una correlación directa debido a que su valor indica un 1. </a:t>
            </a:r>
            <a:r>
              <a:rPr lang="es-PE" dirty="0" err="1"/>
              <a:t>Ademas</a:t>
            </a:r>
            <a:r>
              <a:rPr lang="es-PE" dirty="0"/>
              <a:t>, por la tonalidad del color esta mas claro al dar su respuesta.</a:t>
            </a:r>
          </a:p>
          <a:p>
            <a:r>
              <a:rPr lang="es-PE" dirty="0"/>
              <a:t>*En el grafico de histograma con respecto a los precios, se puede ver que la gente compra mas laptops que tengan un valor de 10000 y 30000 dólares. Esto es debido a que su frecuencia excede de 200.</a:t>
            </a:r>
          </a:p>
          <a:p>
            <a:r>
              <a:rPr lang="es-PE" dirty="0"/>
              <a:t>*En el grafico de las marcas de laptops, se puede ver que las personas compran mas según la marca mas demandada y esto se debe a las ofertas e incluso componentes que les puede beneficiar.</a:t>
            </a:r>
          </a:p>
          <a:p>
            <a:r>
              <a:rPr lang="es-PE" dirty="0"/>
              <a:t>*El grafico de precio según su memoria RAM también es importante debido a que estos son demandados debido a su rendimiento y son los mas comprados como las de 32 </a:t>
            </a:r>
            <a:r>
              <a:rPr lang="es-PE" dirty="0" err="1"/>
              <a:t>gb</a:t>
            </a:r>
            <a:r>
              <a:rPr lang="es-PE" dirty="0"/>
              <a:t> con cualquier marca.</a:t>
            </a:r>
          </a:p>
          <a:p>
            <a:r>
              <a:rPr lang="es-PE" dirty="0"/>
              <a:t>*En el ultimo grafico de Brand. Se puede interpretar mas sencillo de que las personas desean tener las computadoras mas caras según su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r>
              <a:rPr lang="es-PE" dirty="0"/>
              <a:t>*En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863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32</cp:revision>
  <dcterms:created xsi:type="dcterms:W3CDTF">2024-02-01T20:15:51Z</dcterms:created>
  <dcterms:modified xsi:type="dcterms:W3CDTF">2024-02-15T23:39:01Z</dcterms:modified>
</cp:coreProperties>
</file>