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81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9" r:id="rId22"/>
    <p:sldId id="290" r:id="rId23"/>
    <p:sldId id="291" r:id="rId24"/>
    <p:sldId id="292" r:id="rId25"/>
    <p:sldId id="285" r:id="rId26"/>
    <p:sldId id="286" r:id="rId27"/>
    <p:sldId id="287" r:id="rId28"/>
    <p:sldId id="288" r:id="rId29"/>
    <p:sldId id="273" r:id="rId30"/>
    <p:sldId id="274" r:id="rId31"/>
    <p:sldId id="271" r:id="rId32"/>
    <p:sldId id="262" r:id="rId33"/>
    <p:sldId id="263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25/02/2024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  <a:r>
              <a:rPr lang="es-ES" sz="2000" dirty="0"/>
              <a:t>LEON TORRES, LUIS CONRAO</a:t>
            </a:r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61B5CBF-1616-6B4E-3803-32BC1840469C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Disco Duro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F15C02D-BF13-D2D3-4BFA-EAC75AE01A5D}"/>
              </a:ext>
            </a:extLst>
          </p:cNvPr>
          <p:cNvGrpSpPr/>
          <p:nvPr/>
        </p:nvGrpSpPr>
        <p:grpSpPr>
          <a:xfrm>
            <a:off x="1516626" y="1610661"/>
            <a:ext cx="8880987" cy="4999703"/>
            <a:chOff x="1516626" y="1610661"/>
            <a:chExt cx="8880987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1D042A0-D308-8577-C304-F1FF9EF42F1F}"/>
                </a:ext>
              </a:extLst>
            </p:cNvPr>
            <p:cNvSpPr/>
            <p:nvPr/>
          </p:nvSpPr>
          <p:spPr>
            <a:xfrm>
              <a:off x="1516626" y="1610661"/>
              <a:ext cx="8880987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9438F59-FFF4-BF2C-EF47-0ED5DDEA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198" y="1815363"/>
              <a:ext cx="8503937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34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A049C5-5C07-0246-6B10-A8B653FF7D21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Procesadores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388BCC1-09CF-01E0-7C1B-B86765FEF915}"/>
              </a:ext>
            </a:extLst>
          </p:cNvPr>
          <p:cNvGrpSpPr/>
          <p:nvPr/>
        </p:nvGrpSpPr>
        <p:grpSpPr>
          <a:xfrm>
            <a:off x="1519084" y="1666568"/>
            <a:ext cx="9158747" cy="5058696"/>
            <a:chOff x="1519084" y="1666568"/>
            <a:chExt cx="9158747" cy="505869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8080BBD-1C62-875E-0D6E-61304E122491}"/>
                </a:ext>
              </a:extLst>
            </p:cNvPr>
            <p:cNvSpPr/>
            <p:nvPr/>
          </p:nvSpPr>
          <p:spPr>
            <a:xfrm>
              <a:off x="1519084" y="1666568"/>
              <a:ext cx="9158747" cy="50586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E283CBC-4C8D-D18F-1085-50C9B917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455" y="1900767"/>
              <a:ext cx="8577089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7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BB5FDC-A506-D0A9-D581-B728523272F3}"/>
              </a:ext>
            </a:extLst>
          </p:cNvPr>
          <p:cNvSpPr/>
          <p:nvPr/>
        </p:nvSpPr>
        <p:spPr>
          <a:xfrm>
            <a:off x="383458" y="247636"/>
            <a:ext cx="9807677" cy="116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Pantallas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58BF088-2957-5BB7-766E-AA39448E426F}"/>
              </a:ext>
            </a:extLst>
          </p:cNvPr>
          <p:cNvGrpSpPr/>
          <p:nvPr/>
        </p:nvGrpSpPr>
        <p:grpSpPr>
          <a:xfrm>
            <a:off x="1519085" y="1622323"/>
            <a:ext cx="8480322" cy="5102941"/>
            <a:chOff x="1519085" y="1622323"/>
            <a:chExt cx="8480322" cy="51029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670EEDD-99D4-6743-AE9B-24CF9B5123A7}"/>
                </a:ext>
              </a:extLst>
            </p:cNvPr>
            <p:cNvSpPr/>
            <p:nvPr/>
          </p:nvSpPr>
          <p:spPr>
            <a:xfrm>
              <a:off x="1519085" y="1622323"/>
              <a:ext cx="8480322" cy="51029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C0B6EA3-0296-D2DD-0DEE-64FAB5145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853" y="1811540"/>
              <a:ext cx="7979328" cy="4779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5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2991C1-69B6-77B3-DBFF-0B0C2E9EC194}"/>
              </a:ext>
            </a:extLst>
          </p:cNvPr>
          <p:cNvSpPr/>
          <p:nvPr/>
        </p:nvSpPr>
        <p:spPr>
          <a:xfrm>
            <a:off x="383458" y="247636"/>
            <a:ext cx="9807677" cy="1286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Disco Duro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8F35635-E974-BE04-73B7-54D6C9DC6BBB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368EF0-DFA4-50D3-60AD-6D0161FA8A82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0BE9E79-AE70-FE10-F8B0-65C7A3A44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400" y="1776439"/>
              <a:ext cx="8249580" cy="4668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46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7136FB-F3FC-D2C0-FD93-997C6A9C58C6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Procesador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CE942E6-49FF-F974-8A77-96064B63F900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91C35AE-CC6E-7CCF-42B7-2036A268C241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04C95AC-0A93-1FAC-8885-2E11A1A15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674" y="1820684"/>
              <a:ext cx="8137391" cy="4565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7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587ACF-FEBF-8D75-438B-CD9EA5F3C297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Pantalla de Laptop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6AE3AF6-56F4-5817-C66B-38D5FED0FA42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4B5067D-E015-6E18-1458-8602DE7470C3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95D22F5-90ED-4763-97B0-376D9361E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124" y="1776439"/>
              <a:ext cx="8059559" cy="4659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55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E68D7-22FD-B184-5259-E9CB6D49B253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Memoria RAM de Laptop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DC092B3-C62A-3134-FF51-C7DBBBF29FDD}"/>
              </a:ext>
            </a:extLst>
          </p:cNvPr>
          <p:cNvGrpSpPr/>
          <p:nvPr/>
        </p:nvGrpSpPr>
        <p:grpSpPr>
          <a:xfrm>
            <a:off x="191729" y="1622323"/>
            <a:ext cx="11808542" cy="4988041"/>
            <a:chOff x="191729" y="1622323"/>
            <a:chExt cx="11808542" cy="49880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B476F6B-F624-0113-E795-4769134DCFF6}"/>
                </a:ext>
              </a:extLst>
            </p:cNvPr>
            <p:cNvSpPr/>
            <p:nvPr/>
          </p:nvSpPr>
          <p:spPr>
            <a:xfrm>
              <a:off x="191729" y="1622323"/>
              <a:ext cx="1180854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851DF4A-2048-A6A1-1E4C-4BD3E492C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58" y="1738470"/>
              <a:ext cx="11459498" cy="4755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386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A36DBB-8271-F1B6-39B9-6BCE4BB2A92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Disco Duro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A3A81E3-E610-8F8B-B763-5CDF47B335A4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BD9CC50-58BA-E9C7-4E57-02313BAB4566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1844F0-AD57-A68D-AEE2-3B5A6597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01" y="1622323"/>
              <a:ext cx="8123983" cy="498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79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3624B9-9506-B6C5-D170-560505979FD3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Memoria RAM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12D019F-9E24-7F15-6FE5-74E4C1A4E1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3171385-1AB3-68EC-AA46-3A5A6A7EA4C5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E2D5D6D-ED28-FB2E-E012-832A0D8B1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974" y="1625665"/>
              <a:ext cx="8071999" cy="4956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1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1DD712-304B-B355-E276-A2F91DA5EE92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Procesador y Marca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840C92-51FD-EF64-C48D-EF58025A159E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3D829A6-73B0-62F6-887A-3739B20956EC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B990880-457C-D195-B916-049A9ED7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32" y="1580388"/>
              <a:ext cx="8219483" cy="5046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8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919008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F383B85-9FC8-751B-7285-34EA46BFA07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Pantalla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F89217C-957F-71A1-EDA2-C02D252D32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675218E-3E53-654F-705E-D85075BFF762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FABA5F2-64E6-18C3-F46C-0CCC9B30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541" y="1589787"/>
              <a:ext cx="8188866" cy="502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4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81F6FF-9C06-5CCA-3FFA-2B0128C5EB24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Memoria RAM y Marca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239A27E-6827-1B10-9AAE-BB1C6538C97F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A5FC09-9540-766F-04FC-DCA8A706F03C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2F40C9E-F00C-3444-AFEB-6C71BEFB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090" y="1540864"/>
              <a:ext cx="9018682" cy="5125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54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85193FA-9075-EEB4-DEB6-AE6060DBC40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Disco Duro y Marca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15BBE55-5598-A378-FB46-799EB60C3D9F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4652037-3F57-3D08-809A-B800D178A926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BB81C5D-4125-6105-1D31-7EB49940F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895" y="1554672"/>
              <a:ext cx="8957187" cy="5098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99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6D0B53-E7BD-EC04-0591-EC21BAFCDFA7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Procesador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F9A19FD-D6EA-BCD4-B46C-7AC0042D6283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AD68DF2-1CFA-7062-89B7-3C5292138392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4AC5B48-5C49-2E62-E3F5-2469DC9C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122" y="1526796"/>
              <a:ext cx="9048617" cy="515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3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98D53A8-BA22-494E-FC7E-B9680806DCB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Pantalla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0E2A2DB-53AB-9F85-5B36-3D660E5E1DDB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FD19687-6F2F-78AB-23E3-5B4BCDB3C86E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78AC45-BDFF-5A45-2529-34043D67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283" y="1568135"/>
              <a:ext cx="8916296" cy="5071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62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182331-62C2-D09D-FDDD-6B07E9F9A8B5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Memoria RAM y Marca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51F660-5F79-F976-70C9-30C454DC295A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85303B7-E9B7-C00F-A1F3-AD083B71B620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03AB7EA-F136-2D4E-CE83-C90E9239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425" y="1703276"/>
              <a:ext cx="6573741" cy="4800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88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AF61B8F-8ED6-DE38-90D1-04D87B131669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Disco Duro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F3A0360-DFA7-58F1-9297-D79F72916494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38C3D4A-1AD2-1DF5-7144-E44024544C17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FEFA922-DA44-451A-7BF1-15488149B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865" y="1614924"/>
              <a:ext cx="6538451" cy="496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87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052E395-21CE-462B-A38D-4897E9A3634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Procesador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C0C5878-12C5-1A4A-132D-59A61E36C5C9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2FF9B41-4318-2852-3912-2539CF1B8A18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D8C72E-3192-77E5-3212-22E360A5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796" y="1611249"/>
              <a:ext cx="6825761" cy="498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7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29CE10-E8EB-0A5E-4E27-72950E142188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Pantalla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547FA4-0937-04C8-23B3-86335FD07FDF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7E51AFE-ADDE-F86F-3EAD-B03D128A8ABA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CF6FA7-F5AD-A177-C052-78C38F8A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498" y="1648120"/>
              <a:ext cx="6784358" cy="491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38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AF68B-2F02-D2B1-5470-1B804E3AC310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Máximo de Laptops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6C12850-2E61-474D-FCAD-BE1EF372AAFB}"/>
              </a:ext>
            </a:extLst>
          </p:cNvPr>
          <p:cNvGrpSpPr/>
          <p:nvPr/>
        </p:nvGrpSpPr>
        <p:grpSpPr>
          <a:xfrm>
            <a:off x="1519084" y="1194619"/>
            <a:ext cx="9158747" cy="5530645"/>
            <a:chOff x="1519084" y="1194619"/>
            <a:chExt cx="9158747" cy="553064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EEAAA0A-C19A-F5E2-3951-D5EE9E0BC07E}"/>
                </a:ext>
              </a:extLst>
            </p:cNvPr>
            <p:cNvSpPr/>
            <p:nvPr/>
          </p:nvSpPr>
          <p:spPr>
            <a:xfrm>
              <a:off x="1519084" y="1194619"/>
              <a:ext cx="9158747" cy="55306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C9E3692-ED48-6025-19BD-5290B6A6A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13" y="1371153"/>
              <a:ext cx="8856373" cy="5106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2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6" y="1382286"/>
            <a:ext cx="11010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del actual declive. Este panorama surge de un estudio llevado a cabo por IDC, una de las principales consultoras internacionales, que establece que la comercialización de esos dispositivos bajará 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cerca de un 2,5% en 2023 antes de volver a crecer en 2024, según el citado estudio. 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 o considerar el panorama que afrontara el mercado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3FAD3C-B195-C670-5EDB-98B411F4A853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Mínimos de Laptops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5C13F3C-27E2-ECC7-9483-48460800755C}"/>
              </a:ext>
            </a:extLst>
          </p:cNvPr>
          <p:cNvGrpSpPr/>
          <p:nvPr/>
        </p:nvGrpSpPr>
        <p:grpSpPr>
          <a:xfrm>
            <a:off x="1519084" y="1194619"/>
            <a:ext cx="9158747" cy="5530645"/>
            <a:chOff x="1519084" y="1194619"/>
            <a:chExt cx="9158747" cy="553064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D19E225-C0B0-7881-34EA-FCFFD6C0516B}"/>
                </a:ext>
              </a:extLst>
            </p:cNvPr>
            <p:cNvSpPr/>
            <p:nvPr/>
          </p:nvSpPr>
          <p:spPr>
            <a:xfrm>
              <a:off x="1519084" y="1194619"/>
              <a:ext cx="9158747" cy="55306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CBEEEA6-9CB3-F998-1025-FF694C3BB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330" y="1400649"/>
              <a:ext cx="8717493" cy="5076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731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125192-31DD-63B7-566C-8E2B6B4B75C6}"/>
              </a:ext>
            </a:extLst>
          </p:cNvPr>
          <p:cNvSpPr/>
          <p:nvPr/>
        </p:nvSpPr>
        <p:spPr>
          <a:xfrm>
            <a:off x="4488426" y="247636"/>
            <a:ext cx="35641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Mapa de calor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DB7513-B7E6-558A-6DE0-E01163B2B93B}"/>
              </a:ext>
            </a:extLst>
          </p:cNvPr>
          <p:cNvGrpSpPr/>
          <p:nvPr/>
        </p:nvGrpSpPr>
        <p:grpSpPr>
          <a:xfrm>
            <a:off x="2835914" y="1174187"/>
            <a:ext cx="6706291" cy="5020136"/>
            <a:chOff x="2835914" y="1174187"/>
            <a:chExt cx="6706291" cy="502013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AB5A8A3-75BB-8649-0852-D505E45FA60E}"/>
                </a:ext>
              </a:extLst>
            </p:cNvPr>
            <p:cNvSpPr/>
            <p:nvPr/>
          </p:nvSpPr>
          <p:spPr>
            <a:xfrm>
              <a:off x="2835914" y="1174187"/>
              <a:ext cx="6706291" cy="50201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AEEB6E-78A9-3DBB-57F1-FE4226DF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800" y="1384291"/>
              <a:ext cx="6220286" cy="4677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55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PE" dirty="0"/>
              <a:t>El mapa de calor muestra una correlación directa debido a que su valor indica un 1.Ademas, por la tonalidad del color está más claro al dar su respuesta.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histograma con respecto a los precios, se puede apreciar clientes prefieren compra más laptops que tengan un valor de 10000 y 30000 dólares, toda vez que su frecuencia excede de 200.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las marcas de laptops, se muestra preferencias en las compras de las marca mas demandada , teniendo como razones la ofertas y los componentes que les puede beneficiar.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</a:t>
            </a:r>
            <a:r>
              <a:rPr lang="es-PE" dirty="0" err="1"/>
              <a:t>rafico</a:t>
            </a:r>
            <a:r>
              <a:rPr lang="es-PE" dirty="0"/>
              <a:t> de precio según su memoria RAM podemos apreciar los más demandados y ello a causa a su rendimiento, siendo el que presenta mayor frecuencia de compra el de 32 </a:t>
            </a:r>
            <a:r>
              <a:rPr lang="es-PE" dirty="0" err="1"/>
              <a:t>gb</a:t>
            </a:r>
            <a:r>
              <a:rPr lang="es-PE" dirty="0"/>
              <a:t> en cualquier marca.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grafico de Brand nos muestra una información sencilla pero muy efectiva puesto que se aprecia que las personas desean tener las computadoras con mayor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</a:p>
          <a:p>
            <a:r>
              <a:rPr lang="es-PE" dirty="0"/>
              <a:t>Librería </a:t>
            </a:r>
            <a:r>
              <a:rPr lang="es-PE" dirty="0" err="1"/>
              <a:t>seaborn</a:t>
            </a:r>
            <a:r>
              <a:rPr lang="es-PE" dirty="0"/>
              <a:t> versión 0.13.2</a:t>
            </a:r>
          </a:p>
          <a:p>
            <a:r>
              <a:rPr lang="es-PE" dirty="0"/>
              <a:t>Librería </a:t>
            </a:r>
            <a:r>
              <a:rPr lang="es-PE" dirty="0" err="1"/>
              <a:t>scikit-learn</a:t>
            </a:r>
            <a:r>
              <a:rPr lang="es-PE" dirty="0"/>
              <a:t> versión 1.4.0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dirty="0"/>
              <a:t>Lo que se desea saber es porque algunas laptops son muy caras. Esto se puede deber por la marca, mayor capacidad de la memoria RAM o el disco duro.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Puede ser también el lugar donde se va a comprar debido a que tiendas como Wilson las vende baratas a diferencia de los centros comerciales.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548661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928467" y="1949775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415D6B-F3F8-BA69-FF0A-96EC62BD9890}"/>
              </a:ext>
            </a:extLst>
          </p:cNvPr>
          <p:cNvSpPr txBox="1"/>
          <p:nvPr/>
        </p:nvSpPr>
        <p:spPr>
          <a:xfrm>
            <a:off x="1238865" y="2257545"/>
            <a:ext cx="10220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EB9700-82F3-E572-CAC9-CDE6E5E2F1E9}"/>
              </a:ext>
            </a:extLst>
          </p:cNvPr>
          <p:cNvSpPr/>
          <p:nvPr/>
        </p:nvSpPr>
        <p:spPr>
          <a:xfrm>
            <a:off x="3849329" y="247636"/>
            <a:ext cx="42032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0B25A01-4323-83FA-3B99-C6D7049B4DF6}"/>
              </a:ext>
            </a:extLst>
          </p:cNvPr>
          <p:cNvGrpSpPr/>
          <p:nvPr/>
        </p:nvGrpSpPr>
        <p:grpSpPr>
          <a:xfrm>
            <a:off x="2462981" y="1002889"/>
            <a:ext cx="7241458" cy="5722375"/>
            <a:chOff x="2462981" y="1002889"/>
            <a:chExt cx="7241458" cy="572237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A29A6C9-BA18-BD72-32BA-04E617B63115}"/>
                </a:ext>
              </a:extLst>
            </p:cNvPr>
            <p:cNvSpPr/>
            <p:nvPr/>
          </p:nvSpPr>
          <p:spPr>
            <a:xfrm>
              <a:off x="2462981" y="1002889"/>
              <a:ext cx="7241458" cy="5722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D880BBD-C87E-F52C-36A1-21B578C8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382" y="1149379"/>
              <a:ext cx="6853236" cy="546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8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EFAAE9F-B37D-0184-3879-E9F9ECC79BDC}"/>
              </a:ext>
            </a:extLst>
          </p:cNvPr>
          <p:cNvSpPr/>
          <p:nvPr/>
        </p:nvSpPr>
        <p:spPr>
          <a:xfrm>
            <a:off x="383458" y="247636"/>
            <a:ext cx="98076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Marcas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C949BE-F278-0605-C639-C137025EFD89}"/>
              </a:ext>
            </a:extLst>
          </p:cNvPr>
          <p:cNvGrpSpPr/>
          <p:nvPr/>
        </p:nvGrpSpPr>
        <p:grpSpPr>
          <a:xfrm>
            <a:off x="1324259" y="1340328"/>
            <a:ext cx="9158747" cy="5247339"/>
            <a:chOff x="1324259" y="1340328"/>
            <a:chExt cx="9158747" cy="52473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839488-1650-B42B-CBD3-D840CCF6F91D}"/>
                </a:ext>
              </a:extLst>
            </p:cNvPr>
            <p:cNvSpPr/>
            <p:nvPr/>
          </p:nvSpPr>
          <p:spPr>
            <a:xfrm>
              <a:off x="1324259" y="1340328"/>
              <a:ext cx="9158747" cy="5247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A642517-FC64-6C8C-DFF3-98F3EF4CF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356" y="1581245"/>
              <a:ext cx="8790552" cy="4765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2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ADDD2E-06A4-F4C2-CD64-C743138099DD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Memoria RAM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D943A14-1D43-2ACD-C39B-66A6574F1D02}"/>
              </a:ext>
            </a:extLst>
          </p:cNvPr>
          <p:cNvGrpSpPr/>
          <p:nvPr/>
        </p:nvGrpSpPr>
        <p:grpSpPr>
          <a:xfrm>
            <a:off x="1516626" y="1610661"/>
            <a:ext cx="8114071" cy="4999703"/>
            <a:chOff x="1516626" y="1610661"/>
            <a:chExt cx="8114071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056C9B2-2379-64AD-B7FB-D4542DA0FECE}"/>
                </a:ext>
              </a:extLst>
            </p:cNvPr>
            <p:cNvSpPr/>
            <p:nvPr/>
          </p:nvSpPr>
          <p:spPr>
            <a:xfrm>
              <a:off x="1516626" y="1610661"/>
              <a:ext cx="8114071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3FE4E27-1173-FD4C-64BB-E8EB5A5F3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293" y="1811540"/>
              <a:ext cx="7445436" cy="4579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43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1043</Words>
  <Application>Microsoft Office PowerPoint</Application>
  <PresentationFormat>Panorámica</PresentationFormat>
  <Paragraphs>63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74</cp:revision>
  <dcterms:created xsi:type="dcterms:W3CDTF">2024-02-01T20:15:51Z</dcterms:created>
  <dcterms:modified xsi:type="dcterms:W3CDTF">2024-02-26T04:41:51Z</dcterms:modified>
</cp:coreProperties>
</file>