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862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30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85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22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7780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828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67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98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8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641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43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299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8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421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4063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3055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7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FED09-996A-4092-B0CE-C688A8E76C69}" type="datetimeFigureOut">
              <a:rPr lang="es-ES" smtClean="0"/>
              <a:t>06/02/2024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D47DF-041A-4378-90A3-A9F54EAF7D9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244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alerworld.es/tendencias/cinco-tendencias-tecnologicas-para-pc-que-deja-ces-2023" TargetMode="External"/><Relationship Id="rId2" Type="http://schemas.openxmlformats.org/officeDocument/2006/relationships/hyperlink" Target="https://www.dealerworld.es/mercado-en-cifras/canalys-eleva-hasta-el-18-la-caida-del-mercado-del-pc-en-el-tercer-trimestr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alerworld.es/mercado-en-cifras/las-ventas-de-pc-continuan-su-cuesta-abajo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F479273-C93B-AEE7-8694-E186C2413C99}"/>
              </a:ext>
            </a:extLst>
          </p:cNvPr>
          <p:cNvSpPr txBox="1"/>
          <p:nvPr/>
        </p:nvSpPr>
        <p:spPr>
          <a:xfrm>
            <a:off x="1283110" y="433329"/>
            <a:ext cx="9487216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solidFill>
                  <a:srgbClr val="FFC000"/>
                </a:solidFill>
              </a:rPr>
              <a:t>PREDICCION DE PRECIOS DE LAPTOPS</a:t>
            </a:r>
            <a:endParaRPr lang="es-PE" sz="3200" dirty="0">
              <a:solidFill>
                <a:srgbClr val="FFC000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6FD659-D7C1-9780-C815-0E381E7F2997}"/>
              </a:ext>
            </a:extLst>
          </p:cNvPr>
          <p:cNvSpPr/>
          <p:nvPr/>
        </p:nvSpPr>
        <p:spPr>
          <a:xfrm>
            <a:off x="685799" y="2472744"/>
            <a:ext cx="7221829" cy="23166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C4EE94-5E6A-8D61-79BE-C458466626F3}"/>
              </a:ext>
            </a:extLst>
          </p:cNvPr>
          <p:cNvSpPr txBox="1"/>
          <p:nvPr/>
        </p:nvSpPr>
        <p:spPr>
          <a:xfrm>
            <a:off x="685799" y="2573383"/>
            <a:ext cx="722182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/>
              <a:t>CURSO :          </a:t>
            </a:r>
            <a:r>
              <a:rPr lang="es-PE" sz="2000" dirty="0"/>
              <a:t>PYTHON FUNDAMENTALS FOR MACHINE LEARNING</a:t>
            </a:r>
          </a:p>
          <a:p>
            <a:r>
              <a:rPr lang="es-PE" sz="2000" b="1" dirty="0"/>
              <a:t>PROFESOR:     </a:t>
            </a:r>
            <a:r>
              <a:rPr lang="es-PE" sz="2000" dirty="0"/>
              <a:t>CAMASCA HUAMAN, JHONATAN CRISTOBAL</a:t>
            </a:r>
          </a:p>
          <a:p>
            <a:r>
              <a:rPr lang="es-PE" sz="2000" b="1" dirty="0"/>
              <a:t>INTEGRANTES:</a:t>
            </a:r>
          </a:p>
          <a:p>
            <a:r>
              <a:rPr lang="es-PE" sz="2000" dirty="0"/>
              <a:t>-ASCANOA RONCALL, ISAAC BRYAN</a:t>
            </a:r>
          </a:p>
          <a:p>
            <a:r>
              <a:rPr lang="es-PE" sz="2000" dirty="0"/>
              <a:t>-SERRATO CHERRES, ARTHUR GIUSEPPE</a:t>
            </a:r>
          </a:p>
          <a:p>
            <a:r>
              <a:rPr lang="es-PE" sz="2000" dirty="0"/>
              <a:t>-</a:t>
            </a:r>
          </a:p>
          <a:p>
            <a:endParaRPr lang="es-PE" dirty="0"/>
          </a:p>
        </p:txBody>
      </p:sp>
      <p:pic>
        <p:nvPicPr>
          <p:cNvPr id="1026" name="Picture 2" descr="Laptop Lenovo V15 IIL 15.6&quot; Core i5 1 TB HDD 8 GB RAM Video NVIDIA - Promart">
            <a:extLst>
              <a:ext uri="{FF2B5EF4-FFF2-40B4-BE49-F238E27FC236}">
                <a16:creationId xmlns:a16="http://schemas.microsoft.com/office/drawing/2014/main" id="{D56C0D07-100D-F67D-58D3-0A1384986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4" t="15442" r="1366" b="15033"/>
          <a:stretch/>
        </p:blipFill>
        <p:spPr bwMode="auto">
          <a:xfrm>
            <a:off x="8158018" y="2757886"/>
            <a:ext cx="3724266" cy="276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849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B6F66BC-EC83-177B-A3F5-D6FD044379CF}"/>
              </a:ext>
            </a:extLst>
          </p:cNvPr>
          <p:cNvSpPr/>
          <p:nvPr/>
        </p:nvSpPr>
        <p:spPr>
          <a:xfrm>
            <a:off x="4335957" y="402444"/>
            <a:ext cx="299399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18135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50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408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D9FFA60-E7C7-7B55-D912-7ADE9C9D041E}"/>
              </a:ext>
            </a:extLst>
          </p:cNvPr>
          <p:cNvSpPr/>
          <p:nvPr/>
        </p:nvSpPr>
        <p:spPr>
          <a:xfrm>
            <a:off x="5122468" y="490934"/>
            <a:ext cx="244345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CONTEXTO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E3DFE9-9F20-ACBC-4D50-0D80AA959962}"/>
              </a:ext>
            </a:extLst>
          </p:cNvPr>
          <p:cNvSpPr txBox="1"/>
          <p:nvPr/>
        </p:nvSpPr>
        <p:spPr>
          <a:xfrm>
            <a:off x="472607" y="1273190"/>
            <a:ext cx="1124678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Siguen los malos tiempos para el PC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cuya caída en las ventas alcanzó casi el 30% —28,1 %— durante el último trimestre de 2022 en comparación con el mismo periodo del año anterior.</a:t>
            </a:r>
            <a:endParaRPr lang="es-ES" sz="2000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Así lo recogen los resultados preliminares del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Worldwide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Quarterly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Personal Computing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Device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s-ES" sz="2000" b="0" i="0" dirty="0" err="1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Tracker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 de IDC, que 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constata unas ventas totales de 67,2 millones de PC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. Según la consultora, 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estos resultados son comparables a los del cuarto trimestre de 2018, cuando el mercado se vio limitado por los problemas de suministro de Intel.</a:t>
            </a:r>
            <a:endParaRPr lang="es-ES" sz="2000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  <a:p>
            <a:pPr algn="just"/>
            <a:r>
              <a:rPr lang="es-ES" sz="2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IDC concluye que el auge pandémico ha terminado para el mercado de PC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, pero a pesar de los recientes descensos, las ventas anuales para 2022 estuvieron muy por encima de los niveles prepandémicos, con 292,3 millones de unidades para todo el año. 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Sin embargo, la demanda sigue siendo motivo de preocupación, ya que la mayoría de los usuarios tienen PC relativamente nuevos y la economía mundial empeora.</a:t>
            </a:r>
            <a:endParaRPr lang="es-ES" sz="2000" b="0" i="0" dirty="0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EFE22E-A8EF-683D-61A7-5B18AC3BBFEF}"/>
              </a:ext>
            </a:extLst>
          </p:cNvPr>
          <p:cNvSpPr txBox="1"/>
          <p:nvPr/>
        </p:nvSpPr>
        <p:spPr>
          <a:xfrm>
            <a:off x="472607" y="4751065"/>
            <a:ext cx="11498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La actividad del lado de la oferta muestra que muchos grandes proveedores entraron en 2023 con una perspectiva cautelosa, pero el consenso es que </a:t>
            </a:r>
            <a:r>
              <a:rPr lang="es-ES" sz="2000" b="1" i="0" u="none" strike="noStrike" dirty="0">
                <a:solidFill>
                  <a:schemeClr val="bg1"/>
                </a:solidFill>
                <a:effectLst/>
                <a:latin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partes del mercado de PC podrían volver a crecer a finales de 2023</a:t>
            </a:r>
            <a:r>
              <a:rPr lang="es-ES" sz="2000" b="1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 y que el mercado general le seguiría en 2024.</a:t>
            </a:r>
            <a:r>
              <a:rPr lang="es-ES" sz="2000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 El segmento comercial tiene varios impulsores hacia el crecimiento, incluido el próximo final del soporte para Windows 10 y un ciclo de actualización de construcción, mientras que el mercado de consumo sigue siendo un comodín para 2023 y más allá.</a:t>
            </a:r>
            <a:endParaRPr lang="es-P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4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A4A2EC-CD22-3242-666A-7F00DBD995D5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CASO ELEGIDO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A4BD5-3E61-B7B6-C4D5-14C3EF9B1C49}"/>
              </a:ext>
            </a:extLst>
          </p:cNvPr>
          <p:cNvSpPr txBox="1"/>
          <p:nvPr/>
        </p:nvSpPr>
        <p:spPr>
          <a:xfrm>
            <a:off x="872197" y="2335237"/>
            <a:ext cx="88251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El presente caso se tomará conocer el comportamiento de la demanda de laptop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Con la finalidad de conocer si sigue siendo rentable este negocio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O considerar el panorama que afrontara el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El término de la pandemia a sido un efecto nada alentador a este mercado</a:t>
            </a:r>
          </a:p>
        </p:txBody>
      </p:sp>
    </p:spTree>
    <p:extLst>
      <p:ext uri="{BB962C8B-B14F-4D97-AF65-F5344CB8AC3E}">
        <p14:creationId xmlns:p14="http://schemas.microsoft.com/office/powerpoint/2010/main" val="90838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CD9426F-9478-C0CC-DABA-E4DC0B444993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JUSTIFICACION</a:t>
            </a:r>
          </a:p>
        </p:txBody>
      </p:sp>
    </p:spTree>
    <p:extLst>
      <p:ext uri="{BB962C8B-B14F-4D97-AF65-F5344CB8AC3E}">
        <p14:creationId xmlns:p14="http://schemas.microsoft.com/office/powerpoint/2010/main" val="977165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6D9F25D-E326-275B-BCAE-6D5F55C31B3A}"/>
              </a:ext>
            </a:extLst>
          </p:cNvPr>
          <p:cNvSpPr/>
          <p:nvPr/>
        </p:nvSpPr>
        <p:spPr>
          <a:xfrm>
            <a:off x="4335956" y="402444"/>
            <a:ext cx="418861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FUENTE DE DATOS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AD4D705-B76B-4F23-1BF5-E7C9208A9E63}"/>
              </a:ext>
            </a:extLst>
          </p:cNvPr>
          <p:cNvGrpSpPr/>
          <p:nvPr/>
        </p:nvGrpSpPr>
        <p:grpSpPr>
          <a:xfrm>
            <a:off x="1022555" y="1544454"/>
            <a:ext cx="5073445" cy="2182761"/>
            <a:chOff x="3111839" y="1603447"/>
            <a:chExt cx="5073445" cy="2182761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77BFB74D-5145-6297-3757-BD147A00CD00}"/>
                </a:ext>
              </a:extLst>
            </p:cNvPr>
            <p:cNvSpPr/>
            <p:nvPr/>
          </p:nvSpPr>
          <p:spPr>
            <a:xfrm>
              <a:off x="3111839" y="1603447"/>
              <a:ext cx="5073445" cy="218276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7B43A327-CD17-69BD-4FE0-5F8C6AE9A5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6666" y="1825083"/>
              <a:ext cx="4503789" cy="1739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47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509F2D5-36A9-4BE1-7FC8-F0888B4EC2B6}"/>
              </a:ext>
            </a:extLst>
          </p:cNvPr>
          <p:cNvSpPr/>
          <p:nvPr/>
        </p:nvSpPr>
        <p:spPr>
          <a:xfrm>
            <a:off x="2875866" y="417193"/>
            <a:ext cx="735951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RESULTADOS DE EDA</a:t>
            </a:r>
          </a:p>
        </p:txBody>
      </p:sp>
    </p:spTree>
    <p:extLst>
      <p:ext uri="{BB962C8B-B14F-4D97-AF65-F5344CB8AC3E}">
        <p14:creationId xmlns:p14="http://schemas.microsoft.com/office/powerpoint/2010/main" val="6603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7CA1957-073E-F474-8018-42AFB0A96BCA}"/>
              </a:ext>
            </a:extLst>
          </p:cNvPr>
          <p:cNvSpPr/>
          <p:nvPr/>
        </p:nvSpPr>
        <p:spPr>
          <a:xfrm>
            <a:off x="3052881" y="446690"/>
            <a:ext cx="608623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PRINCIPALES MODELOS DE ML</a:t>
            </a:r>
          </a:p>
        </p:txBody>
      </p:sp>
    </p:spTree>
    <p:extLst>
      <p:ext uri="{BB962C8B-B14F-4D97-AF65-F5344CB8AC3E}">
        <p14:creationId xmlns:p14="http://schemas.microsoft.com/office/powerpoint/2010/main" val="3106590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9069A4-84F0-EA62-D4C1-9C4B45D61F94}"/>
              </a:ext>
            </a:extLst>
          </p:cNvPr>
          <p:cNvSpPr/>
          <p:nvPr/>
        </p:nvSpPr>
        <p:spPr>
          <a:xfrm>
            <a:off x="5029132" y="299205"/>
            <a:ext cx="237456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METRICAS</a:t>
            </a:r>
          </a:p>
        </p:txBody>
      </p:sp>
    </p:spTree>
    <p:extLst>
      <p:ext uri="{BB962C8B-B14F-4D97-AF65-F5344CB8AC3E}">
        <p14:creationId xmlns:p14="http://schemas.microsoft.com/office/powerpoint/2010/main" val="183737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CDD4820-70FB-D6A9-7B69-DC2032B10480}"/>
              </a:ext>
            </a:extLst>
          </p:cNvPr>
          <p:cNvSpPr/>
          <p:nvPr/>
        </p:nvSpPr>
        <p:spPr>
          <a:xfrm>
            <a:off x="4335956" y="402444"/>
            <a:ext cx="3520087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sz="3600" b="1" dirty="0"/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2505757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47</TotalTime>
  <Words>357</Words>
  <Application>Microsoft Office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Lato</vt:lpstr>
      <vt:lpstr>Tw Cen MT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Isaac Ascanoa</dc:creator>
  <cp:lastModifiedBy>Arthur Giuseppe Serrato Cherres</cp:lastModifiedBy>
  <cp:revision>18</cp:revision>
  <dcterms:created xsi:type="dcterms:W3CDTF">2024-02-01T20:15:51Z</dcterms:created>
  <dcterms:modified xsi:type="dcterms:W3CDTF">2024-02-06T06:00:19Z</dcterms:modified>
</cp:coreProperties>
</file>