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3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56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426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8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829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18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98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2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78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4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86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0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22/02/2024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71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3"/>
            <a:ext cx="7221829" cy="28956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-LEON, CONRAD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324471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</a:p>
          <a:p>
            <a:r>
              <a:rPr lang="es-PE" dirty="0"/>
              <a:t>Librería </a:t>
            </a:r>
            <a:r>
              <a:rPr lang="es-PE" dirty="0" err="1"/>
              <a:t>seaborn</a:t>
            </a:r>
            <a:r>
              <a:rPr lang="es-PE" dirty="0"/>
              <a:t> versión 0.13.2</a:t>
            </a:r>
          </a:p>
          <a:p>
            <a:r>
              <a:rPr lang="es-PE" dirty="0"/>
              <a:t>Librería </a:t>
            </a:r>
            <a:r>
              <a:rPr lang="es-PE" dirty="0" err="1"/>
              <a:t>scikit-learn</a:t>
            </a:r>
            <a:r>
              <a:rPr lang="es-PE" dirty="0"/>
              <a:t> versión 1.4.0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32546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919008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42623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6" y="1382286"/>
            <a:ext cx="110107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del actual declive. Este panorama surge de un estudio llevado a cabo por IDC, una de las principales consultoras internacionales, que establece que la comercialización de esos dispositivos bajará 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cerca de un 2,5% en 2023 antes de volver a crecer en 2024, según el citado estudio. 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 o considerar el panorama que afrontara el mercado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CDA6B8-1431-8A67-40B2-FE8C4991380A}"/>
              </a:ext>
            </a:extLst>
          </p:cNvPr>
          <p:cNvSpPr txBox="1"/>
          <p:nvPr/>
        </p:nvSpPr>
        <p:spPr>
          <a:xfrm>
            <a:off x="619432" y="1592826"/>
            <a:ext cx="10943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s-PE" dirty="0"/>
              <a:t>Lo que se desea saber es porque algunas laptops son muy caras. Esto se puede deber por la marca, mayor capacidad de la memoria RAM o el disco duro.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Puede ser también el lugar donde se va a comprar debido a que tiendas como Wilson las vende baratas a diferencia de los centros comerciales.</a:t>
            </a:r>
          </a:p>
          <a:p>
            <a:pPr marL="342900" indent="-342900">
              <a:buFont typeface="+mj-lt"/>
              <a:buAutoNum type="alphaLcParenR"/>
            </a:pPr>
            <a:r>
              <a:rPr lang="es-PE" dirty="0"/>
              <a:t>Las compras de una computadora siempre van a exceder cuando se trata de procesador, memoria RAM, tamaño de disco duro,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548661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928467" y="1949775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492478" y="417193"/>
            <a:ext cx="774290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9465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3775588" y="402444"/>
            <a:ext cx="40804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DA280B-6CD7-58E2-C9AE-56C7269835F5}"/>
              </a:ext>
            </a:extLst>
          </p:cNvPr>
          <p:cNvSpPr txBox="1"/>
          <p:nvPr/>
        </p:nvSpPr>
        <p:spPr>
          <a:xfrm>
            <a:off x="707922" y="1401097"/>
            <a:ext cx="1095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PE" dirty="0"/>
              <a:t>El mapa de calor muestra una correlación directa debido a que su valor indica un 1.Ademas, por la tonalidad del color está más claro al dar su respuesta.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histograma con respecto a los precios, se puede apreciar clientes prefieren compra más laptops que tengan un valor de 10000 y 30000 dólares, toda vez que su frecuencia excede de 200.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grafico de las marcas de laptops, se muestra preferencias en las compras de las marca mas demandada , teniendo como razones la ofertas y los componentes que les puede beneficiar.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Sobre el </a:t>
            </a:r>
            <a:r>
              <a:rPr lang="es-PE" dirty="0" err="1"/>
              <a:t>rafico</a:t>
            </a:r>
            <a:r>
              <a:rPr lang="es-PE" dirty="0"/>
              <a:t> de precio según su memoria RAM podemos apreciar los más demandados y ello a causa a su rendimiento, siendo el que presenta mayor frecuencia de compra el de 32 </a:t>
            </a:r>
            <a:r>
              <a:rPr lang="es-PE" dirty="0" err="1"/>
              <a:t>gb</a:t>
            </a:r>
            <a:r>
              <a:rPr lang="es-PE" dirty="0"/>
              <a:t> en cualquier marca.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El grafico de Brand nos muestra una información sencilla pero muy efectiva puesto que se aprecia que las personas desean tener las computadoras con mayor precio, disco duro de 1 </a:t>
            </a:r>
            <a:r>
              <a:rPr lang="es-PE" dirty="0" err="1"/>
              <a:t>tb</a:t>
            </a:r>
            <a:r>
              <a:rPr lang="es-PE" dirty="0"/>
              <a:t> y la marca parece ser HP.</a:t>
            </a:r>
          </a:p>
          <a:p>
            <a:pPr marL="400050" indent="-400050">
              <a:buFont typeface="+mj-lt"/>
              <a:buAutoNum type="romanUcPeriod"/>
            </a:pPr>
            <a:r>
              <a:rPr lang="es-PE" dirty="0"/>
              <a:t>En el caso de las pantallas de las laptops. Los usuarios prefieren que sea de marca Dell ya que estas les genera confianza.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</TotalTime>
  <Words>854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Century Gothic</vt:lpstr>
      <vt:lpstr>Lato</vt:lpstr>
      <vt:lpstr>rubik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37</cp:revision>
  <dcterms:created xsi:type="dcterms:W3CDTF">2024-02-01T20:15:51Z</dcterms:created>
  <dcterms:modified xsi:type="dcterms:W3CDTF">2024-02-23T03:31:43Z</dcterms:modified>
</cp:coreProperties>
</file>