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6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78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9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03/02/2024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29939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AD4D705-B76B-4F23-1BF5-E7C9208A9E63}"/>
              </a:ext>
            </a:extLst>
          </p:cNvPr>
          <p:cNvGrpSpPr/>
          <p:nvPr/>
        </p:nvGrpSpPr>
        <p:grpSpPr>
          <a:xfrm>
            <a:off x="1022555" y="1544454"/>
            <a:ext cx="5073445" cy="2182761"/>
            <a:chOff x="3111839" y="1603447"/>
            <a:chExt cx="5073445" cy="218276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7BFB74D-5145-6297-3757-BD147A00CD00}"/>
                </a:ext>
              </a:extLst>
            </p:cNvPr>
            <p:cNvSpPr/>
            <p:nvPr/>
          </p:nvSpPr>
          <p:spPr>
            <a:xfrm>
              <a:off x="3111839" y="1603447"/>
              <a:ext cx="5073445" cy="21827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B43A327-CD17-69BD-4FE0-5F8C6AE9A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666" y="1825083"/>
              <a:ext cx="4503789" cy="173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875866" y="417193"/>
            <a:ext cx="73595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0862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25</TotalTime>
  <Words>52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Arthur Giuseppe Serrato Cherres</cp:lastModifiedBy>
  <cp:revision>17</cp:revision>
  <dcterms:created xsi:type="dcterms:W3CDTF">2024-02-01T20:15:51Z</dcterms:created>
  <dcterms:modified xsi:type="dcterms:W3CDTF">2024-02-04T04:43:58Z</dcterms:modified>
</cp:coreProperties>
</file>