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6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5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2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78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28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6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98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8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43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9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8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05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7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244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4"/>
            <a:ext cx="7221829" cy="23166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29939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692009" y="2843647"/>
            <a:ext cx="42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  <a:endParaRPr lang="es-ES" dirty="0"/>
          </a:p>
        </p:txBody>
      </p:sp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5735E0C7-7654-7A0A-81EC-406CC0AB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1" y="1203883"/>
            <a:ext cx="3673376" cy="148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24434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751065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773723" y="1744394"/>
            <a:ext cx="110107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</a:p>
          <a:p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del actual declive. Este panorama surge de un estudio llevado a cabo por IDC, una de las principales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consultoras internacionales, que establece que la comercialización de esos dispositivos bajará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cerca de un 2,5% en 2023 antes de volver a crecer en 2024, según el citado estudio.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</a:t>
            </a:r>
          </a:p>
          <a:p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O considerar el panorama que afrontara el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253239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859861" y="1784479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875866" y="417193"/>
            <a:ext cx="73595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08623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69</TotalTime>
  <Words>558</Words>
  <Application>Microsoft Office PowerPoint</Application>
  <PresentationFormat>Panorámica</PresentationFormat>
  <Paragraphs>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Lato</vt:lpstr>
      <vt:lpstr>rubik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Arthur Giuseppe Serrato Cherres</cp:lastModifiedBy>
  <cp:revision>21</cp:revision>
  <dcterms:created xsi:type="dcterms:W3CDTF">2024-02-01T20:15:51Z</dcterms:created>
  <dcterms:modified xsi:type="dcterms:W3CDTF">2024-02-07T16:43:22Z</dcterms:modified>
</cp:coreProperties>
</file>