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6" r:id="rId2"/>
  </p:sldMasterIdLst>
  <p:notesMasterIdLst>
    <p:notesMasterId r:id="rId35"/>
  </p:notesMasterIdLst>
  <p:handoutMasterIdLst>
    <p:handoutMasterId r:id="rId36"/>
  </p:handoutMasterIdLst>
  <p:sldIdLst>
    <p:sldId id="258" r:id="rId3"/>
    <p:sldId id="257" r:id="rId4"/>
    <p:sldId id="274" r:id="rId5"/>
    <p:sldId id="260" r:id="rId6"/>
    <p:sldId id="261" r:id="rId7"/>
    <p:sldId id="281" r:id="rId8"/>
    <p:sldId id="312" r:id="rId9"/>
    <p:sldId id="313" r:id="rId10"/>
    <p:sldId id="314" r:id="rId11"/>
    <p:sldId id="287" r:id="rId12"/>
    <p:sldId id="315" r:id="rId13"/>
    <p:sldId id="316" r:id="rId14"/>
    <p:sldId id="317" r:id="rId15"/>
    <p:sldId id="318" r:id="rId16"/>
    <p:sldId id="319" r:id="rId17"/>
    <p:sldId id="321" r:id="rId18"/>
    <p:sldId id="320" r:id="rId19"/>
    <p:sldId id="337" r:id="rId20"/>
    <p:sldId id="326" r:id="rId21"/>
    <p:sldId id="328" r:id="rId22"/>
    <p:sldId id="331" r:id="rId23"/>
    <p:sldId id="332" r:id="rId24"/>
    <p:sldId id="334" r:id="rId25"/>
    <p:sldId id="335" r:id="rId26"/>
    <p:sldId id="336" r:id="rId27"/>
    <p:sldId id="327" r:id="rId28"/>
    <p:sldId id="338" r:id="rId29"/>
    <p:sldId id="341" r:id="rId30"/>
    <p:sldId id="342" r:id="rId31"/>
    <p:sldId id="343" r:id="rId32"/>
    <p:sldId id="340" r:id="rId33"/>
    <p:sldId id="27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2CD2E-96F9-43E0-B87E-233D7FFD77B7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BA84C9-2508-4DF4-B879-92D329C1889C}">
      <dgm:prSet phldrT="[Text]" custT="1"/>
      <dgm:spPr/>
      <dgm:t>
        <a:bodyPr/>
        <a:lstStyle/>
        <a:p>
          <a:r>
            <a:rPr lang="en-US" sz="3200" dirty="0" smtClean="0"/>
            <a:t>Explain various approaches to management of Dyslipidemia</a:t>
          </a:r>
          <a:endParaRPr lang="en-US" sz="3200" dirty="0"/>
        </a:p>
      </dgm:t>
    </dgm:pt>
    <dgm:pt modelId="{71878166-062D-4D0F-B932-ECA2F5A1A124}" type="parTrans" cxnId="{C9D092C4-2775-4BA8-9DA4-5788795EE75F}">
      <dgm:prSet/>
      <dgm:spPr/>
      <dgm:t>
        <a:bodyPr/>
        <a:lstStyle/>
        <a:p>
          <a:endParaRPr lang="en-US"/>
        </a:p>
      </dgm:t>
    </dgm:pt>
    <dgm:pt modelId="{BC36A191-063B-419C-85E2-D253C64847B9}" type="sibTrans" cxnId="{C9D092C4-2775-4BA8-9DA4-5788795EE75F}">
      <dgm:prSet/>
      <dgm:spPr/>
      <dgm:t>
        <a:bodyPr/>
        <a:lstStyle/>
        <a:p>
          <a:endParaRPr lang="en-US"/>
        </a:p>
      </dgm:t>
    </dgm:pt>
    <dgm:pt modelId="{D053BD7E-0EE5-42CF-8092-F29C9FE21588}">
      <dgm:prSet phldrT="[Text]" custT="1"/>
      <dgm:spPr/>
      <dgm:t>
        <a:bodyPr/>
        <a:lstStyle/>
        <a:p>
          <a:r>
            <a:rPr lang="en-US" sz="3200" dirty="0" smtClean="0"/>
            <a:t>Sate </a:t>
          </a:r>
          <a:r>
            <a:rPr lang="en-US" sz="3200" b="1" i="1" dirty="0" smtClean="0">
              <a:solidFill>
                <a:schemeClr val="bg1"/>
              </a:solidFill>
            </a:rPr>
            <a:t>personal responsibility </a:t>
          </a:r>
          <a:r>
            <a:rPr lang="en-US" sz="3200" dirty="0" smtClean="0"/>
            <a:t>in reducing the risk of dyslipidemia and CHD</a:t>
          </a:r>
          <a:endParaRPr lang="en-US" sz="3200" dirty="0"/>
        </a:p>
      </dgm:t>
    </dgm:pt>
    <dgm:pt modelId="{04DD3457-6E76-459C-AE90-8E6C56FEE3B1}" type="parTrans" cxnId="{9999E4BC-302C-48EC-85CE-433DEBEC2F66}">
      <dgm:prSet/>
      <dgm:spPr/>
      <dgm:t>
        <a:bodyPr/>
        <a:lstStyle/>
        <a:p>
          <a:endParaRPr lang="en-US"/>
        </a:p>
      </dgm:t>
    </dgm:pt>
    <dgm:pt modelId="{1DBD9DD5-1E42-4944-8A58-A4135C4DD118}" type="sibTrans" cxnId="{9999E4BC-302C-48EC-85CE-433DEBEC2F66}">
      <dgm:prSet/>
      <dgm:spPr/>
      <dgm:t>
        <a:bodyPr/>
        <a:lstStyle/>
        <a:p>
          <a:endParaRPr lang="en-US"/>
        </a:p>
      </dgm:t>
    </dgm:pt>
    <dgm:pt modelId="{9780E002-3D9A-4FAA-AA9F-9026782855E7}">
      <dgm:prSet phldrT="[Text]" custT="1"/>
      <dgm:spPr/>
      <dgm:t>
        <a:bodyPr/>
        <a:lstStyle/>
        <a:p>
          <a:r>
            <a:rPr lang="en-US" sz="3200" dirty="0" smtClean="0"/>
            <a:t>Describe lipid metabolism</a:t>
          </a:r>
          <a:endParaRPr lang="en-US" sz="3200" dirty="0"/>
        </a:p>
      </dgm:t>
    </dgm:pt>
    <dgm:pt modelId="{2CE57B11-4C6A-4CDB-ABE8-163A9BC1CBFA}" type="sibTrans" cxnId="{7F1F008B-1DAA-4E54-86D6-4EC3BF8D61B0}">
      <dgm:prSet/>
      <dgm:spPr/>
      <dgm:t>
        <a:bodyPr/>
        <a:lstStyle/>
        <a:p>
          <a:endParaRPr lang="en-US"/>
        </a:p>
      </dgm:t>
    </dgm:pt>
    <dgm:pt modelId="{4C943830-B53F-4BAA-A372-6FB6D58C5331}" type="parTrans" cxnId="{7F1F008B-1DAA-4E54-86D6-4EC3BF8D61B0}">
      <dgm:prSet/>
      <dgm:spPr/>
      <dgm:t>
        <a:bodyPr/>
        <a:lstStyle/>
        <a:p>
          <a:endParaRPr lang="en-US"/>
        </a:p>
      </dgm:t>
    </dgm:pt>
    <dgm:pt modelId="{A11AF6A0-6521-41D8-8B66-7DF72184A15D}" type="pres">
      <dgm:prSet presAssocID="{2212CD2E-96F9-43E0-B87E-233D7FFD77B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676D10-ACC0-4F86-BA7C-7D1E1D9E28DB}" type="pres">
      <dgm:prSet presAssocID="{9780E002-3D9A-4FAA-AA9F-9026782855E7}" presName="parentLin" presStyleCnt="0"/>
      <dgm:spPr/>
    </dgm:pt>
    <dgm:pt modelId="{7C407987-A931-4981-80A6-15300D34D50D}" type="pres">
      <dgm:prSet presAssocID="{9780E002-3D9A-4FAA-AA9F-9026782855E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0846AEA-0CEF-43EF-8D01-05EEEA63C82B}" type="pres">
      <dgm:prSet presAssocID="{9780E002-3D9A-4FAA-AA9F-9026782855E7}" presName="parentText" presStyleLbl="node1" presStyleIdx="0" presStyleCnt="3" custScaleX="134425" custScaleY="278591" custLinFactY="-100000" custLinFactNeighborX="11111" custLinFactNeighborY="-1036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04081-8AB1-47C1-BC4B-03D87CB2F6BE}" type="pres">
      <dgm:prSet presAssocID="{9780E002-3D9A-4FAA-AA9F-9026782855E7}" presName="negativeSpace" presStyleCnt="0"/>
      <dgm:spPr/>
    </dgm:pt>
    <dgm:pt modelId="{EB747AF6-B9F4-4A20-8106-76AB6AC37CE1}" type="pres">
      <dgm:prSet presAssocID="{9780E002-3D9A-4FAA-AA9F-9026782855E7}" presName="childText" presStyleLbl="conFgAcc1" presStyleIdx="0" presStyleCnt="3">
        <dgm:presLayoutVars>
          <dgm:bulletEnabled val="1"/>
        </dgm:presLayoutVars>
      </dgm:prSet>
      <dgm:spPr/>
    </dgm:pt>
    <dgm:pt modelId="{D795454C-6530-4484-83C9-AB2C31D9F746}" type="pres">
      <dgm:prSet presAssocID="{2CE57B11-4C6A-4CDB-ABE8-163A9BC1CBFA}" presName="spaceBetweenRectangles" presStyleCnt="0"/>
      <dgm:spPr/>
    </dgm:pt>
    <dgm:pt modelId="{784F6695-8D84-40BB-83E6-6A95DA68C586}" type="pres">
      <dgm:prSet presAssocID="{C5BA84C9-2508-4DF4-B879-92D329C1889C}" presName="parentLin" presStyleCnt="0"/>
      <dgm:spPr/>
    </dgm:pt>
    <dgm:pt modelId="{6FA79B58-9C59-4C88-B9AC-9572E71FB078}" type="pres">
      <dgm:prSet presAssocID="{C5BA84C9-2508-4DF4-B879-92D329C1889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5F0E69C-88A7-4E3B-8103-E8860F9A9B22}" type="pres">
      <dgm:prSet presAssocID="{C5BA84C9-2508-4DF4-B879-92D329C1889C}" presName="parentText" presStyleLbl="node1" presStyleIdx="1" presStyleCnt="3" custScaleX="142857" custScaleY="214657" custLinFactNeighborX="-1517" custLinFactNeighborY="-220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33BD5-059B-4A52-98C3-A0050FEADD93}" type="pres">
      <dgm:prSet presAssocID="{C5BA84C9-2508-4DF4-B879-92D329C1889C}" presName="negativeSpace" presStyleCnt="0"/>
      <dgm:spPr/>
    </dgm:pt>
    <dgm:pt modelId="{C345F5C4-2476-41AE-98B6-0CB60A1DDC87}" type="pres">
      <dgm:prSet presAssocID="{C5BA84C9-2508-4DF4-B879-92D329C1889C}" presName="childText" presStyleLbl="conFgAcc1" presStyleIdx="1" presStyleCnt="3">
        <dgm:presLayoutVars>
          <dgm:bulletEnabled val="1"/>
        </dgm:presLayoutVars>
      </dgm:prSet>
      <dgm:spPr/>
    </dgm:pt>
    <dgm:pt modelId="{33C95962-9D47-426F-A94E-1391C2E61C7F}" type="pres">
      <dgm:prSet presAssocID="{BC36A191-063B-419C-85E2-D253C64847B9}" presName="spaceBetweenRectangles" presStyleCnt="0"/>
      <dgm:spPr/>
    </dgm:pt>
    <dgm:pt modelId="{4F8F50C8-7BFE-4939-89BD-C85F56330915}" type="pres">
      <dgm:prSet presAssocID="{D053BD7E-0EE5-42CF-8092-F29C9FE21588}" presName="parentLin" presStyleCnt="0"/>
      <dgm:spPr/>
    </dgm:pt>
    <dgm:pt modelId="{05FBC18C-342F-4B0F-82AF-3CEC1DADBED9}" type="pres">
      <dgm:prSet presAssocID="{D053BD7E-0EE5-42CF-8092-F29C9FE2158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9EB4E7D-4B8C-4CD2-960A-AC55D3BAD819}" type="pres">
      <dgm:prSet presAssocID="{D053BD7E-0EE5-42CF-8092-F29C9FE21588}" presName="parentText" presStyleLbl="node1" presStyleIdx="2" presStyleCnt="3" custScaleX="142997" custScaleY="2512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524FD-BBF1-4121-A9C2-DDF042B1682B}" type="pres">
      <dgm:prSet presAssocID="{D053BD7E-0EE5-42CF-8092-F29C9FE21588}" presName="negativeSpace" presStyleCnt="0"/>
      <dgm:spPr/>
    </dgm:pt>
    <dgm:pt modelId="{2111DFA4-E786-419C-8306-CC8016BA2221}" type="pres">
      <dgm:prSet presAssocID="{D053BD7E-0EE5-42CF-8092-F29C9FE215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FABD3C-C6E2-40F1-B851-7879553062BA}" type="presOf" srcId="{D053BD7E-0EE5-42CF-8092-F29C9FE21588}" destId="{D9EB4E7D-4B8C-4CD2-960A-AC55D3BAD819}" srcOrd="1" destOrd="0" presId="urn:microsoft.com/office/officeart/2005/8/layout/list1"/>
    <dgm:cxn modelId="{14DBB1F5-3B1C-40CD-A0E2-DB31C2F1A083}" type="presOf" srcId="{D053BD7E-0EE5-42CF-8092-F29C9FE21588}" destId="{05FBC18C-342F-4B0F-82AF-3CEC1DADBED9}" srcOrd="0" destOrd="0" presId="urn:microsoft.com/office/officeart/2005/8/layout/list1"/>
    <dgm:cxn modelId="{E2014614-6CDF-4830-8B57-C8B838C5775F}" type="presOf" srcId="{9780E002-3D9A-4FAA-AA9F-9026782855E7}" destId="{00846AEA-0CEF-43EF-8D01-05EEEA63C82B}" srcOrd="1" destOrd="0" presId="urn:microsoft.com/office/officeart/2005/8/layout/list1"/>
    <dgm:cxn modelId="{D7CD15B3-79E1-4F38-93BC-D285D049D519}" type="presOf" srcId="{C5BA84C9-2508-4DF4-B879-92D329C1889C}" destId="{C5F0E69C-88A7-4E3B-8103-E8860F9A9B22}" srcOrd="1" destOrd="0" presId="urn:microsoft.com/office/officeart/2005/8/layout/list1"/>
    <dgm:cxn modelId="{7F1F008B-1DAA-4E54-86D6-4EC3BF8D61B0}" srcId="{2212CD2E-96F9-43E0-B87E-233D7FFD77B7}" destId="{9780E002-3D9A-4FAA-AA9F-9026782855E7}" srcOrd="0" destOrd="0" parTransId="{4C943830-B53F-4BAA-A372-6FB6D58C5331}" sibTransId="{2CE57B11-4C6A-4CDB-ABE8-163A9BC1CBFA}"/>
    <dgm:cxn modelId="{9999E4BC-302C-48EC-85CE-433DEBEC2F66}" srcId="{2212CD2E-96F9-43E0-B87E-233D7FFD77B7}" destId="{D053BD7E-0EE5-42CF-8092-F29C9FE21588}" srcOrd="2" destOrd="0" parTransId="{04DD3457-6E76-459C-AE90-8E6C56FEE3B1}" sibTransId="{1DBD9DD5-1E42-4944-8A58-A4135C4DD118}"/>
    <dgm:cxn modelId="{148242B7-0A3A-41B9-8FB9-D141986055B0}" type="presOf" srcId="{C5BA84C9-2508-4DF4-B879-92D329C1889C}" destId="{6FA79B58-9C59-4C88-B9AC-9572E71FB078}" srcOrd="0" destOrd="0" presId="urn:microsoft.com/office/officeart/2005/8/layout/list1"/>
    <dgm:cxn modelId="{C9D092C4-2775-4BA8-9DA4-5788795EE75F}" srcId="{2212CD2E-96F9-43E0-B87E-233D7FFD77B7}" destId="{C5BA84C9-2508-4DF4-B879-92D329C1889C}" srcOrd="1" destOrd="0" parTransId="{71878166-062D-4D0F-B932-ECA2F5A1A124}" sibTransId="{BC36A191-063B-419C-85E2-D253C64847B9}"/>
    <dgm:cxn modelId="{D839A336-3813-4DAC-92DF-FC0FB59A85DE}" type="presOf" srcId="{9780E002-3D9A-4FAA-AA9F-9026782855E7}" destId="{7C407987-A931-4981-80A6-15300D34D50D}" srcOrd="0" destOrd="0" presId="urn:microsoft.com/office/officeart/2005/8/layout/list1"/>
    <dgm:cxn modelId="{7E5E80EC-DAB5-4C33-9D5D-950ED47567E3}" type="presOf" srcId="{2212CD2E-96F9-43E0-B87E-233D7FFD77B7}" destId="{A11AF6A0-6521-41D8-8B66-7DF72184A15D}" srcOrd="0" destOrd="0" presId="urn:microsoft.com/office/officeart/2005/8/layout/list1"/>
    <dgm:cxn modelId="{4BA1B0E7-AC7B-4123-A03F-9DABE1168A8C}" type="presParOf" srcId="{A11AF6A0-6521-41D8-8B66-7DF72184A15D}" destId="{2D676D10-ACC0-4F86-BA7C-7D1E1D9E28DB}" srcOrd="0" destOrd="0" presId="urn:microsoft.com/office/officeart/2005/8/layout/list1"/>
    <dgm:cxn modelId="{F58D3866-5F37-4909-A15F-E70355E2BEA0}" type="presParOf" srcId="{2D676D10-ACC0-4F86-BA7C-7D1E1D9E28DB}" destId="{7C407987-A931-4981-80A6-15300D34D50D}" srcOrd="0" destOrd="0" presId="urn:microsoft.com/office/officeart/2005/8/layout/list1"/>
    <dgm:cxn modelId="{12619274-ECEA-46EB-8192-3077789024FA}" type="presParOf" srcId="{2D676D10-ACC0-4F86-BA7C-7D1E1D9E28DB}" destId="{00846AEA-0CEF-43EF-8D01-05EEEA63C82B}" srcOrd="1" destOrd="0" presId="urn:microsoft.com/office/officeart/2005/8/layout/list1"/>
    <dgm:cxn modelId="{EC7C538A-8F57-419B-840E-CB0B374E0263}" type="presParOf" srcId="{A11AF6A0-6521-41D8-8B66-7DF72184A15D}" destId="{63D04081-8AB1-47C1-BC4B-03D87CB2F6BE}" srcOrd="1" destOrd="0" presId="urn:microsoft.com/office/officeart/2005/8/layout/list1"/>
    <dgm:cxn modelId="{7C94122B-5F28-4277-A2DB-6E1C256CED6F}" type="presParOf" srcId="{A11AF6A0-6521-41D8-8B66-7DF72184A15D}" destId="{EB747AF6-B9F4-4A20-8106-76AB6AC37CE1}" srcOrd="2" destOrd="0" presId="urn:microsoft.com/office/officeart/2005/8/layout/list1"/>
    <dgm:cxn modelId="{DE0A0C1E-87EC-43CF-8F6D-102D20CE174A}" type="presParOf" srcId="{A11AF6A0-6521-41D8-8B66-7DF72184A15D}" destId="{D795454C-6530-4484-83C9-AB2C31D9F746}" srcOrd="3" destOrd="0" presId="urn:microsoft.com/office/officeart/2005/8/layout/list1"/>
    <dgm:cxn modelId="{FB9C81D5-1583-4E8E-A4A2-F2844E243283}" type="presParOf" srcId="{A11AF6A0-6521-41D8-8B66-7DF72184A15D}" destId="{784F6695-8D84-40BB-83E6-6A95DA68C586}" srcOrd="4" destOrd="0" presId="urn:microsoft.com/office/officeart/2005/8/layout/list1"/>
    <dgm:cxn modelId="{D0A0AE8F-44F2-4BBD-8EE4-0AF7B7EF3C6E}" type="presParOf" srcId="{784F6695-8D84-40BB-83E6-6A95DA68C586}" destId="{6FA79B58-9C59-4C88-B9AC-9572E71FB078}" srcOrd="0" destOrd="0" presId="urn:microsoft.com/office/officeart/2005/8/layout/list1"/>
    <dgm:cxn modelId="{73BD30ED-4A71-4E9E-9A53-BBB74174F50D}" type="presParOf" srcId="{784F6695-8D84-40BB-83E6-6A95DA68C586}" destId="{C5F0E69C-88A7-4E3B-8103-E8860F9A9B22}" srcOrd="1" destOrd="0" presId="urn:microsoft.com/office/officeart/2005/8/layout/list1"/>
    <dgm:cxn modelId="{3F6FB0D1-DB8A-43D1-8129-1DC0C64F3F5B}" type="presParOf" srcId="{A11AF6A0-6521-41D8-8B66-7DF72184A15D}" destId="{C6B33BD5-059B-4A52-98C3-A0050FEADD93}" srcOrd="5" destOrd="0" presId="urn:microsoft.com/office/officeart/2005/8/layout/list1"/>
    <dgm:cxn modelId="{9C6998A8-BF14-4652-9A10-FEE580554770}" type="presParOf" srcId="{A11AF6A0-6521-41D8-8B66-7DF72184A15D}" destId="{C345F5C4-2476-41AE-98B6-0CB60A1DDC87}" srcOrd="6" destOrd="0" presId="urn:microsoft.com/office/officeart/2005/8/layout/list1"/>
    <dgm:cxn modelId="{AF47E363-7112-4BBE-AADE-3CBAA03C8426}" type="presParOf" srcId="{A11AF6A0-6521-41D8-8B66-7DF72184A15D}" destId="{33C95962-9D47-426F-A94E-1391C2E61C7F}" srcOrd="7" destOrd="0" presId="urn:microsoft.com/office/officeart/2005/8/layout/list1"/>
    <dgm:cxn modelId="{4260DDFD-7F3A-42C5-AF9F-4EBFFB60842F}" type="presParOf" srcId="{A11AF6A0-6521-41D8-8B66-7DF72184A15D}" destId="{4F8F50C8-7BFE-4939-89BD-C85F56330915}" srcOrd="8" destOrd="0" presId="urn:microsoft.com/office/officeart/2005/8/layout/list1"/>
    <dgm:cxn modelId="{ECDC84DF-E87E-452C-8809-A6978918CC10}" type="presParOf" srcId="{4F8F50C8-7BFE-4939-89BD-C85F56330915}" destId="{05FBC18C-342F-4B0F-82AF-3CEC1DADBED9}" srcOrd="0" destOrd="0" presId="urn:microsoft.com/office/officeart/2005/8/layout/list1"/>
    <dgm:cxn modelId="{42A2FF19-6F79-40F1-8363-6E10BCBB4865}" type="presParOf" srcId="{4F8F50C8-7BFE-4939-89BD-C85F56330915}" destId="{D9EB4E7D-4B8C-4CD2-960A-AC55D3BAD819}" srcOrd="1" destOrd="0" presId="urn:microsoft.com/office/officeart/2005/8/layout/list1"/>
    <dgm:cxn modelId="{CAD33580-8E96-48FE-AF15-B4D3D205360F}" type="presParOf" srcId="{A11AF6A0-6521-41D8-8B66-7DF72184A15D}" destId="{1D6524FD-BBF1-4121-A9C2-DDF042B1682B}" srcOrd="9" destOrd="0" presId="urn:microsoft.com/office/officeart/2005/8/layout/list1"/>
    <dgm:cxn modelId="{E69857A3-FEB5-408C-B708-1C6DD5F41045}" type="presParOf" srcId="{A11AF6A0-6521-41D8-8B66-7DF72184A15D}" destId="{2111DFA4-E786-419C-8306-CC8016BA222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9880B-AF04-410E-B015-2A464C98922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E41B0F-BEB5-46CB-A471-5DC8E30E5F1A}">
      <dgm:prSet phldrT="[Text]"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Sources of Cholesterol</a:t>
          </a:r>
          <a:endParaRPr lang="en-US" dirty="0">
            <a:solidFill>
              <a:srgbClr val="C00000"/>
            </a:solidFill>
          </a:endParaRPr>
        </a:p>
      </dgm:t>
    </dgm:pt>
    <dgm:pt modelId="{D0FE3225-D980-4E7F-9473-1F0513042BF7}" type="parTrans" cxnId="{18A00EEA-AA40-45ED-9ECA-332914116306}">
      <dgm:prSet/>
      <dgm:spPr/>
      <dgm:t>
        <a:bodyPr/>
        <a:lstStyle/>
        <a:p>
          <a:endParaRPr lang="en-US"/>
        </a:p>
      </dgm:t>
    </dgm:pt>
    <dgm:pt modelId="{093DE2C2-34B3-4581-8ECC-0D2A3E38D828}" type="sibTrans" cxnId="{18A00EEA-AA40-45ED-9ECA-332914116306}">
      <dgm:prSet/>
      <dgm:spPr/>
      <dgm:t>
        <a:bodyPr/>
        <a:lstStyle/>
        <a:p>
          <a:endParaRPr lang="en-US"/>
        </a:p>
      </dgm:t>
    </dgm:pt>
    <dgm:pt modelId="{8E8446E6-78C9-494B-B8C5-9A795B7D47DE}">
      <dgm:prSet phldrT="[Text]"/>
      <dgm:spPr/>
      <dgm:t>
        <a:bodyPr/>
        <a:lstStyle/>
        <a:p>
          <a:r>
            <a:rPr lang="en-US" dirty="0" smtClean="0"/>
            <a:t>Exogenous </a:t>
          </a:r>
          <a:endParaRPr lang="en-US" dirty="0"/>
        </a:p>
      </dgm:t>
    </dgm:pt>
    <dgm:pt modelId="{27EBCB57-FDE4-4FAA-B3A7-ADA44F252A41}" type="parTrans" cxnId="{C3D4AA75-B96F-497D-8908-1913940F094C}">
      <dgm:prSet/>
      <dgm:spPr/>
      <dgm:t>
        <a:bodyPr/>
        <a:lstStyle/>
        <a:p>
          <a:endParaRPr lang="en-US"/>
        </a:p>
      </dgm:t>
    </dgm:pt>
    <dgm:pt modelId="{04167F4C-D66B-4483-9111-8504A15A1807}" type="sibTrans" cxnId="{C3D4AA75-B96F-497D-8908-1913940F094C}">
      <dgm:prSet/>
      <dgm:spPr/>
      <dgm:t>
        <a:bodyPr/>
        <a:lstStyle/>
        <a:p>
          <a:endParaRPr lang="en-US"/>
        </a:p>
      </dgm:t>
    </dgm:pt>
    <dgm:pt modelId="{2C38DB75-8ED6-4033-B991-DCC6B05F95A4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Endogenous </a:t>
          </a:r>
          <a:endParaRPr lang="en-US" dirty="0"/>
        </a:p>
      </dgm:t>
    </dgm:pt>
    <dgm:pt modelId="{7FF20491-7173-4DD3-8072-51E8D21768FB}" type="parTrans" cxnId="{02AC88EF-C30A-4998-BFFA-A763443227D0}">
      <dgm:prSet>
        <dgm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92E3FAF-C026-4A7B-A560-EF89EE4A30B1}" type="sibTrans" cxnId="{02AC88EF-C30A-4998-BFFA-A763443227D0}">
      <dgm:prSet/>
      <dgm:spPr/>
      <dgm:t>
        <a:bodyPr/>
        <a:lstStyle/>
        <a:p>
          <a:endParaRPr lang="en-US"/>
        </a:p>
      </dgm:t>
    </dgm:pt>
    <dgm:pt modelId="{BA57F7DD-BFD7-4C96-822C-6D81391C0A15}" type="pres">
      <dgm:prSet presAssocID="{ED29880B-AF04-410E-B015-2A464C98922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357B75-59DC-4093-9C09-9ADA440A7EEF}" type="pres">
      <dgm:prSet presAssocID="{3EE41B0F-BEB5-46CB-A471-5DC8E30E5F1A}" presName="root1" presStyleCnt="0"/>
      <dgm:spPr/>
    </dgm:pt>
    <dgm:pt modelId="{E14C7C6D-C4F3-47A1-A27B-F55198D394D2}" type="pres">
      <dgm:prSet presAssocID="{3EE41B0F-BEB5-46CB-A471-5DC8E30E5F1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97B2AA-E09E-43BA-90DE-151D46ABD600}" type="pres">
      <dgm:prSet presAssocID="{3EE41B0F-BEB5-46CB-A471-5DC8E30E5F1A}" presName="level2hierChild" presStyleCnt="0"/>
      <dgm:spPr/>
    </dgm:pt>
    <dgm:pt modelId="{F3ACA51A-6E37-4237-919E-378F15CCCB0B}" type="pres">
      <dgm:prSet presAssocID="{27EBCB57-FDE4-4FAA-B3A7-ADA44F252A4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8459508E-3FBB-4F4D-B625-269C12B33304}" type="pres">
      <dgm:prSet presAssocID="{27EBCB57-FDE4-4FAA-B3A7-ADA44F252A4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C2E9F48-D26C-4400-B393-2949A4E09A1A}" type="pres">
      <dgm:prSet presAssocID="{8E8446E6-78C9-494B-B8C5-9A795B7D47DE}" presName="root2" presStyleCnt="0"/>
      <dgm:spPr/>
    </dgm:pt>
    <dgm:pt modelId="{DDAEE141-ADE8-426C-B61B-52493E984174}" type="pres">
      <dgm:prSet presAssocID="{8E8446E6-78C9-494B-B8C5-9A795B7D47DE}" presName="LevelTwoTextNode" presStyleLbl="node2" presStyleIdx="0" presStyleCnt="2" custScaleX="79453" custLinFactY="-100000" custLinFactNeighborX="-7225" custLinFactNeighborY="-113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6AE65-096D-4C9F-AC0F-9D5991DD64A3}" type="pres">
      <dgm:prSet presAssocID="{8E8446E6-78C9-494B-B8C5-9A795B7D47DE}" presName="level3hierChild" presStyleCnt="0"/>
      <dgm:spPr/>
    </dgm:pt>
    <dgm:pt modelId="{07488E7F-22E2-42CB-AA1D-14568A2E09C7}" type="pres">
      <dgm:prSet presAssocID="{7FF20491-7173-4DD3-8072-51E8D21768F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285697C-8ADD-404E-BC48-40595DB71AC0}" type="pres">
      <dgm:prSet presAssocID="{7FF20491-7173-4DD3-8072-51E8D21768F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A0F68EC-658B-40D2-A4CD-6FF57CA9B99C}" type="pres">
      <dgm:prSet presAssocID="{2C38DB75-8ED6-4033-B991-DCC6B05F95A4}" presName="root2" presStyleCnt="0"/>
      <dgm:spPr/>
    </dgm:pt>
    <dgm:pt modelId="{CD3E0522-AAC8-4686-A239-5AFCFD70E5C8}" type="pres">
      <dgm:prSet presAssocID="{2C38DB75-8ED6-4033-B991-DCC6B05F95A4}" presName="LevelTwoTextNode" presStyleLbl="node2" presStyleIdx="1" presStyleCnt="2" custScaleX="85396" custLinFactY="23952" custLinFactNeighborX="-5673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8A8ED-5699-489E-BFE3-D07BFF63F810}" type="pres">
      <dgm:prSet presAssocID="{2C38DB75-8ED6-4033-B991-DCC6B05F95A4}" presName="level3hierChild" presStyleCnt="0"/>
      <dgm:spPr/>
    </dgm:pt>
  </dgm:ptLst>
  <dgm:cxnLst>
    <dgm:cxn modelId="{D8497BDF-1899-453B-835F-6333023A3803}" type="presOf" srcId="{7FF20491-7173-4DD3-8072-51E8D21768FB}" destId="{07488E7F-22E2-42CB-AA1D-14568A2E09C7}" srcOrd="0" destOrd="0" presId="urn:microsoft.com/office/officeart/2008/layout/HorizontalMultiLevelHierarchy"/>
    <dgm:cxn modelId="{18A00EEA-AA40-45ED-9ECA-332914116306}" srcId="{ED29880B-AF04-410E-B015-2A464C989221}" destId="{3EE41B0F-BEB5-46CB-A471-5DC8E30E5F1A}" srcOrd="0" destOrd="0" parTransId="{D0FE3225-D980-4E7F-9473-1F0513042BF7}" sibTransId="{093DE2C2-34B3-4581-8ECC-0D2A3E38D828}"/>
    <dgm:cxn modelId="{64943670-BA29-45B9-8A42-A614181B9ED0}" type="presOf" srcId="{8E8446E6-78C9-494B-B8C5-9A795B7D47DE}" destId="{DDAEE141-ADE8-426C-B61B-52493E984174}" srcOrd="0" destOrd="0" presId="urn:microsoft.com/office/officeart/2008/layout/HorizontalMultiLevelHierarchy"/>
    <dgm:cxn modelId="{C3D4AA75-B96F-497D-8908-1913940F094C}" srcId="{3EE41B0F-BEB5-46CB-A471-5DC8E30E5F1A}" destId="{8E8446E6-78C9-494B-B8C5-9A795B7D47DE}" srcOrd="0" destOrd="0" parTransId="{27EBCB57-FDE4-4FAA-B3A7-ADA44F252A41}" sibTransId="{04167F4C-D66B-4483-9111-8504A15A1807}"/>
    <dgm:cxn modelId="{74C59CD3-D272-4216-ACEA-02CF03F671D0}" type="presOf" srcId="{3EE41B0F-BEB5-46CB-A471-5DC8E30E5F1A}" destId="{E14C7C6D-C4F3-47A1-A27B-F55198D394D2}" srcOrd="0" destOrd="0" presId="urn:microsoft.com/office/officeart/2008/layout/HorizontalMultiLevelHierarchy"/>
    <dgm:cxn modelId="{FBDF32F5-AE2C-4F84-939C-156501605772}" type="presOf" srcId="{ED29880B-AF04-410E-B015-2A464C989221}" destId="{BA57F7DD-BFD7-4C96-822C-6D81391C0A15}" srcOrd="0" destOrd="0" presId="urn:microsoft.com/office/officeart/2008/layout/HorizontalMultiLevelHierarchy"/>
    <dgm:cxn modelId="{407CEE7E-8782-4621-BADF-1D772BDDCE7F}" type="presOf" srcId="{7FF20491-7173-4DD3-8072-51E8D21768FB}" destId="{D285697C-8ADD-404E-BC48-40595DB71AC0}" srcOrd="1" destOrd="0" presId="urn:microsoft.com/office/officeart/2008/layout/HorizontalMultiLevelHierarchy"/>
    <dgm:cxn modelId="{FAC15C6C-2196-4294-906E-4D7B593242AF}" type="presOf" srcId="{27EBCB57-FDE4-4FAA-B3A7-ADA44F252A41}" destId="{F3ACA51A-6E37-4237-919E-378F15CCCB0B}" srcOrd="0" destOrd="0" presId="urn:microsoft.com/office/officeart/2008/layout/HorizontalMultiLevelHierarchy"/>
    <dgm:cxn modelId="{6F50636C-789B-4B58-B041-C71344C145F8}" type="presOf" srcId="{2C38DB75-8ED6-4033-B991-DCC6B05F95A4}" destId="{CD3E0522-AAC8-4686-A239-5AFCFD70E5C8}" srcOrd="0" destOrd="0" presId="urn:microsoft.com/office/officeart/2008/layout/HorizontalMultiLevelHierarchy"/>
    <dgm:cxn modelId="{BF09D30E-8070-4D17-80A6-254A6E638286}" type="presOf" srcId="{27EBCB57-FDE4-4FAA-B3A7-ADA44F252A41}" destId="{8459508E-3FBB-4F4D-B625-269C12B33304}" srcOrd="1" destOrd="0" presId="urn:microsoft.com/office/officeart/2008/layout/HorizontalMultiLevelHierarchy"/>
    <dgm:cxn modelId="{02AC88EF-C30A-4998-BFFA-A763443227D0}" srcId="{3EE41B0F-BEB5-46CB-A471-5DC8E30E5F1A}" destId="{2C38DB75-8ED6-4033-B991-DCC6B05F95A4}" srcOrd="1" destOrd="0" parTransId="{7FF20491-7173-4DD3-8072-51E8D21768FB}" sibTransId="{192E3FAF-C026-4A7B-A560-EF89EE4A30B1}"/>
    <dgm:cxn modelId="{B5B61E2E-43E3-4DD6-B3CF-3C1FEEEF8DF8}" type="presParOf" srcId="{BA57F7DD-BFD7-4C96-822C-6D81391C0A15}" destId="{AB357B75-59DC-4093-9C09-9ADA440A7EEF}" srcOrd="0" destOrd="0" presId="urn:microsoft.com/office/officeart/2008/layout/HorizontalMultiLevelHierarchy"/>
    <dgm:cxn modelId="{267A4588-B8FE-400F-9776-2DB0AF1F2C42}" type="presParOf" srcId="{AB357B75-59DC-4093-9C09-9ADA440A7EEF}" destId="{E14C7C6D-C4F3-47A1-A27B-F55198D394D2}" srcOrd="0" destOrd="0" presId="urn:microsoft.com/office/officeart/2008/layout/HorizontalMultiLevelHierarchy"/>
    <dgm:cxn modelId="{1997C72F-5909-49BC-934E-FD7DFC793F4D}" type="presParOf" srcId="{AB357B75-59DC-4093-9C09-9ADA440A7EEF}" destId="{7097B2AA-E09E-43BA-90DE-151D46ABD600}" srcOrd="1" destOrd="0" presId="urn:microsoft.com/office/officeart/2008/layout/HorizontalMultiLevelHierarchy"/>
    <dgm:cxn modelId="{28B753E6-E0F9-4E4E-A820-540149DCA55D}" type="presParOf" srcId="{7097B2AA-E09E-43BA-90DE-151D46ABD600}" destId="{F3ACA51A-6E37-4237-919E-378F15CCCB0B}" srcOrd="0" destOrd="0" presId="urn:microsoft.com/office/officeart/2008/layout/HorizontalMultiLevelHierarchy"/>
    <dgm:cxn modelId="{2F39534D-0A98-40BE-A5BC-73E7D737B852}" type="presParOf" srcId="{F3ACA51A-6E37-4237-919E-378F15CCCB0B}" destId="{8459508E-3FBB-4F4D-B625-269C12B33304}" srcOrd="0" destOrd="0" presId="urn:microsoft.com/office/officeart/2008/layout/HorizontalMultiLevelHierarchy"/>
    <dgm:cxn modelId="{D38B1174-F2FA-46B6-B998-316F3C05BB5D}" type="presParOf" srcId="{7097B2AA-E09E-43BA-90DE-151D46ABD600}" destId="{2C2E9F48-D26C-4400-B393-2949A4E09A1A}" srcOrd="1" destOrd="0" presId="urn:microsoft.com/office/officeart/2008/layout/HorizontalMultiLevelHierarchy"/>
    <dgm:cxn modelId="{157579BD-1A1D-4C4F-AED7-D2E7E9FF89CA}" type="presParOf" srcId="{2C2E9F48-D26C-4400-B393-2949A4E09A1A}" destId="{DDAEE141-ADE8-426C-B61B-52493E984174}" srcOrd="0" destOrd="0" presId="urn:microsoft.com/office/officeart/2008/layout/HorizontalMultiLevelHierarchy"/>
    <dgm:cxn modelId="{5E08A30B-0250-4F9C-AB75-15CCE39780C2}" type="presParOf" srcId="{2C2E9F48-D26C-4400-B393-2949A4E09A1A}" destId="{36C6AE65-096D-4C9F-AC0F-9D5991DD64A3}" srcOrd="1" destOrd="0" presId="urn:microsoft.com/office/officeart/2008/layout/HorizontalMultiLevelHierarchy"/>
    <dgm:cxn modelId="{A73EF6EF-5C78-4A89-A59D-B05F2CDF664C}" type="presParOf" srcId="{7097B2AA-E09E-43BA-90DE-151D46ABD600}" destId="{07488E7F-22E2-42CB-AA1D-14568A2E09C7}" srcOrd="2" destOrd="0" presId="urn:microsoft.com/office/officeart/2008/layout/HorizontalMultiLevelHierarchy"/>
    <dgm:cxn modelId="{7D70DB14-3D42-44DD-8688-42F93BC4DA58}" type="presParOf" srcId="{07488E7F-22E2-42CB-AA1D-14568A2E09C7}" destId="{D285697C-8ADD-404E-BC48-40595DB71AC0}" srcOrd="0" destOrd="0" presId="urn:microsoft.com/office/officeart/2008/layout/HorizontalMultiLevelHierarchy"/>
    <dgm:cxn modelId="{4B47CE50-7ECC-4FFA-A3B5-E4EA1FEDF8B8}" type="presParOf" srcId="{7097B2AA-E09E-43BA-90DE-151D46ABD600}" destId="{1A0F68EC-658B-40D2-A4CD-6FF57CA9B99C}" srcOrd="3" destOrd="0" presId="urn:microsoft.com/office/officeart/2008/layout/HorizontalMultiLevelHierarchy"/>
    <dgm:cxn modelId="{F5C699D3-4B7E-49A7-B975-C1C10B90DE01}" type="presParOf" srcId="{1A0F68EC-658B-40D2-A4CD-6FF57CA9B99C}" destId="{CD3E0522-AAC8-4686-A239-5AFCFD70E5C8}" srcOrd="0" destOrd="0" presId="urn:microsoft.com/office/officeart/2008/layout/HorizontalMultiLevelHierarchy"/>
    <dgm:cxn modelId="{FD9D6260-3F79-446F-B8BF-CB53A8803173}" type="presParOf" srcId="{1A0F68EC-658B-40D2-A4CD-6FF57CA9B99C}" destId="{F6D8A8ED-5699-489E-BFE3-D07BFF63F81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68FAB7-D49E-4294-BCE5-9022C718E78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D5C9CC8-0596-410D-B63F-933FF89BDA4C}">
      <dgm:prSet phldrT="[Text]"/>
      <dgm:spPr/>
      <dgm:t>
        <a:bodyPr/>
        <a:lstStyle/>
        <a:p>
          <a:r>
            <a:rPr lang="en-US" dirty="0" smtClean="0"/>
            <a:t>Intermediaries </a:t>
          </a:r>
          <a:endParaRPr lang="en-US" dirty="0"/>
        </a:p>
      </dgm:t>
    </dgm:pt>
    <dgm:pt modelId="{1759B289-0A29-4025-A47D-A6B19981228E}" type="parTrans" cxnId="{26471DFB-8682-4BFA-BA1F-482C26A09A29}">
      <dgm:prSet/>
      <dgm:spPr/>
      <dgm:t>
        <a:bodyPr/>
        <a:lstStyle/>
        <a:p>
          <a:endParaRPr lang="en-US"/>
        </a:p>
      </dgm:t>
    </dgm:pt>
    <dgm:pt modelId="{5478F81B-F186-4469-BA72-6D6E56863EB1}" type="sibTrans" cxnId="{26471DFB-8682-4BFA-BA1F-482C26A09A29}">
      <dgm:prSet/>
      <dgm:spPr/>
      <dgm:t>
        <a:bodyPr/>
        <a:lstStyle/>
        <a:p>
          <a:endParaRPr lang="en-US"/>
        </a:p>
      </dgm:t>
    </dgm:pt>
    <dgm:pt modelId="{BF73DDCA-B84E-4249-890C-00D8F9E444BA}">
      <dgm:prSet phldrT="[Text]"/>
      <dgm:spPr/>
      <dgm:t>
        <a:bodyPr/>
        <a:lstStyle/>
        <a:p>
          <a:r>
            <a:rPr lang="en-US" dirty="0" smtClean="0"/>
            <a:t>Chylomicrons</a:t>
          </a:r>
          <a:endParaRPr lang="en-US" dirty="0"/>
        </a:p>
      </dgm:t>
    </dgm:pt>
    <dgm:pt modelId="{2B02B602-4695-47E2-8007-4C82BC526FC3}" type="parTrans" cxnId="{D69A04B9-6360-4009-A0DA-3D26145189EA}">
      <dgm:prSet/>
      <dgm:spPr/>
      <dgm:t>
        <a:bodyPr/>
        <a:lstStyle/>
        <a:p>
          <a:endParaRPr lang="en-US"/>
        </a:p>
      </dgm:t>
    </dgm:pt>
    <dgm:pt modelId="{5ECFD4AA-A373-4F14-A30A-EAE218810E6E}" type="sibTrans" cxnId="{D69A04B9-6360-4009-A0DA-3D26145189EA}">
      <dgm:prSet/>
      <dgm:spPr/>
      <dgm:t>
        <a:bodyPr/>
        <a:lstStyle/>
        <a:p>
          <a:endParaRPr lang="en-US"/>
        </a:p>
      </dgm:t>
    </dgm:pt>
    <dgm:pt modelId="{6F6B4097-FB2B-49F2-917A-7E62379EC7F3}">
      <dgm:prSet phldrT="[Text]"/>
      <dgm:spPr/>
      <dgm:t>
        <a:bodyPr/>
        <a:lstStyle/>
        <a:p>
          <a:r>
            <a:rPr lang="en-US" dirty="0" smtClean="0"/>
            <a:t>Chylomicron remnants</a:t>
          </a:r>
          <a:endParaRPr lang="en-US" dirty="0"/>
        </a:p>
      </dgm:t>
    </dgm:pt>
    <dgm:pt modelId="{FE51A3FA-D83F-45EF-86A1-6B1B37CA6F30}" type="parTrans" cxnId="{697DA396-9168-4255-A854-1DB821C94DD2}">
      <dgm:prSet/>
      <dgm:spPr/>
      <dgm:t>
        <a:bodyPr/>
        <a:lstStyle/>
        <a:p>
          <a:endParaRPr lang="en-US"/>
        </a:p>
      </dgm:t>
    </dgm:pt>
    <dgm:pt modelId="{4B0C54E3-2447-4D4D-9182-47D2A2870315}" type="sibTrans" cxnId="{697DA396-9168-4255-A854-1DB821C94DD2}">
      <dgm:prSet/>
      <dgm:spPr/>
      <dgm:t>
        <a:bodyPr/>
        <a:lstStyle/>
        <a:p>
          <a:endParaRPr lang="en-US"/>
        </a:p>
      </dgm:t>
    </dgm:pt>
    <dgm:pt modelId="{95EAD0C1-51F8-473C-BE38-31BB4525169C}">
      <dgm:prSet phldrT="[Text]"/>
      <dgm:spPr/>
      <dgm:t>
        <a:bodyPr/>
        <a:lstStyle/>
        <a:p>
          <a:r>
            <a:rPr lang="en-US" dirty="0" smtClean="0"/>
            <a:t>Intermediate Density Lipoproteins (IDL)</a:t>
          </a:r>
          <a:endParaRPr lang="en-US" dirty="0"/>
        </a:p>
      </dgm:t>
    </dgm:pt>
    <dgm:pt modelId="{49BADB3C-C459-48CE-8D2A-D0476FA7FB9C}" type="parTrans" cxnId="{D5A1DFCA-6D76-4B1A-BFCF-B51AB6BB0A4F}">
      <dgm:prSet/>
      <dgm:spPr/>
      <dgm:t>
        <a:bodyPr/>
        <a:lstStyle/>
        <a:p>
          <a:endParaRPr lang="en-US"/>
        </a:p>
      </dgm:t>
    </dgm:pt>
    <dgm:pt modelId="{49DB97D4-9E83-4C3D-8921-207BFDDC8129}" type="sibTrans" cxnId="{D5A1DFCA-6D76-4B1A-BFCF-B51AB6BB0A4F}">
      <dgm:prSet/>
      <dgm:spPr/>
      <dgm:t>
        <a:bodyPr/>
        <a:lstStyle/>
        <a:p>
          <a:endParaRPr lang="en-US"/>
        </a:p>
      </dgm:t>
    </dgm:pt>
    <dgm:pt modelId="{06799DF4-0E64-423D-86DA-10BF2A601F96}">
      <dgm:prSet phldrT="[Text]"/>
      <dgm:spPr/>
      <dgm:t>
        <a:bodyPr/>
        <a:lstStyle/>
        <a:p>
          <a:r>
            <a:rPr lang="en-US" dirty="0" smtClean="0"/>
            <a:t>Important in Coronary Atherosclerosis</a:t>
          </a:r>
          <a:endParaRPr lang="en-US" dirty="0"/>
        </a:p>
      </dgm:t>
    </dgm:pt>
    <dgm:pt modelId="{A85DB743-83DC-43F8-B886-1DC13AAB9B75}" type="parTrans" cxnId="{1A569DCA-EC19-4C50-B2BE-A4F77A124016}">
      <dgm:prSet/>
      <dgm:spPr/>
      <dgm:t>
        <a:bodyPr/>
        <a:lstStyle/>
        <a:p>
          <a:endParaRPr lang="en-US"/>
        </a:p>
      </dgm:t>
    </dgm:pt>
    <dgm:pt modelId="{E333ECC8-19B2-4D4F-971E-F930C07CEB1E}" type="sibTrans" cxnId="{1A569DCA-EC19-4C50-B2BE-A4F77A124016}">
      <dgm:prSet/>
      <dgm:spPr/>
      <dgm:t>
        <a:bodyPr/>
        <a:lstStyle/>
        <a:p>
          <a:endParaRPr lang="en-US"/>
        </a:p>
      </dgm:t>
    </dgm:pt>
    <dgm:pt modelId="{EB54FC21-C3C8-48DC-A88D-3CD1C7BA6166}">
      <dgm:prSet phldrT="[Text]"/>
      <dgm:spPr/>
      <dgm:t>
        <a:bodyPr/>
        <a:lstStyle/>
        <a:p>
          <a:r>
            <a:rPr lang="en-US" dirty="0" smtClean="0"/>
            <a:t>Very-Low Density Lipoproteins</a:t>
          </a:r>
          <a:endParaRPr lang="en-US" dirty="0"/>
        </a:p>
      </dgm:t>
    </dgm:pt>
    <dgm:pt modelId="{5A2421B9-94D4-4D86-9D47-AB11767B590A}" type="parTrans" cxnId="{3AC56DA8-D574-4F9D-BFC3-5030DA30B16A}">
      <dgm:prSet/>
      <dgm:spPr/>
      <dgm:t>
        <a:bodyPr/>
        <a:lstStyle/>
        <a:p>
          <a:endParaRPr lang="en-US"/>
        </a:p>
      </dgm:t>
    </dgm:pt>
    <dgm:pt modelId="{D4A71642-90DC-4DFA-858E-B50F0F14C939}" type="sibTrans" cxnId="{3AC56DA8-D574-4F9D-BFC3-5030DA30B16A}">
      <dgm:prSet/>
      <dgm:spPr/>
      <dgm:t>
        <a:bodyPr/>
        <a:lstStyle/>
        <a:p>
          <a:endParaRPr lang="en-US"/>
        </a:p>
      </dgm:t>
    </dgm:pt>
    <dgm:pt modelId="{2F4A8781-EB04-4F1C-9011-B3A6C2EEA742}">
      <dgm:prSet phldrT="[Text]"/>
      <dgm:spPr/>
      <dgm:t>
        <a:bodyPr/>
        <a:lstStyle/>
        <a:p>
          <a:r>
            <a:rPr lang="en-US" dirty="0" smtClean="0"/>
            <a:t>Low Density Lipoproteins( </a:t>
          </a:r>
          <a:r>
            <a:rPr lang="en-US" dirty="0" smtClean="0">
              <a:solidFill>
                <a:srgbClr val="FF0000"/>
              </a:solidFill>
            </a:rPr>
            <a:t>Bad Cholesterol</a:t>
          </a:r>
          <a:r>
            <a:rPr lang="en-US" dirty="0" smtClean="0"/>
            <a:t>)</a:t>
          </a:r>
          <a:endParaRPr lang="en-US" dirty="0"/>
        </a:p>
      </dgm:t>
    </dgm:pt>
    <dgm:pt modelId="{8CBC6A5E-168C-4ECE-A33E-AA3D2800ACB8}" type="parTrans" cxnId="{6F20A8C0-78B2-45EA-A5E0-BEECB01B5F1D}">
      <dgm:prSet/>
      <dgm:spPr/>
      <dgm:t>
        <a:bodyPr/>
        <a:lstStyle/>
        <a:p>
          <a:endParaRPr lang="en-US"/>
        </a:p>
      </dgm:t>
    </dgm:pt>
    <dgm:pt modelId="{362CCEF5-E51A-45A8-B414-C10A669038F0}" type="sibTrans" cxnId="{6F20A8C0-78B2-45EA-A5E0-BEECB01B5F1D}">
      <dgm:prSet/>
      <dgm:spPr/>
      <dgm:t>
        <a:bodyPr/>
        <a:lstStyle/>
        <a:p>
          <a:endParaRPr lang="en-US"/>
        </a:p>
      </dgm:t>
    </dgm:pt>
    <dgm:pt modelId="{B5325BC5-2561-4E65-9B0C-E80727301D2B}">
      <dgm:prSet phldrT="[Text]"/>
      <dgm:spPr/>
      <dgm:t>
        <a:bodyPr/>
        <a:lstStyle/>
        <a:p>
          <a:r>
            <a:rPr lang="en-US" dirty="0" smtClean="0"/>
            <a:t>High Density Lipoproteins (</a:t>
          </a:r>
          <a:r>
            <a:rPr lang="en-US" dirty="0" smtClean="0">
              <a:solidFill>
                <a:srgbClr val="0070C0"/>
              </a:solidFill>
            </a:rPr>
            <a:t>Good Cholesterol</a:t>
          </a:r>
          <a:r>
            <a:rPr lang="en-US" dirty="0" smtClean="0"/>
            <a:t>)</a:t>
          </a:r>
          <a:endParaRPr lang="en-US" dirty="0"/>
        </a:p>
      </dgm:t>
    </dgm:pt>
    <dgm:pt modelId="{4740145A-B370-45BD-B10E-75C18E8B9562}" type="parTrans" cxnId="{1991E017-33CB-44F8-AAC2-4D74D22E724D}">
      <dgm:prSet/>
      <dgm:spPr/>
      <dgm:t>
        <a:bodyPr/>
        <a:lstStyle/>
        <a:p>
          <a:endParaRPr lang="en-US"/>
        </a:p>
      </dgm:t>
    </dgm:pt>
    <dgm:pt modelId="{46913341-3B74-4EDA-AFDE-5AFBDB4C8071}" type="sibTrans" cxnId="{1991E017-33CB-44F8-AAC2-4D74D22E724D}">
      <dgm:prSet/>
      <dgm:spPr/>
      <dgm:t>
        <a:bodyPr/>
        <a:lstStyle/>
        <a:p>
          <a:endParaRPr lang="en-US"/>
        </a:p>
      </dgm:t>
    </dgm:pt>
    <dgm:pt modelId="{0F3C7F77-D64D-46B9-B43A-09B2E41C4489}" type="pres">
      <dgm:prSet presAssocID="{0568FAB7-D49E-4294-BCE5-9022C718E78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571FDB-3923-4953-9515-A6345C5D6D5F}" type="pres">
      <dgm:prSet presAssocID="{ED5C9CC8-0596-410D-B63F-933FF89BDA4C}" presName="parentLin" presStyleCnt="0"/>
      <dgm:spPr/>
    </dgm:pt>
    <dgm:pt modelId="{8FA74CF8-CDCA-4743-86FD-C0ACDD2F898B}" type="pres">
      <dgm:prSet presAssocID="{ED5C9CC8-0596-410D-B63F-933FF89BDA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DC8A03B-86E5-4685-B68A-9D544367BE9F}" type="pres">
      <dgm:prSet presAssocID="{ED5C9CC8-0596-410D-B63F-933FF89BDA4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734A3-4E05-44B9-8C21-3B5530B6DD08}" type="pres">
      <dgm:prSet presAssocID="{ED5C9CC8-0596-410D-B63F-933FF89BDA4C}" presName="negativeSpace" presStyleCnt="0"/>
      <dgm:spPr/>
    </dgm:pt>
    <dgm:pt modelId="{8CD60503-3ED5-473A-964C-E7F5C19999A2}" type="pres">
      <dgm:prSet presAssocID="{ED5C9CC8-0596-410D-B63F-933FF89BDA4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2A1B6-1C62-4D89-B103-0192BAEEFBA9}" type="pres">
      <dgm:prSet presAssocID="{5478F81B-F186-4469-BA72-6D6E56863EB1}" presName="spaceBetweenRectangles" presStyleCnt="0"/>
      <dgm:spPr/>
    </dgm:pt>
    <dgm:pt modelId="{DECA328C-FC86-4409-AE47-E671DFC25AA2}" type="pres">
      <dgm:prSet presAssocID="{06799DF4-0E64-423D-86DA-10BF2A601F96}" presName="parentLin" presStyleCnt="0"/>
      <dgm:spPr/>
    </dgm:pt>
    <dgm:pt modelId="{91DBDAD6-0330-4357-AE75-FA9061AF80EF}" type="pres">
      <dgm:prSet presAssocID="{06799DF4-0E64-423D-86DA-10BF2A601F9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A951417-5513-4FAA-9042-A3E2FEFEFBC1}" type="pres">
      <dgm:prSet presAssocID="{06799DF4-0E64-423D-86DA-10BF2A601F9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BEC6C-429B-457E-9540-C420D754774A}" type="pres">
      <dgm:prSet presAssocID="{06799DF4-0E64-423D-86DA-10BF2A601F96}" presName="negativeSpace" presStyleCnt="0"/>
      <dgm:spPr/>
    </dgm:pt>
    <dgm:pt modelId="{6CA884E3-4206-4DD7-B80D-D4395D317672}" type="pres">
      <dgm:prSet presAssocID="{06799DF4-0E64-423D-86DA-10BF2A601F9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7C0D92-CD89-4A5B-B3D5-ECB609CE0612}" type="presOf" srcId="{06799DF4-0E64-423D-86DA-10BF2A601F96}" destId="{91DBDAD6-0330-4357-AE75-FA9061AF80EF}" srcOrd="0" destOrd="0" presId="urn:microsoft.com/office/officeart/2005/8/layout/list1"/>
    <dgm:cxn modelId="{94ECA0B0-3BA3-42E0-9140-A0EFCACFC7CD}" type="presOf" srcId="{EB54FC21-C3C8-48DC-A88D-3CD1C7BA6166}" destId="{6CA884E3-4206-4DD7-B80D-D4395D317672}" srcOrd="0" destOrd="0" presId="urn:microsoft.com/office/officeart/2005/8/layout/list1"/>
    <dgm:cxn modelId="{1991E017-33CB-44F8-AAC2-4D74D22E724D}" srcId="{06799DF4-0E64-423D-86DA-10BF2A601F96}" destId="{B5325BC5-2561-4E65-9B0C-E80727301D2B}" srcOrd="2" destOrd="0" parTransId="{4740145A-B370-45BD-B10E-75C18E8B9562}" sibTransId="{46913341-3B74-4EDA-AFDE-5AFBDB4C8071}"/>
    <dgm:cxn modelId="{D96B6804-8352-42DA-97B0-A37685875072}" type="presOf" srcId="{BF73DDCA-B84E-4249-890C-00D8F9E444BA}" destId="{8CD60503-3ED5-473A-964C-E7F5C19999A2}" srcOrd="0" destOrd="0" presId="urn:microsoft.com/office/officeart/2005/8/layout/list1"/>
    <dgm:cxn modelId="{6F20A8C0-78B2-45EA-A5E0-BEECB01B5F1D}" srcId="{06799DF4-0E64-423D-86DA-10BF2A601F96}" destId="{2F4A8781-EB04-4F1C-9011-B3A6C2EEA742}" srcOrd="1" destOrd="0" parTransId="{8CBC6A5E-168C-4ECE-A33E-AA3D2800ACB8}" sibTransId="{362CCEF5-E51A-45A8-B414-C10A669038F0}"/>
    <dgm:cxn modelId="{D5A1DFCA-6D76-4B1A-BFCF-B51AB6BB0A4F}" srcId="{ED5C9CC8-0596-410D-B63F-933FF89BDA4C}" destId="{95EAD0C1-51F8-473C-BE38-31BB4525169C}" srcOrd="2" destOrd="0" parTransId="{49BADB3C-C459-48CE-8D2A-D0476FA7FB9C}" sibTransId="{49DB97D4-9E83-4C3D-8921-207BFDDC8129}"/>
    <dgm:cxn modelId="{6E48D3D7-0FA5-4B66-8C05-2330A0E143CE}" type="presOf" srcId="{95EAD0C1-51F8-473C-BE38-31BB4525169C}" destId="{8CD60503-3ED5-473A-964C-E7F5C19999A2}" srcOrd="0" destOrd="2" presId="urn:microsoft.com/office/officeart/2005/8/layout/list1"/>
    <dgm:cxn modelId="{9540D0B5-6A7A-43B2-A4DB-C0F0E9FCB93C}" type="presOf" srcId="{B5325BC5-2561-4E65-9B0C-E80727301D2B}" destId="{6CA884E3-4206-4DD7-B80D-D4395D317672}" srcOrd="0" destOrd="2" presId="urn:microsoft.com/office/officeart/2005/8/layout/list1"/>
    <dgm:cxn modelId="{C8F23B58-960C-439B-B60D-E565EEF4925A}" type="presOf" srcId="{0568FAB7-D49E-4294-BCE5-9022C718E78B}" destId="{0F3C7F77-D64D-46B9-B43A-09B2E41C4489}" srcOrd="0" destOrd="0" presId="urn:microsoft.com/office/officeart/2005/8/layout/list1"/>
    <dgm:cxn modelId="{28F7947F-7B1A-46E5-B031-E9C96CA953DF}" type="presOf" srcId="{2F4A8781-EB04-4F1C-9011-B3A6C2EEA742}" destId="{6CA884E3-4206-4DD7-B80D-D4395D317672}" srcOrd="0" destOrd="1" presId="urn:microsoft.com/office/officeart/2005/8/layout/list1"/>
    <dgm:cxn modelId="{26471DFB-8682-4BFA-BA1F-482C26A09A29}" srcId="{0568FAB7-D49E-4294-BCE5-9022C718E78B}" destId="{ED5C9CC8-0596-410D-B63F-933FF89BDA4C}" srcOrd="0" destOrd="0" parTransId="{1759B289-0A29-4025-A47D-A6B19981228E}" sibTransId="{5478F81B-F186-4469-BA72-6D6E56863EB1}"/>
    <dgm:cxn modelId="{43F5762B-EC26-4A68-BF71-0E37143CE8E0}" type="presOf" srcId="{ED5C9CC8-0596-410D-B63F-933FF89BDA4C}" destId="{8FA74CF8-CDCA-4743-86FD-C0ACDD2F898B}" srcOrd="0" destOrd="0" presId="urn:microsoft.com/office/officeart/2005/8/layout/list1"/>
    <dgm:cxn modelId="{D69A04B9-6360-4009-A0DA-3D26145189EA}" srcId="{ED5C9CC8-0596-410D-B63F-933FF89BDA4C}" destId="{BF73DDCA-B84E-4249-890C-00D8F9E444BA}" srcOrd="0" destOrd="0" parTransId="{2B02B602-4695-47E2-8007-4C82BC526FC3}" sibTransId="{5ECFD4AA-A373-4F14-A30A-EAE218810E6E}"/>
    <dgm:cxn modelId="{AF81A313-CC89-433D-90B9-5FC14CC60657}" type="presOf" srcId="{ED5C9CC8-0596-410D-B63F-933FF89BDA4C}" destId="{BDC8A03B-86E5-4685-B68A-9D544367BE9F}" srcOrd="1" destOrd="0" presId="urn:microsoft.com/office/officeart/2005/8/layout/list1"/>
    <dgm:cxn modelId="{2AC9145C-EE12-4512-83B7-27D575EFAD1D}" type="presOf" srcId="{6F6B4097-FB2B-49F2-917A-7E62379EC7F3}" destId="{8CD60503-3ED5-473A-964C-E7F5C19999A2}" srcOrd="0" destOrd="1" presId="urn:microsoft.com/office/officeart/2005/8/layout/list1"/>
    <dgm:cxn modelId="{FE2AB468-9C40-4F34-9DE4-73C0A3C63E74}" type="presOf" srcId="{06799DF4-0E64-423D-86DA-10BF2A601F96}" destId="{BA951417-5513-4FAA-9042-A3E2FEFEFBC1}" srcOrd="1" destOrd="0" presId="urn:microsoft.com/office/officeart/2005/8/layout/list1"/>
    <dgm:cxn modelId="{697DA396-9168-4255-A854-1DB821C94DD2}" srcId="{ED5C9CC8-0596-410D-B63F-933FF89BDA4C}" destId="{6F6B4097-FB2B-49F2-917A-7E62379EC7F3}" srcOrd="1" destOrd="0" parTransId="{FE51A3FA-D83F-45EF-86A1-6B1B37CA6F30}" sibTransId="{4B0C54E3-2447-4D4D-9182-47D2A2870315}"/>
    <dgm:cxn modelId="{3AC56DA8-D574-4F9D-BFC3-5030DA30B16A}" srcId="{06799DF4-0E64-423D-86DA-10BF2A601F96}" destId="{EB54FC21-C3C8-48DC-A88D-3CD1C7BA6166}" srcOrd="0" destOrd="0" parTransId="{5A2421B9-94D4-4D86-9D47-AB11767B590A}" sibTransId="{D4A71642-90DC-4DFA-858E-B50F0F14C939}"/>
    <dgm:cxn modelId="{1A569DCA-EC19-4C50-B2BE-A4F77A124016}" srcId="{0568FAB7-D49E-4294-BCE5-9022C718E78B}" destId="{06799DF4-0E64-423D-86DA-10BF2A601F96}" srcOrd="1" destOrd="0" parTransId="{A85DB743-83DC-43F8-B886-1DC13AAB9B75}" sibTransId="{E333ECC8-19B2-4D4F-971E-F930C07CEB1E}"/>
    <dgm:cxn modelId="{3E077B90-3B6C-493E-A9B3-A078A3BA2290}" type="presParOf" srcId="{0F3C7F77-D64D-46B9-B43A-09B2E41C4489}" destId="{0A571FDB-3923-4953-9515-A6345C5D6D5F}" srcOrd="0" destOrd="0" presId="urn:microsoft.com/office/officeart/2005/8/layout/list1"/>
    <dgm:cxn modelId="{B9B72BA9-9A41-447C-96CF-0CCC2D7D1C48}" type="presParOf" srcId="{0A571FDB-3923-4953-9515-A6345C5D6D5F}" destId="{8FA74CF8-CDCA-4743-86FD-C0ACDD2F898B}" srcOrd="0" destOrd="0" presId="urn:microsoft.com/office/officeart/2005/8/layout/list1"/>
    <dgm:cxn modelId="{2549ABFB-6E1A-4D91-825D-D0FA82EAB3A1}" type="presParOf" srcId="{0A571FDB-3923-4953-9515-A6345C5D6D5F}" destId="{BDC8A03B-86E5-4685-B68A-9D544367BE9F}" srcOrd="1" destOrd="0" presId="urn:microsoft.com/office/officeart/2005/8/layout/list1"/>
    <dgm:cxn modelId="{CBA54A82-F592-486D-93DF-24EC153DC239}" type="presParOf" srcId="{0F3C7F77-D64D-46B9-B43A-09B2E41C4489}" destId="{AE2734A3-4E05-44B9-8C21-3B5530B6DD08}" srcOrd="1" destOrd="0" presId="urn:microsoft.com/office/officeart/2005/8/layout/list1"/>
    <dgm:cxn modelId="{922498EF-89D2-48C5-A8D4-EF9F86543E69}" type="presParOf" srcId="{0F3C7F77-D64D-46B9-B43A-09B2E41C4489}" destId="{8CD60503-3ED5-473A-964C-E7F5C19999A2}" srcOrd="2" destOrd="0" presId="urn:microsoft.com/office/officeart/2005/8/layout/list1"/>
    <dgm:cxn modelId="{AA9B38E4-2726-42FE-8D32-9F70E6E4F672}" type="presParOf" srcId="{0F3C7F77-D64D-46B9-B43A-09B2E41C4489}" destId="{A712A1B6-1C62-4D89-B103-0192BAEEFBA9}" srcOrd="3" destOrd="0" presId="urn:microsoft.com/office/officeart/2005/8/layout/list1"/>
    <dgm:cxn modelId="{42E61725-C985-4818-B1D8-F417946508CC}" type="presParOf" srcId="{0F3C7F77-D64D-46B9-B43A-09B2E41C4489}" destId="{DECA328C-FC86-4409-AE47-E671DFC25AA2}" srcOrd="4" destOrd="0" presId="urn:microsoft.com/office/officeart/2005/8/layout/list1"/>
    <dgm:cxn modelId="{72857A1B-8240-488B-B8D5-8ACEAD2F6EEE}" type="presParOf" srcId="{DECA328C-FC86-4409-AE47-E671DFC25AA2}" destId="{91DBDAD6-0330-4357-AE75-FA9061AF80EF}" srcOrd="0" destOrd="0" presId="urn:microsoft.com/office/officeart/2005/8/layout/list1"/>
    <dgm:cxn modelId="{2B2102D0-4A31-48B8-B732-FC619FDC33ED}" type="presParOf" srcId="{DECA328C-FC86-4409-AE47-E671DFC25AA2}" destId="{BA951417-5513-4FAA-9042-A3E2FEFEFBC1}" srcOrd="1" destOrd="0" presId="urn:microsoft.com/office/officeart/2005/8/layout/list1"/>
    <dgm:cxn modelId="{AD3617E2-1E28-4532-AC3E-120DAB920F43}" type="presParOf" srcId="{0F3C7F77-D64D-46B9-B43A-09B2E41C4489}" destId="{799BEC6C-429B-457E-9540-C420D754774A}" srcOrd="5" destOrd="0" presId="urn:microsoft.com/office/officeart/2005/8/layout/list1"/>
    <dgm:cxn modelId="{9812C073-8D9C-40B8-AFAD-E216BC121AC7}" type="presParOf" srcId="{0F3C7F77-D64D-46B9-B43A-09B2E41C4489}" destId="{6CA884E3-4206-4DD7-B80D-D4395D31767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DC151E-6012-484E-8CA0-8A89F89E1CE1}" type="doc">
      <dgm:prSet loTypeId="urn:microsoft.com/office/officeart/2005/8/layout/process5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E3C72E-4BD9-4D60-A7A3-FA3AF39B313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LDL Transport to endothelial Cells</a:t>
          </a:r>
          <a:endParaRPr lang="en-US" dirty="0"/>
        </a:p>
      </dgm:t>
    </dgm:pt>
    <dgm:pt modelId="{A9650A5D-1C40-4A55-8306-FA0B14043D80}" type="parTrans" cxnId="{3D20AB41-3A13-4128-8820-00838765BE5A}">
      <dgm:prSet/>
      <dgm:spPr/>
      <dgm:t>
        <a:bodyPr/>
        <a:lstStyle/>
        <a:p>
          <a:endParaRPr lang="en-US"/>
        </a:p>
      </dgm:t>
    </dgm:pt>
    <dgm:pt modelId="{A06239C2-AD5D-4F73-A0FD-36D5925E824B}" type="sibTrans" cxnId="{3D20AB41-3A13-4128-8820-00838765BE5A}">
      <dgm:prSet/>
      <dgm:spPr/>
      <dgm:t>
        <a:bodyPr/>
        <a:lstStyle/>
        <a:p>
          <a:endParaRPr lang="en-US"/>
        </a:p>
      </dgm:t>
    </dgm:pt>
    <dgm:pt modelId="{CB0706E3-5D8F-4DB6-BB6F-AFFA622A464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LDL reached Sub-endothelial Space</a:t>
          </a:r>
          <a:endParaRPr lang="en-US" dirty="0"/>
        </a:p>
      </dgm:t>
    </dgm:pt>
    <dgm:pt modelId="{10B530E3-0A61-432A-A056-D3E7FFCCDFEF}" type="parTrans" cxnId="{5BB332F3-DF5D-40A4-B7F0-068743ED0879}">
      <dgm:prSet/>
      <dgm:spPr/>
      <dgm:t>
        <a:bodyPr/>
        <a:lstStyle/>
        <a:p>
          <a:endParaRPr lang="en-US"/>
        </a:p>
      </dgm:t>
    </dgm:pt>
    <dgm:pt modelId="{3B27A734-C362-4186-887F-4A1493DDAF54}" type="sibTrans" cxnId="{5BB332F3-DF5D-40A4-B7F0-068743ED0879}">
      <dgm:prSet/>
      <dgm:spPr/>
      <dgm:t>
        <a:bodyPr/>
        <a:lstStyle/>
        <a:p>
          <a:endParaRPr lang="en-US"/>
        </a:p>
      </dgm:t>
    </dgm:pt>
    <dgm:pt modelId="{51A96F9F-4F09-41DF-8A9D-E9A982BC3E2B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LDL Undergoes Oxidation</a:t>
          </a:r>
          <a:endParaRPr lang="en-US" dirty="0"/>
        </a:p>
      </dgm:t>
    </dgm:pt>
    <dgm:pt modelId="{6939DB31-5A30-4233-B389-BA905ADC503B}" type="parTrans" cxnId="{F09CE1AC-744A-4509-B411-F28EB238B08E}">
      <dgm:prSet/>
      <dgm:spPr/>
      <dgm:t>
        <a:bodyPr/>
        <a:lstStyle/>
        <a:p>
          <a:endParaRPr lang="en-US"/>
        </a:p>
      </dgm:t>
    </dgm:pt>
    <dgm:pt modelId="{4B539603-4C61-47F1-BEFD-8E5F55935BBA}" type="sibTrans" cxnId="{F09CE1AC-744A-4509-B411-F28EB238B08E}">
      <dgm:prSet/>
      <dgm:spPr/>
      <dgm:t>
        <a:bodyPr/>
        <a:lstStyle/>
        <a:p>
          <a:endParaRPr lang="en-US"/>
        </a:p>
      </dgm:t>
    </dgm:pt>
    <dgm:pt modelId="{2ECBEC7F-7611-4024-A80C-736D44BC4AF6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Monocytes migrate to Sub-endothelial Space</a:t>
          </a:r>
          <a:endParaRPr lang="en-US" dirty="0"/>
        </a:p>
      </dgm:t>
    </dgm:pt>
    <dgm:pt modelId="{21EC7365-01B3-46E5-B32B-97C92684C010}" type="parTrans" cxnId="{9450CAE5-6F8F-4668-BA5E-004E9908C540}">
      <dgm:prSet/>
      <dgm:spPr/>
      <dgm:t>
        <a:bodyPr/>
        <a:lstStyle/>
        <a:p>
          <a:endParaRPr lang="en-US"/>
        </a:p>
      </dgm:t>
    </dgm:pt>
    <dgm:pt modelId="{7C0447AE-5F8C-4518-822C-C569CC20559F}" type="sibTrans" cxnId="{9450CAE5-6F8F-4668-BA5E-004E9908C540}">
      <dgm:prSet/>
      <dgm:spPr/>
      <dgm:t>
        <a:bodyPr/>
        <a:lstStyle/>
        <a:p>
          <a:endParaRPr lang="en-US"/>
        </a:p>
      </dgm:t>
    </dgm:pt>
    <dgm:pt modelId="{99756CB8-7F62-4075-B67E-C455AB43ED2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Monocyte s converted to macrophages </a:t>
          </a:r>
          <a:endParaRPr lang="en-US" dirty="0"/>
        </a:p>
      </dgm:t>
    </dgm:pt>
    <dgm:pt modelId="{1E62C804-5064-4FAF-9497-F9E8740EAECF}" type="parTrans" cxnId="{331544D2-215A-45CB-AA6E-D9A07296D307}">
      <dgm:prSet/>
      <dgm:spPr/>
      <dgm:t>
        <a:bodyPr/>
        <a:lstStyle/>
        <a:p>
          <a:endParaRPr lang="en-US"/>
        </a:p>
      </dgm:t>
    </dgm:pt>
    <dgm:pt modelId="{B890FED8-8073-4264-BF52-48957C249DA9}" type="sibTrans" cxnId="{331544D2-215A-45CB-AA6E-D9A07296D307}">
      <dgm:prSet/>
      <dgm:spPr/>
      <dgm:t>
        <a:bodyPr/>
        <a:lstStyle/>
        <a:p>
          <a:endParaRPr lang="en-US"/>
        </a:p>
      </dgm:t>
    </dgm:pt>
    <dgm:pt modelId="{7684E658-7350-46C2-8AE0-00FADFC4386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Macrophages mobility become inhibited </a:t>
          </a:r>
          <a:endParaRPr lang="en-US" dirty="0"/>
        </a:p>
      </dgm:t>
    </dgm:pt>
    <dgm:pt modelId="{A3FDFD26-8ABE-4B8A-933D-D8A174392BA3}" type="parTrans" cxnId="{400DA3EA-B320-49F7-8993-8DD40A9718D3}">
      <dgm:prSet/>
      <dgm:spPr/>
      <dgm:t>
        <a:bodyPr/>
        <a:lstStyle/>
        <a:p>
          <a:endParaRPr lang="en-US"/>
        </a:p>
      </dgm:t>
    </dgm:pt>
    <dgm:pt modelId="{BCC60A07-0BEA-4FC1-B82F-DC6219D3BB4E}" type="sibTrans" cxnId="{400DA3EA-B320-49F7-8993-8DD40A9718D3}">
      <dgm:prSet/>
      <dgm:spPr/>
      <dgm:t>
        <a:bodyPr/>
        <a:lstStyle/>
        <a:p>
          <a:endParaRPr lang="en-US"/>
        </a:p>
      </dgm:t>
    </dgm:pt>
    <dgm:pt modelId="{9FA8F5B7-E6DA-40D4-A1A7-70A6E46C55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Oxidized LDL undergo Uptake by macrophages</a:t>
          </a:r>
          <a:endParaRPr lang="en-US" dirty="0"/>
        </a:p>
      </dgm:t>
    </dgm:pt>
    <dgm:pt modelId="{9CDDB213-A863-49DF-9E86-1FC6D8EA92BC}" type="parTrans" cxnId="{1862FC54-D196-4F14-AE28-2E3F885B5979}">
      <dgm:prSet/>
      <dgm:spPr/>
      <dgm:t>
        <a:bodyPr/>
        <a:lstStyle/>
        <a:p>
          <a:endParaRPr lang="en-US"/>
        </a:p>
      </dgm:t>
    </dgm:pt>
    <dgm:pt modelId="{D7FB2963-6F9A-4A4D-8DCB-4A17D304FD77}" type="sibTrans" cxnId="{1862FC54-D196-4F14-AE28-2E3F885B5979}">
      <dgm:prSet/>
      <dgm:spPr/>
      <dgm:t>
        <a:bodyPr/>
        <a:lstStyle/>
        <a:p>
          <a:endParaRPr lang="en-US"/>
        </a:p>
      </dgm:t>
    </dgm:pt>
    <dgm:pt modelId="{2C4C2399-E770-4300-8C86-02E8287D3C4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The material become cytotoxic and damage the endothelium</a:t>
          </a:r>
          <a:endParaRPr lang="en-US" dirty="0"/>
        </a:p>
      </dgm:t>
    </dgm:pt>
    <dgm:pt modelId="{28C81B40-A17E-48CE-842C-EDCF1DB7D1A3}" type="parTrans" cxnId="{EA52B531-1519-4D56-ACE5-B6033D68363A}">
      <dgm:prSet/>
      <dgm:spPr/>
      <dgm:t>
        <a:bodyPr/>
        <a:lstStyle/>
        <a:p>
          <a:endParaRPr lang="en-US"/>
        </a:p>
      </dgm:t>
    </dgm:pt>
    <dgm:pt modelId="{67A768D5-8239-478D-9F12-0EA6CAE60403}" type="sibTrans" cxnId="{EA52B531-1519-4D56-ACE5-B6033D68363A}">
      <dgm:prSet/>
      <dgm:spPr/>
      <dgm:t>
        <a:bodyPr/>
        <a:lstStyle/>
        <a:p>
          <a:endParaRPr lang="en-US"/>
        </a:p>
      </dgm:t>
    </dgm:pt>
    <dgm:pt modelId="{A961436C-0287-48AC-8A05-1AD9746CA1DA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Platelet Adhesion and formation of </a:t>
          </a:r>
          <a:r>
            <a:rPr lang="en-US" dirty="0" err="1" smtClean="0"/>
            <a:t>microthrombi</a:t>
          </a:r>
          <a:endParaRPr lang="en-US" dirty="0"/>
        </a:p>
      </dgm:t>
    </dgm:pt>
    <dgm:pt modelId="{9DF93A27-1390-4A1E-AED0-63BA752D0460}" type="parTrans" cxnId="{9D8CBAA4-3602-418B-9052-7F0547388DFF}">
      <dgm:prSet/>
      <dgm:spPr/>
      <dgm:t>
        <a:bodyPr/>
        <a:lstStyle/>
        <a:p>
          <a:endParaRPr lang="en-US"/>
        </a:p>
      </dgm:t>
    </dgm:pt>
    <dgm:pt modelId="{E72D6734-7B52-4788-BF07-3873F309EA45}" type="sibTrans" cxnId="{9D8CBAA4-3602-418B-9052-7F0547388DFF}">
      <dgm:prSet/>
      <dgm:spPr/>
      <dgm:t>
        <a:bodyPr/>
        <a:lstStyle/>
        <a:p>
          <a:endParaRPr lang="en-US"/>
        </a:p>
      </dgm:t>
    </dgm:pt>
    <dgm:pt modelId="{78A018F0-509D-4DA8-BC14-15F3C43084C0}" type="pres">
      <dgm:prSet presAssocID="{99DC151E-6012-484E-8CA0-8A89F89E1CE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15C853-E050-47B1-8997-927739D6CC40}" type="pres">
      <dgm:prSet presAssocID="{CBE3C72E-4BD9-4D60-A7A3-FA3AF39B313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D25CE-9B8E-40FB-9DBE-DEA1C13F8FA3}" type="pres">
      <dgm:prSet presAssocID="{A06239C2-AD5D-4F73-A0FD-36D5925E824B}" presName="sibTrans" presStyleLbl="sibTrans2D1" presStyleIdx="0" presStyleCnt="8"/>
      <dgm:spPr/>
      <dgm:t>
        <a:bodyPr/>
        <a:lstStyle/>
        <a:p>
          <a:endParaRPr lang="en-US"/>
        </a:p>
      </dgm:t>
    </dgm:pt>
    <dgm:pt modelId="{C208753B-50AD-4AE9-8325-B053570A65E1}" type="pres">
      <dgm:prSet presAssocID="{A06239C2-AD5D-4F73-A0FD-36D5925E824B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CCB49203-EF88-4FBE-A959-6B5ABD6971A2}" type="pres">
      <dgm:prSet presAssocID="{CB0706E3-5D8F-4DB6-BB6F-AFFA622A464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1811E-D0E8-4118-B144-42EF9A892847}" type="pres">
      <dgm:prSet presAssocID="{3B27A734-C362-4186-887F-4A1493DDAF54}" presName="sibTrans" presStyleLbl="sibTrans2D1" presStyleIdx="1" presStyleCnt="8"/>
      <dgm:spPr/>
      <dgm:t>
        <a:bodyPr/>
        <a:lstStyle/>
        <a:p>
          <a:endParaRPr lang="en-US"/>
        </a:p>
      </dgm:t>
    </dgm:pt>
    <dgm:pt modelId="{410CED8A-62E4-4BF8-A152-CBFEE93156EB}" type="pres">
      <dgm:prSet presAssocID="{3B27A734-C362-4186-887F-4A1493DDAF54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2E9D463F-CC5C-47A0-8D7F-6CD63444585F}" type="pres">
      <dgm:prSet presAssocID="{51A96F9F-4F09-41DF-8A9D-E9A982BC3E2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95697B-6D85-4167-91BD-AA846AD709E7}" type="pres">
      <dgm:prSet presAssocID="{4B539603-4C61-47F1-BEFD-8E5F55935BBA}" presName="sibTrans" presStyleLbl="sibTrans2D1" presStyleIdx="2" presStyleCnt="8"/>
      <dgm:spPr/>
      <dgm:t>
        <a:bodyPr/>
        <a:lstStyle/>
        <a:p>
          <a:endParaRPr lang="en-US"/>
        </a:p>
      </dgm:t>
    </dgm:pt>
    <dgm:pt modelId="{E8F6CF2D-6B09-4D8B-877E-E88452FAE5F6}" type="pres">
      <dgm:prSet presAssocID="{4B539603-4C61-47F1-BEFD-8E5F55935BBA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BF1B7465-D343-4058-9D7D-DD84E0F54A76}" type="pres">
      <dgm:prSet presAssocID="{2ECBEC7F-7611-4024-A80C-736D44BC4AF6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FAF00-67EB-4F55-8C77-59F698F5724E}" type="pres">
      <dgm:prSet presAssocID="{7C0447AE-5F8C-4518-822C-C569CC20559F}" presName="sibTrans" presStyleLbl="sibTrans2D1" presStyleIdx="3" presStyleCnt="8"/>
      <dgm:spPr/>
      <dgm:t>
        <a:bodyPr/>
        <a:lstStyle/>
        <a:p>
          <a:endParaRPr lang="en-US"/>
        </a:p>
      </dgm:t>
    </dgm:pt>
    <dgm:pt modelId="{36AEF431-4A6F-4326-B5E5-7897FC71F564}" type="pres">
      <dgm:prSet presAssocID="{7C0447AE-5F8C-4518-822C-C569CC20559F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1816BC87-FC06-4646-8EE4-46CC08EEBC0E}" type="pres">
      <dgm:prSet presAssocID="{99756CB8-7F62-4075-B67E-C455AB43ED22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53678-42B4-4204-B769-940574005DEA}" type="pres">
      <dgm:prSet presAssocID="{B890FED8-8073-4264-BF52-48957C249DA9}" presName="sibTrans" presStyleLbl="sibTrans2D1" presStyleIdx="4" presStyleCnt="8"/>
      <dgm:spPr/>
      <dgm:t>
        <a:bodyPr/>
        <a:lstStyle/>
        <a:p>
          <a:endParaRPr lang="en-US"/>
        </a:p>
      </dgm:t>
    </dgm:pt>
    <dgm:pt modelId="{327104AF-5847-41F4-B50D-1D803321E9B9}" type="pres">
      <dgm:prSet presAssocID="{B890FED8-8073-4264-BF52-48957C249DA9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17B2447B-5A20-4429-9488-7664270513EF}" type="pres">
      <dgm:prSet presAssocID="{7684E658-7350-46C2-8AE0-00FADFC4386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1FE3D-0AF1-4884-84FC-A2385A1A3D2E}" type="pres">
      <dgm:prSet presAssocID="{BCC60A07-0BEA-4FC1-B82F-DC6219D3BB4E}" presName="sibTrans" presStyleLbl="sibTrans2D1" presStyleIdx="5" presStyleCnt="8"/>
      <dgm:spPr/>
      <dgm:t>
        <a:bodyPr/>
        <a:lstStyle/>
        <a:p>
          <a:endParaRPr lang="en-US"/>
        </a:p>
      </dgm:t>
    </dgm:pt>
    <dgm:pt modelId="{AFADBB5F-4D07-4DCD-A657-F19CF269698B}" type="pres">
      <dgm:prSet presAssocID="{BCC60A07-0BEA-4FC1-B82F-DC6219D3BB4E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6A1B7E2C-EE1C-406B-8AE9-E2C65D55E046}" type="pres">
      <dgm:prSet presAssocID="{9FA8F5B7-E6DA-40D4-A1A7-70A6E46C554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89B13-BBAE-48E0-B7A1-97088CADB187}" type="pres">
      <dgm:prSet presAssocID="{D7FB2963-6F9A-4A4D-8DCB-4A17D304FD77}" presName="sibTrans" presStyleLbl="sibTrans2D1" presStyleIdx="6" presStyleCnt="8"/>
      <dgm:spPr/>
      <dgm:t>
        <a:bodyPr/>
        <a:lstStyle/>
        <a:p>
          <a:endParaRPr lang="en-US"/>
        </a:p>
      </dgm:t>
    </dgm:pt>
    <dgm:pt modelId="{C4217859-1530-4FC6-88F7-6FF444A05F0F}" type="pres">
      <dgm:prSet presAssocID="{D7FB2963-6F9A-4A4D-8DCB-4A17D304FD77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970B8753-737D-413F-8F76-843FE4D9545C}" type="pres">
      <dgm:prSet presAssocID="{2C4C2399-E770-4300-8C86-02E8287D3C4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49F35-867A-44A5-B5F2-B044EEEEBC45}" type="pres">
      <dgm:prSet presAssocID="{67A768D5-8239-478D-9F12-0EA6CAE60403}" presName="sibTrans" presStyleLbl="sibTrans2D1" presStyleIdx="7" presStyleCnt="8"/>
      <dgm:spPr/>
      <dgm:t>
        <a:bodyPr/>
        <a:lstStyle/>
        <a:p>
          <a:endParaRPr lang="en-US"/>
        </a:p>
      </dgm:t>
    </dgm:pt>
    <dgm:pt modelId="{8209C741-2F47-4317-B755-D4E0C16E8AEF}" type="pres">
      <dgm:prSet presAssocID="{67A768D5-8239-478D-9F12-0EA6CAE60403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3E35A729-07B1-4BCF-B511-3B526743D109}" type="pres">
      <dgm:prSet presAssocID="{A961436C-0287-48AC-8A05-1AD9746CA1D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FA8BC6-14CA-41E3-B51E-408068952525}" type="presOf" srcId="{2C4C2399-E770-4300-8C86-02E8287D3C4A}" destId="{970B8753-737D-413F-8F76-843FE4D9545C}" srcOrd="0" destOrd="0" presId="urn:microsoft.com/office/officeart/2005/8/layout/process5"/>
    <dgm:cxn modelId="{CEB41945-48B1-4170-9DBF-5A083C6AD81A}" type="presOf" srcId="{99756CB8-7F62-4075-B67E-C455AB43ED22}" destId="{1816BC87-FC06-4646-8EE4-46CC08EEBC0E}" srcOrd="0" destOrd="0" presId="urn:microsoft.com/office/officeart/2005/8/layout/process5"/>
    <dgm:cxn modelId="{75674823-0CA7-4257-A84B-8B9A61394C64}" type="presOf" srcId="{CBE3C72E-4BD9-4D60-A7A3-FA3AF39B313B}" destId="{3515C853-E050-47B1-8997-927739D6CC40}" srcOrd="0" destOrd="0" presId="urn:microsoft.com/office/officeart/2005/8/layout/process5"/>
    <dgm:cxn modelId="{8F6A5750-BB81-4C11-A7BE-020710AA9713}" type="presOf" srcId="{BCC60A07-0BEA-4FC1-B82F-DC6219D3BB4E}" destId="{AFADBB5F-4D07-4DCD-A657-F19CF269698B}" srcOrd="1" destOrd="0" presId="urn:microsoft.com/office/officeart/2005/8/layout/process5"/>
    <dgm:cxn modelId="{AEAE4113-77F9-46C0-9873-4B4F1EB785B0}" type="presOf" srcId="{3B27A734-C362-4186-887F-4A1493DDAF54}" destId="{82D1811E-D0E8-4118-B144-42EF9A892847}" srcOrd="0" destOrd="0" presId="urn:microsoft.com/office/officeart/2005/8/layout/process5"/>
    <dgm:cxn modelId="{9D8CBAA4-3602-418B-9052-7F0547388DFF}" srcId="{99DC151E-6012-484E-8CA0-8A89F89E1CE1}" destId="{A961436C-0287-48AC-8A05-1AD9746CA1DA}" srcOrd="8" destOrd="0" parTransId="{9DF93A27-1390-4A1E-AED0-63BA752D0460}" sibTransId="{E72D6734-7B52-4788-BF07-3873F309EA45}"/>
    <dgm:cxn modelId="{52C148AA-8FB5-49C9-A13B-FF66CBB0A64C}" type="presOf" srcId="{A06239C2-AD5D-4F73-A0FD-36D5925E824B}" destId="{57ED25CE-9B8E-40FB-9DBE-DEA1C13F8FA3}" srcOrd="0" destOrd="0" presId="urn:microsoft.com/office/officeart/2005/8/layout/process5"/>
    <dgm:cxn modelId="{5870056B-0B67-4DB2-BFA6-7DC51D410EEA}" type="presOf" srcId="{7684E658-7350-46C2-8AE0-00FADFC43863}" destId="{17B2447B-5A20-4429-9488-7664270513EF}" srcOrd="0" destOrd="0" presId="urn:microsoft.com/office/officeart/2005/8/layout/process5"/>
    <dgm:cxn modelId="{23CD6DCE-7376-4F0B-9BD8-E21BD5A788D7}" type="presOf" srcId="{7C0447AE-5F8C-4518-822C-C569CC20559F}" destId="{36AEF431-4A6F-4326-B5E5-7897FC71F564}" srcOrd="1" destOrd="0" presId="urn:microsoft.com/office/officeart/2005/8/layout/process5"/>
    <dgm:cxn modelId="{F19489DA-1EE4-43A3-95EC-0CBAC898A473}" type="presOf" srcId="{D7FB2963-6F9A-4A4D-8DCB-4A17D304FD77}" destId="{C4217859-1530-4FC6-88F7-6FF444A05F0F}" srcOrd="1" destOrd="0" presId="urn:microsoft.com/office/officeart/2005/8/layout/process5"/>
    <dgm:cxn modelId="{716CE197-0731-4711-9763-6FA82BD9BC64}" type="presOf" srcId="{4B539603-4C61-47F1-BEFD-8E5F55935BBA}" destId="{6195697B-6D85-4167-91BD-AA846AD709E7}" srcOrd="0" destOrd="0" presId="urn:microsoft.com/office/officeart/2005/8/layout/process5"/>
    <dgm:cxn modelId="{0992A4AF-AB7F-47AF-AED6-295DE110C010}" type="presOf" srcId="{4B539603-4C61-47F1-BEFD-8E5F55935BBA}" destId="{E8F6CF2D-6B09-4D8B-877E-E88452FAE5F6}" srcOrd="1" destOrd="0" presId="urn:microsoft.com/office/officeart/2005/8/layout/process5"/>
    <dgm:cxn modelId="{F09CE1AC-744A-4509-B411-F28EB238B08E}" srcId="{99DC151E-6012-484E-8CA0-8A89F89E1CE1}" destId="{51A96F9F-4F09-41DF-8A9D-E9A982BC3E2B}" srcOrd="2" destOrd="0" parTransId="{6939DB31-5A30-4233-B389-BA905ADC503B}" sibTransId="{4B539603-4C61-47F1-BEFD-8E5F55935BBA}"/>
    <dgm:cxn modelId="{462A5EF7-0266-4047-B014-98C0EA43C7BD}" type="presOf" srcId="{7C0447AE-5F8C-4518-822C-C569CC20559F}" destId="{141FAF00-67EB-4F55-8C77-59F698F5724E}" srcOrd="0" destOrd="0" presId="urn:microsoft.com/office/officeart/2005/8/layout/process5"/>
    <dgm:cxn modelId="{A3D4E7F0-4CDC-4672-85C3-6D4107C25D97}" type="presOf" srcId="{BCC60A07-0BEA-4FC1-B82F-DC6219D3BB4E}" destId="{B1F1FE3D-0AF1-4884-84FC-A2385A1A3D2E}" srcOrd="0" destOrd="0" presId="urn:microsoft.com/office/officeart/2005/8/layout/process5"/>
    <dgm:cxn modelId="{069EC75E-86DD-4E1B-86B5-0D472AD42173}" type="presOf" srcId="{B890FED8-8073-4264-BF52-48957C249DA9}" destId="{9F053678-42B4-4204-B769-940574005DEA}" srcOrd="0" destOrd="0" presId="urn:microsoft.com/office/officeart/2005/8/layout/process5"/>
    <dgm:cxn modelId="{38491231-4148-4355-ADDB-6F0BFAE9FBF2}" type="presOf" srcId="{51A96F9F-4F09-41DF-8A9D-E9A982BC3E2B}" destId="{2E9D463F-CC5C-47A0-8D7F-6CD63444585F}" srcOrd="0" destOrd="0" presId="urn:microsoft.com/office/officeart/2005/8/layout/process5"/>
    <dgm:cxn modelId="{1E34CE4A-3CB9-481F-AF10-62D0DEF9A176}" type="presOf" srcId="{3B27A734-C362-4186-887F-4A1493DDAF54}" destId="{410CED8A-62E4-4BF8-A152-CBFEE93156EB}" srcOrd="1" destOrd="0" presId="urn:microsoft.com/office/officeart/2005/8/layout/process5"/>
    <dgm:cxn modelId="{1862FC54-D196-4F14-AE28-2E3F885B5979}" srcId="{99DC151E-6012-484E-8CA0-8A89F89E1CE1}" destId="{9FA8F5B7-E6DA-40D4-A1A7-70A6E46C554C}" srcOrd="6" destOrd="0" parTransId="{9CDDB213-A863-49DF-9E86-1FC6D8EA92BC}" sibTransId="{D7FB2963-6F9A-4A4D-8DCB-4A17D304FD77}"/>
    <dgm:cxn modelId="{5D3F6BE0-B070-426A-8BA4-E45546180D0D}" type="presOf" srcId="{A06239C2-AD5D-4F73-A0FD-36D5925E824B}" destId="{C208753B-50AD-4AE9-8325-B053570A65E1}" srcOrd="1" destOrd="0" presId="urn:microsoft.com/office/officeart/2005/8/layout/process5"/>
    <dgm:cxn modelId="{5BB332F3-DF5D-40A4-B7F0-068743ED0879}" srcId="{99DC151E-6012-484E-8CA0-8A89F89E1CE1}" destId="{CB0706E3-5D8F-4DB6-BB6F-AFFA622A4648}" srcOrd="1" destOrd="0" parTransId="{10B530E3-0A61-432A-A056-D3E7FFCCDFEF}" sibTransId="{3B27A734-C362-4186-887F-4A1493DDAF54}"/>
    <dgm:cxn modelId="{B4861A53-473F-4B55-942F-28C5D4051B72}" type="presOf" srcId="{2ECBEC7F-7611-4024-A80C-736D44BC4AF6}" destId="{BF1B7465-D343-4058-9D7D-DD84E0F54A76}" srcOrd="0" destOrd="0" presId="urn:microsoft.com/office/officeart/2005/8/layout/process5"/>
    <dgm:cxn modelId="{552BCBF5-16F3-4977-8B6B-7119D61DA104}" type="presOf" srcId="{A961436C-0287-48AC-8A05-1AD9746CA1DA}" destId="{3E35A729-07B1-4BCF-B511-3B526743D109}" srcOrd="0" destOrd="0" presId="urn:microsoft.com/office/officeart/2005/8/layout/process5"/>
    <dgm:cxn modelId="{3D20AB41-3A13-4128-8820-00838765BE5A}" srcId="{99DC151E-6012-484E-8CA0-8A89F89E1CE1}" destId="{CBE3C72E-4BD9-4D60-A7A3-FA3AF39B313B}" srcOrd="0" destOrd="0" parTransId="{A9650A5D-1C40-4A55-8306-FA0B14043D80}" sibTransId="{A06239C2-AD5D-4F73-A0FD-36D5925E824B}"/>
    <dgm:cxn modelId="{54CDFF8B-500A-4B0A-9F44-A3459991A06B}" type="presOf" srcId="{B890FED8-8073-4264-BF52-48957C249DA9}" destId="{327104AF-5847-41F4-B50D-1D803321E9B9}" srcOrd="1" destOrd="0" presId="urn:microsoft.com/office/officeart/2005/8/layout/process5"/>
    <dgm:cxn modelId="{331544D2-215A-45CB-AA6E-D9A07296D307}" srcId="{99DC151E-6012-484E-8CA0-8A89F89E1CE1}" destId="{99756CB8-7F62-4075-B67E-C455AB43ED22}" srcOrd="4" destOrd="0" parTransId="{1E62C804-5064-4FAF-9497-F9E8740EAECF}" sibTransId="{B890FED8-8073-4264-BF52-48957C249DA9}"/>
    <dgm:cxn modelId="{E9896CE3-F955-4AFB-BF02-3D36F585C33D}" type="presOf" srcId="{CB0706E3-5D8F-4DB6-BB6F-AFFA622A4648}" destId="{CCB49203-EF88-4FBE-A959-6B5ABD6971A2}" srcOrd="0" destOrd="0" presId="urn:microsoft.com/office/officeart/2005/8/layout/process5"/>
    <dgm:cxn modelId="{51A3D886-3D66-494E-91A8-A9AEFE7B5732}" type="presOf" srcId="{9FA8F5B7-E6DA-40D4-A1A7-70A6E46C554C}" destId="{6A1B7E2C-EE1C-406B-8AE9-E2C65D55E046}" srcOrd="0" destOrd="0" presId="urn:microsoft.com/office/officeart/2005/8/layout/process5"/>
    <dgm:cxn modelId="{400DA3EA-B320-49F7-8993-8DD40A9718D3}" srcId="{99DC151E-6012-484E-8CA0-8A89F89E1CE1}" destId="{7684E658-7350-46C2-8AE0-00FADFC43863}" srcOrd="5" destOrd="0" parTransId="{A3FDFD26-8ABE-4B8A-933D-D8A174392BA3}" sibTransId="{BCC60A07-0BEA-4FC1-B82F-DC6219D3BB4E}"/>
    <dgm:cxn modelId="{9450CAE5-6F8F-4668-BA5E-004E9908C540}" srcId="{99DC151E-6012-484E-8CA0-8A89F89E1CE1}" destId="{2ECBEC7F-7611-4024-A80C-736D44BC4AF6}" srcOrd="3" destOrd="0" parTransId="{21EC7365-01B3-46E5-B32B-97C92684C010}" sibTransId="{7C0447AE-5F8C-4518-822C-C569CC20559F}"/>
    <dgm:cxn modelId="{74CF2162-FAF2-4477-B4B9-E80AEAEE08A3}" type="presOf" srcId="{D7FB2963-6F9A-4A4D-8DCB-4A17D304FD77}" destId="{83B89B13-BBAE-48E0-B7A1-97088CADB187}" srcOrd="0" destOrd="0" presId="urn:microsoft.com/office/officeart/2005/8/layout/process5"/>
    <dgm:cxn modelId="{EA52B531-1519-4D56-ACE5-B6033D68363A}" srcId="{99DC151E-6012-484E-8CA0-8A89F89E1CE1}" destId="{2C4C2399-E770-4300-8C86-02E8287D3C4A}" srcOrd="7" destOrd="0" parTransId="{28C81B40-A17E-48CE-842C-EDCF1DB7D1A3}" sibTransId="{67A768D5-8239-478D-9F12-0EA6CAE60403}"/>
    <dgm:cxn modelId="{92A0BE86-D3CD-4E5B-85FC-D7F4FF692735}" type="presOf" srcId="{99DC151E-6012-484E-8CA0-8A89F89E1CE1}" destId="{78A018F0-509D-4DA8-BC14-15F3C43084C0}" srcOrd="0" destOrd="0" presId="urn:microsoft.com/office/officeart/2005/8/layout/process5"/>
    <dgm:cxn modelId="{BCA51887-0C10-46B1-92CC-FAAC27D71ED6}" type="presOf" srcId="{67A768D5-8239-478D-9F12-0EA6CAE60403}" destId="{3BE49F35-867A-44A5-B5F2-B044EEEEBC45}" srcOrd="0" destOrd="0" presId="urn:microsoft.com/office/officeart/2005/8/layout/process5"/>
    <dgm:cxn modelId="{786F7F60-D570-44E9-BC88-9C5B0B56493E}" type="presOf" srcId="{67A768D5-8239-478D-9F12-0EA6CAE60403}" destId="{8209C741-2F47-4317-B755-D4E0C16E8AEF}" srcOrd="1" destOrd="0" presId="urn:microsoft.com/office/officeart/2005/8/layout/process5"/>
    <dgm:cxn modelId="{4D868E05-ED00-4856-8AA0-D15C9B028429}" type="presParOf" srcId="{78A018F0-509D-4DA8-BC14-15F3C43084C0}" destId="{3515C853-E050-47B1-8997-927739D6CC40}" srcOrd="0" destOrd="0" presId="urn:microsoft.com/office/officeart/2005/8/layout/process5"/>
    <dgm:cxn modelId="{A8548F9F-0BF9-4A5E-BA0B-2E85C8B7A84E}" type="presParOf" srcId="{78A018F0-509D-4DA8-BC14-15F3C43084C0}" destId="{57ED25CE-9B8E-40FB-9DBE-DEA1C13F8FA3}" srcOrd="1" destOrd="0" presId="urn:microsoft.com/office/officeart/2005/8/layout/process5"/>
    <dgm:cxn modelId="{D2E53725-C9FE-4000-B1AD-245C3847726D}" type="presParOf" srcId="{57ED25CE-9B8E-40FB-9DBE-DEA1C13F8FA3}" destId="{C208753B-50AD-4AE9-8325-B053570A65E1}" srcOrd="0" destOrd="0" presId="urn:microsoft.com/office/officeart/2005/8/layout/process5"/>
    <dgm:cxn modelId="{480EE606-D197-430E-B775-8B51899899EA}" type="presParOf" srcId="{78A018F0-509D-4DA8-BC14-15F3C43084C0}" destId="{CCB49203-EF88-4FBE-A959-6B5ABD6971A2}" srcOrd="2" destOrd="0" presId="urn:microsoft.com/office/officeart/2005/8/layout/process5"/>
    <dgm:cxn modelId="{EC11886C-4303-48A4-96EF-74378713C6A0}" type="presParOf" srcId="{78A018F0-509D-4DA8-BC14-15F3C43084C0}" destId="{82D1811E-D0E8-4118-B144-42EF9A892847}" srcOrd="3" destOrd="0" presId="urn:microsoft.com/office/officeart/2005/8/layout/process5"/>
    <dgm:cxn modelId="{8800D0AB-21DD-4B87-8470-6299662B5A52}" type="presParOf" srcId="{82D1811E-D0E8-4118-B144-42EF9A892847}" destId="{410CED8A-62E4-4BF8-A152-CBFEE93156EB}" srcOrd="0" destOrd="0" presId="urn:microsoft.com/office/officeart/2005/8/layout/process5"/>
    <dgm:cxn modelId="{D30EB9B5-1A30-4535-AB51-73CB4CD2A936}" type="presParOf" srcId="{78A018F0-509D-4DA8-BC14-15F3C43084C0}" destId="{2E9D463F-CC5C-47A0-8D7F-6CD63444585F}" srcOrd="4" destOrd="0" presId="urn:microsoft.com/office/officeart/2005/8/layout/process5"/>
    <dgm:cxn modelId="{01730E30-4E32-41EC-88F4-24F9BA2C21E5}" type="presParOf" srcId="{78A018F0-509D-4DA8-BC14-15F3C43084C0}" destId="{6195697B-6D85-4167-91BD-AA846AD709E7}" srcOrd="5" destOrd="0" presId="urn:microsoft.com/office/officeart/2005/8/layout/process5"/>
    <dgm:cxn modelId="{1235ABB0-EE99-4851-8BD5-6455144F3939}" type="presParOf" srcId="{6195697B-6D85-4167-91BD-AA846AD709E7}" destId="{E8F6CF2D-6B09-4D8B-877E-E88452FAE5F6}" srcOrd="0" destOrd="0" presId="urn:microsoft.com/office/officeart/2005/8/layout/process5"/>
    <dgm:cxn modelId="{9D37E57D-80D4-411C-AD04-FF9538F27E45}" type="presParOf" srcId="{78A018F0-509D-4DA8-BC14-15F3C43084C0}" destId="{BF1B7465-D343-4058-9D7D-DD84E0F54A76}" srcOrd="6" destOrd="0" presId="urn:microsoft.com/office/officeart/2005/8/layout/process5"/>
    <dgm:cxn modelId="{B0AAA046-4F32-45D1-B7DB-C64F8C1A1017}" type="presParOf" srcId="{78A018F0-509D-4DA8-BC14-15F3C43084C0}" destId="{141FAF00-67EB-4F55-8C77-59F698F5724E}" srcOrd="7" destOrd="0" presId="urn:microsoft.com/office/officeart/2005/8/layout/process5"/>
    <dgm:cxn modelId="{B93EB0C7-630E-493A-BCF9-38CBB66284D6}" type="presParOf" srcId="{141FAF00-67EB-4F55-8C77-59F698F5724E}" destId="{36AEF431-4A6F-4326-B5E5-7897FC71F564}" srcOrd="0" destOrd="0" presId="urn:microsoft.com/office/officeart/2005/8/layout/process5"/>
    <dgm:cxn modelId="{D92CB4B6-E7CD-4A18-BF49-AAE5B8BC6798}" type="presParOf" srcId="{78A018F0-509D-4DA8-BC14-15F3C43084C0}" destId="{1816BC87-FC06-4646-8EE4-46CC08EEBC0E}" srcOrd="8" destOrd="0" presId="urn:microsoft.com/office/officeart/2005/8/layout/process5"/>
    <dgm:cxn modelId="{ECCBFF64-F687-4526-877C-C1946AAB18E7}" type="presParOf" srcId="{78A018F0-509D-4DA8-BC14-15F3C43084C0}" destId="{9F053678-42B4-4204-B769-940574005DEA}" srcOrd="9" destOrd="0" presId="urn:microsoft.com/office/officeart/2005/8/layout/process5"/>
    <dgm:cxn modelId="{353650BF-A0B4-44CD-B5F5-F23651359B5E}" type="presParOf" srcId="{9F053678-42B4-4204-B769-940574005DEA}" destId="{327104AF-5847-41F4-B50D-1D803321E9B9}" srcOrd="0" destOrd="0" presId="urn:microsoft.com/office/officeart/2005/8/layout/process5"/>
    <dgm:cxn modelId="{245EB785-2285-445A-98DD-92B16132FC5B}" type="presParOf" srcId="{78A018F0-509D-4DA8-BC14-15F3C43084C0}" destId="{17B2447B-5A20-4429-9488-7664270513EF}" srcOrd="10" destOrd="0" presId="urn:microsoft.com/office/officeart/2005/8/layout/process5"/>
    <dgm:cxn modelId="{DE9F5BB8-5971-4EC1-A6E5-A5C0F313FB73}" type="presParOf" srcId="{78A018F0-509D-4DA8-BC14-15F3C43084C0}" destId="{B1F1FE3D-0AF1-4884-84FC-A2385A1A3D2E}" srcOrd="11" destOrd="0" presId="urn:microsoft.com/office/officeart/2005/8/layout/process5"/>
    <dgm:cxn modelId="{69DE01A2-CE33-486B-B77F-427B9398F37B}" type="presParOf" srcId="{B1F1FE3D-0AF1-4884-84FC-A2385A1A3D2E}" destId="{AFADBB5F-4D07-4DCD-A657-F19CF269698B}" srcOrd="0" destOrd="0" presId="urn:microsoft.com/office/officeart/2005/8/layout/process5"/>
    <dgm:cxn modelId="{BBF02539-6FC2-4FED-9537-5AF66363A5CA}" type="presParOf" srcId="{78A018F0-509D-4DA8-BC14-15F3C43084C0}" destId="{6A1B7E2C-EE1C-406B-8AE9-E2C65D55E046}" srcOrd="12" destOrd="0" presId="urn:microsoft.com/office/officeart/2005/8/layout/process5"/>
    <dgm:cxn modelId="{204CB278-77B1-4222-A594-8B0C762DA779}" type="presParOf" srcId="{78A018F0-509D-4DA8-BC14-15F3C43084C0}" destId="{83B89B13-BBAE-48E0-B7A1-97088CADB187}" srcOrd="13" destOrd="0" presId="urn:microsoft.com/office/officeart/2005/8/layout/process5"/>
    <dgm:cxn modelId="{28E64BF6-33BF-4326-B362-C17AAD806D92}" type="presParOf" srcId="{83B89B13-BBAE-48E0-B7A1-97088CADB187}" destId="{C4217859-1530-4FC6-88F7-6FF444A05F0F}" srcOrd="0" destOrd="0" presId="urn:microsoft.com/office/officeart/2005/8/layout/process5"/>
    <dgm:cxn modelId="{B1CEFE65-57B8-4CCB-9EE3-2EFD640EF2C7}" type="presParOf" srcId="{78A018F0-509D-4DA8-BC14-15F3C43084C0}" destId="{970B8753-737D-413F-8F76-843FE4D9545C}" srcOrd="14" destOrd="0" presId="urn:microsoft.com/office/officeart/2005/8/layout/process5"/>
    <dgm:cxn modelId="{81725AE8-74C0-40D9-9538-D3F973DD1960}" type="presParOf" srcId="{78A018F0-509D-4DA8-BC14-15F3C43084C0}" destId="{3BE49F35-867A-44A5-B5F2-B044EEEEBC45}" srcOrd="15" destOrd="0" presId="urn:microsoft.com/office/officeart/2005/8/layout/process5"/>
    <dgm:cxn modelId="{69E31CD4-1E68-4327-9C46-3BF3AB6AF9D2}" type="presParOf" srcId="{3BE49F35-867A-44A5-B5F2-B044EEEEBC45}" destId="{8209C741-2F47-4317-B755-D4E0C16E8AEF}" srcOrd="0" destOrd="0" presId="urn:microsoft.com/office/officeart/2005/8/layout/process5"/>
    <dgm:cxn modelId="{CE6DA2DC-CD11-4774-8A50-04CA0BCDBFF9}" type="presParOf" srcId="{78A018F0-509D-4DA8-BC14-15F3C43084C0}" destId="{3E35A729-07B1-4BCF-B511-3B526743D109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DB100F-297D-42FD-BFD3-80B37FA65961}" type="doc">
      <dgm:prSet loTypeId="urn:diagrams.loki3.com/Bracket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00614E2-19EE-4607-9511-0E3A5ED82D11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Primary Causes</a:t>
          </a:r>
          <a:endParaRPr lang="en-US" b="0" cap="none" spc="0" dirty="0">
            <a:ln w="0"/>
            <a:solidFill>
              <a:srgbClr val="C0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DA0A7D-C7D0-4126-B73B-C611D3FB9DFB}" type="parTrans" cxnId="{FA3F15ED-60EA-472B-B64A-3ADB6D0C6A83}">
      <dgm:prSet/>
      <dgm:spPr/>
      <dgm:t>
        <a:bodyPr/>
        <a:lstStyle/>
        <a:p>
          <a:endParaRPr lang="en-US"/>
        </a:p>
      </dgm:t>
    </dgm:pt>
    <dgm:pt modelId="{5F248446-C27A-43E6-8B43-FA3FE8D0BF56}" type="sibTrans" cxnId="{FA3F15ED-60EA-472B-B64A-3ADB6D0C6A83}">
      <dgm:prSet/>
      <dgm:spPr/>
      <dgm:t>
        <a:bodyPr/>
        <a:lstStyle/>
        <a:p>
          <a:endParaRPr lang="en-US"/>
        </a:p>
      </dgm:t>
    </dgm:pt>
    <dgm:pt modelId="{E8A50DF4-89F1-4FAD-A354-9407EFD4F38B}">
      <dgm:prSet phldrT="[Text]"/>
      <dgm:spPr/>
      <dgm:t>
        <a:bodyPr/>
        <a:lstStyle/>
        <a:p>
          <a:r>
            <a:rPr lang="en-US" b="1" u="sng" dirty="0" smtClean="0"/>
            <a:t>Genetic Causes(</a:t>
          </a:r>
          <a:r>
            <a:rPr lang="en-US" b="1" u="sng" dirty="0" smtClean="0">
              <a:solidFill>
                <a:srgbClr val="C00000"/>
              </a:solidFill>
            </a:rPr>
            <a:t>Familial</a:t>
          </a:r>
          <a:r>
            <a:rPr lang="en-US" b="1" u="sng" dirty="0" smtClean="0"/>
            <a:t> </a:t>
          </a:r>
          <a:r>
            <a:rPr lang="en-US" b="1" u="sng" dirty="0" smtClean="0">
              <a:solidFill>
                <a:srgbClr val="C00000"/>
              </a:solidFill>
            </a:rPr>
            <a:t>Disorders</a:t>
          </a:r>
          <a:r>
            <a:rPr lang="en-US" b="1" u="sng" dirty="0" smtClean="0"/>
            <a:t>)</a:t>
          </a:r>
          <a:endParaRPr lang="en-US" b="1" u="sng" dirty="0"/>
        </a:p>
      </dgm:t>
    </dgm:pt>
    <dgm:pt modelId="{0649DCB4-EDF7-4333-96D6-3F38DE20E569}" type="parTrans" cxnId="{A662E9CE-4BDB-4A6D-81E4-F03B931A54FB}">
      <dgm:prSet/>
      <dgm:spPr/>
      <dgm:t>
        <a:bodyPr/>
        <a:lstStyle/>
        <a:p>
          <a:endParaRPr lang="en-US"/>
        </a:p>
      </dgm:t>
    </dgm:pt>
    <dgm:pt modelId="{6897193F-0F04-4F3F-AED9-8DCB81AB6A77}" type="sibTrans" cxnId="{A662E9CE-4BDB-4A6D-81E4-F03B931A54FB}">
      <dgm:prSet/>
      <dgm:spPr/>
      <dgm:t>
        <a:bodyPr/>
        <a:lstStyle/>
        <a:p>
          <a:endParaRPr lang="en-US"/>
        </a:p>
      </dgm:t>
    </dgm:pt>
    <dgm:pt modelId="{CB39464B-2CFF-43AA-9048-D151CE5B1C24}">
      <dgm:prSet phldrT="[Text]"/>
      <dgm:spPr/>
      <dgm:t>
        <a:bodyPr/>
        <a:lstStyle/>
        <a:p>
          <a:pPr algn="ctr"/>
          <a:r>
            <a:rPr lang="en-US" b="0" cap="none" spc="0" dirty="0" smtClean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Secondary Causes </a:t>
          </a:r>
          <a:endParaRPr lang="en-US" b="0" cap="none" spc="0" dirty="0">
            <a:ln w="0"/>
            <a:solidFill>
              <a:srgbClr val="C0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B089E1E-164D-4E7D-A7AE-6EFED8FC1FC3}" type="parTrans" cxnId="{BFA54FDB-5C75-49F7-88E5-C7D430B86CCB}">
      <dgm:prSet/>
      <dgm:spPr/>
      <dgm:t>
        <a:bodyPr/>
        <a:lstStyle/>
        <a:p>
          <a:endParaRPr lang="en-US"/>
        </a:p>
      </dgm:t>
    </dgm:pt>
    <dgm:pt modelId="{C0A66DC1-C8C0-405A-B2E6-28B0B1CEF22F}" type="sibTrans" cxnId="{BFA54FDB-5C75-49F7-88E5-C7D430B86CCB}">
      <dgm:prSet/>
      <dgm:spPr/>
      <dgm:t>
        <a:bodyPr/>
        <a:lstStyle/>
        <a:p>
          <a:endParaRPr lang="en-US"/>
        </a:p>
      </dgm:t>
    </dgm:pt>
    <dgm:pt modelId="{F12CA0D8-ED34-423F-811A-4683F3407827}">
      <dgm:prSet phldrT="[Text]"/>
      <dgm:spPr/>
      <dgm:t>
        <a:bodyPr/>
        <a:lstStyle/>
        <a:p>
          <a:r>
            <a:rPr lang="en-US" b="0" i="0" dirty="0" smtClean="0"/>
            <a:t>A sedentary lifestyle with excessive dietary intake of total calories, </a:t>
          </a:r>
          <a:r>
            <a:rPr lang="en-US" b="1" i="0" dirty="0" smtClean="0"/>
            <a:t>saturated fat</a:t>
          </a:r>
          <a:r>
            <a:rPr lang="en-US" b="0" i="0" dirty="0" smtClean="0"/>
            <a:t>, </a:t>
          </a:r>
          <a:r>
            <a:rPr lang="en-US" b="1" i="0" dirty="0" smtClean="0"/>
            <a:t>cholesterol,</a:t>
          </a:r>
          <a:r>
            <a:rPr lang="en-US" b="0" i="0" dirty="0" smtClean="0"/>
            <a:t> and </a:t>
          </a:r>
          <a:r>
            <a:rPr lang="en-US" b="1" i="0" dirty="0" smtClean="0"/>
            <a:t>trans fats</a:t>
          </a:r>
          <a:endParaRPr lang="en-US" b="1" dirty="0"/>
        </a:p>
      </dgm:t>
    </dgm:pt>
    <dgm:pt modelId="{5C43FBDB-DF8C-4C17-BB72-E1B048EF6A60}" type="parTrans" cxnId="{1AE172B3-AE3D-4949-84C7-C921FB4FFB0C}">
      <dgm:prSet/>
      <dgm:spPr/>
      <dgm:t>
        <a:bodyPr/>
        <a:lstStyle/>
        <a:p>
          <a:endParaRPr lang="en-US"/>
        </a:p>
      </dgm:t>
    </dgm:pt>
    <dgm:pt modelId="{F342671E-0276-4853-BFDC-2F0795BE043A}" type="sibTrans" cxnId="{1AE172B3-AE3D-4949-84C7-C921FB4FFB0C}">
      <dgm:prSet/>
      <dgm:spPr/>
      <dgm:t>
        <a:bodyPr/>
        <a:lstStyle/>
        <a:p>
          <a:endParaRPr lang="en-US"/>
        </a:p>
      </dgm:t>
    </dgm:pt>
    <dgm:pt modelId="{D0ECCD05-D121-49EB-9E49-D7DA339FE974}">
      <dgm:prSet phldrT="[Text]"/>
      <dgm:spPr/>
      <dgm:t>
        <a:bodyPr/>
        <a:lstStyle/>
        <a:p>
          <a:r>
            <a:rPr lang="en-US" dirty="0" smtClean="0"/>
            <a:t>Diabetes </a:t>
          </a:r>
          <a:endParaRPr lang="en-US" dirty="0"/>
        </a:p>
      </dgm:t>
    </dgm:pt>
    <dgm:pt modelId="{8939371E-63BA-47F2-BF09-273D09966692}" type="parTrans" cxnId="{24DF0E5F-0DE4-4937-9ED6-DBB431359A71}">
      <dgm:prSet/>
      <dgm:spPr/>
      <dgm:t>
        <a:bodyPr/>
        <a:lstStyle/>
        <a:p>
          <a:endParaRPr lang="en-US"/>
        </a:p>
      </dgm:t>
    </dgm:pt>
    <dgm:pt modelId="{B75936EC-DA23-4E82-9D2C-0592039D0F0D}" type="sibTrans" cxnId="{24DF0E5F-0DE4-4937-9ED6-DBB431359A71}">
      <dgm:prSet/>
      <dgm:spPr/>
      <dgm:t>
        <a:bodyPr/>
        <a:lstStyle/>
        <a:p>
          <a:endParaRPr lang="en-US"/>
        </a:p>
      </dgm:t>
    </dgm:pt>
    <dgm:pt modelId="{00D4144E-DB6A-4EF9-9B9E-35D24431F021}">
      <dgm:prSet phldrT="[Text]"/>
      <dgm:spPr/>
      <dgm:t>
        <a:bodyPr/>
        <a:lstStyle/>
        <a:p>
          <a:r>
            <a:rPr lang="en-US" dirty="0" smtClean="0"/>
            <a:t>Alcohol overindulgence</a:t>
          </a:r>
          <a:endParaRPr lang="en-US" dirty="0"/>
        </a:p>
      </dgm:t>
    </dgm:pt>
    <dgm:pt modelId="{44814E85-0D5C-4D4A-827F-130FE53F2530}" type="parTrans" cxnId="{94DCE2BB-EC3C-459B-9AF9-EB91CB45FA53}">
      <dgm:prSet/>
      <dgm:spPr/>
      <dgm:t>
        <a:bodyPr/>
        <a:lstStyle/>
        <a:p>
          <a:endParaRPr lang="en-US"/>
        </a:p>
      </dgm:t>
    </dgm:pt>
    <dgm:pt modelId="{3222E5AF-6158-46AC-B18A-A83B2ED17924}" type="sibTrans" cxnId="{94DCE2BB-EC3C-459B-9AF9-EB91CB45FA53}">
      <dgm:prSet/>
      <dgm:spPr/>
      <dgm:t>
        <a:bodyPr/>
        <a:lstStyle/>
        <a:p>
          <a:endParaRPr lang="en-US"/>
        </a:p>
      </dgm:t>
    </dgm:pt>
    <dgm:pt modelId="{95F87A73-F4BB-4F5C-B2E6-7CA8EA3D2093}">
      <dgm:prSet phldrT="[Text]"/>
      <dgm:spPr/>
      <dgm:t>
        <a:bodyPr/>
        <a:lstStyle/>
        <a:p>
          <a:r>
            <a:rPr lang="en-US" dirty="0" smtClean="0"/>
            <a:t>Drugs</a:t>
          </a:r>
          <a:endParaRPr lang="en-US" dirty="0"/>
        </a:p>
      </dgm:t>
    </dgm:pt>
    <dgm:pt modelId="{FA17831A-E62A-4487-949A-BED690F81382}" type="parTrans" cxnId="{D39A5FD1-0711-42FA-8E71-00F30B5F0370}">
      <dgm:prSet/>
      <dgm:spPr/>
      <dgm:t>
        <a:bodyPr/>
        <a:lstStyle/>
        <a:p>
          <a:endParaRPr lang="en-US"/>
        </a:p>
      </dgm:t>
    </dgm:pt>
    <dgm:pt modelId="{3EDF4DDE-D9A6-4F8C-9009-49E365E76513}" type="sibTrans" cxnId="{D39A5FD1-0711-42FA-8E71-00F30B5F0370}">
      <dgm:prSet/>
      <dgm:spPr/>
      <dgm:t>
        <a:bodyPr/>
        <a:lstStyle/>
        <a:p>
          <a:endParaRPr lang="en-US"/>
        </a:p>
      </dgm:t>
    </dgm:pt>
    <dgm:pt modelId="{D2DB3AAD-418A-45CC-9106-BB0C32760F28}">
      <dgm:prSet phldrT="[Text]"/>
      <dgm:spPr/>
      <dgm:t>
        <a:bodyPr/>
        <a:lstStyle/>
        <a:p>
          <a:r>
            <a:rPr lang="en-US" dirty="0" smtClean="0"/>
            <a:t>Hypothyroidism</a:t>
          </a:r>
          <a:endParaRPr lang="en-US" dirty="0"/>
        </a:p>
      </dgm:t>
    </dgm:pt>
    <dgm:pt modelId="{96B59CE9-C38A-487D-BADD-CF1AC4697FFF}" type="parTrans" cxnId="{2F1449F1-F2B5-45B0-96BF-2DF9835C30C2}">
      <dgm:prSet/>
      <dgm:spPr/>
      <dgm:t>
        <a:bodyPr/>
        <a:lstStyle/>
        <a:p>
          <a:endParaRPr lang="en-US"/>
        </a:p>
      </dgm:t>
    </dgm:pt>
    <dgm:pt modelId="{E46C9B81-CE15-4961-9081-B2AC1EA7228C}" type="sibTrans" cxnId="{2F1449F1-F2B5-45B0-96BF-2DF9835C30C2}">
      <dgm:prSet/>
      <dgm:spPr/>
      <dgm:t>
        <a:bodyPr/>
        <a:lstStyle/>
        <a:p>
          <a:endParaRPr lang="en-US"/>
        </a:p>
      </dgm:t>
    </dgm:pt>
    <dgm:pt modelId="{7DA26B63-E247-4220-9A37-64109601FF80}">
      <dgm:prSet phldrT="[Text]"/>
      <dgm:spPr/>
      <dgm:t>
        <a:bodyPr/>
        <a:lstStyle/>
        <a:p>
          <a:r>
            <a:rPr lang="en-US" b="0" i="0" dirty="0" smtClean="0"/>
            <a:t>Multiple gene mutations that result in either </a:t>
          </a:r>
          <a:r>
            <a:rPr lang="en-US" b="1" i="0" dirty="0" smtClean="0"/>
            <a:t>overproduction </a:t>
          </a:r>
          <a:r>
            <a:rPr lang="en-US" b="0" i="0" dirty="0" smtClean="0"/>
            <a:t>or </a:t>
          </a:r>
          <a:r>
            <a:rPr lang="en-US" b="1" i="0" dirty="0" smtClean="0"/>
            <a:t>defective clearance of triglycerides and LDL</a:t>
          </a:r>
          <a:r>
            <a:rPr lang="en-US" b="0" i="0" dirty="0" smtClean="0"/>
            <a:t>, or in </a:t>
          </a:r>
          <a:r>
            <a:rPr lang="en-US" b="1" i="0" dirty="0" smtClean="0"/>
            <a:t>underproduction or excessive clearance of HDL</a:t>
          </a:r>
          <a:endParaRPr lang="en-US" b="1" dirty="0"/>
        </a:p>
      </dgm:t>
    </dgm:pt>
    <dgm:pt modelId="{D0741345-DD3B-480F-99CA-9E940EE2FE15}" type="parTrans" cxnId="{A3B3F4D7-14FA-477A-B74A-4A124C9A86C2}">
      <dgm:prSet/>
      <dgm:spPr/>
      <dgm:t>
        <a:bodyPr/>
        <a:lstStyle/>
        <a:p>
          <a:endParaRPr lang="en-US"/>
        </a:p>
      </dgm:t>
    </dgm:pt>
    <dgm:pt modelId="{B9D7FC9A-EEB9-43E3-9D8D-071E1A6DD50C}" type="sibTrans" cxnId="{A3B3F4D7-14FA-477A-B74A-4A124C9A86C2}">
      <dgm:prSet/>
      <dgm:spPr/>
      <dgm:t>
        <a:bodyPr/>
        <a:lstStyle/>
        <a:p>
          <a:endParaRPr lang="en-US"/>
        </a:p>
      </dgm:t>
    </dgm:pt>
    <dgm:pt modelId="{46E3A163-B7D1-4407-BCA1-F91D14BAF457}" type="pres">
      <dgm:prSet presAssocID="{7CDB100F-297D-42FD-BFD3-80B37FA659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51884C-0711-46B2-A7BF-28141DD7C72E}" type="pres">
      <dgm:prSet presAssocID="{800614E2-19EE-4607-9511-0E3A5ED82D11}" presName="linNode" presStyleCnt="0"/>
      <dgm:spPr/>
    </dgm:pt>
    <dgm:pt modelId="{0F044543-6502-4D63-B98E-FB8CB04A5CA3}" type="pres">
      <dgm:prSet presAssocID="{800614E2-19EE-4607-9511-0E3A5ED82D11}" presName="parTx" presStyleLbl="revTx" presStyleIdx="0" presStyleCnt="2" custLinFactNeighborX="-977" custLinFactNeighborY="-3043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EF48A-F3E6-406A-A94D-559FDF616ADC}" type="pres">
      <dgm:prSet presAssocID="{800614E2-19EE-4607-9511-0E3A5ED82D11}" presName="bracket" presStyleLbl="parChTrans1D1" presStyleIdx="0" presStyleCnt="2" custLinFactNeighborX="-47563" custLinFactNeighborY="-59559"/>
      <dgm:spPr/>
    </dgm:pt>
    <dgm:pt modelId="{B823B70D-4328-44F6-9C65-E9C13BD6D98B}" type="pres">
      <dgm:prSet presAssocID="{800614E2-19EE-4607-9511-0E3A5ED82D11}" presName="spH" presStyleCnt="0"/>
      <dgm:spPr/>
    </dgm:pt>
    <dgm:pt modelId="{7FD2CF8F-9948-4BE7-9DE7-4E9305A35D20}" type="pres">
      <dgm:prSet presAssocID="{800614E2-19EE-4607-9511-0E3A5ED82D11}" presName="desTx" presStyleLbl="node1" presStyleIdx="0" presStyleCnt="2" custLinFactNeighborX="-73172" custLinFactNeighborY="-74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54C78-35F3-4608-BBC1-753A84364369}" type="pres">
      <dgm:prSet presAssocID="{5F248446-C27A-43E6-8B43-FA3FE8D0BF56}" presName="spV" presStyleCnt="0"/>
      <dgm:spPr/>
    </dgm:pt>
    <dgm:pt modelId="{C35DCDBF-8CB7-4A0B-A8D9-7A2E5E3DC48F}" type="pres">
      <dgm:prSet presAssocID="{CB39464B-2CFF-43AA-9048-D151CE5B1C24}" presName="linNode" presStyleCnt="0"/>
      <dgm:spPr/>
    </dgm:pt>
    <dgm:pt modelId="{0D014077-188E-4B90-A9A1-176730258842}" type="pres">
      <dgm:prSet presAssocID="{CB39464B-2CFF-43AA-9048-D151CE5B1C24}" presName="parTx" presStyleLbl="revTx" presStyleIdx="1" presStyleCnt="2" custLinFactNeighborX="4279" custLinFactNeighborY="84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F811C-8B08-43FD-822D-550963655B79}" type="pres">
      <dgm:prSet presAssocID="{CB39464B-2CFF-43AA-9048-D151CE5B1C24}" presName="bracket" presStyleLbl="parChTrans1D1" presStyleIdx="1" presStyleCnt="2" custLinFactNeighborX="-1222" custLinFactNeighborY="4741"/>
      <dgm:spPr/>
    </dgm:pt>
    <dgm:pt modelId="{5C92889D-EA1A-4F2A-828E-A8EB1573FB45}" type="pres">
      <dgm:prSet presAssocID="{CB39464B-2CFF-43AA-9048-D151CE5B1C24}" presName="spH" presStyleCnt="0"/>
      <dgm:spPr/>
    </dgm:pt>
    <dgm:pt modelId="{2D25D1F2-6CFC-4EC5-8B6F-3C86278C3FB4}" type="pres">
      <dgm:prSet presAssocID="{CB39464B-2CFF-43AA-9048-D151CE5B1C24}" presName="desTx" presStyleLbl="node1" presStyleIdx="1" presStyleCnt="2" custScaleX="97231" custLinFactNeighborX="-26831" custLinFactNeighborY="11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62E9CE-4BDB-4A6D-81E4-F03B931A54FB}" srcId="{800614E2-19EE-4607-9511-0E3A5ED82D11}" destId="{E8A50DF4-89F1-4FAD-A354-9407EFD4F38B}" srcOrd="0" destOrd="0" parTransId="{0649DCB4-EDF7-4333-96D6-3F38DE20E569}" sibTransId="{6897193F-0F04-4F3F-AED9-8DCB81AB6A77}"/>
    <dgm:cxn modelId="{BFA54FDB-5C75-49F7-88E5-C7D430B86CCB}" srcId="{7CDB100F-297D-42FD-BFD3-80B37FA65961}" destId="{CB39464B-2CFF-43AA-9048-D151CE5B1C24}" srcOrd="1" destOrd="0" parTransId="{6B089E1E-164D-4E7D-A7AE-6EFED8FC1FC3}" sibTransId="{C0A66DC1-C8C0-405A-B2E6-28B0B1CEF22F}"/>
    <dgm:cxn modelId="{0E192C46-3FD2-4440-953D-7B5ED7082DCA}" type="presOf" srcId="{CB39464B-2CFF-43AA-9048-D151CE5B1C24}" destId="{0D014077-188E-4B90-A9A1-176730258842}" srcOrd="0" destOrd="0" presId="urn:diagrams.loki3.com/BracketList"/>
    <dgm:cxn modelId="{B571D9F0-A96F-497F-BE49-3BF28B4E1B9F}" type="presOf" srcId="{7DA26B63-E247-4220-9A37-64109601FF80}" destId="{7FD2CF8F-9948-4BE7-9DE7-4E9305A35D20}" srcOrd="0" destOrd="1" presId="urn:diagrams.loki3.com/BracketList"/>
    <dgm:cxn modelId="{2F1449F1-F2B5-45B0-96BF-2DF9835C30C2}" srcId="{CB39464B-2CFF-43AA-9048-D151CE5B1C24}" destId="{D2DB3AAD-418A-45CC-9106-BB0C32760F28}" srcOrd="4" destOrd="0" parTransId="{96B59CE9-C38A-487D-BADD-CF1AC4697FFF}" sibTransId="{E46C9B81-CE15-4961-9081-B2AC1EA7228C}"/>
    <dgm:cxn modelId="{916F9EE5-CA4C-4F31-972F-03998A0644D3}" type="presOf" srcId="{800614E2-19EE-4607-9511-0E3A5ED82D11}" destId="{0F044543-6502-4D63-B98E-FB8CB04A5CA3}" srcOrd="0" destOrd="0" presId="urn:diagrams.loki3.com/BracketList"/>
    <dgm:cxn modelId="{D39B6959-9A0C-49EA-8D77-08E72C4C0C1E}" type="presOf" srcId="{E8A50DF4-89F1-4FAD-A354-9407EFD4F38B}" destId="{7FD2CF8F-9948-4BE7-9DE7-4E9305A35D20}" srcOrd="0" destOrd="0" presId="urn:diagrams.loki3.com/BracketList"/>
    <dgm:cxn modelId="{DBBD27EC-D525-4C62-8A61-ADBB0A1711FE}" type="presOf" srcId="{7CDB100F-297D-42FD-BFD3-80B37FA65961}" destId="{46E3A163-B7D1-4407-BCA1-F91D14BAF457}" srcOrd="0" destOrd="0" presId="urn:diagrams.loki3.com/BracketList"/>
    <dgm:cxn modelId="{D39A5FD1-0711-42FA-8E71-00F30B5F0370}" srcId="{CB39464B-2CFF-43AA-9048-D151CE5B1C24}" destId="{95F87A73-F4BB-4F5C-B2E6-7CA8EA3D2093}" srcOrd="3" destOrd="0" parTransId="{FA17831A-E62A-4487-949A-BED690F81382}" sibTransId="{3EDF4DDE-D9A6-4F8C-9009-49E365E76513}"/>
    <dgm:cxn modelId="{24DF0E5F-0DE4-4937-9ED6-DBB431359A71}" srcId="{CB39464B-2CFF-43AA-9048-D151CE5B1C24}" destId="{D0ECCD05-D121-49EB-9E49-D7DA339FE974}" srcOrd="1" destOrd="0" parTransId="{8939371E-63BA-47F2-BF09-273D09966692}" sibTransId="{B75936EC-DA23-4E82-9D2C-0592039D0F0D}"/>
    <dgm:cxn modelId="{B17B3DAB-5C35-456E-8561-E7CAD43CB742}" type="presOf" srcId="{F12CA0D8-ED34-423F-811A-4683F3407827}" destId="{2D25D1F2-6CFC-4EC5-8B6F-3C86278C3FB4}" srcOrd="0" destOrd="0" presId="urn:diagrams.loki3.com/BracketList"/>
    <dgm:cxn modelId="{A2564253-ED8D-4BAD-92E2-9EDE7246F554}" type="presOf" srcId="{95F87A73-F4BB-4F5C-B2E6-7CA8EA3D2093}" destId="{2D25D1F2-6CFC-4EC5-8B6F-3C86278C3FB4}" srcOrd="0" destOrd="3" presId="urn:diagrams.loki3.com/BracketList"/>
    <dgm:cxn modelId="{94DCE2BB-EC3C-459B-9AF9-EB91CB45FA53}" srcId="{CB39464B-2CFF-43AA-9048-D151CE5B1C24}" destId="{00D4144E-DB6A-4EF9-9B9E-35D24431F021}" srcOrd="2" destOrd="0" parTransId="{44814E85-0D5C-4D4A-827F-130FE53F2530}" sibTransId="{3222E5AF-6158-46AC-B18A-A83B2ED17924}"/>
    <dgm:cxn modelId="{1E86ACD2-626C-4517-89F3-4A62A21ACEA3}" type="presOf" srcId="{D2DB3AAD-418A-45CC-9106-BB0C32760F28}" destId="{2D25D1F2-6CFC-4EC5-8B6F-3C86278C3FB4}" srcOrd="0" destOrd="4" presId="urn:diagrams.loki3.com/BracketList"/>
    <dgm:cxn modelId="{FA3F15ED-60EA-472B-B64A-3ADB6D0C6A83}" srcId="{7CDB100F-297D-42FD-BFD3-80B37FA65961}" destId="{800614E2-19EE-4607-9511-0E3A5ED82D11}" srcOrd="0" destOrd="0" parTransId="{81DA0A7D-C7D0-4126-B73B-C611D3FB9DFB}" sibTransId="{5F248446-C27A-43E6-8B43-FA3FE8D0BF56}"/>
    <dgm:cxn modelId="{696718AB-F86A-431E-A536-24F72CC03CAE}" type="presOf" srcId="{00D4144E-DB6A-4EF9-9B9E-35D24431F021}" destId="{2D25D1F2-6CFC-4EC5-8B6F-3C86278C3FB4}" srcOrd="0" destOrd="2" presId="urn:diagrams.loki3.com/BracketList"/>
    <dgm:cxn modelId="{C5500D20-5EC9-4A7B-B085-15FD67C708F4}" type="presOf" srcId="{D0ECCD05-D121-49EB-9E49-D7DA339FE974}" destId="{2D25D1F2-6CFC-4EC5-8B6F-3C86278C3FB4}" srcOrd="0" destOrd="1" presId="urn:diagrams.loki3.com/BracketList"/>
    <dgm:cxn modelId="{1AE172B3-AE3D-4949-84C7-C921FB4FFB0C}" srcId="{CB39464B-2CFF-43AA-9048-D151CE5B1C24}" destId="{F12CA0D8-ED34-423F-811A-4683F3407827}" srcOrd="0" destOrd="0" parTransId="{5C43FBDB-DF8C-4C17-BB72-E1B048EF6A60}" sibTransId="{F342671E-0276-4853-BFDC-2F0795BE043A}"/>
    <dgm:cxn modelId="{A3B3F4D7-14FA-477A-B74A-4A124C9A86C2}" srcId="{800614E2-19EE-4607-9511-0E3A5ED82D11}" destId="{7DA26B63-E247-4220-9A37-64109601FF80}" srcOrd="1" destOrd="0" parTransId="{D0741345-DD3B-480F-99CA-9E940EE2FE15}" sibTransId="{B9D7FC9A-EEB9-43E3-9D8D-071E1A6DD50C}"/>
    <dgm:cxn modelId="{3FB957AA-FFB7-41B2-BB38-D15AC6F5AFA8}" type="presParOf" srcId="{46E3A163-B7D1-4407-BCA1-F91D14BAF457}" destId="{2151884C-0711-46B2-A7BF-28141DD7C72E}" srcOrd="0" destOrd="0" presId="urn:diagrams.loki3.com/BracketList"/>
    <dgm:cxn modelId="{E82118B2-4289-4791-B0C2-0D65F75E65D7}" type="presParOf" srcId="{2151884C-0711-46B2-A7BF-28141DD7C72E}" destId="{0F044543-6502-4D63-B98E-FB8CB04A5CA3}" srcOrd="0" destOrd="0" presId="urn:diagrams.loki3.com/BracketList"/>
    <dgm:cxn modelId="{D551AE58-0D6C-4BA8-93CF-6FA1517E5953}" type="presParOf" srcId="{2151884C-0711-46B2-A7BF-28141DD7C72E}" destId="{436EF48A-F3E6-406A-A94D-559FDF616ADC}" srcOrd="1" destOrd="0" presId="urn:diagrams.loki3.com/BracketList"/>
    <dgm:cxn modelId="{EF7400D8-F09A-4C51-ABD5-1CC96D449BC3}" type="presParOf" srcId="{2151884C-0711-46B2-A7BF-28141DD7C72E}" destId="{B823B70D-4328-44F6-9C65-E9C13BD6D98B}" srcOrd="2" destOrd="0" presId="urn:diagrams.loki3.com/BracketList"/>
    <dgm:cxn modelId="{BAEABDA4-A2F9-427E-8AE6-D414165789FA}" type="presParOf" srcId="{2151884C-0711-46B2-A7BF-28141DD7C72E}" destId="{7FD2CF8F-9948-4BE7-9DE7-4E9305A35D20}" srcOrd="3" destOrd="0" presId="urn:diagrams.loki3.com/BracketList"/>
    <dgm:cxn modelId="{23C21C68-B480-4549-A0FE-C34BA0C8AD94}" type="presParOf" srcId="{46E3A163-B7D1-4407-BCA1-F91D14BAF457}" destId="{3AD54C78-35F3-4608-BBC1-753A84364369}" srcOrd="1" destOrd="0" presId="urn:diagrams.loki3.com/BracketList"/>
    <dgm:cxn modelId="{5CE86283-40FC-405D-8856-507AD8158454}" type="presParOf" srcId="{46E3A163-B7D1-4407-BCA1-F91D14BAF457}" destId="{C35DCDBF-8CB7-4A0B-A8D9-7A2E5E3DC48F}" srcOrd="2" destOrd="0" presId="urn:diagrams.loki3.com/BracketList"/>
    <dgm:cxn modelId="{848093AB-B9EC-4591-BC37-FAFA0D202C2A}" type="presParOf" srcId="{C35DCDBF-8CB7-4A0B-A8D9-7A2E5E3DC48F}" destId="{0D014077-188E-4B90-A9A1-176730258842}" srcOrd="0" destOrd="0" presId="urn:diagrams.loki3.com/BracketList"/>
    <dgm:cxn modelId="{21D4F9D8-5172-447F-A69D-5EBA54CB8D20}" type="presParOf" srcId="{C35DCDBF-8CB7-4A0B-A8D9-7A2E5E3DC48F}" destId="{66BF811C-8B08-43FD-822D-550963655B79}" srcOrd="1" destOrd="0" presId="urn:diagrams.loki3.com/BracketList"/>
    <dgm:cxn modelId="{97190372-DD17-4631-A88C-4F444B072C2A}" type="presParOf" srcId="{C35DCDBF-8CB7-4A0B-A8D9-7A2E5E3DC48F}" destId="{5C92889D-EA1A-4F2A-828E-A8EB1573FB45}" srcOrd="2" destOrd="0" presId="urn:diagrams.loki3.com/BracketList"/>
    <dgm:cxn modelId="{4EB81F04-A200-44AC-8F4C-7D3DB86EE463}" type="presParOf" srcId="{C35DCDBF-8CB7-4A0B-A8D9-7A2E5E3DC48F}" destId="{2D25D1F2-6CFC-4EC5-8B6F-3C86278C3FB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8D7198-B66F-4ED2-BC42-7DC964DB5C0C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B85B80-F13F-4969-BE27-137F057EEEEA}">
      <dgm:prSet phldrT="[Text]"/>
      <dgm:spPr/>
      <dgm:t>
        <a:bodyPr/>
        <a:lstStyle/>
        <a:p>
          <a:r>
            <a:rPr lang="en-US" b="1" cap="none" spc="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Therapeutic  Lifestyle Change</a:t>
          </a:r>
          <a:endParaRPr lang="en-US" b="1" cap="none" spc="0" dirty="0">
            <a:ln w="1905"/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7C29D2A4-9026-48A6-B2B3-34FD79D2FD0D}" type="parTrans" cxnId="{83A0D369-CBD1-42AE-A307-578830381BEB}">
      <dgm:prSet/>
      <dgm:spPr/>
      <dgm:t>
        <a:bodyPr/>
        <a:lstStyle/>
        <a:p>
          <a:endParaRPr lang="en-US"/>
        </a:p>
      </dgm:t>
    </dgm:pt>
    <dgm:pt modelId="{0CE9E075-84BF-4782-8D73-DC2559B162F7}" type="sibTrans" cxnId="{83A0D369-CBD1-42AE-A307-578830381BEB}">
      <dgm:prSet/>
      <dgm:spPr/>
      <dgm:t>
        <a:bodyPr/>
        <a:lstStyle/>
        <a:p>
          <a:endParaRPr lang="en-US"/>
        </a:p>
      </dgm:t>
    </dgm:pt>
    <dgm:pt modelId="{15C37CE0-7866-4032-B29A-21349625BE2D}">
      <dgm:prSet phldrT="[Text]"/>
      <dgm:spPr/>
      <dgm:t>
        <a:bodyPr/>
        <a:lstStyle/>
        <a:p>
          <a:r>
            <a:rPr lang="en-US" dirty="0" smtClean="0"/>
            <a:t>Diet</a:t>
          </a:r>
          <a:endParaRPr lang="en-US" dirty="0"/>
        </a:p>
      </dgm:t>
    </dgm:pt>
    <dgm:pt modelId="{EB81892D-DEE4-4E71-9F5C-4E86F297A1B1}" type="parTrans" cxnId="{20CD9001-F73A-4702-AA7D-501CE77FA969}">
      <dgm:prSet/>
      <dgm:spPr/>
      <dgm:t>
        <a:bodyPr/>
        <a:lstStyle/>
        <a:p>
          <a:endParaRPr lang="en-US"/>
        </a:p>
      </dgm:t>
    </dgm:pt>
    <dgm:pt modelId="{4DF2F5E1-3110-4F48-A55C-0CA5228A2024}" type="sibTrans" cxnId="{20CD9001-F73A-4702-AA7D-501CE77FA969}">
      <dgm:prSet/>
      <dgm:spPr/>
      <dgm:t>
        <a:bodyPr/>
        <a:lstStyle/>
        <a:p>
          <a:endParaRPr lang="en-US"/>
        </a:p>
      </dgm:t>
    </dgm:pt>
    <dgm:pt modelId="{362D3F70-8897-4661-9868-46471F921172}">
      <dgm:prSet phldrT="[Text]"/>
      <dgm:spPr/>
      <dgm:t>
        <a:bodyPr/>
        <a:lstStyle/>
        <a:p>
          <a:r>
            <a:rPr lang="en-US" b="1" cap="none" spc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Pharmacotherapy</a:t>
          </a:r>
          <a:endParaRPr lang="en-US" b="1" cap="none" spc="0" dirty="0">
            <a:ln w="1905"/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643F015A-75C2-418D-86AA-DC71A1EEAB6A}" type="parTrans" cxnId="{AAD080A3-DBDA-4FD3-9489-C970E54E946F}">
      <dgm:prSet/>
      <dgm:spPr/>
      <dgm:t>
        <a:bodyPr/>
        <a:lstStyle/>
        <a:p>
          <a:endParaRPr lang="en-US"/>
        </a:p>
      </dgm:t>
    </dgm:pt>
    <dgm:pt modelId="{8A596E31-18FE-40D3-A4FF-18E4DFE450B7}" type="sibTrans" cxnId="{AAD080A3-DBDA-4FD3-9489-C970E54E946F}">
      <dgm:prSet/>
      <dgm:spPr/>
      <dgm:t>
        <a:bodyPr/>
        <a:lstStyle/>
        <a:p>
          <a:endParaRPr lang="en-US"/>
        </a:p>
      </dgm:t>
    </dgm:pt>
    <dgm:pt modelId="{6ECB4091-12B8-493B-A63B-DDFDA0E82859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Line To TLC</a:t>
          </a:r>
          <a:endParaRPr lang="en-US" dirty="0"/>
        </a:p>
      </dgm:t>
    </dgm:pt>
    <dgm:pt modelId="{D2D0F160-BA73-4480-8ADB-AF6E487D3F54}" type="parTrans" cxnId="{8C6CCA60-0826-4365-B05D-81FF26BF71D2}">
      <dgm:prSet/>
      <dgm:spPr/>
      <dgm:t>
        <a:bodyPr/>
        <a:lstStyle/>
        <a:p>
          <a:endParaRPr lang="en-US"/>
        </a:p>
      </dgm:t>
    </dgm:pt>
    <dgm:pt modelId="{6119DB0A-48C1-46A4-9F92-53F4625E8A9B}" type="sibTrans" cxnId="{8C6CCA60-0826-4365-B05D-81FF26BF71D2}">
      <dgm:prSet/>
      <dgm:spPr/>
      <dgm:t>
        <a:bodyPr/>
        <a:lstStyle/>
        <a:p>
          <a:endParaRPr lang="en-US"/>
        </a:p>
      </dgm:t>
    </dgm:pt>
    <dgm:pt modelId="{C71C4E7A-8395-45A1-A88B-036170136CA3}">
      <dgm:prSet/>
      <dgm:spPr/>
      <dgm:t>
        <a:bodyPr/>
        <a:lstStyle/>
        <a:p>
          <a:r>
            <a:rPr lang="en-US" dirty="0" smtClean="0"/>
            <a:t>Weight Control</a:t>
          </a:r>
          <a:endParaRPr lang="en-US" dirty="0"/>
        </a:p>
      </dgm:t>
    </dgm:pt>
    <dgm:pt modelId="{08CE73D7-9341-45FB-AB32-DBC46DEBE52C}" type="parTrans" cxnId="{F76952EC-C656-43DF-B5A9-7F0BE3CB3559}">
      <dgm:prSet/>
      <dgm:spPr/>
      <dgm:t>
        <a:bodyPr/>
        <a:lstStyle/>
        <a:p>
          <a:endParaRPr lang="en-US"/>
        </a:p>
      </dgm:t>
    </dgm:pt>
    <dgm:pt modelId="{07F74AE2-67F8-4AA7-A01B-5D5BDBEA2214}" type="sibTrans" cxnId="{F76952EC-C656-43DF-B5A9-7F0BE3CB3559}">
      <dgm:prSet/>
      <dgm:spPr/>
      <dgm:t>
        <a:bodyPr/>
        <a:lstStyle/>
        <a:p>
          <a:endParaRPr lang="en-US"/>
        </a:p>
      </dgm:t>
    </dgm:pt>
    <dgm:pt modelId="{17D56495-432D-40A9-836F-0CE9D3817A38}">
      <dgm:prSet/>
      <dgm:spPr/>
      <dgm:t>
        <a:bodyPr/>
        <a:lstStyle/>
        <a:p>
          <a:r>
            <a:rPr lang="en-US" dirty="0" smtClean="0"/>
            <a:t>Exercise </a:t>
          </a:r>
          <a:endParaRPr lang="en-US" dirty="0"/>
        </a:p>
      </dgm:t>
    </dgm:pt>
    <dgm:pt modelId="{4E748919-D878-4982-81EB-9A8ACDFA655D}" type="parTrans" cxnId="{0D026EB8-1EE5-4048-B2BD-31F911815485}">
      <dgm:prSet/>
      <dgm:spPr/>
      <dgm:t>
        <a:bodyPr/>
        <a:lstStyle/>
        <a:p>
          <a:endParaRPr lang="en-US"/>
        </a:p>
      </dgm:t>
    </dgm:pt>
    <dgm:pt modelId="{99B70B52-B6CE-4293-AEEC-445C9B110743}" type="sibTrans" cxnId="{0D026EB8-1EE5-4048-B2BD-31F911815485}">
      <dgm:prSet/>
      <dgm:spPr/>
      <dgm:t>
        <a:bodyPr/>
        <a:lstStyle/>
        <a:p>
          <a:endParaRPr lang="en-US"/>
        </a:p>
      </dgm:t>
    </dgm:pt>
    <dgm:pt modelId="{505017C8-3936-4125-87F5-8C31854557E4}">
      <dgm:prSet phldrT="[Text]"/>
      <dgm:spPr/>
      <dgm:t>
        <a:bodyPr/>
        <a:lstStyle/>
        <a:p>
          <a:endParaRPr lang="en-US" dirty="0"/>
        </a:p>
      </dgm:t>
    </dgm:pt>
    <dgm:pt modelId="{B2953FAB-054D-42C9-980F-E7AAB189AE30}" type="sibTrans" cxnId="{4E430F90-A3B9-4C60-A247-88EBB1594386}">
      <dgm:prSet/>
      <dgm:spPr/>
      <dgm:t>
        <a:bodyPr/>
        <a:lstStyle/>
        <a:p>
          <a:endParaRPr lang="en-US"/>
        </a:p>
      </dgm:t>
    </dgm:pt>
    <dgm:pt modelId="{72BAC1E4-0A36-41B3-B814-3C89FE93D097}" type="parTrans" cxnId="{4E430F90-A3B9-4C60-A247-88EBB1594386}">
      <dgm:prSet/>
      <dgm:spPr/>
      <dgm:t>
        <a:bodyPr/>
        <a:lstStyle/>
        <a:p>
          <a:endParaRPr lang="en-US"/>
        </a:p>
      </dgm:t>
    </dgm:pt>
    <dgm:pt modelId="{48F5B14D-9D22-40D8-9B6D-39A3BFAA856C}">
      <dgm:prSet/>
      <dgm:spPr/>
      <dgm:t>
        <a:bodyPr/>
        <a:lstStyle/>
        <a:p>
          <a:r>
            <a:rPr lang="en-US" smtClean="0"/>
            <a:t>In TLC Failure</a:t>
          </a:r>
          <a:endParaRPr lang="en-US" dirty="0"/>
        </a:p>
      </dgm:t>
    </dgm:pt>
    <dgm:pt modelId="{3E810E01-3CE6-433B-800A-C4B7D6F8721C}" type="parTrans" cxnId="{3CFD4CCB-146D-4F29-A586-7194CFAF4420}">
      <dgm:prSet/>
      <dgm:spPr/>
      <dgm:t>
        <a:bodyPr/>
        <a:lstStyle/>
        <a:p>
          <a:endParaRPr lang="en-US"/>
        </a:p>
      </dgm:t>
    </dgm:pt>
    <dgm:pt modelId="{3264593B-6DB6-4867-B474-7CBC6238BD10}" type="sibTrans" cxnId="{3CFD4CCB-146D-4F29-A586-7194CFAF4420}">
      <dgm:prSet/>
      <dgm:spPr/>
      <dgm:t>
        <a:bodyPr/>
        <a:lstStyle/>
        <a:p>
          <a:endParaRPr lang="en-US"/>
        </a:p>
      </dgm:t>
    </dgm:pt>
    <dgm:pt modelId="{90C0C71F-566A-40C0-8804-793BE620F5DE}" type="pres">
      <dgm:prSet presAssocID="{B38D7198-B66F-4ED2-BC42-7DC964DB5C0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AAF5E06-816B-4306-A31F-C4BEDC41FC08}" type="pres">
      <dgm:prSet presAssocID="{15B85B80-F13F-4969-BE27-137F057EEEEA}" presName="root" presStyleCnt="0"/>
      <dgm:spPr/>
    </dgm:pt>
    <dgm:pt modelId="{D328850B-4C50-426B-B5B8-87543B05024B}" type="pres">
      <dgm:prSet presAssocID="{15B85B80-F13F-4969-BE27-137F057EEEEA}" presName="rootComposite" presStyleCnt="0"/>
      <dgm:spPr/>
    </dgm:pt>
    <dgm:pt modelId="{1A0C6EF6-3394-4FB1-94CC-05AA9142F6D2}" type="pres">
      <dgm:prSet presAssocID="{15B85B80-F13F-4969-BE27-137F057EEEEA}" presName="rootText" presStyleLbl="node1" presStyleIdx="0" presStyleCnt="2" custScaleX="164836"/>
      <dgm:spPr/>
      <dgm:t>
        <a:bodyPr/>
        <a:lstStyle/>
        <a:p>
          <a:endParaRPr lang="en-US"/>
        </a:p>
      </dgm:t>
    </dgm:pt>
    <dgm:pt modelId="{4ADE3DDD-71FF-4DC8-864B-B973295FF707}" type="pres">
      <dgm:prSet presAssocID="{15B85B80-F13F-4969-BE27-137F057EEEEA}" presName="rootConnector" presStyleLbl="node1" presStyleIdx="0" presStyleCnt="2"/>
      <dgm:spPr/>
      <dgm:t>
        <a:bodyPr/>
        <a:lstStyle/>
        <a:p>
          <a:endParaRPr lang="en-US"/>
        </a:p>
      </dgm:t>
    </dgm:pt>
    <dgm:pt modelId="{F0C3BDE1-2DF6-4190-8BA1-0270C6C98E7F}" type="pres">
      <dgm:prSet presAssocID="{15B85B80-F13F-4969-BE27-137F057EEEEA}" presName="childShape" presStyleCnt="0"/>
      <dgm:spPr/>
    </dgm:pt>
    <dgm:pt modelId="{284B6590-6B8E-40A4-9E84-70E634D7BF1F}" type="pres">
      <dgm:prSet presAssocID="{EB81892D-DEE4-4E71-9F5C-4E86F297A1B1}" presName="Name13" presStyleLbl="parChTrans1D2" presStyleIdx="0" presStyleCnt="6"/>
      <dgm:spPr/>
      <dgm:t>
        <a:bodyPr/>
        <a:lstStyle/>
        <a:p>
          <a:endParaRPr lang="en-US"/>
        </a:p>
      </dgm:t>
    </dgm:pt>
    <dgm:pt modelId="{04B3ECAA-AC13-447B-A19E-225B1491331D}" type="pres">
      <dgm:prSet presAssocID="{15C37CE0-7866-4032-B29A-21349625BE2D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6D435-6EBE-4209-9D3D-71042672311D}" type="pres">
      <dgm:prSet presAssocID="{08CE73D7-9341-45FB-AB32-DBC46DEBE52C}" presName="Name13" presStyleLbl="parChTrans1D2" presStyleIdx="1" presStyleCnt="6"/>
      <dgm:spPr/>
      <dgm:t>
        <a:bodyPr/>
        <a:lstStyle/>
        <a:p>
          <a:endParaRPr lang="en-US"/>
        </a:p>
      </dgm:t>
    </dgm:pt>
    <dgm:pt modelId="{B8236B0A-45F5-4C1F-AC06-97AC3A99FB19}" type="pres">
      <dgm:prSet presAssocID="{C71C4E7A-8395-45A1-A88B-036170136CA3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73C19-77CC-4766-BA86-E980E91E0C88}" type="pres">
      <dgm:prSet presAssocID="{4E748919-D878-4982-81EB-9A8ACDFA655D}" presName="Name13" presStyleLbl="parChTrans1D2" presStyleIdx="2" presStyleCnt="6"/>
      <dgm:spPr/>
      <dgm:t>
        <a:bodyPr/>
        <a:lstStyle/>
        <a:p>
          <a:endParaRPr lang="en-US"/>
        </a:p>
      </dgm:t>
    </dgm:pt>
    <dgm:pt modelId="{AF5ECF31-4D98-487E-88B9-242155ECEFD0}" type="pres">
      <dgm:prSet presAssocID="{17D56495-432D-40A9-836F-0CE9D3817A38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04568-7E6D-4C86-B4E9-BE8DC46FBC00}" type="pres">
      <dgm:prSet presAssocID="{362D3F70-8897-4661-9868-46471F921172}" presName="root" presStyleCnt="0"/>
      <dgm:spPr/>
    </dgm:pt>
    <dgm:pt modelId="{D9100FA3-5B75-4152-80BB-DA071A2DD230}" type="pres">
      <dgm:prSet presAssocID="{362D3F70-8897-4661-9868-46471F921172}" presName="rootComposite" presStyleCnt="0"/>
      <dgm:spPr/>
    </dgm:pt>
    <dgm:pt modelId="{8C6012D9-90BC-4BA7-AB8C-E57869CC10B2}" type="pres">
      <dgm:prSet presAssocID="{362D3F70-8897-4661-9868-46471F921172}" presName="rootText" presStyleLbl="node1" presStyleIdx="1" presStyleCnt="2" custScaleX="138215"/>
      <dgm:spPr/>
      <dgm:t>
        <a:bodyPr/>
        <a:lstStyle/>
        <a:p>
          <a:endParaRPr lang="en-US"/>
        </a:p>
      </dgm:t>
    </dgm:pt>
    <dgm:pt modelId="{2E388F03-F15E-410D-9C89-82D1AB1DB182}" type="pres">
      <dgm:prSet presAssocID="{362D3F70-8897-4661-9868-46471F921172}" presName="rootConnector" presStyleLbl="node1" presStyleIdx="1" presStyleCnt="2"/>
      <dgm:spPr/>
      <dgm:t>
        <a:bodyPr/>
        <a:lstStyle/>
        <a:p>
          <a:endParaRPr lang="en-US"/>
        </a:p>
      </dgm:t>
    </dgm:pt>
    <dgm:pt modelId="{B9F87F89-954F-4AC7-8AE7-1118EF18FE96}" type="pres">
      <dgm:prSet presAssocID="{362D3F70-8897-4661-9868-46471F921172}" presName="childShape" presStyleCnt="0"/>
      <dgm:spPr/>
    </dgm:pt>
    <dgm:pt modelId="{E67C9A09-36DB-4A63-8821-B4E6139B3BFD}" type="pres">
      <dgm:prSet presAssocID="{D2D0F160-BA73-4480-8ADB-AF6E487D3F54}" presName="Name13" presStyleLbl="parChTrans1D2" presStyleIdx="3" presStyleCnt="6"/>
      <dgm:spPr/>
      <dgm:t>
        <a:bodyPr/>
        <a:lstStyle/>
        <a:p>
          <a:endParaRPr lang="en-US"/>
        </a:p>
      </dgm:t>
    </dgm:pt>
    <dgm:pt modelId="{04002EB5-EE2C-4E67-BC57-A5352FADB289}" type="pres">
      <dgm:prSet presAssocID="{6ECB4091-12B8-493B-A63B-DDFDA0E82859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BF43E-617E-48BC-A590-409CC472B288}" type="pres">
      <dgm:prSet presAssocID="{3E810E01-3CE6-433B-800A-C4B7D6F8721C}" presName="Name13" presStyleLbl="parChTrans1D2" presStyleIdx="4" presStyleCnt="6"/>
      <dgm:spPr/>
      <dgm:t>
        <a:bodyPr/>
        <a:lstStyle/>
        <a:p>
          <a:endParaRPr lang="en-US"/>
        </a:p>
      </dgm:t>
    </dgm:pt>
    <dgm:pt modelId="{6EA4F357-659A-48FE-B48F-4816E94AE805}" type="pres">
      <dgm:prSet presAssocID="{48F5B14D-9D22-40D8-9B6D-39A3BFAA856C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A7FCE9-B830-4FE3-8B6D-45A47E42F2D7}" type="pres">
      <dgm:prSet presAssocID="{72BAC1E4-0A36-41B3-B814-3C89FE93D097}" presName="Name13" presStyleLbl="parChTrans1D2" presStyleIdx="5" presStyleCnt="6"/>
      <dgm:spPr/>
      <dgm:t>
        <a:bodyPr/>
        <a:lstStyle/>
        <a:p>
          <a:endParaRPr lang="en-US"/>
        </a:p>
      </dgm:t>
    </dgm:pt>
    <dgm:pt modelId="{220C2A42-C60C-45E9-A66E-3A940F385DB0}" type="pres">
      <dgm:prSet presAssocID="{505017C8-3936-4125-87F5-8C31854557E4}" presName="childText" presStyleLbl="bgAcc1" presStyleIdx="5" presStyleCnt="6" custScaleX="1264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A0D369-CBD1-42AE-A307-578830381BEB}" srcId="{B38D7198-B66F-4ED2-BC42-7DC964DB5C0C}" destId="{15B85B80-F13F-4969-BE27-137F057EEEEA}" srcOrd="0" destOrd="0" parTransId="{7C29D2A4-9026-48A6-B2B3-34FD79D2FD0D}" sibTransId="{0CE9E075-84BF-4782-8D73-DC2559B162F7}"/>
    <dgm:cxn modelId="{C89BDAD8-FECB-406B-9ED6-C9867CF46FBD}" type="presOf" srcId="{B38D7198-B66F-4ED2-BC42-7DC964DB5C0C}" destId="{90C0C71F-566A-40C0-8804-793BE620F5DE}" srcOrd="0" destOrd="0" presId="urn:microsoft.com/office/officeart/2005/8/layout/hierarchy3"/>
    <dgm:cxn modelId="{E1179815-8E08-453F-8103-C326098A25AC}" type="presOf" srcId="{15B85B80-F13F-4969-BE27-137F057EEEEA}" destId="{4ADE3DDD-71FF-4DC8-864B-B973295FF707}" srcOrd="1" destOrd="0" presId="urn:microsoft.com/office/officeart/2005/8/layout/hierarchy3"/>
    <dgm:cxn modelId="{1134D9B8-B6C8-4762-A408-5540712A1749}" type="presOf" srcId="{08CE73D7-9341-45FB-AB32-DBC46DEBE52C}" destId="{CF66D435-6EBE-4209-9D3D-71042672311D}" srcOrd="0" destOrd="0" presId="urn:microsoft.com/office/officeart/2005/8/layout/hierarchy3"/>
    <dgm:cxn modelId="{E9270B7F-B772-475D-BD52-86093A23EE23}" type="presOf" srcId="{4E748919-D878-4982-81EB-9A8ACDFA655D}" destId="{36E73C19-77CC-4766-BA86-E980E91E0C88}" srcOrd="0" destOrd="0" presId="urn:microsoft.com/office/officeart/2005/8/layout/hierarchy3"/>
    <dgm:cxn modelId="{AAD080A3-DBDA-4FD3-9489-C970E54E946F}" srcId="{B38D7198-B66F-4ED2-BC42-7DC964DB5C0C}" destId="{362D3F70-8897-4661-9868-46471F921172}" srcOrd="1" destOrd="0" parTransId="{643F015A-75C2-418D-86AA-DC71A1EEAB6A}" sibTransId="{8A596E31-18FE-40D3-A4FF-18E4DFE450B7}"/>
    <dgm:cxn modelId="{40208793-7F50-4BD9-83FF-7012014318D5}" type="presOf" srcId="{C71C4E7A-8395-45A1-A88B-036170136CA3}" destId="{B8236B0A-45F5-4C1F-AC06-97AC3A99FB19}" srcOrd="0" destOrd="0" presId="urn:microsoft.com/office/officeart/2005/8/layout/hierarchy3"/>
    <dgm:cxn modelId="{D3ABE1F5-58BD-4E0B-AB1E-394F761C5FAC}" type="presOf" srcId="{17D56495-432D-40A9-836F-0CE9D3817A38}" destId="{AF5ECF31-4D98-487E-88B9-242155ECEFD0}" srcOrd="0" destOrd="0" presId="urn:microsoft.com/office/officeart/2005/8/layout/hierarchy3"/>
    <dgm:cxn modelId="{DC823EB7-89DE-4C43-9532-F42B23A9EF50}" type="presOf" srcId="{362D3F70-8897-4661-9868-46471F921172}" destId="{8C6012D9-90BC-4BA7-AB8C-E57869CC10B2}" srcOrd="0" destOrd="0" presId="urn:microsoft.com/office/officeart/2005/8/layout/hierarchy3"/>
    <dgm:cxn modelId="{3CFD4CCB-146D-4F29-A586-7194CFAF4420}" srcId="{362D3F70-8897-4661-9868-46471F921172}" destId="{48F5B14D-9D22-40D8-9B6D-39A3BFAA856C}" srcOrd="1" destOrd="0" parTransId="{3E810E01-3CE6-433B-800A-C4B7D6F8721C}" sibTransId="{3264593B-6DB6-4867-B474-7CBC6238BD10}"/>
    <dgm:cxn modelId="{4C42A4DB-1C82-48DD-B417-966F2677ED0B}" type="presOf" srcId="{48F5B14D-9D22-40D8-9B6D-39A3BFAA856C}" destId="{6EA4F357-659A-48FE-B48F-4816E94AE805}" srcOrd="0" destOrd="0" presId="urn:microsoft.com/office/officeart/2005/8/layout/hierarchy3"/>
    <dgm:cxn modelId="{CFBAA972-AB00-4129-B776-84504E29CA5B}" type="presOf" srcId="{6ECB4091-12B8-493B-A63B-DDFDA0E82859}" destId="{04002EB5-EE2C-4E67-BC57-A5352FADB289}" srcOrd="0" destOrd="0" presId="urn:microsoft.com/office/officeart/2005/8/layout/hierarchy3"/>
    <dgm:cxn modelId="{3009B964-F61B-434A-9396-08AABB2BC3B5}" type="presOf" srcId="{15B85B80-F13F-4969-BE27-137F057EEEEA}" destId="{1A0C6EF6-3394-4FB1-94CC-05AA9142F6D2}" srcOrd="0" destOrd="0" presId="urn:microsoft.com/office/officeart/2005/8/layout/hierarchy3"/>
    <dgm:cxn modelId="{5A4DEE62-3845-45E5-B1F1-37B4E29E51C4}" type="presOf" srcId="{72BAC1E4-0A36-41B3-B814-3C89FE93D097}" destId="{0FA7FCE9-B830-4FE3-8B6D-45A47E42F2D7}" srcOrd="0" destOrd="0" presId="urn:microsoft.com/office/officeart/2005/8/layout/hierarchy3"/>
    <dgm:cxn modelId="{94E6A060-C823-4F85-9F6E-4ED45B0292EA}" type="presOf" srcId="{EB81892D-DEE4-4E71-9F5C-4E86F297A1B1}" destId="{284B6590-6B8E-40A4-9E84-70E634D7BF1F}" srcOrd="0" destOrd="0" presId="urn:microsoft.com/office/officeart/2005/8/layout/hierarchy3"/>
    <dgm:cxn modelId="{8C6CCA60-0826-4365-B05D-81FF26BF71D2}" srcId="{362D3F70-8897-4661-9868-46471F921172}" destId="{6ECB4091-12B8-493B-A63B-DDFDA0E82859}" srcOrd="0" destOrd="0" parTransId="{D2D0F160-BA73-4480-8ADB-AF6E487D3F54}" sibTransId="{6119DB0A-48C1-46A4-9F92-53F4625E8A9B}"/>
    <dgm:cxn modelId="{DEFA5952-3E32-4237-9BF4-4C3543EB1527}" type="presOf" srcId="{505017C8-3936-4125-87F5-8C31854557E4}" destId="{220C2A42-C60C-45E9-A66E-3A940F385DB0}" srcOrd="0" destOrd="0" presId="urn:microsoft.com/office/officeart/2005/8/layout/hierarchy3"/>
    <dgm:cxn modelId="{A29BC3A8-E80F-46F3-A0E9-BA5B39B45898}" type="presOf" srcId="{15C37CE0-7866-4032-B29A-21349625BE2D}" destId="{04B3ECAA-AC13-447B-A19E-225B1491331D}" srcOrd="0" destOrd="0" presId="urn:microsoft.com/office/officeart/2005/8/layout/hierarchy3"/>
    <dgm:cxn modelId="{0D026EB8-1EE5-4048-B2BD-31F911815485}" srcId="{15B85B80-F13F-4969-BE27-137F057EEEEA}" destId="{17D56495-432D-40A9-836F-0CE9D3817A38}" srcOrd="2" destOrd="0" parTransId="{4E748919-D878-4982-81EB-9A8ACDFA655D}" sibTransId="{99B70B52-B6CE-4293-AEEC-445C9B110743}"/>
    <dgm:cxn modelId="{209DCF0F-C0EC-44D7-A740-4066F3661537}" type="presOf" srcId="{362D3F70-8897-4661-9868-46471F921172}" destId="{2E388F03-F15E-410D-9C89-82D1AB1DB182}" srcOrd="1" destOrd="0" presId="urn:microsoft.com/office/officeart/2005/8/layout/hierarchy3"/>
    <dgm:cxn modelId="{F76952EC-C656-43DF-B5A9-7F0BE3CB3559}" srcId="{15B85B80-F13F-4969-BE27-137F057EEEEA}" destId="{C71C4E7A-8395-45A1-A88B-036170136CA3}" srcOrd="1" destOrd="0" parTransId="{08CE73D7-9341-45FB-AB32-DBC46DEBE52C}" sibTransId="{07F74AE2-67F8-4AA7-A01B-5D5BDBEA2214}"/>
    <dgm:cxn modelId="{20CD9001-F73A-4702-AA7D-501CE77FA969}" srcId="{15B85B80-F13F-4969-BE27-137F057EEEEA}" destId="{15C37CE0-7866-4032-B29A-21349625BE2D}" srcOrd="0" destOrd="0" parTransId="{EB81892D-DEE4-4E71-9F5C-4E86F297A1B1}" sibTransId="{4DF2F5E1-3110-4F48-A55C-0CA5228A2024}"/>
    <dgm:cxn modelId="{4E430F90-A3B9-4C60-A247-88EBB1594386}" srcId="{362D3F70-8897-4661-9868-46471F921172}" destId="{505017C8-3936-4125-87F5-8C31854557E4}" srcOrd="2" destOrd="0" parTransId="{72BAC1E4-0A36-41B3-B814-3C89FE93D097}" sibTransId="{B2953FAB-054D-42C9-980F-E7AAB189AE30}"/>
    <dgm:cxn modelId="{2D86FFF6-012A-412F-A5B2-445D0DB9EBC0}" type="presOf" srcId="{D2D0F160-BA73-4480-8ADB-AF6E487D3F54}" destId="{E67C9A09-36DB-4A63-8821-B4E6139B3BFD}" srcOrd="0" destOrd="0" presId="urn:microsoft.com/office/officeart/2005/8/layout/hierarchy3"/>
    <dgm:cxn modelId="{1623CC41-1B4C-4783-B347-B99253EC69EC}" type="presOf" srcId="{3E810E01-3CE6-433B-800A-C4B7D6F8721C}" destId="{39BBF43E-617E-48BC-A590-409CC472B288}" srcOrd="0" destOrd="0" presId="urn:microsoft.com/office/officeart/2005/8/layout/hierarchy3"/>
    <dgm:cxn modelId="{2C5C124B-48BF-4DBC-AC69-422D019E7B5F}" type="presParOf" srcId="{90C0C71F-566A-40C0-8804-793BE620F5DE}" destId="{3AAF5E06-816B-4306-A31F-C4BEDC41FC08}" srcOrd="0" destOrd="0" presId="urn:microsoft.com/office/officeart/2005/8/layout/hierarchy3"/>
    <dgm:cxn modelId="{405D5DBB-5C23-499D-AB0A-1633ED594674}" type="presParOf" srcId="{3AAF5E06-816B-4306-A31F-C4BEDC41FC08}" destId="{D328850B-4C50-426B-B5B8-87543B05024B}" srcOrd="0" destOrd="0" presId="urn:microsoft.com/office/officeart/2005/8/layout/hierarchy3"/>
    <dgm:cxn modelId="{F876A717-C11A-49CD-99E2-6B650E60F4EA}" type="presParOf" srcId="{D328850B-4C50-426B-B5B8-87543B05024B}" destId="{1A0C6EF6-3394-4FB1-94CC-05AA9142F6D2}" srcOrd="0" destOrd="0" presId="urn:microsoft.com/office/officeart/2005/8/layout/hierarchy3"/>
    <dgm:cxn modelId="{58C84707-60D7-4C12-9EEA-920DF26E764C}" type="presParOf" srcId="{D328850B-4C50-426B-B5B8-87543B05024B}" destId="{4ADE3DDD-71FF-4DC8-864B-B973295FF707}" srcOrd="1" destOrd="0" presId="urn:microsoft.com/office/officeart/2005/8/layout/hierarchy3"/>
    <dgm:cxn modelId="{5FEA2E58-AD1F-4AD2-9E34-B61C907B1640}" type="presParOf" srcId="{3AAF5E06-816B-4306-A31F-C4BEDC41FC08}" destId="{F0C3BDE1-2DF6-4190-8BA1-0270C6C98E7F}" srcOrd="1" destOrd="0" presId="urn:microsoft.com/office/officeart/2005/8/layout/hierarchy3"/>
    <dgm:cxn modelId="{7081006C-B02B-47EA-A44C-C08DA102A93E}" type="presParOf" srcId="{F0C3BDE1-2DF6-4190-8BA1-0270C6C98E7F}" destId="{284B6590-6B8E-40A4-9E84-70E634D7BF1F}" srcOrd="0" destOrd="0" presId="urn:microsoft.com/office/officeart/2005/8/layout/hierarchy3"/>
    <dgm:cxn modelId="{5AAF65DD-6186-4546-A293-D4F684E0216E}" type="presParOf" srcId="{F0C3BDE1-2DF6-4190-8BA1-0270C6C98E7F}" destId="{04B3ECAA-AC13-447B-A19E-225B1491331D}" srcOrd="1" destOrd="0" presId="urn:microsoft.com/office/officeart/2005/8/layout/hierarchy3"/>
    <dgm:cxn modelId="{81F03E12-CB35-41A4-B899-46A8F67D0357}" type="presParOf" srcId="{F0C3BDE1-2DF6-4190-8BA1-0270C6C98E7F}" destId="{CF66D435-6EBE-4209-9D3D-71042672311D}" srcOrd="2" destOrd="0" presId="urn:microsoft.com/office/officeart/2005/8/layout/hierarchy3"/>
    <dgm:cxn modelId="{341689DB-3382-41EB-AC03-7CC263F7C3AE}" type="presParOf" srcId="{F0C3BDE1-2DF6-4190-8BA1-0270C6C98E7F}" destId="{B8236B0A-45F5-4C1F-AC06-97AC3A99FB19}" srcOrd="3" destOrd="0" presId="urn:microsoft.com/office/officeart/2005/8/layout/hierarchy3"/>
    <dgm:cxn modelId="{C0975416-98F0-454D-9A9B-F1C390DE2191}" type="presParOf" srcId="{F0C3BDE1-2DF6-4190-8BA1-0270C6C98E7F}" destId="{36E73C19-77CC-4766-BA86-E980E91E0C88}" srcOrd="4" destOrd="0" presId="urn:microsoft.com/office/officeart/2005/8/layout/hierarchy3"/>
    <dgm:cxn modelId="{B4640EC2-F812-418D-BC45-40B35C2194FE}" type="presParOf" srcId="{F0C3BDE1-2DF6-4190-8BA1-0270C6C98E7F}" destId="{AF5ECF31-4D98-487E-88B9-242155ECEFD0}" srcOrd="5" destOrd="0" presId="urn:microsoft.com/office/officeart/2005/8/layout/hierarchy3"/>
    <dgm:cxn modelId="{93B3190C-AC13-467C-B5FD-769E3D015C54}" type="presParOf" srcId="{90C0C71F-566A-40C0-8804-793BE620F5DE}" destId="{86F04568-7E6D-4C86-B4E9-BE8DC46FBC00}" srcOrd="1" destOrd="0" presId="urn:microsoft.com/office/officeart/2005/8/layout/hierarchy3"/>
    <dgm:cxn modelId="{A20153AB-FAED-4A48-9959-2EDF9674B6B9}" type="presParOf" srcId="{86F04568-7E6D-4C86-B4E9-BE8DC46FBC00}" destId="{D9100FA3-5B75-4152-80BB-DA071A2DD230}" srcOrd="0" destOrd="0" presId="urn:microsoft.com/office/officeart/2005/8/layout/hierarchy3"/>
    <dgm:cxn modelId="{EA249291-09BE-4381-9DCF-587CF76F4FEA}" type="presParOf" srcId="{D9100FA3-5B75-4152-80BB-DA071A2DD230}" destId="{8C6012D9-90BC-4BA7-AB8C-E57869CC10B2}" srcOrd="0" destOrd="0" presId="urn:microsoft.com/office/officeart/2005/8/layout/hierarchy3"/>
    <dgm:cxn modelId="{D7A56788-86D2-4337-B4A0-2808A9076F6B}" type="presParOf" srcId="{D9100FA3-5B75-4152-80BB-DA071A2DD230}" destId="{2E388F03-F15E-410D-9C89-82D1AB1DB182}" srcOrd="1" destOrd="0" presId="urn:microsoft.com/office/officeart/2005/8/layout/hierarchy3"/>
    <dgm:cxn modelId="{10D60D92-13D5-4FEA-803D-2F07EA9DD16A}" type="presParOf" srcId="{86F04568-7E6D-4C86-B4E9-BE8DC46FBC00}" destId="{B9F87F89-954F-4AC7-8AE7-1118EF18FE96}" srcOrd="1" destOrd="0" presId="urn:microsoft.com/office/officeart/2005/8/layout/hierarchy3"/>
    <dgm:cxn modelId="{84E7E106-15C7-41D4-995F-02AAC98CAB42}" type="presParOf" srcId="{B9F87F89-954F-4AC7-8AE7-1118EF18FE96}" destId="{E67C9A09-36DB-4A63-8821-B4E6139B3BFD}" srcOrd="0" destOrd="0" presId="urn:microsoft.com/office/officeart/2005/8/layout/hierarchy3"/>
    <dgm:cxn modelId="{CB18F051-9AA4-48BF-B6A7-D1B7617B6609}" type="presParOf" srcId="{B9F87F89-954F-4AC7-8AE7-1118EF18FE96}" destId="{04002EB5-EE2C-4E67-BC57-A5352FADB289}" srcOrd="1" destOrd="0" presId="urn:microsoft.com/office/officeart/2005/8/layout/hierarchy3"/>
    <dgm:cxn modelId="{8B94F563-EEBE-405C-8790-DD596ABA0953}" type="presParOf" srcId="{B9F87F89-954F-4AC7-8AE7-1118EF18FE96}" destId="{39BBF43E-617E-48BC-A590-409CC472B288}" srcOrd="2" destOrd="0" presId="urn:microsoft.com/office/officeart/2005/8/layout/hierarchy3"/>
    <dgm:cxn modelId="{8D1C2688-9999-44DB-AE2A-BA46B2C8B2F3}" type="presParOf" srcId="{B9F87F89-954F-4AC7-8AE7-1118EF18FE96}" destId="{6EA4F357-659A-48FE-B48F-4816E94AE805}" srcOrd="3" destOrd="0" presId="urn:microsoft.com/office/officeart/2005/8/layout/hierarchy3"/>
    <dgm:cxn modelId="{37371E9D-A4C3-436C-A8AC-C51788DAA9A4}" type="presParOf" srcId="{B9F87F89-954F-4AC7-8AE7-1118EF18FE96}" destId="{0FA7FCE9-B830-4FE3-8B6D-45A47E42F2D7}" srcOrd="4" destOrd="0" presId="urn:microsoft.com/office/officeart/2005/8/layout/hierarchy3"/>
    <dgm:cxn modelId="{D1E2FAAB-0A20-4F32-8F31-F75AD293381F}" type="presParOf" srcId="{B9F87F89-954F-4AC7-8AE7-1118EF18FE96}" destId="{220C2A42-C60C-45E9-A66E-3A940F385DB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39DE45-854D-4803-A93A-2D43CB3F87AB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8157F8-80C0-4FB5-9620-666E6508D13F}">
      <dgm:prSet phldrT="[Text]"/>
      <dgm:spPr/>
      <dgm:t>
        <a:bodyPr/>
        <a:lstStyle/>
        <a:p>
          <a:r>
            <a:rPr lang="en-US" b="1" dirty="0" smtClean="0">
              <a:solidFill>
                <a:srgbClr val="C00000"/>
              </a:solidFill>
            </a:rPr>
            <a:t>HDL-C</a:t>
          </a:r>
          <a:endParaRPr lang="en-US" b="1" dirty="0">
            <a:solidFill>
              <a:srgbClr val="C00000"/>
            </a:solidFill>
          </a:endParaRPr>
        </a:p>
      </dgm:t>
    </dgm:pt>
    <dgm:pt modelId="{7DD099ED-3486-4F7F-8CA9-E04EF6CAFAE5}" type="parTrans" cxnId="{CFB7D62E-19C9-44B1-A517-475099C18E38}">
      <dgm:prSet/>
      <dgm:spPr/>
      <dgm:t>
        <a:bodyPr/>
        <a:lstStyle/>
        <a:p>
          <a:endParaRPr lang="en-US"/>
        </a:p>
      </dgm:t>
    </dgm:pt>
    <dgm:pt modelId="{89CFD39C-F374-4048-A9CF-9F5C4599006A}" type="sibTrans" cxnId="{CFB7D62E-19C9-44B1-A517-475099C18E38}">
      <dgm:prSet/>
      <dgm:spPr/>
      <dgm:t>
        <a:bodyPr/>
        <a:lstStyle/>
        <a:p>
          <a:endParaRPr lang="en-US"/>
        </a:p>
      </dgm:t>
    </dgm:pt>
    <dgm:pt modelId="{CADD860B-D8BA-4F16-9B1E-2AF219FEF5F2}">
      <dgm:prSet phldrT="[Text]"/>
      <dgm:spPr/>
      <dgm:t>
        <a:bodyPr/>
        <a:lstStyle/>
        <a:p>
          <a:r>
            <a:rPr lang="en-US" b="1" dirty="0" smtClean="0">
              <a:solidFill>
                <a:srgbClr val="C00000"/>
              </a:solidFill>
            </a:rPr>
            <a:t>LDC-C</a:t>
          </a:r>
          <a:endParaRPr lang="en-US" b="1" dirty="0">
            <a:solidFill>
              <a:srgbClr val="C00000"/>
            </a:solidFill>
          </a:endParaRPr>
        </a:p>
      </dgm:t>
    </dgm:pt>
    <dgm:pt modelId="{B93A5A84-0D37-46E5-A5D3-638BECADEEFC}" type="parTrans" cxnId="{1246E6C4-2C13-43B7-B386-1E0A3E892523}">
      <dgm:prSet/>
      <dgm:spPr/>
      <dgm:t>
        <a:bodyPr/>
        <a:lstStyle/>
        <a:p>
          <a:endParaRPr lang="en-US"/>
        </a:p>
      </dgm:t>
    </dgm:pt>
    <dgm:pt modelId="{922FA580-E6E0-4447-8799-AE66AB429CB0}" type="sibTrans" cxnId="{1246E6C4-2C13-43B7-B386-1E0A3E892523}">
      <dgm:prSet/>
      <dgm:spPr/>
      <dgm:t>
        <a:bodyPr/>
        <a:lstStyle/>
        <a:p>
          <a:endParaRPr lang="en-US"/>
        </a:p>
      </dgm:t>
    </dgm:pt>
    <dgm:pt modelId="{114226D3-4945-49A4-93C4-28C34670FB5F}" type="pres">
      <dgm:prSet presAssocID="{6939DE45-854D-4803-A93A-2D43CB3F87A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56238A-C929-4BEB-A452-462E7B5F24E6}" type="pres">
      <dgm:prSet presAssocID="{6939DE45-854D-4803-A93A-2D43CB3F87AB}" presName="divider" presStyleLbl="fgShp" presStyleIdx="0" presStyleCnt="1"/>
      <dgm:spPr/>
    </dgm:pt>
    <dgm:pt modelId="{24ADA7A1-3F80-42CD-9A84-3036F0583B86}" type="pres">
      <dgm:prSet presAssocID="{F08157F8-80C0-4FB5-9620-666E6508D13F}" presName="downArrow" presStyleLbl="node1" presStyleIdx="0" presStyleCnt="2" custScaleX="53016"/>
      <dgm:spPr/>
    </dgm:pt>
    <dgm:pt modelId="{B066C1A8-3BC5-4B4B-99B5-45B707F29662}" type="pres">
      <dgm:prSet presAssocID="{F08157F8-80C0-4FB5-9620-666E6508D13F}" presName="downArrowText" presStyleLbl="revTx" presStyleIdx="0" presStyleCnt="2" custScaleY="80357" custLinFactNeighborX="-39137" custLinFactNeighborY="92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A76B3-022C-4327-890E-7647D59CE937}" type="pres">
      <dgm:prSet presAssocID="{CADD860B-D8BA-4F16-9B1E-2AF219FEF5F2}" presName="upArrow" presStyleLbl="node1" presStyleIdx="1" presStyleCnt="2" custScaleX="53016"/>
      <dgm:spPr/>
    </dgm:pt>
    <dgm:pt modelId="{11CFB09C-F2CF-4EE5-801C-268693921A8A}" type="pres">
      <dgm:prSet presAssocID="{CADD860B-D8BA-4F16-9B1E-2AF219FEF5F2}" presName="upArrowText" presStyleLbl="revTx" presStyleIdx="1" presStyleCnt="2" custScaleX="156860" custLinFactNeighborX="48519" custLinFactNeighborY="12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46E6C4-2C13-43B7-B386-1E0A3E892523}" srcId="{6939DE45-854D-4803-A93A-2D43CB3F87AB}" destId="{CADD860B-D8BA-4F16-9B1E-2AF219FEF5F2}" srcOrd="1" destOrd="0" parTransId="{B93A5A84-0D37-46E5-A5D3-638BECADEEFC}" sibTransId="{922FA580-E6E0-4447-8799-AE66AB429CB0}"/>
    <dgm:cxn modelId="{72B68D39-E14B-4623-957F-DF2997A2E72E}" type="presOf" srcId="{F08157F8-80C0-4FB5-9620-666E6508D13F}" destId="{B066C1A8-3BC5-4B4B-99B5-45B707F29662}" srcOrd="0" destOrd="0" presId="urn:microsoft.com/office/officeart/2005/8/layout/arrow3"/>
    <dgm:cxn modelId="{CFB7D62E-19C9-44B1-A517-475099C18E38}" srcId="{6939DE45-854D-4803-A93A-2D43CB3F87AB}" destId="{F08157F8-80C0-4FB5-9620-666E6508D13F}" srcOrd="0" destOrd="0" parTransId="{7DD099ED-3486-4F7F-8CA9-E04EF6CAFAE5}" sibTransId="{89CFD39C-F374-4048-A9CF-9F5C4599006A}"/>
    <dgm:cxn modelId="{FF5C12D7-B9A5-4145-BE49-7A98A3C3BF9A}" type="presOf" srcId="{CADD860B-D8BA-4F16-9B1E-2AF219FEF5F2}" destId="{11CFB09C-F2CF-4EE5-801C-268693921A8A}" srcOrd="0" destOrd="0" presId="urn:microsoft.com/office/officeart/2005/8/layout/arrow3"/>
    <dgm:cxn modelId="{1E5051B1-43EE-43F5-878D-D0B1BE62576D}" type="presOf" srcId="{6939DE45-854D-4803-A93A-2D43CB3F87AB}" destId="{114226D3-4945-49A4-93C4-28C34670FB5F}" srcOrd="0" destOrd="0" presId="urn:microsoft.com/office/officeart/2005/8/layout/arrow3"/>
    <dgm:cxn modelId="{7AA8C40C-F60E-47FB-92F9-BD18754FDD0C}" type="presParOf" srcId="{114226D3-4945-49A4-93C4-28C34670FB5F}" destId="{4456238A-C929-4BEB-A452-462E7B5F24E6}" srcOrd="0" destOrd="0" presId="urn:microsoft.com/office/officeart/2005/8/layout/arrow3"/>
    <dgm:cxn modelId="{222CF854-5D0B-49DC-B833-A23EDEB98701}" type="presParOf" srcId="{114226D3-4945-49A4-93C4-28C34670FB5F}" destId="{24ADA7A1-3F80-42CD-9A84-3036F0583B86}" srcOrd="1" destOrd="0" presId="urn:microsoft.com/office/officeart/2005/8/layout/arrow3"/>
    <dgm:cxn modelId="{55496E7B-710B-446C-9FF8-60666654AD6C}" type="presParOf" srcId="{114226D3-4945-49A4-93C4-28C34670FB5F}" destId="{B066C1A8-3BC5-4B4B-99B5-45B707F29662}" srcOrd="2" destOrd="0" presId="urn:microsoft.com/office/officeart/2005/8/layout/arrow3"/>
    <dgm:cxn modelId="{84CDB710-C4A0-40B0-AD11-E9E7C3F93927}" type="presParOf" srcId="{114226D3-4945-49A4-93C4-28C34670FB5F}" destId="{56EA76B3-022C-4327-890E-7647D59CE937}" srcOrd="3" destOrd="0" presId="urn:microsoft.com/office/officeart/2005/8/layout/arrow3"/>
    <dgm:cxn modelId="{281850BB-21DE-466A-9F53-496D2B186642}" type="presParOf" srcId="{114226D3-4945-49A4-93C4-28C34670FB5F}" destId="{11CFB09C-F2CF-4EE5-801C-268693921A8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6238A-C929-4BEB-A452-462E7B5F24E6}">
      <dsp:nvSpPr>
        <dsp:cNvPr id="0" name=""/>
        <dsp:cNvSpPr/>
      </dsp:nvSpPr>
      <dsp:spPr>
        <a:xfrm rot="21300000">
          <a:off x="9821" y="777997"/>
          <a:ext cx="3180757" cy="364244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DA7A1-3F80-42CD-9A84-3036F0583B86}">
      <dsp:nvSpPr>
        <dsp:cNvPr id="0" name=""/>
        <dsp:cNvSpPr/>
      </dsp:nvSpPr>
      <dsp:spPr>
        <a:xfrm>
          <a:off x="609599" y="96012"/>
          <a:ext cx="509017" cy="76809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6C1A8-3BC5-4B4B-99B5-45B707F29662}">
      <dsp:nvSpPr>
        <dsp:cNvPr id="0" name=""/>
        <dsp:cNvSpPr/>
      </dsp:nvSpPr>
      <dsp:spPr>
        <a:xfrm>
          <a:off x="1295399" y="153505"/>
          <a:ext cx="1024128" cy="64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C00000"/>
              </a:solidFill>
            </a:rPr>
            <a:t>HDL-C</a:t>
          </a:r>
          <a:endParaRPr lang="en-US" sz="2200" b="1" kern="1200" dirty="0">
            <a:solidFill>
              <a:srgbClr val="C00000"/>
            </a:solidFill>
          </a:endParaRPr>
        </a:p>
      </dsp:txBody>
      <dsp:txXfrm>
        <a:off x="1295399" y="153505"/>
        <a:ext cx="1024128" cy="648079"/>
      </dsp:txXfrm>
    </dsp:sp>
    <dsp:sp modelId="{56EA76B3-022C-4327-890E-7647D59CE937}">
      <dsp:nvSpPr>
        <dsp:cNvPr id="0" name=""/>
        <dsp:cNvSpPr/>
      </dsp:nvSpPr>
      <dsp:spPr>
        <a:xfrm>
          <a:off x="2081783" y="1056132"/>
          <a:ext cx="509017" cy="76809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FB09C-F2CF-4EE5-801C-268693921A8A}">
      <dsp:nvSpPr>
        <dsp:cNvPr id="0" name=""/>
        <dsp:cNvSpPr/>
      </dsp:nvSpPr>
      <dsp:spPr>
        <a:xfrm>
          <a:off x="685797" y="1113739"/>
          <a:ext cx="1606447" cy="80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C00000"/>
              </a:solidFill>
            </a:rPr>
            <a:t>LDC-C</a:t>
          </a:r>
          <a:endParaRPr lang="en-US" sz="2200" b="1" kern="1200" dirty="0">
            <a:solidFill>
              <a:srgbClr val="C00000"/>
            </a:solidFill>
          </a:endParaRPr>
        </a:p>
      </dsp:txBody>
      <dsp:txXfrm>
        <a:off x="685797" y="1113739"/>
        <a:ext cx="1606447" cy="806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BBCBC-1B6D-4D42-9284-249E9823424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77607-3301-436F-A8E7-BAACDD4E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E61B7-350F-49A4-A825-35454741A06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6E4EB-2689-4D0E-A750-D7D1A41F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06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610612736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132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6E4EB-2689-4D0E-A750-D7D1A41FF6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5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6E4EB-2689-4D0E-A750-D7D1A41FF6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70E4-9B6E-4168-A9B5-938327D3E29B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Jabayne Pest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2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F1DF-DDA3-4F83-93A3-39C4720540DF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Jabayne Pest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2F0B-C49C-4A18-BD2A-FCB3C0ED6208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Jabayne Pest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4D4-F1E9-4EF5-BB8C-855187903D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Jabayne Pest Control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2917-15F1-4277-8817-73603A23F6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Jabayne Pest Control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7DDE-AC5A-4B4A-90AB-1FBD797480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Jabayne Pest Control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7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EB39-A9B3-456A-9A18-9D63EAB2C0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Jabayne Pest Control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1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93-E5A6-428E-B355-278042288B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Jabayne Pest Control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B61D-971F-4B23-8CAD-45BCD37196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Jabayne Pest Control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81FD-3E88-45B4-A9CB-C104404610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Jabayne Pest Control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08E-60FE-4882-90B9-23EE37E1FB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Jabayne Pest Control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A077-B375-4D8A-BBBD-CCEE570B447A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Jabayne Pest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F0D0-3D1F-481B-A6BA-D3A2CD820D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Jabayne Pest Control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3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3275-4D95-4B04-A952-94AD999857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Jabayne Pest Control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0FB8-B274-45A4-8952-A8F9F20BEE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Jabayne Pest Control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8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C98-F99D-4FF4-9B71-5CC716E65175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Jabayne Pest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CF47-987A-4125-82FB-E5E182EA98C6}" type="datetime1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Jabayne Pest Control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826A-4A34-45C3-9FE6-A17D42164553}" type="datetime1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Jabayne Pest Control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4C9-F866-4974-93F7-619067DC575C}" type="datetime1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Jabayne Pest Control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7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1D5A-228A-4108-AECD-97BF85D38295}" type="datetime1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Jabayne Pest Control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33EF-C194-4273-971A-42F8B32260C9}" type="datetime1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Jabayne Pest Control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57FD-CBC5-4DB4-9402-43351047E19F}" type="datetime1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Jabayne Pest Control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5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5BC5-BAD1-4C66-B132-5AA3938D258E}" type="datetime1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Jabayne Pest Control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859D-8A89-4005-8567-4659F841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109B-B76F-49DC-B30E-00F21E533D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Jabayne Pest Control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859D-8A89-4005-8567-4659F8419F7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object 3"/>
          <p:cNvSpPr>
            <a:spLocks noChangeArrowheads="1"/>
          </p:cNvSpPr>
          <p:nvPr/>
        </p:nvSpPr>
        <p:spPr bwMode="auto">
          <a:xfrm>
            <a:off x="0" y="0"/>
            <a:ext cx="314325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" name="object 4"/>
          <p:cNvSpPr>
            <a:spLocks noChangeArrowheads="1"/>
          </p:cNvSpPr>
          <p:nvPr/>
        </p:nvSpPr>
        <p:spPr bwMode="auto">
          <a:xfrm>
            <a:off x="152400" y="0"/>
            <a:ext cx="65088" cy="6858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5"/>
          <p:cNvSpPr>
            <a:spLocks/>
          </p:cNvSpPr>
          <p:nvPr/>
        </p:nvSpPr>
        <p:spPr bwMode="auto">
          <a:xfrm>
            <a:off x="0" y="0"/>
            <a:ext cx="152400" cy="6858000"/>
          </a:xfrm>
          <a:custGeom>
            <a:avLst/>
            <a:gdLst>
              <a:gd name="T0" fmla="*/ 0 w 152400"/>
              <a:gd name="T1" fmla="*/ 6857999 h 6858000"/>
              <a:gd name="T2" fmla="*/ 152399 w 152400"/>
              <a:gd name="T3" fmla="*/ 6857999 h 6858000"/>
              <a:gd name="T4" fmla="*/ 152399 w 152400"/>
              <a:gd name="T5" fmla="*/ 0 h 6858000"/>
              <a:gd name="T6" fmla="*/ 0 w 152400"/>
              <a:gd name="T7" fmla="*/ 0 h 6858000"/>
              <a:gd name="T8" fmla="*/ 0 w 152400"/>
              <a:gd name="T9" fmla="*/ 6857999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400" h="6858000">
                <a:moveTo>
                  <a:pt x="0" y="6857999"/>
                </a:moveTo>
                <a:lnTo>
                  <a:pt x="152399" y="6857999"/>
                </a:lnTo>
                <a:lnTo>
                  <a:pt x="1523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75F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8" name="object 6"/>
          <p:cNvSpPr>
            <a:spLocks/>
          </p:cNvSpPr>
          <p:nvPr/>
        </p:nvSpPr>
        <p:spPr bwMode="auto">
          <a:xfrm>
            <a:off x="0" y="0"/>
            <a:ext cx="152400" cy="6858000"/>
          </a:xfrm>
          <a:custGeom>
            <a:avLst/>
            <a:gdLst>
              <a:gd name="T0" fmla="*/ 0 w 152400"/>
              <a:gd name="T1" fmla="*/ 6857999 h 6858000"/>
              <a:gd name="T2" fmla="*/ 152399 w 152400"/>
              <a:gd name="T3" fmla="*/ 6857999 h 6858000"/>
              <a:gd name="T4" fmla="*/ 152399 w 152400"/>
              <a:gd name="T5" fmla="*/ 0 h 6858000"/>
              <a:gd name="T6" fmla="*/ 0 w 152400"/>
              <a:gd name="T7" fmla="*/ 0 h 6858000"/>
              <a:gd name="T8" fmla="*/ 0 w 152400"/>
              <a:gd name="T9" fmla="*/ 6857999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400" h="6858000">
                <a:moveTo>
                  <a:pt x="0" y="6857999"/>
                </a:moveTo>
                <a:lnTo>
                  <a:pt x="152399" y="6857999"/>
                </a:lnTo>
                <a:lnTo>
                  <a:pt x="1523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noFill/>
          <a:ln w="24383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9" name="object 7"/>
          <p:cNvSpPr>
            <a:spLocks/>
          </p:cNvSpPr>
          <p:nvPr/>
        </p:nvSpPr>
        <p:spPr bwMode="auto">
          <a:xfrm>
            <a:off x="230188" y="1588"/>
            <a:ext cx="0" cy="6856412"/>
          </a:xfrm>
          <a:custGeom>
            <a:avLst/>
            <a:gdLst>
              <a:gd name="T0" fmla="*/ 0 h 6856730"/>
              <a:gd name="T1" fmla="*/ 6856475 h 685673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6856730">
                <a:moveTo>
                  <a:pt x="0" y="0"/>
                </a:moveTo>
                <a:lnTo>
                  <a:pt x="0" y="6856475"/>
                </a:lnTo>
              </a:path>
            </a:pathLst>
          </a:custGeom>
          <a:noFill/>
          <a:ln w="9143">
            <a:solidFill>
              <a:srgbClr val="497D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9827" b="9365"/>
          <a:stretch/>
        </p:blipFill>
        <p:spPr>
          <a:xfrm>
            <a:off x="640081" y="152400"/>
            <a:ext cx="8046719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4738667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Samuel Wainaina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D.Pharm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Bpharm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MSc )</a:t>
            </a:r>
          </a:p>
        </p:txBody>
      </p:sp>
    </p:spTree>
    <p:extLst>
      <p:ext uri="{BB962C8B-B14F-4D97-AF65-F5344CB8AC3E}">
        <p14:creationId xmlns:p14="http://schemas.microsoft.com/office/powerpoint/2010/main" val="6687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49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kern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Notable Facts </a:t>
            </a:r>
            <a:endParaRPr lang="en-US" sz="40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33" y="2058321"/>
            <a:ext cx="6039134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lang="en-US" sz="2400" dirty="0">
                <a:solidFill>
                  <a:prstClr val="black"/>
                </a:solidFill>
                <a:latin typeface="AlrightSans-Light"/>
              </a:rPr>
              <a:t>The apolipoproteins of greatest clinical interest are labeled A-I, A-II, and B-100. </a:t>
            </a:r>
            <a:endParaRPr lang="en-US" sz="2400" dirty="0" smtClean="0">
              <a:solidFill>
                <a:prstClr val="black"/>
              </a:solidFill>
              <a:latin typeface="AlrightSans-Light"/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endParaRPr lang="en-US" sz="2400" dirty="0">
              <a:solidFill>
                <a:prstClr val="black"/>
              </a:solidFill>
              <a:latin typeface="AlrightSans-Light"/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lang="en-US" sz="2400" dirty="0" smtClean="0">
                <a:solidFill>
                  <a:prstClr val="black"/>
                </a:solidFill>
                <a:latin typeface="AlrightSans-Light"/>
              </a:rPr>
              <a:t>Lipoproteins with </a:t>
            </a:r>
            <a:r>
              <a:rPr lang="en-US" sz="2400" dirty="0">
                <a:solidFill>
                  <a:prstClr val="black"/>
                </a:solidFill>
                <a:latin typeface="AlrightSans-Light"/>
              </a:rPr>
              <a:t>apolipoprotein </a:t>
            </a:r>
            <a:r>
              <a:rPr lang="en-US" sz="2400" dirty="0" smtClean="0">
                <a:solidFill>
                  <a:prstClr val="black"/>
                </a:solidFill>
                <a:latin typeface="AlrightSans-Light"/>
              </a:rPr>
              <a:t>B-100</a:t>
            </a:r>
            <a:r>
              <a:rPr lang="en-US" sz="2400" dirty="0">
                <a:solidFill>
                  <a:prstClr val="black"/>
                </a:solidFill>
                <a:latin typeface="AlrightSans-Light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AlrightSans-Light"/>
              </a:rPr>
              <a:t>take cholesterol to Tissues</a:t>
            </a: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endParaRPr lang="en-US" sz="2400" dirty="0">
              <a:solidFill>
                <a:prstClr val="black"/>
              </a:solidFill>
              <a:latin typeface="AlrightSans-Light"/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lang="en-US" sz="2400" dirty="0" smtClean="0">
                <a:solidFill>
                  <a:prstClr val="black"/>
                </a:solidFill>
                <a:latin typeface="AlrightSans-Light"/>
              </a:rPr>
              <a:t>Lipoproteins </a:t>
            </a:r>
            <a:r>
              <a:rPr lang="en-US" sz="2400" dirty="0">
                <a:solidFill>
                  <a:prstClr val="black"/>
                </a:solidFill>
                <a:latin typeface="AlrightSans-Light"/>
              </a:rPr>
              <a:t>with apolipoprotein </a:t>
            </a:r>
            <a:r>
              <a:rPr lang="en-US" sz="2400" dirty="0" smtClean="0">
                <a:solidFill>
                  <a:prstClr val="black"/>
                </a:solidFill>
                <a:latin typeface="AlrightSans-Light"/>
              </a:rPr>
              <a:t>A-I take </a:t>
            </a:r>
            <a:r>
              <a:rPr lang="en-US" sz="2400" b="1" dirty="0" smtClean="0">
                <a:solidFill>
                  <a:prstClr val="black"/>
                </a:solidFill>
                <a:latin typeface="AlrightSans-Light"/>
              </a:rPr>
              <a:t>cholesterol from tissues</a:t>
            </a:r>
            <a:endParaRPr lang="en-US" sz="2800" b="1" dirty="0" smtClean="0">
              <a:solidFill>
                <a:prstClr val="black"/>
              </a:solidFill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endParaRPr lang="en-US"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Image result for cholesterol in blood vessels graph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90800"/>
            <a:ext cx="3267333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Classes of Lipoproteins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There </a:t>
            </a:r>
            <a:r>
              <a:rPr lang="en-US" sz="2800" dirty="0"/>
              <a:t>are six major classes of plasma lipoproteins. </a:t>
            </a:r>
            <a:endParaRPr lang="en-US" sz="2800" dirty="0" smtClean="0"/>
          </a:p>
          <a:p>
            <a:pPr lvl="0"/>
            <a:r>
              <a:rPr lang="en-US" sz="2800" dirty="0" smtClean="0"/>
              <a:t>Naming </a:t>
            </a:r>
            <a:r>
              <a:rPr lang="en-US" sz="2800" dirty="0"/>
              <a:t>of lipoprotein types is based on their density. </a:t>
            </a:r>
          </a:p>
          <a:p>
            <a:r>
              <a:rPr lang="en-US" sz="2800" dirty="0" smtClean="0"/>
              <a:t>Classes </a:t>
            </a:r>
            <a:r>
              <a:rPr lang="en-US" sz="2800" dirty="0"/>
              <a:t>of lipoproteins differ in density because they differ in their percent composition of lipid and protein. </a:t>
            </a:r>
            <a:endParaRPr lang="en-US" sz="2800" dirty="0" smtClean="0"/>
          </a:p>
          <a:p>
            <a:r>
              <a:rPr lang="en-US" sz="2800" dirty="0" smtClean="0"/>
              <a:t>Because </a:t>
            </a:r>
            <a:r>
              <a:rPr lang="en-US" sz="2800" b="1" dirty="0"/>
              <a:t>protein is denser than lipid</a:t>
            </a:r>
            <a:r>
              <a:rPr lang="en-US" sz="2800" dirty="0"/>
              <a:t>, </a:t>
            </a:r>
            <a:endParaRPr lang="en-US" sz="2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lipoproteins </a:t>
            </a:r>
            <a:r>
              <a:rPr lang="en-US" sz="2800" dirty="0"/>
              <a:t>that have a high percentage of protein </a:t>
            </a:r>
            <a:r>
              <a:rPr lang="en-US" sz="2800" dirty="0" smtClean="0"/>
              <a:t>(have </a:t>
            </a:r>
            <a:r>
              <a:rPr lang="en-US" sz="2800" dirty="0"/>
              <a:t>a relatively high density. </a:t>
            </a:r>
            <a:endParaRPr lang="en-US" sz="2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/>
              <a:t> </a:t>
            </a:r>
            <a:r>
              <a:rPr lang="en-US" sz="2800" dirty="0"/>
              <a:t>lipoproteins with a lower percentage of protein have a lower density.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>
                  <a:noFill/>
                </a:ln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Lipoproteins</a:t>
            </a:r>
            <a:endParaRPr lang="en-US" dirty="0">
              <a:ln w="0">
                <a:noFill/>
              </a:ln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4408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Physiologic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4"/>
            <a:ext cx="8229600" cy="54879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VLDLs</a:t>
            </a:r>
            <a:r>
              <a:rPr lang="en-US" dirty="0"/>
              <a:t> </a:t>
            </a:r>
            <a:r>
              <a:rPr lang="en-US" dirty="0" smtClean="0"/>
              <a:t>-deliver </a:t>
            </a:r>
            <a:r>
              <a:rPr lang="en-US" dirty="0"/>
              <a:t>triglycerides from the liver to </a:t>
            </a:r>
            <a:r>
              <a:rPr lang="en-US" b="1" dirty="0"/>
              <a:t>adipose tissue </a:t>
            </a:r>
            <a:r>
              <a:rPr lang="en-US" dirty="0"/>
              <a:t>and </a:t>
            </a:r>
            <a:r>
              <a:rPr lang="en-US" b="1" dirty="0"/>
              <a:t>muscle.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LDL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delivers cholesterol </a:t>
            </a:r>
            <a:r>
              <a:rPr lang="en-US" dirty="0"/>
              <a:t>to </a:t>
            </a:r>
            <a:r>
              <a:rPr lang="en-US" b="1" dirty="0" err="1"/>
              <a:t>nonhepatic</a:t>
            </a:r>
            <a:r>
              <a:rPr lang="en-US" b="1" dirty="0"/>
              <a:t> </a:t>
            </a:r>
            <a:r>
              <a:rPr lang="en-US" b="1" dirty="0" smtClean="0"/>
              <a:t>tissues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It</a:t>
            </a:r>
            <a:r>
              <a:rPr lang="en-US" b="1" dirty="0" smtClean="0"/>
              <a:t> </a:t>
            </a:r>
            <a:r>
              <a:rPr lang="en-US" dirty="0" smtClean="0"/>
              <a:t>makes </a:t>
            </a:r>
            <a:r>
              <a:rPr lang="en-US" dirty="0"/>
              <a:t>the greatest contribution to </a:t>
            </a:r>
            <a:r>
              <a:rPr lang="en-US" dirty="0" smtClean="0"/>
              <a:t>coronary </a:t>
            </a:r>
            <a:r>
              <a:rPr lang="en-US" dirty="0"/>
              <a:t>atherosclerosis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When cellular demand for cholesterol increases, cells synthesize more LDL receptors and thereby increase their capacity for LDL uptake.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Cells </a:t>
            </a:r>
            <a:r>
              <a:rPr lang="en-US" dirty="0"/>
              <a:t>that are unable to make more LDL receptors cannot increase cholesterol absorption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Arial" pitchFamily="34" charset="0"/>
              </a:rPr>
              <a:t>HDLs </a:t>
            </a:r>
            <a:r>
              <a:rPr lang="en-US" b="1" dirty="0" smtClean="0">
                <a:cs typeface="Arial" pitchFamily="34" charset="0"/>
              </a:rPr>
              <a:t>-</a:t>
            </a:r>
            <a:r>
              <a:rPr lang="en-US" dirty="0" smtClean="0">
                <a:cs typeface="Arial" pitchFamily="34" charset="0"/>
              </a:rPr>
              <a:t>carry </a:t>
            </a:r>
            <a:r>
              <a:rPr lang="en-US" dirty="0">
                <a:cs typeface="Arial" pitchFamily="34" charset="0"/>
              </a:rPr>
              <a:t>cholesterol from </a:t>
            </a:r>
            <a:r>
              <a:rPr lang="en-US" b="1" dirty="0">
                <a:cs typeface="Arial" pitchFamily="34" charset="0"/>
              </a:rPr>
              <a:t>peripheral tissues </a:t>
            </a:r>
            <a:r>
              <a:rPr lang="en-US" dirty="0">
                <a:cs typeface="Arial" pitchFamily="34" charset="0"/>
              </a:rPr>
              <a:t>back to the </a:t>
            </a:r>
            <a:r>
              <a:rPr lang="en-US" b="1" dirty="0">
                <a:cs typeface="Arial" pitchFamily="34" charset="0"/>
              </a:rPr>
              <a:t>liver</a:t>
            </a:r>
            <a:r>
              <a:rPr lang="en-US" dirty="0">
                <a:cs typeface="Arial" pitchFamily="34" charset="0"/>
              </a:rPr>
              <a:t>. </a:t>
            </a:r>
            <a:endParaRPr lang="en-US" dirty="0" smtClean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Therefor  </a:t>
            </a:r>
            <a:r>
              <a:rPr lang="en-US" dirty="0">
                <a:cs typeface="Arial" pitchFamily="34" charset="0"/>
              </a:rPr>
              <a:t>HDLs </a:t>
            </a:r>
            <a:r>
              <a:rPr lang="en-US" dirty="0">
                <a:solidFill>
                  <a:srgbClr val="00B0F0"/>
                </a:solidFill>
                <a:cs typeface="Arial" pitchFamily="34" charset="0"/>
              </a:rPr>
              <a:t>promote cholesterol </a:t>
            </a:r>
            <a:r>
              <a:rPr lang="en-US" dirty="0" smtClean="0">
                <a:solidFill>
                  <a:srgbClr val="00B0F0"/>
                </a:solidFill>
                <a:cs typeface="Arial" pitchFamily="34" charset="0"/>
              </a:rPr>
              <a:t>removal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Not all HDL particles are the same. Some contain only apolipoprotein A-I, whereas others contain apolipoproteins A-I and A-II. </a:t>
            </a:r>
            <a:endParaRPr lang="en-US" dirty="0" smtClean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C00000"/>
                </a:solidFill>
                <a:cs typeface="Arial" pitchFamily="34" charset="0"/>
              </a:rPr>
              <a:t>Cardioprotection</a:t>
            </a:r>
            <a:r>
              <a:rPr lang="en-US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is conferred by the HDLs that contain only </a:t>
            </a:r>
            <a:r>
              <a:rPr lang="en-US" b="1" dirty="0">
                <a:solidFill>
                  <a:srgbClr val="C00000"/>
                </a:solidFill>
                <a:cs typeface="Arial" pitchFamily="34" charset="0"/>
              </a:rPr>
              <a:t>apolipoprotein A-I</a:t>
            </a:r>
            <a:r>
              <a:rPr lang="en-US" dirty="0">
                <a:cs typeface="Arial" pitchFamily="34" charset="0"/>
              </a:rPr>
              <a:t>.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 of Atherosclerosis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3885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Causes of Dyslipidemia</a:t>
            </a:r>
            <a:endParaRPr lang="en-US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7319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85" y="2294255"/>
            <a:ext cx="2834640" cy="283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Detection &amp; Evaluation</a:t>
            </a:r>
            <a:endParaRPr lang="en-US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096000" cy="45719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lrightSans-Light"/>
                <a:cs typeface="Arabic Typesetting" panose="03020402040406030203" pitchFamily="66" charset="-78"/>
              </a:rPr>
              <a:t>Lipoprotein disorders are detected by lipids in serum after a 10-hour fast. </a:t>
            </a:r>
          </a:p>
          <a:p>
            <a:r>
              <a:rPr lang="en-US" sz="2800" dirty="0" smtClean="0">
                <a:latin typeface="AlrightSans-Light"/>
                <a:cs typeface="Arabic Typesetting" panose="03020402040406030203" pitchFamily="66" charset="-78"/>
              </a:rPr>
              <a:t>Risk of heart disease is concentration of </a:t>
            </a:r>
            <a:r>
              <a:rPr lang="en-US" sz="2800" dirty="0" err="1" smtClean="0">
                <a:latin typeface="AlrightSans-Light"/>
                <a:cs typeface="Arabic Typesetting" panose="03020402040406030203" pitchFamily="66" charset="-78"/>
              </a:rPr>
              <a:t>artherogenic</a:t>
            </a:r>
            <a:r>
              <a:rPr lang="en-US" sz="2800" dirty="0" smtClean="0">
                <a:latin typeface="AlrightSans-Light"/>
                <a:cs typeface="Arabic Typesetting" panose="03020402040406030203" pitchFamily="66" charset="-78"/>
              </a:rPr>
              <a:t> lipoproteins.</a:t>
            </a:r>
          </a:p>
          <a:p>
            <a:r>
              <a:rPr lang="en-US" sz="2800" dirty="0" smtClean="0">
                <a:latin typeface="AlrightSans-Light"/>
                <a:cs typeface="Arabic Typesetting" panose="03020402040406030203" pitchFamily="66" charset="-78"/>
              </a:rPr>
              <a:t>Risk of CHD is inversely related to levels of HDL</a:t>
            </a:r>
          </a:p>
          <a:p>
            <a:r>
              <a:rPr lang="en-US" sz="2800" dirty="0" smtClean="0">
                <a:latin typeface="AlrightSans-Light"/>
                <a:cs typeface="Arabic Typesetting" panose="03020402040406030203" pitchFamily="66" charset="-78"/>
              </a:rPr>
              <a:t>Differentiation of familial disorders is by identification of Lipoproteins involved. </a:t>
            </a:r>
            <a:endParaRPr lang="en-US" sz="2800" dirty="0">
              <a:latin typeface="AlrightSans-Light"/>
              <a:cs typeface="Arabic Typesetting" panose="03020402040406030203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Serum Levels of Lipoproteins</a:t>
            </a:r>
            <a:endParaRPr lang="en-US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104737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57400"/>
                <a:gridCol w="2057400"/>
                <a:gridCol w="2286000"/>
                <a:gridCol w="1828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Desirable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Borderline to high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   High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Total Cholesterol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&lt;200mg/</a:t>
                      </a:r>
                      <a:r>
                        <a:rPr lang="en-US" dirty="0" err="1" smtClean="0"/>
                        <a:t>dL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200-239mg/</a:t>
                      </a:r>
                      <a:r>
                        <a:rPr lang="en-US" dirty="0" err="1" smtClean="0"/>
                        <a:t>dL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&gt;240mg/</a:t>
                      </a:r>
                      <a:r>
                        <a:rPr lang="en-US" dirty="0" err="1" smtClean="0"/>
                        <a:t>dL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LDL-Cholesterol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&lt;130mg/</a:t>
                      </a:r>
                      <a:r>
                        <a:rPr lang="en-US" dirty="0" err="1" smtClean="0"/>
                        <a:t>dL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130-159mg/</a:t>
                      </a:r>
                      <a:r>
                        <a:rPr lang="en-US" dirty="0" err="1" smtClean="0"/>
                        <a:t>dL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&gt;160mg/</a:t>
                      </a:r>
                      <a:r>
                        <a:rPr lang="en-US" dirty="0" err="1" smtClean="0"/>
                        <a:t>dL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HDL- Cholesterol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&gt;60mg/</a:t>
                      </a:r>
                      <a:r>
                        <a:rPr lang="en-US" dirty="0" err="1" smtClean="0"/>
                        <a:t>dL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Men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&gt;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40mg/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dL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Women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50mg/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dL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Triglycerides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&lt;120mg/</a:t>
                      </a:r>
                      <a:r>
                        <a:rPr lang="en-US" dirty="0" err="1" smtClean="0"/>
                        <a:t>dL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120-199mg/</a:t>
                      </a:r>
                      <a:r>
                        <a:rPr lang="en-US" dirty="0" err="1" smtClean="0"/>
                        <a:t>dL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&gt;200mg/</a:t>
                      </a:r>
                      <a:r>
                        <a:rPr lang="en-US" dirty="0" err="1" smtClean="0"/>
                        <a:t>dL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Approaches to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15609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Up Arrow 6"/>
          <p:cNvSpPr/>
          <p:nvPr/>
        </p:nvSpPr>
        <p:spPr>
          <a:xfrm>
            <a:off x="5791200" y="5334000"/>
            <a:ext cx="762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85212" y="5147101"/>
            <a:ext cx="1810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Elevated+ CHD Risks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0" spc="-3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lang="en-US" sz="3600" b="1" kern="0" spc="-15" dirty="0">
                <a:solidFill>
                  <a:srgbClr val="C00000"/>
                </a:solidFill>
                <a:latin typeface="Arial"/>
                <a:cs typeface="Arial"/>
              </a:rPr>
              <a:t>utl</a:t>
            </a:r>
            <a:r>
              <a:rPr lang="en-US" sz="3600" b="1" kern="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lang="en-US" sz="3600" b="1" kern="0" spc="-25" dirty="0">
                <a:solidFill>
                  <a:srgbClr val="C00000"/>
                </a:solidFill>
                <a:latin typeface="Arial"/>
                <a:cs typeface="Arial"/>
              </a:rPr>
              <a:t>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D0D0D"/>
              </a:buClr>
              <a:buFont typeface="Arial" charset="0"/>
              <a:buAutoNum type="arabicPeriod"/>
            </a:pPr>
            <a:r>
              <a:rPr lang="en-US" dirty="0" smtClean="0">
                <a:latin typeface="Arial" charset="0"/>
              </a:rPr>
              <a:t>Introduction</a:t>
            </a:r>
          </a:p>
          <a:p>
            <a:pPr>
              <a:spcBef>
                <a:spcPts val="675"/>
              </a:spcBef>
              <a:buClr>
                <a:srgbClr val="0D0D0D"/>
              </a:buClr>
              <a:buFont typeface="Arial" charset="0"/>
              <a:buAutoNum type="arabicPeriod"/>
            </a:pPr>
            <a:r>
              <a:rPr lang="en-US" dirty="0" smtClean="0">
                <a:latin typeface="Arial" charset="0"/>
              </a:rPr>
              <a:t>Definition of terminologies</a:t>
            </a:r>
          </a:p>
          <a:p>
            <a:pPr>
              <a:spcBef>
                <a:spcPts val="675"/>
              </a:spcBef>
              <a:buClr>
                <a:srgbClr val="0D0D0D"/>
              </a:buClr>
              <a:buFont typeface="Arial" charset="0"/>
              <a:buAutoNum type="arabicPeriod"/>
            </a:pPr>
            <a:r>
              <a:rPr lang="en-US" dirty="0" smtClean="0">
                <a:latin typeface="Arial" charset="0"/>
              </a:rPr>
              <a:t>Lipoprotein disorders</a:t>
            </a:r>
            <a:endParaRPr lang="en-US" dirty="0">
              <a:latin typeface="Arial" charset="0"/>
            </a:endParaRPr>
          </a:p>
          <a:p>
            <a:pPr>
              <a:spcBef>
                <a:spcPts val="675"/>
              </a:spcBef>
              <a:buClr>
                <a:srgbClr val="0D0D0D"/>
              </a:buClr>
              <a:buFont typeface="Arial" charset="0"/>
              <a:buAutoNum type="arabicPeriod"/>
            </a:pPr>
            <a:r>
              <a:rPr lang="en-US" dirty="0" smtClean="0">
                <a:latin typeface="Arial" charset="0"/>
              </a:rPr>
              <a:t>Types of dyslipidemia</a:t>
            </a:r>
          </a:p>
          <a:p>
            <a:pPr>
              <a:spcBef>
                <a:spcPts val="675"/>
              </a:spcBef>
              <a:buClr>
                <a:srgbClr val="0D0D0D"/>
              </a:buClr>
              <a:buFont typeface="Arial" charset="0"/>
              <a:buAutoNum type="arabicPeriod"/>
            </a:pPr>
            <a:r>
              <a:rPr lang="en-US" dirty="0" smtClean="0">
                <a:latin typeface="Arial" charset="0"/>
              </a:rPr>
              <a:t>Approaches to Management </a:t>
            </a:r>
          </a:p>
          <a:p>
            <a:pPr>
              <a:spcBef>
                <a:spcPts val="675"/>
              </a:spcBef>
              <a:buClr>
                <a:srgbClr val="0D0D0D"/>
              </a:buClr>
              <a:buFont typeface="Arial" charset="0"/>
              <a:buAutoNum type="arabicPeriod"/>
            </a:pPr>
            <a:r>
              <a:rPr lang="en-US" dirty="0" smtClean="0">
                <a:latin typeface="Arial" charset="0"/>
              </a:rPr>
              <a:t>Role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" charset="0"/>
              </a:rPr>
              <a:t>responsibili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 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pharmacy professionals </a:t>
            </a:r>
            <a:r>
              <a:rPr lang="en-US" dirty="0" smtClean="0">
                <a:latin typeface="Arial" charset="0"/>
              </a:rPr>
              <a:t>in Infestation control</a:t>
            </a:r>
          </a:p>
          <a:p>
            <a:pPr>
              <a:spcBef>
                <a:spcPts val="675"/>
              </a:spcBef>
              <a:buClr>
                <a:srgbClr val="0D0D0D"/>
              </a:buClr>
              <a:buFont typeface="Arial" charset="0"/>
              <a:buAutoNum type="arabicPeriod" startAt="6"/>
            </a:pPr>
            <a:r>
              <a:rPr lang="en-US" dirty="0" smtClean="0">
                <a:latin typeface="Arial" charset="0"/>
              </a:rPr>
              <a:t>Summary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Therapeutic  Lifestyle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The </a:t>
            </a:r>
            <a:r>
              <a:rPr lang="en-US" b="1" u="sng" dirty="0"/>
              <a:t>TLC Diet. 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 </a:t>
            </a:r>
            <a:r>
              <a:rPr lang="en-US" dirty="0"/>
              <a:t>diet has two objectives: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b="1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Reducing LDL cholesterol and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b="1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Establishing and </a:t>
            </a:r>
            <a:r>
              <a:rPr lang="en-US" b="1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maintaining </a:t>
            </a:r>
            <a:r>
              <a:rPr lang="en-US" b="1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healthy </a:t>
            </a:r>
            <a:r>
              <a:rPr lang="en-US" b="1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weight</a:t>
            </a:r>
          </a:p>
          <a:p>
            <a:pPr marL="800100" lvl="2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527048"/>
            <a:ext cx="7467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diet reduces </a:t>
            </a:r>
            <a:r>
              <a:rPr lang="en-US" sz="2200" dirty="0"/>
              <a:t>intake of </a:t>
            </a:r>
            <a:r>
              <a:rPr lang="en-US" sz="2200" b="1" dirty="0"/>
              <a:t>cholesterol </a:t>
            </a:r>
            <a:r>
              <a:rPr lang="en-US" sz="2200" dirty="0"/>
              <a:t>and </a:t>
            </a:r>
            <a:r>
              <a:rPr lang="en-US" sz="2200" b="1" dirty="0"/>
              <a:t>saturated </a:t>
            </a:r>
            <a:r>
              <a:rPr lang="en-US" sz="2200" b="1" dirty="0" smtClean="0"/>
              <a:t>fats</a:t>
            </a:r>
            <a:r>
              <a:rPr lang="en-US" sz="22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limit </a:t>
            </a:r>
            <a:r>
              <a:rPr lang="en-US" sz="2200" dirty="0"/>
              <a:t>intake of </a:t>
            </a:r>
            <a:r>
              <a:rPr lang="en-US" sz="2200" dirty="0">
                <a:solidFill>
                  <a:srgbClr val="C00000"/>
                </a:solidFill>
              </a:rPr>
              <a:t>cholesterol to 200 mg/day </a:t>
            </a:r>
            <a:r>
              <a:rPr lang="en-US" sz="2200" dirty="0"/>
              <a:t>or less and </a:t>
            </a:r>
            <a:endParaRPr lang="en-US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intake </a:t>
            </a:r>
            <a:r>
              <a:rPr lang="en-US" sz="2200" dirty="0"/>
              <a:t>of </a:t>
            </a:r>
            <a:r>
              <a:rPr lang="en-US" sz="2200" dirty="0">
                <a:solidFill>
                  <a:srgbClr val="C00000"/>
                </a:solidFill>
              </a:rPr>
              <a:t>saturated fat to 7% </a:t>
            </a:r>
            <a:r>
              <a:rPr lang="en-US" sz="2200" dirty="0"/>
              <a:t>or less of total calories. </a:t>
            </a:r>
            <a:endParaRPr lang="en-US" sz="22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Minimize Intake of </a:t>
            </a:r>
            <a:r>
              <a:rPr lang="en-US" sz="2200" b="1" dirty="0">
                <a:solidFill>
                  <a:srgbClr val="C00000"/>
                </a:solidFill>
              </a:rPr>
              <a:t>trans fats</a:t>
            </a:r>
          </a:p>
          <a:p>
            <a:pPr lvl="0"/>
            <a:r>
              <a:rPr lang="en-US" sz="2200" b="1" dirty="0">
                <a:solidFill>
                  <a:srgbClr val="C00000"/>
                </a:solidFill>
              </a:rPr>
              <a:t>	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mic Sans MS" pitchFamily="66" charset="0"/>
              </a:rPr>
              <a:t>Crackers, Commercial baked foods and French fries</a:t>
            </a:r>
            <a:r>
              <a:rPr lang="en-US" sz="22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Increased </a:t>
            </a:r>
            <a:r>
              <a:rPr lang="en-US" sz="2200" dirty="0"/>
              <a:t>intake of soluble fiber (Oatmeal)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Increased intake of plant </a:t>
            </a:r>
            <a:r>
              <a:rPr lang="en-US" sz="2200" dirty="0" err="1"/>
              <a:t>stanols</a:t>
            </a:r>
            <a:r>
              <a:rPr lang="en-US" sz="2200" dirty="0"/>
              <a:t> and sterols </a:t>
            </a: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249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kern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Weight Control </a:t>
            </a:r>
            <a:endParaRPr lang="en-US" sz="40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204" y="1600200"/>
            <a:ext cx="5838967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lang="en-US" sz="2400" dirty="0">
                <a:solidFill>
                  <a:prstClr val="black"/>
                </a:solidFill>
                <a:latin typeface="AlrightSans-Light"/>
              </a:rPr>
              <a:t>Chronic, excessive intake of calories leads to increased </a:t>
            </a:r>
            <a:r>
              <a:rPr lang="en-US" sz="2400" dirty="0" smtClean="0">
                <a:solidFill>
                  <a:prstClr val="black"/>
                </a:solidFill>
                <a:latin typeface="AlrightSans-Light"/>
              </a:rPr>
              <a:t>concentrations of </a:t>
            </a:r>
            <a:r>
              <a:rPr lang="en-US" sz="2400" dirty="0">
                <a:solidFill>
                  <a:srgbClr val="FF0000"/>
                </a:solidFill>
                <a:latin typeface="AlrightSans-Light"/>
              </a:rPr>
              <a:t>triglycerides</a:t>
            </a:r>
            <a:r>
              <a:rPr lang="en-US" sz="2400" dirty="0">
                <a:solidFill>
                  <a:prstClr val="black"/>
                </a:solidFill>
                <a:latin typeface="AlrightSans-Light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AlrightSans-Light"/>
              </a:rPr>
              <a:t>reduced HDL-C</a:t>
            </a:r>
            <a:r>
              <a:rPr lang="en-US" sz="2400" dirty="0" smtClean="0">
                <a:solidFill>
                  <a:srgbClr val="FF0000"/>
                </a:solidFill>
                <a:latin typeface="AlrightSans-Light"/>
              </a:rPr>
              <a:t>.</a:t>
            </a: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lang="en-US" sz="2400" dirty="0">
                <a:latin typeface="AlrightSans-Light"/>
              </a:rPr>
              <a:t>Maintain ideal body weight </a:t>
            </a:r>
            <a:r>
              <a:rPr lang="en-US" sz="2400" dirty="0">
                <a:solidFill>
                  <a:srgbClr val="FF0000"/>
                </a:solidFill>
                <a:latin typeface="AlrightSans-Light"/>
              </a:rPr>
              <a:t>(BMI 20–25 kg/m2)</a:t>
            </a: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lang="en-US" sz="2400" dirty="0" smtClean="0">
                <a:solidFill>
                  <a:prstClr val="black"/>
                </a:solidFill>
                <a:latin typeface="AlrightSans-Light"/>
              </a:rPr>
              <a:t>The </a:t>
            </a:r>
            <a:r>
              <a:rPr lang="en-US" sz="2400" dirty="0">
                <a:solidFill>
                  <a:prstClr val="black"/>
                </a:solidFill>
                <a:ea typeface="Calibri"/>
                <a:cs typeface="Times New Roman"/>
              </a:rPr>
              <a:t>Weight loss can reduce both LDL cholesterol and CHD </a:t>
            </a:r>
            <a:r>
              <a:rPr lang="en-US" sz="2400" dirty="0" smtClean="0">
                <a:solidFill>
                  <a:prstClr val="black"/>
                </a:solidFill>
                <a:ea typeface="Calibri"/>
                <a:cs typeface="Times New Roman"/>
              </a:rPr>
              <a:t>risk</a:t>
            </a: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endParaRPr lang="en-US" sz="2400" dirty="0">
              <a:solidFill>
                <a:prstClr val="black"/>
              </a:solidFill>
              <a:latin typeface="AlrightSans-Light"/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lang="en-US" sz="2400" dirty="0" smtClean="0">
                <a:solidFill>
                  <a:prstClr val="black"/>
                </a:solidFill>
                <a:latin typeface="AlrightSans-Light"/>
              </a:rPr>
              <a:t>Lipoproteins </a:t>
            </a:r>
            <a:r>
              <a:rPr lang="en-US" sz="2400" dirty="0">
                <a:solidFill>
                  <a:prstClr val="black"/>
                </a:solidFill>
                <a:latin typeface="AlrightSans-Light"/>
              </a:rPr>
              <a:t>with apolipoprotein </a:t>
            </a:r>
            <a:r>
              <a:rPr lang="en-US" sz="2400" dirty="0" smtClean="0">
                <a:solidFill>
                  <a:prstClr val="black"/>
                </a:solidFill>
                <a:latin typeface="AlrightSans-Light"/>
              </a:rPr>
              <a:t>A-I take </a:t>
            </a:r>
            <a:r>
              <a:rPr lang="en-US" sz="2400" b="1" dirty="0" smtClean="0">
                <a:solidFill>
                  <a:prstClr val="black"/>
                </a:solidFill>
                <a:latin typeface="AlrightSans-Light"/>
              </a:rPr>
              <a:t>cholesterol from tissues</a:t>
            </a:r>
            <a:endParaRPr lang="en-US" sz="2800" b="1" dirty="0" smtClean="0">
              <a:solidFill>
                <a:prstClr val="black"/>
              </a:solidFill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endParaRPr lang="en-US"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21</a:t>
            </a:fld>
            <a:endParaRPr lang="en-US" dirty="0"/>
          </a:p>
        </p:txBody>
      </p:sp>
      <p:pic>
        <p:nvPicPr>
          <p:cNvPr id="2050" name="Picture 2" descr="C:\Users\SWAINAINA\Desktop\childhood-obesity-overweight-computer-icons-fat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005" y="1371600"/>
            <a:ext cx="2385967" cy="4572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kern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Exercise</a:t>
            </a:r>
            <a:endParaRPr lang="en-US" sz="40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2200602"/>
            <a:ext cx="583896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lang="en-US" sz="2000" dirty="0" smtClean="0">
                <a:solidFill>
                  <a:prstClr val="black"/>
                </a:solidFill>
                <a:latin typeface="AlrightSans-Light"/>
              </a:rPr>
              <a:t>Regular exercise lowers CHD risk </a:t>
            </a: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endParaRPr lang="en-US" sz="2000" dirty="0" smtClean="0">
              <a:solidFill>
                <a:prstClr val="black"/>
              </a:solidFill>
              <a:latin typeface="AlrightSans-Light"/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lang="en-US" sz="2000" dirty="0" smtClean="0">
                <a:solidFill>
                  <a:prstClr val="black"/>
                </a:solidFill>
                <a:latin typeface="AlrightSans-Light"/>
              </a:rPr>
              <a:t>Running &amp; </a:t>
            </a:r>
            <a:r>
              <a:rPr lang="en-US" sz="2000" dirty="0">
                <a:solidFill>
                  <a:prstClr val="black"/>
                </a:solidFill>
                <a:latin typeface="AlrightSans-Light"/>
              </a:rPr>
              <a:t>Swimming  decrease </a:t>
            </a:r>
            <a:r>
              <a:rPr lang="en-US" sz="2000" dirty="0" smtClean="0">
                <a:solidFill>
                  <a:prstClr val="black"/>
                </a:solidFill>
                <a:latin typeface="AlrightSans-Light"/>
              </a:rPr>
              <a:t>LDL-C </a:t>
            </a:r>
            <a:r>
              <a:rPr lang="en-US" sz="2000" dirty="0">
                <a:solidFill>
                  <a:prstClr val="black"/>
                </a:solidFill>
                <a:latin typeface="AlrightSans-Light"/>
              </a:rPr>
              <a:t>and elevate </a:t>
            </a:r>
            <a:r>
              <a:rPr lang="en-US" sz="2000" dirty="0" smtClean="0">
                <a:solidFill>
                  <a:prstClr val="black"/>
                </a:solidFill>
                <a:latin typeface="AlrightSans-Light"/>
              </a:rPr>
              <a:t>HDL-C</a:t>
            </a: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endParaRPr lang="en-US" sz="2000" dirty="0">
              <a:solidFill>
                <a:srgbClr val="FF0000"/>
              </a:solidFill>
              <a:latin typeface="AlrightSans-Light"/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lang="en-US" sz="2000" dirty="0" smtClean="0">
                <a:solidFill>
                  <a:prstClr val="black"/>
                </a:solidFill>
                <a:latin typeface="AlrightSans-Light"/>
              </a:rPr>
              <a:t>Exercise can also </a:t>
            </a:r>
          </a:p>
          <a:p>
            <a:pPr marL="1270000" lvl="2" indent="-342900">
              <a:spcBef>
                <a:spcPts val="575"/>
              </a:spcBef>
              <a:buFont typeface="Wingdings" pitchFamily="2" charset="2"/>
              <a:buChar char="§"/>
              <a:tabLst>
                <a:tab pos="756920" algn="l"/>
              </a:tabLst>
              <a:defRPr/>
            </a:pPr>
            <a:r>
              <a:rPr lang="en-US" sz="2000" dirty="0" smtClean="0">
                <a:solidFill>
                  <a:prstClr val="black"/>
                </a:solidFill>
                <a:latin typeface="AlrightSans-Light"/>
              </a:rPr>
              <a:t>reduce </a:t>
            </a:r>
            <a:r>
              <a:rPr lang="en-US" sz="2000" dirty="0">
                <a:solidFill>
                  <a:prstClr val="black"/>
                </a:solidFill>
                <a:latin typeface="AlrightSans-Light"/>
              </a:rPr>
              <a:t>blood pressure, </a:t>
            </a:r>
            <a:endParaRPr lang="en-US" sz="2000" dirty="0" smtClean="0">
              <a:solidFill>
                <a:prstClr val="black"/>
              </a:solidFill>
              <a:latin typeface="AlrightSans-Light"/>
            </a:endParaRPr>
          </a:p>
          <a:p>
            <a:pPr marL="1270000" lvl="2" indent="-342900">
              <a:spcBef>
                <a:spcPts val="575"/>
              </a:spcBef>
              <a:buFont typeface="Wingdings" pitchFamily="2" charset="2"/>
              <a:buChar char="§"/>
              <a:tabLst>
                <a:tab pos="756920" algn="l"/>
              </a:tabLst>
              <a:defRPr/>
            </a:pPr>
            <a:r>
              <a:rPr lang="en-US" sz="2000" dirty="0" smtClean="0">
                <a:solidFill>
                  <a:prstClr val="black"/>
                </a:solidFill>
                <a:latin typeface="AlrightSans-Light"/>
              </a:rPr>
              <a:t>decrease </a:t>
            </a:r>
            <a:r>
              <a:rPr lang="en-US" sz="2000" dirty="0">
                <a:solidFill>
                  <a:prstClr val="black"/>
                </a:solidFill>
                <a:latin typeface="AlrightSans-Light"/>
              </a:rPr>
              <a:t>insulin resistance, and </a:t>
            </a:r>
            <a:endParaRPr lang="en-US" sz="2000" dirty="0" smtClean="0">
              <a:solidFill>
                <a:prstClr val="black"/>
              </a:solidFill>
              <a:latin typeface="AlrightSans-Light"/>
            </a:endParaRPr>
          </a:p>
          <a:p>
            <a:pPr marL="1270000" lvl="2" indent="-342900">
              <a:spcBef>
                <a:spcPts val="575"/>
              </a:spcBef>
              <a:buFont typeface="Wingdings" pitchFamily="2" charset="2"/>
              <a:buChar char="§"/>
              <a:tabLst>
                <a:tab pos="756920" algn="l"/>
              </a:tabLst>
              <a:defRPr/>
            </a:pPr>
            <a:r>
              <a:rPr lang="en-US" sz="2000" dirty="0" smtClean="0">
                <a:solidFill>
                  <a:prstClr val="black"/>
                </a:solidFill>
                <a:latin typeface="AlrightSans-Light"/>
              </a:rPr>
              <a:t>improve </a:t>
            </a:r>
            <a:r>
              <a:rPr lang="en-US" sz="2000" dirty="0">
                <a:solidFill>
                  <a:prstClr val="black"/>
                </a:solidFill>
                <a:latin typeface="AlrightSans-Light"/>
              </a:rPr>
              <a:t>overall CV performance</a:t>
            </a: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endParaRPr lang="en-US"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22</a:t>
            </a:fld>
            <a:endParaRPr lang="en-US" dirty="0"/>
          </a:p>
        </p:txBody>
      </p:sp>
      <p:pic>
        <p:nvPicPr>
          <p:cNvPr id="3074" name="Picture 2" descr="C:\Users\SWAINAINA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0602"/>
            <a:ext cx="285183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7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SWAINAINA\Desktop\500_F_268232473_GdHae6AJj51ISNIBXjLcT7h29cwDv9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7"/>
          <a:stretch/>
        </p:blipFill>
        <p:spPr bwMode="auto">
          <a:xfrm>
            <a:off x="1143000" y="2514600"/>
            <a:ext cx="2713943" cy="29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kern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Smoking Cessation</a:t>
            </a:r>
            <a:endParaRPr lang="en-US" sz="40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3733800"/>
            <a:ext cx="58389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lang="en-US" sz="2000" dirty="0" smtClean="0">
                <a:solidFill>
                  <a:prstClr val="black"/>
                </a:solidFill>
                <a:latin typeface="AlrightSans-Light"/>
              </a:rPr>
              <a:t>Hence </a:t>
            </a:r>
            <a:r>
              <a:rPr lang="en-US" sz="2000" dirty="0">
                <a:solidFill>
                  <a:prstClr val="black"/>
                </a:solidFill>
                <a:latin typeface="AlrightSans-Light"/>
              </a:rPr>
              <a:t>increasing the risk of CHD. </a:t>
            </a:r>
            <a:endParaRPr lang="en-US" sz="2000" dirty="0" smtClean="0">
              <a:solidFill>
                <a:prstClr val="black"/>
              </a:solidFill>
              <a:latin typeface="AlrightSans-Light"/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lang="en-US" sz="2000" dirty="0" smtClean="0">
                <a:solidFill>
                  <a:prstClr val="black"/>
                </a:solidFill>
                <a:latin typeface="AlrightSans-Light"/>
              </a:rPr>
              <a:t>Smokers </a:t>
            </a:r>
            <a:r>
              <a:rPr lang="en-US" sz="2000" dirty="0">
                <a:solidFill>
                  <a:prstClr val="black"/>
                </a:solidFill>
                <a:latin typeface="AlrightSans-Light"/>
              </a:rPr>
              <a:t>should be strongly encouraged to </a:t>
            </a:r>
            <a:r>
              <a:rPr lang="en-US" sz="2000" dirty="0" smtClean="0">
                <a:solidFill>
                  <a:prstClr val="black"/>
                </a:solidFill>
                <a:latin typeface="AlrightSans-Light"/>
              </a:rPr>
              <a:t>quit</a:t>
            </a: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lang="en-US" sz="2000" dirty="0" smtClean="0">
                <a:solidFill>
                  <a:prstClr val="black"/>
                </a:solidFill>
                <a:latin typeface="AlrightSans-Light"/>
              </a:rPr>
              <a:t>Nonsmokers </a:t>
            </a:r>
            <a:r>
              <a:rPr lang="en-US" sz="2000" dirty="0">
                <a:solidFill>
                  <a:prstClr val="black"/>
                </a:solidFill>
                <a:latin typeface="AlrightSans-Light"/>
              </a:rPr>
              <a:t>should be urged not to </a:t>
            </a:r>
            <a:r>
              <a:rPr lang="en-US" sz="2000" dirty="0" smtClean="0">
                <a:solidFill>
                  <a:prstClr val="black"/>
                </a:solidFill>
                <a:latin typeface="AlrightSans-Light"/>
              </a:rPr>
              <a:t>start</a:t>
            </a:r>
            <a:endParaRPr lang="en-US" sz="2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96992505"/>
              </p:ext>
            </p:extLst>
          </p:nvPr>
        </p:nvGraphicFramePr>
        <p:xfrm>
          <a:off x="4824483" y="1676400"/>
          <a:ext cx="3200400" cy="192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2896" y="1752600"/>
            <a:ext cx="301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rightSans-Light"/>
              </a:rPr>
              <a:t>Smoking Raises LDL-C and Lowers HDL-C</a:t>
            </a:r>
            <a:endParaRPr lang="en-US" sz="2000" dirty="0">
              <a:latin typeface="Alright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338901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Drug Therapy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343401"/>
          </a:xfrm>
        </p:spPr>
        <p:txBody>
          <a:bodyPr>
            <a:normAutofit fontScale="77500" lnSpcReduction="20000"/>
          </a:bodyPr>
          <a:lstStyle/>
          <a:p>
            <a:pPr>
              <a:buFont typeface="Calibri" pitchFamily="34" charset="0"/>
              <a:buChar char="―"/>
            </a:pPr>
            <a:r>
              <a:rPr lang="en-US" sz="3000" dirty="0"/>
              <a:t>Drugs are not the first-line therapy for lowering LDL cholesterol. </a:t>
            </a:r>
            <a:endParaRPr lang="en-US" sz="3000" dirty="0" smtClean="0"/>
          </a:p>
          <a:p>
            <a:pPr>
              <a:buFont typeface="Calibri" pitchFamily="34" charset="0"/>
              <a:buChar char="―"/>
            </a:pPr>
            <a:endParaRPr lang="en-US" sz="3000" dirty="0"/>
          </a:p>
          <a:p>
            <a:pPr>
              <a:buFont typeface="Calibri" pitchFamily="34" charset="0"/>
              <a:buChar char="―"/>
            </a:pPr>
            <a:r>
              <a:rPr lang="en-US" sz="3000" dirty="0" smtClean="0"/>
              <a:t>Should only be used  </a:t>
            </a:r>
            <a:r>
              <a:rPr lang="en-US" sz="3000" dirty="0"/>
              <a:t>if TLCs fail to reduce LDL cholesterol to an acceptable </a:t>
            </a:r>
            <a:endParaRPr lang="en-US" sz="3000" dirty="0" smtClean="0"/>
          </a:p>
          <a:p>
            <a:pPr>
              <a:buFont typeface="Calibri" pitchFamily="34" charset="0"/>
              <a:buChar char="―"/>
            </a:pPr>
            <a:endParaRPr lang="en-US" sz="3000" dirty="0"/>
          </a:p>
          <a:p>
            <a:pPr>
              <a:buFont typeface="Calibri" pitchFamily="34" charset="0"/>
              <a:buChar char="―"/>
            </a:pPr>
            <a:r>
              <a:rPr lang="en-US" sz="3000" dirty="0" smtClean="0"/>
              <a:t>Dietary </a:t>
            </a:r>
            <a:r>
              <a:rPr lang="en-US" sz="3000" dirty="0"/>
              <a:t>modification s</a:t>
            </a:r>
            <a:r>
              <a:rPr lang="en-US" sz="3000" dirty="0" smtClean="0"/>
              <a:t>hould continues</a:t>
            </a:r>
            <a:r>
              <a:rPr lang="en-US" sz="3000" dirty="0"/>
              <a:t>. </a:t>
            </a:r>
            <a:endParaRPr lang="en-US" sz="3000" dirty="0" smtClean="0"/>
          </a:p>
          <a:p>
            <a:pPr>
              <a:buFont typeface="Calibri" pitchFamily="34" charset="0"/>
              <a:buChar char="―"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b="1" dirty="0" smtClean="0"/>
              <a:t>Why</a:t>
            </a:r>
            <a:r>
              <a:rPr lang="en-US" sz="3000" b="1" dirty="0"/>
              <a:t>? </a:t>
            </a:r>
            <a:endParaRPr lang="en-US" sz="3000" b="1" dirty="0" smtClean="0"/>
          </a:p>
          <a:p>
            <a:pPr>
              <a:buFont typeface="Calibri" pitchFamily="34" charset="0"/>
              <a:buChar char="―"/>
            </a:pPr>
            <a:r>
              <a:rPr lang="en-US" sz="3000" dirty="0" smtClean="0"/>
              <a:t>Because </a:t>
            </a:r>
            <a:r>
              <a:rPr lang="en-US" sz="3000" dirty="0"/>
              <a:t>the beneficial effects of diet and drugs are </a:t>
            </a:r>
            <a:r>
              <a:rPr lang="en-US" sz="3000" dirty="0" smtClean="0"/>
              <a:t>additive</a:t>
            </a:r>
          </a:p>
          <a:p>
            <a:pPr>
              <a:buFont typeface="Calibri" pitchFamily="34" charset="0"/>
              <a:buChar char="―"/>
            </a:pPr>
            <a:r>
              <a:rPr lang="en-US" sz="3000" dirty="0" smtClean="0"/>
              <a:t>Drugs </a:t>
            </a:r>
            <a:r>
              <a:rPr lang="en-US" sz="3000" dirty="0"/>
              <a:t>alone may be unable to achieve the LDL goal.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24</a:t>
            </a:fld>
            <a:endParaRPr lang="en-US"/>
          </a:p>
        </p:txBody>
      </p:sp>
      <p:pic>
        <p:nvPicPr>
          <p:cNvPr id="6146" name="Picture 2" descr="C:\Users\SWAINAINA\Desktop\pills-drugs-155657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75560"/>
            <a:ext cx="2819908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7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239000" cy="4297363"/>
          </a:xfrm>
          <a:ln>
            <a:noFill/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HMG-CoA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reductase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 inhibitors </a:t>
            </a:r>
            <a:r>
              <a:rPr lang="en-US" sz="2000" dirty="0">
                <a:latin typeface="AlrightSans-Light"/>
              </a:rPr>
              <a:t>(Statins</a:t>
            </a:r>
            <a:r>
              <a:rPr lang="en-US" sz="2000" dirty="0" smtClean="0">
                <a:latin typeface="AlrightSans-Light"/>
              </a:rPr>
              <a:t>):</a:t>
            </a:r>
            <a:r>
              <a:rPr lang="fi-FI" sz="2000" dirty="0">
                <a:latin typeface="AlrightSans-Light"/>
              </a:rPr>
              <a:t>Lovastatin, Simvastatin, </a:t>
            </a:r>
            <a:r>
              <a:rPr lang="fi-FI" sz="2000" dirty="0" smtClean="0">
                <a:latin typeface="AlrightSans-Light"/>
              </a:rPr>
              <a:t>Pravastatin, Atorvastatin</a:t>
            </a:r>
            <a:r>
              <a:rPr lang="fi-FI" sz="2000" dirty="0">
                <a:latin typeface="AlrightSans-Light"/>
              </a:rPr>
              <a:t>, Rosuvastatin, </a:t>
            </a:r>
            <a:r>
              <a:rPr lang="fi-FI" sz="2000" dirty="0" smtClean="0">
                <a:latin typeface="AlrightSans-Light"/>
              </a:rPr>
              <a:t>Pitavastatin</a:t>
            </a:r>
          </a:p>
          <a:p>
            <a:pPr marL="514350" indent="-514350">
              <a:buFont typeface="+mj-lt"/>
              <a:buAutoNum type="arabicPeriod"/>
            </a:pPr>
            <a:endParaRPr lang="fi-FI" sz="2000" dirty="0" smtClean="0">
              <a:latin typeface="AlrightSans-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Bile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acid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sequestrants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 </a:t>
            </a:r>
            <a:r>
              <a:rPr lang="en-US" sz="2000" dirty="0">
                <a:latin typeface="AlrightSans-Light"/>
              </a:rPr>
              <a:t>(Resins</a:t>
            </a:r>
            <a:r>
              <a:rPr lang="en-US" sz="2000" dirty="0" smtClean="0">
                <a:latin typeface="AlrightSans-Light"/>
              </a:rPr>
              <a:t>):Cholestyramine</a:t>
            </a:r>
            <a:r>
              <a:rPr lang="en-US" sz="2000" dirty="0">
                <a:latin typeface="AlrightSans-Light"/>
              </a:rPr>
              <a:t>, </a:t>
            </a:r>
            <a:r>
              <a:rPr lang="en-US" sz="2000" dirty="0" err="1" smtClean="0">
                <a:latin typeface="AlrightSans-Light"/>
              </a:rPr>
              <a:t>Colestipol</a:t>
            </a:r>
            <a:r>
              <a:rPr lang="en-US" sz="2000" dirty="0" smtClean="0">
                <a:latin typeface="AlrightSans-Light"/>
              </a:rPr>
              <a:t>, </a:t>
            </a:r>
            <a:r>
              <a:rPr lang="en-US" sz="2000" dirty="0" err="1" smtClean="0">
                <a:latin typeface="AlrightSans-Light"/>
              </a:rPr>
              <a:t>Colesevelam</a:t>
            </a:r>
            <a:endParaRPr lang="en-US" sz="2000" dirty="0" smtClean="0">
              <a:latin typeface="AlrightSans-Ligh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AlrightSans-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Lipoprotein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lipase activators </a:t>
            </a:r>
            <a:r>
              <a:rPr lang="en-US" sz="2000" dirty="0" smtClean="0">
                <a:latin typeface="AlrightSans-Light"/>
              </a:rPr>
              <a:t>(Fibrates</a:t>
            </a:r>
            <a:r>
              <a:rPr lang="en-US" sz="2000" dirty="0">
                <a:latin typeface="AlrightSans-Light"/>
              </a:rPr>
              <a:t>): </a:t>
            </a:r>
            <a:r>
              <a:rPr lang="en-US" sz="2000" dirty="0" err="1">
                <a:latin typeface="AlrightSans-Light"/>
              </a:rPr>
              <a:t>Clofibrate</a:t>
            </a:r>
            <a:r>
              <a:rPr lang="en-US" sz="2000" dirty="0">
                <a:latin typeface="AlrightSans-Light"/>
              </a:rPr>
              <a:t>, </a:t>
            </a:r>
            <a:r>
              <a:rPr lang="en-US" sz="2000" dirty="0" err="1" smtClean="0">
                <a:latin typeface="AlrightSans-Light"/>
              </a:rPr>
              <a:t>Gemfibrozil</a:t>
            </a:r>
            <a:r>
              <a:rPr lang="en-US" sz="2000" dirty="0" smtClean="0">
                <a:latin typeface="AlrightSans-Light"/>
              </a:rPr>
              <a:t>, </a:t>
            </a:r>
            <a:r>
              <a:rPr lang="en-US" sz="2000" dirty="0" err="1" smtClean="0">
                <a:latin typeface="AlrightSans-Light"/>
              </a:rPr>
              <a:t>Bezafibrate</a:t>
            </a:r>
            <a:r>
              <a:rPr lang="en-US" sz="2000" dirty="0">
                <a:latin typeface="AlrightSans-Light"/>
              </a:rPr>
              <a:t>, </a:t>
            </a:r>
            <a:r>
              <a:rPr lang="en-US" sz="2000" dirty="0" err="1">
                <a:latin typeface="AlrightSans-Light"/>
              </a:rPr>
              <a:t>Fenofibrate</a:t>
            </a:r>
            <a:r>
              <a:rPr lang="en-US" sz="2000" dirty="0">
                <a:latin typeface="AlrightSans-Light"/>
              </a:rPr>
              <a:t>. </a:t>
            </a:r>
            <a:endParaRPr lang="en-US" sz="2000" dirty="0" smtClean="0">
              <a:latin typeface="AlrightSans-Ligh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AlrightSans-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Lipolysis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and triglyceride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synthesis inhibitor </a:t>
            </a:r>
            <a:r>
              <a:rPr lang="en-US" sz="2000" dirty="0" smtClean="0">
                <a:latin typeface="AlrightSans-Light"/>
              </a:rPr>
              <a:t>(Nicotinic acid).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Sterol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absorption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rightSans-Light"/>
              </a:rPr>
              <a:t>inhibitor: </a:t>
            </a:r>
            <a:r>
              <a:rPr lang="en-US" sz="2000" dirty="0" smtClean="0">
                <a:latin typeface="AlrightSans-Light"/>
              </a:rPr>
              <a:t>(</a:t>
            </a:r>
            <a:r>
              <a:rPr lang="en-US" sz="2000" dirty="0" err="1" smtClean="0">
                <a:latin typeface="AlrightSans-Light"/>
              </a:rPr>
              <a:t>Ezetimibe</a:t>
            </a:r>
            <a:r>
              <a:rPr lang="en-US" sz="2000" dirty="0" smtClean="0">
                <a:latin typeface="AlrightSans-Light"/>
              </a:rPr>
              <a:t>).</a:t>
            </a:r>
            <a:endParaRPr lang="en-US" sz="2000" dirty="0">
              <a:latin typeface="AlrightSans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524410"/>
            <a:ext cx="8229600" cy="1143000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M.O.A of Lipid Lowering Drugs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26</a:t>
            </a:fld>
            <a:endParaRPr lang="en-US"/>
          </a:p>
        </p:txBody>
      </p:sp>
      <p:sp>
        <p:nvSpPr>
          <p:cNvPr id="6" name="AutoShape 2" descr="Image result for dRUGS FOR dyslipidem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1" name="Picture 1" descr="C:\Users\SWAINAINA\Desktop\Drugs for Dyslipidem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7132316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1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461287"/>
              </p:ext>
            </p:extLst>
          </p:nvPr>
        </p:nvGraphicFramePr>
        <p:xfrm>
          <a:off x="76200" y="396240"/>
          <a:ext cx="8991600" cy="6004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95248"/>
                <a:gridCol w="2015359"/>
                <a:gridCol w="2247900"/>
                <a:gridCol w="1782817"/>
                <a:gridCol w="15502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</a:p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M.O.A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Effects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Toxicity &amp; interactions</a:t>
                      </a:r>
                      <a:endParaRPr 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STATINS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Artovastatin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-Simvastatin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Rosuvastatin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Inhibit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HMG-CoA reductase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 cholesterol synthesis </a:t>
                      </a:r>
                    </a:p>
                    <a:p>
                      <a:r>
                        <a:rPr lang="en-US" sz="1400" dirty="0" smtClean="0"/>
                        <a:t>Up-regulate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LDL- </a:t>
                      </a:r>
                      <a:r>
                        <a:rPr lang="en-US" sz="1400" dirty="0" err="1" smtClean="0"/>
                        <a:t>Rcpts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Reduce</a:t>
                      </a:r>
                      <a:r>
                        <a:rPr lang="en-US" sz="1400" baseline="0" dirty="0" smtClean="0"/>
                        <a:t> triglycerides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Artherosclerosis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Acute</a:t>
                      </a:r>
                      <a:r>
                        <a:rPr lang="en-US" sz="1400" baseline="0" dirty="0" smtClean="0"/>
                        <a:t> Coronary Syndrome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Myopathy</a:t>
                      </a:r>
                    </a:p>
                    <a:p>
                      <a:r>
                        <a:rPr lang="en-US" sz="1400" dirty="0" smtClean="0"/>
                        <a:t>Hepatotoxicity</a:t>
                      </a:r>
                    </a:p>
                    <a:p>
                      <a:r>
                        <a:rPr lang="en-US" sz="1400" dirty="0" smtClean="0"/>
                        <a:t>Interact with</a:t>
                      </a:r>
                      <a:r>
                        <a:rPr lang="en-US" sz="1400" baseline="0" dirty="0" smtClean="0"/>
                        <a:t> CYP Inhibitors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FIBRATES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Fenofibrate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-Gemfibrozil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Peroxisome</a:t>
                      </a:r>
                      <a:r>
                        <a:rPr lang="en-US" sz="1400" baseline="0" dirty="0" smtClean="0"/>
                        <a:t> proliferator-activated receptor alpha (PPAR-a) agonists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Decrease secretion</a:t>
                      </a:r>
                      <a:r>
                        <a:rPr lang="en-US" sz="1400" baseline="0" dirty="0" smtClean="0"/>
                        <a:t> of VLDL</a:t>
                      </a:r>
                    </a:p>
                    <a:p>
                      <a:r>
                        <a:rPr lang="en-US" sz="1400" baseline="0" dirty="0" smtClean="0"/>
                        <a:t>Increase lipoprotein lipase activity</a:t>
                      </a:r>
                    </a:p>
                    <a:p>
                      <a:r>
                        <a:rPr lang="en-US" sz="1400" baseline="0" dirty="0" smtClean="0"/>
                        <a:t>Increase HDL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Hypertriglyceridemia</a:t>
                      </a:r>
                    </a:p>
                    <a:p>
                      <a:pPr algn="ctr"/>
                      <a:r>
                        <a:rPr lang="en-US" sz="1400" dirty="0" smtClean="0"/>
                        <a:t>Low</a:t>
                      </a:r>
                      <a:r>
                        <a:rPr lang="en-US" sz="1400" baseline="0" dirty="0" smtClean="0"/>
                        <a:t> HDL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Myopathy</a:t>
                      </a:r>
                    </a:p>
                    <a:p>
                      <a:r>
                        <a:rPr lang="en-US" sz="1400" dirty="0" smtClean="0"/>
                        <a:t>Hepatic dysfunction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BILE ACID </a:t>
                      </a:r>
                      <a:r>
                        <a:rPr lang="en-US" sz="1400" dirty="0" smtClean="0"/>
                        <a:t>SEQUESTRANTS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Colestipol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-Cholestyramine</a:t>
                      </a:r>
                    </a:p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Colesevelam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Binds bile acids in gut</a:t>
                      </a:r>
                    </a:p>
                    <a:p>
                      <a:pPr algn="ctr"/>
                      <a:r>
                        <a:rPr lang="en-US" sz="1400" dirty="0" smtClean="0"/>
                        <a:t>-prevents reabsorption</a:t>
                      </a:r>
                    </a:p>
                    <a:p>
                      <a:pPr algn="ctr"/>
                      <a:r>
                        <a:rPr lang="en-US" sz="1400" dirty="0" smtClean="0"/>
                        <a:t>-Increase cholesterol</a:t>
                      </a:r>
                      <a:r>
                        <a:rPr lang="en-US" sz="1400" baseline="0" dirty="0" smtClean="0"/>
                        <a:t> catabolism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-Upregulate LDL receptors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Decrease LDL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Elevated LDL</a:t>
                      </a:r>
                    </a:p>
                    <a:p>
                      <a:pPr algn="ctr"/>
                      <a:r>
                        <a:rPr lang="en-US" sz="1400" dirty="0" smtClean="0"/>
                        <a:t>Digitalis toxicities</a:t>
                      </a:r>
                    </a:p>
                    <a:p>
                      <a:pPr algn="ctr"/>
                      <a:r>
                        <a:rPr lang="en-US" sz="1400" dirty="0" smtClean="0"/>
                        <a:t>Pruritus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Constipation</a:t>
                      </a:r>
                    </a:p>
                    <a:p>
                      <a:r>
                        <a:rPr lang="en-US" sz="1400" dirty="0" smtClean="0"/>
                        <a:t>Bloating</a:t>
                      </a:r>
                    </a:p>
                    <a:p>
                      <a:r>
                        <a:rPr lang="en-US" sz="1400" dirty="0" smtClean="0"/>
                        <a:t>Interferes</a:t>
                      </a:r>
                      <a:r>
                        <a:rPr lang="en-US" sz="1400" baseline="0" dirty="0" smtClean="0"/>
                        <a:t> absorption of some drugs and vitamins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STEROL </a:t>
                      </a:r>
                      <a:r>
                        <a:rPr lang="en-US" sz="1400" dirty="0" smtClean="0"/>
                        <a:t>ABSORTION INHIBITORS</a:t>
                      </a:r>
                    </a:p>
                    <a:p>
                      <a:r>
                        <a:rPr lang="en-US" sz="1400" dirty="0" smtClean="0"/>
                        <a:t>-Ezetimibe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Bloack</a:t>
                      </a:r>
                      <a:r>
                        <a:rPr lang="en-US" sz="1400" dirty="0" smtClean="0"/>
                        <a:t> sterol transporter</a:t>
                      </a:r>
                      <a:r>
                        <a:rPr lang="en-US" sz="1400" baseline="0" dirty="0" smtClean="0"/>
                        <a:t> in intestine brush </a:t>
                      </a:r>
                      <a:r>
                        <a:rPr lang="en-US" sz="1400" baseline="0" dirty="0" err="1" smtClean="0"/>
                        <a:t>boerders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Inhibits reabsorption of cholesterol excreted in bile. </a:t>
                      </a:r>
                    </a:p>
                    <a:p>
                      <a:r>
                        <a:rPr lang="en-US" sz="1400" dirty="0" smtClean="0"/>
                        <a:t>-decrease</a:t>
                      </a:r>
                      <a:r>
                        <a:rPr lang="en-US" sz="1400" baseline="0" dirty="0" smtClean="0"/>
                        <a:t> LDL and Cholesterol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Elevated LDL</a:t>
                      </a:r>
                    </a:p>
                    <a:p>
                      <a:pPr algn="ctr"/>
                      <a:r>
                        <a:rPr lang="en-US" sz="1400" dirty="0" err="1" smtClean="0"/>
                        <a:t>Phytosterolemia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Myositis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Low incidences of hepatic dysfunction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NIACIN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Decrease</a:t>
                      </a:r>
                      <a:r>
                        <a:rPr lang="en-US" sz="1400" baseline="0" dirty="0" smtClean="0"/>
                        <a:t> catabolism of </a:t>
                      </a:r>
                      <a:r>
                        <a:rPr lang="en-US" sz="1400" baseline="0" dirty="0" err="1" smtClean="0"/>
                        <a:t>of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apo</a:t>
                      </a:r>
                      <a:r>
                        <a:rPr lang="en-US" sz="1400" baseline="0" dirty="0" smtClean="0"/>
                        <a:t> A-I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Reduces VLDL secretion from the Liver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Increase HDL</a:t>
                      </a:r>
                    </a:p>
                    <a:p>
                      <a:r>
                        <a:rPr lang="en-US" sz="1400" dirty="0" smtClean="0"/>
                        <a:t>Decrease Lipoprotein</a:t>
                      </a:r>
                      <a:r>
                        <a:rPr lang="en-US" sz="1400" baseline="0" dirty="0" smtClean="0"/>
                        <a:t>(a), LDL and triglycerides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Low HDL</a:t>
                      </a:r>
                    </a:p>
                    <a:p>
                      <a:pPr algn="ctr"/>
                      <a:r>
                        <a:rPr lang="en-US" sz="1400" dirty="0" smtClean="0"/>
                        <a:t>Elevated</a:t>
                      </a:r>
                      <a:r>
                        <a:rPr lang="en-US" sz="1400" baseline="0" dirty="0" smtClean="0"/>
                        <a:t> VLDL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Elevated LDA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Elevated </a:t>
                      </a:r>
                      <a:r>
                        <a:rPr lang="en-US" sz="1400" baseline="0" dirty="0" err="1" smtClean="0"/>
                        <a:t>Lp</a:t>
                      </a:r>
                      <a:r>
                        <a:rPr lang="en-US" sz="1400" baseline="0" dirty="0" smtClean="0"/>
                        <a:t>(a)</a:t>
                      </a:r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Gastric irritation</a:t>
                      </a:r>
                    </a:p>
                    <a:p>
                      <a:r>
                        <a:rPr lang="en-US" sz="1400" dirty="0" smtClean="0"/>
                        <a:t>Flushing</a:t>
                      </a:r>
                    </a:p>
                    <a:p>
                      <a:r>
                        <a:rPr lang="en-US" sz="1400" dirty="0" smtClean="0"/>
                        <a:t>May reduce glucose tolerance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4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Combined Drug Therapy</a:t>
            </a:r>
            <a:endParaRPr lang="en-US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Combines drug therapy is useful 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When VLDL levels are significantly increased during treatment of hypercholesterolemia with a resin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When LDL and VLDL are both elevated initially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When LDL or VLDL levels are not normalized with a single agent</a:t>
            </a:r>
          </a:p>
          <a:p>
            <a:pPr marL="914400" lvl="1" indent="-514350">
              <a:lnSpc>
                <a:spcPct val="110000"/>
              </a:lnSpc>
              <a:buFont typeface="+mj-lt"/>
              <a:buAutoNum type="arabicParenR"/>
            </a:pPr>
            <a:r>
              <a:rPr lang="en-US" dirty="0" smtClean="0"/>
              <a:t>When elevated level of </a:t>
            </a:r>
            <a:r>
              <a:rPr lang="en-US" dirty="0" err="1" smtClean="0"/>
              <a:t>Lp</a:t>
            </a:r>
            <a:r>
              <a:rPr lang="en-US" dirty="0" smtClean="0"/>
              <a:t> (a) or an HDL deficiency coexist with other hyperlipidemia. 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Fibrates &amp;  Bile Acid Binding Resins</a:t>
            </a:r>
            <a:endParaRPr lang="en-US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Use in treating Patients with familial Combined hyperlipidemia who are intolerant of niacin or statins. 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</a:t>
            </a:r>
            <a:r>
              <a:rPr lang="en-US" sz="2800" dirty="0" smtClean="0"/>
              <a:t>: It may increase the </a:t>
            </a:r>
            <a:r>
              <a:rPr lang="en-US" sz="2800" dirty="0" err="1" smtClean="0"/>
              <a:t>the</a:t>
            </a:r>
            <a:r>
              <a:rPr lang="en-US" sz="2800" dirty="0" smtClean="0"/>
              <a:t> risk of </a:t>
            </a:r>
            <a:r>
              <a:rPr lang="en-US" sz="2800" dirty="0" err="1" smtClean="0"/>
              <a:t>Cholelithiasis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8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991"/>
            <a:ext cx="8229600" cy="1143000"/>
          </a:xfrm>
        </p:spPr>
        <p:txBody>
          <a:bodyPr/>
          <a:lstStyle/>
          <a:p>
            <a:r>
              <a:rPr lang="en-US" kern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Objectives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9934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Statins &amp; Bile Acid Binding Resins</a:t>
            </a:r>
            <a:endParaRPr lang="en-US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Useful in the treatment of familial hypercholesterolemia but may not control levels of VLDL in some patients with familial combined </a:t>
            </a:r>
            <a:r>
              <a:rPr lang="en-US" dirty="0" err="1" smtClean="0"/>
              <a:t>hyperlipoproteinemia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Statins should be given 1 hour before or 4 hours after the resin to ensure absorption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Pharmacy professionals</a:t>
            </a:r>
            <a:r>
              <a:rPr lang="en-US" sz="3200" kern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	</a:t>
            </a:r>
            <a:r>
              <a:rPr lang="en-US" sz="3200" kern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Role and</a:t>
            </a:r>
            <a:r>
              <a:rPr lang="en-US" sz="3200" kern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/>
            </a:r>
            <a:br>
              <a:rPr lang="en-US" sz="3200" kern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</a:br>
            <a:r>
              <a:rPr lang="en-US" sz="3200" kern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Responsibilities</a:t>
            </a:r>
            <a:endParaRPr lang="en-US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lvl="0" indent="-457200">
              <a:lnSpc>
                <a:spcPct val="150000"/>
              </a:lnSpc>
              <a:spcBef>
                <a:spcPts val="675"/>
              </a:spcBef>
              <a:buClr>
                <a:srgbClr val="0D0D0D"/>
              </a:buClr>
              <a:buFont typeface="Wingdings" panose="05000000000000000000" pitchFamily="2" charset="2"/>
              <a:buChar char="v"/>
              <a:tabLst>
                <a:tab pos="357505" algn="l"/>
              </a:tabLst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Educate on prevention and control</a:t>
            </a:r>
            <a:endParaRPr lang="en-US" sz="2800" spc="-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457200">
              <a:lnSpc>
                <a:spcPct val="150000"/>
              </a:lnSpc>
              <a:spcBef>
                <a:spcPts val="675"/>
              </a:spcBef>
              <a:buClr>
                <a:srgbClr val="0D0D0D"/>
              </a:buClr>
              <a:buFont typeface="Wingdings" panose="05000000000000000000" pitchFamily="2" charset="2"/>
              <a:buChar char="v"/>
              <a:tabLst>
                <a:tab pos="357505" algn="l"/>
              </a:tabLst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Offer advice on Therapeutic Lifestyle Change</a:t>
            </a:r>
          </a:p>
          <a:p>
            <a:pPr marL="469900" lvl="0" indent="-457200">
              <a:lnSpc>
                <a:spcPct val="150000"/>
              </a:lnSpc>
              <a:spcBef>
                <a:spcPts val="675"/>
              </a:spcBef>
              <a:buClr>
                <a:srgbClr val="0D0D0D"/>
              </a:buClr>
              <a:buFont typeface="Wingdings" panose="05000000000000000000" pitchFamily="2" charset="2"/>
              <a:buChar char="v"/>
              <a:tabLst>
                <a:tab pos="357505" algn="l"/>
              </a:tabLst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Encourage detection and evaluation 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 lvl="0" indent="-457200">
              <a:lnSpc>
                <a:spcPct val="150000"/>
              </a:lnSpc>
              <a:spcBef>
                <a:spcPts val="675"/>
              </a:spcBef>
              <a:buClr>
                <a:srgbClr val="0D0D0D"/>
              </a:buClr>
              <a:buFont typeface="Wingdings" panose="05000000000000000000" pitchFamily="2" charset="2"/>
              <a:buChar char="v"/>
              <a:tabLst>
                <a:tab pos="357505" algn="l"/>
              </a:tabLst>
              <a:defRPr/>
            </a:pPr>
            <a:r>
              <a:rPr lang="en-US" sz="2800" spc="-5" dirty="0" smtClean="0">
                <a:solidFill>
                  <a:prstClr val="black"/>
                </a:solidFill>
                <a:latin typeface="Arial"/>
                <a:cs typeface="Arial"/>
              </a:rPr>
              <a:t>Carry out medication Therapy Management</a:t>
            </a:r>
          </a:p>
          <a:p>
            <a:pPr marL="469900" lvl="0" indent="-457200">
              <a:lnSpc>
                <a:spcPct val="150000"/>
              </a:lnSpc>
              <a:spcBef>
                <a:spcPts val="675"/>
              </a:spcBef>
              <a:buClr>
                <a:srgbClr val="0D0D0D"/>
              </a:buClr>
              <a:buFont typeface="Wingdings" panose="05000000000000000000" pitchFamily="2" charset="2"/>
              <a:buChar char="v"/>
              <a:tabLst>
                <a:tab pos="357505" algn="l"/>
              </a:tabLst>
              <a:defRPr/>
            </a:pP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1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0" spc="-30" dirty="0">
                <a:solidFill>
                  <a:prstClr val="black"/>
                </a:solidFill>
                <a:latin typeface="Arial"/>
                <a:cs typeface="Arial"/>
              </a:rPr>
              <a:t>Thank</a:t>
            </a:r>
            <a:r>
              <a:rPr lang="en-US" sz="4800" b="1" kern="0" spc="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4800" b="1" kern="0" spc="-405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lang="en-US" sz="4800" b="1" kern="0" spc="-25" dirty="0">
                <a:solidFill>
                  <a:prstClr val="black"/>
                </a:solidFill>
                <a:latin typeface="Arial"/>
                <a:cs typeface="Arial"/>
              </a:rPr>
              <a:t>ou!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09" y="2057400"/>
            <a:ext cx="2828789" cy="321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05" y="3810000"/>
            <a:ext cx="171926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bject 3"/>
          <p:cNvSpPr>
            <a:spLocks noChangeArrowheads="1"/>
          </p:cNvSpPr>
          <p:nvPr/>
        </p:nvSpPr>
        <p:spPr bwMode="auto">
          <a:xfrm>
            <a:off x="1313151" y="1726406"/>
            <a:ext cx="1285875" cy="1716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933" y="2209800"/>
            <a:ext cx="79851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339" y="4038600"/>
            <a:ext cx="10858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5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kern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Introduction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Clr>
                <a:srgbClr val="0D0D0D"/>
              </a:buClr>
              <a:buFont typeface="Arial" charset="0"/>
              <a:buChar char="•"/>
            </a:pPr>
            <a:r>
              <a:rPr lang="en-US" sz="3600" dirty="0" smtClean="0">
                <a:latin typeface="AlrightSans-Light"/>
              </a:rPr>
              <a:t>Plasma lipids are transported in complexes called </a:t>
            </a:r>
            <a:r>
              <a:rPr lang="en-US" sz="3600" b="1" dirty="0" smtClean="0">
                <a:solidFill>
                  <a:srgbClr val="0070C0"/>
                </a:solidFill>
                <a:latin typeface="AlrightSans-Light"/>
              </a:rPr>
              <a:t>lipoproteins</a:t>
            </a:r>
          </a:p>
          <a:p>
            <a:pPr>
              <a:lnSpc>
                <a:spcPct val="170000"/>
              </a:lnSpc>
              <a:buClr>
                <a:srgbClr val="0D0D0D"/>
              </a:buClr>
              <a:buFont typeface="Arial" charset="0"/>
              <a:buChar char="•"/>
            </a:pPr>
            <a:r>
              <a:rPr lang="en-US" sz="3600" dirty="0" smtClean="0">
                <a:latin typeface="AlrightSans-Light"/>
              </a:rPr>
              <a:t>Metabolic disorders of elevated of lipoproteins are called </a:t>
            </a:r>
            <a:r>
              <a:rPr lang="en-US" sz="3600" b="1" dirty="0" err="1" smtClean="0">
                <a:solidFill>
                  <a:srgbClr val="0070C0"/>
                </a:solidFill>
                <a:latin typeface="AlrightSans-Light"/>
              </a:rPr>
              <a:t>hyperlipoproteinemia</a:t>
            </a:r>
            <a:r>
              <a:rPr lang="en-US" sz="3600" dirty="0">
                <a:solidFill>
                  <a:srgbClr val="0070C0"/>
                </a:solidFill>
                <a:latin typeface="AlrightSans-Light"/>
              </a:rPr>
              <a:t> </a:t>
            </a:r>
            <a:r>
              <a:rPr lang="en-US" sz="3600" dirty="0" smtClean="0">
                <a:latin typeface="AlrightSans-Light"/>
              </a:rPr>
              <a:t>or </a:t>
            </a:r>
            <a:r>
              <a:rPr lang="en-US" sz="3600" b="1" dirty="0" smtClean="0">
                <a:solidFill>
                  <a:srgbClr val="0070C0"/>
                </a:solidFill>
                <a:latin typeface="AlrightSans-Light"/>
              </a:rPr>
              <a:t>hyperlipidemias</a:t>
            </a:r>
          </a:p>
          <a:p>
            <a:pPr>
              <a:lnSpc>
                <a:spcPct val="170000"/>
              </a:lnSpc>
              <a:buClr>
                <a:srgbClr val="0D0D0D"/>
              </a:buClr>
              <a:buFont typeface="Arial" charset="0"/>
              <a:buChar char="•"/>
            </a:pPr>
            <a:r>
              <a:rPr lang="en-US" sz="3600" b="1" dirty="0" err="1" smtClean="0">
                <a:solidFill>
                  <a:srgbClr val="0070C0"/>
                </a:solidFill>
                <a:latin typeface="AlrightSans-Light"/>
              </a:rPr>
              <a:t>Hyperlipemia</a:t>
            </a:r>
            <a:r>
              <a:rPr lang="en-US" sz="3600" dirty="0" smtClean="0">
                <a:latin typeface="AlrightSans-Light"/>
              </a:rPr>
              <a:t> denotes hypertriglyceridemia or increased levels if triglycerides</a:t>
            </a:r>
          </a:p>
          <a:p>
            <a:pPr>
              <a:lnSpc>
                <a:spcPct val="170000"/>
              </a:lnSpc>
              <a:buClr>
                <a:srgbClr val="0D0D0D"/>
              </a:buClr>
              <a:buFont typeface="Arial" charset="0"/>
              <a:buChar char="•"/>
            </a:pPr>
            <a:r>
              <a:rPr lang="en-US" sz="3600" dirty="0" err="1" smtClean="0">
                <a:latin typeface="AlrightSans-Light"/>
              </a:rPr>
              <a:t>Hyperlipemia</a:t>
            </a:r>
            <a:r>
              <a:rPr lang="en-US" sz="3600" dirty="0" smtClean="0">
                <a:latin typeface="AlrightSans-Light"/>
              </a:rPr>
              <a:t> is a risk factor of </a:t>
            </a:r>
            <a:r>
              <a:rPr lang="en-US" sz="3600" b="1" dirty="0" smtClean="0">
                <a:solidFill>
                  <a:srgbClr val="0070C0"/>
                </a:solidFill>
                <a:latin typeface="AlrightSans-Light"/>
              </a:rPr>
              <a:t>acute pancreatitis</a:t>
            </a:r>
          </a:p>
          <a:p>
            <a:pPr>
              <a:lnSpc>
                <a:spcPct val="170000"/>
              </a:lnSpc>
              <a:buClr>
                <a:srgbClr val="0D0D0D"/>
              </a:buClr>
              <a:buFont typeface="Arial" charset="0"/>
              <a:buChar char="•"/>
            </a:pPr>
            <a:r>
              <a:rPr lang="en-US" sz="3600" dirty="0" err="1" smtClean="0">
                <a:latin typeface="AlrightSans-Light"/>
              </a:rPr>
              <a:t>Hyperlipoproteinemia</a:t>
            </a:r>
            <a:r>
              <a:rPr lang="en-US" sz="3600" dirty="0" smtClean="0">
                <a:latin typeface="AlrightSans-Light"/>
              </a:rPr>
              <a:t> precipitates </a:t>
            </a:r>
            <a:r>
              <a:rPr lang="en-US" sz="3600" b="1" dirty="0" smtClean="0">
                <a:solidFill>
                  <a:srgbClr val="0070C0"/>
                </a:solidFill>
                <a:latin typeface="AlrightSans-Light"/>
              </a:rPr>
              <a:t>atherosclerosis</a:t>
            </a:r>
            <a:r>
              <a:rPr lang="en-US" sz="3600" dirty="0" smtClean="0">
                <a:latin typeface="AlrightSans-Light"/>
              </a:rPr>
              <a:t> </a:t>
            </a:r>
          </a:p>
          <a:p>
            <a:pPr>
              <a:lnSpc>
                <a:spcPct val="170000"/>
              </a:lnSpc>
              <a:buClr>
                <a:srgbClr val="0D0D0D"/>
              </a:buClr>
              <a:buFont typeface="Arial" charset="0"/>
              <a:buChar char="•"/>
            </a:pPr>
            <a:r>
              <a:rPr lang="en-US" sz="3600" dirty="0" smtClean="0">
                <a:latin typeface="AlrightSans-Light"/>
              </a:rPr>
              <a:t>Dyslipidemia is Major risk factor in  </a:t>
            </a:r>
            <a:r>
              <a:rPr lang="en-US" sz="3600" b="1" dirty="0" smtClean="0">
                <a:solidFill>
                  <a:srgbClr val="0070C0"/>
                </a:solidFill>
                <a:latin typeface="AlrightSans-Light"/>
              </a:rPr>
              <a:t>CVDs</a:t>
            </a:r>
            <a:r>
              <a:rPr lang="en-US" sz="3600" dirty="0" smtClean="0">
                <a:latin typeface="AlrightSans-Light"/>
              </a:rPr>
              <a:t>.</a:t>
            </a:r>
          </a:p>
          <a:p>
            <a:pPr>
              <a:buClr>
                <a:srgbClr val="0D0D0D"/>
              </a:buClr>
              <a:buFont typeface="Arial" charset="0"/>
              <a:buChar char="•"/>
            </a:pPr>
            <a:endParaRPr lang="en-US" sz="3600" dirty="0" smtClean="0">
              <a:latin typeface="AlrightSans-Light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7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"/>
          <a:stretch/>
        </p:blipFill>
        <p:spPr>
          <a:xfrm>
            <a:off x="5527964" y="1828800"/>
            <a:ext cx="35052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kern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What is Dyslipidemia?</a:t>
            </a:r>
            <a:endParaRPr lang="en-US" sz="40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5132696" cy="423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ts val="675"/>
              </a:spcBef>
              <a:spcAft>
                <a:spcPct val="0"/>
              </a:spcAft>
            </a:pPr>
            <a:r>
              <a:rPr lang="en-US" sz="2800" dirty="0"/>
              <a:t>Dyslipidemia is </a:t>
            </a:r>
            <a:endParaRPr lang="en-US" sz="2800" dirty="0" smtClean="0"/>
          </a:p>
          <a:p>
            <a:pPr marL="457200" lvl="0" indent="-457200" fontAlgn="base">
              <a:spcBef>
                <a:spcPts val="675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800" dirty="0" smtClean="0"/>
              <a:t>elevation</a:t>
            </a:r>
            <a:r>
              <a:rPr lang="en-US" sz="2800" dirty="0"/>
              <a:t> of plasma </a:t>
            </a:r>
            <a:r>
              <a:rPr 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cholesterol</a:t>
            </a:r>
            <a:r>
              <a:rPr lang="en-US" sz="2800" dirty="0"/>
              <a:t>, </a:t>
            </a:r>
            <a:r>
              <a:rPr lang="en-US" sz="2800" b="1" dirty="0"/>
              <a:t>triglyceride</a:t>
            </a:r>
            <a:r>
              <a:rPr lang="en-US" sz="2800" dirty="0"/>
              <a:t>s (TGs), or </a:t>
            </a:r>
            <a:r>
              <a:rPr lang="en-US" sz="2800" dirty="0" smtClean="0"/>
              <a:t>both</a:t>
            </a:r>
            <a:r>
              <a:rPr lang="en-US" sz="2800" dirty="0"/>
              <a:t>, or </a:t>
            </a:r>
            <a:endParaRPr lang="en-US" sz="2800" dirty="0" smtClean="0"/>
          </a:p>
          <a:p>
            <a:pPr marL="457200" lvl="0" indent="-457200" fontAlgn="base">
              <a:spcBef>
                <a:spcPts val="675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800" dirty="0" smtClean="0"/>
              <a:t>a </a:t>
            </a:r>
            <a:r>
              <a:rPr lang="en-US" sz="2800" b="1" dirty="0"/>
              <a:t>low HDL </a:t>
            </a:r>
            <a:r>
              <a:rPr lang="en-US" sz="2800" dirty="0"/>
              <a:t>cholesterol level that contributes to the development of </a:t>
            </a:r>
            <a:r>
              <a:rPr lang="en-US" sz="2800" b="1" dirty="0"/>
              <a:t>atherosclerosis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we need Cholesterol?</a:t>
            </a:r>
            <a:endParaRPr lang="en-US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mage result for Yes Graphi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1" b="17738"/>
          <a:stretch/>
        </p:blipFill>
        <p:spPr bwMode="auto">
          <a:xfrm rot="19841095">
            <a:off x="242801" y="2917209"/>
            <a:ext cx="197739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7400" y="1290244"/>
            <a:ext cx="6934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It’s a Component of cell membranes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ea typeface="Calibri" panose="020F0502020204030204" pitchFamily="34" charset="0"/>
              </a:rPr>
              <a:t>Synthesis </a:t>
            </a:r>
            <a:r>
              <a:rPr lang="en-US" sz="3200" dirty="0">
                <a:ea typeface="Calibri" panose="020F0502020204030204" pitchFamily="34" charset="0"/>
              </a:rPr>
              <a:t>of certain hormones </a:t>
            </a:r>
            <a:endParaRPr lang="en-US" sz="3200" dirty="0" smtClean="0"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synthesis of bile </a:t>
            </a:r>
            <a:r>
              <a:rPr lang="en-US" sz="3200" dirty="0" smtClean="0"/>
              <a:t>salts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Reducing evaporation at stratum </a:t>
            </a:r>
            <a:r>
              <a:rPr lang="en-US" sz="3200" dirty="0" err="1" smtClean="0"/>
              <a:t>corneum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 </a:t>
            </a:r>
            <a:r>
              <a:rPr lang="en-US" sz="3200" dirty="0"/>
              <a:t>blocks transdermal absorption of water-soluble compounds</a:t>
            </a:r>
          </a:p>
        </p:txBody>
      </p:sp>
    </p:spTree>
    <p:extLst>
      <p:ext uri="{BB962C8B-B14F-4D97-AF65-F5344CB8AC3E}">
        <p14:creationId xmlns:p14="http://schemas.microsoft.com/office/powerpoint/2010/main" val="18350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7873084"/>
              </p:ext>
            </p:extLst>
          </p:nvPr>
        </p:nvGraphicFramePr>
        <p:xfrm>
          <a:off x="-685800" y="1447800"/>
          <a:ext cx="6096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781387"/>
            <a:ext cx="47244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</a:t>
            </a:r>
            <a:r>
              <a:rPr lang="en-US" sz="200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ncreased </a:t>
            </a:r>
            <a:r>
              <a:rPr lang="en-US" sz="200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ingestion of cholesterol inhibits endogenous cholesterol </a:t>
            </a:r>
            <a:r>
              <a:rPr lang="en-US" sz="200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synthesis</a:t>
            </a:r>
          </a:p>
          <a:p>
            <a:endParaRPr lang="en-US" sz="2000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</a:t>
            </a:r>
            <a:r>
              <a:rPr lang="en-US" sz="200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ncrease </a:t>
            </a:r>
            <a:r>
              <a:rPr lang="en-US" sz="2000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 dietary saturated fats produces a substantial (15% to 25%) increase in circulating cholesterol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3694569"/>
            <a:ext cx="4495800" cy="258532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ea typeface="Calibri" panose="020F0502020204030204" pitchFamily="34" charset="0"/>
              </a:rPr>
              <a:t>Because </a:t>
            </a:r>
            <a:r>
              <a:rPr lang="en-US" dirty="0">
                <a:ea typeface="Calibri" panose="020F0502020204030204" pitchFamily="34" charset="0"/>
              </a:rPr>
              <a:t>the liver uses saturated fats to make </a:t>
            </a:r>
            <a:r>
              <a:rPr lang="en-US" dirty="0" smtClean="0">
                <a:ea typeface="Calibri" panose="020F0502020204030204" pitchFamily="34" charset="0"/>
              </a:rPr>
              <a:t>cholesterol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a typeface="Calibri" panose="020F0502020204030204" pitchFamily="34" charset="0"/>
              </a:rPr>
              <a:t>More cholesterol comes from endogenous </a:t>
            </a:r>
            <a:r>
              <a:rPr lang="en-US" dirty="0" smtClean="0">
                <a:ea typeface="Calibri" panose="020F0502020204030204" pitchFamily="34" charset="0"/>
              </a:rPr>
              <a:t>Synthesis </a:t>
            </a:r>
            <a:r>
              <a:rPr lang="en-US" dirty="0">
                <a:ea typeface="Calibri" panose="020F0502020204030204" pitchFamily="34" charset="0"/>
              </a:rPr>
              <a:t>than from the </a:t>
            </a:r>
            <a:r>
              <a:rPr lang="en-US" dirty="0" smtClean="0">
                <a:ea typeface="Calibri" panose="020F0502020204030204" pitchFamily="34" charset="0"/>
              </a:rPr>
              <a:t>diet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ea typeface="Calibri" panose="020F0502020204030204" pitchFamily="34" charset="0"/>
              </a:rPr>
              <a:t>Synthesis is catalyzed by </a:t>
            </a:r>
            <a:r>
              <a:rPr lang="en-US" dirty="0" err="1"/>
              <a:t>HMGCoA</a:t>
            </a:r>
            <a:r>
              <a:rPr lang="en-US" dirty="0"/>
              <a:t> reductase</a:t>
            </a:r>
            <a:endParaRPr lang="en-US" dirty="0" smtClean="0"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8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lipoprotein stru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4627125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Is Cholesterol Transported?</a:t>
            </a:r>
            <a:endParaRPr lang="en-US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719" y="1219200"/>
            <a:ext cx="7936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Calibri" panose="020F0502020204030204" pitchFamily="34" charset="0"/>
              </a:rPr>
              <a:t>Lipoproteins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Calibri" panose="020F0502020204030204" pitchFamily="34" charset="0"/>
              </a:rPr>
              <a:t>serve </a:t>
            </a:r>
            <a:r>
              <a:rPr lang="en-US" sz="2400" dirty="0">
                <a:ea typeface="Calibri" panose="020F0502020204030204" pitchFamily="34" charset="0"/>
              </a:rPr>
              <a:t>as carriers for transporting lipids—</a:t>
            </a:r>
            <a:r>
              <a:rPr lang="en-US" sz="2400" b="1" dirty="0">
                <a:ea typeface="Calibri" panose="020F0502020204030204" pitchFamily="34" charset="0"/>
              </a:rPr>
              <a:t>cholesterol</a:t>
            </a:r>
            <a:r>
              <a:rPr lang="en-US" sz="2400" dirty="0">
                <a:ea typeface="Calibri" panose="020F0502020204030204" pitchFamily="34" charset="0"/>
              </a:rPr>
              <a:t> and </a:t>
            </a:r>
            <a:r>
              <a:rPr lang="en-US" sz="2400" b="1" dirty="0">
                <a:ea typeface="Calibri" panose="020F0502020204030204" pitchFamily="34" charset="0"/>
              </a:rPr>
              <a:t>triglycerides</a:t>
            </a:r>
            <a:r>
              <a:rPr lang="en-US" sz="2400" dirty="0">
                <a:ea typeface="Calibri" panose="020F0502020204030204" pitchFamily="34" charset="0"/>
              </a:rPr>
              <a:t>—in </a:t>
            </a:r>
            <a:r>
              <a:rPr lang="en-US" sz="2400" dirty="0" smtClean="0">
                <a:ea typeface="Calibri" panose="020F0502020204030204" pitchFamily="34" charset="0"/>
              </a:rPr>
              <a:t>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iny</a:t>
            </a:r>
            <a:r>
              <a:rPr lang="en-US" sz="2400" dirty="0"/>
              <a:t>, spherical structures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Hydrophobic </a:t>
            </a:r>
            <a:r>
              <a:rPr lang="en-US" sz="2400" b="1" dirty="0"/>
              <a:t>core</a:t>
            </a:r>
            <a:r>
              <a:rPr lang="en-US" sz="2400" dirty="0"/>
              <a:t>, composed of cholesterol and triglycerides, surrounded by a </a:t>
            </a:r>
            <a:r>
              <a:rPr lang="en-US" sz="2400" b="1" dirty="0"/>
              <a:t>hydrophilic shell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434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Apolipoproteins.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/>
              <a:t>They constitute the protein component </a:t>
            </a:r>
            <a:r>
              <a:rPr lang="en-US" sz="3000" dirty="0"/>
              <a:t>of lipoproteins, have three functions: </a:t>
            </a:r>
          </a:p>
          <a:p>
            <a:pPr marL="91440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000" dirty="0"/>
              <a:t>They serve as </a:t>
            </a:r>
            <a:r>
              <a:rPr lang="en-US" sz="3000" b="1" dirty="0">
                <a:solidFill>
                  <a:srgbClr val="FF0000"/>
                </a:solidFill>
              </a:rPr>
              <a:t>recognition sites </a:t>
            </a:r>
            <a:r>
              <a:rPr lang="en-US" sz="3000" dirty="0"/>
              <a:t>for cell-surface receptors, and thereby allow cells to bind with and ingest lipoproteins. </a:t>
            </a:r>
          </a:p>
          <a:p>
            <a:pPr marL="91440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000" dirty="0"/>
              <a:t>They </a:t>
            </a:r>
            <a:r>
              <a:rPr lang="en-US" sz="3000" b="1" dirty="0">
                <a:solidFill>
                  <a:srgbClr val="FF0000"/>
                </a:solidFill>
              </a:rPr>
              <a:t>activate enzymes </a:t>
            </a:r>
            <a:r>
              <a:rPr lang="en-US" sz="3000" dirty="0"/>
              <a:t>that metabolize lipoproteins. </a:t>
            </a:r>
          </a:p>
          <a:p>
            <a:pPr marL="91440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000" dirty="0"/>
              <a:t>They increase the </a:t>
            </a:r>
            <a:r>
              <a:rPr lang="en-US" sz="3000" b="1" dirty="0">
                <a:solidFill>
                  <a:srgbClr val="FF0000"/>
                </a:solidFill>
              </a:rPr>
              <a:t>structural stability </a:t>
            </a:r>
            <a:r>
              <a:rPr lang="en-US" sz="3000" dirty="0"/>
              <a:t>of </a:t>
            </a:r>
            <a:r>
              <a:rPr lang="en-US" sz="3000" dirty="0" smtClean="0"/>
              <a:t>lipoproteins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000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9D-8A89-4005-8567-4659F8419F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1393</Words>
  <Application>Microsoft Office PowerPoint</Application>
  <PresentationFormat>On-screen Show (4:3)</PresentationFormat>
  <Paragraphs>318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AlrightSans-Light</vt:lpstr>
      <vt:lpstr>Arabic Typesetting</vt:lpstr>
      <vt:lpstr>Arial</vt:lpstr>
      <vt:lpstr>Calibri</vt:lpstr>
      <vt:lpstr>Comic Sans MS</vt:lpstr>
      <vt:lpstr>Times New Roman</vt:lpstr>
      <vt:lpstr>Wingdings</vt:lpstr>
      <vt:lpstr>Office Theme</vt:lpstr>
      <vt:lpstr>2_Office Theme</vt:lpstr>
      <vt:lpstr>PowerPoint Presentation</vt:lpstr>
      <vt:lpstr>Outline</vt:lpstr>
      <vt:lpstr>Objectives</vt:lpstr>
      <vt:lpstr>Introduction</vt:lpstr>
      <vt:lpstr>What is Dyslipidemia?</vt:lpstr>
      <vt:lpstr>Do we need Cholesterol?</vt:lpstr>
      <vt:lpstr>PowerPoint Presentation</vt:lpstr>
      <vt:lpstr>How Is Cholesterol Transported?</vt:lpstr>
      <vt:lpstr>Apolipoproteins. </vt:lpstr>
      <vt:lpstr>Notable Facts </vt:lpstr>
      <vt:lpstr>Classes of Lipoproteins </vt:lpstr>
      <vt:lpstr>Types of Lipoproteins</vt:lpstr>
      <vt:lpstr>Physiologic Roles </vt:lpstr>
      <vt:lpstr>PowerPoint Presentation</vt:lpstr>
      <vt:lpstr>Steps of Atherosclerosis</vt:lpstr>
      <vt:lpstr>Causes of Dyslipidemia</vt:lpstr>
      <vt:lpstr>Detection &amp; Evaluation</vt:lpstr>
      <vt:lpstr>Serum Levels of Lipoproteins</vt:lpstr>
      <vt:lpstr>Approaches to Management</vt:lpstr>
      <vt:lpstr>Therapeutic  Lifestyle Change</vt:lpstr>
      <vt:lpstr>Weight Control </vt:lpstr>
      <vt:lpstr>Exercise</vt:lpstr>
      <vt:lpstr>Smoking Cessation</vt:lpstr>
      <vt:lpstr>Drug Therapy </vt:lpstr>
      <vt:lpstr>Classification</vt:lpstr>
      <vt:lpstr>M.O.A of Lipid Lowering Drugs</vt:lpstr>
      <vt:lpstr>PowerPoint Presentation</vt:lpstr>
      <vt:lpstr>Combined Drug Therapy</vt:lpstr>
      <vt:lpstr>Fibrates &amp;  Bile Acid Binding Resins</vt:lpstr>
      <vt:lpstr>Statins &amp; Bile Acid Binding Resins</vt:lpstr>
      <vt:lpstr>Pharmacy professionals Role and Responsibilities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Wainaina</dc:creator>
  <cp:lastModifiedBy>samuel</cp:lastModifiedBy>
  <cp:revision>179</cp:revision>
  <dcterms:created xsi:type="dcterms:W3CDTF">2019-04-27T09:56:43Z</dcterms:created>
  <dcterms:modified xsi:type="dcterms:W3CDTF">2020-02-02T16:40:45Z</dcterms:modified>
</cp:coreProperties>
</file>