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I</a:t>
            </a:r>
            <a:r>
              <a:rPr sz="2400" lang="en-US" smtClean="0"/>
              <a:t>S</a:t>
            </a:r>
            <a:r>
              <a:rPr sz="2400" lang="en-US" smtClean="0"/>
              <a:t>A</a:t>
            </a:r>
            <a:r>
              <a:rPr sz="2400" lang="en-US" smtClean="0"/>
              <a:t>A</a:t>
            </a:r>
            <a:r>
              <a:rPr sz="2400" lang="en-US" smtClean="0"/>
              <a:t>C</a:t>
            </a:r>
            <a:r>
              <a:rPr sz="2400" lang="en-US" smtClean="0"/>
              <a:t>.</a:t>
            </a:r>
            <a:r>
              <a:rPr sz="2400" lang="en-US" smtClean="0"/>
              <a:t> </a:t>
            </a:r>
            <a:r>
              <a:rPr sz="2400" lang="en-US" smtClean="0"/>
              <a:t>Y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0</a:t>
            </a:r>
            <a:r>
              <a:rPr dirty="0" sz="2400" lang="en-US" smtClean="0"/>
              <a:t> (asunm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0</a:t>
            </a:r>
            <a:r>
              <a:rPr dirty="0" sz="2400" lang="en-US" smtClean="0"/>
              <a:t>)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2024-11-06T13:03:59Z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079063e046274d5ead395bd7f5640ccc</vt:lpwstr>
  </property>
</Properties>
</file>