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3"/>
  </p:notesMasterIdLst>
  <p:sldIdLst>
    <p:sldId id="256" r:id="rId2"/>
    <p:sldId id="258" r:id="rId3"/>
    <p:sldId id="279" r:id="rId4"/>
    <p:sldId id="259" r:id="rId5"/>
    <p:sldId id="260" r:id="rId6"/>
    <p:sldId id="281" r:id="rId7"/>
    <p:sldId id="261" r:id="rId8"/>
    <p:sldId id="264" r:id="rId9"/>
    <p:sldId id="267" r:id="rId10"/>
    <p:sldId id="268" r:id="rId11"/>
    <p:sldId id="271" r:id="rId12"/>
    <p:sldId id="272" r:id="rId13"/>
    <p:sldId id="275" r:id="rId14"/>
    <p:sldId id="276" r:id="rId15"/>
    <p:sldId id="277" r:id="rId16"/>
    <p:sldId id="278" r:id="rId17"/>
    <p:sldId id="282" r:id="rId18"/>
    <p:sldId id="336" r:id="rId19"/>
    <p:sldId id="293" r:id="rId20"/>
    <p:sldId id="337" r:id="rId21"/>
    <p:sldId id="338" r:id="rId22"/>
    <p:sldId id="294" r:id="rId23"/>
    <p:sldId id="295" r:id="rId24"/>
    <p:sldId id="296" r:id="rId25"/>
    <p:sldId id="297" r:id="rId26"/>
    <p:sldId id="298" r:id="rId27"/>
    <p:sldId id="299" r:id="rId28"/>
    <p:sldId id="300" r:id="rId29"/>
    <p:sldId id="301" r:id="rId30"/>
    <p:sldId id="302" r:id="rId31"/>
    <p:sldId id="339"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280" r:id="rId66"/>
    <p:sldId id="286" r:id="rId67"/>
    <p:sldId id="283" r:id="rId68"/>
    <p:sldId id="284" r:id="rId69"/>
    <p:sldId id="287" r:id="rId70"/>
    <p:sldId id="285" r:id="rId71"/>
    <p:sldId id="288" r:id="rId72"/>
    <p:sldId id="289" r:id="rId73"/>
    <p:sldId id="290" r:id="rId74"/>
    <p:sldId id="291" r:id="rId75"/>
    <p:sldId id="340" r:id="rId76"/>
    <p:sldId id="2060" r:id="rId77"/>
    <p:sldId id="2061" r:id="rId78"/>
    <p:sldId id="1991" r:id="rId79"/>
    <p:sldId id="1992" r:id="rId80"/>
    <p:sldId id="1978" r:id="rId81"/>
    <p:sldId id="1979" r:id="rId82"/>
    <p:sldId id="1982" r:id="rId83"/>
    <p:sldId id="1980" r:id="rId84"/>
    <p:sldId id="1983" r:id="rId85"/>
    <p:sldId id="1984" r:id="rId86"/>
    <p:sldId id="1985" r:id="rId87"/>
    <p:sldId id="1986" r:id="rId88"/>
    <p:sldId id="1987" r:id="rId89"/>
    <p:sldId id="2062" r:id="rId90"/>
    <p:sldId id="753" r:id="rId91"/>
    <p:sldId id="754" r:id="rId92"/>
    <p:sldId id="2063" r:id="rId93"/>
    <p:sldId id="756" r:id="rId94"/>
    <p:sldId id="757" r:id="rId95"/>
    <p:sldId id="2065" r:id="rId96"/>
    <p:sldId id="758" r:id="rId97"/>
    <p:sldId id="759" r:id="rId98"/>
    <p:sldId id="760" r:id="rId99"/>
    <p:sldId id="761" r:id="rId100"/>
    <p:sldId id="762" r:id="rId101"/>
    <p:sldId id="765" r:id="rId102"/>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735"/>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835" autoAdjust="0"/>
  </p:normalViewPr>
  <p:slideViewPr>
    <p:cSldViewPr snapToGrid="0" snapToObjects="1">
      <p:cViewPr>
        <p:scale>
          <a:sx n="80" d="100"/>
          <a:sy n="80" d="100"/>
        </p:scale>
        <p:origin x="1374" y="-330"/>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48762"/>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3C620D-3358-CC4C-812C-FD0C6E5C0B01}" type="datetimeFigureOut">
              <a:rPr lang="es-ES_tradnl" smtClean="0"/>
              <a:pPr/>
              <a:t>22/09/2020</a:t>
            </a:fld>
            <a:endParaRPr lang="es-MX"/>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19DD0-B0B7-1441-BE5B-6A60CA346B8E}" type="slidenum">
              <a:rPr lang="es-MX" smtClean="0"/>
              <a:pPr/>
              <a:t>‹Nº›</a:t>
            </a:fld>
            <a:endParaRPr lang="es-MX"/>
          </a:p>
        </p:txBody>
      </p:sp>
    </p:spTree>
    <p:extLst>
      <p:ext uri="{BB962C8B-B14F-4D97-AF65-F5344CB8AC3E}">
        <p14:creationId xmlns:p14="http://schemas.microsoft.com/office/powerpoint/2010/main" val="20322151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howstuffworks.com/satellite.ht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www.webopedia.com/TERM/D/data_transfer_rate.htm"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www.webopedia.com/TERM/D/Kbps.htm" TargetMode="External"/><Relationship Id="rId5" Type="http://schemas.openxmlformats.org/officeDocument/2006/relationships/hyperlink" Target="http://www.webopedia.com/TERM/D/MHz.htm" TargetMode="External"/><Relationship Id="rId4" Type="http://schemas.openxmlformats.org/officeDocument/2006/relationships/hyperlink" Target="http://www.webopedia.com/TERM/D/Mbps.htm" TargetMode="Externa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1</a:t>
            </a:fld>
            <a:endParaRPr lang="es-MX"/>
          </a:p>
        </p:txBody>
      </p:sp>
    </p:spTree>
    <p:extLst>
      <p:ext uri="{BB962C8B-B14F-4D97-AF65-F5344CB8AC3E}">
        <p14:creationId xmlns:p14="http://schemas.microsoft.com/office/powerpoint/2010/main" val="188017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307203" name="Rectangle 3"/>
          <p:cNvSpPr>
            <a:spLocks noGrp="1" noChangeArrowheads="1"/>
          </p:cNvSpPr>
          <p:nvPr>
            <p:ph type="body" idx="1"/>
          </p:nvPr>
        </p:nvSpPr>
        <p:spPr>
          <a:xfrm>
            <a:off x="914400" y="4343400"/>
            <a:ext cx="5029200" cy="3352800"/>
          </a:xfrm>
          <a:solidFill>
            <a:srgbClr val="FFFFFF"/>
          </a:solidFill>
          <a:ln>
            <a:solidFill>
              <a:srgbClr val="000000"/>
            </a:solidFill>
          </a:ln>
        </p:spPr>
        <p:txBody>
          <a:bodyPr/>
          <a:lstStyle/>
          <a:p>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14371"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315395" name="Rectangle 3"/>
          <p:cNvSpPr>
            <a:spLocks noGrp="1" noChangeArrowheads="1"/>
          </p:cNvSpPr>
          <p:nvPr>
            <p:ph type="body" idx="1"/>
          </p:nvPr>
        </p:nvSpPr>
        <p:spPr>
          <a:solidFill>
            <a:srgbClr val="FFFFFF"/>
          </a:solidFill>
          <a:ln>
            <a:solidFill>
              <a:srgbClr val="000000"/>
            </a:solid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1292225" y="798513"/>
            <a:ext cx="4271963" cy="3203575"/>
          </a:xfrm>
          <a:ln/>
        </p:spPr>
      </p:sp>
      <p:sp>
        <p:nvSpPr>
          <p:cNvPr id="320515" name="Rectangle 3"/>
          <p:cNvSpPr>
            <a:spLocks noGrp="1" noChangeArrowheads="1"/>
          </p:cNvSpPr>
          <p:nvPr>
            <p:ph type="body" idx="1"/>
          </p:nvPr>
        </p:nvSpPr>
        <p:spPr>
          <a:xfrm>
            <a:off x="914400" y="4344988"/>
            <a:ext cx="5027613" cy="3851275"/>
          </a:xfrm>
          <a:noFill/>
          <a:ln/>
        </p:spPr>
        <p:txBody>
          <a:bodyPr/>
          <a:lstStyle/>
          <a:p>
            <a:pPr eaLnBrk="1" hangingPunct="1"/>
            <a:endParaRPr lang="es-MX"/>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xfrm>
            <a:off x="1177925" y="711200"/>
            <a:ext cx="4575175" cy="3430588"/>
          </a:xfrm>
          <a:ln/>
        </p:spPr>
      </p:sp>
      <p:sp>
        <p:nvSpPr>
          <p:cNvPr id="329731" name="Rectangle 3"/>
          <p:cNvSpPr>
            <a:spLocks noGrp="1" noChangeArrowheads="1"/>
          </p:cNvSpPr>
          <p:nvPr>
            <p:ph type="body" idx="1"/>
          </p:nvPr>
        </p:nvSpPr>
        <p:spPr>
          <a:xfrm>
            <a:off x="914400" y="4343400"/>
            <a:ext cx="5029200" cy="3276600"/>
          </a:xfrm>
          <a:noFill/>
          <a:ln/>
        </p:spPr>
        <p:txBody>
          <a:bodyPr/>
          <a:lstStyle/>
          <a:p>
            <a:pPr eaLnBrk="1" hangingPunct="1"/>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xfrm>
            <a:off x="1177925" y="711200"/>
            <a:ext cx="4575175" cy="3430588"/>
          </a:xfrm>
          <a:ln/>
        </p:spPr>
      </p:sp>
      <p:sp>
        <p:nvSpPr>
          <p:cNvPr id="330755" name="Rectangle 3"/>
          <p:cNvSpPr>
            <a:spLocks noGrp="1" noChangeArrowheads="1"/>
          </p:cNvSpPr>
          <p:nvPr>
            <p:ph type="body" idx="1"/>
          </p:nvPr>
        </p:nvSpPr>
        <p:spPr>
          <a:xfrm>
            <a:off x="914400" y="4343400"/>
            <a:ext cx="5029200" cy="3276600"/>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43000" y="684213"/>
            <a:ext cx="4576763" cy="3432175"/>
          </a:xfrm>
          <a:ln/>
        </p:spPr>
      </p:sp>
      <p:sp>
        <p:nvSpPr>
          <p:cNvPr id="177155" name="Rectangle 3"/>
          <p:cNvSpPr>
            <a:spLocks noGrp="1" noChangeArrowheads="1"/>
          </p:cNvSpPr>
          <p:nvPr>
            <p:ph type="body" idx="1"/>
          </p:nvPr>
        </p:nvSpPr>
        <p:spPr>
          <a:xfrm>
            <a:off x="914400" y="4586288"/>
            <a:ext cx="4970463" cy="2857500"/>
          </a:xfrm>
          <a:noFill/>
          <a:ln/>
        </p:spPr>
        <p:txBody>
          <a:bodyPr lIns="86667" tIns="43333" rIns="86667" bIns="43333"/>
          <a:lstStyle/>
          <a:p>
            <a:pPr eaLnBrk="1" hangingPunct="1"/>
            <a:r>
              <a:rPr lang="es-ES_tradnl"/>
              <a:t> La arquitectura TCP/IP (conocida como Pila de Protocolos Internet) consiste de un conjunto de protocolos de comunicación, en donde los principales son: TCP (Transmission Control Protocol) e IP (Internet Protocol). La arquitectura incluye protocolos específicos de aplicación, como el correo electrónico, transferencia de archivos, acceso a WWW, etc.</a:t>
            </a:r>
          </a:p>
          <a:p>
            <a:pPr eaLnBrk="1" hangingPunct="1"/>
            <a:r>
              <a:rPr lang="es-ES_tradnl"/>
              <a:t> Los protocolos de Internet fueron desarrollados a mediados de los 70´s cuando la Agencia de Proyectos de Investigación Avanzada de la Defensa de Estados Unidos (DARPA) se dió  a la tarea de desarrollar una red de conmutación de paquetes que conectara equipos disímiles de sus centros de investigación.</a:t>
            </a:r>
          </a:p>
          <a:p>
            <a:pPr eaLnBrk="1" hangingPunct="1"/>
            <a:r>
              <a:rPr lang="es-ES_tradnl"/>
              <a:t> La arquitectura TCP/IP puede asociarse al modelo de referencia OSI, sin embargo para fines prácticos, la arquitectura TCP/IP puede verse como una arquitectura de cuatro capas: Aplicación, Transporte, Red y Acceso. Donde la capa de acceso son tecnologías de rede LAN o WAN más comunes.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306179" name="Rectangle 3"/>
          <p:cNvSpPr>
            <a:spLocks noGrp="1" noChangeArrowheads="1"/>
          </p:cNvSpPr>
          <p:nvPr>
            <p:ph type="body" idx="1"/>
          </p:nvPr>
        </p:nvSpPr>
        <p:spPr>
          <a:xfrm>
            <a:off x="914400" y="4343400"/>
            <a:ext cx="5029200" cy="3352800"/>
          </a:xfrm>
          <a:solidFill>
            <a:srgbClr val="FFFFFF"/>
          </a:solidFill>
          <a:ln>
            <a:solidFill>
              <a:srgbClr val="000000"/>
            </a:solidFill>
          </a:ln>
        </p:spPr>
        <p:txBody>
          <a:bodyPr/>
          <a:lstStyle/>
          <a:p>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A40FC-4E32-5D47-894D-2C5B39B24790}" type="slidenum">
              <a:rPr lang="en-US"/>
              <a:pPr/>
              <a:t>19</a:t>
            </a:fld>
            <a:endParaRPr lang="en-US"/>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a:xfrm>
            <a:off x="913746" y="4343476"/>
            <a:ext cx="5030510" cy="3350723"/>
          </a:xfrm>
        </p:spPr>
        <p:txBody>
          <a:bodyPr/>
          <a:lstStyle/>
          <a:p>
            <a:r>
              <a:rPr lang="es-MX" dirty="0"/>
              <a:t>Cuando nos metemos en estos aspectos, empezamos a tratar con los protocolos de comunicación.</a:t>
            </a:r>
          </a:p>
          <a:p>
            <a:r>
              <a:rPr lang="es-MX" dirty="0"/>
              <a:t>La técnica depende, obviamente, del servicio así como de aspectos económicos.</a:t>
            </a:r>
          </a:p>
          <a:p>
            <a:r>
              <a:rPr lang="es-MX" dirty="0"/>
              <a:t>Half duplex es una forma de tdm.  Full duplex tambien u otra forma de compartición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xfrm>
            <a:off x="1143000" y="684213"/>
            <a:ext cx="4573588" cy="3430587"/>
          </a:xfrm>
          <a:ln/>
        </p:spPr>
      </p:sp>
      <p:sp>
        <p:nvSpPr>
          <p:cNvPr id="292867" name="Rectangle 3"/>
          <p:cNvSpPr>
            <a:spLocks noGrp="1" noChangeArrowheads="1"/>
          </p:cNvSpPr>
          <p:nvPr>
            <p:ph type="body" idx="1"/>
          </p:nvPr>
        </p:nvSpPr>
        <p:spPr>
          <a:xfrm>
            <a:off x="914400" y="4343400"/>
            <a:ext cx="5029200" cy="3429000"/>
          </a:xfrm>
          <a:noFill/>
          <a:ln/>
        </p:spPr>
        <p:txBody>
          <a:bodyPr/>
          <a:lstStyle/>
          <a:p>
            <a:pPr eaLnBrk="1" hangingPunct="1"/>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s-MX">
                <a:latin typeface="Symbol" pitchFamily="18" charset="2"/>
                <a:ea typeface="ＭＳ Ｐゴシック" pitchFamily="34" charset="-128"/>
              </a:rPr>
              <a:t>w</a:t>
            </a:r>
            <a:r>
              <a:rPr lang="es-MX" altLang="es-MX" baseline="-25000">
                <a:ea typeface="ＭＳ Ｐゴシック" pitchFamily="34" charset="-128"/>
              </a:rPr>
              <a:t>0</a:t>
            </a:r>
            <a:r>
              <a:rPr lang="es-MX" altLang="es-MX">
                <a:ea typeface="ＭＳ Ｐゴシック" pitchFamily="34" charset="-128"/>
              </a:rPr>
              <a:t> es la frecuencia de la portadora </a:t>
            </a:r>
            <a:r>
              <a:rPr lang="es-MX" altLang="es-MX">
                <a:latin typeface="Symbol" pitchFamily="18" charset="2"/>
                <a:ea typeface="ＭＳ Ｐゴシック" pitchFamily="34" charset="-128"/>
              </a:rPr>
              <a:t>w</a:t>
            </a:r>
            <a:r>
              <a:rPr lang="es-MX" altLang="es-MX" baseline="-25000">
                <a:ea typeface="ＭＳ Ｐゴシック" pitchFamily="34" charset="-128"/>
              </a:rPr>
              <a:t>m</a:t>
            </a:r>
            <a:r>
              <a:rPr lang="es-MX" altLang="es-MX">
                <a:ea typeface="ＭＳ Ｐゴシック" pitchFamily="34" charset="-128"/>
              </a:rPr>
              <a:t> la de la moduladora. El resultado son 4 señales: la banda original de la moduladora que no se muestra (si fuera una senoidal como se indica, sería una espiga en </a:t>
            </a:r>
            <a:r>
              <a:rPr lang="es-MX" altLang="es-MX">
                <a:latin typeface="Symbol" pitchFamily="18" charset="2"/>
                <a:ea typeface="ＭＳ Ｐゴシック" pitchFamily="34" charset="-128"/>
              </a:rPr>
              <a:t>w</a:t>
            </a:r>
            <a:r>
              <a:rPr lang="es-MX" altLang="es-MX" baseline="-25000">
                <a:ea typeface="ＭＳ Ｐゴシック" pitchFamily="34" charset="-128"/>
              </a:rPr>
              <a:t>m</a:t>
            </a:r>
            <a:r>
              <a:rPr lang="es-MX" altLang="es-MX">
                <a:ea typeface="ＭＳ Ｐゴシック" pitchFamily="34" charset="-128"/>
              </a:rPr>
              <a:t>), una espiga en la frecuencia de la portadora y bandas laterales a izq. y derecha de la portadora.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416" eaLnBrk="0" hangingPunct="0">
              <a:defRPr>
                <a:solidFill>
                  <a:schemeClr val="tx1"/>
                </a:solidFill>
                <a:latin typeface="Arial" pitchFamily="34" charset="0"/>
                <a:ea typeface="ＭＳ Ｐゴシック" pitchFamily="34" charset="-128"/>
              </a:defRPr>
            </a:lvl1pPr>
            <a:lvl2pPr marL="729057" indent="-280406" defTabSz="900416" eaLnBrk="0" hangingPunct="0">
              <a:defRPr>
                <a:solidFill>
                  <a:schemeClr val="tx1"/>
                </a:solidFill>
                <a:latin typeface="Arial" pitchFamily="34" charset="0"/>
                <a:ea typeface="ＭＳ Ｐゴシック" pitchFamily="34" charset="-128"/>
              </a:defRPr>
            </a:lvl2pPr>
            <a:lvl3pPr marL="1121626" indent="-224325" defTabSz="900416" eaLnBrk="0" hangingPunct="0">
              <a:defRPr>
                <a:solidFill>
                  <a:schemeClr val="tx1"/>
                </a:solidFill>
                <a:latin typeface="Arial" pitchFamily="34" charset="0"/>
                <a:ea typeface="ＭＳ Ｐゴシック" pitchFamily="34" charset="-128"/>
              </a:defRPr>
            </a:lvl3pPr>
            <a:lvl4pPr marL="1570276" indent="-224325" defTabSz="900416" eaLnBrk="0" hangingPunct="0">
              <a:defRPr>
                <a:solidFill>
                  <a:schemeClr val="tx1"/>
                </a:solidFill>
                <a:latin typeface="Arial" pitchFamily="34" charset="0"/>
                <a:ea typeface="ＭＳ Ｐゴシック" pitchFamily="34" charset="-128"/>
              </a:defRPr>
            </a:lvl4pPr>
            <a:lvl5pPr marL="2018927" indent="-224325" defTabSz="900416" eaLnBrk="0" hangingPunct="0">
              <a:defRPr>
                <a:solidFill>
                  <a:schemeClr val="tx1"/>
                </a:solidFill>
                <a:latin typeface="Arial" pitchFamily="34" charset="0"/>
                <a:ea typeface="ＭＳ Ｐゴシック" pitchFamily="34" charset="-128"/>
              </a:defRPr>
            </a:lvl5pPr>
            <a:lvl6pPr marL="2467577" indent="-224325" defTabSz="900416" eaLnBrk="0" fontAlgn="base" hangingPunct="0">
              <a:spcBef>
                <a:spcPct val="0"/>
              </a:spcBef>
              <a:spcAft>
                <a:spcPct val="0"/>
              </a:spcAft>
              <a:defRPr>
                <a:solidFill>
                  <a:schemeClr val="tx1"/>
                </a:solidFill>
                <a:latin typeface="Arial" pitchFamily="34" charset="0"/>
                <a:ea typeface="ＭＳ Ｐゴシック" pitchFamily="34" charset="-128"/>
              </a:defRPr>
            </a:lvl6pPr>
            <a:lvl7pPr marL="2916227" indent="-224325" defTabSz="900416" eaLnBrk="0" fontAlgn="base" hangingPunct="0">
              <a:spcBef>
                <a:spcPct val="0"/>
              </a:spcBef>
              <a:spcAft>
                <a:spcPct val="0"/>
              </a:spcAft>
              <a:defRPr>
                <a:solidFill>
                  <a:schemeClr val="tx1"/>
                </a:solidFill>
                <a:latin typeface="Arial" pitchFamily="34" charset="0"/>
                <a:ea typeface="ＭＳ Ｐゴシック" pitchFamily="34" charset="-128"/>
              </a:defRPr>
            </a:lvl7pPr>
            <a:lvl8pPr marL="3364878" indent="-224325" defTabSz="900416" eaLnBrk="0" fontAlgn="base" hangingPunct="0">
              <a:spcBef>
                <a:spcPct val="0"/>
              </a:spcBef>
              <a:spcAft>
                <a:spcPct val="0"/>
              </a:spcAft>
              <a:defRPr>
                <a:solidFill>
                  <a:schemeClr val="tx1"/>
                </a:solidFill>
                <a:latin typeface="Arial" pitchFamily="34" charset="0"/>
                <a:ea typeface="ＭＳ Ｐゴシック" pitchFamily="34" charset="-128"/>
              </a:defRPr>
            </a:lvl8pPr>
            <a:lvl9pPr marL="3813528" indent="-224325" defTabSz="900416"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EB330A4-B543-4B1B-98C5-21D5ED4F9B00}" type="slidenum">
              <a:rPr lang="en-US" altLang="es-MX">
                <a:latin typeface="Times New Roman" pitchFamily="18" charset="0"/>
              </a:rPr>
              <a:pPr eaLnBrk="1" hangingPunct="1"/>
              <a:t>21</a:t>
            </a:fld>
            <a:endParaRPr lang="en-US" altLang="es-MX">
              <a:latin typeface="Times New Roman"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3158" y="4344025"/>
            <a:ext cx="5031685" cy="3429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22</a:t>
            </a:fld>
            <a:endParaRPr lang="es-MX"/>
          </a:p>
        </p:txBody>
      </p:sp>
    </p:spTree>
    <p:extLst>
      <p:ext uri="{BB962C8B-B14F-4D97-AF65-F5344CB8AC3E}">
        <p14:creationId xmlns:p14="http://schemas.microsoft.com/office/powerpoint/2010/main" val="3735171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A3472C-3EF3-3F41-A0EC-C573526572CA}" type="slidenum">
              <a:rPr lang="en-US"/>
              <a:pPr/>
              <a:t>23</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s-MX"/>
              <a:t>Serie de Fourier suponiendo que la señal se repite indefinidamente.</a:t>
            </a:r>
            <a:endParaRPr lang="es-ES"/>
          </a:p>
          <a:p>
            <a:r>
              <a:rPr lang="es-MX"/>
              <a:t>rms = sqrt(a</a:t>
            </a:r>
            <a:r>
              <a:rPr lang="es-MX" baseline="30000"/>
              <a:t>2</a:t>
            </a:r>
            <a:r>
              <a:rPr lang="es-MX"/>
              <a:t> + b</a:t>
            </a:r>
            <a:r>
              <a:rPr lang="es-MX" baseline="30000"/>
              <a:t>2</a:t>
            </a:r>
            <a:r>
              <a:rPr lang="es-MX"/>
              <a:t>)</a:t>
            </a:r>
          </a:p>
          <a:p>
            <a:endParaRPr lang="es-MX"/>
          </a:p>
          <a:p>
            <a:r>
              <a:rPr lang="en-US">
                <a:ea typeface="Times New Roman" pitchFamily="1" charset="0"/>
                <a:cs typeface="Times New Roman" pitchFamily="1" charset="0"/>
              </a:rPr>
              <a:t>Effects such as attenuation, noise caused by interfering signals, and dispersion can make it difficult for a receiver to recognize the shape of the signal sent by the sender. These effects reduce the useful throughput of the channel. Since the impact of attenuation, noise, and dispersion grows with the distance the signal has to travel, the maximum throughput of a link will in general drop as the wire gets longer (or as the distance increases for wireless communication). </a:t>
            </a:r>
            <a:endParaRPr lang="es-MX">
              <a:ea typeface="Times New Roman" pitchFamily="1" charset="0"/>
              <a:cs typeface="Times New Roman" pitchFamily="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24</a:t>
            </a:fld>
            <a:endParaRPr lang="es-MX"/>
          </a:p>
        </p:txBody>
      </p:sp>
    </p:spTree>
    <p:extLst>
      <p:ext uri="{BB962C8B-B14F-4D97-AF65-F5344CB8AC3E}">
        <p14:creationId xmlns:p14="http://schemas.microsoft.com/office/powerpoint/2010/main" val="2335135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766F5-6E2F-F04C-89FB-99764F0BEB4F}" type="slidenum">
              <a:rPr lang="en-US"/>
              <a:pPr/>
              <a:t>25</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a:xfrm>
            <a:off x="913746" y="4343476"/>
            <a:ext cx="5030510" cy="3350723"/>
          </a:xfrm>
        </p:spPr>
        <p:txBody>
          <a:bodyPr/>
          <a:lstStyle/>
          <a:p>
            <a:r>
              <a:rPr lang="es-MX" dirty="0"/>
              <a:t>Antes había un solo hilo y retorno de tierra, pero la calidad no es suficiente para voz.  Tambien hay pares en paralelo con cable mas grueso y separados varios centímetros.</a:t>
            </a:r>
          </a:p>
          <a:p>
            <a:br>
              <a:rPr lang="es-MX" dirty="0"/>
            </a:br>
            <a:r>
              <a:rPr lang="es-MX" dirty="0"/>
              <a:t>Trenzado disminuye la diafon</a:t>
            </a:r>
            <a:r>
              <a:rPr lang="es-ES" dirty="0"/>
              <a:t>ía (interferencia entre pares)</a:t>
            </a:r>
            <a:endParaRPr lang="es-MX"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1BA466B-443B-3F48-A820-96269EF29D80}" type="slidenum">
              <a:rPr lang="es-ES_tradnl"/>
              <a:pPr/>
              <a:t>26</a:t>
            </a:fld>
            <a:endParaRPr lang="es-ES_tradnl"/>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a:xfrm>
            <a:off x="914400" y="4338639"/>
            <a:ext cx="5029200" cy="304800"/>
          </a:xfrm>
        </p:spPr>
        <p:txBody>
          <a:bodyPr/>
          <a:lstStyle/>
          <a:p>
            <a:endParaRPr lang="es-ES_trad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E8AD034-43FA-A042-8E11-14DD20DE9F0D}" type="slidenum">
              <a:rPr lang="es-ES_tradnl"/>
              <a:pPr/>
              <a:t>27</a:t>
            </a:fld>
            <a:endParaRPr lang="es-ES_tradnl"/>
          </a:p>
        </p:txBody>
      </p:sp>
      <p:sp>
        <p:nvSpPr>
          <p:cNvPr id="289796" name="Rectangle 4"/>
          <p:cNvSpPr>
            <a:spLocks noGrp="1" noRot="1" noChangeAspect="1" noChangeArrowheads="1" noTextEdit="1"/>
          </p:cNvSpPr>
          <p:nvPr>
            <p:ph type="sldImg"/>
          </p:nvPr>
        </p:nvSpPr>
        <p:spPr>
          <a:ln/>
        </p:spPr>
      </p:sp>
      <p:sp>
        <p:nvSpPr>
          <p:cNvPr id="289797" name="Rectangle 5"/>
          <p:cNvSpPr>
            <a:spLocks noGrp="1" noChangeArrowheads="1"/>
          </p:cNvSpPr>
          <p:nvPr>
            <p:ph type="body" idx="1"/>
          </p:nvPr>
        </p:nvSpPr>
        <p:spPr>
          <a:xfrm>
            <a:off x="914400" y="4572000"/>
            <a:ext cx="5029200" cy="2514600"/>
          </a:xfrm>
        </p:spPr>
        <p:txBody>
          <a:bodyPr/>
          <a:lstStyle/>
          <a:p>
            <a:pPr marL="90097" indent="-90097">
              <a:buFontTx/>
              <a:buChar char="•"/>
            </a:pPr>
            <a:r>
              <a:rPr lang="es-ES_tradnl" dirty="0"/>
              <a:t>Su utilización nació con las redes Token </a:t>
            </a:r>
            <a:r>
              <a:rPr lang="es-ES_tradnl" dirty="0" err="1"/>
              <a:t>Ring</a:t>
            </a:r>
            <a:r>
              <a:rPr lang="es-ES_tradnl" dirty="0"/>
              <a:t>.</a:t>
            </a:r>
          </a:p>
          <a:p>
            <a:pPr marL="90097" indent="-90097">
              <a:buFontTx/>
              <a:buChar char="•"/>
            </a:pPr>
            <a:endParaRPr lang="es-ES_tradnl" dirty="0"/>
          </a:p>
          <a:p>
            <a:pPr marL="90097" indent="-90097">
              <a:buFontTx/>
              <a:buChar char="•"/>
            </a:pPr>
            <a:r>
              <a:rPr lang="es-ES_tradnl" dirty="0"/>
              <a:t>Los cables son muy difíciles de manejar.</a:t>
            </a:r>
          </a:p>
          <a:p>
            <a:pPr marL="90097" indent="-90097">
              <a:buFontTx/>
              <a:buChar char="•"/>
            </a:pPr>
            <a:endParaRPr lang="es-ES_tradnl" dirty="0"/>
          </a:p>
          <a:p>
            <a:pPr marL="90097" indent="-90097">
              <a:buFontTx/>
              <a:buChar char="•"/>
            </a:pPr>
            <a:r>
              <a:rPr lang="es-ES_tradnl" dirty="0"/>
              <a:t>Sistema muy robusto y resistente.</a:t>
            </a:r>
          </a:p>
          <a:p>
            <a:pPr marL="90097" indent="-90097">
              <a:buFontTx/>
              <a:buChar char="•"/>
            </a:pPr>
            <a:endParaRPr lang="es-ES_tradnl" dirty="0"/>
          </a:p>
          <a:p>
            <a:pPr marL="90097" indent="-90097">
              <a:buFontTx/>
              <a:buChar char="•"/>
            </a:pPr>
            <a:r>
              <a:rPr lang="es-ES_tradnl" dirty="0"/>
              <a:t>Impulsado por IBM para que fuera estandarizado.</a:t>
            </a:r>
          </a:p>
          <a:p>
            <a:pPr marL="90097" indent="-90097">
              <a:buFontTx/>
              <a:buChar char="•"/>
            </a:pPr>
            <a:endParaRPr lang="es-ES_tradnl" dirty="0"/>
          </a:p>
          <a:p>
            <a:pPr marL="90097" indent="-90097">
              <a:buFontTx/>
              <a:buChar char="•"/>
            </a:pPr>
            <a:r>
              <a:rPr lang="es-ES_tradnl" dirty="0"/>
              <a:t>Hay que considerar el uso de un sistema de tierra física.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8F364B-052A-804C-81CD-71036199F86C}" type="slidenum">
              <a:rPr lang="en-US"/>
              <a:pPr/>
              <a:t>28</a:t>
            </a:fld>
            <a:endParaRPr 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a:xfrm>
            <a:off x="913746" y="4343476"/>
            <a:ext cx="5030510" cy="3350723"/>
          </a:xfrm>
        </p:spPr>
        <p:txBody>
          <a:bodyPr/>
          <a:lstStyle/>
          <a:p>
            <a:r>
              <a:rPr lang="es-MX"/>
              <a:t>La malla es de cobre o aluminio y el aislante entre ambos es teflón o PVC</a:t>
            </a:r>
          </a:p>
          <a:p>
            <a:r>
              <a:rPr lang="es-MX"/>
              <a:t>Altamente resistente a interferencia pues la radiacion electromagnética confinada a los dos conductores.</a:t>
            </a:r>
          </a:p>
          <a:p>
            <a:endParaRPr lang="es-MX"/>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EDECE-3FFC-D040-8C47-8C00DCAC6F42}" type="slidenum">
              <a:rPr lang="en-US"/>
              <a:pPr/>
              <a:t>29</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a:xfrm>
            <a:off x="913746" y="4343476"/>
            <a:ext cx="5030510" cy="3350723"/>
          </a:xfrm>
        </p:spPr>
        <p:txBody>
          <a:bodyPr/>
          <a:lstStyle/>
          <a:p>
            <a:r>
              <a:rPr lang="es-MX" dirty="0"/>
              <a:t>El núcleo tiene un diámetro de 0.8 a 125 micras</a:t>
            </a:r>
          </a:p>
          <a:p>
            <a:r>
              <a:rPr lang="es-MX" dirty="0"/>
              <a:t>Las mejores fibras están hechas de silicio ultra puro</a:t>
            </a:r>
          </a:p>
          <a:p>
            <a:r>
              <a:rPr lang="es-MX" dirty="0"/>
              <a:t>Límite teórico 1 THz</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3</a:t>
            </a:fld>
            <a:endParaRPr lang="es-MX"/>
          </a:p>
        </p:txBody>
      </p:sp>
    </p:spTree>
    <p:extLst>
      <p:ext uri="{BB962C8B-B14F-4D97-AF65-F5344CB8AC3E}">
        <p14:creationId xmlns:p14="http://schemas.microsoft.com/office/powerpoint/2010/main" val="2002790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30</a:t>
            </a:fld>
            <a:endParaRPr lang="es-MX"/>
          </a:p>
        </p:txBody>
      </p:sp>
    </p:spTree>
    <p:extLst>
      <p:ext uri="{BB962C8B-B14F-4D97-AF65-F5344CB8AC3E}">
        <p14:creationId xmlns:p14="http://schemas.microsoft.com/office/powerpoint/2010/main" val="1585059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31</a:t>
            </a:fld>
            <a:endParaRPr lang="es-MX"/>
          </a:p>
        </p:txBody>
      </p:sp>
    </p:spTree>
    <p:extLst>
      <p:ext uri="{BB962C8B-B14F-4D97-AF65-F5344CB8AC3E}">
        <p14:creationId xmlns:p14="http://schemas.microsoft.com/office/powerpoint/2010/main" val="1961653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25C81-CFE5-B44B-A0A6-1F8F8C0C9297}" type="slidenum">
              <a:rPr lang="en-US"/>
              <a:pPr/>
              <a:t>32</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xfrm>
            <a:off x="913746" y="4343476"/>
            <a:ext cx="5030510" cy="3350723"/>
          </a:xfrm>
        </p:spPr>
        <p:txBody>
          <a:bodyPr/>
          <a:lstStyle/>
          <a:p>
            <a:r>
              <a:rPr lang="es-MX"/>
              <a:t>En indice graduado, la señal llega al mismo tiempo, no hay trayectorias múltiples</a:t>
            </a:r>
          </a:p>
          <a:p>
            <a:r>
              <a:rPr lang="es-MX"/>
              <a:t>En la de step index son distintas long. de onda que se propagan a distinas velocidades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33</a:t>
            </a:fld>
            <a:endParaRPr lang="es-MX"/>
          </a:p>
        </p:txBody>
      </p:sp>
    </p:spTree>
    <p:extLst>
      <p:ext uri="{BB962C8B-B14F-4D97-AF65-F5344CB8AC3E}">
        <p14:creationId xmlns:p14="http://schemas.microsoft.com/office/powerpoint/2010/main" val="3755222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A95D4-C6B6-284E-98B9-D120FC0D13DE}" type="slidenum">
              <a:rPr lang="en-US"/>
              <a:pPr/>
              <a:t>34</a:t>
            </a:fld>
            <a:endParaRPr lang="en-U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a:xfrm>
            <a:off x="913746" y="4343476"/>
            <a:ext cx="5030510" cy="3350723"/>
          </a:xfrm>
        </p:spPr>
        <p:txBody>
          <a:bodyPr/>
          <a:lstStyle/>
          <a:p>
            <a:r>
              <a:rPr lang="es-MX"/>
              <a:t>En medios guiados, las señales se propagan por un medio sólido.  Propagación eléctrica, óptica o en el caso de guias de onda, electromagnetica</a:t>
            </a:r>
          </a:p>
          <a:p>
            <a:r>
              <a:rPr lang="es-MX"/>
              <a:t>La fibra optica es una forma de guia de onda.</a:t>
            </a:r>
          </a:p>
          <a:p>
            <a:r>
              <a:rPr lang="es-MX"/>
              <a:t>En los medios no guiados, la radiación electromagnética en la atmósfera y en el espacio es el medio.  </a:t>
            </a:r>
          </a:p>
          <a:p>
            <a:r>
              <a:rPr lang="es-MX"/>
              <a:t>Distinguimos entre radio y microondas por la direccionalidad de la emisión: en radio casi siempre es omnidireccional, mientras que en micro ondas y satélites es LOS.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35</a:t>
            </a:fld>
            <a:endParaRPr lang="es-MX"/>
          </a:p>
        </p:txBody>
      </p:sp>
    </p:spTree>
    <p:extLst>
      <p:ext uri="{BB962C8B-B14F-4D97-AF65-F5344CB8AC3E}">
        <p14:creationId xmlns:p14="http://schemas.microsoft.com/office/powerpoint/2010/main" val="407121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36</a:t>
            </a:fld>
            <a:endParaRPr lang="es-MX"/>
          </a:p>
        </p:txBody>
      </p:sp>
    </p:spTree>
    <p:extLst>
      <p:ext uri="{BB962C8B-B14F-4D97-AF65-F5344CB8AC3E}">
        <p14:creationId xmlns:p14="http://schemas.microsoft.com/office/powerpoint/2010/main" val="2947817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Marcador de imagen de diapositiva 1"/>
          <p:cNvSpPr>
            <a:spLocks noGrp="1" noRot="1" noChangeAspect="1" noTextEdit="1"/>
          </p:cNvSpPr>
          <p:nvPr>
            <p:ph type="sldImg"/>
          </p:nvPr>
        </p:nvSpPr>
        <p:spPr>
          <a:ln/>
        </p:spPr>
      </p:sp>
      <p:sp>
        <p:nvSpPr>
          <p:cNvPr id="143363" name="Marcador de notas 2"/>
          <p:cNvSpPr>
            <a:spLocks noGrp="1"/>
          </p:cNvSpPr>
          <p:nvPr>
            <p:ph type="body" idx="1"/>
          </p:nvPr>
        </p:nvSpPr>
        <p:spPr>
          <a:noFill/>
          <a:ln/>
        </p:spPr>
        <p:txBody>
          <a:bodyPr/>
          <a:lstStyle/>
          <a:p>
            <a:r>
              <a:rPr lang="es-ES_tradnl">
                <a:latin typeface="Times New Roman" pitchFamily="1" charset="0"/>
              </a:rPr>
              <a:t>Ecuación simplificada de Friis</a:t>
            </a:r>
          </a:p>
          <a:p>
            <a:endParaRPr lang="es-ES_tradnl">
              <a:latin typeface="Times New Roman" pitchFamily="1" charset="0"/>
            </a:endParaRPr>
          </a:p>
        </p:txBody>
      </p:sp>
      <p:sp>
        <p:nvSpPr>
          <p:cNvPr id="143364" name="Marcador de número de diapositiva 3"/>
          <p:cNvSpPr>
            <a:spLocks noGrp="1"/>
          </p:cNvSpPr>
          <p:nvPr>
            <p:ph type="sldNum" sz="quarter" idx="4294967295"/>
          </p:nvPr>
        </p:nvSpPr>
        <p:spPr bwMode="auto">
          <a:xfrm>
            <a:off x="3884464" y="8685878"/>
            <a:ext cx="2972004" cy="456704"/>
          </a:xfrm>
          <a:prstGeom prst="rect">
            <a:avLst/>
          </a:prstGeom>
          <a:noFill/>
          <a:ln>
            <a:miter lim="800000"/>
            <a:headEnd/>
            <a:tailEnd/>
          </a:ln>
        </p:spPr>
        <p:txBody>
          <a:bodyPr lIns="86479" tIns="43239" rIns="86479" bIns="43239">
            <a:prstTxWarp prst="textNoShape">
              <a:avLst/>
            </a:prstTxWarp>
          </a:bodyPr>
          <a:lstStyle/>
          <a:p>
            <a:r>
              <a:rPr lang="es-MX"/>
              <a:t>Metodología de diseño </a:t>
            </a:r>
            <a:fld id="{AD71C60A-CDA3-DE4A-9F75-B22291874E75}" type="slidenum">
              <a:rPr lang="es-MX"/>
              <a:pPr/>
              <a:t>37</a:t>
            </a:fld>
            <a:endParaRPr lang="es-MX"/>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3D7A1-D782-FB45-8284-62F9C50F14DF}" type="slidenum">
              <a:rPr lang="en-US"/>
              <a:pPr/>
              <a:t>38</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913746" y="4343476"/>
            <a:ext cx="5030510" cy="3350723"/>
          </a:xfrm>
        </p:spPr>
        <p:txBody>
          <a:bodyPr/>
          <a:lstStyle/>
          <a:p>
            <a:r>
              <a:rPr lang="es-MX"/>
              <a:t>La luna es el único satelite natural y se uso para comunicaciones EU Europa.</a:t>
            </a:r>
          </a:p>
          <a:p>
            <a:r>
              <a:rPr lang="es-MX"/>
              <a:t>Luego globos reflectores y luego satelites.  El primero en 1957: sputnik.  El primer geoestacionario en 1963: Syncom II</a:t>
            </a:r>
          </a:p>
          <a:p>
            <a:r>
              <a:rPr lang="es-MX"/>
              <a:t>Hay de difusión, meteorológico, de exploración terrestre, radio navegación, radio localización, radio astronomía, militares, comunicaciones móviles y fijas</a:t>
            </a:r>
          </a:p>
          <a:p>
            <a:endParaRPr lang="es-MX"/>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AFDCF6-C7F0-FE43-8D7A-8E49D65CEF4B}" type="slidenum">
              <a:rPr lang="en-US"/>
              <a:pPr/>
              <a:t>39</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normAutofit fontScale="92500" lnSpcReduction="20000"/>
          </a:bodyPr>
          <a:lstStyle/>
          <a:p>
            <a:r>
              <a:rPr lang="en-US"/>
              <a:t>Iridium (operada por Boeing) – satélites a 780 Km. Comunicación satélite a satélite. Cada satélite tiene un máximo de 48 spot beans.</a:t>
            </a:r>
          </a:p>
          <a:p>
            <a:r>
              <a:rPr lang="es-ES">
                <a:latin typeface="Arial" pitchFamily="1" charset="0"/>
                <a:ea typeface="Arial" pitchFamily="1" charset="0"/>
                <a:cs typeface="Arial" pitchFamily="1" charset="0"/>
              </a:rPr>
              <a:t>El </a:t>
            </a:r>
            <a:r>
              <a:rPr lang="es-ES" b="1">
                <a:latin typeface="Arial" pitchFamily="1" charset="0"/>
                <a:ea typeface="Arial" pitchFamily="1" charset="0"/>
                <a:cs typeface="Arial" pitchFamily="1" charset="0"/>
              </a:rPr>
              <a:t>iridio</a:t>
            </a:r>
            <a:r>
              <a:rPr lang="es-ES">
                <a:latin typeface="Arial" pitchFamily="1" charset="0"/>
                <a:ea typeface="Arial" pitchFamily="1" charset="0"/>
                <a:cs typeface="Arial" pitchFamily="1" charset="0"/>
              </a:rPr>
              <a:t> </a:t>
            </a:r>
            <a:r>
              <a:rPr lang="es-MX">
                <a:latin typeface="Arial" pitchFamily="1" charset="0"/>
                <a:ea typeface="Arial" pitchFamily="1" charset="0"/>
                <a:cs typeface="Arial" pitchFamily="1" charset="0"/>
              </a:rPr>
              <a:t>(</a:t>
            </a:r>
            <a:r>
              <a:rPr lang="es-ES" b="1">
                <a:latin typeface="Arial" pitchFamily="1" charset="0"/>
                <a:ea typeface="Arial" pitchFamily="1" charset="0"/>
                <a:cs typeface="Arial" pitchFamily="1" charset="0"/>
              </a:rPr>
              <a:t>Ir</a:t>
            </a:r>
            <a:r>
              <a:rPr lang="es-MX">
                <a:latin typeface="Arial" pitchFamily="1" charset="0"/>
                <a:ea typeface="Arial" pitchFamily="1" charset="0"/>
                <a:cs typeface="Arial" pitchFamily="1" charset="0"/>
              </a:rPr>
              <a:t>, </a:t>
            </a:r>
            <a:r>
              <a:rPr lang="es-ES">
                <a:latin typeface="Arial" pitchFamily="1" charset="0"/>
                <a:ea typeface="Arial" pitchFamily="1" charset="0"/>
                <a:cs typeface="Arial" pitchFamily="1" charset="0"/>
              </a:rPr>
              <a:t>número atómico 77</a:t>
            </a:r>
            <a:r>
              <a:rPr lang="es-MX">
                <a:latin typeface="Arial" pitchFamily="1" charset="0"/>
                <a:ea typeface="Arial" pitchFamily="1" charset="0"/>
                <a:cs typeface="Arial" pitchFamily="1" charset="0"/>
              </a:rPr>
              <a:t>)</a:t>
            </a:r>
            <a:r>
              <a:rPr lang="es-ES">
                <a:latin typeface="Arial" pitchFamily="1" charset="0"/>
                <a:ea typeface="Arial" pitchFamily="1" charset="0"/>
                <a:cs typeface="Arial" pitchFamily="1" charset="0"/>
              </a:rPr>
              <a:t> es el metal más pesado del mundo y uno de los más escasos. Fue descubierto en 1803 por el químico Smithson Tennant. Inicialmente constelacion iba a tener 77 y redisenio bajo a 66.  Se comunican entre ellos, es muy complicado.</a:t>
            </a:r>
          </a:p>
          <a:p>
            <a:r>
              <a:rPr lang="en-US">
                <a:latin typeface="Arial" pitchFamily="1" charset="0"/>
                <a:ea typeface="Arial" pitchFamily="1" charset="0"/>
                <a:cs typeface="Arial" pitchFamily="1" charset="0"/>
              </a:rPr>
              <a:t>Rotacion en 100 min, tiempo de vida satelites de 8 a</a:t>
            </a:r>
            <a:r>
              <a:rPr lang="es-ES">
                <a:latin typeface="Arial" pitchFamily="1" charset="0"/>
                <a:ea typeface="Arial" pitchFamily="1" charset="0"/>
                <a:cs typeface="Arial" pitchFamily="1" charset="0"/>
              </a:rPr>
              <a:t>ños.</a:t>
            </a:r>
            <a:endParaRPr lang="es-MX">
              <a:latin typeface="Arial" pitchFamily="1" charset="0"/>
              <a:ea typeface="Arial" pitchFamily="1" charset="0"/>
              <a:cs typeface="Arial" pitchFamily="1" charset="0"/>
            </a:endParaRPr>
          </a:p>
          <a:p>
            <a:r>
              <a:rPr lang="es-ES">
                <a:solidFill>
                  <a:srgbClr val="000000"/>
                </a:solidFill>
                <a:latin typeface="Gill Sans MT" pitchFamily="1" charset="0"/>
                <a:ea typeface="Arial" pitchFamily="1" charset="0"/>
                <a:cs typeface="Arial" pitchFamily="1" charset="0"/>
              </a:rPr>
              <a:t>The service link between the phone and the satellite operates in the L-band.  </a:t>
            </a:r>
            <a:endParaRPr lang="es-ES"/>
          </a:p>
          <a:p>
            <a:r>
              <a:rPr lang="en-US"/>
              <a:t>Globalstar – telefonía satelital (1414 Km), + 4 satélites de respaldo. Se han lanzado 40 y es talvez el mas popular</a:t>
            </a:r>
          </a:p>
          <a:p>
            <a:r>
              <a:rPr lang="en-US"/>
              <a:t>SkyBridge (compañía de Alcatel) – acceso última milla de alta capacidad (1469 Km):</a:t>
            </a:r>
          </a:p>
          <a:p>
            <a:pPr>
              <a:buFontTx/>
              <a:buChar char="•"/>
            </a:pPr>
            <a:r>
              <a:rPr lang="es-ES">
                <a:solidFill>
                  <a:srgbClr val="044074"/>
                </a:solidFill>
                <a:latin typeface="Arial" pitchFamily="1" charset="0"/>
              </a:rPr>
              <a:t>high speed connection to the Internet and the global backbone, </a:t>
            </a:r>
          </a:p>
          <a:p>
            <a:pPr>
              <a:buFontTx/>
              <a:buChar char="•"/>
            </a:pPr>
            <a:r>
              <a:rPr lang="es-ES">
                <a:solidFill>
                  <a:srgbClr val="044074"/>
                </a:solidFill>
                <a:latin typeface="Arial" pitchFamily="1" charset="0"/>
              </a:rPr>
              <a:t>immediate access to local service providers and content, </a:t>
            </a:r>
          </a:p>
          <a:p>
            <a:pPr>
              <a:buFontTx/>
              <a:buChar char="•"/>
            </a:pPr>
            <a:r>
              <a:rPr lang="es-ES">
                <a:solidFill>
                  <a:srgbClr val="044074"/>
                </a:solidFill>
                <a:latin typeface="Arial" pitchFamily="1" charset="0"/>
              </a:rPr>
              <a:t>connection to the public telephony network. </a:t>
            </a:r>
            <a:endParaRPr lang="en-US"/>
          </a:p>
          <a:p>
            <a:r>
              <a:rPr lang="en-US"/>
              <a:t>Comunicación con gateway (infraestructura tradicional).  Mezcla GEOs y LEOs para Bdband access y ultima milla.</a:t>
            </a:r>
          </a:p>
          <a:p>
            <a:r>
              <a:rPr lang="en-US"/>
              <a:t>20 dólares mensuales en USA. Módems V.92.</a:t>
            </a:r>
          </a:p>
          <a:p>
            <a:r>
              <a:rPr lang="en-US"/>
              <a:t>Teledesic (Craig McCaw y Bill Gates, 30 satélites en 2005, para acceso a Internet).</a:t>
            </a:r>
          </a:p>
          <a:p>
            <a:endParaRPr lang="en-US"/>
          </a:p>
          <a:p>
            <a:r>
              <a:rPr lang="en-US"/>
              <a:t>También existen satélites de órbita media (aproximadamente 10,000 Km.)</a:t>
            </a:r>
          </a:p>
          <a:p>
            <a:r>
              <a:rPr lang="es-ES" b="1">
                <a:latin typeface="Arial" pitchFamily="1" charset="0"/>
              </a:rPr>
              <a:t>Global Positioning System</a:t>
            </a:r>
            <a:r>
              <a:rPr lang="es-ES">
                <a:latin typeface="Arial" pitchFamily="1" charset="0"/>
              </a:rPr>
              <a:t> (GPS) is actually a </a:t>
            </a:r>
            <a:r>
              <a:rPr lang="es-ES" b="1">
                <a:latin typeface="Arial" pitchFamily="1" charset="0"/>
              </a:rPr>
              <a:t>constellation</a:t>
            </a:r>
            <a:r>
              <a:rPr lang="es-ES">
                <a:latin typeface="Arial" pitchFamily="1" charset="0"/>
              </a:rPr>
              <a:t> of 27 Earth-orbiting </a:t>
            </a:r>
            <a:r>
              <a:rPr lang="es-ES">
                <a:latin typeface="Arial" pitchFamily="1" charset="0"/>
                <a:hlinkClick r:id="rId3"/>
              </a:rPr>
              <a:t>satellites</a:t>
            </a:r>
            <a:r>
              <a:rPr lang="es-ES">
                <a:latin typeface="Arial" pitchFamily="1" charset="0"/>
              </a:rPr>
              <a:t> (24 in operation and three extras in case one fails). The U.S. military developed and implemented this satellite network as a military navigation system, but soon opened it up to everybody else. Each of these 3,000- to 4,000-pound solar-powered satellites circles the globe at about 12,000 miles (19,300 km), making two complete rotations every day. The orbits are arranged so that at any time, anywhere on Earth, there are at least four satellites "visible" in the sky. </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1143000" y="684213"/>
            <a:ext cx="4573588" cy="3430587"/>
          </a:xfrm>
          <a:ln/>
        </p:spPr>
      </p:sp>
      <p:sp>
        <p:nvSpPr>
          <p:cNvPr id="293891" name="Rectangle 3"/>
          <p:cNvSpPr>
            <a:spLocks noGrp="1" noChangeArrowheads="1"/>
          </p:cNvSpPr>
          <p:nvPr>
            <p:ph type="body" idx="1"/>
          </p:nvPr>
        </p:nvSpPr>
        <p:spPr>
          <a:xfrm>
            <a:off x="914400" y="4343400"/>
            <a:ext cx="5029200" cy="4116388"/>
          </a:xfrm>
          <a:noFill/>
          <a:ln/>
        </p:spPr>
        <p:txBody>
          <a:bodyPr/>
          <a:lstStyle/>
          <a:p>
            <a:pPr eaLnBrk="1" hangingPunct="1"/>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40</a:t>
            </a:fld>
            <a:endParaRPr lang="es-MX"/>
          </a:p>
        </p:txBody>
      </p:sp>
    </p:spTree>
    <p:extLst>
      <p:ext uri="{BB962C8B-B14F-4D97-AF65-F5344CB8AC3E}">
        <p14:creationId xmlns:p14="http://schemas.microsoft.com/office/powerpoint/2010/main" val="1037085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pPr algn="just"/>
            <a:r>
              <a:rPr lang="en-US">
                <a:ea typeface="Times New Roman" pitchFamily="1" charset="0"/>
                <a:cs typeface="Times New Roman" pitchFamily="1" charset="0"/>
              </a:rPr>
              <a:t>The service interface that the physical layer offers to the data link layer is the transfer of bit streams. </a:t>
            </a:r>
          </a:p>
          <a:p>
            <a:pPr algn="just"/>
            <a:endParaRPr lang="en-US">
              <a:ea typeface="Times New Roman" pitchFamily="1" charset="0"/>
              <a:cs typeface="Times New Roman" pitchFamily="1" charset="0"/>
            </a:endParaRPr>
          </a:p>
          <a:p>
            <a:pPr algn="just"/>
            <a:r>
              <a:rPr lang="en-US">
                <a:ea typeface="Times New Roman" pitchFamily="1" charset="0"/>
                <a:cs typeface="Times New Roman" pitchFamily="1" charset="0"/>
              </a:rPr>
              <a:t>The transmission capacity of a transmission medium does not only depend on the medium itself but also on the properties of the transmit and receive hardware used by the sender and the receiver. Improvements in signal processing technology have over the years significantly increased the throughput that can be achieved over various media. One example is modems. Early modems were only able to send a few 100s of bits per second, while modems today can get 56 Kilobit/second over the same transmission medium (low-quality twisted pair). Similar improvements have been achieved for other media. </a:t>
            </a:r>
            <a:endParaRPr lang="es-ES">
              <a:ea typeface="Times New Roman" pitchFamily="1" charset="0"/>
              <a:cs typeface="Times New Roman" pitchFamily="1"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xfrm>
            <a:off x="1146175" y="685800"/>
            <a:ext cx="4570413" cy="3429000"/>
          </a:xfrm>
          <a:ln/>
        </p:spPr>
      </p:sp>
      <p:sp>
        <p:nvSpPr>
          <p:cNvPr id="323587" name="Rectangle 3"/>
          <p:cNvSpPr>
            <a:spLocks noGrp="1" noChangeArrowheads="1"/>
          </p:cNvSpPr>
          <p:nvPr>
            <p:ph type="body" idx="1"/>
          </p:nvPr>
        </p:nvSpPr>
        <p:spPr>
          <a:xfrm>
            <a:off x="914400" y="4344053"/>
            <a:ext cx="5029200" cy="3350846"/>
          </a:xfrm>
        </p:spPr>
        <p:txBody>
          <a:bodyPr>
            <a:normAutofit lnSpcReduction="10000"/>
          </a:bodyPr>
          <a:lstStyle/>
          <a:p>
            <a:pPr defTabSz="864931"/>
            <a:r>
              <a:rPr lang="en-US" dirty="0"/>
              <a:t>Electrical current flows in this circuit in a loop from the battery at the central office, through the components of the two telephones (the speaker and the microphone), and back into the battery.  </a:t>
            </a:r>
          </a:p>
          <a:p>
            <a:pPr defTabSz="864931"/>
            <a:r>
              <a:rPr lang="en-US" dirty="0"/>
              <a:t>All of the current that flows through the battery also flows through the components in the two telephones.</a:t>
            </a:r>
          </a:p>
          <a:p>
            <a:pPr defTabSz="864931"/>
            <a:r>
              <a:rPr lang="en-US" dirty="0"/>
              <a:t>The microphone consists of loosely packed carbon granules in a box with a diaphragm on one side.  The electrical resistance of the carbon in the box is related to the displacement of the diaphragm-when the carbon granules are compressed, the resistance is reduced.  Thus, the microphone converts changes in pressure to changes in resistance.  The microphone is modeled electrically as a variable resistor.</a:t>
            </a:r>
          </a:p>
          <a:p>
            <a:pPr defTabSz="864931"/>
            <a:endParaRPr lang="en-US" dirty="0"/>
          </a:p>
          <a:p>
            <a:pPr defTabSz="864931"/>
            <a:r>
              <a:rPr lang="en-US" dirty="0"/>
              <a:t>The speaker was made from an electromagnet and a paramagnetic diaphragm.</a:t>
            </a:r>
          </a:p>
          <a:p>
            <a:pPr defTabSz="864931"/>
            <a:r>
              <a:rPr lang="en-US" dirty="0"/>
              <a:t>Changes in the current flowing through the electromagnet result in changes of the magnetic field strength, which in turn results in a change of the position of the diaphragm.   Thus, the speaker converts changes in current to movement of a diaphragm which produces sound energy.  The speaker is modeled electrically as an inductor.</a:t>
            </a:r>
          </a:p>
          <a:p>
            <a:pPr defTabSz="864931"/>
            <a:endParaRPr lang="es-MX"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xfrm>
            <a:off x="1181695" y="686405"/>
            <a:ext cx="4500563" cy="3429000"/>
          </a:xfrm>
          <a:ln/>
        </p:spPr>
      </p:sp>
      <p:sp>
        <p:nvSpPr>
          <p:cNvPr id="325635" name="Rectangle 3"/>
          <p:cNvSpPr>
            <a:spLocks noGrp="1" noChangeArrowheads="1"/>
          </p:cNvSpPr>
          <p:nvPr>
            <p:ph type="body" idx="1"/>
          </p:nvPr>
        </p:nvSpPr>
        <p:spPr>
          <a:xfrm>
            <a:off x="914400" y="4344053"/>
            <a:ext cx="5029200" cy="3350846"/>
          </a:xfrm>
        </p:spPr>
        <p:txBody>
          <a:bodyPr/>
          <a:lstStyle/>
          <a:p>
            <a:pPr defTabSz="864931"/>
            <a:r>
              <a:rPr lang="es-MX" dirty="0"/>
              <a:t>La central local tambien es llamada end office o central office</a:t>
            </a:r>
          </a:p>
          <a:p>
            <a:pPr defTabSz="864931"/>
            <a:r>
              <a:rPr lang="es-MX" dirty="0"/>
              <a:t>La central local inicialmente era una operadora a la que se llamaba con energia aplicada a través de un dinamo.  La matriz de conmutacion era un tablero que se operaba manualmente. Despues dispositivos electromecanicos, despues electromagneticos y ahora ya es una sofisticada computadora.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Rot="1" noChangeAspect="1" noChangeArrowheads="1" noTextEdit="1"/>
          </p:cNvSpPr>
          <p:nvPr>
            <p:ph type="sldImg"/>
          </p:nvPr>
        </p:nvSpPr>
        <p:spPr>
          <a:xfrm>
            <a:off x="1146175" y="685800"/>
            <a:ext cx="4570413" cy="3429000"/>
          </a:xfrm>
          <a:ln/>
        </p:spPr>
      </p:sp>
      <p:sp>
        <p:nvSpPr>
          <p:cNvPr id="329731" name="Rectangle 3"/>
          <p:cNvSpPr>
            <a:spLocks noGrp="1" noChangeArrowheads="1"/>
          </p:cNvSpPr>
          <p:nvPr>
            <p:ph type="body" idx="1"/>
          </p:nvPr>
        </p:nvSpPr>
        <p:spPr>
          <a:xfrm>
            <a:off x="914400" y="4344053"/>
            <a:ext cx="5029200" cy="3350846"/>
          </a:xfrm>
        </p:spPr>
        <p:txBody>
          <a:bodyPr/>
          <a:lstStyle/>
          <a:p>
            <a:pPr defTabSz="864931"/>
            <a:r>
              <a:rPr lang="es-MX" dirty="0"/>
              <a:t>En una llamada local veremos que hay una sola central de conmutación involucrada.</a:t>
            </a:r>
          </a:p>
          <a:p>
            <a:pPr defTabSz="864931"/>
            <a:r>
              <a:rPr lang="es-MX" dirty="0"/>
              <a:t>Aquí vemos señalización solo en línea de abonado</a:t>
            </a:r>
          </a:p>
          <a:p>
            <a:pPr defTabSz="864931"/>
            <a:r>
              <a:rPr lang="es-MX" dirty="0"/>
              <a:t>Es conmutación de circuitos; se reservan recursos al crearlo.</a:t>
            </a:r>
          </a:p>
          <a:p>
            <a:pPr defTabSz="864931"/>
            <a:r>
              <a:rPr lang="es-MX" dirty="0"/>
              <a:t>Al descolgar se establece un lazo de corriente de 23-80mA DC</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ChangeArrowheads="1" noTextEdit="1"/>
          </p:cNvSpPr>
          <p:nvPr>
            <p:ph type="sldImg"/>
          </p:nvPr>
        </p:nvSpPr>
        <p:spPr>
          <a:xfrm>
            <a:off x="1146175" y="685800"/>
            <a:ext cx="4570413" cy="3429000"/>
          </a:xfrm>
          <a:ln/>
        </p:spPr>
      </p:sp>
      <p:sp>
        <p:nvSpPr>
          <p:cNvPr id="310275" name="Rectangle 3"/>
          <p:cNvSpPr>
            <a:spLocks noGrp="1" noChangeArrowheads="1"/>
          </p:cNvSpPr>
          <p:nvPr>
            <p:ph type="body" idx="1"/>
          </p:nvPr>
        </p:nvSpPr>
        <p:spPr>
          <a:xfrm>
            <a:off x="914400" y="4344053"/>
            <a:ext cx="5029200" cy="3350846"/>
          </a:xfrm>
        </p:spPr>
        <p:txBody>
          <a:bodyPr/>
          <a:lstStyle/>
          <a:p>
            <a:pPr defTabSz="864931"/>
            <a:r>
              <a:rPr lang="en-US" dirty="0"/>
              <a:t>Three major parts of the telephone system (1890-)</a:t>
            </a:r>
          </a:p>
          <a:p>
            <a:pPr lvl="1" defTabSz="864931"/>
            <a:r>
              <a:rPr lang="en-US" dirty="0"/>
              <a:t>Switching offices.</a:t>
            </a:r>
          </a:p>
          <a:p>
            <a:pPr lvl="1" defTabSz="864931"/>
            <a:r>
              <a:rPr lang="en-US" dirty="0"/>
              <a:t>Wires between customers and switching offices.</a:t>
            </a:r>
          </a:p>
          <a:p>
            <a:pPr lvl="2" defTabSz="864931"/>
            <a:r>
              <a:rPr lang="en-US" dirty="0"/>
              <a:t>Balanced, insulated, twisted pair</a:t>
            </a:r>
          </a:p>
          <a:p>
            <a:pPr lvl="1" defTabSz="864931"/>
            <a:r>
              <a:rPr lang="en-US" dirty="0"/>
              <a:t>Long-distance connections between the switching offices</a:t>
            </a:r>
          </a:p>
          <a:p>
            <a:pPr defTabSz="864931"/>
            <a:r>
              <a:rPr lang="en-US" dirty="0"/>
              <a:t>Presently, the telephone system is organized as a highly redundant, multilevel hierarchy.</a:t>
            </a:r>
          </a:p>
          <a:p>
            <a:pPr defTabSz="864931"/>
            <a:endParaRPr lang="es-MX"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Rot="1" noChangeAspect="1" noChangeArrowheads="1" noTextEdit="1"/>
          </p:cNvSpPr>
          <p:nvPr>
            <p:ph type="sldImg"/>
          </p:nvPr>
        </p:nvSpPr>
        <p:spPr>
          <a:xfrm>
            <a:off x="1146175" y="685800"/>
            <a:ext cx="4570413" cy="3429000"/>
          </a:xfrm>
          <a:ln/>
        </p:spPr>
      </p:sp>
      <p:sp>
        <p:nvSpPr>
          <p:cNvPr id="316419" name="Rectangle 3"/>
          <p:cNvSpPr>
            <a:spLocks noGrp="1" noChangeArrowheads="1"/>
          </p:cNvSpPr>
          <p:nvPr>
            <p:ph type="body" idx="1"/>
          </p:nvPr>
        </p:nvSpPr>
        <p:spPr>
          <a:xfrm>
            <a:off x="914400" y="4344053"/>
            <a:ext cx="5029200" cy="3350846"/>
          </a:xfrm>
        </p:spPr>
        <p:txBody>
          <a:bodyPr/>
          <a:lstStyle/>
          <a:p>
            <a:pPr defTabSz="864931"/>
            <a:r>
              <a:rPr lang="es-MX" dirty="0"/>
              <a:t>Distribuidor general o punto de conexión primaria</a:t>
            </a:r>
          </a:p>
          <a:p>
            <a:pPr defTabSz="864931"/>
            <a:r>
              <a:rPr lang="es-MX" dirty="0"/>
              <a:t>Los distribuidores de distrito son los gabinetes en la calle</a:t>
            </a:r>
          </a:p>
          <a:p>
            <a:pPr defTabSz="864931"/>
            <a:r>
              <a:rPr lang="es-MX" dirty="0"/>
              <a:t>Experimentos para llevar cobre o fibra cerca del abonado (HFC), llevan la fibra hasta el distribuidor de distrito.  </a:t>
            </a:r>
          </a:p>
          <a:p>
            <a:pPr defTabSz="864931"/>
            <a:r>
              <a:rPr lang="es-MX" dirty="0"/>
              <a:t>Si hay amplificadores o filtros, hay que quitarlos, por ejemplo, para dar velocidades ADSL.</a:t>
            </a:r>
          </a:p>
          <a:p>
            <a:pPr defTabSz="864931"/>
            <a:endParaRPr lang="es-MX"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a:ea typeface="Times New Roman" pitchFamily="1" charset="0"/>
                <a:cs typeface="Times New Roman" pitchFamily="1" charset="0"/>
              </a:rPr>
              <a:t>Modems were first introduced in the late fifties.</a:t>
            </a:r>
          </a:p>
          <a:p>
            <a:r>
              <a:rPr lang="en-US">
                <a:ea typeface="Times New Roman" pitchFamily="1" charset="0"/>
                <a:cs typeface="Times New Roman" pitchFamily="1" charset="0"/>
              </a:rPr>
              <a:t>The term keying is a vestige of telegraphy.</a:t>
            </a:r>
            <a:endParaRPr lang="es-ES">
              <a:ea typeface="Times New Roman" pitchFamily="1" charset="0"/>
              <a:cs typeface="Times New Roman" pitchFamily="1"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p:cNvSpPr>
          <p:nvPr>
            <p:ph type="sldImg"/>
          </p:nvPr>
        </p:nvSpPr>
        <p:spPr bwMode="auto">
          <a:xfrm>
            <a:off x="1177231" y="684894"/>
            <a:ext cx="4503539" cy="3430511"/>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a:t>V.22 en 1980</a:t>
            </a:r>
          </a:p>
          <a:p>
            <a:r>
              <a:rPr lang="en-US" dirty="0"/>
              <a:t>Differential Phase-Shift Keying</a:t>
            </a:r>
          </a:p>
          <a:p>
            <a:endParaRPr lang="en-US" dirty="0"/>
          </a:p>
          <a:p>
            <a:r>
              <a:rPr lang="en-US" dirty="0"/>
              <a:t>QPSK </a:t>
            </a:r>
            <a:r>
              <a:rPr lang="en-US" dirty="0" err="1"/>
              <a:t>hace</a:t>
            </a:r>
            <a:r>
              <a:rPr lang="en-US" dirty="0"/>
              <a:t> </a:t>
            </a:r>
            <a:r>
              <a:rPr lang="en-US" dirty="0" err="1"/>
              <a:t>cambios</a:t>
            </a:r>
            <a:r>
              <a:rPr lang="en-US" dirty="0"/>
              <a:t> en 45, 135, 225 </a:t>
            </a:r>
            <a:r>
              <a:rPr lang="en-US" dirty="0" err="1"/>
              <a:t>y</a:t>
            </a:r>
            <a:r>
              <a:rPr lang="en-US" dirty="0"/>
              <a:t> 315 </a:t>
            </a:r>
            <a:r>
              <a:rPr lang="en-US" dirty="0" err="1"/>
              <a:t>grados</a:t>
            </a:r>
            <a:r>
              <a:rPr lang="en-US" dirty="0"/>
              <a:t>.</a:t>
            </a:r>
          </a:p>
          <a:p>
            <a:endParaRPr lang="en-US" dirty="0"/>
          </a:p>
          <a:p>
            <a:r>
              <a:rPr lang="en-US" dirty="0"/>
              <a:t>Bell 212A.</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p:cNvSpPr>
          <p:nvPr>
            <p:ph type="sldImg"/>
          </p:nvPr>
        </p:nvSpPr>
        <p:spPr bwMode="auto">
          <a:xfrm>
            <a:off x="1177231" y="684894"/>
            <a:ext cx="4503539" cy="3430511"/>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a:t>V.22 </a:t>
            </a:r>
            <a:r>
              <a:rPr lang="en-US" dirty="0" err="1"/>
              <a:t>bis</a:t>
            </a:r>
            <a:r>
              <a:rPr lang="en-US" dirty="0"/>
              <a:t> en 1984.</a:t>
            </a:r>
          </a:p>
          <a:p>
            <a:r>
              <a:rPr lang="en-US" dirty="0" err="1"/>
              <a:t>Modulación</a:t>
            </a:r>
            <a:r>
              <a:rPr lang="en-US" dirty="0"/>
              <a:t> en </a:t>
            </a:r>
            <a:r>
              <a:rPr lang="en-US" dirty="0" err="1"/>
              <a:t>Amplitud</a:t>
            </a:r>
            <a:r>
              <a:rPr lang="en-US" dirty="0"/>
              <a:t> de dos </a:t>
            </a:r>
            <a:r>
              <a:rPr lang="en-US" dirty="0" err="1"/>
              <a:t>portadoras</a:t>
            </a:r>
            <a:r>
              <a:rPr lang="en-US" dirty="0"/>
              <a:t> en </a:t>
            </a:r>
            <a:r>
              <a:rPr lang="en-US" dirty="0" err="1"/>
              <a:t>Quadratura</a:t>
            </a:r>
            <a:r>
              <a:rPr lang="en-US" dirty="0"/>
              <a:t>:</a:t>
            </a:r>
          </a:p>
          <a:p>
            <a:r>
              <a:rPr lang="en-US" dirty="0"/>
              <a:t>	</a:t>
            </a:r>
            <a:r>
              <a:rPr lang="en-US" dirty="0" err="1"/>
              <a:t>m(t</a:t>
            </a:r>
            <a:r>
              <a:rPr lang="en-US" dirty="0"/>
              <a:t>)=	</a:t>
            </a:r>
            <a:r>
              <a:rPr lang="en-US" dirty="0" err="1"/>
              <a:t>a(t)cos(wt</a:t>
            </a:r>
            <a:r>
              <a:rPr lang="en-US" dirty="0"/>
              <a:t> + </a:t>
            </a:r>
            <a:r>
              <a:rPr lang="en-US" dirty="0" err="1"/>
              <a:t>o(t</a:t>
            </a:r>
            <a:r>
              <a:rPr lang="en-US" dirty="0"/>
              <a:t>))</a:t>
            </a:r>
          </a:p>
          <a:p>
            <a:r>
              <a:rPr lang="en-US" dirty="0"/>
              <a:t>		</a:t>
            </a:r>
            <a:r>
              <a:rPr lang="en-US" dirty="0" err="1"/>
              <a:t>a(t)cos(wt)cos(o(t</a:t>
            </a:r>
            <a:r>
              <a:rPr lang="en-US" dirty="0"/>
              <a:t>)) – </a:t>
            </a:r>
            <a:r>
              <a:rPr lang="en-US" dirty="0" err="1"/>
              <a:t>a(t)sen(wt)sen(o(t</a:t>
            </a:r>
            <a:r>
              <a:rPr lang="en-US" dirty="0"/>
              <a:t>))</a:t>
            </a:r>
          </a:p>
          <a:p>
            <a:r>
              <a:rPr lang="en-US" dirty="0"/>
              <a:t>		</a:t>
            </a:r>
            <a:r>
              <a:rPr lang="en-US" dirty="0" err="1"/>
              <a:t>a(t)cos(o(t))cos(wt</a:t>
            </a:r>
            <a:r>
              <a:rPr lang="en-US" dirty="0"/>
              <a:t>) – </a:t>
            </a:r>
            <a:r>
              <a:rPr lang="en-US" dirty="0" err="1"/>
              <a:t>a(t)sen(o(t))sen(wt</a:t>
            </a:r>
            <a:r>
              <a:rPr lang="en-US" dirty="0"/>
              <a:t>)</a:t>
            </a:r>
          </a:p>
          <a:p>
            <a:r>
              <a:rPr lang="en-US" dirty="0"/>
              <a:t>		</a:t>
            </a:r>
            <a:r>
              <a:rPr lang="en-US" dirty="0" err="1"/>
              <a:t>p(t)cos(wt</a:t>
            </a:r>
            <a:r>
              <a:rPr lang="en-US" dirty="0"/>
              <a:t>) – </a:t>
            </a:r>
            <a:r>
              <a:rPr lang="en-US" dirty="0" err="1"/>
              <a:t>q(t)sen(wt</a:t>
            </a:r>
            <a:r>
              <a:rPr lang="en-US" dirty="0"/>
              <a:t>)</a:t>
            </a:r>
          </a:p>
          <a:p>
            <a:r>
              <a:rPr lang="en-US" dirty="0"/>
              <a:t>		</a:t>
            </a:r>
            <a:r>
              <a:rPr lang="en-US" dirty="0" err="1"/>
              <a:t>p(t)cos(wt</a:t>
            </a:r>
            <a:r>
              <a:rPr lang="en-US" dirty="0"/>
              <a:t>) + </a:t>
            </a:r>
            <a:r>
              <a:rPr lang="en-US" dirty="0" err="1"/>
              <a:t>q(t)cos(wt</a:t>
            </a:r>
            <a:r>
              <a:rPr lang="en-US" dirty="0"/>
              <a:t> + PI/2)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ChangeArrowheads="1" noTextEdit="1"/>
          </p:cNvSpPr>
          <p:nvPr>
            <p:ph type="sldImg"/>
          </p:nvPr>
        </p:nvSpPr>
        <p:spPr>
          <a:xfrm>
            <a:off x="1143000" y="684213"/>
            <a:ext cx="4573588" cy="3430587"/>
          </a:xfrm>
          <a:ln/>
        </p:spPr>
      </p:sp>
      <p:sp>
        <p:nvSpPr>
          <p:cNvPr id="295939" name="Rectangle 3"/>
          <p:cNvSpPr>
            <a:spLocks noGrp="1" noChangeArrowheads="1"/>
          </p:cNvSpPr>
          <p:nvPr>
            <p:ph type="body" idx="1"/>
          </p:nvPr>
        </p:nvSpPr>
        <p:spPr>
          <a:xfrm>
            <a:off x="914400" y="4343400"/>
            <a:ext cx="5029200" cy="4116388"/>
          </a:xfrm>
          <a:noFill/>
          <a:ln/>
        </p:spPr>
        <p:txBody>
          <a:bodyPr/>
          <a:lstStyle/>
          <a:p>
            <a:pPr eaLnBrk="1" hangingPunct="1"/>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s-MX"/>
              <a:t>Diagrama de constelación.</a:t>
            </a:r>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p:cNvSpPr>
          <p:nvPr>
            <p:ph type="sldImg"/>
          </p:nvPr>
        </p:nvSpPr>
        <p:spPr bwMode="auto">
          <a:xfrm>
            <a:off x="1177231" y="684894"/>
            <a:ext cx="4503539" cy="3430511"/>
          </a:xfrm>
          <a:prstGeom prst="rect">
            <a:avLst/>
          </a:prstGeom>
          <a:solidFill>
            <a:srgbClr val="FFFFFF"/>
          </a:solidFill>
          <a:ln>
            <a:solidFill>
              <a:srgbClr val="000000"/>
            </a:solidFill>
            <a:miter lim="800000"/>
            <a:headEnd/>
            <a:tailEnd/>
          </a:ln>
        </p:spPr>
      </p:sp>
      <p:sp>
        <p:nvSpPr>
          <p:cNvPr id="112643"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r>
              <a:rPr lang="en-US"/>
              <a:t>Trellis es “enrejado”.</a:t>
            </a:r>
          </a:p>
          <a:p>
            <a:r>
              <a:rPr lang="en-US"/>
              <a:t>Principios de los 60.</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xfrm>
            <a:off x="1177231" y="684894"/>
            <a:ext cx="4503539" cy="3430511"/>
          </a:xfrm>
          <a:prstGeom prst="rect">
            <a:avLst/>
          </a:prstGeom>
          <a:solidFill>
            <a:srgbClr val="FFFFFF"/>
          </a:solidFill>
          <a:ln>
            <a:solidFill>
              <a:srgbClr val="000000"/>
            </a:solidFill>
            <a:miter lim="800000"/>
            <a:headEnd/>
            <a:tailEnd/>
          </a:ln>
        </p:spPr>
      </p:sp>
      <p:sp>
        <p:nvSpPr>
          <p:cNvPr id="133123"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r>
              <a:rPr lang="es-MX"/>
              <a:t>Interfaz: Ethernet o USB.</a:t>
            </a:r>
          </a:p>
          <a:p>
            <a:r>
              <a:rPr lang="es-MX"/>
              <a:t>Network Interface Device, a veces viene combinado con el splitter.</a:t>
            </a:r>
          </a:p>
          <a:p>
            <a:r>
              <a:rPr lang="es-MX"/>
              <a:t>El módem ADSL es un ATU-R (ADLS Transmission Unit – Remote)</a:t>
            </a:r>
          </a:p>
          <a:p>
            <a:r>
              <a:rPr lang="es-MX"/>
              <a:t>El DSL Access Multiplexer contiene varios ATU-C(entral)</a:t>
            </a:r>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xfrm>
            <a:off x="1143000" y="684213"/>
            <a:ext cx="4572000" cy="3430587"/>
          </a:xfrm>
          <a:prstGeom prst="rect">
            <a:avLst/>
          </a:prstGeom>
          <a:solidFill>
            <a:srgbClr val="FFFFFF"/>
          </a:solidFill>
          <a:ln>
            <a:solidFill>
              <a:srgbClr val="000000"/>
            </a:solidFill>
            <a:miter lim="800000"/>
            <a:headEnd/>
            <a:tailEnd/>
          </a:ln>
        </p:spPr>
      </p:sp>
      <p:sp>
        <p:nvSpPr>
          <p:cNvPr id="137219"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r>
              <a:rPr lang="es-MX" dirty="0"/>
              <a:t>QAM en cada subcanal (de 4 KHz).</a:t>
            </a:r>
          </a:p>
          <a:p>
            <a:r>
              <a:rPr lang="es-MX" dirty="0"/>
              <a:t>Teoría: 	Hasta 256 subcanales. </a:t>
            </a:r>
          </a:p>
          <a:p>
            <a:r>
              <a:rPr lang="es-MX" dirty="0"/>
              <a:t>		Hasta 60 Kbps por subcanal (4000 bauds, 15 bits/símbolo)).</a:t>
            </a:r>
          </a:p>
          <a:p>
            <a:r>
              <a:rPr lang="es-MX" dirty="0"/>
              <a:t>Puede también emplearse cancelación de eco y sobreponer los canales de baja y alta velocidad en frecuencia.</a:t>
            </a:r>
          </a:p>
          <a:p>
            <a:endParaRPr lang="es-MX" dirty="0"/>
          </a:p>
          <a:p>
            <a:r>
              <a:rPr lang="es-MX" dirty="0"/>
              <a:t>Prodigy móvil. IEEE 802.11 en acceso en hot spots.</a:t>
            </a:r>
          </a:p>
          <a:p>
            <a:r>
              <a:rPr lang="es-MX" dirty="0"/>
              <a:t>Prodigy móvil Infinitum. 802.11 en casa u oficina y luego ADSL.</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54</a:t>
            </a:fld>
            <a:endParaRPr lang="es-MX"/>
          </a:p>
        </p:txBody>
      </p:sp>
    </p:spTree>
    <p:extLst>
      <p:ext uri="{BB962C8B-B14F-4D97-AF65-F5344CB8AC3E}">
        <p14:creationId xmlns:p14="http://schemas.microsoft.com/office/powerpoint/2010/main" val="12476310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p:cNvSpPr>
          <p:nvPr>
            <p:ph type="sldImg"/>
          </p:nvPr>
        </p:nvSpPr>
        <p:spPr bwMode="auto">
          <a:xfrm>
            <a:off x="1177231" y="684894"/>
            <a:ext cx="4503539" cy="3430511"/>
          </a:xfrm>
          <a:prstGeom prst="rect">
            <a:avLst/>
          </a:prstGeom>
          <a:solidFill>
            <a:srgbClr val="FFFFFF"/>
          </a:solidFill>
          <a:ln>
            <a:solidFill>
              <a:srgbClr val="000000"/>
            </a:solidFill>
            <a:miter lim="800000"/>
            <a:headEnd/>
            <a:tailEnd/>
          </a:ln>
        </p:spPr>
      </p:sp>
      <p:sp>
        <p:nvSpPr>
          <p:cNvPr id="139267"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pPr algn="just"/>
            <a:r>
              <a:rPr lang="en-US">
                <a:ea typeface="Times New Roman" pitchFamily="1" charset="0"/>
                <a:cs typeface="Times New Roman" pitchFamily="1" charset="0"/>
              </a:rPr>
              <a:t>All the technologies discussed so far use the telephone infrastructure. The coax cable used in the cable television infrastructure has much higher bandwidth capacity than the twisted pair used for telephony, so it is certainly worthwhile to explore its use for computer networking. However, since the cable infrastructure was designed to broadcast the same set of television channels to all homes, the same cable is shared by all homes in a neighborhood.</a:t>
            </a:r>
            <a:endParaRPr lang="es-ES">
              <a:latin typeface="Arial Unicode MS" pitchFamily="1" charset="0"/>
              <a:ea typeface="Arial Unicode MS" pitchFamily="1" charset="0"/>
              <a:cs typeface="Arial Unicode MS" pitchFamily="1" charset="0"/>
            </a:endParaRPr>
          </a:p>
          <a:p>
            <a:endParaRPr lang="en-US"/>
          </a:p>
          <a:p>
            <a:r>
              <a:rPr lang="en-US"/>
              <a:t>Disponible en Monterrey por Intercable. Red HFC. 10 Mbps.</a:t>
            </a:r>
          </a:p>
          <a:p>
            <a:r>
              <a:rPr lang="en-US"/>
              <a:t>Cablevisión en la Ciudad de México. 256 Kbps.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bwMode="auto">
          <a:xfrm>
            <a:off x="1177231" y="684894"/>
            <a:ext cx="4503539" cy="3430511"/>
          </a:xfrm>
          <a:prstGeom prst="rect">
            <a:avLst/>
          </a:prstGeom>
          <a:solidFill>
            <a:srgbClr val="FFFFFF"/>
          </a:solidFill>
          <a:ln>
            <a:solidFill>
              <a:srgbClr val="000000"/>
            </a:solidFill>
            <a:miter lim="800000"/>
            <a:headEnd/>
            <a:tailEnd/>
          </a:ln>
        </p:spPr>
      </p:sp>
      <p:sp>
        <p:nvSpPr>
          <p:cNvPr id="141315"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r>
              <a:rPr lang="es-MX"/>
              <a:t>Data Over Cable Service Interface Specification (DOCSIS).</a:t>
            </a:r>
          </a:p>
          <a:p>
            <a:r>
              <a:rPr lang="es-MX"/>
              <a:t>30 Mbps / 1.5 Mbps (compartido entre los suscriptores) sobre un canal de 6 MHz.</a:t>
            </a:r>
          </a:p>
          <a:p>
            <a:r>
              <a:rPr lang="es-ES"/>
              <a:t>DOCSIS specifies downstream traffic </a:t>
            </a:r>
            <a:r>
              <a:rPr lang="es-ES">
                <a:hlinkClick r:id="rId3"/>
              </a:rPr>
              <a:t>transfer rates</a:t>
            </a:r>
            <a:r>
              <a:rPr lang="es-ES"/>
              <a:t> between 27 and 36 </a:t>
            </a:r>
            <a:r>
              <a:rPr lang="es-ES">
                <a:hlinkClick r:id="rId4"/>
              </a:rPr>
              <a:t>Mbps</a:t>
            </a:r>
            <a:r>
              <a:rPr lang="es-ES"/>
              <a:t> over a radio frequency (RF) path in the 50 </a:t>
            </a:r>
            <a:r>
              <a:rPr lang="es-ES">
                <a:hlinkClick r:id="rId5"/>
              </a:rPr>
              <a:t>MHz</a:t>
            </a:r>
            <a:r>
              <a:rPr lang="es-ES"/>
              <a:t> to 750+ MHz range, and upstream traffic tranfer rates between 320 </a:t>
            </a:r>
            <a:r>
              <a:rPr lang="es-ES">
                <a:hlinkClick r:id="rId6"/>
              </a:rPr>
              <a:t>Kbps</a:t>
            </a:r>
            <a:r>
              <a:rPr lang="es-ES"/>
              <a:t> and 10 Mbps over a RF path between 5 and 42 MHz. But, because data over cable travels on a shared loop, individuals will see tranfer rates drop as more users gain access.</a:t>
            </a:r>
            <a:endParaRPr lang="es-MX"/>
          </a:p>
          <a:p>
            <a:r>
              <a:rPr lang="es-MX"/>
              <a:t>DOCSIS 2.0 es ITU-T J.112, “</a:t>
            </a:r>
            <a:r>
              <a:rPr lang="es-ES">
                <a:solidFill>
                  <a:srgbClr val="000000"/>
                </a:solidFill>
                <a:latin typeface="Trebuchet MS" pitchFamily="1" charset="0"/>
              </a:rPr>
              <a:t>Transmission systems for interactive cable television services</a:t>
            </a:r>
            <a:r>
              <a:rPr lang="es-MX">
                <a:solidFill>
                  <a:srgbClr val="000000"/>
                </a:solidFill>
                <a:latin typeface="Trebuchet MS" pitchFamily="1" charset="0"/>
              </a:rPr>
              <a:t>”</a:t>
            </a:r>
            <a:r>
              <a:rPr lang="es-ES">
                <a:solidFill>
                  <a:srgbClr val="000000"/>
                </a:solidFill>
                <a:latin typeface="Trebuchet MS" pitchFamily="1" charset="0"/>
              </a:rPr>
              <a:t> </a:t>
            </a:r>
            <a:r>
              <a:rPr lang="es-MX">
                <a:solidFill>
                  <a:srgbClr val="000000"/>
                </a:solidFill>
                <a:latin typeface="Trebuchet MS" pitchFamily="1" charset="0"/>
              </a:rPr>
              <a:t> (1998, 2003).</a:t>
            </a:r>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xfrm>
            <a:off x="1177231" y="684894"/>
            <a:ext cx="4503539" cy="3430511"/>
          </a:xfrm>
          <a:prstGeom prst="rect">
            <a:avLst/>
          </a:prstGeom>
          <a:solidFill>
            <a:srgbClr val="FFFFFF"/>
          </a:solidFill>
          <a:ln>
            <a:solidFill>
              <a:srgbClr val="000000"/>
            </a:solidFill>
            <a:miter lim="800000"/>
            <a:headEnd/>
            <a:tailEnd/>
          </a:ln>
        </p:spPr>
      </p:sp>
      <p:sp>
        <p:nvSpPr>
          <p:cNvPr id="143363" name="Rectangle 3"/>
          <p:cNvSpPr>
            <a:spLocks noGrp="1" noChangeArrowheads="1"/>
          </p:cNvSpPr>
          <p:nvPr>
            <p:ph type="body" idx="1"/>
          </p:nvPr>
        </p:nvSpPr>
        <p:spPr bwMode="auto">
          <a:xfrm>
            <a:off x="914400" y="4344052"/>
            <a:ext cx="5029200" cy="4114475"/>
          </a:xfrm>
          <a:prstGeom prst="rect">
            <a:avLst/>
          </a:prstGeom>
          <a:solidFill>
            <a:srgbClr val="FFFFFF"/>
          </a:solidFill>
          <a:ln>
            <a:solidFill>
              <a:srgbClr val="000000"/>
            </a:solidFill>
            <a:miter lim="800000"/>
            <a:headEnd/>
            <a:tailEnd/>
          </a:ln>
        </p:spPr>
        <p:txBody>
          <a:bodyPr>
            <a:prstTxWarp prst="textNoShape">
              <a:avLst/>
            </a:prstTxWarp>
          </a:bodyPr>
          <a:lstStyle/>
          <a:p>
            <a:r>
              <a:rPr lang="es-MX" dirty="0"/>
              <a:t>Wireless Local Loop.</a:t>
            </a:r>
          </a:p>
          <a:p>
            <a:r>
              <a:rPr lang="es-MX" dirty="0"/>
              <a:t>En abril de 2002, IEEE estandarizó 802.16.</a:t>
            </a:r>
          </a:p>
          <a:p>
            <a:endParaRPr lang="es-MX" dirty="0"/>
          </a:p>
          <a:p>
            <a:r>
              <a:rPr lang="es-MX" dirty="0"/>
              <a:t>Local Multipoint (or Microwave) Distribution Service.</a:t>
            </a:r>
          </a:p>
          <a:p>
            <a:r>
              <a:rPr lang="es-MX" dirty="0"/>
              <a:t>Varias bandas licenciadas.</a:t>
            </a:r>
          </a:p>
          <a:p>
            <a:r>
              <a:rPr lang="es-MX" dirty="0"/>
              <a:t>28-31 GHz, H=1.3 GHz, USA.</a:t>
            </a:r>
          </a:p>
          <a:p>
            <a:r>
              <a:rPr lang="es-MX" dirty="0"/>
              <a:t>40 GHz en Europa.</a:t>
            </a:r>
          </a:p>
          <a:p>
            <a:r>
              <a:rPr lang="es-MX" dirty="0"/>
              <a:t>Canales de 20 MHz, cobertura de 3 a 5 Km. </a:t>
            </a:r>
          </a:p>
          <a:p>
            <a:r>
              <a:rPr lang="es-MX" dirty="0"/>
              <a:t>Línea de vista. Mayor capacidad que MMDS.</a:t>
            </a:r>
          </a:p>
          <a:p>
            <a:endParaRPr lang="es-MX" dirty="0"/>
          </a:p>
          <a:p>
            <a:r>
              <a:rPr lang="es-MX" dirty="0"/>
              <a:t>Multichannel Multipoint (Microwave) Distribution Service.</a:t>
            </a:r>
          </a:p>
          <a:p>
            <a:r>
              <a:rPr lang="es-MX" dirty="0"/>
              <a:t>Anterior a LMDS.</a:t>
            </a:r>
          </a:p>
          <a:p>
            <a:r>
              <a:rPr lang="es-MX" dirty="0"/>
              <a:t>2.5-2.7 GHz, H = 198 MHz.</a:t>
            </a:r>
          </a:p>
          <a:p>
            <a:r>
              <a:rPr lang="es-MX" dirty="0"/>
              <a:t>Varias bandas licenciadas.</a:t>
            </a:r>
          </a:p>
          <a:p>
            <a:r>
              <a:rPr lang="es-MX" dirty="0"/>
              <a:t>Canales de 6 MHz, cobertura de 50 Km.</a:t>
            </a:r>
          </a:p>
          <a:p>
            <a:r>
              <a:rPr lang="es-MX" dirty="0"/>
              <a:t>e-go de MVS utiliza este rango de frecuencias.</a:t>
            </a:r>
            <a:endParaRPr lang="es-E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s-MX"/>
              <a:t>Propuesta originalmente en 1947 en Bell Labs. Patente completa del sistema en 1972.</a:t>
            </a:r>
          </a:p>
          <a:p>
            <a:r>
              <a:rPr lang="es-MX"/>
              <a:t>El factor de reuso en la figura (a) es 7.</a:t>
            </a:r>
          </a:p>
          <a:p>
            <a:endParaRPr lang="es-MX"/>
          </a:p>
          <a:p>
            <a:pPr algn="just"/>
            <a:r>
              <a:rPr lang="en-US">
                <a:ea typeface="Times New Roman" pitchFamily="1" charset="0"/>
                <a:cs typeface="Times New Roman" pitchFamily="1" charset="0"/>
              </a:rPr>
              <a:t>The strength of a transmission decreases roughly as 1/r</a:t>
            </a:r>
            <a:r>
              <a:rPr lang="en-US" baseline="30000">
                <a:ea typeface="Times New Roman" pitchFamily="1" charset="0"/>
                <a:cs typeface="Times New Roman" pitchFamily="1" charset="0"/>
              </a:rPr>
              <a:t>2</a:t>
            </a:r>
            <a:r>
              <a:rPr lang="en-US">
                <a:ea typeface="Times New Roman" pitchFamily="1" charset="0"/>
                <a:cs typeface="Times New Roman" pitchFamily="1" charset="0"/>
              </a:rPr>
              <a:t>, where </a:t>
            </a:r>
            <a:r>
              <a:rPr lang="en-US" i="1">
                <a:ea typeface="Times New Roman" pitchFamily="1" charset="0"/>
                <a:cs typeface="Times New Roman" pitchFamily="1" charset="0"/>
              </a:rPr>
              <a:t>r</a:t>
            </a:r>
            <a:r>
              <a:rPr lang="en-US">
                <a:ea typeface="Times New Roman" pitchFamily="1" charset="0"/>
                <a:cs typeface="Times New Roman" pitchFamily="1" charset="0"/>
              </a:rPr>
              <a:t> is the distance between the transmitter and the receiver. In the absence of physical obstacles, this means that an omni-directional wireless signal can be received and decoded within a circle centered on the transmitter, while the signal will be too weak to be useful outside of the circle. The diameter of the circle is determined by the power of the transmission signal. In practice, because of the presence of obstacles such as buildings, the size of the transmission area will not be a nice circle. Such transmission areas, often called cells, play a critical role in wireless communication because two non-overlapping cells can be viewed as two independent, non-interfering wireless networks. </a:t>
            </a:r>
          </a:p>
          <a:p>
            <a:pPr algn="just"/>
            <a:r>
              <a:rPr lang="en-US">
                <a:ea typeface="Times New Roman" pitchFamily="1" charset="0"/>
                <a:cs typeface="Times New Roman" pitchFamily="1" charset="0"/>
              </a:rPr>
              <a:t>In practice, there are many problems that have to be addressed. For example, cells will often overlap, which means that we have to be able to deal with wireless hosts that are in more than one cell. One way of solving this problem is to use a small number of frequencies and to always use different frequencies in adjacent cells. This makes it possible to have cells overlap without having their signals interfere. Another problem is that mobile hosts will move from cell to cell, which means that we have to be able to "hand off" their connection from one base station to another.</a:t>
            </a:r>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1 Marcador de imagen de diapositiva"/>
          <p:cNvSpPr>
            <a:spLocks noGrp="1" noRot="1" noChangeAspect="1" noTextEdit="1"/>
          </p:cNvSpPr>
          <p:nvPr>
            <p:ph type="sldImg"/>
          </p:nvPr>
        </p:nvSpPr>
        <p:spPr>
          <a:ln/>
        </p:spPr>
      </p:sp>
      <p:sp>
        <p:nvSpPr>
          <p:cNvPr id="166915" name="2 Marcador de notas"/>
          <p:cNvSpPr>
            <a:spLocks noGrp="1"/>
          </p:cNvSpPr>
          <p:nvPr>
            <p:ph type="body" idx="1"/>
          </p:nvPr>
        </p:nvSpPr>
        <p:spPr>
          <a:noFill/>
          <a:ln/>
        </p:spPr>
        <p:txBody>
          <a:bodyPr/>
          <a:lstStyle/>
          <a:p>
            <a:endParaRPr lang="es-MX">
              <a:latin typeface="Times New Roman"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6</a:t>
            </a:fld>
            <a:endParaRPr lang="es-MX"/>
          </a:p>
        </p:txBody>
      </p:sp>
    </p:spTree>
    <p:extLst>
      <p:ext uri="{BB962C8B-B14F-4D97-AF65-F5344CB8AC3E}">
        <p14:creationId xmlns:p14="http://schemas.microsoft.com/office/powerpoint/2010/main" val="11216080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60</a:t>
            </a:fld>
            <a:endParaRPr lang="es-MX"/>
          </a:p>
        </p:txBody>
      </p:sp>
    </p:spTree>
    <p:extLst>
      <p:ext uri="{BB962C8B-B14F-4D97-AF65-F5344CB8AC3E}">
        <p14:creationId xmlns:p14="http://schemas.microsoft.com/office/powerpoint/2010/main" val="26846042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0BD4B-B1EA-9948-98D1-2DC2AAB9446E}" type="slidenum">
              <a:rPr lang="en-US"/>
              <a:pPr/>
              <a:t>61</a:t>
            </a:fld>
            <a:endParaRPr lang="en-US"/>
          </a:p>
        </p:txBody>
      </p:sp>
      <p:sp>
        <p:nvSpPr>
          <p:cNvPr id="145410" name="Rectangle 2050"/>
          <p:cNvSpPr>
            <a:spLocks noGrp="1" noRot="1" noChangeAspect="1" noChangeArrowheads="1" noTextEdit="1"/>
          </p:cNvSpPr>
          <p:nvPr>
            <p:ph type="sldImg"/>
          </p:nvPr>
        </p:nvSpPr>
        <p:spPr>
          <a:ln/>
        </p:spPr>
      </p:sp>
      <p:sp>
        <p:nvSpPr>
          <p:cNvPr id="145411" name="Rectangle 2051"/>
          <p:cNvSpPr>
            <a:spLocks noGrp="1" noChangeArrowheads="1"/>
          </p:cNvSpPr>
          <p:nvPr>
            <p:ph type="body" idx="1"/>
          </p:nvPr>
        </p:nvSpPr>
        <p:spPr/>
        <p:txBody>
          <a:bodyPr/>
          <a:lstStyle/>
          <a:p>
            <a:r>
              <a:rPr lang="es-MX" dirty="0"/>
              <a:t>Son códigos de línea,  formas de representar</a:t>
            </a:r>
            <a:r>
              <a:rPr lang="es-MX" baseline="0" dirty="0"/>
              <a:t> señales binarias en voltajes.</a:t>
            </a:r>
          </a:p>
          <a:p>
            <a:r>
              <a:rPr lang="es-MX" baseline="0" dirty="0"/>
              <a:t>No tienen mecanismos de sincronización.  Un bit= 1 baudio</a:t>
            </a:r>
            <a:endParaRPr lang="es-MX" dirty="0"/>
          </a:p>
          <a:p>
            <a:endParaRPr lang="es-MX" dirty="0"/>
          </a:p>
          <a:p>
            <a:r>
              <a:rPr lang="es-MX" dirty="0"/>
              <a:t>NRZ-L		EIA-232</a:t>
            </a:r>
          </a:p>
          <a:p>
            <a:r>
              <a:rPr lang="es-MX" dirty="0"/>
              <a:t>NRZ-I		100BaseX (y FDDI) es 4B/5B + NRZI</a:t>
            </a:r>
          </a:p>
          <a:p>
            <a:endParaRPr lang="es-MX" dirty="0"/>
          </a:p>
          <a:p>
            <a:r>
              <a:rPr lang="es-MX" dirty="0"/>
              <a:t>Buen uso del ancho de banda.</a:t>
            </a:r>
          </a:p>
          <a:p>
            <a:r>
              <a:rPr lang="es-MX" dirty="0"/>
              <a:t>Presentan una componente dc continua.</a:t>
            </a:r>
            <a:endParaRPr lang="es-E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5D0783-F848-AC47-90F4-6295F960AED0}" type="slidenum">
              <a:rPr lang="en-US"/>
              <a:pPr/>
              <a:t>62</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s-MX" dirty="0"/>
              <a:t>AMI (es bipolar simple (o de orden 1)</a:t>
            </a:r>
          </a:p>
          <a:p>
            <a:r>
              <a:rPr lang="es-MX" dirty="0"/>
              <a:t>1 = Mark, 0= space</a:t>
            </a:r>
            <a:r>
              <a:rPr lang="es-MX" baseline="0" dirty="0"/>
              <a:t>, de ahí el nombre</a:t>
            </a:r>
          </a:p>
          <a:p>
            <a:r>
              <a:rPr lang="es-MX" baseline="0" dirty="0"/>
              <a:t>Fue muy popular en los sistemas T1 PCM</a:t>
            </a:r>
            <a:endParaRPr lang="es-MX" dirty="0"/>
          </a:p>
          <a:p>
            <a:endParaRPr lang="es-MX" dirty="0"/>
          </a:p>
          <a:p>
            <a:r>
              <a:rPr lang="es-MX" dirty="0"/>
              <a:t>Bien que largas cadenas de “1” siguen teniendo transiciones.</a:t>
            </a:r>
          </a:p>
          <a:p>
            <a:r>
              <a:rPr lang="es-MX" dirty="0"/>
              <a:t>HDB3 (High Density Bipolar – 3 Zeros) es AMI con violaciones de código para evitar más de 3 ceros consecutivos:</a:t>
            </a:r>
          </a:p>
          <a:p>
            <a:r>
              <a:rPr lang="es-MX" dirty="0"/>
              <a:t>000V si el número de pulsos desde la última violación es par</a:t>
            </a:r>
          </a:p>
          <a:p>
            <a:r>
              <a:rPr lang="es-MX" dirty="0"/>
              <a:t>B00V si el número de pulsos desde la última violación es impar</a:t>
            </a:r>
          </a:p>
          <a:p>
            <a:r>
              <a:rPr lang="es-MX" dirty="0"/>
              <a:t>V es violación y B es un pulso normal.</a:t>
            </a:r>
          </a:p>
          <a:p>
            <a:endParaRPr lang="es-MX" dirty="0"/>
          </a:p>
          <a:p>
            <a:r>
              <a:rPr lang="es-MX" dirty="0"/>
              <a:t>Menor uso del ancho de banda que NRZ.</a:t>
            </a:r>
          </a:p>
          <a:p>
            <a:r>
              <a:rPr lang="es-MX" dirty="0"/>
              <a:t>No hay componente continua.  No hay capacitancia</a:t>
            </a:r>
          </a:p>
          <a:p>
            <a:endParaRPr lang="es-MX" dirty="0"/>
          </a:p>
          <a:p>
            <a:r>
              <a:rPr lang="es-MX" dirty="0"/>
              <a:t>Es necesario distinguir entre 3 niveles de voltaje, por lo tanto se necesita más potencia para obtener la misma probabilidad de error que con un código de dos niveles.</a:t>
            </a:r>
            <a:endParaRPr lang="es-E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CD0F4-CA91-9545-8DF9-8ED8EC5909E5}" type="slidenum">
              <a:rPr lang="en-US"/>
              <a:pPr/>
              <a:t>63</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s-MX" dirty="0"/>
              <a:t>Two binary 1 quaternary</a:t>
            </a:r>
          </a:p>
          <a:p>
            <a:endParaRPr lang="es-MX" dirty="0"/>
          </a:p>
          <a:p>
            <a:r>
              <a:rPr lang="es-MX" dirty="0"/>
              <a:t>Se usa en ISDN BRI</a:t>
            </a:r>
          </a:p>
          <a:p>
            <a:endParaRPr lang="es-MX" dirty="0"/>
          </a:p>
          <a:p>
            <a:r>
              <a:rPr lang="es-MX" dirty="0"/>
              <a:t>Transmisión síncrona – scrambling</a:t>
            </a:r>
          </a:p>
          <a:p>
            <a:endParaRPr lang="es-MX" dirty="0"/>
          </a:p>
          <a:p>
            <a:r>
              <a:rPr lang="es-MX" dirty="0"/>
              <a:t>ANSI T1.601</a:t>
            </a:r>
            <a:endParaRPr lang="es-E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FED845-7F5D-3446-8ACB-4DFBC8F5925A}" type="slidenum">
              <a:rPr lang="en-US"/>
              <a:pPr/>
              <a:t>64</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es-MX"/>
              <a:t>Manchester			Ethernet (0.85 V, codificación como en 802.3)</a:t>
            </a:r>
          </a:p>
          <a:p>
            <a:r>
              <a:rPr lang="es-MX"/>
              <a:t>Mnachester diferencial	Token Ring </a:t>
            </a:r>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p:txBody>
          <a:bodyPr/>
          <a:lstStyle/>
          <a:p>
            <a:fld id="{59477F2C-D292-2F43-ABF5-FE2D4B33E307}" type="slidenum">
              <a:rPr lang="en-US"/>
              <a:pPr/>
              <a:t>67</a:t>
            </a:fld>
            <a:endParaRPr lang="en-US"/>
          </a:p>
        </p:txBody>
      </p:sp>
      <p:sp>
        <p:nvSpPr>
          <p:cNvPr id="242691" name="Rectangle 2"/>
          <p:cNvSpPr>
            <a:spLocks noGrp="1" noRot="1" noChangeAspect="1" noChangeArrowheads="1" noTextEdit="1"/>
          </p:cNvSpPr>
          <p:nvPr>
            <p:ph type="sldImg"/>
          </p:nvPr>
        </p:nvSpPr>
        <p:spPr>
          <a:xfrm>
            <a:off x="1146175" y="687388"/>
            <a:ext cx="4568825" cy="3427412"/>
          </a:xfrm>
          <a:ln/>
        </p:spPr>
      </p:sp>
      <p:sp>
        <p:nvSpPr>
          <p:cNvPr id="242692" name="Rectangle 3"/>
          <p:cNvSpPr>
            <a:spLocks noGrp="1" noChangeArrowheads="1"/>
          </p:cNvSpPr>
          <p:nvPr>
            <p:ph type="body" idx="1"/>
          </p:nvPr>
        </p:nvSpPr>
        <p:spPr>
          <a:xfrm>
            <a:off x="914400" y="4583113"/>
            <a:ext cx="4972050" cy="2860675"/>
          </a:xfrm>
          <a:noFill/>
          <a:ln/>
        </p:spPr>
        <p:txBody>
          <a:bodyPr>
            <a:normAutofit fontScale="92500"/>
          </a:bodyPr>
          <a:lstStyle/>
          <a:p>
            <a:r>
              <a:rPr lang="es-ES_tradnl">
                <a:latin typeface="Times New Roman" pitchFamily="-102" charset="0"/>
              </a:rPr>
              <a:t>Una mejora sustancial a los protocolos aloha, es escuchar mientras se transmite; si se detecta colisión, se aborta la transmsión</a:t>
            </a:r>
          </a:p>
          <a:p>
            <a:endParaRPr lang="es-ES_tradnl">
              <a:latin typeface="Times New Roman" pitchFamily="-102" charset="0"/>
            </a:endParaRPr>
          </a:p>
          <a:p>
            <a:r>
              <a:rPr lang="es-ES_tradnl">
                <a:latin typeface="Times New Roman" pitchFamily="-102" charset="0"/>
              </a:rPr>
              <a:t> IEEE 802.3 y ethernet utilizan el algoritmo CSMA/CD.</a:t>
            </a:r>
          </a:p>
          <a:p>
            <a:r>
              <a:rPr lang="es-ES_tradnl">
                <a:latin typeface="Times New Roman" pitchFamily="-102" charset="0"/>
              </a:rPr>
              <a:t> El objetivo del mecanismo para poder detectar las colisiones es que la colisión se propague de tal forma que el transmisor detecte la colisión antes de que termine de transmitir.</a:t>
            </a:r>
          </a:p>
          <a:p>
            <a:r>
              <a:rPr lang="es-ES_tradnl">
                <a:latin typeface="Times New Roman" pitchFamily="-102" charset="0"/>
              </a:rPr>
              <a:t> El tiempo necesario para detectar las colisiones se conoce como Ranura de Tiempo (Slot Time) y su valor está dado por el doble del tiempo de propagación.</a:t>
            </a:r>
          </a:p>
          <a:p>
            <a:r>
              <a:rPr lang="es-ES_tradnl">
                <a:latin typeface="Times New Roman" pitchFamily="-102" charset="0"/>
              </a:rPr>
              <a:t> La figura muestra el escenario en el peor de los casos, en donde los nodos se encuentran en los extremos y ambas deciden transmitir casi al mismo tiempo.</a:t>
            </a:r>
          </a:p>
          <a:p>
            <a:r>
              <a:rPr lang="es-ES_tradnl">
                <a:latin typeface="Times New Roman" pitchFamily="-102" charset="0"/>
              </a:rPr>
              <a:t> En el primer diagrama, la estación A transmite y la señal se propaga durante el tiempo </a:t>
            </a:r>
            <a:r>
              <a:rPr lang="es-ES_tradnl">
                <a:latin typeface="Symbol" pitchFamily="-102" charset="2"/>
              </a:rPr>
              <a:t>D</a:t>
            </a:r>
            <a:r>
              <a:rPr lang="es-ES_tradnl">
                <a:latin typeface="Times New Roman" pitchFamily="-102" charset="0"/>
              </a:rPr>
              <a:t>t.</a:t>
            </a:r>
          </a:p>
          <a:p>
            <a:r>
              <a:rPr lang="es-ES_tradnl">
                <a:latin typeface="Times New Roman" pitchFamily="-102" charset="0"/>
              </a:rPr>
              <a:t> El segundo diagrama muestra cuando la señal llega casi a la estación B en un tiempo tp - </a:t>
            </a:r>
            <a:r>
              <a:rPr lang="es-ES_tradnl">
                <a:latin typeface="Symbol" pitchFamily="-102" charset="2"/>
              </a:rPr>
              <a:t>D</a:t>
            </a:r>
            <a:r>
              <a:rPr lang="es-ES_tradnl">
                <a:latin typeface="Times New Roman" pitchFamily="-102" charset="0"/>
              </a:rPr>
              <a:t>t, en donde tp es el tiempo de propagación de la señal. En ese momento la estación B decide transmitir.</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p:txBody>
          <a:bodyPr/>
          <a:lstStyle/>
          <a:p>
            <a:fld id="{4D59B012-DCE4-1A4A-BD03-6ED614B5F082}" type="slidenum">
              <a:rPr lang="en-US"/>
              <a:pPr/>
              <a:t>68</a:t>
            </a:fld>
            <a:endParaRPr lang="en-US"/>
          </a:p>
        </p:txBody>
      </p:sp>
      <p:sp>
        <p:nvSpPr>
          <p:cNvPr id="243715" name="Rectangle 2"/>
          <p:cNvSpPr>
            <a:spLocks noGrp="1" noRot="1" noChangeAspect="1" noChangeArrowheads="1" noTextEdit="1"/>
          </p:cNvSpPr>
          <p:nvPr>
            <p:ph type="sldImg"/>
          </p:nvPr>
        </p:nvSpPr>
        <p:spPr>
          <a:xfrm>
            <a:off x="1146175" y="687388"/>
            <a:ext cx="4568825" cy="3427412"/>
          </a:xfrm>
          <a:ln/>
        </p:spPr>
      </p:sp>
      <p:sp>
        <p:nvSpPr>
          <p:cNvPr id="243716" name="Rectangle 3"/>
          <p:cNvSpPr>
            <a:spLocks noGrp="1" noChangeArrowheads="1"/>
          </p:cNvSpPr>
          <p:nvPr>
            <p:ph type="body" idx="1"/>
          </p:nvPr>
        </p:nvSpPr>
        <p:spPr>
          <a:xfrm>
            <a:off x="914400" y="4583113"/>
            <a:ext cx="4972050" cy="2860675"/>
          </a:xfrm>
          <a:noFill/>
          <a:ln/>
        </p:spPr>
        <p:txBody>
          <a:bodyPr/>
          <a:lstStyle/>
          <a:p>
            <a:r>
              <a:rPr lang="es-ES_tradnl">
                <a:latin typeface="Times New Roman" pitchFamily="-102" charset="0"/>
              </a:rPr>
              <a:t> El diagrama superior muestra cuando las señales de ambas estaciones colisionan y dicha colisión comienza a propagarse nuevamente por el medio. En este caso la estación B detecta inmediatamente la colisión y deja de transmitir.</a:t>
            </a:r>
          </a:p>
          <a:p>
            <a:r>
              <a:rPr lang="es-ES_tradnl">
                <a:latin typeface="Times New Roman" pitchFamily="-102" charset="0"/>
              </a:rPr>
              <a:t> En el último diagrama, la colisión se propagó de regreso a la estación A en un tiempo tp y es cuando la estación A detecta la colisión y deja de transmitir. El tiempo total para detectar la colisión en este caso es de 2tp.</a:t>
            </a:r>
          </a:p>
          <a:p>
            <a:r>
              <a:rPr lang="es-ES_tradnl">
                <a:latin typeface="Times New Roman" pitchFamily="-102" charset="0"/>
              </a:rPr>
              <a:t> La forma en que las estaciones detectan las colisiones es mediante la comparación de lo que están transmitiendo con lo que están escuchando en la línea, si ambas son diferentes entonces se presentó una colisión. De aquí se deduce, que el tamaño mínimo de la información que una estación debe de transmitir debe de ser suficientemente grande para poder detectar una colisión en el peor de los casos.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p:txBody>
          <a:bodyPr/>
          <a:lstStyle/>
          <a:p>
            <a:fld id="{4D59B012-DCE4-1A4A-BD03-6ED614B5F082}" type="slidenum">
              <a:rPr lang="en-US"/>
              <a:pPr/>
              <a:t>69</a:t>
            </a:fld>
            <a:endParaRPr lang="en-US"/>
          </a:p>
        </p:txBody>
      </p:sp>
      <p:sp>
        <p:nvSpPr>
          <p:cNvPr id="243715" name="Rectangle 2"/>
          <p:cNvSpPr>
            <a:spLocks noGrp="1" noRot="1" noChangeAspect="1" noChangeArrowheads="1" noTextEdit="1"/>
          </p:cNvSpPr>
          <p:nvPr>
            <p:ph type="sldImg"/>
          </p:nvPr>
        </p:nvSpPr>
        <p:spPr>
          <a:xfrm>
            <a:off x="1146175" y="687388"/>
            <a:ext cx="4568825" cy="3427412"/>
          </a:xfrm>
          <a:ln/>
        </p:spPr>
      </p:sp>
      <p:sp>
        <p:nvSpPr>
          <p:cNvPr id="243716" name="Rectangle 3"/>
          <p:cNvSpPr>
            <a:spLocks noGrp="1" noChangeArrowheads="1"/>
          </p:cNvSpPr>
          <p:nvPr>
            <p:ph type="body" idx="1"/>
          </p:nvPr>
        </p:nvSpPr>
        <p:spPr>
          <a:xfrm>
            <a:off x="914400" y="4583113"/>
            <a:ext cx="4972050" cy="2860675"/>
          </a:xfrm>
          <a:noFill/>
          <a:ln/>
        </p:spPr>
        <p:txBody>
          <a:bodyPr/>
          <a:lstStyle/>
          <a:p>
            <a:r>
              <a:rPr lang="es-ES_tradnl">
                <a:latin typeface="Times New Roman" pitchFamily="-102" charset="0"/>
              </a:rPr>
              <a:t> El diagrama superior muestra cuando las señales de ambas estaciones colisionan y dicha colisión comienza a propagarse nuevamente por el medio. En este caso la estación B detecta inmediatamente la colisión y deja de transmitir.</a:t>
            </a:r>
          </a:p>
          <a:p>
            <a:r>
              <a:rPr lang="es-ES_tradnl">
                <a:latin typeface="Times New Roman" pitchFamily="-102" charset="0"/>
              </a:rPr>
              <a:t> En el último diagrama, la colisión se propagó de regreso a la estación A en un tiempo tp y es cuando la estación A detecta la colisión y deja de transmitir. El tiempo total para detectar la colisión en este caso es de 2tp.</a:t>
            </a:r>
          </a:p>
          <a:p>
            <a:r>
              <a:rPr lang="es-ES_tradnl">
                <a:latin typeface="Times New Roman" pitchFamily="-102" charset="0"/>
              </a:rPr>
              <a:t> La forma en que las estaciones detectan las colisiones es mediante la comparación de lo que están transmitiendo con lo que están escuchando en la línea, si ambas son diferentes entonces se presentó una colisión. De aquí se deduce, que el tamaño mínimo de la información que una estación debe de transmitir debe de ser suficientemente grande para poder detectar una colisión en el peor de los casos.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301059" name="Rectangle 3"/>
          <p:cNvSpPr>
            <a:spLocks noGrp="1" noChangeArrowheads="1"/>
          </p:cNvSpPr>
          <p:nvPr>
            <p:ph type="body" idx="1"/>
          </p:nvPr>
        </p:nvSpPr>
        <p:spPr>
          <a:xfrm>
            <a:off x="914400" y="4343400"/>
            <a:ext cx="5029200" cy="3352800"/>
          </a:xfrm>
          <a:solidFill>
            <a:srgbClr val="FFFFFF"/>
          </a:solidFill>
          <a:ln>
            <a:solidFill>
              <a:srgbClr val="000000"/>
            </a:solidFill>
          </a:ln>
        </p:spPr>
        <p:txBody>
          <a:bodyPr/>
          <a:lstStyle/>
          <a:p>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62EE2E-207F-A64C-98B7-F10BB2ECCE94}" type="slidenum">
              <a:rPr lang="en-US">
                <a:latin typeface="Times New Roman" pitchFamily="1" charset="0"/>
                <a:ea typeface="ＭＳ Ｐゴシック" pitchFamily="1" charset="-128"/>
                <a:cs typeface="ＭＳ Ｐゴシック" pitchFamily="1" charset="-128"/>
              </a:rPr>
              <a:pPr/>
              <a:t>70</a:t>
            </a:fld>
            <a:endParaRPr lang="en-US">
              <a:latin typeface="Times New Roman" pitchFamily="1" charset="0"/>
              <a:ea typeface="ＭＳ Ｐゴシック" pitchFamily="1" charset="-128"/>
              <a:cs typeface="ＭＳ Ｐゴシック" pitchFamily="1" charset="-128"/>
            </a:endParaRPr>
          </a:p>
        </p:txBody>
      </p:sp>
      <p:sp>
        <p:nvSpPr>
          <p:cNvPr id="63491" name="Rectangle 2"/>
          <p:cNvSpPr>
            <a:spLocks noGrp="1" noRot="1" noChangeAspect="1" noChangeArrowheads="1" noTextEdit="1"/>
          </p:cNvSpPr>
          <p:nvPr>
            <p:ph type="sldImg"/>
          </p:nvPr>
        </p:nvSpPr>
        <p:spPr>
          <a:xfrm>
            <a:off x="1144588" y="687388"/>
            <a:ext cx="4568825" cy="3427412"/>
          </a:xfrm>
          <a:ln/>
        </p:spPr>
      </p:sp>
      <p:sp>
        <p:nvSpPr>
          <p:cNvPr id="63492" name="Rectangle 3"/>
          <p:cNvSpPr>
            <a:spLocks noGrp="1" noChangeArrowheads="1"/>
          </p:cNvSpPr>
          <p:nvPr>
            <p:ph type="body" idx="1"/>
          </p:nvPr>
        </p:nvSpPr>
        <p:spPr>
          <a:xfrm>
            <a:off x="913745" y="4583872"/>
            <a:ext cx="4973197" cy="2859540"/>
          </a:xfrm>
          <a:noFill/>
          <a:ln/>
        </p:spPr>
        <p:txBody>
          <a:bodyPr/>
          <a:lstStyle/>
          <a:p>
            <a:r>
              <a:rPr lang="es-ES_tradnl">
                <a:latin typeface="Times New Roman" pitchFamily="1" charset="0"/>
                <a:ea typeface="ＭＳ Ｐゴシック" pitchFamily="1" charset="-128"/>
                <a:cs typeface="ＭＳ Ｐゴシック" pitchFamily="1" charset="-128"/>
              </a:rPr>
              <a:t>El estándar IEEE802.3 utiliza codificación manchester, en la cual un 1 lógico se representa mediante una transición de subida y un 0 lógico a través de una transición de bajada. Las transiciones ocurren a la mitad del bit.</a:t>
            </a:r>
          </a:p>
          <a:p>
            <a:r>
              <a:rPr lang="es-ES_tradnl">
                <a:latin typeface="Times New Roman" pitchFamily="1" charset="0"/>
                <a:ea typeface="ＭＳ Ｐゴシック" pitchFamily="1" charset="-128"/>
                <a:cs typeface="ＭＳ Ｐゴシック" pitchFamily="1" charset="-128"/>
              </a:rPr>
              <a:t>La ausencia de transición a la mitad del bit se considera violación de código y es interpretado como el símbolo J o K. Dichos símbolos se emplean para formar un patrón que puede representar por ejemplo el inicio o fin de trama.</a:t>
            </a:r>
          </a:p>
          <a:p>
            <a:r>
              <a:rPr lang="es-ES_tradnl">
                <a:latin typeface="Times New Roman" pitchFamily="1" charset="0"/>
                <a:ea typeface="ＭＳ Ｐゴシック" pitchFamily="1" charset="-128"/>
                <a:cs typeface="ＭＳ Ｐゴシック" pitchFamily="1" charset="-128"/>
              </a:rPr>
              <a:t>En la codificación manchester diferencial, la interpretación se hace al inicio del bit. Una transición representa un 0 lógico y la ausencia de transición es un 1 lógico, aunque siempre sigue habiendo transiciones a la mitad para mantener la sincronización. Esta codificación es empleada por el estándar IEEE 802.5 (Token Ring).</a:t>
            </a:r>
          </a:p>
          <a:p>
            <a:r>
              <a:rPr lang="es-ES_tradnl">
                <a:latin typeface="Times New Roman" pitchFamily="1" charset="0"/>
                <a:ea typeface="ＭＳ Ｐゴシック" pitchFamily="1" charset="-128"/>
                <a:cs typeface="ＭＳ Ｐゴシック" pitchFamily="1" charset="-128"/>
              </a:rPr>
              <a:t> En ambas codificaciones, el baudaje es mayor que la velocidad de transmisión (número de bits transmitidos).</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C362EE2E-207F-A64C-98B7-F10BB2ECCE94}" type="slidenum">
              <a:rPr lang="en-US">
                <a:latin typeface="Times New Roman" pitchFamily="1" charset="0"/>
                <a:ea typeface="ＭＳ Ｐゴシック" pitchFamily="1" charset="-128"/>
                <a:cs typeface="ＭＳ Ｐゴシック" pitchFamily="1" charset="-128"/>
              </a:rPr>
              <a:pPr/>
              <a:t>71</a:t>
            </a:fld>
            <a:endParaRPr lang="en-US">
              <a:latin typeface="Times New Roman" pitchFamily="1" charset="0"/>
              <a:ea typeface="ＭＳ Ｐゴシック" pitchFamily="1" charset="-128"/>
              <a:cs typeface="ＭＳ Ｐゴシック" pitchFamily="1" charset="-128"/>
            </a:endParaRPr>
          </a:p>
        </p:txBody>
      </p:sp>
      <p:sp>
        <p:nvSpPr>
          <p:cNvPr id="63491" name="Rectangle 2"/>
          <p:cNvSpPr>
            <a:spLocks noGrp="1" noRot="1" noChangeAspect="1" noChangeArrowheads="1" noTextEdit="1"/>
          </p:cNvSpPr>
          <p:nvPr>
            <p:ph type="sldImg"/>
          </p:nvPr>
        </p:nvSpPr>
        <p:spPr>
          <a:xfrm>
            <a:off x="1144588" y="687388"/>
            <a:ext cx="4568825" cy="3427412"/>
          </a:xfrm>
          <a:ln/>
        </p:spPr>
      </p:sp>
      <p:sp>
        <p:nvSpPr>
          <p:cNvPr id="63492" name="Rectangle 3"/>
          <p:cNvSpPr>
            <a:spLocks noGrp="1" noChangeArrowheads="1"/>
          </p:cNvSpPr>
          <p:nvPr>
            <p:ph type="body" idx="1"/>
          </p:nvPr>
        </p:nvSpPr>
        <p:spPr>
          <a:xfrm>
            <a:off x="913745" y="4583872"/>
            <a:ext cx="4973197" cy="2859540"/>
          </a:xfrm>
          <a:noFill/>
          <a:ln/>
        </p:spPr>
        <p:txBody>
          <a:bodyPr/>
          <a:lstStyle/>
          <a:p>
            <a:r>
              <a:rPr lang="es-ES_tradnl">
                <a:latin typeface="Times New Roman" pitchFamily="1" charset="0"/>
                <a:ea typeface="ＭＳ Ｐゴシック" pitchFamily="1" charset="-128"/>
                <a:cs typeface="ＭＳ Ｐゴシック" pitchFamily="1" charset="-128"/>
              </a:rPr>
              <a:t>El estándar IEEE802.3 utiliza codificación manchester, en la cual un 1 lógico se representa mediante una transición de subida y un 0 lógico a través de una transición de bajada. Las transiciones ocurren a la mitad del bit.</a:t>
            </a:r>
          </a:p>
          <a:p>
            <a:r>
              <a:rPr lang="es-ES_tradnl">
                <a:latin typeface="Times New Roman" pitchFamily="1" charset="0"/>
                <a:ea typeface="ＭＳ Ｐゴシック" pitchFamily="1" charset="-128"/>
                <a:cs typeface="ＭＳ Ｐゴシック" pitchFamily="1" charset="-128"/>
              </a:rPr>
              <a:t>La ausencia de transición a la mitad del bit se considera violación de código y es interpretado como el símbolo J o K. Dichos símbolos se emplean para formar un patrón que puede representar por ejemplo el inicio o fin de trama.</a:t>
            </a:r>
          </a:p>
          <a:p>
            <a:r>
              <a:rPr lang="es-ES_tradnl">
                <a:latin typeface="Times New Roman" pitchFamily="1" charset="0"/>
                <a:ea typeface="ＭＳ Ｐゴシック" pitchFamily="1" charset="-128"/>
                <a:cs typeface="ＭＳ Ｐゴシック" pitchFamily="1" charset="-128"/>
              </a:rPr>
              <a:t>En la codificación manchester diferencial, la interpretación se hace al inicio del bit. Una transición representa un 0 lógico y la ausencia de transición es un 1 lógico, aunque siempre sigue habiendo transiciones a la mitad para mantener la sincronización. Esta codificación es empleada por el estándar IEEE 802.5 (Token Ring).</a:t>
            </a:r>
          </a:p>
          <a:p>
            <a:r>
              <a:rPr lang="es-ES_tradnl">
                <a:latin typeface="Times New Roman" pitchFamily="1" charset="0"/>
                <a:ea typeface="ＭＳ Ｐゴシック" pitchFamily="1" charset="-128"/>
                <a:cs typeface="ＭＳ Ｐゴシック" pitchFamily="1" charset="-128"/>
              </a:rPr>
              <a:t> En ambas codificaciones, el baudaje es mayor que la velocidad de transmisión (número de bits transmitidos).</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cap="flat"/>
        </p:spPr>
      </p:sp>
      <p:sp>
        <p:nvSpPr>
          <p:cNvPr id="74755" name="Rectangle 3"/>
          <p:cNvSpPr>
            <a:spLocks noGrp="1" noChangeArrowheads="1"/>
          </p:cNvSpPr>
          <p:nvPr>
            <p:ph type="body" idx="1"/>
          </p:nvPr>
        </p:nvSpPr>
        <p:spPr>
          <a:solidFill>
            <a:srgbClr val="FFFFFF"/>
          </a:solidFill>
          <a:ln>
            <a:solidFill>
              <a:srgbClr val="000000"/>
            </a:solidFill>
          </a:ln>
        </p:spPr>
        <p:txBody>
          <a:bodyPr lIns="96661" tIns="48331" rIns="96661" bIns="48331"/>
          <a:lstStyle/>
          <a:p>
            <a:r>
              <a:rPr lang="es-MX" altLang="es-MX" dirty="0">
                <a:latin typeface="Times New Roman" charset="0"/>
              </a:rPr>
              <a:t>En 802.11, esta configuración es llamda Independent Basic Service Set (IBSS).</a:t>
            </a:r>
          </a:p>
          <a:p>
            <a:r>
              <a:rPr lang="es-MX" altLang="es-MX" dirty="0">
                <a:latin typeface="Times New Roman" charset="0"/>
              </a:rPr>
              <a:t>Es una configuración típica para conexiones temporales.</a:t>
            </a:r>
          </a:p>
          <a:p>
            <a:r>
              <a:rPr lang="es-MX" altLang="es-MX" dirty="0">
                <a:latin typeface="Times New Roman" charset="0"/>
              </a:rPr>
              <a:t>No hay un “access point” ni conexiones a otras redes.</a:t>
            </a:r>
            <a:endParaRPr lang="es-ES" altLang="es-MX" dirty="0">
              <a:latin typeface="Times New Roman"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solidFill>
            <a:srgbClr val="FFFFFF"/>
          </a:solidFill>
          <a:ln>
            <a:solidFill>
              <a:srgbClr val="000000"/>
            </a:solidFill>
          </a:ln>
        </p:spPr>
        <p:txBody>
          <a:bodyPr lIns="96661" tIns="48331" rIns="96661" bIns="48331"/>
          <a:lstStyle/>
          <a:p>
            <a:r>
              <a:rPr lang="es-MX" altLang="es-MX" dirty="0">
                <a:latin typeface="Times New Roman" charset="0"/>
              </a:rPr>
              <a:t>En la notación de 802.11, una célula es Basic Service Set, y mas de un access point interconectados conforman un Extended Service Set, ESS.</a:t>
            </a:r>
          </a:p>
          <a:p>
            <a:r>
              <a:rPr lang="es-MX" altLang="es-MX" dirty="0">
                <a:latin typeface="Times New Roman" charset="0"/>
              </a:rPr>
              <a:t>La conexión entre AP se conoce como “Distributed System” y puede ser alambrada o inalámbrica</a:t>
            </a:r>
          </a:p>
          <a:p>
            <a:r>
              <a:rPr lang="es-MX" altLang="es-MX" dirty="0">
                <a:latin typeface="Times New Roman" charset="0"/>
              </a:rPr>
              <a:t>Un BSS siempre tiene un AP</a:t>
            </a:r>
          </a:p>
          <a:p>
            <a:endParaRPr lang="es-ES" altLang="es-MX" dirty="0">
              <a:latin typeface="Times New Roman"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9A619DD0-B0B7-1441-BE5B-6A60CA346B8E}" type="slidenum">
              <a:rPr lang="es-MX" smtClean="0"/>
              <a:pPr/>
              <a:t>74</a:t>
            </a:fld>
            <a:endParaRPr lang="es-MX"/>
          </a:p>
        </p:txBody>
      </p:sp>
    </p:spTree>
    <p:extLst>
      <p:ext uri="{BB962C8B-B14F-4D97-AF65-F5344CB8AC3E}">
        <p14:creationId xmlns:p14="http://schemas.microsoft.com/office/powerpoint/2010/main" val="29744091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pPr>
              <a:defRPr/>
            </a:pPr>
            <a:fld id="{0181E588-FCA8-4873-8094-C59CD4EA985D}" type="slidenum">
              <a:rPr lang="en-US" smtClean="0"/>
              <a:pPr>
                <a:defRPr/>
              </a:pPr>
              <a:t>76</a:t>
            </a:fld>
            <a:endParaRPr lang="en-US"/>
          </a:p>
        </p:txBody>
      </p:sp>
    </p:spTree>
    <p:extLst>
      <p:ext uri="{BB962C8B-B14F-4D97-AF65-F5344CB8AC3E}">
        <p14:creationId xmlns:p14="http://schemas.microsoft.com/office/powerpoint/2010/main" val="8781175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pPr>
              <a:defRPr/>
            </a:pPr>
            <a:fld id="{0181E588-FCA8-4873-8094-C59CD4EA985D}" type="slidenum">
              <a:rPr lang="en-US" smtClean="0"/>
              <a:pPr>
                <a:defRPr/>
              </a:pPr>
              <a:t>78</a:t>
            </a:fld>
            <a:endParaRPr lang="en-US"/>
          </a:p>
        </p:txBody>
      </p:sp>
    </p:spTree>
    <p:extLst>
      <p:ext uri="{BB962C8B-B14F-4D97-AF65-F5344CB8AC3E}">
        <p14:creationId xmlns:p14="http://schemas.microsoft.com/office/powerpoint/2010/main" val="26465651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pPr>
              <a:defRPr/>
            </a:pPr>
            <a:fld id="{0181E588-FCA8-4873-8094-C59CD4EA985D}" type="slidenum">
              <a:rPr lang="en-US" smtClean="0"/>
              <a:pPr>
                <a:defRPr/>
              </a:pPr>
              <a:t>79</a:t>
            </a:fld>
            <a:endParaRPr lang="en-US"/>
          </a:p>
        </p:txBody>
      </p:sp>
    </p:spTree>
    <p:extLst>
      <p:ext uri="{BB962C8B-B14F-4D97-AF65-F5344CB8AC3E}">
        <p14:creationId xmlns:p14="http://schemas.microsoft.com/office/powerpoint/2010/main" val="19422150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ES_tradnl" sz="1200" baseline="0" dirty="0" err="1"/>
              <a:t>Pourquoi</a:t>
            </a:r>
            <a:r>
              <a:rPr lang="es-ES_tradnl" sz="1200" baseline="0" dirty="0"/>
              <a:t> </a:t>
            </a:r>
            <a:r>
              <a:rPr lang="es-ES_tradnl" sz="1200" baseline="0" dirty="0" err="1"/>
              <a:t>ne</a:t>
            </a:r>
            <a:r>
              <a:rPr lang="es-ES_tradnl" sz="1200" baseline="0" dirty="0"/>
              <a:t> </a:t>
            </a:r>
            <a:r>
              <a:rPr lang="es-ES_tradnl" sz="1200" baseline="0" dirty="0" err="1"/>
              <a:t>pas</a:t>
            </a:r>
            <a:r>
              <a:rPr lang="es-ES_tradnl" sz="1200" baseline="0" dirty="0"/>
              <a:t> </a:t>
            </a:r>
            <a:r>
              <a:rPr lang="es-ES_tradnl" sz="1200" baseline="0" dirty="0" err="1"/>
              <a:t>utiliser</a:t>
            </a:r>
            <a:r>
              <a:rPr lang="es-ES_tradnl" sz="1200" baseline="0" dirty="0"/>
              <a:t> un </a:t>
            </a:r>
            <a:r>
              <a:rPr lang="es-ES_tradnl" sz="1200" baseline="0" dirty="0" err="1"/>
              <a:t>acquittement</a:t>
            </a:r>
            <a:r>
              <a:rPr lang="es-ES_tradnl" sz="1200" baseline="0" dirty="0"/>
              <a:t> </a:t>
            </a:r>
            <a:r>
              <a:rPr lang="es-ES_tradnl" sz="1200" baseline="0" dirty="0" err="1"/>
              <a:t>négatif</a:t>
            </a:r>
            <a:r>
              <a:rPr lang="es-ES_tradnl" sz="1200" baseline="0" dirty="0"/>
              <a:t> </a:t>
            </a:r>
            <a:r>
              <a:rPr lang="es-ES_tradnl" sz="1200" baseline="0" dirty="0" err="1"/>
              <a:t>quand</a:t>
            </a:r>
            <a:r>
              <a:rPr lang="es-ES_tradnl" sz="1200" baseline="0" dirty="0"/>
              <a:t> </a:t>
            </a:r>
            <a:r>
              <a:rPr lang="es-ES_tradnl" sz="1200" baseline="0" dirty="0" err="1"/>
              <a:t>on</a:t>
            </a:r>
            <a:r>
              <a:rPr lang="es-ES_tradnl" sz="1200" baseline="0" dirty="0"/>
              <a:t> </a:t>
            </a:r>
            <a:r>
              <a:rPr lang="es-ES_tradnl" sz="1200" baseline="0" dirty="0" err="1"/>
              <a:t>reçoit</a:t>
            </a:r>
            <a:r>
              <a:rPr lang="es-ES_tradnl" sz="1200" baseline="0" dirty="0"/>
              <a:t> une</a:t>
            </a:r>
          </a:p>
          <a:p>
            <a:r>
              <a:rPr lang="es-ES_tradnl" sz="1200" baseline="0" dirty="0"/>
              <a:t>trame </a:t>
            </a:r>
            <a:r>
              <a:rPr lang="es-ES_tradnl" sz="1200" baseline="0" dirty="0" err="1"/>
              <a:t>avec</a:t>
            </a:r>
            <a:r>
              <a:rPr lang="es-ES_tradnl" sz="1200" baseline="0" dirty="0"/>
              <a:t> un CRC </a:t>
            </a:r>
            <a:r>
              <a:rPr lang="es-ES_tradnl" sz="1200" baseline="0" dirty="0" err="1"/>
              <a:t>éronné</a:t>
            </a:r>
            <a:r>
              <a:rPr lang="es-ES_tradnl" sz="1200" baseline="0" dirty="0"/>
              <a:t> ?</a:t>
            </a:r>
          </a:p>
          <a:p>
            <a:r>
              <a:rPr lang="es-ES_tradnl" sz="1200" baseline="0" dirty="0"/>
              <a:t>+ </a:t>
            </a:r>
            <a:r>
              <a:rPr lang="es-ES_tradnl" sz="1200" baseline="0" dirty="0" err="1"/>
              <a:t>Faut</a:t>
            </a:r>
            <a:r>
              <a:rPr lang="es-ES_tradnl" sz="1200" baseline="0" dirty="0"/>
              <a:t>-</a:t>
            </a:r>
            <a:r>
              <a:rPr lang="es-ES_tradnl" sz="1200" baseline="0" dirty="0" err="1"/>
              <a:t>il</a:t>
            </a:r>
            <a:r>
              <a:rPr lang="es-ES_tradnl" sz="1200" baseline="0" dirty="0"/>
              <a:t> </a:t>
            </a:r>
            <a:r>
              <a:rPr lang="es-ES_tradnl" sz="1200" baseline="0" dirty="0" err="1"/>
              <a:t>protéger</a:t>
            </a:r>
            <a:r>
              <a:rPr lang="es-ES_tradnl" sz="1200" baseline="0" dirty="0"/>
              <a:t> la trame </a:t>
            </a:r>
            <a:r>
              <a:rPr lang="es-ES_tradnl" sz="1200" baseline="0" dirty="0" err="1"/>
              <a:t>d’acquittement</a:t>
            </a:r>
            <a:r>
              <a:rPr lang="es-ES_tradnl" sz="1200" baseline="0" dirty="0"/>
              <a:t> </a:t>
            </a:r>
            <a:r>
              <a:rPr lang="es-ES_tradnl" sz="1200" baseline="0" dirty="0" err="1"/>
              <a:t>avec</a:t>
            </a:r>
            <a:r>
              <a:rPr lang="es-ES_tradnl" sz="1200" baseline="0" dirty="0"/>
              <a:t> un CRC ?</a:t>
            </a:r>
          </a:p>
          <a:p>
            <a:r>
              <a:rPr lang="es-ES_tradnl" sz="1200" baseline="0" dirty="0"/>
              <a:t>+ Que se </a:t>
            </a:r>
            <a:r>
              <a:rPr lang="es-ES_tradnl" sz="1200" baseline="0" dirty="0" err="1"/>
              <a:t>passe</a:t>
            </a:r>
            <a:r>
              <a:rPr lang="es-ES_tradnl" sz="1200" baseline="0" dirty="0"/>
              <a:t>-</a:t>
            </a:r>
            <a:r>
              <a:rPr lang="es-ES_tradnl" sz="1200" baseline="0" dirty="0" err="1"/>
              <a:t>t</a:t>
            </a:r>
            <a:r>
              <a:rPr lang="es-ES_tradnl" sz="1200" baseline="0" dirty="0"/>
              <a:t>-</a:t>
            </a:r>
            <a:r>
              <a:rPr lang="es-ES_tradnl" sz="1200" baseline="0" dirty="0" err="1"/>
              <a:t>il</a:t>
            </a:r>
            <a:r>
              <a:rPr lang="es-ES_tradnl" sz="1200" baseline="0" dirty="0"/>
              <a:t> si un </a:t>
            </a:r>
            <a:r>
              <a:rPr lang="es-ES_tradnl" sz="1200" baseline="0" dirty="0" err="1"/>
              <a:t>acquittement</a:t>
            </a:r>
            <a:r>
              <a:rPr lang="es-ES_tradnl" sz="1200" baseline="0" dirty="0"/>
              <a:t> se </a:t>
            </a:r>
            <a:r>
              <a:rPr lang="es-ES_tradnl" sz="1200" baseline="0" dirty="0" err="1"/>
              <a:t>perd</a:t>
            </a:r>
            <a:r>
              <a:rPr lang="es-ES_tradnl" sz="1200" baseline="0" dirty="0"/>
              <a:t> ?</a:t>
            </a:r>
            <a:endParaRPr lang="es-MX" dirty="0"/>
          </a:p>
        </p:txBody>
      </p:sp>
      <p:sp>
        <p:nvSpPr>
          <p:cNvPr id="4" name="Marcador de número de diapositiva 3"/>
          <p:cNvSpPr>
            <a:spLocks noGrp="1"/>
          </p:cNvSpPr>
          <p:nvPr>
            <p:ph type="sldNum" sz="quarter" idx="10"/>
          </p:nvPr>
        </p:nvSpPr>
        <p:spPr/>
        <p:txBody>
          <a:bodyPr/>
          <a:lstStyle/>
          <a:p>
            <a:pPr>
              <a:defRPr/>
            </a:pPr>
            <a:fld id="{0181E588-FCA8-4873-8094-C59CD4EA985D}" type="slidenum">
              <a:rPr lang="en-US" smtClean="0"/>
              <a:pPr>
                <a:defRPr/>
              </a:pPr>
              <a:t>80</a:t>
            </a:fld>
            <a:endParaRPr lang="en-US"/>
          </a:p>
        </p:txBody>
      </p:sp>
    </p:spTree>
    <p:extLst>
      <p:ext uri="{BB962C8B-B14F-4D97-AF65-F5344CB8AC3E}">
        <p14:creationId xmlns:p14="http://schemas.microsoft.com/office/powerpoint/2010/main" val="13382534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MX" dirty="0"/>
              <a:t>Super importante medir bien los timers.   Normalmente se hace dinamico</a:t>
            </a:r>
          </a:p>
        </p:txBody>
      </p:sp>
      <p:sp>
        <p:nvSpPr>
          <p:cNvPr id="4" name="Marcador de número de diapositiva 3"/>
          <p:cNvSpPr>
            <a:spLocks noGrp="1"/>
          </p:cNvSpPr>
          <p:nvPr>
            <p:ph type="sldNum" sz="quarter" idx="10"/>
          </p:nvPr>
        </p:nvSpPr>
        <p:spPr/>
        <p:txBody>
          <a:bodyPr/>
          <a:lstStyle/>
          <a:p>
            <a:pPr>
              <a:defRPr/>
            </a:pPr>
            <a:fld id="{0181E588-FCA8-4873-8094-C59CD4EA985D}" type="slidenum">
              <a:rPr lang="en-US" smtClean="0"/>
              <a:pPr>
                <a:defRPr/>
              </a:pPr>
              <a:t>83</a:t>
            </a:fld>
            <a:endParaRPr lang="en-US"/>
          </a:p>
        </p:txBody>
      </p:sp>
    </p:spTree>
    <p:extLst>
      <p:ext uri="{BB962C8B-B14F-4D97-AF65-F5344CB8AC3E}">
        <p14:creationId xmlns:p14="http://schemas.microsoft.com/office/powerpoint/2010/main" val="2525168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a:noFill/>
          <a:ln/>
        </p:spPr>
        <p:txBody>
          <a:bodyPr/>
          <a:lstStyle/>
          <a:p>
            <a:endParaRPr lang="es-MX"/>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r>
              <a:rPr lang="es-MX" dirty="0"/>
              <a:t>Super importante medir bien los timers.   Normalmente se hace dinamico</a:t>
            </a:r>
          </a:p>
        </p:txBody>
      </p:sp>
      <p:sp>
        <p:nvSpPr>
          <p:cNvPr id="4" name="Marcador de número de diapositiva 3"/>
          <p:cNvSpPr>
            <a:spLocks noGrp="1"/>
          </p:cNvSpPr>
          <p:nvPr>
            <p:ph type="sldNum" sz="quarter" idx="10"/>
          </p:nvPr>
        </p:nvSpPr>
        <p:spPr/>
        <p:txBody>
          <a:bodyPr/>
          <a:lstStyle/>
          <a:p>
            <a:pPr>
              <a:defRPr/>
            </a:pPr>
            <a:fld id="{0181E588-FCA8-4873-8094-C59CD4EA985D}" type="slidenum">
              <a:rPr lang="en-US" smtClean="0"/>
              <a:pPr>
                <a:defRPr/>
              </a:pPr>
              <a:t>84</a:t>
            </a:fld>
            <a:endParaRPr lang="en-US"/>
          </a:p>
        </p:txBody>
      </p:sp>
    </p:spTree>
    <p:extLst>
      <p:ext uri="{BB962C8B-B14F-4D97-AF65-F5344CB8AC3E}">
        <p14:creationId xmlns:p14="http://schemas.microsoft.com/office/powerpoint/2010/main" val="2780258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AA983-4694-3749-A745-B164827B46E1}" type="slidenum">
              <a:rPr lang="en-US"/>
              <a:pPr/>
              <a:t>85</a:t>
            </a:fld>
            <a:endParaRPr lang="en-US"/>
          </a:p>
        </p:txBody>
      </p:sp>
      <p:sp>
        <p:nvSpPr>
          <p:cNvPr id="179202" name="Rectangle 2"/>
          <p:cNvSpPr>
            <a:spLocks noGrp="1" noChangeArrowheads="1"/>
          </p:cNvSpPr>
          <p:nvPr>
            <p:ph type="body" idx="1"/>
          </p:nvPr>
        </p:nvSpPr>
        <p:spPr bwMode="auto">
          <a:xfrm>
            <a:off x="974661" y="4816182"/>
            <a:ext cx="5304743" cy="3000959"/>
          </a:xfrm>
          <a:prstGeom prst="rect">
            <a:avLst/>
          </a:prstGeom>
          <a:noFill/>
          <a:ln>
            <a:miter lim="800000"/>
            <a:headEnd/>
            <a:tailEnd/>
          </a:ln>
        </p:spPr>
        <p:txBody>
          <a:bodyPr lIns="89801" tIns="44112" rIns="89801" bIns="44112">
            <a:prstTxWarp prst="textNoShape">
              <a:avLst/>
            </a:prstTxWarp>
          </a:bodyPr>
          <a:lstStyle/>
          <a:p>
            <a:pPr>
              <a:lnSpc>
                <a:spcPct val="88000"/>
              </a:lnSpc>
            </a:pPr>
            <a:r>
              <a:rPr lang="es-ES_tradnl" dirty="0" err="1"/>
              <a:t>Sliding</a:t>
            </a:r>
            <a:r>
              <a:rPr lang="es-ES_tradnl" dirty="0"/>
              <a:t> </a:t>
            </a:r>
            <a:r>
              <a:rPr lang="es-ES_tradnl" dirty="0" err="1"/>
              <a:t>window</a:t>
            </a:r>
            <a:r>
              <a:rPr lang="es-ES_tradnl" dirty="0">
                <a:latin typeface="Arial" pitchFamily="1" charset="0"/>
              </a:rPr>
              <a:t> </a:t>
            </a:r>
            <a:r>
              <a:rPr lang="es-ES_tradnl" dirty="0" err="1">
                <a:latin typeface="Arial" pitchFamily="1" charset="0"/>
              </a:rPr>
              <a:t>allows</a:t>
            </a:r>
            <a:r>
              <a:rPr lang="es-ES_tradnl" dirty="0">
                <a:latin typeface="Arial" pitchFamily="1" charset="0"/>
              </a:rPr>
              <a:t> </a:t>
            </a:r>
            <a:r>
              <a:rPr lang="es-ES_tradnl" dirty="0" err="1">
                <a:latin typeface="Arial" pitchFamily="1" charset="0"/>
              </a:rPr>
              <a:t>the</a:t>
            </a:r>
            <a:r>
              <a:rPr lang="es-ES_tradnl" dirty="0">
                <a:latin typeface="Arial" pitchFamily="1" charset="0"/>
              </a:rPr>
              <a:t> </a:t>
            </a:r>
            <a:r>
              <a:rPr lang="es-ES_tradnl" dirty="0" err="1">
                <a:latin typeface="Arial" pitchFamily="1" charset="0"/>
              </a:rPr>
              <a:t>transmission</a:t>
            </a:r>
            <a:r>
              <a:rPr lang="es-ES_tradnl" dirty="0">
                <a:latin typeface="Arial" pitchFamily="1" charset="0"/>
              </a:rPr>
              <a:t> of new </a:t>
            </a:r>
            <a:r>
              <a:rPr lang="es-ES_tradnl" dirty="0" err="1">
                <a:latin typeface="Arial" pitchFamily="1" charset="0"/>
              </a:rPr>
              <a:t>frames</a:t>
            </a:r>
            <a:r>
              <a:rPr lang="es-ES_tradnl" dirty="0">
                <a:latin typeface="Arial" pitchFamily="1" charset="0"/>
              </a:rPr>
              <a:t> </a:t>
            </a:r>
            <a:r>
              <a:rPr lang="es-ES_tradnl" dirty="0" err="1">
                <a:latin typeface="Arial" pitchFamily="1" charset="0"/>
              </a:rPr>
              <a:t>before</a:t>
            </a:r>
            <a:r>
              <a:rPr lang="es-ES_tradnl" dirty="0">
                <a:latin typeface="Arial" pitchFamily="1" charset="0"/>
              </a:rPr>
              <a:t> </a:t>
            </a:r>
            <a:r>
              <a:rPr lang="es-ES_tradnl" dirty="0" err="1">
                <a:latin typeface="Arial" pitchFamily="1" charset="0"/>
              </a:rPr>
              <a:t>earlier</a:t>
            </a:r>
            <a:r>
              <a:rPr lang="es-ES_tradnl" dirty="0">
                <a:latin typeface="Arial" pitchFamily="1" charset="0"/>
              </a:rPr>
              <a:t> </a:t>
            </a:r>
            <a:r>
              <a:rPr lang="es-ES_tradnl" dirty="0" err="1">
                <a:latin typeface="Arial" pitchFamily="1" charset="0"/>
              </a:rPr>
              <a:t>ones</a:t>
            </a:r>
            <a:r>
              <a:rPr lang="es-ES_tradnl" dirty="0">
                <a:latin typeface="Arial" pitchFamily="1" charset="0"/>
              </a:rPr>
              <a:t> are </a:t>
            </a:r>
            <a:r>
              <a:rPr lang="es-ES_tradnl" dirty="0" err="1">
                <a:latin typeface="Arial" pitchFamily="1" charset="0"/>
              </a:rPr>
              <a:t>acknowledged</a:t>
            </a:r>
            <a:r>
              <a:rPr lang="es-ES_tradnl" dirty="0">
                <a:latin typeface="Arial" pitchFamily="1" charset="0"/>
              </a:rPr>
              <a:t>. Uses a </a:t>
            </a:r>
            <a:r>
              <a:rPr lang="es-ES_tradnl" dirty="0" err="1">
                <a:latin typeface="Arial" pitchFamily="1" charset="0"/>
              </a:rPr>
              <a:t>window</a:t>
            </a:r>
            <a:r>
              <a:rPr lang="es-ES_tradnl" dirty="0">
                <a:latin typeface="Arial" pitchFamily="1" charset="0"/>
              </a:rPr>
              <a:t> </a:t>
            </a:r>
            <a:r>
              <a:rPr lang="es-ES_tradnl" dirty="0" err="1">
                <a:latin typeface="Arial" pitchFamily="1" charset="0"/>
              </a:rPr>
              <a:t>mechanism</a:t>
            </a:r>
            <a:r>
              <a:rPr lang="es-ES_tradnl" dirty="0">
                <a:latin typeface="Arial" pitchFamily="1" charset="0"/>
              </a:rPr>
              <a:t> </a:t>
            </a:r>
            <a:r>
              <a:rPr lang="es-ES_tradnl" dirty="0" err="1">
                <a:latin typeface="Arial" pitchFamily="1" charset="0"/>
              </a:rPr>
              <a:t>where</a:t>
            </a:r>
            <a:r>
              <a:rPr lang="es-ES_tradnl" dirty="0">
                <a:latin typeface="Arial" pitchFamily="1" charset="0"/>
              </a:rPr>
              <a:t> </a:t>
            </a:r>
            <a:r>
              <a:rPr lang="es-ES_tradnl" dirty="0" err="1">
                <a:latin typeface="Arial" pitchFamily="1" charset="0"/>
              </a:rPr>
              <a:t>the</a:t>
            </a:r>
            <a:r>
              <a:rPr lang="es-ES_tradnl" dirty="0">
                <a:latin typeface="Arial" pitchFamily="1" charset="0"/>
              </a:rPr>
              <a:t> </a:t>
            </a:r>
            <a:r>
              <a:rPr lang="es-ES_tradnl" dirty="0" err="1">
                <a:latin typeface="Arial" pitchFamily="1" charset="0"/>
              </a:rPr>
              <a:t>sender</a:t>
            </a:r>
            <a:r>
              <a:rPr lang="es-ES_tradnl" dirty="0">
                <a:latin typeface="Arial" pitchFamily="1" charset="0"/>
              </a:rPr>
              <a:t> can </a:t>
            </a:r>
            <a:r>
              <a:rPr lang="es-ES_tradnl" dirty="0" err="1">
                <a:latin typeface="Arial" pitchFamily="1" charset="0"/>
              </a:rPr>
              <a:t>send</a:t>
            </a:r>
            <a:r>
              <a:rPr lang="es-ES_tradnl" dirty="0">
                <a:latin typeface="Arial" pitchFamily="1" charset="0"/>
              </a:rPr>
              <a:t> </a:t>
            </a:r>
            <a:r>
              <a:rPr lang="es-ES_tradnl" dirty="0" err="1">
                <a:latin typeface="Arial" pitchFamily="1" charset="0"/>
              </a:rPr>
              <a:t>frames</a:t>
            </a:r>
            <a:r>
              <a:rPr lang="es-ES_tradnl" dirty="0">
                <a:latin typeface="Arial" pitchFamily="1" charset="0"/>
              </a:rPr>
              <a:t> </a:t>
            </a:r>
            <a:r>
              <a:rPr lang="es-ES_tradnl" dirty="0" err="1">
                <a:latin typeface="Arial" pitchFamily="1" charset="0"/>
              </a:rPr>
              <a:t>that</a:t>
            </a:r>
            <a:r>
              <a:rPr lang="es-ES_tradnl" dirty="0">
                <a:latin typeface="Arial" pitchFamily="1" charset="0"/>
              </a:rPr>
              <a:t> are </a:t>
            </a:r>
            <a:r>
              <a:rPr lang="es-ES_tradnl" dirty="0" err="1">
                <a:latin typeface="Arial" pitchFamily="1" charset="0"/>
              </a:rPr>
              <a:t>within</a:t>
            </a:r>
            <a:r>
              <a:rPr lang="es-ES_tradnl" dirty="0">
                <a:latin typeface="Arial" pitchFamily="1" charset="0"/>
              </a:rPr>
              <a:t> a “</a:t>
            </a:r>
            <a:r>
              <a:rPr lang="es-ES_tradnl" dirty="0" err="1">
                <a:latin typeface="Arial" pitchFamily="1" charset="0"/>
              </a:rPr>
              <a:t>window</a:t>
            </a:r>
            <a:r>
              <a:rPr lang="es-ES_tradnl" dirty="0">
                <a:latin typeface="Arial" pitchFamily="1" charset="0"/>
              </a:rPr>
              <a:t>” (</a:t>
            </a:r>
            <a:r>
              <a:rPr lang="es-ES_tradnl" dirty="0" err="1">
                <a:latin typeface="Arial" pitchFamily="1" charset="0"/>
              </a:rPr>
              <a:t>range</a:t>
            </a:r>
            <a:r>
              <a:rPr lang="es-ES_tradnl" dirty="0">
                <a:latin typeface="Arial" pitchFamily="1" charset="0"/>
              </a:rPr>
              <a:t>) of </a:t>
            </a:r>
            <a:r>
              <a:rPr lang="es-ES_tradnl" dirty="0" err="1">
                <a:latin typeface="Arial" pitchFamily="1" charset="0"/>
              </a:rPr>
              <a:t>packets</a:t>
            </a:r>
            <a:r>
              <a:rPr lang="es-ES_tradnl" dirty="0">
                <a:latin typeface="Arial" pitchFamily="1" charset="0"/>
              </a:rPr>
              <a:t>. </a:t>
            </a:r>
            <a:r>
              <a:rPr lang="es-ES_tradnl" dirty="0" err="1">
                <a:latin typeface="Arial" pitchFamily="1" charset="0"/>
              </a:rPr>
              <a:t>The</a:t>
            </a:r>
            <a:r>
              <a:rPr lang="es-ES_tradnl" dirty="0">
                <a:latin typeface="Arial" pitchFamily="1" charset="0"/>
              </a:rPr>
              <a:t> </a:t>
            </a:r>
            <a:r>
              <a:rPr lang="es-ES_tradnl" dirty="0" err="1">
                <a:latin typeface="Arial" pitchFamily="1" charset="0"/>
              </a:rPr>
              <a:t>window</a:t>
            </a:r>
            <a:r>
              <a:rPr lang="es-ES_tradnl" dirty="0">
                <a:latin typeface="Arial" pitchFamily="1" charset="0"/>
              </a:rPr>
              <a:t> </a:t>
            </a:r>
            <a:r>
              <a:rPr lang="es-ES_tradnl" dirty="0" err="1">
                <a:latin typeface="Arial" pitchFamily="1" charset="0"/>
              </a:rPr>
              <a:t>advances</a:t>
            </a:r>
            <a:r>
              <a:rPr lang="es-ES_tradnl" dirty="0">
                <a:latin typeface="Arial" pitchFamily="1" charset="0"/>
              </a:rPr>
              <a:t> as </a:t>
            </a:r>
            <a:r>
              <a:rPr lang="es-ES_tradnl" dirty="0" err="1">
                <a:latin typeface="Arial" pitchFamily="1" charset="0"/>
              </a:rPr>
              <a:t>acknowledgements</a:t>
            </a:r>
            <a:r>
              <a:rPr lang="es-ES_tradnl" dirty="0">
                <a:latin typeface="Arial" pitchFamily="1" charset="0"/>
              </a:rPr>
              <a:t> </a:t>
            </a:r>
            <a:r>
              <a:rPr lang="es-ES_tradnl" dirty="0" err="1">
                <a:latin typeface="Arial" pitchFamily="1" charset="0"/>
              </a:rPr>
              <a:t>for</a:t>
            </a:r>
            <a:r>
              <a:rPr lang="es-ES_tradnl" dirty="0">
                <a:latin typeface="Arial" pitchFamily="1" charset="0"/>
              </a:rPr>
              <a:t> </a:t>
            </a:r>
            <a:r>
              <a:rPr lang="es-ES_tradnl" dirty="0" err="1">
                <a:latin typeface="Arial" pitchFamily="1" charset="0"/>
              </a:rPr>
              <a:t>earlier</a:t>
            </a:r>
            <a:r>
              <a:rPr lang="es-ES_tradnl" dirty="0">
                <a:latin typeface="Arial" pitchFamily="1" charset="0"/>
              </a:rPr>
              <a:t> </a:t>
            </a:r>
            <a:r>
              <a:rPr lang="es-ES_tradnl" dirty="0" err="1">
                <a:latin typeface="Arial" pitchFamily="1" charset="0"/>
              </a:rPr>
              <a:t>frames</a:t>
            </a:r>
            <a:r>
              <a:rPr lang="es-ES_tradnl" dirty="0">
                <a:latin typeface="Arial" pitchFamily="1" charset="0"/>
              </a:rPr>
              <a:t> are </a:t>
            </a:r>
            <a:r>
              <a:rPr lang="es-ES_tradnl" dirty="0" err="1">
                <a:latin typeface="Arial" pitchFamily="1" charset="0"/>
              </a:rPr>
              <a:t>received</a:t>
            </a:r>
            <a:r>
              <a:rPr lang="es-ES_tradnl" dirty="0">
                <a:latin typeface="Arial" pitchFamily="1" charset="0"/>
              </a:rPr>
              <a:t>.</a:t>
            </a:r>
          </a:p>
          <a:p>
            <a:pPr>
              <a:lnSpc>
                <a:spcPct val="88000"/>
              </a:lnSpc>
            </a:pPr>
            <a:r>
              <a:rPr lang="es-ES_tradnl" dirty="0" err="1">
                <a:latin typeface="Arial" pitchFamily="1" charset="0"/>
              </a:rPr>
              <a:t>The</a:t>
            </a:r>
            <a:r>
              <a:rPr lang="es-ES_tradnl" dirty="0">
                <a:latin typeface="Arial" pitchFamily="1" charset="0"/>
              </a:rPr>
              <a:t> </a:t>
            </a:r>
            <a:r>
              <a:rPr lang="es-ES_tradnl" dirty="0" err="1">
                <a:latin typeface="Arial" pitchFamily="1" charset="0"/>
              </a:rPr>
              <a:t>transmitter</a:t>
            </a:r>
            <a:r>
              <a:rPr lang="es-ES_tradnl" dirty="0">
                <a:latin typeface="Arial" pitchFamily="1" charset="0"/>
              </a:rPr>
              <a:t> has a "</a:t>
            </a:r>
            <a:r>
              <a:rPr lang="es-ES_tradnl" dirty="0" err="1">
                <a:latin typeface="Arial" pitchFamily="1" charset="0"/>
              </a:rPr>
              <a:t>window</a:t>
            </a:r>
            <a:r>
              <a:rPr lang="es-ES_tradnl" dirty="0">
                <a:latin typeface="Arial" pitchFamily="1" charset="0"/>
              </a:rPr>
              <a:t>" of N </a:t>
            </a:r>
            <a:r>
              <a:rPr lang="es-ES_tradnl" dirty="0" err="1">
                <a:latin typeface="Arial" pitchFamily="1" charset="0"/>
              </a:rPr>
              <a:t>packets</a:t>
            </a:r>
            <a:r>
              <a:rPr lang="es-ES_tradnl" dirty="0">
                <a:latin typeface="Arial" pitchFamily="1" charset="0"/>
              </a:rPr>
              <a:t> </a:t>
            </a:r>
            <a:r>
              <a:rPr lang="es-ES_tradnl" dirty="0" err="1">
                <a:latin typeface="Arial" pitchFamily="1" charset="0"/>
              </a:rPr>
              <a:t>that</a:t>
            </a:r>
            <a:r>
              <a:rPr lang="es-ES_tradnl" dirty="0">
                <a:latin typeface="Arial" pitchFamily="1" charset="0"/>
              </a:rPr>
              <a:t> can be </a:t>
            </a:r>
            <a:r>
              <a:rPr lang="es-ES_tradnl" dirty="0" err="1">
                <a:latin typeface="Arial" pitchFamily="1" charset="0"/>
              </a:rPr>
              <a:t>sent</a:t>
            </a:r>
            <a:r>
              <a:rPr lang="es-ES_tradnl" dirty="0">
                <a:latin typeface="Arial" pitchFamily="1" charset="0"/>
              </a:rPr>
              <a:t> </a:t>
            </a:r>
            <a:r>
              <a:rPr lang="es-ES_tradnl" dirty="0" err="1">
                <a:latin typeface="Arial" pitchFamily="1" charset="0"/>
              </a:rPr>
              <a:t>without</a:t>
            </a:r>
            <a:r>
              <a:rPr lang="es-ES_tradnl" dirty="0">
                <a:latin typeface="Arial" pitchFamily="1" charset="0"/>
              </a:rPr>
              <a:t> </a:t>
            </a:r>
            <a:r>
              <a:rPr lang="es-ES_tradnl" dirty="0" err="1">
                <a:latin typeface="Arial" pitchFamily="1" charset="0"/>
              </a:rPr>
              <a:t>acknowledgements</a:t>
            </a:r>
            <a:r>
              <a:rPr lang="es-ES_tradnl" dirty="0">
                <a:latin typeface="Arial" pitchFamily="1" charset="0"/>
              </a:rPr>
              <a:t>. </a:t>
            </a:r>
            <a:r>
              <a:rPr lang="es-ES_tradnl" dirty="0" err="1">
                <a:latin typeface="Arial" pitchFamily="1" charset="0"/>
              </a:rPr>
              <a:t>This</a:t>
            </a:r>
            <a:r>
              <a:rPr lang="es-ES_tradnl" dirty="0">
                <a:latin typeface="Arial" pitchFamily="1" charset="0"/>
              </a:rPr>
              <a:t> </a:t>
            </a:r>
            <a:r>
              <a:rPr lang="es-ES_tradnl" dirty="0" err="1">
                <a:latin typeface="Arial" pitchFamily="1" charset="0"/>
              </a:rPr>
              <a:t>window</a:t>
            </a:r>
            <a:r>
              <a:rPr lang="es-ES_tradnl" dirty="0">
                <a:latin typeface="Arial" pitchFamily="1" charset="0"/>
              </a:rPr>
              <a:t> </a:t>
            </a:r>
            <a:r>
              <a:rPr lang="es-ES_tradnl" dirty="0" err="1">
                <a:latin typeface="Arial" pitchFamily="1" charset="0"/>
              </a:rPr>
              <a:t>ranges</a:t>
            </a:r>
            <a:r>
              <a:rPr lang="es-ES_tradnl" dirty="0">
                <a:latin typeface="Arial" pitchFamily="1" charset="0"/>
              </a:rPr>
              <a:t> </a:t>
            </a:r>
            <a:r>
              <a:rPr lang="es-ES_tradnl" dirty="0" err="1">
                <a:latin typeface="Arial" pitchFamily="1" charset="0"/>
              </a:rPr>
              <a:t>from</a:t>
            </a:r>
            <a:r>
              <a:rPr lang="es-ES_tradnl" dirty="0">
                <a:latin typeface="Arial" pitchFamily="1" charset="0"/>
              </a:rPr>
              <a:t> </a:t>
            </a:r>
            <a:r>
              <a:rPr lang="es-ES_tradnl" dirty="0" err="1">
                <a:latin typeface="Arial" pitchFamily="1" charset="0"/>
              </a:rPr>
              <a:t>the</a:t>
            </a:r>
            <a:r>
              <a:rPr lang="es-ES_tradnl" dirty="0">
                <a:latin typeface="Arial" pitchFamily="1" charset="0"/>
              </a:rPr>
              <a:t> </a:t>
            </a:r>
            <a:r>
              <a:rPr lang="es-ES_tradnl" dirty="0" err="1">
                <a:latin typeface="Arial" pitchFamily="1" charset="0"/>
              </a:rPr>
              <a:t>last</a:t>
            </a:r>
            <a:r>
              <a:rPr lang="es-ES_tradnl" dirty="0">
                <a:latin typeface="Arial" pitchFamily="1" charset="0"/>
              </a:rPr>
              <a:t> </a:t>
            </a:r>
            <a:r>
              <a:rPr lang="es-ES_tradnl" dirty="0" err="1">
                <a:latin typeface="Arial" pitchFamily="1" charset="0"/>
              </a:rPr>
              <a:t>value</a:t>
            </a:r>
            <a:r>
              <a:rPr lang="es-ES_tradnl" dirty="0">
                <a:latin typeface="Arial" pitchFamily="1" charset="0"/>
              </a:rPr>
              <a:t> of N(R) </a:t>
            </a:r>
            <a:r>
              <a:rPr lang="es-ES_tradnl" dirty="0" err="1">
                <a:latin typeface="Arial" pitchFamily="1" charset="0"/>
              </a:rPr>
              <a:t>obtained</a:t>
            </a:r>
            <a:r>
              <a:rPr lang="es-ES_tradnl" dirty="0">
                <a:latin typeface="Arial" pitchFamily="1" charset="0"/>
              </a:rPr>
              <a:t> </a:t>
            </a:r>
            <a:r>
              <a:rPr lang="es-ES_tradnl" dirty="0" err="1">
                <a:latin typeface="Arial" pitchFamily="1" charset="0"/>
              </a:rPr>
              <a:t>from</a:t>
            </a:r>
            <a:r>
              <a:rPr lang="es-ES_tradnl" dirty="0">
                <a:latin typeface="Arial" pitchFamily="1" charset="0"/>
              </a:rPr>
              <a:t> </a:t>
            </a:r>
            <a:r>
              <a:rPr lang="es-ES_tradnl" dirty="0" err="1">
                <a:latin typeface="Arial" pitchFamily="1" charset="0"/>
              </a:rPr>
              <a:t>the</a:t>
            </a:r>
            <a:r>
              <a:rPr lang="es-ES_tradnl" dirty="0">
                <a:latin typeface="Arial" pitchFamily="1" charset="0"/>
              </a:rPr>
              <a:t> receiver (</a:t>
            </a:r>
            <a:r>
              <a:rPr lang="es-ES_tradnl" dirty="0" err="1">
                <a:latin typeface="Arial" pitchFamily="1" charset="0"/>
              </a:rPr>
              <a:t>denoted</a:t>
            </a:r>
            <a:r>
              <a:rPr lang="es-ES_tradnl" dirty="0">
                <a:latin typeface="Arial" pitchFamily="1" charset="0"/>
              </a:rPr>
              <a:t> </a:t>
            </a:r>
            <a:r>
              <a:rPr lang="es-ES_tradnl" dirty="0" err="1">
                <a:latin typeface="Arial" pitchFamily="1" charset="0"/>
              </a:rPr>
              <a:t>SNmin</a:t>
            </a:r>
            <a:r>
              <a:rPr lang="es-ES_tradnl" dirty="0">
                <a:latin typeface="Arial" pitchFamily="1" charset="0"/>
              </a:rPr>
              <a:t>) to SNmin+N-1. </a:t>
            </a:r>
          </a:p>
          <a:p>
            <a:pPr>
              <a:lnSpc>
                <a:spcPct val="88000"/>
              </a:lnSpc>
            </a:pPr>
            <a:endParaRPr lang="es-ES_tradnl" dirty="0">
              <a:latin typeface="Arial" pitchFamily="1" charset="0"/>
            </a:endParaRPr>
          </a:p>
          <a:p>
            <a:pPr>
              <a:lnSpc>
                <a:spcPct val="88000"/>
              </a:lnSpc>
            </a:pPr>
            <a:endParaRPr lang="es-ES_tradnl" dirty="0"/>
          </a:p>
        </p:txBody>
      </p:sp>
      <p:sp>
        <p:nvSpPr>
          <p:cNvPr id="179203" name="Rectangle 3"/>
          <p:cNvSpPr>
            <a:spLocks noGrp="1" noRot="1" noChangeAspect="1" noChangeArrowheads="1"/>
          </p:cNvSpPr>
          <p:nvPr>
            <p:ph type="sldImg"/>
          </p:nvPr>
        </p:nvSpPr>
        <p:spPr bwMode="auto">
          <a:xfrm>
            <a:off x="1270000" y="727075"/>
            <a:ext cx="4783138" cy="358775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0574481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F7F62-53FA-9548-B5D1-6F7B00936E4A}" type="slidenum">
              <a:rPr lang="en-US"/>
              <a:pPr/>
              <a:t>86</a:t>
            </a:fld>
            <a:endParaRPr lang="en-US"/>
          </a:p>
        </p:txBody>
      </p:sp>
      <p:sp>
        <p:nvSpPr>
          <p:cNvPr id="205826" name="Rectangle 2"/>
          <p:cNvSpPr>
            <a:spLocks noGrp="1" noChangeArrowheads="1"/>
          </p:cNvSpPr>
          <p:nvPr>
            <p:ph type="body" idx="1"/>
          </p:nvPr>
        </p:nvSpPr>
        <p:spPr bwMode="auto">
          <a:xfrm>
            <a:off x="974661" y="4816182"/>
            <a:ext cx="5304743" cy="3000959"/>
          </a:xfrm>
          <a:prstGeom prst="rect">
            <a:avLst/>
          </a:prstGeom>
          <a:noFill/>
          <a:ln>
            <a:miter lim="800000"/>
            <a:headEnd/>
            <a:tailEnd/>
          </a:ln>
        </p:spPr>
        <p:txBody>
          <a:bodyPr lIns="89801" tIns="44112" rIns="89801" bIns="44112">
            <a:prstTxWarp prst="textNoShape">
              <a:avLst/>
            </a:prstTxWarp>
          </a:bodyPr>
          <a:lstStyle/>
          <a:p>
            <a:pPr>
              <a:lnSpc>
                <a:spcPct val="88000"/>
              </a:lnSpc>
            </a:pPr>
            <a:r>
              <a:rPr lang="es-ES_tradnl"/>
              <a:t> </a:t>
            </a:r>
          </a:p>
        </p:txBody>
      </p:sp>
      <p:sp>
        <p:nvSpPr>
          <p:cNvPr id="205827" name="Rectangle 3"/>
          <p:cNvSpPr>
            <a:spLocks noGrp="1" noRot="1" noChangeAspect="1" noChangeArrowheads="1"/>
          </p:cNvSpPr>
          <p:nvPr>
            <p:ph type="sldImg"/>
          </p:nvPr>
        </p:nvSpPr>
        <p:spPr bwMode="auto">
          <a:xfrm>
            <a:off x="1270000" y="727075"/>
            <a:ext cx="4783138" cy="358775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30795029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AA2F1-A994-D548-B24B-4F6C3F291866}" type="slidenum">
              <a:rPr lang="en-US"/>
              <a:pPr/>
              <a:t>87</a:t>
            </a:fld>
            <a:endParaRPr lang="en-US"/>
          </a:p>
        </p:txBody>
      </p:sp>
      <p:sp>
        <p:nvSpPr>
          <p:cNvPr id="207874" name="Rectangle 2"/>
          <p:cNvSpPr>
            <a:spLocks noGrp="1" noChangeArrowheads="1"/>
          </p:cNvSpPr>
          <p:nvPr>
            <p:ph type="body" idx="1"/>
          </p:nvPr>
        </p:nvSpPr>
        <p:spPr bwMode="auto">
          <a:xfrm>
            <a:off x="974661" y="4816182"/>
            <a:ext cx="5304743" cy="3000959"/>
          </a:xfrm>
          <a:prstGeom prst="rect">
            <a:avLst/>
          </a:prstGeom>
          <a:noFill/>
          <a:ln>
            <a:miter lim="800000"/>
            <a:headEnd/>
            <a:tailEnd/>
          </a:ln>
        </p:spPr>
        <p:txBody>
          <a:bodyPr lIns="89801" tIns="44112" rIns="89801" bIns="44112">
            <a:prstTxWarp prst="textNoShape">
              <a:avLst/>
            </a:prstTxWarp>
          </a:bodyPr>
          <a:lstStyle/>
          <a:p>
            <a:r>
              <a:rPr lang="es-ES_tradnl" dirty="0"/>
              <a:t> </a:t>
            </a:r>
            <a:r>
              <a:rPr lang="es-ES_tradnl" sz="1200" kern="1200" baseline="0" dirty="0" err="1">
                <a:solidFill>
                  <a:schemeClr val="tx1"/>
                </a:solidFill>
                <a:latin typeface="Times New Roman" pitchFamily="18" charset="0"/>
                <a:ea typeface="+mn-ea"/>
                <a:cs typeface="+mn-cs"/>
              </a:rPr>
              <a:t>Allows</a:t>
            </a:r>
            <a:r>
              <a:rPr lang="es-ES_tradnl" sz="1200" kern="1200" baseline="0" dirty="0">
                <a:solidFill>
                  <a:schemeClr val="tx1"/>
                </a:solidFill>
                <a:latin typeface="Times New Roman" pitchFamily="18" charset="0"/>
                <a:ea typeface="+mn-ea"/>
                <a:cs typeface="+mn-cs"/>
              </a:rPr>
              <a:t> more </a:t>
            </a:r>
            <a:r>
              <a:rPr lang="es-ES_tradnl" sz="1200" kern="1200" baseline="0" dirty="0" err="1">
                <a:solidFill>
                  <a:schemeClr val="tx1"/>
                </a:solidFill>
                <a:latin typeface="Times New Roman" pitchFamily="18" charset="0"/>
                <a:ea typeface="+mn-ea"/>
                <a:cs typeface="+mn-cs"/>
              </a:rPr>
              <a:t>throughput</a:t>
            </a:r>
            <a:r>
              <a:rPr lang="es-ES_tradnl" sz="1200" kern="1200" baseline="0" dirty="0">
                <a:solidFill>
                  <a:schemeClr val="tx1"/>
                </a:solidFill>
                <a:latin typeface="Times New Roman" pitchFamily="18" charset="0"/>
                <a:ea typeface="+mn-ea"/>
                <a:cs typeface="+mn-cs"/>
              </a:rPr>
              <a:t> in case </a:t>
            </a:r>
            <a:r>
              <a:rPr lang="es-ES_tradnl" sz="1200" kern="1200" baseline="0" dirty="0" err="1">
                <a:solidFill>
                  <a:schemeClr val="tx1"/>
                </a:solidFill>
                <a:latin typeface="Times New Roman" pitchFamily="18" charset="0"/>
                <a:ea typeface="+mn-ea"/>
                <a:cs typeface="+mn-cs"/>
              </a:rPr>
              <a:t>of</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significant</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end</a:t>
            </a:r>
            <a:r>
              <a:rPr lang="es-ES_tradnl" sz="1200" kern="1200" baseline="0" dirty="0">
                <a:solidFill>
                  <a:schemeClr val="tx1"/>
                </a:solidFill>
                <a:latin typeface="Times New Roman" pitchFamily="18" charset="0"/>
                <a:ea typeface="+mn-ea"/>
                <a:cs typeface="+mn-cs"/>
              </a:rPr>
              <a:t>-</a:t>
            </a:r>
            <a:r>
              <a:rPr lang="es-ES_tradnl" sz="1200" kern="1200" baseline="0" dirty="0" err="1">
                <a:solidFill>
                  <a:schemeClr val="tx1"/>
                </a:solidFill>
                <a:latin typeface="Times New Roman" pitchFamily="18" charset="0"/>
                <a:ea typeface="+mn-ea"/>
                <a:cs typeface="+mn-cs"/>
              </a:rPr>
              <a:t>to</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end</a:t>
            </a:r>
            <a:endParaRPr lang="es-ES_tradnl" sz="1200" kern="1200" baseline="0" dirty="0">
              <a:solidFill>
                <a:schemeClr val="tx1"/>
              </a:solidFill>
              <a:latin typeface="Times New Roman" pitchFamily="18" charset="0"/>
              <a:ea typeface="+mn-ea"/>
              <a:cs typeface="+mn-cs"/>
            </a:endParaRPr>
          </a:p>
          <a:p>
            <a:r>
              <a:rPr lang="es-ES_tradnl" sz="1200" kern="1200" baseline="0" dirty="0" err="1">
                <a:solidFill>
                  <a:schemeClr val="tx1"/>
                </a:solidFill>
                <a:latin typeface="Times New Roman" pitchFamily="18" charset="0"/>
                <a:ea typeface="+mn-ea"/>
                <a:cs typeface="+mn-cs"/>
              </a:rPr>
              <a:t>transmission</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delay</a:t>
            </a:r>
            <a:endParaRPr lang="es-ES_tradnl" sz="1200" kern="1200" baseline="0" dirty="0">
              <a:solidFill>
                <a:schemeClr val="tx1"/>
              </a:solidFill>
              <a:latin typeface="Times New Roman" pitchFamily="18" charset="0"/>
              <a:ea typeface="+mn-ea"/>
              <a:cs typeface="+mn-cs"/>
            </a:endParaRPr>
          </a:p>
          <a:p>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Still</a:t>
            </a:r>
            <a:r>
              <a:rPr lang="es-ES_tradnl" sz="1200" kern="1200" baseline="0" dirty="0">
                <a:solidFill>
                  <a:schemeClr val="tx1"/>
                </a:solidFill>
                <a:latin typeface="Times New Roman" pitchFamily="18" charset="0"/>
                <a:ea typeface="+mn-ea"/>
                <a:cs typeface="+mn-cs"/>
              </a:rPr>
              <a:t> simple </a:t>
            </a:r>
            <a:r>
              <a:rPr lang="es-ES_tradnl" sz="1200" kern="1200" baseline="0" dirty="0" err="1">
                <a:solidFill>
                  <a:schemeClr val="tx1"/>
                </a:solidFill>
                <a:latin typeface="Times New Roman" pitchFamily="18" charset="0"/>
                <a:ea typeface="+mn-ea"/>
                <a:cs typeface="+mn-cs"/>
              </a:rPr>
              <a:t>to</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implement</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Receiver</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does</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not</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need</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to</a:t>
            </a:r>
            <a:r>
              <a:rPr lang="es-ES_tradnl" sz="1200" kern="1200" baseline="0" dirty="0">
                <a:solidFill>
                  <a:schemeClr val="tx1"/>
                </a:solidFill>
                <a:latin typeface="Times New Roman" pitchFamily="18" charset="0"/>
                <a:ea typeface="+mn-ea"/>
                <a:cs typeface="+mn-cs"/>
              </a:rPr>
              <a:t> buffer </a:t>
            </a:r>
            <a:r>
              <a:rPr lang="es-ES_tradnl" sz="1200" kern="1200" baseline="0" dirty="0" err="1">
                <a:solidFill>
                  <a:schemeClr val="tx1"/>
                </a:solidFill>
                <a:latin typeface="Times New Roman" pitchFamily="18" charset="0"/>
                <a:ea typeface="+mn-ea"/>
                <a:cs typeface="+mn-cs"/>
              </a:rPr>
              <a:t>received</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packets</a:t>
            </a:r>
            <a:endParaRPr lang="es-ES_tradnl" sz="1200" kern="1200" baseline="0" dirty="0">
              <a:solidFill>
                <a:schemeClr val="tx1"/>
              </a:solidFill>
              <a:latin typeface="Times New Roman" pitchFamily="18" charset="0"/>
              <a:ea typeface="+mn-ea"/>
              <a:cs typeface="+mn-cs"/>
            </a:endParaRPr>
          </a:p>
          <a:p>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Drawback</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unnecessary</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retransmissions</a:t>
            </a:r>
            <a:r>
              <a:rPr lang="es-ES_tradnl" sz="1200" kern="1200" baseline="0" dirty="0">
                <a:solidFill>
                  <a:schemeClr val="tx1"/>
                </a:solidFill>
                <a:latin typeface="Times New Roman" pitchFamily="18" charset="0"/>
                <a:ea typeface="+mn-ea"/>
                <a:cs typeface="+mn-cs"/>
              </a:rPr>
              <a:t> in case </a:t>
            </a:r>
            <a:r>
              <a:rPr lang="es-ES_tradnl" sz="1200" kern="1200" baseline="0" dirty="0" err="1">
                <a:solidFill>
                  <a:schemeClr val="tx1"/>
                </a:solidFill>
                <a:latin typeface="Times New Roman" pitchFamily="18" charset="0"/>
                <a:ea typeface="+mn-ea"/>
                <a:cs typeface="+mn-cs"/>
              </a:rPr>
              <a:t>of</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lost</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packets</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all</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packets</a:t>
            </a:r>
            <a:endParaRPr lang="es-ES_tradnl" sz="1200" kern="1200" baseline="0" dirty="0">
              <a:solidFill>
                <a:schemeClr val="tx1"/>
              </a:solidFill>
              <a:latin typeface="Times New Roman" pitchFamily="18" charset="0"/>
              <a:ea typeface="+mn-ea"/>
              <a:cs typeface="+mn-cs"/>
            </a:endParaRPr>
          </a:p>
          <a:p>
            <a:r>
              <a:rPr lang="es-ES_tradnl" sz="1200" kern="1200" baseline="0" dirty="0" err="1">
                <a:solidFill>
                  <a:schemeClr val="tx1"/>
                </a:solidFill>
                <a:latin typeface="Times New Roman" pitchFamily="18" charset="0"/>
                <a:ea typeface="+mn-ea"/>
                <a:cs typeface="+mn-cs"/>
              </a:rPr>
              <a:t>following</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the</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lost</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packet</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that</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have</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already</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been</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send</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also</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need</a:t>
            </a:r>
            <a:r>
              <a:rPr lang="es-ES_tradnl" sz="1200" kern="1200" baseline="0" dirty="0">
                <a:solidFill>
                  <a:schemeClr val="tx1"/>
                </a:solidFill>
                <a:latin typeface="Times New Roman" pitchFamily="18" charset="0"/>
                <a:ea typeface="+mn-ea"/>
                <a:cs typeface="+mn-cs"/>
              </a:rPr>
              <a:t> </a:t>
            </a:r>
            <a:r>
              <a:rPr lang="es-ES_tradnl" sz="1200" kern="1200" baseline="0" dirty="0" err="1">
                <a:solidFill>
                  <a:schemeClr val="tx1"/>
                </a:solidFill>
                <a:latin typeface="Times New Roman" pitchFamily="18" charset="0"/>
                <a:ea typeface="+mn-ea"/>
                <a:cs typeface="+mn-cs"/>
              </a:rPr>
              <a:t>to</a:t>
            </a:r>
            <a:r>
              <a:rPr lang="es-ES_tradnl" sz="1200" kern="1200" baseline="0" dirty="0">
                <a:solidFill>
                  <a:schemeClr val="tx1"/>
                </a:solidFill>
                <a:latin typeface="Times New Roman" pitchFamily="18" charset="0"/>
                <a:ea typeface="+mn-ea"/>
                <a:cs typeface="+mn-cs"/>
              </a:rPr>
              <a:t> be</a:t>
            </a:r>
          </a:p>
          <a:p>
            <a:r>
              <a:rPr lang="es-ES_tradnl" sz="1200" kern="1200" baseline="0" dirty="0" err="1">
                <a:solidFill>
                  <a:schemeClr val="tx1"/>
                </a:solidFill>
                <a:latin typeface="Times New Roman" pitchFamily="18" charset="0"/>
                <a:ea typeface="+mn-ea"/>
                <a:cs typeface="+mn-cs"/>
              </a:rPr>
              <a:t>retransmitted</a:t>
            </a:r>
            <a:r>
              <a:rPr lang="es-ES_tradnl" sz="1200" kern="1200" baseline="0" dirty="0">
                <a:solidFill>
                  <a:schemeClr val="tx1"/>
                </a:solidFill>
                <a:latin typeface="Times New Roman" pitchFamily="18" charset="0"/>
                <a:ea typeface="+mn-ea"/>
                <a:cs typeface="+mn-cs"/>
              </a:rPr>
              <a:t>)</a:t>
            </a:r>
            <a:endParaRPr lang="es-ES_tradnl" dirty="0"/>
          </a:p>
        </p:txBody>
      </p:sp>
      <p:sp>
        <p:nvSpPr>
          <p:cNvPr id="207875" name="Rectangle 3"/>
          <p:cNvSpPr>
            <a:spLocks noGrp="1" noRot="1" noChangeAspect="1" noChangeArrowheads="1"/>
          </p:cNvSpPr>
          <p:nvPr>
            <p:ph type="sldImg"/>
          </p:nvPr>
        </p:nvSpPr>
        <p:spPr bwMode="auto">
          <a:xfrm>
            <a:off x="1270000" y="727075"/>
            <a:ext cx="4783138" cy="358775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442400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A5495F-E45D-1844-9D36-0C210E859905}" type="slidenum">
              <a:rPr lang="en-US"/>
              <a:pPr/>
              <a:t>88</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s-MX" dirty="0"/>
              <a:t>Go back N -&gt; Wt &lt;= 7</a:t>
            </a:r>
          </a:p>
          <a:p>
            <a:r>
              <a:rPr lang="es-MX" dirty="0"/>
              <a:t>I,0 	-&gt;</a:t>
            </a:r>
          </a:p>
          <a:p>
            <a:r>
              <a:rPr lang="es-MX" dirty="0"/>
              <a:t>...</a:t>
            </a:r>
          </a:p>
          <a:p>
            <a:r>
              <a:rPr lang="es-MX" dirty="0"/>
              <a:t>I,7 	-&gt;</a:t>
            </a:r>
          </a:p>
          <a:p>
            <a:r>
              <a:rPr lang="es-MX" dirty="0"/>
              <a:t>    	&lt;-	I,0,0</a:t>
            </a:r>
          </a:p>
          <a:p>
            <a:r>
              <a:rPr lang="es-MX" dirty="0"/>
              <a:t>¿todas o ninguna se recibieron bien?</a:t>
            </a:r>
          </a:p>
          <a:p>
            <a:endParaRPr lang="es-MX" dirty="0"/>
          </a:p>
          <a:p>
            <a:r>
              <a:rPr lang="es-MX" dirty="0"/>
              <a:t>Rechazo selectivo -&gt; Wt &lt;= 4</a:t>
            </a:r>
          </a:p>
          <a:p>
            <a:r>
              <a:rPr lang="es-MX" dirty="0"/>
              <a:t>I,0	-&gt;</a:t>
            </a:r>
          </a:p>
          <a:p>
            <a:r>
              <a:rPr lang="es-MX" dirty="0"/>
              <a:t>...</a:t>
            </a:r>
          </a:p>
          <a:p>
            <a:r>
              <a:rPr lang="es-MX" dirty="0"/>
              <a:t>I,4	-&gt;</a:t>
            </a:r>
          </a:p>
          <a:p>
            <a:r>
              <a:rPr lang="es-MX" dirty="0"/>
              <a:t>	X&lt;- RR,0</a:t>
            </a:r>
          </a:p>
          <a:p>
            <a:r>
              <a:rPr lang="es-MX" dirty="0"/>
              <a:t>. . . T.O.</a:t>
            </a:r>
          </a:p>
          <a:p>
            <a:r>
              <a:rPr lang="es-MX" dirty="0"/>
              <a:t>I,0	-&gt;</a:t>
            </a:r>
          </a:p>
          <a:p>
            <a:r>
              <a:rPr lang="es-MX" dirty="0"/>
              <a:t>(se acepta una trama repetida, ya que está dentro de la ventana del receptor)</a:t>
            </a:r>
            <a:endParaRPr lang="es-ES" dirty="0"/>
          </a:p>
        </p:txBody>
      </p:sp>
    </p:spTree>
    <p:extLst>
      <p:ext uri="{BB962C8B-B14F-4D97-AF65-F5344CB8AC3E}">
        <p14:creationId xmlns:p14="http://schemas.microsoft.com/office/powerpoint/2010/main" val="39758401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2BED72A-117D-4C09-8459-B1EAB666ABFF}"/>
              </a:ext>
            </a:extLst>
          </p:cNvPr>
          <p:cNvSpPr>
            <a:spLocks noChangeArrowheads="1" noTextEdit="1"/>
          </p:cNvSpPr>
          <p:nvPr>
            <p:ph type="sldImg"/>
          </p:nvPr>
        </p:nvSpPr>
        <p:spPr>
          <a:xfrm>
            <a:off x="881063" y="733425"/>
            <a:ext cx="4889500" cy="3667125"/>
          </a:xfrm>
          <a:ln/>
        </p:spPr>
      </p:sp>
      <p:sp>
        <p:nvSpPr>
          <p:cNvPr id="40963" name="Rectangle 3">
            <a:extLst>
              <a:ext uri="{FF2B5EF4-FFF2-40B4-BE49-F238E27FC236}">
                <a16:creationId xmlns:a16="http://schemas.microsoft.com/office/drawing/2014/main" id="{B25C8A9C-69F4-4D4D-B40B-1F5B83E04331}"/>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s-MX" altLang="es-MX" dirty="0">
              <a:ea typeface="ＭＳ Ｐゴシック" panose="020B0600070205080204" pitchFamily="34"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D712C0C-E22E-430E-A15F-1EC8144F6D18}"/>
              </a:ext>
            </a:extLst>
          </p:cNvPr>
          <p:cNvSpPr>
            <a:spLocks noChangeArrowheads="1" noTextEdit="1"/>
          </p:cNvSpPr>
          <p:nvPr>
            <p:ph type="sldImg"/>
          </p:nvPr>
        </p:nvSpPr>
        <p:spPr>
          <a:xfrm>
            <a:off x="881063" y="733425"/>
            <a:ext cx="4889500" cy="3667125"/>
          </a:xfrm>
          <a:ln/>
        </p:spPr>
      </p:sp>
      <p:sp>
        <p:nvSpPr>
          <p:cNvPr id="41987" name="Rectangle 3">
            <a:extLst>
              <a:ext uri="{FF2B5EF4-FFF2-40B4-BE49-F238E27FC236}">
                <a16:creationId xmlns:a16="http://schemas.microsoft.com/office/drawing/2014/main" id="{8E0F7696-F838-48E6-ADC2-97F7D2B0E372}"/>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MX" altLang="es-MX" dirty="0">
                <a:ea typeface="ＭＳ Ｐゴシック" panose="020B0600070205080204" pitchFamily="34" charset="-128"/>
              </a:rPr>
              <a:t> Las </a:t>
            </a:r>
            <a:r>
              <a:rPr lang="es-MX" altLang="es-MX" dirty="0" err="1">
                <a:ea typeface="ＭＳ Ｐゴシック" panose="020B0600070205080204" pitchFamily="34" charset="-128"/>
              </a:rPr>
              <a:t>VLANs</a:t>
            </a:r>
            <a:r>
              <a:rPr lang="es-MX" altLang="es-MX" dirty="0">
                <a:ea typeface="ＭＳ Ｐゴシック" panose="020B0600070205080204" pitchFamily="34" charset="-128"/>
              </a:rPr>
              <a:t> son segmentos lógicos definidos a nivel MAC, por lo que </a:t>
            </a:r>
            <a:r>
              <a:rPr lang="es-MX" altLang="es-MX" dirty="0" err="1">
                <a:ea typeface="ＭＳ Ｐゴシック" panose="020B0600070205080204" pitchFamily="34" charset="-128"/>
              </a:rPr>
              <a:t>que</a:t>
            </a:r>
            <a:r>
              <a:rPr lang="es-MX" altLang="es-MX" dirty="0">
                <a:ea typeface="ＭＳ Ｐゴシック" panose="020B0600070205080204" pitchFamily="34" charset="-128"/>
              </a:rPr>
              <a:t> computadoras que se encuentran en diferentes </a:t>
            </a:r>
            <a:r>
              <a:rPr lang="es-MX" altLang="es-MX" dirty="0" err="1">
                <a:ea typeface="ＭＳ Ｐゴシック" panose="020B0600070205080204" pitchFamily="34" charset="-128"/>
              </a:rPr>
              <a:t>VLANs</a:t>
            </a:r>
            <a:r>
              <a:rPr lang="es-MX" altLang="es-MX" dirty="0">
                <a:ea typeface="ＭＳ Ｐゴシック" panose="020B0600070205080204" pitchFamily="34" charset="-128"/>
              </a:rPr>
              <a:t> no se pueden comunicar en forma conmutada, debe de existir una función de ruteo entre ellas.</a:t>
            </a:r>
          </a:p>
          <a:p>
            <a:r>
              <a:rPr lang="es-MX" altLang="es-MX" dirty="0">
                <a:ea typeface="ＭＳ Ｐゴシック" panose="020B0600070205080204" pitchFamily="34" charset="-128"/>
              </a:rPr>
              <a:t>Los conmutadores de capa 3 toman la información contenida a nivel de la capa 3 para encontrar la ruta hacia el destino, pero la entrega de la información la realizan los conmutadores a nivel de la capa 2.</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D712C0C-E22E-430E-A15F-1EC8144F6D18}"/>
              </a:ext>
            </a:extLst>
          </p:cNvPr>
          <p:cNvSpPr>
            <a:spLocks noChangeArrowheads="1" noTextEdit="1"/>
          </p:cNvSpPr>
          <p:nvPr>
            <p:ph type="sldImg"/>
          </p:nvPr>
        </p:nvSpPr>
        <p:spPr>
          <a:xfrm>
            <a:off x="881063" y="733425"/>
            <a:ext cx="4889500" cy="3667125"/>
          </a:xfrm>
          <a:ln/>
        </p:spPr>
      </p:sp>
      <p:sp>
        <p:nvSpPr>
          <p:cNvPr id="41987" name="Rectangle 3">
            <a:extLst>
              <a:ext uri="{FF2B5EF4-FFF2-40B4-BE49-F238E27FC236}">
                <a16:creationId xmlns:a16="http://schemas.microsoft.com/office/drawing/2014/main" id="{8E0F7696-F838-48E6-ADC2-97F7D2B0E372}"/>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MX" altLang="es-MX" dirty="0">
                <a:ea typeface="ＭＳ Ｐゴシック" panose="020B0600070205080204" pitchFamily="34" charset="-128"/>
              </a:rPr>
              <a:t> Las </a:t>
            </a:r>
            <a:r>
              <a:rPr lang="es-MX" altLang="es-MX" dirty="0" err="1">
                <a:ea typeface="ＭＳ Ｐゴシック" panose="020B0600070205080204" pitchFamily="34" charset="-128"/>
              </a:rPr>
              <a:t>VLANs</a:t>
            </a:r>
            <a:r>
              <a:rPr lang="es-MX" altLang="es-MX" dirty="0">
                <a:ea typeface="ＭＳ Ｐゴシック" panose="020B0600070205080204" pitchFamily="34" charset="-128"/>
              </a:rPr>
              <a:t> son segmentos lógicos definidos a nivel MAC, por lo que </a:t>
            </a:r>
            <a:r>
              <a:rPr lang="es-MX" altLang="es-MX" dirty="0" err="1">
                <a:ea typeface="ＭＳ Ｐゴシック" panose="020B0600070205080204" pitchFamily="34" charset="-128"/>
              </a:rPr>
              <a:t>que</a:t>
            </a:r>
            <a:r>
              <a:rPr lang="es-MX" altLang="es-MX" dirty="0">
                <a:ea typeface="ＭＳ Ｐゴシック" panose="020B0600070205080204" pitchFamily="34" charset="-128"/>
              </a:rPr>
              <a:t> computadoras que se encuentran en diferentes </a:t>
            </a:r>
            <a:r>
              <a:rPr lang="es-MX" altLang="es-MX" dirty="0" err="1">
                <a:ea typeface="ＭＳ Ｐゴシック" panose="020B0600070205080204" pitchFamily="34" charset="-128"/>
              </a:rPr>
              <a:t>VLANs</a:t>
            </a:r>
            <a:r>
              <a:rPr lang="es-MX" altLang="es-MX" dirty="0">
                <a:ea typeface="ＭＳ Ｐゴシック" panose="020B0600070205080204" pitchFamily="34" charset="-128"/>
              </a:rPr>
              <a:t> no se pueden comunicar en forma conmutada, debe de existir una función de ruteo entre ellas.</a:t>
            </a:r>
          </a:p>
          <a:p>
            <a:r>
              <a:rPr lang="es-MX" altLang="es-MX" dirty="0">
                <a:ea typeface="ＭＳ Ｐゴシック" panose="020B0600070205080204" pitchFamily="34" charset="-128"/>
              </a:rPr>
              <a:t>Los conmutadores de capa 3 toman la información contenida a nivel de la capa 3 para encontrar la ruta hacia el destino, pero la entrega de la información la realizan los conmutadores a nivel de la capa 2.</a:t>
            </a:r>
          </a:p>
        </p:txBody>
      </p:sp>
    </p:spTree>
    <p:extLst>
      <p:ext uri="{BB962C8B-B14F-4D97-AF65-F5344CB8AC3E}">
        <p14:creationId xmlns:p14="http://schemas.microsoft.com/office/powerpoint/2010/main" val="15219503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C2D6786-45A9-4468-B963-D3D2C6C49805}"/>
              </a:ext>
            </a:extLst>
          </p:cNvPr>
          <p:cNvSpPr>
            <a:spLocks noChangeArrowheads="1" noTextEdit="1"/>
          </p:cNvSpPr>
          <p:nvPr>
            <p:ph type="sldImg"/>
          </p:nvPr>
        </p:nvSpPr>
        <p:spPr>
          <a:xfrm>
            <a:off x="881063" y="733425"/>
            <a:ext cx="4889500" cy="3667125"/>
          </a:xfrm>
          <a:ln/>
        </p:spPr>
      </p:sp>
      <p:sp>
        <p:nvSpPr>
          <p:cNvPr id="44035" name="Rectangle 3">
            <a:extLst>
              <a:ext uri="{FF2B5EF4-FFF2-40B4-BE49-F238E27FC236}">
                <a16:creationId xmlns:a16="http://schemas.microsoft.com/office/drawing/2014/main" id="{3EDD9B0F-3732-4996-9534-52F286033444}"/>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ES_tradnl" altLang="es-MX" dirty="0">
                <a:ea typeface="ＭＳ Ｐゴシック" panose="020B0600070205080204" pitchFamily="34" charset="-128"/>
              </a:rPr>
              <a:t> Es básicamente una colección de puertos. </a:t>
            </a:r>
          </a:p>
          <a:p>
            <a:r>
              <a:rPr lang="es-ES_tradnl" altLang="es-MX" dirty="0">
                <a:ea typeface="ＭＳ Ｐゴシック" panose="020B0600070205080204" pitchFamily="34" charset="-128"/>
              </a:rPr>
              <a:t> Es la forma más simple de crear </a:t>
            </a:r>
            <a:r>
              <a:rPr lang="es-ES_tradnl" altLang="es-MX" dirty="0" err="1">
                <a:ea typeface="ＭＳ Ｐゴシック" panose="020B0600070205080204" pitchFamily="34" charset="-128"/>
              </a:rPr>
              <a:t>VLAN´s</a:t>
            </a:r>
            <a:r>
              <a:rPr lang="es-ES_tradnl" altLang="es-MX" dirty="0">
                <a:ea typeface="ＭＳ Ｐゴシック" panose="020B0600070205080204" pitchFamily="34" charset="-128"/>
              </a:rPr>
              <a:t>.</a:t>
            </a:r>
          </a:p>
          <a:p>
            <a:r>
              <a:rPr lang="es-ES_tradnl" altLang="es-MX" dirty="0">
                <a:ea typeface="ＭＳ Ｐゴシック" panose="020B0600070205080204" pitchFamily="34" charset="-128"/>
              </a:rPr>
              <a:t>Los cambios en la red requieren de configuración manual para modificar la asignación del puerto a la VLAN correspondiente.</a:t>
            </a:r>
          </a:p>
          <a:p>
            <a:endParaRPr lang="es-ES_tradnl" altLang="es-MX" dirty="0">
              <a:ea typeface="ＭＳ Ｐゴシック" panose="020B0600070205080204" pitchFamily="34" charset="-128"/>
            </a:endParaRPr>
          </a:p>
          <a:p>
            <a:r>
              <a:rPr lang="es-ES_tradnl" altLang="es-MX" dirty="0">
                <a:ea typeface="ＭＳ Ｐゴシック" panose="020B0600070205080204" pitchFamily="34" charset="-128"/>
              </a:rPr>
              <a:t>En los enlaces entre conmutadores, ¿cómo saben qué trama va dirigida a qué puertos?  Se requiere de un mecanismo de etiquetamiento.</a:t>
            </a:r>
          </a:p>
          <a:p>
            <a:r>
              <a:rPr lang="es-ES_tradnl" altLang="es-MX" dirty="0">
                <a:ea typeface="ＭＳ Ｐゴシック" panose="020B0600070205080204" pitchFamily="34" charset="-128"/>
              </a:rPr>
              <a:t>Se debe tener una sola VLAN por puerto, a menos que los equipos terminales soporten la opción de </a:t>
            </a:r>
            <a:r>
              <a:rPr lang="es-ES_tradnl" altLang="es-MX" dirty="0" err="1">
                <a:ea typeface="ＭＳ Ｐゴシック" panose="020B0600070205080204" pitchFamily="34" charset="-128"/>
              </a:rPr>
              <a:t>etiquetado.l</a:t>
            </a:r>
            <a:endParaRPr lang="es-ES_tradnl" altLang="es-MX" dirty="0">
              <a:ea typeface="ＭＳ Ｐゴシック" panose="020B0600070205080204" pitchFamily="34"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3188EF0-0217-4532-AD4E-CA1CA0E163AB}"/>
              </a:ext>
            </a:extLst>
          </p:cNvPr>
          <p:cNvSpPr>
            <a:spLocks noChangeArrowheads="1" noTextEdit="1"/>
          </p:cNvSpPr>
          <p:nvPr>
            <p:ph type="sldImg"/>
          </p:nvPr>
        </p:nvSpPr>
        <p:spPr>
          <a:xfrm>
            <a:off x="881063" y="733425"/>
            <a:ext cx="4889500" cy="3667125"/>
          </a:xfrm>
          <a:ln/>
        </p:spPr>
      </p:sp>
      <p:sp>
        <p:nvSpPr>
          <p:cNvPr id="45059" name="Rectangle 3">
            <a:extLst>
              <a:ext uri="{FF2B5EF4-FFF2-40B4-BE49-F238E27FC236}">
                <a16:creationId xmlns:a16="http://schemas.microsoft.com/office/drawing/2014/main" id="{372D9AB3-0B18-41B4-8A7A-75B6822A1BCB}"/>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ES_tradnl" altLang="es-MX" dirty="0">
                <a:ea typeface="ＭＳ Ｐゴシック" panose="020B0600070205080204" pitchFamily="34" charset="-128"/>
              </a:rPr>
              <a:t> Una VLAN por MAC es un conjunto de direcciones MAC asignadas por el administrador de la red.</a:t>
            </a:r>
          </a:p>
          <a:p>
            <a:r>
              <a:rPr lang="es-ES_tradnl" altLang="es-MX" dirty="0">
                <a:ea typeface="ＭＳ Ｐゴシック" panose="020B0600070205080204" pitchFamily="34" charset="-128"/>
              </a:rPr>
              <a:t> Es la forma que proporciona el mayor grado de seguridad y a diferencia de las </a:t>
            </a:r>
            <a:r>
              <a:rPr lang="es-ES_tradnl" altLang="es-MX" dirty="0" err="1">
                <a:ea typeface="ＭＳ Ｐゴシック" panose="020B0600070205080204" pitchFamily="34" charset="-128"/>
              </a:rPr>
              <a:t>VLAN´s</a:t>
            </a:r>
            <a:r>
              <a:rPr lang="es-ES_tradnl" altLang="es-MX" dirty="0">
                <a:ea typeface="ＭＳ Ｐゴシック" panose="020B0600070205080204" pitchFamily="34" charset="-128"/>
              </a:rPr>
              <a:t> por puerto, este tipo de membresía si proporciona cierto grado de libertad de movimiento dentro de toda la red conmutada.</a:t>
            </a:r>
          </a:p>
          <a:p>
            <a:r>
              <a:rPr lang="es-ES_tradnl" altLang="es-MX" dirty="0">
                <a:ea typeface="ＭＳ Ｐゴシック" panose="020B0600070205080204" pitchFamily="34" charset="-128"/>
              </a:rPr>
              <a:t> Su principal desventaja es la dificultad para administrarla sobre todo para redes con una gran cantidad de nodos.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306179" name="Rectangle 3"/>
          <p:cNvSpPr>
            <a:spLocks noGrp="1" noChangeArrowheads="1"/>
          </p:cNvSpPr>
          <p:nvPr>
            <p:ph type="body" idx="1"/>
          </p:nvPr>
        </p:nvSpPr>
        <p:spPr>
          <a:xfrm>
            <a:off x="914400" y="4343400"/>
            <a:ext cx="5029200" cy="3352800"/>
          </a:xfrm>
          <a:solidFill>
            <a:srgbClr val="FFFFFF"/>
          </a:solidFill>
          <a:ln>
            <a:solidFill>
              <a:srgbClr val="000000"/>
            </a:solidFill>
          </a:ln>
        </p:spPr>
        <p:txBody>
          <a:bodyPr/>
          <a:lstStyle/>
          <a:p>
            <a:endParaRPr lang="es-MX"/>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3188EF0-0217-4532-AD4E-CA1CA0E163AB}"/>
              </a:ext>
            </a:extLst>
          </p:cNvPr>
          <p:cNvSpPr>
            <a:spLocks noChangeArrowheads="1" noTextEdit="1"/>
          </p:cNvSpPr>
          <p:nvPr>
            <p:ph type="sldImg"/>
          </p:nvPr>
        </p:nvSpPr>
        <p:spPr>
          <a:xfrm>
            <a:off x="881063" y="733425"/>
            <a:ext cx="4889500" cy="3667125"/>
          </a:xfrm>
          <a:ln/>
        </p:spPr>
      </p:sp>
      <p:sp>
        <p:nvSpPr>
          <p:cNvPr id="45059" name="Rectangle 3">
            <a:extLst>
              <a:ext uri="{FF2B5EF4-FFF2-40B4-BE49-F238E27FC236}">
                <a16:creationId xmlns:a16="http://schemas.microsoft.com/office/drawing/2014/main" id="{372D9AB3-0B18-41B4-8A7A-75B6822A1BCB}"/>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ES_tradnl" altLang="es-MX" dirty="0">
                <a:ea typeface="ＭＳ Ｐゴシック" panose="020B0600070205080204" pitchFamily="34" charset="-128"/>
              </a:rPr>
              <a:t> Una VLAN por MAC es un conjunto de direcciones MAC asignadas por el administrador de la red.</a:t>
            </a:r>
          </a:p>
          <a:p>
            <a:r>
              <a:rPr lang="es-ES_tradnl" altLang="es-MX" dirty="0">
                <a:ea typeface="ＭＳ Ｐゴシック" panose="020B0600070205080204" pitchFamily="34" charset="-128"/>
              </a:rPr>
              <a:t> Es la forma que proporciona el mayor grado de seguridad y a diferencia de las </a:t>
            </a:r>
            <a:r>
              <a:rPr lang="es-ES_tradnl" altLang="es-MX" dirty="0" err="1">
                <a:ea typeface="ＭＳ Ｐゴシック" panose="020B0600070205080204" pitchFamily="34" charset="-128"/>
              </a:rPr>
              <a:t>VLAN´s</a:t>
            </a:r>
            <a:r>
              <a:rPr lang="es-ES_tradnl" altLang="es-MX" dirty="0">
                <a:ea typeface="ＭＳ Ｐゴシック" panose="020B0600070205080204" pitchFamily="34" charset="-128"/>
              </a:rPr>
              <a:t> por puerto, este tipo de membresía si proporciona cierto grado de libertad de movimiento dentro de toda la red conmutada.</a:t>
            </a:r>
          </a:p>
          <a:p>
            <a:r>
              <a:rPr lang="es-ES_tradnl" altLang="es-MX" dirty="0">
                <a:ea typeface="ＭＳ Ｐゴシック" panose="020B0600070205080204" pitchFamily="34" charset="-128"/>
              </a:rPr>
              <a:t> Su principal desventaja es la dificultad para administrarla sobre todo para redes con una gran cantidad de nodos.</a:t>
            </a:r>
          </a:p>
        </p:txBody>
      </p:sp>
    </p:spTree>
    <p:extLst>
      <p:ext uri="{BB962C8B-B14F-4D97-AF65-F5344CB8AC3E}">
        <p14:creationId xmlns:p14="http://schemas.microsoft.com/office/powerpoint/2010/main" val="14623579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3A08339-E303-4D51-B90A-EFF2F83E575A}"/>
              </a:ext>
            </a:extLst>
          </p:cNvPr>
          <p:cNvSpPr>
            <a:spLocks noChangeArrowheads="1" noTextEdit="1"/>
          </p:cNvSpPr>
          <p:nvPr>
            <p:ph type="sldImg"/>
          </p:nvPr>
        </p:nvSpPr>
        <p:spPr>
          <a:xfrm>
            <a:off x="881063" y="733425"/>
            <a:ext cx="4889500" cy="3667125"/>
          </a:xfrm>
          <a:ln/>
        </p:spPr>
      </p:sp>
      <p:sp>
        <p:nvSpPr>
          <p:cNvPr id="46083" name="Rectangle 3">
            <a:extLst>
              <a:ext uri="{FF2B5EF4-FFF2-40B4-BE49-F238E27FC236}">
                <a16:creationId xmlns:a16="http://schemas.microsoft.com/office/drawing/2014/main" id="{6FAB1D9F-484B-4C01-9FFE-E1DC9DC0B18F}"/>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ES_tradnl" altLang="es-MX" dirty="0">
                <a:ea typeface="ＭＳ Ｐゴシック" panose="020B0600070205080204" pitchFamily="34" charset="-128"/>
              </a:rPr>
              <a:t> Este tipo de membresía permite al administrador agrupar los nodos con base en el tipo de protocolo definido en la trama.</a:t>
            </a:r>
          </a:p>
          <a:p>
            <a:r>
              <a:rPr lang="es-ES_tradnl" altLang="es-MX" dirty="0">
                <a:ea typeface="ＭＳ Ｐゴシック" panose="020B0600070205080204" pitchFamily="34" charset="-128"/>
              </a:rPr>
              <a:t> Permite la separación lógica de los protocolos para que aquellos protocolos orientados a difusión no afecten a toda la red.</a:t>
            </a:r>
          </a:p>
          <a:p>
            <a:r>
              <a:rPr lang="es-ES_tradnl" altLang="es-MX" dirty="0">
                <a:ea typeface="ＭＳ Ｐゴシック" panose="020B0600070205080204" pitchFamily="34" charset="-128"/>
              </a:rPr>
              <a:t> </a:t>
            </a:r>
            <a:r>
              <a:rPr lang="es-ES_tradnl" altLang="es-MX" dirty="0" err="1">
                <a:ea typeface="ＭＳ Ｐゴシック" panose="020B0600070205080204" pitchFamily="34" charset="-128"/>
              </a:rPr>
              <a:t>VLAN´s</a:t>
            </a:r>
            <a:r>
              <a:rPr lang="es-ES_tradnl" altLang="es-MX" dirty="0">
                <a:ea typeface="ＭＳ Ｐゴシック" panose="020B0600070205080204" pitchFamily="34" charset="-128"/>
              </a:rPr>
              <a:t> definidas por protocolo son efectivas para IP o IPX, pero no para protocolos que no definen subredes como por ejemplo NetBIOS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AB56536-89B2-4BBC-9F89-30E67DDC25F9}"/>
              </a:ext>
            </a:extLst>
          </p:cNvPr>
          <p:cNvSpPr>
            <a:spLocks noChangeArrowheads="1" noTextEdit="1"/>
          </p:cNvSpPr>
          <p:nvPr>
            <p:ph type="sldImg"/>
          </p:nvPr>
        </p:nvSpPr>
        <p:spPr>
          <a:xfrm>
            <a:off x="881063" y="733425"/>
            <a:ext cx="4889500" cy="3667125"/>
          </a:xfrm>
          <a:ln/>
        </p:spPr>
      </p:sp>
      <p:sp>
        <p:nvSpPr>
          <p:cNvPr id="47107" name="Rectangle 3">
            <a:extLst>
              <a:ext uri="{FF2B5EF4-FFF2-40B4-BE49-F238E27FC236}">
                <a16:creationId xmlns:a16="http://schemas.microsoft.com/office/drawing/2014/main" id="{4D8FD175-45A8-451B-8E25-87AA7DD391B1}"/>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ES_tradnl" altLang="es-MX" dirty="0">
                <a:ea typeface="ＭＳ Ｐゴシック" panose="020B0600070205080204" pitchFamily="34" charset="-128"/>
              </a:rPr>
              <a:t> Permite crear </a:t>
            </a:r>
            <a:r>
              <a:rPr lang="es-ES_tradnl" altLang="es-MX" dirty="0" err="1">
                <a:ea typeface="ＭＳ Ｐゴシック" panose="020B0600070205080204" pitchFamily="34" charset="-128"/>
              </a:rPr>
              <a:t>VLAN´s</a:t>
            </a:r>
            <a:r>
              <a:rPr lang="es-ES_tradnl" altLang="es-MX" dirty="0">
                <a:ea typeface="ＭＳ Ｐゴシック" panose="020B0600070205080204" pitchFamily="34" charset="-128"/>
              </a:rPr>
              <a:t> por dirección de subred IP o número de red IPX. Es prácticamente la misma forma en que se asignaron las direcciones de red y delimitaron dominios de difusión mediante el uso de ruteadores.</a:t>
            </a:r>
          </a:p>
          <a:p>
            <a:r>
              <a:rPr lang="es-ES_tradnl" altLang="es-MX" dirty="0">
                <a:ea typeface="ＭＳ Ｐゴシック" panose="020B0600070205080204" pitchFamily="34" charset="-128"/>
              </a:rPr>
              <a:t> Es un tipo de VLAN muy flexible y fácil de administrar.</a:t>
            </a:r>
          </a:p>
          <a:p>
            <a:r>
              <a:rPr lang="es-ES_tradnl" altLang="es-MX" dirty="0">
                <a:ea typeface="ＭＳ Ｐゴシック" panose="020B0600070205080204" pitchFamily="34" charset="-128"/>
              </a:rPr>
              <a:t> A pesar de que el conmutador ve la información de capa 3 para su asignación a la correspondiente VLAN, la transferencia de información se sigue haciendo a nivel de la capa 2.</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2273FC2-EB31-4F8D-B712-32B309455DDC}"/>
              </a:ext>
            </a:extLst>
          </p:cNvPr>
          <p:cNvSpPr>
            <a:spLocks noChangeArrowheads="1" noTextEdit="1"/>
          </p:cNvSpPr>
          <p:nvPr>
            <p:ph type="sldImg"/>
          </p:nvPr>
        </p:nvSpPr>
        <p:spPr>
          <a:xfrm>
            <a:off x="881063" y="733425"/>
            <a:ext cx="4889500" cy="3667125"/>
          </a:xfrm>
          <a:ln/>
        </p:spPr>
      </p:sp>
      <p:sp>
        <p:nvSpPr>
          <p:cNvPr id="48131" name="Rectangle 3">
            <a:extLst>
              <a:ext uri="{FF2B5EF4-FFF2-40B4-BE49-F238E27FC236}">
                <a16:creationId xmlns:a16="http://schemas.microsoft.com/office/drawing/2014/main" id="{A0E35BC3-F37C-44A6-B112-0B7BF0F0774A}"/>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ES_tradnl" altLang="es-MX" dirty="0">
                <a:ea typeface="ＭＳ Ｐゴシック" panose="020B0600070205080204" pitchFamily="34" charset="-128"/>
              </a:rPr>
              <a:t> Las </a:t>
            </a:r>
            <a:r>
              <a:rPr lang="es-ES_tradnl" altLang="es-MX" dirty="0" err="1">
                <a:ea typeface="ＭＳ Ｐゴシック" panose="020B0600070205080204" pitchFamily="34" charset="-128"/>
              </a:rPr>
              <a:t>VLAN´s</a:t>
            </a:r>
            <a:r>
              <a:rPr lang="es-ES_tradnl" altLang="es-MX" dirty="0">
                <a:ea typeface="ＭＳ Ｐゴシック" panose="020B0600070205080204" pitchFamily="34" charset="-128"/>
              </a:rPr>
              <a:t> autenticadas proveen un alto nivel de seguridad requiriendo a los usuarios que se autentiquen ante un servidor para ganar acceso a los recursos de la red.</a:t>
            </a:r>
          </a:p>
          <a:p>
            <a:r>
              <a:rPr lang="es-ES_tradnl" altLang="es-MX" dirty="0">
                <a:ea typeface="ＭＳ Ｐゴシック" panose="020B0600070205080204" pitchFamily="34" charset="-128"/>
              </a:rPr>
              <a:t> Los eventos que ocurren en este tipo de </a:t>
            </a:r>
            <a:r>
              <a:rPr lang="es-ES_tradnl" altLang="es-MX" dirty="0" err="1">
                <a:ea typeface="ＭＳ Ｐゴシック" panose="020B0600070205080204" pitchFamily="34" charset="-128"/>
              </a:rPr>
              <a:t>VLAN´s</a:t>
            </a:r>
            <a:r>
              <a:rPr lang="es-ES_tradnl" altLang="es-MX" dirty="0">
                <a:ea typeface="ＭＳ Ｐゴシック" panose="020B0600070205080204" pitchFamily="34" charset="-128"/>
              </a:rPr>
              <a:t> son:</a:t>
            </a:r>
          </a:p>
          <a:p>
            <a:pPr lvl="1"/>
            <a:r>
              <a:rPr lang="es-ES_tradnl" altLang="es-MX" dirty="0">
                <a:ea typeface="ＭＳ Ｐゴシック" panose="020B0600070205080204" pitchFamily="34" charset="-128"/>
              </a:rPr>
              <a:t> Los puertos del conmutador son configurados para autenticación</a:t>
            </a:r>
          </a:p>
          <a:p>
            <a:pPr lvl="1"/>
            <a:r>
              <a:rPr lang="es-ES_tradnl" altLang="es-MX" dirty="0">
                <a:ea typeface="ＭＳ Ｐゴシック" panose="020B0600070205080204" pitchFamily="34" charset="-128"/>
              </a:rPr>
              <a:t> El cliente solicita una petición segura de ingreso mediante un “</a:t>
            </a:r>
            <a:r>
              <a:rPr lang="es-ES_tradnl" altLang="es-MX" dirty="0" err="1">
                <a:ea typeface="ＭＳ Ｐゴシック" panose="020B0600070205080204" pitchFamily="34" charset="-128"/>
              </a:rPr>
              <a:t>logon</a:t>
            </a:r>
            <a:r>
              <a:rPr lang="es-ES_tradnl" altLang="es-MX" dirty="0">
                <a:ea typeface="ＭＳ Ｐゴシック" panose="020B0600070205080204" pitchFamily="34" charset="-128"/>
              </a:rPr>
              <a:t>”.</a:t>
            </a:r>
          </a:p>
          <a:p>
            <a:pPr lvl="1"/>
            <a:r>
              <a:rPr lang="es-ES_tradnl" altLang="es-MX" dirty="0">
                <a:ea typeface="ＭＳ Ｐゴシック" panose="020B0600070205080204" pitchFamily="34" charset="-128"/>
              </a:rPr>
              <a:t> El conmutador reenvía la petición a un servidor de autenticación (</a:t>
            </a:r>
            <a:r>
              <a:rPr lang="es-ES_tradnl" altLang="es-MX" dirty="0" err="1">
                <a:ea typeface="ＭＳ Ｐゴシック" panose="020B0600070205080204" pitchFamily="34" charset="-128"/>
              </a:rPr>
              <a:t>Radius</a:t>
            </a:r>
            <a:r>
              <a:rPr lang="es-ES_tradnl" altLang="es-MX" dirty="0">
                <a:ea typeface="ＭＳ Ｐゴシック" panose="020B0600070205080204" pitchFamily="34" charset="-128"/>
              </a:rPr>
              <a:t>, </a:t>
            </a:r>
            <a:r>
              <a:rPr lang="es-ES_tradnl" altLang="es-MX" dirty="0" err="1">
                <a:ea typeface="ＭＳ Ｐゴシック" panose="020B0600070205080204" pitchFamily="34" charset="-128"/>
              </a:rPr>
              <a:t>axent</a:t>
            </a:r>
            <a:r>
              <a:rPr lang="es-ES_tradnl" altLang="es-MX" dirty="0">
                <a:ea typeface="ＭＳ Ｐゴシック" panose="020B0600070205080204" pitchFamily="34" charset="-128"/>
              </a:rPr>
              <a:t>, etc.)</a:t>
            </a:r>
          </a:p>
          <a:p>
            <a:pPr lvl="1"/>
            <a:r>
              <a:rPr lang="es-ES_tradnl" altLang="es-MX" dirty="0">
                <a:ea typeface="ＭＳ Ｐゴシック" panose="020B0600070205080204" pitchFamily="34" charset="-128"/>
              </a:rPr>
              <a:t> El servidor autentica y autoriza avisando al conmutador.</a:t>
            </a:r>
          </a:p>
          <a:p>
            <a:pPr lvl="1"/>
            <a:r>
              <a:rPr lang="es-ES_tradnl" altLang="es-MX" dirty="0">
                <a:ea typeface="ＭＳ Ｐゴシック" panose="020B0600070205080204" pitchFamily="34" charset="-128"/>
              </a:rPr>
              <a:t> El conmutador asigna al cliente a la VLAN correspondiente.</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871719A-A69D-4313-AF80-7256DC10F868}"/>
              </a:ext>
            </a:extLst>
          </p:cNvPr>
          <p:cNvSpPr>
            <a:spLocks noChangeArrowheads="1" noTextEdit="1"/>
          </p:cNvSpPr>
          <p:nvPr>
            <p:ph type="sldImg"/>
          </p:nvPr>
        </p:nvSpPr>
        <p:spPr>
          <a:xfrm>
            <a:off x="881063" y="733425"/>
            <a:ext cx="4889500" cy="3667125"/>
          </a:xfrm>
          <a:ln/>
        </p:spPr>
      </p:sp>
      <p:sp>
        <p:nvSpPr>
          <p:cNvPr id="49155" name="Rectangle 3">
            <a:extLst>
              <a:ext uri="{FF2B5EF4-FFF2-40B4-BE49-F238E27FC236}">
                <a16:creationId xmlns:a16="http://schemas.microsoft.com/office/drawing/2014/main" id="{28BE7285-C679-4BD1-BE1C-5608EB070201}"/>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54" tIns="44925" rIns="91454" bIns="44925"/>
          <a:lstStyle/>
          <a:p>
            <a:r>
              <a:rPr lang="es-MX" altLang="es-MX" dirty="0">
                <a:ea typeface="ＭＳ Ｐゴシック" panose="020B0600070205080204" pitchFamily="34" charset="-128"/>
              </a:rPr>
              <a:t>¿Con qué criterio agrupar a los usuarios? </a:t>
            </a:r>
          </a:p>
          <a:p>
            <a:r>
              <a:rPr lang="es-MX" altLang="es-MX" dirty="0">
                <a:ea typeface="ＭＳ Ｐゴシック" panose="020B0600070205080204" pitchFamily="34" charset="-128"/>
              </a:rPr>
              <a:t>Los dos más populares son con base en las áreas funcionales, y con base en los servicios de red.  </a:t>
            </a:r>
            <a:r>
              <a:rPr lang="en-US" altLang="es-MX" dirty="0">
                <a:ea typeface="ＭＳ Ｐゴシック" panose="020B0600070205080204" pitchFamily="34" charset="-128"/>
              </a:rPr>
              <a:t>Las VLAN de </a:t>
            </a:r>
            <a:r>
              <a:rPr lang="en-US" altLang="es-MX" dirty="0" err="1">
                <a:ea typeface="ＭＳ Ｐゴシック" panose="020B0600070205080204" pitchFamily="34" charset="-128"/>
              </a:rPr>
              <a:t>infraestructura</a:t>
            </a:r>
            <a:r>
              <a:rPr lang="en-US" altLang="es-MX" dirty="0">
                <a:ea typeface="ＭＳ Ｐゴシック" panose="020B0600070205080204" pitchFamily="34" charset="-128"/>
              </a:rPr>
              <a:t> </a:t>
            </a:r>
            <a:r>
              <a:rPr lang="en-US" altLang="es-MX" dirty="0" err="1">
                <a:ea typeface="ＭＳ Ｐゴシック" panose="020B0600070205080204" pitchFamily="34" charset="-128"/>
              </a:rPr>
              <a:t>pertenecen</a:t>
            </a:r>
            <a:r>
              <a:rPr lang="en-US" altLang="es-MX" dirty="0">
                <a:ea typeface="ＭＳ Ｐゴシック" panose="020B0600070205080204" pitchFamily="34" charset="-128"/>
              </a:rPr>
              <a:t> al primer </a:t>
            </a:r>
            <a:r>
              <a:rPr lang="en-US" altLang="es-MX" dirty="0" err="1">
                <a:ea typeface="ＭＳ Ｐゴシック" panose="020B0600070205080204" pitchFamily="34" charset="-128"/>
              </a:rPr>
              <a:t>grupo</a:t>
            </a:r>
            <a:r>
              <a:rPr lang="en-US" altLang="es-MX" dirty="0">
                <a:ea typeface="ＭＳ Ｐゴシック" panose="020B0600070205080204" pitchFamily="34" charset="-128"/>
              </a:rPr>
              <a:t>.</a:t>
            </a:r>
          </a:p>
          <a:p>
            <a:r>
              <a:rPr lang="en-US" altLang="es-MX" dirty="0">
                <a:ea typeface="ＭＳ Ｐゴシック" panose="020B0600070205080204" pitchFamily="34" charset="-128"/>
              </a:rPr>
              <a:t> A </a:t>
            </a:r>
            <a:r>
              <a:rPr lang="en-US" altLang="es-MX" dirty="0" err="1">
                <a:ea typeface="ＭＳ Ｐゴシック" panose="020B0600070205080204" pitchFamily="34" charset="-128"/>
              </a:rPr>
              <a:t>cada</a:t>
            </a:r>
            <a:r>
              <a:rPr lang="en-US" altLang="es-MX" dirty="0">
                <a:ea typeface="ＭＳ Ｐゴシック" panose="020B0600070205080204" pitchFamily="34" charset="-128"/>
              </a:rPr>
              <a:t> </a:t>
            </a:r>
            <a:r>
              <a:rPr lang="en-US" altLang="es-MX" dirty="0" err="1">
                <a:ea typeface="ＭＳ Ｐゴシック" panose="020B0600070205080204" pitchFamily="34" charset="-128"/>
              </a:rPr>
              <a:t>grupo</a:t>
            </a:r>
            <a:r>
              <a:rPr lang="en-US" altLang="es-MX" dirty="0">
                <a:ea typeface="ＭＳ Ｐゴシック" panose="020B0600070205080204" pitchFamily="34" charset="-128"/>
              </a:rPr>
              <a:t> es </a:t>
            </a:r>
            <a:r>
              <a:rPr lang="en-US" altLang="es-MX" dirty="0" err="1">
                <a:ea typeface="ＭＳ Ｐゴシック" panose="020B0600070205080204" pitchFamily="34" charset="-128"/>
              </a:rPr>
              <a:t>asignado</a:t>
            </a:r>
            <a:r>
              <a:rPr lang="en-US" altLang="es-MX" dirty="0">
                <a:ea typeface="ＭＳ Ｐゴシック" panose="020B0600070205080204" pitchFamily="34" charset="-128"/>
              </a:rPr>
              <a:t> una VLAN, </a:t>
            </a:r>
            <a:r>
              <a:rPr lang="en-US" altLang="es-MX" dirty="0" err="1">
                <a:ea typeface="ＭＳ Ｐゴシック" panose="020B0600070205080204" pitchFamily="34" charset="-128"/>
              </a:rPr>
              <a:t>suponiendo</a:t>
            </a:r>
            <a:r>
              <a:rPr lang="en-US" altLang="es-MX" dirty="0">
                <a:ea typeface="ＭＳ Ｐゴシック" panose="020B0600070205080204" pitchFamily="34" charset="-128"/>
              </a:rPr>
              <a:t> que se </a:t>
            </a:r>
            <a:r>
              <a:rPr lang="en-US" altLang="es-MX" dirty="0" err="1">
                <a:ea typeface="ＭＳ Ｐゴシック" panose="020B0600070205080204" pitchFamily="34" charset="-128"/>
              </a:rPr>
              <a:t>cumple</a:t>
            </a:r>
            <a:r>
              <a:rPr lang="en-US" altLang="es-MX" dirty="0">
                <a:ea typeface="ＭＳ Ｐゴシック" panose="020B0600070205080204" pitchFamily="34" charset="-128"/>
              </a:rPr>
              <a:t> la ley pareto de </a:t>
            </a:r>
            <a:r>
              <a:rPr lang="en-US" altLang="es-MX" dirty="0" err="1">
                <a:ea typeface="ＭＳ Ｐゴシック" panose="020B0600070205080204" pitchFamily="34" charset="-128"/>
              </a:rPr>
              <a:t>distribución</a:t>
            </a:r>
            <a:r>
              <a:rPr lang="en-US" altLang="es-MX" dirty="0">
                <a:ea typeface="ＭＳ Ｐゴシック" panose="020B0600070205080204" pitchFamily="34" charset="-128"/>
              </a:rPr>
              <a:t> de </a:t>
            </a:r>
            <a:r>
              <a:rPr lang="en-US" altLang="es-MX" dirty="0" err="1">
                <a:ea typeface="ＭＳ Ｐゴシック" panose="020B0600070205080204" pitchFamily="34" charset="-128"/>
              </a:rPr>
              <a:t>tráfico</a:t>
            </a:r>
            <a:r>
              <a:rPr lang="en-US" altLang="es-MX" dirty="0">
                <a:ea typeface="ＭＳ Ｐゴシック" panose="020B0600070205080204" pitchFamily="34" charset="-128"/>
              </a:rPr>
              <a:t>.</a:t>
            </a:r>
          </a:p>
          <a:p>
            <a:r>
              <a:rPr lang="en-US" altLang="es-MX" dirty="0">
                <a:ea typeface="ＭＳ Ｐゴシック" panose="020B0600070205080204" pitchFamily="34" charset="-128"/>
              </a:rPr>
              <a:t> El </a:t>
            </a:r>
            <a:r>
              <a:rPr lang="en-US" altLang="es-MX" dirty="0" err="1">
                <a:ea typeface="ＭＳ Ｐゴシック" panose="020B0600070205080204" pitchFamily="34" charset="-128"/>
              </a:rPr>
              <a:t>traslape</a:t>
            </a:r>
            <a:r>
              <a:rPr lang="en-US" altLang="es-MX" dirty="0">
                <a:ea typeface="ＭＳ Ｐゴシック" panose="020B0600070205080204" pitchFamily="34" charset="-128"/>
              </a:rPr>
              <a:t> de VLANs </a:t>
            </a:r>
            <a:r>
              <a:rPr lang="en-US" altLang="es-MX" dirty="0" err="1">
                <a:ea typeface="ＭＳ Ｐゴシック" panose="020B0600070205080204" pitchFamily="34" charset="-128"/>
              </a:rPr>
              <a:t>ocurre</a:t>
            </a:r>
            <a:r>
              <a:rPr lang="en-US" altLang="es-MX" dirty="0">
                <a:ea typeface="ＭＳ Ｐゴシック" panose="020B0600070205080204" pitchFamily="34" charset="-128"/>
              </a:rPr>
              <a:t> </a:t>
            </a:r>
            <a:r>
              <a:rPr lang="en-US" altLang="es-MX" dirty="0" err="1">
                <a:ea typeface="ＭＳ Ｐゴシック" panose="020B0600070205080204" pitchFamily="34" charset="-128"/>
              </a:rPr>
              <a:t>en</a:t>
            </a:r>
            <a:r>
              <a:rPr lang="en-US" altLang="es-MX" dirty="0">
                <a:ea typeface="ＭＳ Ｐゴシック" panose="020B0600070205080204" pitchFamily="34" charset="-128"/>
              </a:rPr>
              <a:t> los </a:t>
            </a:r>
            <a:r>
              <a:rPr lang="en-US" altLang="es-MX" dirty="0" err="1">
                <a:ea typeface="ＭＳ Ｐゴシック" panose="020B0600070205080204" pitchFamily="34" charset="-128"/>
              </a:rPr>
              <a:t>recursos</a:t>
            </a:r>
            <a:r>
              <a:rPr lang="en-US" altLang="es-MX" dirty="0">
                <a:ea typeface="ＭＳ Ｐゴシック" panose="020B0600070205080204" pitchFamily="34" charset="-128"/>
              </a:rPr>
              <a:t> de red.</a:t>
            </a:r>
          </a:p>
          <a:p>
            <a:r>
              <a:rPr lang="en-US" altLang="es-MX" dirty="0">
                <a:ea typeface="ＭＳ Ｐゴシック" panose="020B0600070205080204" pitchFamily="34" charset="-128"/>
              </a:rPr>
              <a:t> Es </a:t>
            </a:r>
            <a:r>
              <a:rPr lang="en-US" altLang="es-MX" dirty="0" err="1">
                <a:ea typeface="ＭＳ Ｐゴシック" panose="020B0600070205080204" pitchFamily="34" charset="-128"/>
              </a:rPr>
              <a:t>importante</a:t>
            </a:r>
            <a:r>
              <a:rPr lang="en-US" altLang="es-MX" dirty="0">
                <a:ea typeface="ＭＳ Ｐゴシック" panose="020B0600070205080204" pitchFamily="34" charset="-128"/>
              </a:rPr>
              <a:t> </a:t>
            </a:r>
            <a:r>
              <a:rPr lang="en-US" altLang="es-MX" dirty="0" err="1">
                <a:ea typeface="ＭＳ Ｐゴシック" panose="020B0600070205080204" pitchFamily="34" charset="-128"/>
              </a:rPr>
              <a:t>notar</a:t>
            </a:r>
            <a:r>
              <a:rPr lang="en-US" altLang="es-MX" dirty="0">
                <a:ea typeface="ＭＳ Ｐゴシック" panose="020B0600070205080204" pitchFamily="34" charset="-128"/>
              </a:rPr>
              <a:t> que </a:t>
            </a:r>
            <a:r>
              <a:rPr lang="en-US" altLang="es-MX" dirty="0" err="1">
                <a:ea typeface="ＭＳ Ｐゴシック" panose="020B0600070205080204" pitchFamily="34" charset="-128"/>
              </a:rPr>
              <a:t>esta</a:t>
            </a:r>
            <a:r>
              <a:rPr lang="en-US" altLang="es-MX" dirty="0">
                <a:ea typeface="ＭＳ Ｐゴシック" panose="020B0600070205080204" pitchFamily="34" charset="-128"/>
              </a:rPr>
              <a:t> </a:t>
            </a:r>
            <a:r>
              <a:rPr lang="en-US" altLang="es-MX" dirty="0" err="1">
                <a:ea typeface="ＭＳ Ｐゴシック" panose="020B0600070205080204" pitchFamily="34" charset="-128"/>
              </a:rPr>
              <a:t>implementación</a:t>
            </a:r>
            <a:r>
              <a:rPr lang="en-US" altLang="es-MX" dirty="0">
                <a:ea typeface="ＭＳ Ｐゴシック" panose="020B0600070205080204" pitchFamily="34" charset="-128"/>
              </a:rPr>
              <a:t> es </a:t>
            </a:r>
            <a:r>
              <a:rPr lang="en-US" altLang="es-MX" dirty="0" err="1">
                <a:ea typeface="ＭＳ Ｐゴシック" panose="020B0600070205080204" pitchFamily="34" charset="-128"/>
              </a:rPr>
              <a:t>altamente</a:t>
            </a:r>
            <a:r>
              <a:rPr lang="en-US" altLang="es-MX" dirty="0">
                <a:ea typeface="ＭＳ Ｐゴシック" panose="020B0600070205080204" pitchFamily="34" charset="-128"/>
              </a:rPr>
              <a:t> </a:t>
            </a:r>
            <a:r>
              <a:rPr lang="en-US" altLang="es-MX" dirty="0" err="1">
                <a:ea typeface="ＭＳ Ｐゴシック" panose="020B0600070205080204" pitchFamily="34" charset="-128"/>
              </a:rPr>
              <a:t>eficiente</a:t>
            </a:r>
            <a:r>
              <a:rPr lang="en-US" altLang="es-MX" dirty="0">
                <a:ea typeface="ＭＳ Ｐゴシック" panose="020B0600070205080204" pitchFamily="34" charset="-128"/>
              </a:rPr>
              <a:t> para el </a:t>
            </a:r>
            <a:r>
              <a:rPr lang="en-US" altLang="es-MX" dirty="0" err="1">
                <a:ea typeface="ＭＳ Ｐゴシック" panose="020B0600070205080204" pitchFamily="34" charset="-128"/>
              </a:rPr>
              <a:t>acceso</a:t>
            </a:r>
            <a:r>
              <a:rPr lang="en-US" altLang="es-MX" dirty="0">
                <a:ea typeface="ＭＳ Ｐゴシック" panose="020B0600070205080204" pitchFamily="34" charset="-128"/>
              </a:rPr>
              <a:t> a </a:t>
            </a:r>
            <a:r>
              <a:rPr lang="en-US" altLang="es-MX" dirty="0" err="1">
                <a:ea typeface="ＭＳ Ｐゴシック" panose="020B0600070205080204" pitchFamily="34" charset="-128"/>
              </a:rPr>
              <a:t>servidores</a:t>
            </a:r>
            <a:r>
              <a:rPr lang="en-US" altLang="es-MX" dirty="0">
                <a:ea typeface="ＭＳ Ｐゴシック" panose="020B0600070205080204" pitchFamily="34" charset="-128"/>
              </a:rPr>
              <a:t> </a:t>
            </a:r>
            <a:r>
              <a:rPr lang="en-US" altLang="es-MX" dirty="0" err="1">
                <a:ea typeface="ＭＳ Ｐゴシック" panose="020B0600070205080204" pitchFamily="34" charset="-128"/>
              </a:rPr>
              <a:t>institucionales</a:t>
            </a:r>
            <a:r>
              <a:rPr lang="en-US" altLang="es-MX" dirty="0">
                <a:ea typeface="ＭＳ Ｐゴシック" panose="020B0600070205080204" pitchFamily="34" charset="-128"/>
              </a:rPr>
              <a:t> (</a:t>
            </a:r>
            <a:r>
              <a:rPr lang="en-US" altLang="es-MX" dirty="0" err="1">
                <a:ea typeface="ＭＳ Ｐゴシック" panose="020B0600070205080204" pitchFamily="34" charset="-128"/>
              </a:rPr>
              <a:t>aquellos</a:t>
            </a:r>
            <a:r>
              <a:rPr lang="en-US" altLang="es-MX" dirty="0">
                <a:ea typeface="ＭＳ Ｐゴシック" panose="020B0600070205080204" pitchFamily="34" charset="-128"/>
              </a:rPr>
              <a:t> que </a:t>
            </a:r>
            <a:r>
              <a:rPr lang="en-US" altLang="es-MX" dirty="0" err="1">
                <a:ea typeface="ＭＳ Ｐゴシック" panose="020B0600070205080204" pitchFamily="34" charset="-128"/>
              </a:rPr>
              <a:t>requieren</a:t>
            </a:r>
            <a:r>
              <a:rPr lang="en-US" altLang="es-MX" dirty="0">
                <a:ea typeface="ＭＳ Ｐゴシック" panose="020B0600070205080204" pitchFamily="34" charset="-128"/>
              </a:rPr>
              <a:t> ser </a:t>
            </a:r>
            <a:r>
              <a:rPr lang="en-US" altLang="es-MX" dirty="0" err="1">
                <a:ea typeface="ＭＳ Ｐゴシック" panose="020B0600070205080204" pitchFamily="34" charset="-128"/>
              </a:rPr>
              <a:t>accesados</a:t>
            </a:r>
            <a:r>
              <a:rPr lang="en-US" altLang="es-MX" dirty="0">
                <a:ea typeface="ＭＳ Ｐゴシック" panose="020B0600070205080204" pitchFamily="34" charset="-128"/>
              </a:rPr>
              <a:t> por </a:t>
            </a:r>
            <a:r>
              <a:rPr lang="en-US" altLang="es-MX" dirty="0" err="1">
                <a:ea typeface="ＭＳ Ｐゴシック" panose="020B0600070205080204" pitchFamily="34" charset="-128"/>
              </a:rPr>
              <a:t>todos</a:t>
            </a:r>
            <a:r>
              <a:rPr lang="en-US" altLang="es-MX" dirty="0">
                <a:ea typeface="ＭＳ Ｐゴシック" panose="020B0600070205080204" pitchFamily="34" charset="-128"/>
              </a:rPr>
              <a:t>) </a:t>
            </a:r>
            <a:r>
              <a:rPr lang="en-US" altLang="es-MX" dirty="0" err="1">
                <a:ea typeface="ＭＳ Ｐゴシック" panose="020B0600070205080204" pitchFamily="34" charset="-128"/>
              </a:rPr>
              <a:t>ya</a:t>
            </a:r>
            <a:r>
              <a:rPr lang="en-US" altLang="es-MX" dirty="0">
                <a:ea typeface="ＭＳ Ｐゴシック" panose="020B0600070205080204" pitchFamily="34" charset="-128"/>
              </a:rPr>
              <a:t> que al </a:t>
            </a:r>
            <a:r>
              <a:rPr lang="en-US" altLang="es-MX" dirty="0" err="1">
                <a:ea typeface="ＭＳ Ｐゴシック" panose="020B0600070205080204" pitchFamily="34" charset="-128"/>
              </a:rPr>
              <a:t>pertenecer</a:t>
            </a:r>
            <a:r>
              <a:rPr lang="en-US" altLang="es-MX" dirty="0">
                <a:ea typeface="ＭＳ Ｐゴシック" panose="020B0600070205080204" pitchFamily="34" charset="-128"/>
              </a:rPr>
              <a:t> a </a:t>
            </a:r>
            <a:r>
              <a:rPr lang="en-US" altLang="es-MX" dirty="0" err="1">
                <a:ea typeface="ＭＳ Ｐゴシック" panose="020B0600070205080204" pitchFamily="34" charset="-128"/>
              </a:rPr>
              <a:t>todas</a:t>
            </a:r>
            <a:r>
              <a:rPr lang="en-US" altLang="es-MX" dirty="0">
                <a:ea typeface="ＭＳ Ｐゴシック" panose="020B0600070205080204" pitchFamily="34" charset="-128"/>
              </a:rPr>
              <a:t> las VLANs, el </a:t>
            </a:r>
            <a:r>
              <a:rPr lang="en-US" altLang="es-MX" dirty="0" err="1">
                <a:ea typeface="ＭＳ Ｐゴシック" panose="020B0600070205080204" pitchFamily="34" charset="-128"/>
              </a:rPr>
              <a:t>acceso</a:t>
            </a:r>
            <a:r>
              <a:rPr lang="en-US" altLang="es-MX" dirty="0">
                <a:ea typeface="ＭＳ Ｐゴシック" panose="020B0600070205080204" pitchFamily="34" charset="-128"/>
              </a:rPr>
              <a:t> es </a:t>
            </a:r>
            <a:r>
              <a:rPr lang="en-US" altLang="es-MX" dirty="0" err="1">
                <a:ea typeface="ＭＳ Ｐゴシック" panose="020B0600070205080204" pitchFamily="34" charset="-128"/>
              </a:rPr>
              <a:t>conmutado</a:t>
            </a:r>
            <a:r>
              <a:rPr lang="en-US" altLang="es-MX" dirty="0">
                <a:ea typeface="ＭＳ Ｐゴシック" panose="020B0600070205080204" pitchFamily="34" charset="-128"/>
              </a:rPr>
              <a:t> (a </a:t>
            </a:r>
            <a:r>
              <a:rPr lang="en-US" altLang="es-MX" dirty="0" err="1">
                <a:ea typeface="ＭＳ Ｐゴシック" panose="020B0600070205080204" pitchFamily="34" charset="-128"/>
              </a:rPr>
              <a:t>nivel</a:t>
            </a:r>
            <a:r>
              <a:rPr lang="en-US" altLang="es-MX" dirty="0">
                <a:ea typeface="ＭＳ Ｐゴシック" panose="020B0600070205080204" pitchFamily="34" charset="-128"/>
              </a:rPr>
              <a:t> de la </a:t>
            </a:r>
            <a:r>
              <a:rPr lang="en-US" altLang="es-MX" dirty="0" err="1">
                <a:ea typeface="ＭＳ Ｐゴシック" panose="020B0600070205080204" pitchFamily="34" charset="-128"/>
              </a:rPr>
              <a:t>capa</a:t>
            </a:r>
            <a:r>
              <a:rPr lang="en-US" altLang="es-MX" dirty="0">
                <a:ea typeface="ＭＳ Ｐゴシック" panose="020B0600070205080204" pitchFamily="34" charset="-128"/>
              </a:rPr>
              <a:t> 2) y por lo tanto </a:t>
            </a:r>
            <a:r>
              <a:rPr lang="en-US" altLang="es-MX" dirty="0" err="1">
                <a:ea typeface="ＭＳ Ｐゴシック" panose="020B0600070205080204" pitchFamily="34" charset="-128"/>
              </a:rPr>
              <a:t>muy</a:t>
            </a:r>
            <a:r>
              <a:rPr lang="en-US" altLang="es-MX" dirty="0">
                <a:ea typeface="ＭＳ Ｐゴシック" panose="020B0600070205080204" pitchFamily="34" charset="-128"/>
              </a:rPr>
              <a:t> </a:t>
            </a:r>
            <a:r>
              <a:rPr lang="en-US" altLang="es-MX" dirty="0" err="1">
                <a:ea typeface="ＭＳ Ｐゴシック" panose="020B0600070205080204" pitchFamily="34" charset="-128"/>
              </a:rPr>
              <a:t>rápido</a:t>
            </a:r>
            <a:r>
              <a:rPr lang="en-US" altLang="es-MX" dirty="0">
                <a:ea typeface="ＭＳ Ｐゴシック" panose="020B0600070205080204" pitchFamily="34" charset="-128"/>
              </a:rPr>
              <a:t> y lo </a:t>
            </a:r>
            <a:r>
              <a:rPr lang="en-US" altLang="es-MX" dirty="0" err="1">
                <a:ea typeface="ＭＳ Ｐゴシック" panose="020B0600070205080204" pitchFamily="34" charset="-128"/>
              </a:rPr>
              <a:t>más</a:t>
            </a:r>
            <a:r>
              <a:rPr lang="en-US" altLang="es-MX" dirty="0">
                <a:ea typeface="ＭＳ Ｐゴシック" panose="020B0600070205080204" pitchFamily="34" charset="-128"/>
              </a:rPr>
              <a:t> </a:t>
            </a:r>
            <a:r>
              <a:rPr lang="en-US" altLang="es-MX" dirty="0" err="1">
                <a:ea typeface="ＭＳ Ｐゴシック" panose="020B0600070205080204" pitchFamily="34" charset="-128"/>
              </a:rPr>
              <a:t>importante</a:t>
            </a:r>
            <a:r>
              <a:rPr lang="en-US" altLang="es-MX" dirty="0">
                <a:ea typeface="ＭＳ Ｐゴシック" panose="020B0600070205080204" pitchFamily="34" charset="-128"/>
              </a:rPr>
              <a:t> es que no se </a:t>
            </a:r>
            <a:r>
              <a:rPr lang="en-US" altLang="es-MX" dirty="0" err="1">
                <a:ea typeface="ＭＳ Ｐゴシック" panose="020B0600070205080204" pitchFamily="34" charset="-128"/>
              </a:rPr>
              <a:t>requiere</a:t>
            </a:r>
            <a:r>
              <a:rPr lang="en-US" altLang="es-MX" dirty="0">
                <a:ea typeface="ＭＳ Ｐゴシック" panose="020B0600070205080204" pitchFamily="34" charset="-128"/>
              </a:rPr>
              <a:t> de </a:t>
            </a:r>
            <a:r>
              <a:rPr lang="en-US" altLang="es-MX" dirty="0" err="1">
                <a:ea typeface="ＭＳ Ｐゴシック" panose="020B0600070205080204" pitchFamily="34" charset="-128"/>
              </a:rPr>
              <a:t>ruteadores</a:t>
            </a:r>
            <a:r>
              <a:rPr lang="en-US" altLang="es-MX" dirty="0">
                <a:ea typeface="ＭＳ Ｐゴシック" panose="020B0600070205080204" pitchFamily="34" charset="-128"/>
              </a:rPr>
              <a:t>.</a:t>
            </a:r>
            <a:endParaRPr lang="es-MX" altLang="es-MX" dirty="0">
              <a:ea typeface="ＭＳ Ｐゴシック" panose="020B0600070205080204" pitchFamily="34" charset="-128"/>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87DE9F3-BD89-4519-9935-E2B161831706}"/>
              </a:ext>
            </a:extLst>
          </p:cNvPr>
          <p:cNvSpPr>
            <a:spLocks noChangeArrowheads="1" noTextEdit="1"/>
          </p:cNvSpPr>
          <p:nvPr>
            <p:ph type="sldImg"/>
          </p:nvPr>
        </p:nvSpPr>
        <p:spPr>
          <a:xfrm>
            <a:off x="881063" y="733425"/>
            <a:ext cx="4889500" cy="3667125"/>
          </a:xfrm>
          <a:ln/>
        </p:spPr>
      </p:sp>
      <p:sp>
        <p:nvSpPr>
          <p:cNvPr id="50179" name="Rectangle 3">
            <a:extLst>
              <a:ext uri="{FF2B5EF4-FFF2-40B4-BE49-F238E27FC236}">
                <a16:creationId xmlns:a16="http://schemas.microsoft.com/office/drawing/2014/main" id="{A037D0F1-95EB-4C03-96F8-03911CFD9C2D}"/>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MX" altLang="es-MX" dirty="0">
                <a:ea typeface="ＭＳ Ｐゴシック" panose="020B0600070205080204" pitchFamily="34" charset="-128"/>
              </a:rPr>
              <a:t> </a:t>
            </a:r>
            <a:r>
              <a:rPr lang="en-US" altLang="es-MX" dirty="0" err="1">
                <a:ea typeface="ＭＳ Ｐゴシック" panose="020B0600070205080204" pitchFamily="34" charset="-128"/>
              </a:rPr>
              <a:t>En</a:t>
            </a:r>
            <a:r>
              <a:rPr lang="en-US" altLang="es-MX" dirty="0">
                <a:ea typeface="ＭＳ Ｐゴシック" panose="020B0600070205080204" pitchFamily="34" charset="-128"/>
              </a:rPr>
              <a:t> </a:t>
            </a:r>
            <a:r>
              <a:rPr lang="en-US" altLang="es-MX" dirty="0" err="1">
                <a:ea typeface="ＭＳ Ｐゴシック" panose="020B0600070205080204" pitchFamily="34" charset="-128"/>
              </a:rPr>
              <a:t>este</a:t>
            </a:r>
            <a:r>
              <a:rPr lang="en-US" altLang="es-MX" dirty="0">
                <a:ea typeface="ＭＳ Ｐゴシック" panose="020B0600070205080204" pitchFamily="34" charset="-128"/>
              </a:rPr>
              <a:t> </a:t>
            </a:r>
            <a:r>
              <a:rPr lang="en-US" altLang="es-MX" dirty="0" err="1">
                <a:ea typeface="ＭＳ Ｐゴシック" panose="020B0600070205080204" pitchFamily="34" charset="-128"/>
              </a:rPr>
              <a:t>modelo</a:t>
            </a:r>
            <a:r>
              <a:rPr lang="en-US" altLang="es-MX" dirty="0">
                <a:ea typeface="ＭＳ Ｐゴシック" panose="020B0600070205080204" pitchFamily="34" charset="-128"/>
              </a:rPr>
              <a:t>, </a:t>
            </a:r>
            <a:r>
              <a:rPr lang="en-US" altLang="es-MX" dirty="0" err="1">
                <a:ea typeface="ＭＳ Ｐゴシック" panose="020B0600070205080204" pitchFamily="34" charset="-128"/>
              </a:rPr>
              <a:t>cada</a:t>
            </a:r>
            <a:r>
              <a:rPr lang="en-US" altLang="es-MX" dirty="0">
                <a:ea typeface="ＭＳ Ｐゴシック" panose="020B0600070205080204" pitchFamily="34" charset="-128"/>
              </a:rPr>
              <a:t> VLAN </a:t>
            </a:r>
            <a:r>
              <a:rPr lang="en-US" altLang="es-MX" dirty="0" err="1">
                <a:ea typeface="ＭＳ Ｐゴシック" panose="020B0600070205080204" pitchFamily="34" charset="-128"/>
              </a:rPr>
              <a:t>corresponde</a:t>
            </a:r>
            <a:r>
              <a:rPr lang="en-US" altLang="es-MX" dirty="0">
                <a:ea typeface="ＭＳ Ｐゴシック" panose="020B0600070205080204" pitchFamily="34" charset="-128"/>
              </a:rPr>
              <a:t> a un </a:t>
            </a:r>
            <a:r>
              <a:rPr lang="en-US" altLang="es-MX" dirty="0" err="1">
                <a:ea typeface="ＭＳ Ｐゴシック" panose="020B0600070205080204" pitchFamily="34" charset="-128"/>
              </a:rPr>
              <a:t>servidor</a:t>
            </a:r>
            <a:r>
              <a:rPr lang="en-US" altLang="es-MX" dirty="0">
                <a:ea typeface="ＭＳ Ｐゴシック" panose="020B0600070205080204" pitchFamily="34" charset="-128"/>
              </a:rPr>
              <a:t> o un </a:t>
            </a:r>
            <a:r>
              <a:rPr lang="en-US" altLang="es-MX" dirty="0" err="1">
                <a:ea typeface="ＭＳ Ｐゴシック" panose="020B0600070205080204" pitchFamily="34" charset="-128"/>
              </a:rPr>
              <a:t>servicio</a:t>
            </a:r>
            <a:r>
              <a:rPr lang="en-US" altLang="es-MX" dirty="0">
                <a:ea typeface="ＭＳ Ｐゴシック" panose="020B0600070205080204" pitchFamily="34" charset="-128"/>
              </a:rPr>
              <a:t> de la red.</a:t>
            </a:r>
          </a:p>
          <a:p>
            <a:r>
              <a:rPr lang="en-US" altLang="es-MX" dirty="0">
                <a:ea typeface="ＭＳ Ｐゴシック" panose="020B0600070205080204" pitchFamily="34" charset="-128"/>
              </a:rPr>
              <a:t> Los </a:t>
            </a:r>
            <a:r>
              <a:rPr lang="en-US" altLang="es-MX" dirty="0" err="1">
                <a:ea typeface="ＭＳ Ｐゴシック" panose="020B0600070205080204" pitchFamily="34" charset="-128"/>
              </a:rPr>
              <a:t>grupos</a:t>
            </a:r>
            <a:r>
              <a:rPr lang="en-US" altLang="es-MX" dirty="0">
                <a:ea typeface="ＭＳ Ｐゴシック" panose="020B0600070205080204" pitchFamily="34" charset="-128"/>
              </a:rPr>
              <a:t> de </a:t>
            </a:r>
            <a:r>
              <a:rPr lang="en-US" altLang="es-MX" dirty="0" err="1">
                <a:ea typeface="ＭＳ Ｐゴシック" panose="020B0600070205080204" pitchFamily="34" charset="-128"/>
              </a:rPr>
              <a:t>usuarios</a:t>
            </a:r>
            <a:r>
              <a:rPr lang="en-US" altLang="es-MX" dirty="0">
                <a:ea typeface="ＭＳ Ｐゴシック" panose="020B0600070205080204" pitchFamily="34" charset="-128"/>
              </a:rPr>
              <a:t> </a:t>
            </a:r>
            <a:r>
              <a:rPr lang="en-US" altLang="es-MX" dirty="0" err="1">
                <a:ea typeface="ＭＳ Ｐゴシック" panose="020B0600070205080204" pitchFamily="34" charset="-128"/>
              </a:rPr>
              <a:t>pertenecen</a:t>
            </a:r>
            <a:r>
              <a:rPr lang="en-US" altLang="es-MX" dirty="0">
                <a:ea typeface="ＭＳ Ｐゴシック" panose="020B0600070205080204" pitchFamily="34" charset="-128"/>
              </a:rPr>
              <a:t> a </a:t>
            </a:r>
            <a:r>
              <a:rPr lang="en-US" altLang="es-MX" dirty="0" err="1">
                <a:ea typeface="ＭＳ Ｐゴシック" panose="020B0600070205080204" pitchFamily="34" charset="-128"/>
              </a:rPr>
              <a:t>múltiples</a:t>
            </a:r>
            <a:r>
              <a:rPr lang="en-US" altLang="es-MX" dirty="0">
                <a:ea typeface="ＭＳ Ｐゴシック" panose="020B0600070205080204" pitchFamily="34" charset="-128"/>
              </a:rPr>
              <a:t> VLANs.</a:t>
            </a:r>
          </a:p>
          <a:p>
            <a:r>
              <a:rPr lang="en-US" altLang="es-MX" dirty="0">
                <a:ea typeface="ＭＳ Ｐゴシック" panose="020B0600070205080204" pitchFamily="34" charset="-128"/>
              </a:rPr>
              <a:t> </a:t>
            </a:r>
            <a:r>
              <a:rPr lang="en-US" altLang="es-MX" dirty="0" err="1">
                <a:ea typeface="ＭＳ Ｐゴシック" panose="020B0600070205080204" pitchFamily="34" charset="-128"/>
              </a:rPr>
              <a:t>Requiere</a:t>
            </a:r>
            <a:r>
              <a:rPr lang="en-US" altLang="es-MX" dirty="0">
                <a:ea typeface="ＭＳ Ｐゴシック" panose="020B0600070205080204" pitchFamily="34" charset="-128"/>
              </a:rPr>
              <a:t> de </a:t>
            </a:r>
            <a:r>
              <a:rPr lang="en-US" altLang="es-MX" dirty="0" err="1">
                <a:ea typeface="ＭＳ Ｐゴシック" panose="020B0600070205080204" pitchFamily="34" charset="-128"/>
              </a:rPr>
              <a:t>herramientas</a:t>
            </a:r>
            <a:r>
              <a:rPr lang="en-US" altLang="es-MX" dirty="0">
                <a:ea typeface="ＭＳ Ｐゴシック" panose="020B0600070205080204" pitchFamily="34" charset="-128"/>
              </a:rPr>
              <a:t> </a:t>
            </a:r>
            <a:r>
              <a:rPr lang="en-US" altLang="es-MX" dirty="0" err="1">
                <a:ea typeface="ＭＳ Ｐゴシック" panose="020B0600070205080204" pitchFamily="34" charset="-128"/>
              </a:rPr>
              <a:t>más</a:t>
            </a:r>
            <a:r>
              <a:rPr lang="en-US" altLang="es-MX" dirty="0">
                <a:ea typeface="ＭＳ Ｐゴシック" panose="020B0600070205080204" pitchFamily="34" charset="-128"/>
              </a:rPr>
              <a:t> </a:t>
            </a:r>
            <a:r>
              <a:rPr lang="en-US" altLang="es-MX" dirty="0" err="1">
                <a:ea typeface="ＭＳ Ｐゴシック" panose="020B0600070205080204" pitchFamily="34" charset="-128"/>
              </a:rPr>
              <a:t>poderosas</a:t>
            </a:r>
            <a:r>
              <a:rPr lang="en-US" altLang="es-MX" dirty="0">
                <a:ea typeface="ＭＳ Ｐゴシック" panose="020B0600070205080204" pitchFamily="34" charset="-128"/>
              </a:rPr>
              <a:t> de </a:t>
            </a:r>
            <a:r>
              <a:rPr lang="en-US" altLang="es-MX" dirty="0" err="1">
                <a:ea typeface="ＭＳ Ｐゴシック" panose="020B0600070205080204" pitchFamily="34" charset="-128"/>
              </a:rPr>
              <a:t>administración</a:t>
            </a:r>
            <a:r>
              <a:rPr lang="en-US" altLang="es-MX" dirty="0">
                <a:ea typeface="ＭＳ Ｐゴシック" panose="020B0600070205080204" pitchFamily="34" charset="-128"/>
              </a:rPr>
              <a:t>.</a:t>
            </a:r>
          </a:p>
          <a:p>
            <a:r>
              <a:rPr lang="en-US" altLang="es-MX" dirty="0">
                <a:ea typeface="ＭＳ Ｐゴシック" panose="020B0600070205080204" pitchFamily="34" charset="-128"/>
              </a:rPr>
              <a:t> Bajo </a:t>
            </a:r>
            <a:r>
              <a:rPr lang="en-US" altLang="es-MX" dirty="0" err="1">
                <a:ea typeface="ＭＳ Ｐゴシック" panose="020B0600070205080204" pitchFamily="34" charset="-128"/>
              </a:rPr>
              <a:t>este</a:t>
            </a:r>
            <a:r>
              <a:rPr lang="en-US" altLang="es-MX" dirty="0">
                <a:ea typeface="ＭＳ Ｐゴシック" panose="020B0600070205080204" pitchFamily="34" charset="-128"/>
              </a:rPr>
              <a:t> </a:t>
            </a:r>
            <a:r>
              <a:rPr lang="en-US" altLang="es-MX" dirty="0" err="1">
                <a:ea typeface="ＭＳ Ｐゴシック" panose="020B0600070205080204" pitchFamily="34" charset="-128"/>
              </a:rPr>
              <a:t>esquema</a:t>
            </a:r>
            <a:r>
              <a:rPr lang="en-US" altLang="es-MX" dirty="0">
                <a:ea typeface="ＭＳ Ｐゴシック" panose="020B0600070205080204" pitchFamily="34" charset="-128"/>
              </a:rPr>
              <a:t> el </a:t>
            </a:r>
            <a:r>
              <a:rPr lang="en-US" altLang="es-MX" dirty="0" err="1">
                <a:ea typeface="ＭＳ Ｐゴシック" panose="020B0600070205080204" pitchFamily="34" charset="-128"/>
              </a:rPr>
              <a:t>administrador</a:t>
            </a:r>
            <a:r>
              <a:rPr lang="en-US" altLang="es-MX" dirty="0">
                <a:ea typeface="ＭＳ Ｐゴシック" panose="020B0600070205080204" pitchFamily="34" charset="-128"/>
              </a:rPr>
              <a:t> </a:t>
            </a:r>
            <a:r>
              <a:rPr lang="en-US" altLang="es-MX" dirty="0" err="1">
                <a:ea typeface="ＭＳ Ｐゴシック" panose="020B0600070205080204" pitchFamily="34" charset="-128"/>
              </a:rPr>
              <a:t>podrá</a:t>
            </a:r>
            <a:r>
              <a:rPr lang="en-US" altLang="es-MX" dirty="0">
                <a:ea typeface="ＭＳ Ｐゴシック" panose="020B0600070205080204" pitchFamily="34" charset="-128"/>
              </a:rPr>
              <a:t> </a:t>
            </a:r>
            <a:r>
              <a:rPr lang="en-US" altLang="es-MX" dirty="0" err="1">
                <a:ea typeface="ＭＳ Ｐゴシック" panose="020B0600070205080204" pitchFamily="34" charset="-128"/>
              </a:rPr>
              <a:t>asignar</a:t>
            </a:r>
            <a:r>
              <a:rPr lang="en-US" altLang="es-MX" dirty="0">
                <a:ea typeface="ＭＳ Ｐゴシック" panose="020B0600070205080204" pitchFamily="34" charset="-128"/>
              </a:rPr>
              <a:t> </a:t>
            </a:r>
            <a:r>
              <a:rPr lang="en-US" altLang="es-MX" dirty="0" err="1">
                <a:ea typeface="ＭＳ Ｐゴシック" panose="020B0600070205080204" pitchFamily="34" charset="-128"/>
              </a:rPr>
              <a:t>niveles</a:t>
            </a:r>
            <a:r>
              <a:rPr lang="en-US" altLang="es-MX" dirty="0">
                <a:ea typeface="ＭＳ Ｐゴシック" panose="020B0600070205080204" pitchFamily="34" charset="-128"/>
              </a:rPr>
              <a:t> de </a:t>
            </a:r>
            <a:r>
              <a:rPr lang="en-US" altLang="es-MX" dirty="0" err="1">
                <a:ea typeface="ＭＳ Ｐゴシック" panose="020B0600070205080204" pitchFamily="34" charset="-128"/>
              </a:rPr>
              <a:t>servicio</a:t>
            </a:r>
            <a:r>
              <a:rPr lang="en-US" altLang="es-MX" dirty="0">
                <a:ea typeface="ＭＳ Ｐゴシック" panose="020B0600070205080204" pitchFamily="34" charset="-128"/>
              </a:rPr>
              <a:t> a </a:t>
            </a:r>
            <a:r>
              <a:rPr lang="en-US" altLang="es-MX" dirty="0" err="1">
                <a:ea typeface="ＭＳ Ｐゴシック" panose="020B0600070205080204" pitchFamily="34" charset="-128"/>
              </a:rPr>
              <a:t>cada</a:t>
            </a:r>
            <a:r>
              <a:rPr lang="en-US" altLang="es-MX" dirty="0">
                <a:ea typeface="ＭＳ Ｐゴシック" panose="020B0600070205080204" pitchFamily="34" charset="-128"/>
              </a:rPr>
              <a:t> </a:t>
            </a:r>
            <a:r>
              <a:rPr lang="en-US" altLang="es-MX" dirty="0" err="1">
                <a:ea typeface="ＭＳ Ｐゴシック" panose="020B0600070205080204" pitchFamily="34" charset="-128"/>
              </a:rPr>
              <a:t>usuario</a:t>
            </a:r>
            <a:r>
              <a:rPr lang="en-US" altLang="es-MX" dirty="0">
                <a:ea typeface="ＭＳ Ｐゴシック" panose="020B0600070205080204" pitchFamily="34" charset="-128"/>
              </a:rPr>
              <a:t>, </a:t>
            </a:r>
            <a:r>
              <a:rPr lang="en-US" altLang="es-MX" dirty="0" err="1">
                <a:ea typeface="ＭＳ Ｐゴシック" panose="020B0600070205080204" pitchFamily="34" charset="-128"/>
              </a:rPr>
              <a:t>bloquear</a:t>
            </a:r>
            <a:r>
              <a:rPr lang="en-US" altLang="es-MX" dirty="0">
                <a:ea typeface="ＭＳ Ｐゴシック" panose="020B0600070205080204" pitchFamily="34" charset="-128"/>
              </a:rPr>
              <a:t> </a:t>
            </a:r>
            <a:r>
              <a:rPr lang="en-US" altLang="es-MX" dirty="0" err="1">
                <a:ea typeface="ＭＳ Ｐゴシック" panose="020B0600070205080204" pitchFamily="34" charset="-128"/>
              </a:rPr>
              <a:t>servicios</a:t>
            </a:r>
            <a:r>
              <a:rPr lang="en-US" altLang="es-MX" dirty="0">
                <a:ea typeface="ＭＳ Ｐゴシック" panose="020B0600070205080204" pitchFamily="34" charset="-128"/>
              </a:rPr>
              <a:t> e </a:t>
            </a:r>
            <a:r>
              <a:rPr lang="en-US" altLang="es-MX" dirty="0" err="1">
                <a:ea typeface="ＭＳ Ｐゴシック" panose="020B0600070205080204" pitchFamily="34" charset="-128"/>
              </a:rPr>
              <a:t>incluso</a:t>
            </a:r>
            <a:r>
              <a:rPr lang="en-US" altLang="es-MX" dirty="0">
                <a:ea typeface="ＭＳ Ｐゴシック" panose="020B0600070205080204" pitchFamily="34" charset="-128"/>
              </a:rPr>
              <a:t> </a:t>
            </a:r>
            <a:r>
              <a:rPr lang="en-US" altLang="es-MX" dirty="0" err="1">
                <a:ea typeface="ＭＳ Ｐゴシック" panose="020B0600070205080204" pitchFamily="34" charset="-128"/>
              </a:rPr>
              <a:t>cobrar</a:t>
            </a:r>
            <a:r>
              <a:rPr lang="en-US" altLang="es-MX" dirty="0">
                <a:ea typeface="ＭＳ Ｐゴシック" panose="020B0600070205080204" pitchFamily="34" charset="-128"/>
              </a:rPr>
              <a:t> por </a:t>
            </a:r>
            <a:r>
              <a:rPr lang="en-US" altLang="es-MX" dirty="0" err="1">
                <a:ea typeface="ＭＳ Ｐゴシック" panose="020B0600070205080204" pitchFamily="34" charset="-128"/>
              </a:rPr>
              <a:t>cada</a:t>
            </a:r>
            <a:r>
              <a:rPr lang="en-US" altLang="es-MX" dirty="0">
                <a:ea typeface="ＭＳ Ｐゴシック" panose="020B0600070205080204" pitchFamily="34" charset="-128"/>
              </a:rPr>
              <a:t> uno de </a:t>
            </a:r>
            <a:r>
              <a:rPr lang="en-US" altLang="es-MX" dirty="0" err="1">
                <a:ea typeface="ＭＳ Ｐゴシック" panose="020B0600070205080204" pitchFamily="34" charset="-128"/>
              </a:rPr>
              <a:t>ellos</a:t>
            </a:r>
            <a:r>
              <a:rPr lang="en-US" altLang="es-MX" dirty="0">
                <a:ea typeface="ＭＳ Ｐゴシック" panose="020B0600070205080204" pitchFamily="34" charset="-128"/>
              </a:rPr>
              <a:t>.</a:t>
            </a:r>
            <a:endParaRPr lang="es-MX" altLang="es-MX" dirty="0">
              <a:ea typeface="ＭＳ Ｐゴシック" panose="020B0600070205080204" pitchFamily="34" charset="-128"/>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CA47CA2-E0AD-438E-A529-7ABCD71548E9}"/>
              </a:ext>
            </a:extLst>
          </p:cNvPr>
          <p:cNvSpPr>
            <a:spLocks noChangeArrowheads="1" noTextEdit="1"/>
          </p:cNvSpPr>
          <p:nvPr>
            <p:ph type="sldImg"/>
          </p:nvPr>
        </p:nvSpPr>
        <p:spPr>
          <a:xfrm>
            <a:off x="881063" y="733425"/>
            <a:ext cx="4889500" cy="3667125"/>
          </a:xfrm>
          <a:ln/>
        </p:spPr>
      </p:sp>
      <p:sp>
        <p:nvSpPr>
          <p:cNvPr id="53251" name="Rectangle 3">
            <a:extLst>
              <a:ext uri="{FF2B5EF4-FFF2-40B4-BE49-F238E27FC236}">
                <a16:creationId xmlns:a16="http://schemas.microsoft.com/office/drawing/2014/main" id="{2DE5AB5D-CBC6-419E-A54E-0FEC3DA357E5}"/>
              </a:ext>
            </a:extLst>
          </p:cNvPr>
          <p:cNvSpPr>
            <a:spLocks noGrp="1" noChangeArrowheads="1"/>
          </p:cNvSpPr>
          <p:nvPr>
            <p:ph type="body" idx="1"/>
          </p:nvPr>
        </p:nvSpPr>
        <p:spPr>
          <a:xfrm>
            <a:off x="885825" y="4905375"/>
            <a:ext cx="4821238" cy="3059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s-ES" altLang="es-MX" dirty="0">
                <a:ea typeface="ＭＳ Ｐゴシック" panose="020B0600070205080204" pitchFamily="34" charset="-128"/>
              </a:rPr>
              <a:t> Los puertos de un conmutador están asociados a una VLAN, por lo que al recibir una trama, esta es etiquetada internamente, además, también se le asigna una prioridad en caso de que los puertos estén configurados para manejar calidad de servicio (</a:t>
            </a:r>
            <a:r>
              <a:rPr lang="es-ES" altLang="es-MX" dirty="0" err="1">
                <a:ea typeface="ＭＳ Ｐゴシック" panose="020B0600070205080204" pitchFamily="34" charset="-128"/>
              </a:rPr>
              <a:t>QoS</a:t>
            </a:r>
            <a:r>
              <a:rPr lang="es-ES" altLang="es-MX" dirty="0">
                <a:ea typeface="ＭＳ Ｐゴシック" panose="020B0600070205080204" pitchFamily="34" charset="-128"/>
              </a:rPr>
              <a:t>).</a:t>
            </a:r>
          </a:p>
          <a:p>
            <a:r>
              <a:rPr lang="es-ES" altLang="es-MX" dirty="0">
                <a:ea typeface="ＭＳ Ｐゴシック" panose="020B0600070205080204" pitchFamily="34" charset="-128"/>
              </a:rPr>
              <a:t> Generalmente los puertos de los conmutadores reciben tramas sin etiquetar de las estaciones que tienen conectadas.  Sin embargo, algunas estaciones pueden etiquetar las tramas antes de entrar al conmutador.</a:t>
            </a:r>
          </a:p>
          <a:p>
            <a:r>
              <a:rPr lang="es-ES" altLang="es-MX" dirty="0">
                <a:ea typeface="ＭＳ Ｐゴシック" panose="020B0600070205080204" pitchFamily="34" charset="-128"/>
              </a:rPr>
              <a:t> En cualquier caso, si la trama va a un puerto de conexión normal, la trama es procesada en cuanto a la prioridad y la etiqueta es retirada antes de ser entregada a la estación destino.</a:t>
            </a:r>
          </a:p>
          <a:p>
            <a:r>
              <a:rPr lang="es-ES" altLang="es-MX" dirty="0">
                <a:ea typeface="ＭＳ Ｐゴシック" panose="020B0600070205080204" pitchFamily="34" charset="-128"/>
              </a:rPr>
              <a:t> Si la trama va a otro conmutador que está conectado a través de un enlace de “</a:t>
            </a:r>
            <a:r>
              <a:rPr lang="es-ES" altLang="es-MX" dirty="0" err="1">
                <a:ea typeface="ＭＳ Ｐゴシック" panose="020B0600070205080204" pitchFamily="34" charset="-128"/>
              </a:rPr>
              <a:t>trunk</a:t>
            </a:r>
            <a:r>
              <a:rPr lang="es-ES" altLang="es-MX" dirty="0">
                <a:ea typeface="ＭＳ Ｐゴシック" panose="020B0600070205080204" pitchFamily="34" charset="-128"/>
              </a:rPr>
              <a:t>”, la trama conserva su etiqueta para que sea procesada en el conmutador destino.</a:t>
            </a:r>
          </a:p>
          <a:p>
            <a:r>
              <a:rPr lang="es-ES" altLang="es-MX" dirty="0">
                <a:ea typeface="ＭＳ Ｐゴシック" panose="020B0600070205080204" pitchFamily="34" charset="-128"/>
              </a:rPr>
              <a:t> Los puertos de “</a:t>
            </a:r>
            <a:r>
              <a:rPr lang="es-ES" altLang="es-MX" dirty="0" err="1">
                <a:ea typeface="ＭＳ Ｐゴシック" panose="020B0600070205080204" pitchFamily="34" charset="-128"/>
              </a:rPr>
              <a:t>trunk</a:t>
            </a:r>
            <a:r>
              <a:rPr lang="es-ES" altLang="es-MX" dirty="0">
                <a:ea typeface="ＭＳ Ｐゴシック" panose="020B0600070205080204" pitchFamily="34" charset="-128"/>
              </a:rPr>
              <a:t>” pueden multiplexar tramas de diferentes </a:t>
            </a:r>
            <a:r>
              <a:rPr lang="es-ES" altLang="es-MX" dirty="0" err="1">
                <a:ea typeface="ＭＳ Ｐゴシック" panose="020B0600070205080204" pitchFamily="34" charset="-128"/>
              </a:rPr>
              <a:t>VLANs</a:t>
            </a:r>
            <a:r>
              <a:rPr lang="es-ES" altLang="es-MX" dirty="0">
                <a:ea typeface="ＭＳ Ｐゴシック" panose="020B0600070205080204" pitchFamily="34" charset="-128"/>
              </a:rPr>
              <a:t> y por lo tanto no pertenecen a ninguna VLAN.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MX"/>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MX"/>
          </a:p>
        </p:txBody>
      </p:sp>
      <p:sp>
        <p:nvSpPr>
          <p:cNvPr id="4" name="Marcador de fecha 3"/>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MX"/>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4" name="Marcador de fecha 3"/>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MX"/>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4" name="Marcador de fecha 3"/>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Título 1"/>
          <p:cNvSpPr>
            <a:spLocks noGrp="1"/>
          </p:cNvSpPr>
          <p:nvPr>
            <p:ph type="title"/>
          </p:nvPr>
        </p:nvSpPr>
        <p:spPr>
          <a:xfrm>
            <a:off x="611188" y="333375"/>
            <a:ext cx="7772400" cy="1143000"/>
          </a:xfrm>
        </p:spPr>
        <p:txBody>
          <a:bodyPr/>
          <a:lstStyle/>
          <a:p>
            <a:r>
              <a:rPr lang="es-ES_tradnl"/>
              <a:t>Clic para editar título</a:t>
            </a:r>
            <a:endParaRPr lang="es-MX"/>
          </a:p>
        </p:txBody>
      </p:sp>
      <p:sp>
        <p:nvSpPr>
          <p:cNvPr id="3" name="Marcador de imágenes prediseñadas 2"/>
          <p:cNvSpPr>
            <a:spLocks noGrp="1"/>
          </p:cNvSpPr>
          <p:nvPr>
            <p:ph type="clipArt" sz="half" idx="1"/>
          </p:nvPr>
        </p:nvSpPr>
        <p:spPr>
          <a:xfrm>
            <a:off x="685800" y="1700213"/>
            <a:ext cx="3810000" cy="4395787"/>
          </a:xfrm>
        </p:spPr>
        <p:txBody>
          <a:bodyPr/>
          <a:lstStyle/>
          <a:p>
            <a:endParaRPr lang="es-MX"/>
          </a:p>
        </p:txBody>
      </p:sp>
      <p:sp>
        <p:nvSpPr>
          <p:cNvPr id="4" name="Marcador de texto 3"/>
          <p:cNvSpPr>
            <a:spLocks noGrp="1"/>
          </p:cNvSpPr>
          <p:nvPr>
            <p:ph type="body" sz="half" idx="2"/>
          </p:nvPr>
        </p:nvSpPr>
        <p:spPr>
          <a:xfrm>
            <a:off x="4648200" y="1700213"/>
            <a:ext cx="3810000" cy="4395787"/>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MX"/>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4" name="Marcador de fecha 3"/>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MX"/>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MX"/>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5" name="Marcador de fecha 4"/>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MX"/>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7" name="Marcador de fecha 6"/>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MX"/>
          </a:p>
        </p:txBody>
      </p:sp>
      <p:sp>
        <p:nvSpPr>
          <p:cNvPr id="3" name="Marcador de fecha 2"/>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MX"/>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MX"/>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362E051-7D81-574D-8F1C-E7BC391B93A6}" type="datetimeFigureOut">
              <a:rPr lang="es-ES_tradnl" smtClean="0"/>
              <a:pPr/>
              <a:t>22/09/2020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EC3FC86-4BDA-5840-8686-3F1825BB43D8}"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MX"/>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2E051-7D81-574D-8F1C-E7BC391B93A6}" type="datetimeFigureOut">
              <a:rPr lang="es-ES_tradnl" smtClean="0"/>
              <a:pPr/>
              <a:t>22/09/2020</a:t>
            </a:fld>
            <a:endParaRPr lang="es-MX"/>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3FC86-4BDA-5840-8686-3F1825BB43D8}"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29.w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4.bin"/><Relationship Id="rId3" Type="http://schemas.openxmlformats.org/officeDocument/2006/relationships/notesSlide" Target="../notesSlides/notesSlide45.xml"/><Relationship Id="rId7" Type="http://schemas.openxmlformats.org/officeDocument/2006/relationships/oleObject" Target="../embeddings/oleObject8.bin"/><Relationship Id="rId12"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image" Target="../media/image29.wmf"/><Relationship Id="rId10" Type="http://schemas.openxmlformats.org/officeDocument/2006/relationships/oleObject" Target="../embeddings/oleObject11.bin"/><Relationship Id="rId4" Type="http://schemas.openxmlformats.org/officeDocument/2006/relationships/oleObject" Target="../embeddings/oleObject6.bin"/><Relationship Id="rId9"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46.xml"/><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image" Target="../media/image29.wmf"/><Relationship Id="rId10" Type="http://schemas.openxmlformats.org/officeDocument/2006/relationships/oleObject" Target="../embeddings/oleObject20.bin"/><Relationship Id="rId4" Type="http://schemas.openxmlformats.org/officeDocument/2006/relationships/oleObject" Target="../embeddings/oleObject15.bin"/><Relationship Id="rId9"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2.png"/><Relationship Id="rId4"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41.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6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image" Target="../media/image41.wmf"/></Relationships>
</file>

<file path=ppt/slides/_rels/slide73.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8.wmf"/><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7.wmf"/></Relationships>
</file>

<file path=ppt/slides/_rels/slide7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74.xml"/><Relationship Id="rId1" Type="http://schemas.openxmlformats.org/officeDocument/2006/relationships/slideLayout" Target="../slideLayouts/slideLayout7.xml"/><Relationship Id="rId4" Type="http://schemas.openxmlformats.org/officeDocument/2006/relationships/image" Target="../media/image41.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openxmlformats.org/officeDocument/2006/relationships/image" Target="../media/image51.wmf"/><Relationship Id="rId4" Type="http://schemas.openxmlformats.org/officeDocument/2006/relationships/image" Target="../media/image50.wmf"/></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1.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50.wmf"/><Relationship Id="rId4" Type="http://schemas.openxmlformats.org/officeDocument/2006/relationships/image" Target="../media/image4.wmf"/></Relationships>
</file>

<file path=ppt/slides/_rels/slide9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image" Target="../media/image4.wmf"/></Relationships>
</file>

<file path=ppt/slides/_rels/slide9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image" Target="../media/image4.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90.xml"/><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11" Type="http://schemas.openxmlformats.org/officeDocument/2006/relationships/image" Target="../media/image52.wmf"/><Relationship Id="rId5" Type="http://schemas.openxmlformats.org/officeDocument/2006/relationships/image" Target="../media/image53.png"/><Relationship Id="rId10" Type="http://schemas.openxmlformats.org/officeDocument/2006/relationships/image" Target="../media/image4.wmf"/><Relationship Id="rId4" Type="http://schemas.openxmlformats.org/officeDocument/2006/relationships/oleObject" Target="../embeddings/oleObject23.bin"/><Relationship Id="rId9" Type="http://schemas.openxmlformats.org/officeDocument/2006/relationships/image" Target="../media/image47.wmf"/></Relationships>
</file>

<file path=ppt/slides/_rels/slide9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image" Target="../media/image4.w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92.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53.png"/><Relationship Id="rId4" Type="http://schemas.openxmlformats.org/officeDocument/2006/relationships/oleObject" Target="../embeddings/oleObject27.bin"/></Relationships>
</file>

<file path=ppt/slides/_rels/slide9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Agrupar 26"/>
          <p:cNvGrpSpPr/>
          <p:nvPr/>
        </p:nvGrpSpPr>
        <p:grpSpPr>
          <a:xfrm>
            <a:off x="794937" y="438799"/>
            <a:ext cx="4404526" cy="2268533"/>
            <a:chOff x="2402674" y="2703535"/>
            <a:chExt cx="4404526" cy="2268533"/>
          </a:xfrm>
        </p:grpSpPr>
        <p:pic>
          <p:nvPicPr>
            <p:cNvPr id="5" name="Imagen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6626" y="4032615"/>
              <a:ext cx="4090748" cy="939453"/>
            </a:xfrm>
            <a:prstGeom prst="rect">
              <a:avLst/>
            </a:prstGeom>
            <a:noFill/>
          </p:spPr>
        </p:pic>
        <p:grpSp>
          <p:nvGrpSpPr>
            <p:cNvPr id="26" name="Agrupar 25"/>
            <p:cNvGrpSpPr/>
            <p:nvPr/>
          </p:nvGrpSpPr>
          <p:grpSpPr>
            <a:xfrm>
              <a:off x="2402674" y="2703535"/>
              <a:ext cx="4404526" cy="1220765"/>
              <a:chOff x="2402674" y="2703535"/>
              <a:chExt cx="4404526" cy="1220765"/>
            </a:xfrm>
          </p:grpSpPr>
          <p:sp>
            <p:nvSpPr>
              <p:cNvPr id="6" name="Rectángulo 5"/>
              <p:cNvSpPr/>
              <p:nvPr/>
            </p:nvSpPr>
            <p:spPr>
              <a:xfrm>
                <a:off x="2402674" y="3101708"/>
                <a:ext cx="785026" cy="3492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900" dirty="0">
                    <a:solidFill>
                      <a:schemeClr val="tx1"/>
                    </a:solidFill>
                  </a:rPr>
                  <a:t>Fuente de Información</a:t>
                </a:r>
              </a:p>
            </p:txBody>
          </p:sp>
          <p:sp>
            <p:nvSpPr>
              <p:cNvPr id="7" name="Rectángulo 6"/>
              <p:cNvSpPr/>
              <p:nvPr/>
            </p:nvSpPr>
            <p:spPr>
              <a:xfrm>
                <a:off x="4216400" y="3575050"/>
                <a:ext cx="785026" cy="3492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900" dirty="0">
                    <a:solidFill>
                      <a:schemeClr val="tx1"/>
                    </a:solidFill>
                  </a:rPr>
                  <a:t>Fuente de ruido</a:t>
                </a:r>
              </a:p>
            </p:txBody>
          </p:sp>
          <p:sp>
            <p:nvSpPr>
              <p:cNvPr id="8" name="Rectángulo 7"/>
              <p:cNvSpPr/>
              <p:nvPr/>
            </p:nvSpPr>
            <p:spPr>
              <a:xfrm>
                <a:off x="3393274" y="3101708"/>
                <a:ext cx="785026" cy="3492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900" dirty="0">
                    <a:solidFill>
                      <a:schemeClr val="tx1"/>
                    </a:solidFill>
                  </a:rPr>
                  <a:t>Transmisor</a:t>
                </a:r>
              </a:p>
            </p:txBody>
          </p:sp>
          <p:sp>
            <p:nvSpPr>
              <p:cNvPr id="9" name="Rectángulo 8"/>
              <p:cNvSpPr/>
              <p:nvPr/>
            </p:nvSpPr>
            <p:spPr>
              <a:xfrm>
                <a:off x="6022174" y="3101708"/>
                <a:ext cx="785026" cy="3492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900" dirty="0">
                    <a:solidFill>
                      <a:schemeClr val="tx1"/>
                    </a:solidFill>
                  </a:rPr>
                  <a:t>Destino</a:t>
                </a:r>
              </a:p>
            </p:txBody>
          </p:sp>
          <p:sp>
            <p:nvSpPr>
              <p:cNvPr id="10" name="Rectángulo 9"/>
              <p:cNvSpPr/>
              <p:nvPr/>
            </p:nvSpPr>
            <p:spPr>
              <a:xfrm>
                <a:off x="5031574" y="3101708"/>
                <a:ext cx="785026" cy="3492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900" dirty="0">
                    <a:solidFill>
                      <a:schemeClr val="tx1"/>
                    </a:solidFill>
                  </a:rPr>
                  <a:t>Receptor</a:t>
                </a:r>
              </a:p>
            </p:txBody>
          </p:sp>
          <p:sp>
            <p:nvSpPr>
              <p:cNvPr id="11" name="Rectángulo 10"/>
              <p:cNvSpPr/>
              <p:nvPr/>
            </p:nvSpPr>
            <p:spPr>
              <a:xfrm>
                <a:off x="4387850" y="3177115"/>
                <a:ext cx="442126" cy="19843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900" dirty="0">
                    <a:solidFill>
                      <a:schemeClr val="tx1"/>
                    </a:solidFill>
                  </a:rPr>
                  <a:t>Canal</a:t>
                </a:r>
              </a:p>
            </p:txBody>
          </p:sp>
          <p:cxnSp>
            <p:nvCxnSpPr>
              <p:cNvPr id="13" name="Conector recto de flecha 12"/>
              <p:cNvCxnSpPr/>
              <p:nvPr/>
            </p:nvCxnSpPr>
            <p:spPr>
              <a:xfrm>
                <a:off x="3187700" y="3275539"/>
                <a:ext cx="205574" cy="1588"/>
              </a:xfrm>
              <a:prstGeom prst="straightConnector1">
                <a:avLst/>
              </a:prstGeom>
              <a:ln w="1905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p:nvPr/>
            </p:nvCxnSpPr>
            <p:spPr>
              <a:xfrm>
                <a:off x="4826000" y="3278715"/>
                <a:ext cx="205574" cy="1588"/>
              </a:xfrm>
              <a:prstGeom prst="straightConnector1">
                <a:avLst/>
              </a:prstGeom>
              <a:ln w="1905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p:nvPr/>
            </p:nvCxnSpPr>
            <p:spPr>
              <a:xfrm>
                <a:off x="4178300" y="3277127"/>
                <a:ext cx="205574" cy="1588"/>
              </a:xfrm>
              <a:prstGeom prst="straightConnector1">
                <a:avLst/>
              </a:prstGeom>
              <a:ln w="1905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p:nvPr/>
            </p:nvCxnSpPr>
            <p:spPr>
              <a:xfrm>
                <a:off x="5816600" y="3274745"/>
                <a:ext cx="205574" cy="1588"/>
              </a:xfrm>
              <a:prstGeom prst="straightConnector1">
                <a:avLst/>
              </a:prstGeom>
              <a:ln w="1905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21" name="Conector recto de flecha 20"/>
              <p:cNvCxnSpPr/>
              <p:nvPr/>
            </p:nvCxnSpPr>
            <p:spPr>
              <a:xfrm rot="16200000">
                <a:off x="4508107" y="3477545"/>
                <a:ext cx="205574" cy="1588"/>
              </a:xfrm>
              <a:prstGeom prst="straightConnector1">
                <a:avLst/>
              </a:prstGeom>
              <a:ln w="1905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22" name="CuadroTexto 21"/>
              <p:cNvSpPr txBox="1"/>
              <p:nvPr/>
            </p:nvSpPr>
            <p:spPr>
              <a:xfrm>
                <a:off x="2997200" y="2707332"/>
                <a:ext cx="586876" cy="369332"/>
              </a:xfrm>
              <a:prstGeom prst="rect">
                <a:avLst/>
              </a:prstGeom>
              <a:noFill/>
            </p:spPr>
            <p:txBody>
              <a:bodyPr wrap="none" rtlCol="0">
                <a:spAutoFit/>
              </a:bodyPr>
              <a:lstStyle/>
              <a:p>
                <a:pPr algn="ctr"/>
                <a:r>
                  <a:rPr lang="es-MX" sz="900" dirty="0">
                    <a:solidFill>
                      <a:srgbClr val="000000"/>
                    </a:solidFill>
                  </a:rPr>
                  <a:t>Mensaje</a:t>
                </a:r>
                <a:br>
                  <a:rPr lang="es-MX" sz="900" dirty="0">
                    <a:solidFill>
                      <a:srgbClr val="000000"/>
                    </a:solidFill>
                  </a:rPr>
                </a:br>
                <a:r>
                  <a:rPr lang="es-MX" sz="900" dirty="0">
                    <a:solidFill>
                      <a:srgbClr val="000000"/>
                    </a:solidFill>
                  </a:rPr>
                  <a:t>original</a:t>
                </a:r>
              </a:p>
            </p:txBody>
          </p:sp>
          <p:sp>
            <p:nvSpPr>
              <p:cNvPr id="23" name="CuadroTexto 22"/>
              <p:cNvSpPr txBox="1"/>
              <p:nvPr/>
            </p:nvSpPr>
            <p:spPr>
              <a:xfrm>
                <a:off x="4106151" y="2839533"/>
                <a:ext cx="441146" cy="230832"/>
              </a:xfrm>
              <a:prstGeom prst="rect">
                <a:avLst/>
              </a:prstGeom>
              <a:noFill/>
            </p:spPr>
            <p:txBody>
              <a:bodyPr wrap="none" rtlCol="0">
                <a:spAutoFit/>
              </a:bodyPr>
              <a:lstStyle/>
              <a:p>
                <a:pPr algn="ctr"/>
                <a:r>
                  <a:rPr lang="es-MX" sz="900" dirty="0">
                    <a:solidFill>
                      <a:srgbClr val="000000"/>
                    </a:solidFill>
                  </a:rPr>
                  <a:t>Señal</a:t>
                </a:r>
              </a:p>
            </p:txBody>
          </p:sp>
          <p:sp>
            <p:nvSpPr>
              <p:cNvPr id="24" name="CuadroTexto 23"/>
              <p:cNvSpPr txBox="1"/>
              <p:nvPr/>
            </p:nvSpPr>
            <p:spPr>
              <a:xfrm>
                <a:off x="4662488" y="2703535"/>
                <a:ext cx="559149" cy="369332"/>
              </a:xfrm>
              <a:prstGeom prst="rect">
                <a:avLst/>
              </a:prstGeom>
              <a:noFill/>
            </p:spPr>
            <p:txBody>
              <a:bodyPr wrap="none" rtlCol="0">
                <a:spAutoFit/>
              </a:bodyPr>
              <a:lstStyle/>
              <a:p>
                <a:pPr algn="ctr"/>
                <a:r>
                  <a:rPr lang="es-MX" sz="900" dirty="0">
                    <a:solidFill>
                      <a:srgbClr val="000000"/>
                    </a:solidFill>
                  </a:rPr>
                  <a:t>Señal</a:t>
                </a:r>
                <a:br>
                  <a:rPr lang="es-MX" sz="900" dirty="0">
                    <a:solidFill>
                      <a:srgbClr val="000000"/>
                    </a:solidFill>
                  </a:rPr>
                </a:br>
                <a:r>
                  <a:rPr lang="es-MX" sz="900" dirty="0">
                    <a:solidFill>
                      <a:srgbClr val="000000"/>
                    </a:solidFill>
                  </a:rPr>
                  <a:t>recibida</a:t>
                </a:r>
              </a:p>
            </p:txBody>
          </p:sp>
          <p:sp>
            <p:nvSpPr>
              <p:cNvPr id="25" name="CuadroTexto 24"/>
              <p:cNvSpPr txBox="1"/>
              <p:nvPr/>
            </p:nvSpPr>
            <p:spPr>
              <a:xfrm>
                <a:off x="5578989" y="2706183"/>
                <a:ext cx="665435" cy="369332"/>
              </a:xfrm>
              <a:prstGeom prst="rect">
                <a:avLst/>
              </a:prstGeom>
              <a:noFill/>
            </p:spPr>
            <p:txBody>
              <a:bodyPr wrap="none" rtlCol="0">
                <a:spAutoFit/>
              </a:bodyPr>
              <a:lstStyle/>
              <a:p>
                <a:pPr algn="ctr"/>
                <a:r>
                  <a:rPr lang="es-MX" sz="900" dirty="0">
                    <a:solidFill>
                      <a:srgbClr val="000000"/>
                    </a:solidFill>
                  </a:rPr>
                  <a:t>Mensaje</a:t>
                </a:r>
                <a:br>
                  <a:rPr lang="es-MX" sz="900" dirty="0">
                    <a:solidFill>
                      <a:srgbClr val="000000"/>
                    </a:solidFill>
                  </a:rPr>
                </a:br>
                <a:r>
                  <a:rPr lang="es-MX" sz="900" dirty="0">
                    <a:solidFill>
                      <a:srgbClr val="000000"/>
                    </a:solidFill>
                  </a:rPr>
                  <a:t>entregado</a:t>
                </a:r>
              </a:p>
            </p:txBody>
          </p:sp>
        </p:grpSp>
      </p:grpSp>
      <p:grpSp>
        <p:nvGrpSpPr>
          <p:cNvPr id="28" name="Agrupar 27"/>
          <p:cNvGrpSpPr/>
          <p:nvPr/>
        </p:nvGrpSpPr>
        <p:grpSpPr>
          <a:xfrm>
            <a:off x="533400" y="3048000"/>
            <a:ext cx="8153400" cy="2997200"/>
            <a:chOff x="381000" y="2514600"/>
            <a:chExt cx="8153400" cy="2997200"/>
          </a:xfrm>
        </p:grpSpPr>
        <p:grpSp>
          <p:nvGrpSpPr>
            <p:cNvPr id="29" name="Group 3"/>
            <p:cNvGrpSpPr>
              <a:grpSpLocks/>
            </p:cNvGrpSpPr>
            <p:nvPr/>
          </p:nvGrpSpPr>
          <p:grpSpPr bwMode="auto">
            <a:xfrm>
              <a:off x="381000" y="2514600"/>
              <a:ext cx="1752600" cy="914400"/>
              <a:chOff x="480" y="1968"/>
              <a:chExt cx="1104" cy="576"/>
            </a:xfrm>
            <a:noFill/>
          </p:grpSpPr>
          <p:sp>
            <p:nvSpPr>
              <p:cNvPr id="90" name="AutoShape 4"/>
              <p:cNvSpPr>
                <a:spLocks noChangeArrowheads="1"/>
              </p:cNvSpPr>
              <p:nvPr/>
            </p:nvSpPr>
            <p:spPr bwMode="auto">
              <a:xfrm>
                <a:off x="480" y="1968"/>
                <a:ext cx="1104" cy="576"/>
              </a:xfrm>
              <a:prstGeom prst="flowChartProcess">
                <a:avLst/>
              </a:prstGeom>
              <a:grpFill/>
              <a:ln w="9525">
                <a:solidFill>
                  <a:schemeClr val="tx1"/>
                </a:solidFill>
                <a:miter lim="800000"/>
                <a:headEnd/>
                <a:tailEnd/>
              </a:ln>
            </p:spPr>
            <p:txBody>
              <a:bodyPr wrap="none" anchor="ctr"/>
              <a:lstStyle/>
              <a:p>
                <a:pPr algn="ctr"/>
                <a:endParaRPr lang="es-MX"/>
              </a:p>
            </p:txBody>
          </p:sp>
          <p:sp>
            <p:nvSpPr>
              <p:cNvPr id="91" name="Text Box 5"/>
              <p:cNvSpPr txBox="1">
                <a:spLocks noChangeArrowheads="1"/>
              </p:cNvSpPr>
              <p:nvPr/>
            </p:nvSpPr>
            <p:spPr bwMode="auto">
              <a:xfrm>
                <a:off x="576" y="2016"/>
                <a:ext cx="904" cy="518"/>
              </a:xfrm>
              <a:prstGeom prst="rect">
                <a:avLst/>
              </a:prstGeom>
              <a:grpFill/>
              <a:ln w="9525">
                <a:noFill/>
                <a:miter lim="800000"/>
                <a:headEnd/>
                <a:tailEnd/>
              </a:ln>
            </p:spPr>
            <p:txBody>
              <a:bodyPr>
                <a:spAutoFit/>
              </a:bodyPr>
              <a:lstStyle/>
              <a:p>
                <a:pPr eaLnBrk="0" hangingPunct="0"/>
                <a:r>
                  <a:rPr lang="es-ES_tradnl" sz="2400" dirty="0">
                    <a:latin typeface="Times New Roman" pitchFamily="18" charset="0"/>
                  </a:rPr>
                  <a:t>Fuente</a:t>
                </a:r>
              </a:p>
              <a:p>
                <a:pPr eaLnBrk="0" hangingPunct="0"/>
                <a:r>
                  <a:rPr lang="es-ES_tradnl" sz="2400" dirty="0">
                    <a:latin typeface="Times New Roman" pitchFamily="18" charset="0"/>
                  </a:rPr>
                  <a:t>Analógica</a:t>
                </a:r>
              </a:p>
            </p:txBody>
          </p:sp>
        </p:grpSp>
        <p:grpSp>
          <p:nvGrpSpPr>
            <p:cNvPr id="30" name="Group 6"/>
            <p:cNvGrpSpPr>
              <a:grpSpLocks/>
            </p:cNvGrpSpPr>
            <p:nvPr/>
          </p:nvGrpSpPr>
          <p:grpSpPr bwMode="auto">
            <a:xfrm>
              <a:off x="2514600" y="2514600"/>
              <a:ext cx="1752600" cy="914400"/>
              <a:chOff x="1584" y="1632"/>
              <a:chExt cx="1104" cy="576"/>
            </a:xfrm>
            <a:noFill/>
          </p:grpSpPr>
          <p:sp>
            <p:nvSpPr>
              <p:cNvPr id="88" name="AutoShape 7"/>
              <p:cNvSpPr>
                <a:spLocks noChangeArrowheads="1"/>
              </p:cNvSpPr>
              <p:nvPr/>
            </p:nvSpPr>
            <p:spPr bwMode="auto">
              <a:xfrm>
                <a:off x="1584" y="1632"/>
                <a:ext cx="1104" cy="576"/>
              </a:xfrm>
              <a:prstGeom prst="flowChartProcess">
                <a:avLst/>
              </a:prstGeom>
              <a:grpFill/>
              <a:ln w="9525">
                <a:solidFill>
                  <a:schemeClr val="tx1"/>
                </a:solidFill>
                <a:miter lim="800000"/>
                <a:headEnd/>
                <a:tailEnd/>
              </a:ln>
            </p:spPr>
            <p:txBody>
              <a:bodyPr wrap="none" anchor="ctr"/>
              <a:lstStyle/>
              <a:p>
                <a:pPr algn="ctr"/>
                <a:endParaRPr lang="es-MX"/>
              </a:p>
            </p:txBody>
          </p:sp>
          <p:sp>
            <p:nvSpPr>
              <p:cNvPr id="89" name="Text Box 8"/>
              <p:cNvSpPr txBox="1">
                <a:spLocks noChangeArrowheads="1"/>
              </p:cNvSpPr>
              <p:nvPr/>
            </p:nvSpPr>
            <p:spPr bwMode="auto">
              <a:xfrm>
                <a:off x="1584" y="1776"/>
                <a:ext cx="1086" cy="288"/>
              </a:xfrm>
              <a:prstGeom prst="rect">
                <a:avLst/>
              </a:prstGeom>
              <a:grpFill/>
              <a:ln w="9525">
                <a:noFill/>
                <a:miter lim="800000"/>
                <a:headEnd/>
                <a:tailEnd/>
              </a:ln>
            </p:spPr>
            <p:txBody>
              <a:bodyPr wrap="none">
                <a:spAutoFit/>
              </a:bodyPr>
              <a:lstStyle/>
              <a:p>
                <a:pPr eaLnBrk="0" hangingPunct="0"/>
                <a:r>
                  <a:rPr lang="es-ES_tradnl" sz="2400">
                    <a:latin typeface="Times New Roman" pitchFamily="18" charset="0"/>
                  </a:rPr>
                  <a:t>Muestreador</a:t>
                </a:r>
              </a:p>
            </p:txBody>
          </p:sp>
        </p:grpSp>
        <p:grpSp>
          <p:nvGrpSpPr>
            <p:cNvPr id="31" name="Group 9"/>
            <p:cNvGrpSpPr>
              <a:grpSpLocks/>
            </p:cNvGrpSpPr>
            <p:nvPr/>
          </p:nvGrpSpPr>
          <p:grpSpPr bwMode="auto">
            <a:xfrm>
              <a:off x="4648200" y="2514600"/>
              <a:ext cx="1752600" cy="914400"/>
              <a:chOff x="2928" y="1632"/>
              <a:chExt cx="1104" cy="576"/>
            </a:xfrm>
            <a:noFill/>
          </p:grpSpPr>
          <p:sp>
            <p:nvSpPr>
              <p:cNvPr id="86" name="AutoShape 10"/>
              <p:cNvSpPr>
                <a:spLocks noChangeArrowheads="1"/>
              </p:cNvSpPr>
              <p:nvPr/>
            </p:nvSpPr>
            <p:spPr bwMode="auto">
              <a:xfrm>
                <a:off x="2928" y="1632"/>
                <a:ext cx="1104" cy="576"/>
              </a:xfrm>
              <a:prstGeom prst="flowChartProcess">
                <a:avLst/>
              </a:prstGeom>
              <a:grpFill/>
              <a:ln w="9525">
                <a:solidFill>
                  <a:schemeClr val="tx1"/>
                </a:solidFill>
                <a:miter lim="800000"/>
                <a:headEnd/>
                <a:tailEnd/>
              </a:ln>
            </p:spPr>
            <p:txBody>
              <a:bodyPr wrap="none" anchor="ctr"/>
              <a:lstStyle/>
              <a:p>
                <a:pPr algn="ctr"/>
                <a:endParaRPr lang="es-MX"/>
              </a:p>
            </p:txBody>
          </p:sp>
          <p:sp>
            <p:nvSpPr>
              <p:cNvPr id="87" name="Text Box 11"/>
              <p:cNvSpPr txBox="1">
                <a:spLocks noChangeArrowheads="1"/>
              </p:cNvSpPr>
              <p:nvPr/>
            </p:nvSpPr>
            <p:spPr bwMode="auto">
              <a:xfrm>
                <a:off x="2976" y="1776"/>
                <a:ext cx="1053" cy="288"/>
              </a:xfrm>
              <a:prstGeom prst="rect">
                <a:avLst/>
              </a:prstGeom>
              <a:grpFill/>
              <a:ln w="9525">
                <a:noFill/>
                <a:miter lim="800000"/>
                <a:headEnd/>
                <a:tailEnd/>
              </a:ln>
            </p:spPr>
            <p:txBody>
              <a:bodyPr wrap="none">
                <a:spAutoFit/>
              </a:bodyPr>
              <a:lstStyle/>
              <a:p>
                <a:pPr eaLnBrk="0" hangingPunct="0"/>
                <a:r>
                  <a:rPr lang="es-ES_tradnl" sz="2400">
                    <a:latin typeface="Times New Roman" pitchFamily="18" charset="0"/>
                  </a:rPr>
                  <a:t>Cuantizador</a:t>
                </a:r>
              </a:p>
            </p:txBody>
          </p:sp>
        </p:grpSp>
        <p:grpSp>
          <p:nvGrpSpPr>
            <p:cNvPr id="32" name="Group 12"/>
            <p:cNvGrpSpPr>
              <a:grpSpLocks/>
            </p:cNvGrpSpPr>
            <p:nvPr/>
          </p:nvGrpSpPr>
          <p:grpSpPr bwMode="auto">
            <a:xfrm>
              <a:off x="6781800" y="2514600"/>
              <a:ext cx="1752600" cy="914400"/>
              <a:chOff x="4272" y="1632"/>
              <a:chExt cx="1104" cy="576"/>
            </a:xfrm>
            <a:noFill/>
          </p:grpSpPr>
          <p:sp>
            <p:nvSpPr>
              <p:cNvPr id="84" name="AutoShape 13"/>
              <p:cNvSpPr>
                <a:spLocks noChangeArrowheads="1"/>
              </p:cNvSpPr>
              <p:nvPr/>
            </p:nvSpPr>
            <p:spPr bwMode="auto">
              <a:xfrm>
                <a:off x="4272" y="1632"/>
                <a:ext cx="1104" cy="576"/>
              </a:xfrm>
              <a:prstGeom prst="flowChartProcess">
                <a:avLst/>
              </a:prstGeom>
              <a:grpFill/>
              <a:ln w="9525">
                <a:solidFill>
                  <a:schemeClr val="tx1"/>
                </a:solidFill>
                <a:miter lim="800000"/>
                <a:headEnd/>
                <a:tailEnd/>
              </a:ln>
            </p:spPr>
            <p:txBody>
              <a:bodyPr wrap="none" anchor="ctr"/>
              <a:lstStyle/>
              <a:p>
                <a:pPr algn="ctr"/>
                <a:endParaRPr lang="es-MX"/>
              </a:p>
            </p:txBody>
          </p:sp>
          <p:sp>
            <p:nvSpPr>
              <p:cNvPr id="85" name="Text Box 14"/>
              <p:cNvSpPr txBox="1">
                <a:spLocks noChangeArrowheads="1"/>
              </p:cNvSpPr>
              <p:nvPr/>
            </p:nvSpPr>
            <p:spPr bwMode="auto">
              <a:xfrm>
                <a:off x="4320" y="1680"/>
                <a:ext cx="1032" cy="518"/>
              </a:xfrm>
              <a:prstGeom prst="rect">
                <a:avLst/>
              </a:prstGeom>
              <a:grpFill/>
              <a:ln w="9525">
                <a:noFill/>
                <a:miter lim="800000"/>
                <a:headEnd/>
                <a:tailEnd/>
              </a:ln>
            </p:spPr>
            <p:txBody>
              <a:bodyPr wrap="none">
                <a:spAutoFit/>
              </a:bodyPr>
              <a:lstStyle/>
              <a:p>
                <a:pPr algn="ctr" eaLnBrk="0" hangingPunct="0"/>
                <a:r>
                  <a:rPr lang="es-ES_tradnl" sz="2400">
                    <a:latin typeface="Times New Roman" pitchFamily="18" charset="0"/>
                  </a:rPr>
                  <a:t>Codificador</a:t>
                </a:r>
              </a:p>
              <a:p>
                <a:pPr algn="ctr" eaLnBrk="0" hangingPunct="0"/>
                <a:r>
                  <a:rPr lang="es-ES_tradnl" sz="2400">
                    <a:latin typeface="Times New Roman" pitchFamily="18" charset="0"/>
                  </a:rPr>
                  <a:t>(binario)</a:t>
                </a:r>
              </a:p>
            </p:txBody>
          </p:sp>
        </p:grpSp>
        <p:sp>
          <p:nvSpPr>
            <p:cNvPr id="33" name="Line 15"/>
            <p:cNvSpPr>
              <a:spLocks noChangeShapeType="1"/>
            </p:cNvSpPr>
            <p:nvPr/>
          </p:nvSpPr>
          <p:spPr bwMode="auto">
            <a:xfrm>
              <a:off x="2133600" y="2971800"/>
              <a:ext cx="381000" cy="0"/>
            </a:xfrm>
            <a:prstGeom prst="line">
              <a:avLst/>
            </a:prstGeom>
            <a:noFill/>
            <a:ln w="19050">
              <a:solidFill>
                <a:schemeClr val="tx1"/>
              </a:solidFill>
              <a:round/>
              <a:headEnd/>
              <a:tailEnd type="triangle" w="med" len="med"/>
            </a:ln>
          </p:spPr>
          <p:txBody>
            <a:bodyPr wrap="none" anchor="ctr"/>
            <a:lstStyle/>
            <a:p>
              <a:endParaRPr lang="en-US"/>
            </a:p>
          </p:txBody>
        </p:sp>
        <p:sp>
          <p:nvSpPr>
            <p:cNvPr id="34" name="Line 16"/>
            <p:cNvSpPr>
              <a:spLocks noChangeShapeType="1"/>
            </p:cNvSpPr>
            <p:nvPr/>
          </p:nvSpPr>
          <p:spPr bwMode="auto">
            <a:xfrm>
              <a:off x="4267200" y="2971800"/>
              <a:ext cx="381000" cy="0"/>
            </a:xfrm>
            <a:prstGeom prst="line">
              <a:avLst/>
            </a:prstGeom>
            <a:noFill/>
            <a:ln w="19050">
              <a:solidFill>
                <a:schemeClr val="tx1"/>
              </a:solidFill>
              <a:round/>
              <a:headEnd/>
              <a:tailEnd type="triangle" w="med" len="med"/>
            </a:ln>
          </p:spPr>
          <p:txBody>
            <a:bodyPr wrap="none" anchor="ctr"/>
            <a:lstStyle/>
            <a:p>
              <a:endParaRPr lang="en-US"/>
            </a:p>
          </p:txBody>
        </p:sp>
        <p:sp>
          <p:nvSpPr>
            <p:cNvPr id="35" name="Line 17"/>
            <p:cNvSpPr>
              <a:spLocks noChangeShapeType="1"/>
            </p:cNvSpPr>
            <p:nvPr/>
          </p:nvSpPr>
          <p:spPr bwMode="auto">
            <a:xfrm>
              <a:off x="6400800" y="3048000"/>
              <a:ext cx="381000" cy="0"/>
            </a:xfrm>
            <a:prstGeom prst="line">
              <a:avLst/>
            </a:prstGeom>
            <a:noFill/>
            <a:ln w="19050">
              <a:solidFill>
                <a:schemeClr val="tx1"/>
              </a:solidFill>
              <a:round/>
              <a:headEnd/>
              <a:tailEnd type="triangle" w="med" len="med"/>
            </a:ln>
          </p:spPr>
          <p:txBody>
            <a:bodyPr wrap="none" anchor="ctr"/>
            <a:lstStyle/>
            <a:p>
              <a:endParaRPr lang="en-US"/>
            </a:p>
          </p:txBody>
        </p:sp>
        <p:sp>
          <p:nvSpPr>
            <p:cNvPr id="36" name="Line 18"/>
            <p:cNvSpPr>
              <a:spLocks noChangeShapeType="1"/>
            </p:cNvSpPr>
            <p:nvPr/>
          </p:nvSpPr>
          <p:spPr bwMode="auto">
            <a:xfrm>
              <a:off x="609600" y="4038600"/>
              <a:ext cx="0" cy="1143000"/>
            </a:xfrm>
            <a:prstGeom prst="line">
              <a:avLst/>
            </a:prstGeom>
            <a:noFill/>
            <a:ln w="9525">
              <a:solidFill>
                <a:schemeClr val="tx1"/>
              </a:solidFill>
              <a:round/>
              <a:headEnd/>
              <a:tailEnd/>
            </a:ln>
          </p:spPr>
          <p:txBody>
            <a:bodyPr wrap="none" anchor="ctr"/>
            <a:lstStyle/>
            <a:p>
              <a:endParaRPr lang="en-US"/>
            </a:p>
          </p:txBody>
        </p:sp>
        <p:sp>
          <p:nvSpPr>
            <p:cNvPr id="37" name="Line 19"/>
            <p:cNvSpPr>
              <a:spLocks noChangeShapeType="1"/>
            </p:cNvSpPr>
            <p:nvPr/>
          </p:nvSpPr>
          <p:spPr bwMode="auto">
            <a:xfrm>
              <a:off x="609600" y="5181600"/>
              <a:ext cx="1295400" cy="0"/>
            </a:xfrm>
            <a:prstGeom prst="line">
              <a:avLst/>
            </a:prstGeom>
            <a:noFill/>
            <a:ln w="9525">
              <a:solidFill>
                <a:schemeClr val="tx1"/>
              </a:solidFill>
              <a:round/>
              <a:headEnd/>
              <a:tailEnd/>
            </a:ln>
          </p:spPr>
          <p:txBody>
            <a:bodyPr wrap="none" anchor="ctr"/>
            <a:lstStyle/>
            <a:p>
              <a:endParaRPr lang="en-US"/>
            </a:p>
          </p:txBody>
        </p:sp>
        <p:sp>
          <p:nvSpPr>
            <p:cNvPr id="38" name="Freeform 20"/>
            <p:cNvSpPr>
              <a:spLocks/>
            </p:cNvSpPr>
            <p:nvPr/>
          </p:nvSpPr>
          <p:spPr bwMode="auto">
            <a:xfrm>
              <a:off x="622300" y="4076700"/>
              <a:ext cx="1295400" cy="1435100"/>
            </a:xfrm>
            <a:custGeom>
              <a:avLst/>
              <a:gdLst>
                <a:gd name="T0" fmla="*/ 0 w 816"/>
                <a:gd name="T1" fmla="*/ 2147483647 h 904"/>
                <a:gd name="T2" fmla="*/ 2147483647 w 816"/>
                <a:gd name="T3" fmla="*/ 2147483647 h 904"/>
                <a:gd name="T4" fmla="*/ 2147483647 w 816"/>
                <a:gd name="T5" fmla="*/ 2147483647 h 904"/>
                <a:gd name="T6" fmla="*/ 2147483647 w 816"/>
                <a:gd name="T7" fmla="*/ 2147483647 h 904"/>
                <a:gd name="T8" fmla="*/ 2147483647 w 816"/>
                <a:gd name="T9" fmla="*/ 2147483647 h 904"/>
                <a:gd name="T10" fmla="*/ 2147483647 w 816"/>
                <a:gd name="T11" fmla="*/ 2147483647 h 904"/>
                <a:gd name="T12" fmla="*/ 2147483647 w 816"/>
                <a:gd name="T13" fmla="*/ 2147483647 h 904"/>
                <a:gd name="T14" fmla="*/ 2147483647 w 816"/>
                <a:gd name="T15" fmla="*/ 2147483647 h 904"/>
                <a:gd name="T16" fmla="*/ 2147483647 w 816"/>
                <a:gd name="T17" fmla="*/ 2147483647 h 904"/>
                <a:gd name="T18" fmla="*/ 2147483647 w 816"/>
                <a:gd name="T19" fmla="*/ 2147483647 h 904"/>
                <a:gd name="T20" fmla="*/ 2147483647 w 816"/>
                <a:gd name="T21" fmla="*/ 2147483647 h 904"/>
                <a:gd name="T22" fmla="*/ 2147483647 w 816"/>
                <a:gd name="T23" fmla="*/ 2147483647 h 9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6"/>
                <a:gd name="T37" fmla="*/ 0 h 904"/>
                <a:gd name="T38" fmla="*/ 816 w 816"/>
                <a:gd name="T39" fmla="*/ 904 h 9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6" h="904">
                  <a:moveTo>
                    <a:pt x="0" y="696"/>
                  </a:moveTo>
                  <a:cubicBezTo>
                    <a:pt x="24" y="556"/>
                    <a:pt x="48" y="416"/>
                    <a:pt x="96" y="408"/>
                  </a:cubicBezTo>
                  <a:cubicBezTo>
                    <a:pt x="144" y="400"/>
                    <a:pt x="248" y="648"/>
                    <a:pt x="288" y="648"/>
                  </a:cubicBezTo>
                  <a:cubicBezTo>
                    <a:pt x="328" y="648"/>
                    <a:pt x="312" y="416"/>
                    <a:pt x="336" y="408"/>
                  </a:cubicBezTo>
                  <a:cubicBezTo>
                    <a:pt x="360" y="400"/>
                    <a:pt x="408" y="600"/>
                    <a:pt x="432" y="600"/>
                  </a:cubicBezTo>
                  <a:cubicBezTo>
                    <a:pt x="456" y="600"/>
                    <a:pt x="464" y="424"/>
                    <a:pt x="480" y="408"/>
                  </a:cubicBezTo>
                  <a:cubicBezTo>
                    <a:pt x="496" y="392"/>
                    <a:pt x="512" y="552"/>
                    <a:pt x="528" y="504"/>
                  </a:cubicBezTo>
                  <a:cubicBezTo>
                    <a:pt x="544" y="456"/>
                    <a:pt x="552" y="184"/>
                    <a:pt x="576" y="120"/>
                  </a:cubicBezTo>
                  <a:cubicBezTo>
                    <a:pt x="600" y="56"/>
                    <a:pt x="656" y="0"/>
                    <a:pt x="672" y="120"/>
                  </a:cubicBezTo>
                  <a:cubicBezTo>
                    <a:pt x="688" y="240"/>
                    <a:pt x="656" y="776"/>
                    <a:pt x="672" y="840"/>
                  </a:cubicBezTo>
                  <a:cubicBezTo>
                    <a:pt x="688" y="904"/>
                    <a:pt x="744" y="576"/>
                    <a:pt x="768" y="504"/>
                  </a:cubicBezTo>
                  <a:cubicBezTo>
                    <a:pt x="792" y="432"/>
                    <a:pt x="804" y="420"/>
                    <a:pt x="816" y="408"/>
                  </a:cubicBezTo>
                </a:path>
              </a:pathLst>
            </a:custGeom>
            <a:noFill/>
            <a:ln w="9525">
              <a:solidFill>
                <a:srgbClr val="800000"/>
              </a:solidFill>
              <a:round/>
              <a:headEnd/>
              <a:tailEnd/>
            </a:ln>
          </p:spPr>
          <p:txBody>
            <a:bodyPr wrap="none" anchor="ctr"/>
            <a:lstStyle/>
            <a:p>
              <a:endParaRPr lang="en-US"/>
            </a:p>
          </p:txBody>
        </p:sp>
        <p:sp>
          <p:nvSpPr>
            <p:cNvPr id="39" name="Line 21"/>
            <p:cNvSpPr>
              <a:spLocks noChangeShapeType="1"/>
            </p:cNvSpPr>
            <p:nvPr/>
          </p:nvSpPr>
          <p:spPr bwMode="auto">
            <a:xfrm>
              <a:off x="2819400" y="3962400"/>
              <a:ext cx="0" cy="1143000"/>
            </a:xfrm>
            <a:prstGeom prst="line">
              <a:avLst/>
            </a:prstGeom>
            <a:noFill/>
            <a:ln w="9525">
              <a:solidFill>
                <a:schemeClr val="tx1"/>
              </a:solidFill>
              <a:round/>
              <a:headEnd/>
              <a:tailEnd/>
            </a:ln>
          </p:spPr>
          <p:txBody>
            <a:bodyPr wrap="none" anchor="ctr"/>
            <a:lstStyle/>
            <a:p>
              <a:endParaRPr lang="en-US"/>
            </a:p>
          </p:txBody>
        </p:sp>
        <p:sp>
          <p:nvSpPr>
            <p:cNvPr id="40" name="Line 22"/>
            <p:cNvSpPr>
              <a:spLocks noChangeShapeType="1"/>
            </p:cNvSpPr>
            <p:nvPr/>
          </p:nvSpPr>
          <p:spPr bwMode="auto">
            <a:xfrm>
              <a:off x="2819400" y="5105400"/>
              <a:ext cx="1295400" cy="0"/>
            </a:xfrm>
            <a:prstGeom prst="line">
              <a:avLst/>
            </a:prstGeom>
            <a:noFill/>
            <a:ln w="9525">
              <a:solidFill>
                <a:schemeClr val="tx1"/>
              </a:solidFill>
              <a:round/>
              <a:headEnd/>
              <a:tailEnd/>
            </a:ln>
          </p:spPr>
          <p:txBody>
            <a:bodyPr wrap="none" anchor="ctr"/>
            <a:lstStyle/>
            <a:p>
              <a:endParaRPr lang="en-US"/>
            </a:p>
          </p:txBody>
        </p:sp>
        <p:sp>
          <p:nvSpPr>
            <p:cNvPr id="41" name="Line 23"/>
            <p:cNvSpPr>
              <a:spLocks noChangeShapeType="1"/>
            </p:cNvSpPr>
            <p:nvPr/>
          </p:nvSpPr>
          <p:spPr bwMode="auto">
            <a:xfrm>
              <a:off x="2895600" y="4648200"/>
              <a:ext cx="0" cy="457200"/>
            </a:xfrm>
            <a:prstGeom prst="line">
              <a:avLst/>
            </a:prstGeom>
            <a:noFill/>
            <a:ln w="9525">
              <a:solidFill>
                <a:srgbClr val="800000"/>
              </a:solidFill>
              <a:round/>
              <a:headEnd/>
              <a:tailEnd/>
            </a:ln>
          </p:spPr>
          <p:txBody>
            <a:bodyPr wrap="none" anchor="ctr"/>
            <a:lstStyle/>
            <a:p>
              <a:endParaRPr lang="en-US"/>
            </a:p>
          </p:txBody>
        </p:sp>
        <p:sp>
          <p:nvSpPr>
            <p:cNvPr id="42" name="Line 24"/>
            <p:cNvSpPr>
              <a:spLocks noChangeShapeType="1"/>
            </p:cNvSpPr>
            <p:nvPr/>
          </p:nvSpPr>
          <p:spPr bwMode="auto">
            <a:xfrm>
              <a:off x="2971800" y="4800600"/>
              <a:ext cx="0" cy="304800"/>
            </a:xfrm>
            <a:prstGeom prst="line">
              <a:avLst/>
            </a:prstGeom>
            <a:noFill/>
            <a:ln w="9525">
              <a:solidFill>
                <a:srgbClr val="800000"/>
              </a:solidFill>
              <a:round/>
              <a:headEnd/>
              <a:tailEnd/>
            </a:ln>
          </p:spPr>
          <p:txBody>
            <a:bodyPr wrap="none" anchor="ctr"/>
            <a:lstStyle/>
            <a:p>
              <a:endParaRPr lang="en-US"/>
            </a:p>
          </p:txBody>
        </p:sp>
        <p:sp>
          <p:nvSpPr>
            <p:cNvPr id="43" name="Line 25"/>
            <p:cNvSpPr>
              <a:spLocks noChangeShapeType="1"/>
            </p:cNvSpPr>
            <p:nvPr/>
          </p:nvSpPr>
          <p:spPr bwMode="auto">
            <a:xfrm>
              <a:off x="3048000" y="4953000"/>
              <a:ext cx="0" cy="152400"/>
            </a:xfrm>
            <a:prstGeom prst="line">
              <a:avLst/>
            </a:prstGeom>
            <a:noFill/>
            <a:ln w="9525">
              <a:solidFill>
                <a:srgbClr val="800000"/>
              </a:solidFill>
              <a:round/>
              <a:headEnd/>
              <a:tailEnd/>
            </a:ln>
          </p:spPr>
          <p:txBody>
            <a:bodyPr wrap="none" anchor="ctr"/>
            <a:lstStyle/>
            <a:p>
              <a:endParaRPr lang="en-US"/>
            </a:p>
          </p:txBody>
        </p:sp>
        <p:sp>
          <p:nvSpPr>
            <p:cNvPr id="44" name="Line 26"/>
            <p:cNvSpPr>
              <a:spLocks noChangeShapeType="1"/>
            </p:cNvSpPr>
            <p:nvPr/>
          </p:nvSpPr>
          <p:spPr bwMode="auto">
            <a:xfrm>
              <a:off x="3200400" y="5029200"/>
              <a:ext cx="0" cy="76200"/>
            </a:xfrm>
            <a:prstGeom prst="line">
              <a:avLst/>
            </a:prstGeom>
            <a:noFill/>
            <a:ln w="9525">
              <a:solidFill>
                <a:srgbClr val="800000"/>
              </a:solidFill>
              <a:round/>
              <a:headEnd/>
              <a:tailEnd/>
            </a:ln>
          </p:spPr>
          <p:txBody>
            <a:bodyPr wrap="none" anchor="ctr"/>
            <a:lstStyle/>
            <a:p>
              <a:endParaRPr lang="en-US"/>
            </a:p>
          </p:txBody>
        </p:sp>
        <p:sp>
          <p:nvSpPr>
            <p:cNvPr id="45" name="Line 27"/>
            <p:cNvSpPr>
              <a:spLocks noChangeShapeType="1"/>
            </p:cNvSpPr>
            <p:nvPr/>
          </p:nvSpPr>
          <p:spPr bwMode="auto">
            <a:xfrm>
              <a:off x="3276600" y="4724400"/>
              <a:ext cx="0" cy="381000"/>
            </a:xfrm>
            <a:prstGeom prst="line">
              <a:avLst/>
            </a:prstGeom>
            <a:noFill/>
            <a:ln w="9525">
              <a:solidFill>
                <a:srgbClr val="800000"/>
              </a:solidFill>
              <a:round/>
              <a:headEnd/>
              <a:tailEnd/>
            </a:ln>
          </p:spPr>
          <p:txBody>
            <a:bodyPr wrap="none" anchor="ctr"/>
            <a:lstStyle/>
            <a:p>
              <a:endParaRPr lang="en-US"/>
            </a:p>
          </p:txBody>
        </p:sp>
        <p:sp>
          <p:nvSpPr>
            <p:cNvPr id="46" name="Line 28"/>
            <p:cNvSpPr>
              <a:spLocks noChangeShapeType="1"/>
            </p:cNvSpPr>
            <p:nvPr/>
          </p:nvSpPr>
          <p:spPr bwMode="auto">
            <a:xfrm>
              <a:off x="3352800" y="4800600"/>
              <a:ext cx="0" cy="304800"/>
            </a:xfrm>
            <a:prstGeom prst="line">
              <a:avLst/>
            </a:prstGeom>
            <a:noFill/>
            <a:ln w="9525">
              <a:solidFill>
                <a:srgbClr val="800000"/>
              </a:solidFill>
              <a:round/>
              <a:headEnd/>
              <a:tailEnd/>
            </a:ln>
          </p:spPr>
          <p:txBody>
            <a:bodyPr wrap="none" anchor="ctr"/>
            <a:lstStyle/>
            <a:p>
              <a:endParaRPr lang="en-US"/>
            </a:p>
          </p:txBody>
        </p:sp>
        <p:sp>
          <p:nvSpPr>
            <p:cNvPr id="47" name="Line 29"/>
            <p:cNvSpPr>
              <a:spLocks noChangeShapeType="1"/>
            </p:cNvSpPr>
            <p:nvPr/>
          </p:nvSpPr>
          <p:spPr bwMode="auto">
            <a:xfrm>
              <a:off x="3429000" y="4953000"/>
              <a:ext cx="0" cy="152400"/>
            </a:xfrm>
            <a:prstGeom prst="line">
              <a:avLst/>
            </a:prstGeom>
            <a:noFill/>
            <a:ln w="9525">
              <a:solidFill>
                <a:srgbClr val="800000"/>
              </a:solidFill>
              <a:round/>
              <a:headEnd/>
              <a:tailEnd/>
            </a:ln>
          </p:spPr>
          <p:txBody>
            <a:bodyPr wrap="none" anchor="ctr"/>
            <a:lstStyle/>
            <a:p>
              <a:endParaRPr lang="en-US"/>
            </a:p>
          </p:txBody>
        </p:sp>
        <p:sp>
          <p:nvSpPr>
            <p:cNvPr id="48" name="Line 30"/>
            <p:cNvSpPr>
              <a:spLocks noChangeShapeType="1"/>
            </p:cNvSpPr>
            <p:nvPr/>
          </p:nvSpPr>
          <p:spPr bwMode="auto">
            <a:xfrm>
              <a:off x="3505200" y="4800600"/>
              <a:ext cx="0" cy="304800"/>
            </a:xfrm>
            <a:prstGeom prst="line">
              <a:avLst/>
            </a:prstGeom>
            <a:noFill/>
            <a:ln w="9525">
              <a:solidFill>
                <a:srgbClr val="800000"/>
              </a:solidFill>
              <a:round/>
              <a:headEnd/>
              <a:tailEnd/>
            </a:ln>
          </p:spPr>
          <p:txBody>
            <a:bodyPr wrap="none" anchor="ctr"/>
            <a:lstStyle/>
            <a:p>
              <a:endParaRPr lang="en-US"/>
            </a:p>
          </p:txBody>
        </p:sp>
        <p:sp>
          <p:nvSpPr>
            <p:cNvPr id="49" name="Line 31"/>
            <p:cNvSpPr>
              <a:spLocks noChangeShapeType="1"/>
            </p:cNvSpPr>
            <p:nvPr/>
          </p:nvSpPr>
          <p:spPr bwMode="auto">
            <a:xfrm>
              <a:off x="3581400" y="4800600"/>
              <a:ext cx="0" cy="304800"/>
            </a:xfrm>
            <a:prstGeom prst="line">
              <a:avLst/>
            </a:prstGeom>
            <a:noFill/>
            <a:ln w="9525">
              <a:solidFill>
                <a:srgbClr val="800000"/>
              </a:solidFill>
              <a:round/>
              <a:headEnd/>
              <a:tailEnd/>
            </a:ln>
          </p:spPr>
          <p:txBody>
            <a:bodyPr wrap="none" anchor="ctr"/>
            <a:lstStyle/>
            <a:p>
              <a:endParaRPr lang="en-US"/>
            </a:p>
          </p:txBody>
        </p:sp>
        <p:sp>
          <p:nvSpPr>
            <p:cNvPr id="50" name="Line 32"/>
            <p:cNvSpPr>
              <a:spLocks noChangeShapeType="1"/>
            </p:cNvSpPr>
            <p:nvPr/>
          </p:nvSpPr>
          <p:spPr bwMode="auto">
            <a:xfrm>
              <a:off x="3657600" y="4495800"/>
              <a:ext cx="0" cy="609600"/>
            </a:xfrm>
            <a:prstGeom prst="line">
              <a:avLst/>
            </a:prstGeom>
            <a:noFill/>
            <a:ln w="9525">
              <a:solidFill>
                <a:srgbClr val="800000"/>
              </a:solidFill>
              <a:round/>
              <a:headEnd/>
              <a:tailEnd/>
            </a:ln>
          </p:spPr>
          <p:txBody>
            <a:bodyPr wrap="none" anchor="ctr"/>
            <a:lstStyle/>
            <a:p>
              <a:endParaRPr lang="en-US"/>
            </a:p>
          </p:txBody>
        </p:sp>
        <p:sp>
          <p:nvSpPr>
            <p:cNvPr id="51" name="Line 33"/>
            <p:cNvSpPr>
              <a:spLocks noChangeShapeType="1"/>
            </p:cNvSpPr>
            <p:nvPr/>
          </p:nvSpPr>
          <p:spPr bwMode="auto">
            <a:xfrm>
              <a:off x="3733800" y="4114800"/>
              <a:ext cx="0" cy="990600"/>
            </a:xfrm>
            <a:prstGeom prst="line">
              <a:avLst/>
            </a:prstGeom>
            <a:noFill/>
            <a:ln w="9525">
              <a:solidFill>
                <a:srgbClr val="800000"/>
              </a:solidFill>
              <a:round/>
              <a:headEnd/>
              <a:tailEnd/>
            </a:ln>
          </p:spPr>
          <p:txBody>
            <a:bodyPr wrap="none" anchor="ctr"/>
            <a:lstStyle/>
            <a:p>
              <a:endParaRPr lang="en-US"/>
            </a:p>
          </p:txBody>
        </p:sp>
        <p:sp>
          <p:nvSpPr>
            <p:cNvPr id="52" name="Line 34"/>
            <p:cNvSpPr>
              <a:spLocks noChangeShapeType="1"/>
            </p:cNvSpPr>
            <p:nvPr/>
          </p:nvSpPr>
          <p:spPr bwMode="auto">
            <a:xfrm>
              <a:off x="3962400" y="4876800"/>
              <a:ext cx="0" cy="228600"/>
            </a:xfrm>
            <a:prstGeom prst="line">
              <a:avLst/>
            </a:prstGeom>
            <a:noFill/>
            <a:ln w="9525">
              <a:solidFill>
                <a:srgbClr val="800000"/>
              </a:solidFill>
              <a:round/>
              <a:headEnd/>
              <a:tailEnd/>
            </a:ln>
          </p:spPr>
          <p:txBody>
            <a:bodyPr wrap="none" anchor="ctr"/>
            <a:lstStyle/>
            <a:p>
              <a:endParaRPr lang="en-US"/>
            </a:p>
          </p:txBody>
        </p:sp>
        <p:sp>
          <p:nvSpPr>
            <p:cNvPr id="53" name="Line 35"/>
            <p:cNvSpPr>
              <a:spLocks noChangeShapeType="1"/>
            </p:cNvSpPr>
            <p:nvPr/>
          </p:nvSpPr>
          <p:spPr bwMode="auto">
            <a:xfrm>
              <a:off x="4038600" y="4648200"/>
              <a:ext cx="0" cy="457200"/>
            </a:xfrm>
            <a:prstGeom prst="line">
              <a:avLst/>
            </a:prstGeom>
            <a:noFill/>
            <a:ln w="9525">
              <a:solidFill>
                <a:srgbClr val="800000"/>
              </a:solidFill>
              <a:round/>
              <a:headEnd/>
              <a:tailEnd/>
            </a:ln>
          </p:spPr>
          <p:txBody>
            <a:bodyPr wrap="none" anchor="ctr"/>
            <a:lstStyle/>
            <a:p>
              <a:endParaRPr lang="en-US"/>
            </a:p>
          </p:txBody>
        </p:sp>
        <p:sp>
          <p:nvSpPr>
            <p:cNvPr id="54" name="Line 36"/>
            <p:cNvSpPr>
              <a:spLocks noChangeShapeType="1"/>
            </p:cNvSpPr>
            <p:nvPr/>
          </p:nvSpPr>
          <p:spPr bwMode="auto">
            <a:xfrm>
              <a:off x="3886200" y="5105400"/>
              <a:ext cx="0" cy="228600"/>
            </a:xfrm>
            <a:prstGeom prst="line">
              <a:avLst/>
            </a:prstGeom>
            <a:noFill/>
            <a:ln w="9525">
              <a:solidFill>
                <a:srgbClr val="800000"/>
              </a:solidFill>
              <a:round/>
              <a:headEnd/>
              <a:tailEnd/>
            </a:ln>
          </p:spPr>
          <p:txBody>
            <a:bodyPr wrap="none" anchor="ctr"/>
            <a:lstStyle/>
            <a:p>
              <a:endParaRPr lang="en-US"/>
            </a:p>
          </p:txBody>
        </p:sp>
        <p:sp>
          <p:nvSpPr>
            <p:cNvPr id="55" name="Line 37"/>
            <p:cNvSpPr>
              <a:spLocks noChangeShapeType="1"/>
            </p:cNvSpPr>
            <p:nvPr/>
          </p:nvSpPr>
          <p:spPr bwMode="auto">
            <a:xfrm>
              <a:off x="4953000" y="3962400"/>
              <a:ext cx="0" cy="1143000"/>
            </a:xfrm>
            <a:prstGeom prst="line">
              <a:avLst/>
            </a:prstGeom>
            <a:noFill/>
            <a:ln w="9525">
              <a:solidFill>
                <a:schemeClr val="tx1"/>
              </a:solidFill>
              <a:round/>
              <a:headEnd/>
              <a:tailEnd/>
            </a:ln>
          </p:spPr>
          <p:txBody>
            <a:bodyPr wrap="none" anchor="ctr"/>
            <a:lstStyle/>
            <a:p>
              <a:endParaRPr lang="en-US"/>
            </a:p>
          </p:txBody>
        </p:sp>
        <p:sp>
          <p:nvSpPr>
            <p:cNvPr id="56" name="Line 38"/>
            <p:cNvSpPr>
              <a:spLocks noChangeShapeType="1"/>
            </p:cNvSpPr>
            <p:nvPr/>
          </p:nvSpPr>
          <p:spPr bwMode="auto">
            <a:xfrm>
              <a:off x="4953000" y="5105400"/>
              <a:ext cx="1295400" cy="0"/>
            </a:xfrm>
            <a:prstGeom prst="line">
              <a:avLst/>
            </a:prstGeom>
            <a:noFill/>
            <a:ln w="9525">
              <a:solidFill>
                <a:schemeClr val="tx1"/>
              </a:solidFill>
              <a:round/>
              <a:headEnd/>
              <a:tailEnd/>
            </a:ln>
          </p:spPr>
          <p:txBody>
            <a:bodyPr wrap="none" anchor="ctr"/>
            <a:lstStyle/>
            <a:p>
              <a:endParaRPr lang="en-US"/>
            </a:p>
          </p:txBody>
        </p:sp>
        <p:sp>
          <p:nvSpPr>
            <p:cNvPr id="57" name="Line 39"/>
            <p:cNvSpPr>
              <a:spLocks noChangeShapeType="1"/>
            </p:cNvSpPr>
            <p:nvPr/>
          </p:nvSpPr>
          <p:spPr bwMode="auto">
            <a:xfrm>
              <a:off x="5029200" y="4648200"/>
              <a:ext cx="0" cy="457200"/>
            </a:xfrm>
            <a:prstGeom prst="line">
              <a:avLst/>
            </a:prstGeom>
            <a:noFill/>
            <a:ln w="9525">
              <a:solidFill>
                <a:srgbClr val="800000"/>
              </a:solidFill>
              <a:round/>
              <a:headEnd/>
              <a:tailEnd/>
            </a:ln>
          </p:spPr>
          <p:txBody>
            <a:bodyPr wrap="none" anchor="ctr"/>
            <a:lstStyle/>
            <a:p>
              <a:endParaRPr lang="en-US"/>
            </a:p>
          </p:txBody>
        </p:sp>
        <p:sp>
          <p:nvSpPr>
            <p:cNvPr id="58" name="Line 40"/>
            <p:cNvSpPr>
              <a:spLocks noChangeShapeType="1"/>
            </p:cNvSpPr>
            <p:nvPr/>
          </p:nvSpPr>
          <p:spPr bwMode="auto">
            <a:xfrm>
              <a:off x="5105400" y="4800600"/>
              <a:ext cx="0" cy="304800"/>
            </a:xfrm>
            <a:prstGeom prst="line">
              <a:avLst/>
            </a:prstGeom>
            <a:noFill/>
            <a:ln w="9525">
              <a:solidFill>
                <a:srgbClr val="800000"/>
              </a:solidFill>
              <a:round/>
              <a:headEnd/>
              <a:tailEnd/>
            </a:ln>
          </p:spPr>
          <p:txBody>
            <a:bodyPr wrap="none" anchor="ctr"/>
            <a:lstStyle/>
            <a:p>
              <a:endParaRPr lang="en-US"/>
            </a:p>
          </p:txBody>
        </p:sp>
        <p:sp>
          <p:nvSpPr>
            <p:cNvPr id="59" name="Line 41"/>
            <p:cNvSpPr>
              <a:spLocks noChangeShapeType="1"/>
            </p:cNvSpPr>
            <p:nvPr/>
          </p:nvSpPr>
          <p:spPr bwMode="auto">
            <a:xfrm>
              <a:off x="5181600" y="4953000"/>
              <a:ext cx="0" cy="152400"/>
            </a:xfrm>
            <a:prstGeom prst="line">
              <a:avLst/>
            </a:prstGeom>
            <a:noFill/>
            <a:ln w="9525">
              <a:solidFill>
                <a:srgbClr val="800000"/>
              </a:solidFill>
              <a:round/>
              <a:headEnd/>
              <a:tailEnd/>
            </a:ln>
          </p:spPr>
          <p:txBody>
            <a:bodyPr wrap="none" anchor="ctr"/>
            <a:lstStyle/>
            <a:p>
              <a:endParaRPr lang="en-US"/>
            </a:p>
          </p:txBody>
        </p:sp>
        <p:sp>
          <p:nvSpPr>
            <p:cNvPr id="60" name="Line 42"/>
            <p:cNvSpPr>
              <a:spLocks noChangeShapeType="1"/>
            </p:cNvSpPr>
            <p:nvPr/>
          </p:nvSpPr>
          <p:spPr bwMode="auto">
            <a:xfrm>
              <a:off x="5334000" y="5029200"/>
              <a:ext cx="0" cy="76200"/>
            </a:xfrm>
            <a:prstGeom prst="line">
              <a:avLst/>
            </a:prstGeom>
            <a:noFill/>
            <a:ln w="9525">
              <a:solidFill>
                <a:srgbClr val="800000"/>
              </a:solidFill>
              <a:round/>
              <a:headEnd/>
              <a:tailEnd/>
            </a:ln>
          </p:spPr>
          <p:txBody>
            <a:bodyPr wrap="none" anchor="ctr"/>
            <a:lstStyle/>
            <a:p>
              <a:endParaRPr lang="en-US"/>
            </a:p>
          </p:txBody>
        </p:sp>
        <p:sp>
          <p:nvSpPr>
            <p:cNvPr id="61" name="Line 43"/>
            <p:cNvSpPr>
              <a:spLocks noChangeShapeType="1"/>
            </p:cNvSpPr>
            <p:nvPr/>
          </p:nvSpPr>
          <p:spPr bwMode="auto">
            <a:xfrm>
              <a:off x="5410200" y="4724400"/>
              <a:ext cx="0" cy="381000"/>
            </a:xfrm>
            <a:prstGeom prst="line">
              <a:avLst/>
            </a:prstGeom>
            <a:noFill/>
            <a:ln w="9525">
              <a:solidFill>
                <a:srgbClr val="800000"/>
              </a:solidFill>
              <a:round/>
              <a:headEnd/>
              <a:tailEnd/>
            </a:ln>
          </p:spPr>
          <p:txBody>
            <a:bodyPr wrap="none" anchor="ctr"/>
            <a:lstStyle/>
            <a:p>
              <a:endParaRPr lang="en-US"/>
            </a:p>
          </p:txBody>
        </p:sp>
        <p:sp>
          <p:nvSpPr>
            <p:cNvPr id="62" name="Line 44"/>
            <p:cNvSpPr>
              <a:spLocks noChangeShapeType="1"/>
            </p:cNvSpPr>
            <p:nvPr/>
          </p:nvSpPr>
          <p:spPr bwMode="auto">
            <a:xfrm>
              <a:off x="5486400" y="4800600"/>
              <a:ext cx="0" cy="304800"/>
            </a:xfrm>
            <a:prstGeom prst="line">
              <a:avLst/>
            </a:prstGeom>
            <a:noFill/>
            <a:ln w="9525">
              <a:solidFill>
                <a:srgbClr val="800000"/>
              </a:solidFill>
              <a:round/>
              <a:headEnd/>
              <a:tailEnd/>
            </a:ln>
          </p:spPr>
          <p:txBody>
            <a:bodyPr wrap="none" anchor="ctr"/>
            <a:lstStyle/>
            <a:p>
              <a:endParaRPr lang="en-US"/>
            </a:p>
          </p:txBody>
        </p:sp>
        <p:sp>
          <p:nvSpPr>
            <p:cNvPr id="63" name="Line 45"/>
            <p:cNvSpPr>
              <a:spLocks noChangeShapeType="1"/>
            </p:cNvSpPr>
            <p:nvPr/>
          </p:nvSpPr>
          <p:spPr bwMode="auto">
            <a:xfrm>
              <a:off x="5562600" y="4953000"/>
              <a:ext cx="0" cy="152400"/>
            </a:xfrm>
            <a:prstGeom prst="line">
              <a:avLst/>
            </a:prstGeom>
            <a:noFill/>
            <a:ln w="9525">
              <a:solidFill>
                <a:srgbClr val="800000"/>
              </a:solidFill>
              <a:round/>
              <a:headEnd/>
              <a:tailEnd/>
            </a:ln>
          </p:spPr>
          <p:txBody>
            <a:bodyPr wrap="none" anchor="ctr"/>
            <a:lstStyle/>
            <a:p>
              <a:endParaRPr lang="en-US"/>
            </a:p>
          </p:txBody>
        </p:sp>
        <p:sp>
          <p:nvSpPr>
            <p:cNvPr id="64" name="Line 46"/>
            <p:cNvSpPr>
              <a:spLocks noChangeShapeType="1"/>
            </p:cNvSpPr>
            <p:nvPr/>
          </p:nvSpPr>
          <p:spPr bwMode="auto">
            <a:xfrm>
              <a:off x="5638800" y="4800600"/>
              <a:ext cx="0" cy="304800"/>
            </a:xfrm>
            <a:prstGeom prst="line">
              <a:avLst/>
            </a:prstGeom>
            <a:noFill/>
            <a:ln w="9525">
              <a:solidFill>
                <a:srgbClr val="800000"/>
              </a:solidFill>
              <a:round/>
              <a:headEnd/>
              <a:tailEnd/>
            </a:ln>
          </p:spPr>
          <p:txBody>
            <a:bodyPr wrap="none" anchor="ctr"/>
            <a:lstStyle/>
            <a:p>
              <a:endParaRPr lang="en-US"/>
            </a:p>
          </p:txBody>
        </p:sp>
        <p:sp>
          <p:nvSpPr>
            <p:cNvPr id="65" name="Line 47"/>
            <p:cNvSpPr>
              <a:spLocks noChangeShapeType="1"/>
            </p:cNvSpPr>
            <p:nvPr/>
          </p:nvSpPr>
          <p:spPr bwMode="auto">
            <a:xfrm>
              <a:off x="5715000" y="4800600"/>
              <a:ext cx="0" cy="304800"/>
            </a:xfrm>
            <a:prstGeom prst="line">
              <a:avLst/>
            </a:prstGeom>
            <a:noFill/>
            <a:ln w="9525">
              <a:solidFill>
                <a:srgbClr val="800000"/>
              </a:solidFill>
              <a:round/>
              <a:headEnd/>
              <a:tailEnd/>
            </a:ln>
          </p:spPr>
          <p:txBody>
            <a:bodyPr wrap="none" anchor="ctr"/>
            <a:lstStyle/>
            <a:p>
              <a:endParaRPr lang="en-US"/>
            </a:p>
          </p:txBody>
        </p:sp>
        <p:sp>
          <p:nvSpPr>
            <p:cNvPr id="66" name="Line 48"/>
            <p:cNvSpPr>
              <a:spLocks noChangeShapeType="1"/>
            </p:cNvSpPr>
            <p:nvPr/>
          </p:nvSpPr>
          <p:spPr bwMode="auto">
            <a:xfrm>
              <a:off x="5791200" y="4495800"/>
              <a:ext cx="0" cy="609600"/>
            </a:xfrm>
            <a:prstGeom prst="line">
              <a:avLst/>
            </a:prstGeom>
            <a:noFill/>
            <a:ln w="9525">
              <a:solidFill>
                <a:srgbClr val="800000"/>
              </a:solidFill>
              <a:round/>
              <a:headEnd/>
              <a:tailEnd/>
            </a:ln>
          </p:spPr>
          <p:txBody>
            <a:bodyPr wrap="none" anchor="ctr"/>
            <a:lstStyle/>
            <a:p>
              <a:endParaRPr lang="en-US"/>
            </a:p>
          </p:txBody>
        </p:sp>
        <p:sp>
          <p:nvSpPr>
            <p:cNvPr id="67" name="Line 49"/>
            <p:cNvSpPr>
              <a:spLocks noChangeShapeType="1"/>
            </p:cNvSpPr>
            <p:nvPr/>
          </p:nvSpPr>
          <p:spPr bwMode="auto">
            <a:xfrm>
              <a:off x="5867400" y="4114800"/>
              <a:ext cx="0" cy="990600"/>
            </a:xfrm>
            <a:prstGeom prst="line">
              <a:avLst/>
            </a:prstGeom>
            <a:noFill/>
            <a:ln w="9525">
              <a:solidFill>
                <a:srgbClr val="800000"/>
              </a:solidFill>
              <a:round/>
              <a:headEnd/>
              <a:tailEnd/>
            </a:ln>
          </p:spPr>
          <p:txBody>
            <a:bodyPr wrap="none" anchor="ctr"/>
            <a:lstStyle/>
            <a:p>
              <a:endParaRPr lang="en-US"/>
            </a:p>
          </p:txBody>
        </p:sp>
        <p:sp>
          <p:nvSpPr>
            <p:cNvPr id="68" name="Line 50"/>
            <p:cNvSpPr>
              <a:spLocks noChangeShapeType="1"/>
            </p:cNvSpPr>
            <p:nvPr/>
          </p:nvSpPr>
          <p:spPr bwMode="auto">
            <a:xfrm>
              <a:off x="6096000" y="4876800"/>
              <a:ext cx="0" cy="228600"/>
            </a:xfrm>
            <a:prstGeom prst="line">
              <a:avLst/>
            </a:prstGeom>
            <a:noFill/>
            <a:ln w="9525">
              <a:solidFill>
                <a:srgbClr val="800000"/>
              </a:solidFill>
              <a:round/>
              <a:headEnd/>
              <a:tailEnd/>
            </a:ln>
          </p:spPr>
          <p:txBody>
            <a:bodyPr wrap="none" anchor="ctr"/>
            <a:lstStyle/>
            <a:p>
              <a:endParaRPr lang="en-US"/>
            </a:p>
          </p:txBody>
        </p:sp>
        <p:sp>
          <p:nvSpPr>
            <p:cNvPr id="69" name="Line 51"/>
            <p:cNvSpPr>
              <a:spLocks noChangeShapeType="1"/>
            </p:cNvSpPr>
            <p:nvPr/>
          </p:nvSpPr>
          <p:spPr bwMode="auto">
            <a:xfrm>
              <a:off x="6172200" y="4648200"/>
              <a:ext cx="0" cy="457200"/>
            </a:xfrm>
            <a:prstGeom prst="line">
              <a:avLst/>
            </a:prstGeom>
            <a:noFill/>
            <a:ln w="9525">
              <a:solidFill>
                <a:srgbClr val="800000"/>
              </a:solidFill>
              <a:round/>
              <a:headEnd/>
              <a:tailEnd/>
            </a:ln>
          </p:spPr>
          <p:txBody>
            <a:bodyPr wrap="none" anchor="ctr"/>
            <a:lstStyle/>
            <a:p>
              <a:endParaRPr lang="en-US"/>
            </a:p>
          </p:txBody>
        </p:sp>
        <p:sp>
          <p:nvSpPr>
            <p:cNvPr id="70" name="Line 52"/>
            <p:cNvSpPr>
              <a:spLocks noChangeShapeType="1"/>
            </p:cNvSpPr>
            <p:nvPr/>
          </p:nvSpPr>
          <p:spPr bwMode="auto">
            <a:xfrm>
              <a:off x="6019800" y="5105400"/>
              <a:ext cx="0" cy="228600"/>
            </a:xfrm>
            <a:prstGeom prst="line">
              <a:avLst/>
            </a:prstGeom>
            <a:noFill/>
            <a:ln w="9525">
              <a:solidFill>
                <a:srgbClr val="800000"/>
              </a:solidFill>
              <a:round/>
              <a:headEnd/>
              <a:tailEnd/>
            </a:ln>
          </p:spPr>
          <p:txBody>
            <a:bodyPr wrap="none" anchor="ctr"/>
            <a:lstStyle/>
            <a:p>
              <a:endParaRPr lang="en-US"/>
            </a:p>
          </p:txBody>
        </p:sp>
        <p:sp>
          <p:nvSpPr>
            <p:cNvPr id="71" name="Line 53"/>
            <p:cNvSpPr>
              <a:spLocks noChangeShapeType="1"/>
            </p:cNvSpPr>
            <p:nvPr/>
          </p:nvSpPr>
          <p:spPr bwMode="auto">
            <a:xfrm>
              <a:off x="5715000" y="4495800"/>
              <a:ext cx="152400" cy="0"/>
            </a:xfrm>
            <a:prstGeom prst="line">
              <a:avLst/>
            </a:prstGeom>
            <a:noFill/>
            <a:ln w="9525">
              <a:solidFill>
                <a:schemeClr val="tx1"/>
              </a:solidFill>
              <a:round/>
              <a:headEnd/>
              <a:tailEnd/>
            </a:ln>
          </p:spPr>
          <p:txBody>
            <a:bodyPr wrap="none" anchor="ctr"/>
            <a:lstStyle/>
            <a:p>
              <a:endParaRPr lang="en-US"/>
            </a:p>
          </p:txBody>
        </p:sp>
        <p:sp>
          <p:nvSpPr>
            <p:cNvPr id="72" name="Line 54"/>
            <p:cNvSpPr>
              <a:spLocks noChangeShapeType="1"/>
            </p:cNvSpPr>
            <p:nvPr/>
          </p:nvSpPr>
          <p:spPr bwMode="auto">
            <a:xfrm>
              <a:off x="5791200" y="4114800"/>
              <a:ext cx="152400" cy="0"/>
            </a:xfrm>
            <a:prstGeom prst="line">
              <a:avLst/>
            </a:prstGeom>
            <a:noFill/>
            <a:ln w="9525">
              <a:solidFill>
                <a:schemeClr val="tx1"/>
              </a:solidFill>
              <a:round/>
              <a:headEnd/>
              <a:tailEnd/>
            </a:ln>
          </p:spPr>
          <p:txBody>
            <a:bodyPr wrap="none" anchor="ctr"/>
            <a:lstStyle/>
            <a:p>
              <a:endParaRPr lang="en-US"/>
            </a:p>
          </p:txBody>
        </p:sp>
        <p:sp>
          <p:nvSpPr>
            <p:cNvPr id="73" name="Line 55"/>
            <p:cNvSpPr>
              <a:spLocks noChangeShapeType="1"/>
            </p:cNvSpPr>
            <p:nvPr/>
          </p:nvSpPr>
          <p:spPr bwMode="auto">
            <a:xfrm>
              <a:off x="4953000" y="4648200"/>
              <a:ext cx="152400" cy="0"/>
            </a:xfrm>
            <a:prstGeom prst="line">
              <a:avLst/>
            </a:prstGeom>
            <a:noFill/>
            <a:ln w="9525">
              <a:solidFill>
                <a:schemeClr val="tx1"/>
              </a:solidFill>
              <a:round/>
              <a:headEnd/>
              <a:tailEnd/>
            </a:ln>
          </p:spPr>
          <p:txBody>
            <a:bodyPr wrap="none" anchor="ctr"/>
            <a:lstStyle/>
            <a:p>
              <a:endParaRPr lang="en-US"/>
            </a:p>
          </p:txBody>
        </p:sp>
        <p:sp>
          <p:nvSpPr>
            <p:cNvPr id="74" name="Line 56"/>
            <p:cNvSpPr>
              <a:spLocks noChangeShapeType="1"/>
            </p:cNvSpPr>
            <p:nvPr/>
          </p:nvSpPr>
          <p:spPr bwMode="auto">
            <a:xfrm>
              <a:off x="5029200" y="4800600"/>
              <a:ext cx="152400" cy="0"/>
            </a:xfrm>
            <a:prstGeom prst="line">
              <a:avLst/>
            </a:prstGeom>
            <a:noFill/>
            <a:ln w="9525">
              <a:solidFill>
                <a:schemeClr val="tx1"/>
              </a:solidFill>
              <a:round/>
              <a:headEnd/>
              <a:tailEnd/>
            </a:ln>
          </p:spPr>
          <p:txBody>
            <a:bodyPr wrap="none" anchor="ctr"/>
            <a:lstStyle/>
            <a:p>
              <a:endParaRPr lang="en-US"/>
            </a:p>
          </p:txBody>
        </p:sp>
        <p:sp>
          <p:nvSpPr>
            <p:cNvPr id="75" name="Line 57"/>
            <p:cNvSpPr>
              <a:spLocks noChangeShapeType="1"/>
            </p:cNvSpPr>
            <p:nvPr/>
          </p:nvSpPr>
          <p:spPr bwMode="auto">
            <a:xfrm>
              <a:off x="5105400" y="4953000"/>
              <a:ext cx="152400" cy="0"/>
            </a:xfrm>
            <a:prstGeom prst="line">
              <a:avLst/>
            </a:prstGeom>
            <a:noFill/>
            <a:ln w="9525">
              <a:solidFill>
                <a:schemeClr val="tx1"/>
              </a:solidFill>
              <a:round/>
              <a:headEnd/>
              <a:tailEnd/>
            </a:ln>
          </p:spPr>
          <p:txBody>
            <a:bodyPr wrap="none" anchor="ctr"/>
            <a:lstStyle/>
            <a:p>
              <a:endParaRPr lang="en-US"/>
            </a:p>
          </p:txBody>
        </p:sp>
        <p:sp>
          <p:nvSpPr>
            <p:cNvPr id="76" name="Line 58"/>
            <p:cNvSpPr>
              <a:spLocks noChangeShapeType="1"/>
            </p:cNvSpPr>
            <p:nvPr/>
          </p:nvSpPr>
          <p:spPr bwMode="auto">
            <a:xfrm>
              <a:off x="5334000" y="4724400"/>
              <a:ext cx="152400" cy="0"/>
            </a:xfrm>
            <a:prstGeom prst="line">
              <a:avLst/>
            </a:prstGeom>
            <a:noFill/>
            <a:ln w="9525">
              <a:solidFill>
                <a:schemeClr val="tx1"/>
              </a:solidFill>
              <a:round/>
              <a:headEnd/>
              <a:tailEnd/>
            </a:ln>
          </p:spPr>
          <p:txBody>
            <a:bodyPr wrap="none" anchor="ctr"/>
            <a:lstStyle/>
            <a:p>
              <a:endParaRPr lang="en-US"/>
            </a:p>
          </p:txBody>
        </p:sp>
        <p:sp>
          <p:nvSpPr>
            <p:cNvPr id="77" name="Line 59"/>
            <p:cNvSpPr>
              <a:spLocks noChangeShapeType="1"/>
            </p:cNvSpPr>
            <p:nvPr/>
          </p:nvSpPr>
          <p:spPr bwMode="auto">
            <a:xfrm>
              <a:off x="5943600" y="5334000"/>
              <a:ext cx="152400" cy="0"/>
            </a:xfrm>
            <a:prstGeom prst="line">
              <a:avLst/>
            </a:prstGeom>
            <a:noFill/>
            <a:ln w="9525">
              <a:solidFill>
                <a:schemeClr val="tx1"/>
              </a:solidFill>
              <a:round/>
              <a:headEnd/>
              <a:tailEnd/>
            </a:ln>
          </p:spPr>
          <p:txBody>
            <a:bodyPr wrap="none" anchor="ctr"/>
            <a:lstStyle/>
            <a:p>
              <a:endParaRPr lang="en-US"/>
            </a:p>
          </p:txBody>
        </p:sp>
        <p:sp>
          <p:nvSpPr>
            <p:cNvPr id="78" name="Line 60"/>
            <p:cNvSpPr>
              <a:spLocks noChangeShapeType="1"/>
            </p:cNvSpPr>
            <p:nvPr/>
          </p:nvSpPr>
          <p:spPr bwMode="auto">
            <a:xfrm>
              <a:off x="6019800" y="4876800"/>
              <a:ext cx="152400" cy="0"/>
            </a:xfrm>
            <a:prstGeom prst="line">
              <a:avLst/>
            </a:prstGeom>
            <a:noFill/>
            <a:ln w="9525">
              <a:solidFill>
                <a:schemeClr val="tx1"/>
              </a:solidFill>
              <a:round/>
              <a:headEnd/>
              <a:tailEnd/>
            </a:ln>
          </p:spPr>
          <p:txBody>
            <a:bodyPr wrap="none" anchor="ctr"/>
            <a:lstStyle/>
            <a:p>
              <a:endParaRPr lang="en-US"/>
            </a:p>
          </p:txBody>
        </p:sp>
        <p:sp>
          <p:nvSpPr>
            <p:cNvPr id="79" name="Line 61"/>
            <p:cNvSpPr>
              <a:spLocks noChangeShapeType="1"/>
            </p:cNvSpPr>
            <p:nvPr/>
          </p:nvSpPr>
          <p:spPr bwMode="auto">
            <a:xfrm>
              <a:off x="6096000" y="4648200"/>
              <a:ext cx="152400" cy="0"/>
            </a:xfrm>
            <a:prstGeom prst="line">
              <a:avLst/>
            </a:prstGeom>
            <a:noFill/>
            <a:ln w="9525">
              <a:solidFill>
                <a:schemeClr val="tx1"/>
              </a:solidFill>
              <a:round/>
              <a:headEnd/>
              <a:tailEnd/>
            </a:ln>
          </p:spPr>
          <p:txBody>
            <a:bodyPr wrap="none" anchor="ctr"/>
            <a:lstStyle/>
            <a:p>
              <a:endParaRPr lang="en-US"/>
            </a:p>
          </p:txBody>
        </p:sp>
        <p:sp>
          <p:nvSpPr>
            <p:cNvPr id="80" name="Line 62"/>
            <p:cNvSpPr>
              <a:spLocks noChangeShapeType="1"/>
            </p:cNvSpPr>
            <p:nvPr/>
          </p:nvSpPr>
          <p:spPr bwMode="auto">
            <a:xfrm>
              <a:off x="5257800" y="5029200"/>
              <a:ext cx="152400" cy="0"/>
            </a:xfrm>
            <a:prstGeom prst="line">
              <a:avLst/>
            </a:prstGeom>
            <a:noFill/>
            <a:ln w="9525">
              <a:solidFill>
                <a:schemeClr val="tx1"/>
              </a:solidFill>
              <a:round/>
              <a:headEnd/>
              <a:tailEnd/>
            </a:ln>
          </p:spPr>
          <p:txBody>
            <a:bodyPr wrap="none" anchor="ctr"/>
            <a:lstStyle/>
            <a:p>
              <a:endParaRPr lang="en-US"/>
            </a:p>
          </p:txBody>
        </p:sp>
        <p:sp>
          <p:nvSpPr>
            <p:cNvPr id="81" name="Line 63"/>
            <p:cNvSpPr>
              <a:spLocks noChangeShapeType="1"/>
            </p:cNvSpPr>
            <p:nvPr/>
          </p:nvSpPr>
          <p:spPr bwMode="auto">
            <a:xfrm>
              <a:off x="5486400" y="4953000"/>
              <a:ext cx="152400" cy="0"/>
            </a:xfrm>
            <a:prstGeom prst="line">
              <a:avLst/>
            </a:prstGeom>
            <a:noFill/>
            <a:ln w="9525">
              <a:solidFill>
                <a:schemeClr val="tx1"/>
              </a:solidFill>
              <a:round/>
              <a:headEnd/>
              <a:tailEnd/>
            </a:ln>
          </p:spPr>
          <p:txBody>
            <a:bodyPr wrap="none" anchor="ctr"/>
            <a:lstStyle/>
            <a:p>
              <a:endParaRPr lang="en-US"/>
            </a:p>
          </p:txBody>
        </p:sp>
        <p:sp>
          <p:nvSpPr>
            <p:cNvPr id="82" name="Line 64"/>
            <p:cNvSpPr>
              <a:spLocks noChangeShapeType="1"/>
            </p:cNvSpPr>
            <p:nvPr/>
          </p:nvSpPr>
          <p:spPr bwMode="auto">
            <a:xfrm>
              <a:off x="5562600" y="4800600"/>
              <a:ext cx="152400" cy="0"/>
            </a:xfrm>
            <a:prstGeom prst="line">
              <a:avLst/>
            </a:prstGeom>
            <a:noFill/>
            <a:ln w="9525">
              <a:solidFill>
                <a:schemeClr val="tx1"/>
              </a:solidFill>
              <a:round/>
              <a:headEnd/>
              <a:tailEnd/>
            </a:ln>
          </p:spPr>
          <p:txBody>
            <a:bodyPr wrap="none" anchor="ctr"/>
            <a:lstStyle/>
            <a:p>
              <a:endParaRPr lang="en-US"/>
            </a:p>
          </p:txBody>
        </p:sp>
        <p:sp>
          <p:nvSpPr>
            <p:cNvPr id="83" name="Text Box 65"/>
            <p:cNvSpPr txBox="1">
              <a:spLocks noChangeArrowheads="1"/>
            </p:cNvSpPr>
            <p:nvPr/>
          </p:nvSpPr>
          <p:spPr bwMode="auto">
            <a:xfrm>
              <a:off x="7034213" y="4487864"/>
              <a:ext cx="1195387" cy="457200"/>
            </a:xfrm>
            <a:prstGeom prst="rect">
              <a:avLst/>
            </a:prstGeom>
            <a:noFill/>
            <a:ln w="9525">
              <a:noFill/>
              <a:miter lim="800000"/>
              <a:headEnd/>
              <a:tailEnd/>
            </a:ln>
          </p:spPr>
          <p:txBody>
            <a:bodyPr>
              <a:spAutoFit/>
            </a:bodyPr>
            <a:lstStyle/>
            <a:p>
              <a:pPr eaLnBrk="0" hangingPunct="0">
                <a:spcBef>
                  <a:spcPct val="50000"/>
                </a:spcBef>
              </a:pPr>
              <a:r>
                <a:rPr lang="es-ES_tradnl" sz="2400">
                  <a:solidFill>
                    <a:srgbClr val="800000"/>
                  </a:solidFill>
                  <a:latin typeface="Times New Roman" pitchFamily="18" charset="0"/>
                </a:rPr>
                <a:t>0110...</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9" name="Agrupar 348"/>
          <p:cNvGrpSpPr/>
          <p:nvPr/>
        </p:nvGrpSpPr>
        <p:grpSpPr>
          <a:xfrm>
            <a:off x="381000" y="1068388"/>
            <a:ext cx="8389938" cy="5372100"/>
            <a:chOff x="381000" y="1068388"/>
            <a:chExt cx="8389938" cy="5372100"/>
          </a:xfrm>
        </p:grpSpPr>
        <p:sp>
          <p:nvSpPr>
            <p:cNvPr id="47292" name="Line 228"/>
            <p:cNvSpPr>
              <a:spLocks noChangeShapeType="1"/>
            </p:cNvSpPr>
            <p:nvPr/>
          </p:nvSpPr>
          <p:spPr bwMode="auto">
            <a:xfrm rot="-5400000">
              <a:off x="7464425" y="5105400"/>
              <a:ext cx="533400" cy="0"/>
            </a:xfrm>
            <a:prstGeom prst="line">
              <a:avLst/>
            </a:prstGeom>
            <a:noFill/>
            <a:ln w="9525">
              <a:solidFill>
                <a:schemeClr val="tx1"/>
              </a:solidFill>
              <a:round/>
              <a:headEnd/>
              <a:tailEnd/>
            </a:ln>
          </p:spPr>
          <p:txBody>
            <a:bodyPr/>
            <a:lstStyle/>
            <a:p>
              <a:endParaRPr lang="en-US"/>
            </a:p>
          </p:txBody>
        </p:sp>
        <p:sp>
          <p:nvSpPr>
            <p:cNvPr id="47293" name="Line 229"/>
            <p:cNvSpPr>
              <a:spLocks noChangeShapeType="1"/>
            </p:cNvSpPr>
            <p:nvPr/>
          </p:nvSpPr>
          <p:spPr bwMode="auto">
            <a:xfrm rot="-5400000">
              <a:off x="7580313" y="5105400"/>
              <a:ext cx="533400" cy="0"/>
            </a:xfrm>
            <a:prstGeom prst="line">
              <a:avLst/>
            </a:prstGeom>
            <a:noFill/>
            <a:ln w="9525">
              <a:solidFill>
                <a:schemeClr val="tx1"/>
              </a:solidFill>
              <a:round/>
              <a:headEnd/>
              <a:tailEnd/>
            </a:ln>
          </p:spPr>
          <p:txBody>
            <a:bodyPr/>
            <a:lstStyle/>
            <a:p>
              <a:endParaRPr lang="en-US"/>
            </a:p>
          </p:txBody>
        </p:sp>
        <p:sp>
          <p:nvSpPr>
            <p:cNvPr id="47237" name="Line 139"/>
            <p:cNvSpPr>
              <a:spLocks noChangeShapeType="1"/>
            </p:cNvSpPr>
            <p:nvPr/>
          </p:nvSpPr>
          <p:spPr bwMode="auto">
            <a:xfrm>
              <a:off x="835025" y="5418138"/>
              <a:ext cx="533400" cy="0"/>
            </a:xfrm>
            <a:prstGeom prst="line">
              <a:avLst/>
            </a:prstGeom>
            <a:noFill/>
            <a:ln w="9525">
              <a:solidFill>
                <a:schemeClr val="tx1"/>
              </a:solidFill>
              <a:round/>
              <a:headEnd/>
              <a:tailEnd/>
            </a:ln>
          </p:spPr>
          <p:txBody>
            <a:bodyPr/>
            <a:lstStyle/>
            <a:p>
              <a:endParaRPr lang="en-US"/>
            </a:p>
          </p:txBody>
        </p:sp>
        <p:sp>
          <p:nvSpPr>
            <p:cNvPr id="47236" name="Line 138"/>
            <p:cNvSpPr>
              <a:spLocks noChangeShapeType="1"/>
            </p:cNvSpPr>
            <p:nvPr/>
          </p:nvSpPr>
          <p:spPr bwMode="auto">
            <a:xfrm>
              <a:off x="835025" y="5311775"/>
              <a:ext cx="533400" cy="0"/>
            </a:xfrm>
            <a:prstGeom prst="line">
              <a:avLst/>
            </a:prstGeom>
            <a:noFill/>
            <a:ln w="9525">
              <a:solidFill>
                <a:schemeClr val="tx1"/>
              </a:solidFill>
              <a:round/>
              <a:headEnd/>
              <a:tailEnd/>
            </a:ln>
          </p:spPr>
          <p:txBody>
            <a:bodyPr/>
            <a:lstStyle/>
            <a:p>
              <a:endParaRPr lang="en-US"/>
            </a:p>
          </p:txBody>
        </p:sp>
        <p:sp>
          <p:nvSpPr>
            <p:cNvPr id="47255" name="Line 171"/>
            <p:cNvSpPr>
              <a:spLocks noChangeShapeType="1"/>
            </p:cNvSpPr>
            <p:nvPr/>
          </p:nvSpPr>
          <p:spPr bwMode="auto">
            <a:xfrm>
              <a:off x="5464175" y="2217738"/>
              <a:ext cx="533400" cy="0"/>
            </a:xfrm>
            <a:prstGeom prst="line">
              <a:avLst/>
            </a:prstGeom>
            <a:noFill/>
            <a:ln w="9525">
              <a:solidFill>
                <a:schemeClr val="tx1"/>
              </a:solidFill>
              <a:round/>
              <a:headEnd/>
              <a:tailEnd/>
            </a:ln>
          </p:spPr>
          <p:txBody>
            <a:bodyPr/>
            <a:lstStyle/>
            <a:p>
              <a:endParaRPr lang="en-US"/>
            </a:p>
          </p:txBody>
        </p:sp>
        <p:sp>
          <p:nvSpPr>
            <p:cNvPr id="47254" name="Line 170"/>
            <p:cNvSpPr>
              <a:spLocks noChangeShapeType="1"/>
            </p:cNvSpPr>
            <p:nvPr/>
          </p:nvSpPr>
          <p:spPr bwMode="auto">
            <a:xfrm>
              <a:off x="5464175" y="2111375"/>
              <a:ext cx="533400" cy="0"/>
            </a:xfrm>
            <a:prstGeom prst="line">
              <a:avLst/>
            </a:prstGeom>
            <a:noFill/>
            <a:ln w="9525">
              <a:solidFill>
                <a:schemeClr val="tx1"/>
              </a:solidFill>
              <a:round/>
              <a:headEnd/>
              <a:tailEnd/>
            </a:ln>
          </p:spPr>
          <p:txBody>
            <a:bodyPr/>
            <a:lstStyle/>
            <a:p>
              <a:endParaRPr lang="en-US"/>
            </a:p>
          </p:txBody>
        </p:sp>
        <p:sp>
          <p:nvSpPr>
            <p:cNvPr id="47273" name="Line 203"/>
            <p:cNvSpPr>
              <a:spLocks noChangeShapeType="1"/>
            </p:cNvSpPr>
            <p:nvPr/>
          </p:nvSpPr>
          <p:spPr bwMode="auto">
            <a:xfrm>
              <a:off x="835025" y="3627438"/>
              <a:ext cx="533400" cy="0"/>
            </a:xfrm>
            <a:prstGeom prst="line">
              <a:avLst/>
            </a:prstGeom>
            <a:noFill/>
            <a:ln w="9525">
              <a:solidFill>
                <a:schemeClr val="tx1"/>
              </a:solidFill>
              <a:round/>
              <a:headEnd/>
              <a:tailEnd/>
            </a:ln>
          </p:spPr>
          <p:txBody>
            <a:bodyPr/>
            <a:lstStyle/>
            <a:p>
              <a:endParaRPr lang="en-US"/>
            </a:p>
          </p:txBody>
        </p:sp>
        <p:sp>
          <p:nvSpPr>
            <p:cNvPr id="47272" name="Line 202"/>
            <p:cNvSpPr>
              <a:spLocks noChangeShapeType="1"/>
            </p:cNvSpPr>
            <p:nvPr/>
          </p:nvSpPr>
          <p:spPr bwMode="auto">
            <a:xfrm>
              <a:off x="835025" y="3521075"/>
              <a:ext cx="533400" cy="0"/>
            </a:xfrm>
            <a:prstGeom prst="line">
              <a:avLst/>
            </a:prstGeom>
            <a:noFill/>
            <a:ln w="9525">
              <a:solidFill>
                <a:schemeClr val="tx1"/>
              </a:solidFill>
              <a:round/>
              <a:headEnd/>
              <a:tailEnd/>
            </a:ln>
          </p:spPr>
          <p:txBody>
            <a:bodyPr/>
            <a:lstStyle/>
            <a:p>
              <a:endParaRPr lang="en-US"/>
            </a:p>
          </p:txBody>
        </p:sp>
        <p:sp>
          <p:nvSpPr>
            <p:cNvPr id="47267" name="Line 192"/>
            <p:cNvSpPr>
              <a:spLocks noChangeShapeType="1"/>
            </p:cNvSpPr>
            <p:nvPr/>
          </p:nvSpPr>
          <p:spPr bwMode="auto">
            <a:xfrm>
              <a:off x="835025" y="2217738"/>
              <a:ext cx="533400" cy="0"/>
            </a:xfrm>
            <a:prstGeom prst="line">
              <a:avLst/>
            </a:prstGeom>
            <a:noFill/>
            <a:ln w="9525">
              <a:solidFill>
                <a:schemeClr val="tx1"/>
              </a:solidFill>
              <a:round/>
              <a:headEnd/>
              <a:tailEnd/>
            </a:ln>
          </p:spPr>
          <p:txBody>
            <a:bodyPr/>
            <a:lstStyle/>
            <a:p>
              <a:endParaRPr lang="en-US"/>
            </a:p>
          </p:txBody>
        </p:sp>
        <p:sp>
          <p:nvSpPr>
            <p:cNvPr id="47266" name="Line 191"/>
            <p:cNvSpPr>
              <a:spLocks noChangeShapeType="1"/>
            </p:cNvSpPr>
            <p:nvPr/>
          </p:nvSpPr>
          <p:spPr bwMode="auto">
            <a:xfrm>
              <a:off x="835025" y="2111375"/>
              <a:ext cx="533400" cy="0"/>
            </a:xfrm>
            <a:prstGeom prst="line">
              <a:avLst/>
            </a:prstGeom>
            <a:noFill/>
            <a:ln w="9525">
              <a:solidFill>
                <a:schemeClr val="tx1"/>
              </a:solidFill>
              <a:round/>
              <a:headEnd/>
              <a:tailEnd/>
            </a:ln>
          </p:spPr>
          <p:txBody>
            <a:bodyPr/>
            <a:lstStyle/>
            <a:p>
              <a:endParaRPr lang="en-US"/>
            </a:p>
          </p:txBody>
        </p:sp>
        <p:sp>
          <p:nvSpPr>
            <p:cNvPr id="47220" name="Line 116"/>
            <p:cNvSpPr>
              <a:spLocks noChangeShapeType="1"/>
            </p:cNvSpPr>
            <p:nvPr/>
          </p:nvSpPr>
          <p:spPr bwMode="auto">
            <a:xfrm flipH="1" flipV="1">
              <a:off x="1670050" y="3487738"/>
              <a:ext cx="1181100" cy="825500"/>
            </a:xfrm>
            <a:prstGeom prst="line">
              <a:avLst/>
            </a:prstGeom>
            <a:solidFill>
              <a:schemeClr val="accent3">
                <a:lumMod val="75000"/>
              </a:schemeClr>
            </a:solidFill>
            <a:ln w="9525">
              <a:solidFill>
                <a:schemeClr val="tx1"/>
              </a:solidFill>
              <a:round/>
              <a:headEnd/>
              <a:tailEnd/>
            </a:ln>
          </p:spPr>
          <p:txBody>
            <a:bodyPr wrap="none" anchor="ctr"/>
            <a:lstStyle/>
            <a:p>
              <a:pPr algn="ctr"/>
              <a:endParaRPr lang="en-US"/>
            </a:p>
          </p:txBody>
        </p:sp>
        <p:sp>
          <p:nvSpPr>
            <p:cNvPr id="47278" name="Line 212"/>
            <p:cNvSpPr>
              <a:spLocks noChangeShapeType="1"/>
            </p:cNvSpPr>
            <p:nvPr/>
          </p:nvSpPr>
          <p:spPr bwMode="auto">
            <a:xfrm>
              <a:off x="1670050" y="2255838"/>
              <a:ext cx="1200150" cy="755650"/>
            </a:xfrm>
            <a:prstGeom prst="line">
              <a:avLst/>
            </a:prstGeom>
            <a:solidFill>
              <a:schemeClr val="accent3">
                <a:lumMod val="75000"/>
              </a:schemeClr>
            </a:solidFill>
            <a:ln w="9525">
              <a:solidFill>
                <a:schemeClr val="tx1"/>
              </a:solidFill>
              <a:round/>
              <a:headEnd/>
              <a:tailEnd/>
            </a:ln>
          </p:spPr>
          <p:txBody>
            <a:bodyPr wrap="none" anchor="ctr"/>
            <a:lstStyle/>
            <a:p>
              <a:pPr algn="ctr"/>
              <a:endParaRPr lang="en-US"/>
            </a:p>
          </p:txBody>
        </p:sp>
        <p:sp>
          <p:nvSpPr>
            <p:cNvPr id="47107" name="Rectangle 3"/>
            <p:cNvSpPr>
              <a:spLocks noChangeArrowheads="1"/>
            </p:cNvSpPr>
            <p:nvPr/>
          </p:nvSpPr>
          <p:spPr bwMode="auto">
            <a:xfrm>
              <a:off x="7429500" y="5240338"/>
              <a:ext cx="681038" cy="528637"/>
            </a:xfrm>
            <a:prstGeom prst="rect">
              <a:avLst/>
            </a:prstGeom>
            <a:solidFill>
              <a:srgbClr val="CC9900"/>
            </a:solidFill>
            <a:ln w="9525">
              <a:noFill/>
              <a:miter lim="800000"/>
              <a:headEnd/>
              <a:tailEnd/>
            </a:ln>
          </p:spPr>
          <p:txBody>
            <a:bodyPr wrap="none" anchor="ctr"/>
            <a:lstStyle/>
            <a:p>
              <a:pPr algn="ctr"/>
              <a:endParaRPr lang="es-MX"/>
            </a:p>
          </p:txBody>
        </p:sp>
        <p:sp>
          <p:nvSpPr>
            <p:cNvPr id="47108" name="Rectangle 4"/>
            <p:cNvSpPr>
              <a:spLocks noChangeArrowheads="1"/>
            </p:cNvSpPr>
            <p:nvPr/>
          </p:nvSpPr>
          <p:spPr bwMode="auto">
            <a:xfrm>
              <a:off x="5781675" y="5902325"/>
              <a:ext cx="681038" cy="528638"/>
            </a:xfrm>
            <a:prstGeom prst="rect">
              <a:avLst/>
            </a:prstGeom>
            <a:solidFill>
              <a:srgbClr val="CC9900"/>
            </a:solidFill>
            <a:ln w="9525">
              <a:noFill/>
              <a:miter lim="800000"/>
              <a:headEnd/>
              <a:tailEnd/>
            </a:ln>
          </p:spPr>
          <p:txBody>
            <a:bodyPr wrap="none" anchor="ctr"/>
            <a:lstStyle/>
            <a:p>
              <a:pPr algn="ctr"/>
              <a:endParaRPr lang="es-MX"/>
            </a:p>
          </p:txBody>
        </p:sp>
        <p:sp>
          <p:nvSpPr>
            <p:cNvPr id="47109" name="Line 5"/>
            <p:cNvSpPr>
              <a:spLocks noChangeShapeType="1"/>
            </p:cNvSpPr>
            <p:nvPr/>
          </p:nvSpPr>
          <p:spPr bwMode="auto">
            <a:xfrm>
              <a:off x="6070600" y="4579938"/>
              <a:ext cx="0" cy="609600"/>
            </a:xfrm>
            <a:prstGeom prst="line">
              <a:avLst/>
            </a:prstGeom>
            <a:noFill/>
            <a:ln w="9525">
              <a:solidFill>
                <a:schemeClr val="tx1"/>
              </a:solidFill>
              <a:round/>
              <a:headEnd/>
              <a:tailEnd/>
            </a:ln>
          </p:spPr>
          <p:txBody>
            <a:bodyPr/>
            <a:lstStyle/>
            <a:p>
              <a:endParaRPr lang="en-US"/>
            </a:p>
          </p:txBody>
        </p:sp>
        <p:sp>
          <p:nvSpPr>
            <p:cNvPr id="47110" name="Oval 6"/>
            <p:cNvSpPr>
              <a:spLocks noChangeArrowheads="1"/>
            </p:cNvSpPr>
            <p:nvPr/>
          </p:nvSpPr>
          <p:spPr bwMode="auto">
            <a:xfrm>
              <a:off x="6076950" y="5535613"/>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1" name="Oval 7"/>
            <p:cNvSpPr>
              <a:spLocks noChangeArrowheads="1"/>
            </p:cNvSpPr>
            <p:nvPr/>
          </p:nvSpPr>
          <p:spPr bwMode="auto">
            <a:xfrm>
              <a:off x="6076950" y="5688013"/>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2" name="Oval 8"/>
            <p:cNvSpPr>
              <a:spLocks noChangeArrowheads="1"/>
            </p:cNvSpPr>
            <p:nvPr/>
          </p:nvSpPr>
          <p:spPr bwMode="auto">
            <a:xfrm>
              <a:off x="6076950" y="4606925"/>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3" name="Oval 9"/>
            <p:cNvSpPr>
              <a:spLocks noChangeArrowheads="1"/>
            </p:cNvSpPr>
            <p:nvPr/>
          </p:nvSpPr>
          <p:spPr bwMode="auto">
            <a:xfrm>
              <a:off x="6076950" y="4759325"/>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4" name="Oval 10"/>
            <p:cNvSpPr>
              <a:spLocks noChangeArrowheads="1"/>
            </p:cNvSpPr>
            <p:nvPr/>
          </p:nvSpPr>
          <p:spPr bwMode="auto">
            <a:xfrm>
              <a:off x="6076950" y="4911725"/>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5" name="Oval 11"/>
            <p:cNvSpPr>
              <a:spLocks noChangeArrowheads="1"/>
            </p:cNvSpPr>
            <p:nvPr/>
          </p:nvSpPr>
          <p:spPr bwMode="auto">
            <a:xfrm>
              <a:off x="6076950" y="5064125"/>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6" name="Oval 12"/>
            <p:cNvSpPr>
              <a:spLocks noChangeArrowheads="1"/>
            </p:cNvSpPr>
            <p:nvPr/>
          </p:nvSpPr>
          <p:spPr bwMode="auto">
            <a:xfrm>
              <a:off x="6084888" y="3540125"/>
              <a:ext cx="100012"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7" name="Oval 13"/>
            <p:cNvSpPr>
              <a:spLocks noChangeArrowheads="1"/>
            </p:cNvSpPr>
            <p:nvPr/>
          </p:nvSpPr>
          <p:spPr bwMode="auto">
            <a:xfrm>
              <a:off x="4929188" y="3597275"/>
              <a:ext cx="100012"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8" name="Oval 14"/>
            <p:cNvSpPr>
              <a:spLocks noChangeArrowheads="1"/>
            </p:cNvSpPr>
            <p:nvPr/>
          </p:nvSpPr>
          <p:spPr bwMode="auto">
            <a:xfrm>
              <a:off x="6372225" y="4373563"/>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19" name="Oval 15"/>
            <p:cNvSpPr>
              <a:spLocks noChangeArrowheads="1"/>
            </p:cNvSpPr>
            <p:nvPr/>
          </p:nvSpPr>
          <p:spPr bwMode="auto">
            <a:xfrm>
              <a:off x="4962525" y="3125788"/>
              <a:ext cx="95250" cy="95250"/>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0" name="Oval 16"/>
            <p:cNvSpPr>
              <a:spLocks noChangeArrowheads="1"/>
            </p:cNvSpPr>
            <p:nvPr/>
          </p:nvSpPr>
          <p:spPr bwMode="auto">
            <a:xfrm>
              <a:off x="5819775" y="4397375"/>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1" name="Oval 17"/>
            <p:cNvSpPr>
              <a:spLocks noChangeArrowheads="1"/>
            </p:cNvSpPr>
            <p:nvPr/>
          </p:nvSpPr>
          <p:spPr bwMode="auto">
            <a:xfrm>
              <a:off x="3543300" y="4106863"/>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2" name="Oval 18"/>
            <p:cNvSpPr>
              <a:spLocks noChangeArrowheads="1"/>
            </p:cNvSpPr>
            <p:nvPr/>
          </p:nvSpPr>
          <p:spPr bwMode="auto">
            <a:xfrm>
              <a:off x="7229475" y="4573588"/>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3" name="Oval 19"/>
            <p:cNvSpPr>
              <a:spLocks noChangeArrowheads="1"/>
            </p:cNvSpPr>
            <p:nvPr/>
          </p:nvSpPr>
          <p:spPr bwMode="auto">
            <a:xfrm>
              <a:off x="2943225" y="4016375"/>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4" name="Oval 20"/>
            <p:cNvSpPr>
              <a:spLocks noChangeArrowheads="1"/>
            </p:cNvSpPr>
            <p:nvPr/>
          </p:nvSpPr>
          <p:spPr bwMode="auto">
            <a:xfrm>
              <a:off x="7534275" y="4640263"/>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5" name="Oval 21"/>
            <p:cNvSpPr>
              <a:spLocks noChangeArrowheads="1"/>
            </p:cNvSpPr>
            <p:nvPr/>
          </p:nvSpPr>
          <p:spPr bwMode="auto">
            <a:xfrm>
              <a:off x="7739063" y="4873625"/>
              <a:ext cx="100012"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6" name="Oval 22"/>
            <p:cNvSpPr>
              <a:spLocks noChangeArrowheads="1"/>
            </p:cNvSpPr>
            <p:nvPr/>
          </p:nvSpPr>
          <p:spPr bwMode="auto">
            <a:xfrm>
              <a:off x="7734300" y="5030788"/>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7127" name="Rectangle 23"/>
            <p:cNvSpPr>
              <a:spLocks noChangeArrowheads="1"/>
            </p:cNvSpPr>
            <p:nvPr/>
          </p:nvSpPr>
          <p:spPr bwMode="auto">
            <a:xfrm>
              <a:off x="381000" y="5110163"/>
              <a:ext cx="685800" cy="528637"/>
            </a:xfrm>
            <a:prstGeom prst="rect">
              <a:avLst/>
            </a:prstGeom>
            <a:solidFill>
              <a:srgbClr val="CC3300"/>
            </a:solidFill>
            <a:ln w="9525">
              <a:noFill/>
              <a:miter lim="800000"/>
              <a:headEnd/>
              <a:tailEnd/>
            </a:ln>
          </p:spPr>
          <p:txBody>
            <a:bodyPr wrap="none" anchor="ctr"/>
            <a:lstStyle/>
            <a:p>
              <a:pPr algn="ctr"/>
              <a:endParaRPr lang="es-MX"/>
            </a:p>
          </p:txBody>
        </p:sp>
        <p:sp>
          <p:nvSpPr>
            <p:cNvPr id="47128" name="Rectangle 24"/>
            <p:cNvSpPr>
              <a:spLocks noChangeArrowheads="1"/>
            </p:cNvSpPr>
            <p:nvPr/>
          </p:nvSpPr>
          <p:spPr bwMode="auto">
            <a:xfrm>
              <a:off x="3533775" y="1068388"/>
              <a:ext cx="685800" cy="528637"/>
            </a:xfrm>
            <a:prstGeom prst="rect">
              <a:avLst/>
            </a:prstGeom>
            <a:solidFill>
              <a:srgbClr val="CC3300"/>
            </a:solidFill>
            <a:ln w="9525">
              <a:noFill/>
              <a:miter lim="800000"/>
              <a:headEnd/>
              <a:tailEnd/>
            </a:ln>
          </p:spPr>
          <p:txBody>
            <a:bodyPr wrap="none" anchor="ctr"/>
            <a:lstStyle/>
            <a:p>
              <a:pPr algn="ctr"/>
              <a:endParaRPr lang="es-MX"/>
            </a:p>
          </p:txBody>
        </p:sp>
        <p:sp>
          <p:nvSpPr>
            <p:cNvPr id="47129" name="Oval 25"/>
            <p:cNvSpPr>
              <a:spLocks noChangeArrowheads="1"/>
            </p:cNvSpPr>
            <p:nvPr/>
          </p:nvSpPr>
          <p:spPr bwMode="auto">
            <a:xfrm>
              <a:off x="3814763" y="16208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0" name="Oval 26"/>
            <p:cNvSpPr>
              <a:spLocks noChangeArrowheads="1"/>
            </p:cNvSpPr>
            <p:nvPr/>
          </p:nvSpPr>
          <p:spPr bwMode="auto">
            <a:xfrm>
              <a:off x="3814763" y="17732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1" name="Oval 27"/>
            <p:cNvSpPr>
              <a:spLocks noChangeArrowheads="1"/>
            </p:cNvSpPr>
            <p:nvPr/>
          </p:nvSpPr>
          <p:spPr bwMode="auto">
            <a:xfrm>
              <a:off x="3771900" y="23256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2" name="Oval 28"/>
            <p:cNvSpPr>
              <a:spLocks noChangeArrowheads="1"/>
            </p:cNvSpPr>
            <p:nvPr/>
          </p:nvSpPr>
          <p:spPr bwMode="auto">
            <a:xfrm>
              <a:off x="2928938" y="33543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3" name="Oval 29"/>
            <p:cNvSpPr>
              <a:spLocks noChangeArrowheads="1"/>
            </p:cNvSpPr>
            <p:nvPr/>
          </p:nvSpPr>
          <p:spPr bwMode="auto">
            <a:xfrm>
              <a:off x="3162300" y="29352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4" name="Oval 30"/>
            <p:cNvSpPr>
              <a:spLocks noChangeArrowheads="1"/>
            </p:cNvSpPr>
            <p:nvPr/>
          </p:nvSpPr>
          <p:spPr bwMode="auto">
            <a:xfrm>
              <a:off x="3186113" y="31257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5" name="Oval 31"/>
            <p:cNvSpPr>
              <a:spLocks noChangeArrowheads="1"/>
            </p:cNvSpPr>
            <p:nvPr/>
          </p:nvSpPr>
          <p:spPr bwMode="auto">
            <a:xfrm>
              <a:off x="3484563" y="261620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6" name="Oval 32"/>
            <p:cNvSpPr>
              <a:spLocks noChangeArrowheads="1"/>
            </p:cNvSpPr>
            <p:nvPr/>
          </p:nvSpPr>
          <p:spPr bwMode="auto">
            <a:xfrm>
              <a:off x="2930525" y="349250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7" name="Oval 33"/>
            <p:cNvSpPr>
              <a:spLocks noChangeArrowheads="1"/>
            </p:cNvSpPr>
            <p:nvPr/>
          </p:nvSpPr>
          <p:spPr bwMode="auto">
            <a:xfrm>
              <a:off x="3778250" y="31257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8" name="Oval 34"/>
            <p:cNvSpPr>
              <a:spLocks noChangeArrowheads="1"/>
            </p:cNvSpPr>
            <p:nvPr/>
          </p:nvSpPr>
          <p:spPr bwMode="auto">
            <a:xfrm>
              <a:off x="4191000" y="31257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39" name="Oval 35"/>
            <p:cNvSpPr>
              <a:spLocks noChangeArrowheads="1"/>
            </p:cNvSpPr>
            <p:nvPr/>
          </p:nvSpPr>
          <p:spPr bwMode="auto">
            <a:xfrm>
              <a:off x="4594225" y="31257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0" name="Oval 36"/>
            <p:cNvSpPr>
              <a:spLocks noChangeArrowheads="1"/>
            </p:cNvSpPr>
            <p:nvPr/>
          </p:nvSpPr>
          <p:spPr bwMode="auto">
            <a:xfrm>
              <a:off x="6084888" y="340201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1" name="Oval 37"/>
            <p:cNvSpPr>
              <a:spLocks noChangeArrowheads="1"/>
            </p:cNvSpPr>
            <p:nvPr/>
          </p:nvSpPr>
          <p:spPr bwMode="auto">
            <a:xfrm>
              <a:off x="6084888" y="40973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2" name="Oval 38"/>
            <p:cNvSpPr>
              <a:spLocks noChangeArrowheads="1"/>
            </p:cNvSpPr>
            <p:nvPr/>
          </p:nvSpPr>
          <p:spPr bwMode="auto">
            <a:xfrm>
              <a:off x="5432425" y="31257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3" name="Oval 39"/>
            <p:cNvSpPr>
              <a:spLocks noChangeArrowheads="1"/>
            </p:cNvSpPr>
            <p:nvPr/>
          </p:nvSpPr>
          <p:spPr bwMode="auto">
            <a:xfrm>
              <a:off x="3876675" y="44021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4" name="Oval 40"/>
            <p:cNvSpPr>
              <a:spLocks noChangeArrowheads="1"/>
            </p:cNvSpPr>
            <p:nvPr/>
          </p:nvSpPr>
          <p:spPr bwMode="auto">
            <a:xfrm>
              <a:off x="5695950" y="31257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5" name="Oval 41"/>
            <p:cNvSpPr>
              <a:spLocks noChangeArrowheads="1"/>
            </p:cNvSpPr>
            <p:nvPr/>
          </p:nvSpPr>
          <p:spPr bwMode="auto">
            <a:xfrm>
              <a:off x="5824538" y="31257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6" name="Oval 42"/>
            <p:cNvSpPr>
              <a:spLocks noChangeArrowheads="1"/>
            </p:cNvSpPr>
            <p:nvPr/>
          </p:nvSpPr>
          <p:spPr bwMode="auto">
            <a:xfrm>
              <a:off x="3314700" y="41925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7" name="Oval 43"/>
            <p:cNvSpPr>
              <a:spLocks noChangeArrowheads="1"/>
            </p:cNvSpPr>
            <p:nvPr/>
          </p:nvSpPr>
          <p:spPr bwMode="auto">
            <a:xfrm>
              <a:off x="3521075" y="44021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8" name="Oval 44"/>
            <p:cNvSpPr>
              <a:spLocks noChangeArrowheads="1"/>
            </p:cNvSpPr>
            <p:nvPr/>
          </p:nvSpPr>
          <p:spPr bwMode="auto">
            <a:xfrm>
              <a:off x="3667125" y="406400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49" name="Oval 45"/>
            <p:cNvSpPr>
              <a:spLocks noChangeArrowheads="1"/>
            </p:cNvSpPr>
            <p:nvPr/>
          </p:nvSpPr>
          <p:spPr bwMode="auto">
            <a:xfrm>
              <a:off x="4119563" y="389731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0" name="Oval 46"/>
            <p:cNvSpPr>
              <a:spLocks noChangeArrowheads="1"/>
            </p:cNvSpPr>
            <p:nvPr/>
          </p:nvSpPr>
          <p:spPr bwMode="auto">
            <a:xfrm>
              <a:off x="4757738" y="44021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1" name="Oval 47"/>
            <p:cNvSpPr>
              <a:spLocks noChangeArrowheads="1"/>
            </p:cNvSpPr>
            <p:nvPr/>
          </p:nvSpPr>
          <p:spPr bwMode="auto">
            <a:xfrm>
              <a:off x="4357688" y="38115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2" name="Oval 48"/>
            <p:cNvSpPr>
              <a:spLocks noChangeArrowheads="1"/>
            </p:cNvSpPr>
            <p:nvPr/>
          </p:nvSpPr>
          <p:spPr bwMode="auto">
            <a:xfrm>
              <a:off x="4695825" y="36972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3" name="Oval 49"/>
            <p:cNvSpPr>
              <a:spLocks noChangeArrowheads="1"/>
            </p:cNvSpPr>
            <p:nvPr/>
          </p:nvSpPr>
          <p:spPr bwMode="auto">
            <a:xfrm>
              <a:off x="5643563" y="44021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4" name="Oval 50"/>
            <p:cNvSpPr>
              <a:spLocks noChangeArrowheads="1"/>
            </p:cNvSpPr>
            <p:nvPr/>
          </p:nvSpPr>
          <p:spPr bwMode="auto">
            <a:xfrm>
              <a:off x="5148263" y="3525838"/>
              <a:ext cx="95250" cy="9525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155" name="Oval 51"/>
            <p:cNvSpPr>
              <a:spLocks noChangeArrowheads="1"/>
            </p:cNvSpPr>
            <p:nvPr/>
          </p:nvSpPr>
          <p:spPr bwMode="auto">
            <a:xfrm>
              <a:off x="5300663" y="347345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6" name="Oval 52"/>
            <p:cNvSpPr>
              <a:spLocks noChangeArrowheads="1"/>
            </p:cNvSpPr>
            <p:nvPr/>
          </p:nvSpPr>
          <p:spPr bwMode="auto">
            <a:xfrm>
              <a:off x="5495925" y="339725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7" name="Oval 53"/>
            <p:cNvSpPr>
              <a:spLocks noChangeArrowheads="1"/>
            </p:cNvSpPr>
            <p:nvPr/>
          </p:nvSpPr>
          <p:spPr bwMode="auto">
            <a:xfrm>
              <a:off x="1714500" y="5108575"/>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8" name="Oval 54"/>
            <p:cNvSpPr>
              <a:spLocks noChangeArrowheads="1"/>
            </p:cNvSpPr>
            <p:nvPr/>
          </p:nvSpPr>
          <p:spPr bwMode="auto">
            <a:xfrm>
              <a:off x="2324100" y="475615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59" name="Oval 55"/>
            <p:cNvSpPr>
              <a:spLocks noChangeArrowheads="1"/>
            </p:cNvSpPr>
            <p:nvPr/>
          </p:nvSpPr>
          <p:spPr bwMode="auto">
            <a:xfrm>
              <a:off x="2057400" y="4899025"/>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60" name="Oval 56"/>
            <p:cNvSpPr>
              <a:spLocks noChangeArrowheads="1"/>
            </p:cNvSpPr>
            <p:nvPr/>
          </p:nvSpPr>
          <p:spPr bwMode="auto">
            <a:xfrm>
              <a:off x="2628900" y="457993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61" name="Oval 57"/>
            <p:cNvSpPr>
              <a:spLocks noChangeArrowheads="1"/>
            </p:cNvSpPr>
            <p:nvPr/>
          </p:nvSpPr>
          <p:spPr bwMode="auto">
            <a:xfrm>
              <a:off x="1076325" y="5318125"/>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62" name="Oval 58"/>
            <p:cNvSpPr>
              <a:spLocks noChangeArrowheads="1"/>
            </p:cNvSpPr>
            <p:nvPr/>
          </p:nvSpPr>
          <p:spPr bwMode="auto">
            <a:xfrm>
              <a:off x="1228725" y="5318125"/>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7163" name="Rectangle 59"/>
            <p:cNvSpPr>
              <a:spLocks noChangeArrowheads="1"/>
            </p:cNvSpPr>
            <p:nvPr/>
          </p:nvSpPr>
          <p:spPr bwMode="auto">
            <a:xfrm>
              <a:off x="3524250" y="5907088"/>
              <a:ext cx="685800" cy="533400"/>
            </a:xfrm>
            <a:prstGeom prst="rect">
              <a:avLst/>
            </a:prstGeom>
            <a:solidFill>
              <a:schemeClr val="accent1"/>
            </a:solidFill>
            <a:ln w="9525">
              <a:noFill/>
              <a:miter lim="800000"/>
              <a:headEnd/>
              <a:tailEnd/>
            </a:ln>
          </p:spPr>
          <p:txBody>
            <a:bodyPr wrap="none" anchor="ctr"/>
            <a:lstStyle/>
            <a:p>
              <a:pPr algn="ctr"/>
              <a:endParaRPr lang="es-MX"/>
            </a:p>
          </p:txBody>
        </p:sp>
        <p:sp>
          <p:nvSpPr>
            <p:cNvPr id="47164" name="Rectangle 60"/>
            <p:cNvSpPr>
              <a:spLocks noChangeArrowheads="1"/>
            </p:cNvSpPr>
            <p:nvPr/>
          </p:nvSpPr>
          <p:spPr bwMode="auto">
            <a:xfrm>
              <a:off x="5000625" y="1906588"/>
              <a:ext cx="685800" cy="533400"/>
            </a:xfrm>
            <a:prstGeom prst="rect">
              <a:avLst/>
            </a:prstGeom>
            <a:solidFill>
              <a:schemeClr val="accent1"/>
            </a:solidFill>
            <a:ln w="9525">
              <a:noFill/>
              <a:miter lim="800000"/>
              <a:headEnd/>
              <a:tailEnd/>
            </a:ln>
          </p:spPr>
          <p:txBody>
            <a:bodyPr wrap="none" anchor="ctr"/>
            <a:lstStyle/>
            <a:p>
              <a:pPr algn="ctr"/>
              <a:endParaRPr lang="es-MX"/>
            </a:p>
          </p:txBody>
        </p:sp>
        <p:sp>
          <p:nvSpPr>
            <p:cNvPr id="47165" name="Oval 61"/>
            <p:cNvSpPr>
              <a:spLocks noChangeArrowheads="1"/>
            </p:cNvSpPr>
            <p:nvPr/>
          </p:nvSpPr>
          <p:spPr bwMode="auto">
            <a:xfrm>
              <a:off x="5695950" y="211137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66" name="Oval 62"/>
            <p:cNvSpPr>
              <a:spLocks noChangeArrowheads="1"/>
            </p:cNvSpPr>
            <p:nvPr/>
          </p:nvSpPr>
          <p:spPr bwMode="auto">
            <a:xfrm>
              <a:off x="5848350" y="211137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67" name="Oval 63"/>
            <p:cNvSpPr>
              <a:spLocks noChangeArrowheads="1"/>
            </p:cNvSpPr>
            <p:nvPr/>
          </p:nvSpPr>
          <p:spPr bwMode="auto">
            <a:xfrm>
              <a:off x="6091238" y="23209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68" name="Oval 64"/>
            <p:cNvSpPr>
              <a:spLocks noChangeArrowheads="1"/>
            </p:cNvSpPr>
            <p:nvPr/>
          </p:nvSpPr>
          <p:spPr bwMode="auto">
            <a:xfrm>
              <a:off x="4716463" y="312578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69" name="Oval 65"/>
            <p:cNvSpPr>
              <a:spLocks noChangeArrowheads="1"/>
            </p:cNvSpPr>
            <p:nvPr/>
          </p:nvSpPr>
          <p:spPr bwMode="auto">
            <a:xfrm>
              <a:off x="5568950" y="312578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0" name="Oval 66"/>
            <p:cNvSpPr>
              <a:spLocks noChangeArrowheads="1"/>
            </p:cNvSpPr>
            <p:nvPr/>
          </p:nvSpPr>
          <p:spPr bwMode="auto">
            <a:xfrm>
              <a:off x="6091238" y="27781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1" name="Oval 67"/>
            <p:cNvSpPr>
              <a:spLocks noChangeArrowheads="1"/>
            </p:cNvSpPr>
            <p:nvPr/>
          </p:nvSpPr>
          <p:spPr bwMode="auto">
            <a:xfrm>
              <a:off x="4843463" y="312578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2" name="Oval 68"/>
            <p:cNvSpPr>
              <a:spLocks noChangeArrowheads="1"/>
            </p:cNvSpPr>
            <p:nvPr/>
          </p:nvSpPr>
          <p:spPr bwMode="auto">
            <a:xfrm>
              <a:off x="2947988" y="389731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3" name="Oval 69"/>
            <p:cNvSpPr>
              <a:spLocks noChangeArrowheads="1"/>
            </p:cNvSpPr>
            <p:nvPr/>
          </p:nvSpPr>
          <p:spPr bwMode="auto">
            <a:xfrm>
              <a:off x="3933825" y="312578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4" name="Oval 70"/>
            <p:cNvSpPr>
              <a:spLocks noChangeArrowheads="1"/>
            </p:cNvSpPr>
            <p:nvPr/>
          </p:nvSpPr>
          <p:spPr bwMode="auto">
            <a:xfrm>
              <a:off x="6084888" y="39306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5" name="Oval 71"/>
            <p:cNvSpPr>
              <a:spLocks noChangeArrowheads="1"/>
            </p:cNvSpPr>
            <p:nvPr/>
          </p:nvSpPr>
          <p:spPr bwMode="auto">
            <a:xfrm>
              <a:off x="3424238" y="415448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6" name="Oval 72"/>
            <p:cNvSpPr>
              <a:spLocks noChangeArrowheads="1"/>
            </p:cNvSpPr>
            <p:nvPr/>
          </p:nvSpPr>
          <p:spPr bwMode="auto">
            <a:xfrm>
              <a:off x="4238625" y="38544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7" name="Oval 73"/>
            <p:cNvSpPr>
              <a:spLocks noChangeArrowheads="1"/>
            </p:cNvSpPr>
            <p:nvPr/>
          </p:nvSpPr>
          <p:spPr bwMode="auto">
            <a:xfrm>
              <a:off x="3346450" y="44021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8" name="Oval 74"/>
            <p:cNvSpPr>
              <a:spLocks noChangeArrowheads="1"/>
            </p:cNvSpPr>
            <p:nvPr/>
          </p:nvSpPr>
          <p:spPr bwMode="auto">
            <a:xfrm>
              <a:off x="5468938" y="44021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79" name="Oval 75"/>
            <p:cNvSpPr>
              <a:spLocks noChangeArrowheads="1"/>
            </p:cNvSpPr>
            <p:nvPr/>
          </p:nvSpPr>
          <p:spPr bwMode="auto">
            <a:xfrm>
              <a:off x="4808538" y="364966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0" name="Oval 76"/>
            <p:cNvSpPr>
              <a:spLocks noChangeArrowheads="1"/>
            </p:cNvSpPr>
            <p:nvPr/>
          </p:nvSpPr>
          <p:spPr bwMode="auto">
            <a:xfrm>
              <a:off x="4232275" y="44021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1" name="Oval 77"/>
            <p:cNvSpPr>
              <a:spLocks noChangeArrowheads="1"/>
            </p:cNvSpPr>
            <p:nvPr/>
          </p:nvSpPr>
          <p:spPr bwMode="auto">
            <a:xfrm>
              <a:off x="4406900" y="44021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2" name="Oval 78"/>
            <p:cNvSpPr>
              <a:spLocks noChangeArrowheads="1"/>
            </p:cNvSpPr>
            <p:nvPr/>
          </p:nvSpPr>
          <p:spPr bwMode="auto">
            <a:xfrm>
              <a:off x="4583113" y="44021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3" name="Oval 79"/>
            <p:cNvSpPr>
              <a:spLocks noChangeArrowheads="1"/>
            </p:cNvSpPr>
            <p:nvPr/>
          </p:nvSpPr>
          <p:spPr bwMode="auto">
            <a:xfrm>
              <a:off x="3355975" y="312578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4" name="Oval 80"/>
            <p:cNvSpPr>
              <a:spLocks noChangeArrowheads="1"/>
            </p:cNvSpPr>
            <p:nvPr/>
          </p:nvSpPr>
          <p:spPr bwMode="auto">
            <a:xfrm>
              <a:off x="4932363" y="44021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5" name="Oval 81"/>
            <p:cNvSpPr>
              <a:spLocks noChangeArrowheads="1"/>
            </p:cNvSpPr>
            <p:nvPr/>
          </p:nvSpPr>
          <p:spPr bwMode="auto">
            <a:xfrm>
              <a:off x="3386138" y="48593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6" name="Oval 82"/>
            <p:cNvSpPr>
              <a:spLocks noChangeArrowheads="1"/>
            </p:cNvSpPr>
            <p:nvPr/>
          </p:nvSpPr>
          <p:spPr bwMode="auto">
            <a:xfrm>
              <a:off x="3257550" y="47307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7" name="Oval 83"/>
            <p:cNvSpPr>
              <a:spLocks noChangeArrowheads="1"/>
            </p:cNvSpPr>
            <p:nvPr/>
          </p:nvSpPr>
          <p:spPr bwMode="auto">
            <a:xfrm>
              <a:off x="3562350" y="50355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8" name="Oval 84"/>
            <p:cNvSpPr>
              <a:spLocks noChangeArrowheads="1"/>
            </p:cNvSpPr>
            <p:nvPr/>
          </p:nvSpPr>
          <p:spPr bwMode="auto">
            <a:xfrm>
              <a:off x="3819525" y="55308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89" name="Oval 85"/>
            <p:cNvSpPr>
              <a:spLocks noChangeArrowheads="1"/>
            </p:cNvSpPr>
            <p:nvPr/>
          </p:nvSpPr>
          <p:spPr bwMode="auto">
            <a:xfrm>
              <a:off x="3819525" y="56832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90" name="Oval 86"/>
            <p:cNvSpPr>
              <a:spLocks noChangeArrowheads="1"/>
            </p:cNvSpPr>
            <p:nvPr/>
          </p:nvSpPr>
          <p:spPr bwMode="auto">
            <a:xfrm>
              <a:off x="3819525" y="58356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7191" name="Line 87"/>
            <p:cNvSpPr>
              <a:spLocks noChangeShapeType="1"/>
            </p:cNvSpPr>
            <p:nvPr/>
          </p:nvSpPr>
          <p:spPr bwMode="auto">
            <a:xfrm>
              <a:off x="6081713" y="2319338"/>
              <a:ext cx="0" cy="685800"/>
            </a:xfrm>
            <a:prstGeom prst="line">
              <a:avLst/>
            </a:prstGeom>
            <a:noFill/>
            <a:ln w="9525">
              <a:solidFill>
                <a:schemeClr val="tx1"/>
              </a:solidFill>
              <a:round/>
              <a:headEnd/>
              <a:tailEnd/>
            </a:ln>
          </p:spPr>
          <p:txBody>
            <a:bodyPr/>
            <a:lstStyle/>
            <a:p>
              <a:endParaRPr lang="en-US"/>
            </a:p>
          </p:txBody>
        </p:sp>
        <p:sp>
          <p:nvSpPr>
            <p:cNvPr id="47192" name="Line 88"/>
            <p:cNvSpPr>
              <a:spLocks noChangeShapeType="1"/>
            </p:cNvSpPr>
            <p:nvPr/>
          </p:nvSpPr>
          <p:spPr bwMode="auto">
            <a:xfrm>
              <a:off x="6197600" y="2319338"/>
              <a:ext cx="0" cy="679450"/>
            </a:xfrm>
            <a:prstGeom prst="line">
              <a:avLst/>
            </a:prstGeom>
            <a:noFill/>
            <a:ln w="9525">
              <a:solidFill>
                <a:schemeClr val="tx1"/>
              </a:solidFill>
              <a:round/>
              <a:headEnd/>
              <a:tailEnd/>
            </a:ln>
          </p:spPr>
          <p:txBody>
            <a:bodyPr/>
            <a:lstStyle/>
            <a:p>
              <a:endParaRPr lang="en-US"/>
            </a:p>
          </p:txBody>
        </p:sp>
        <p:sp>
          <p:nvSpPr>
            <p:cNvPr id="47193" name="Rectangle 89" descr="50%"/>
            <p:cNvSpPr>
              <a:spLocks noChangeArrowheads="1"/>
            </p:cNvSpPr>
            <p:nvPr/>
          </p:nvSpPr>
          <p:spPr bwMode="auto">
            <a:xfrm>
              <a:off x="381000" y="3316288"/>
              <a:ext cx="685800" cy="533400"/>
            </a:xfrm>
            <a:prstGeom prst="rect">
              <a:avLst/>
            </a:prstGeom>
            <a:solidFill>
              <a:schemeClr val="accent3">
                <a:lumMod val="75000"/>
              </a:schemeClr>
            </a:solidFill>
            <a:ln w="9525">
              <a:solidFill>
                <a:schemeClr val="tx1"/>
              </a:solidFill>
              <a:round/>
              <a:headEnd/>
              <a:tailEnd/>
            </a:ln>
          </p:spPr>
          <p:txBody>
            <a:bodyPr wrap="none" anchor="ctr"/>
            <a:lstStyle/>
            <a:p>
              <a:pPr algn="ctr"/>
              <a:endParaRPr lang="es-ES"/>
            </a:p>
          </p:txBody>
        </p:sp>
        <p:sp>
          <p:nvSpPr>
            <p:cNvPr id="47194" name="Rectangle 90" descr="50%"/>
            <p:cNvSpPr>
              <a:spLocks noChangeArrowheads="1"/>
            </p:cNvSpPr>
            <p:nvPr/>
          </p:nvSpPr>
          <p:spPr bwMode="auto">
            <a:xfrm>
              <a:off x="381000" y="1906588"/>
              <a:ext cx="685800" cy="533400"/>
            </a:xfrm>
            <a:prstGeom prst="rect">
              <a:avLst/>
            </a:prstGeom>
            <a:solidFill>
              <a:schemeClr val="accent3">
                <a:lumMod val="75000"/>
              </a:schemeClr>
            </a:solidFill>
            <a:ln w="9525">
              <a:solidFill>
                <a:schemeClr val="tx1"/>
              </a:solidFill>
              <a:round/>
              <a:headEnd/>
              <a:tailEnd/>
            </a:ln>
          </p:spPr>
          <p:txBody>
            <a:bodyPr wrap="none" anchor="ctr"/>
            <a:lstStyle/>
            <a:p>
              <a:pPr algn="ctr"/>
              <a:endParaRPr lang="es-ES"/>
            </a:p>
          </p:txBody>
        </p:sp>
        <p:sp>
          <p:nvSpPr>
            <p:cNvPr id="47195" name="Oval 91"/>
            <p:cNvSpPr>
              <a:spLocks noChangeArrowheads="1"/>
            </p:cNvSpPr>
            <p:nvPr/>
          </p:nvSpPr>
          <p:spPr bwMode="auto">
            <a:xfrm>
              <a:off x="1079500" y="21097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196" name="Oval 92"/>
            <p:cNvSpPr>
              <a:spLocks noChangeArrowheads="1"/>
            </p:cNvSpPr>
            <p:nvPr/>
          </p:nvSpPr>
          <p:spPr bwMode="auto">
            <a:xfrm>
              <a:off x="1238250" y="21097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197" name="Oval 93"/>
            <p:cNvSpPr>
              <a:spLocks noChangeArrowheads="1"/>
            </p:cNvSpPr>
            <p:nvPr/>
          </p:nvSpPr>
          <p:spPr bwMode="auto">
            <a:xfrm>
              <a:off x="1676400" y="230663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198" name="Oval 94"/>
            <p:cNvSpPr>
              <a:spLocks noChangeArrowheads="1"/>
            </p:cNvSpPr>
            <p:nvPr/>
          </p:nvSpPr>
          <p:spPr bwMode="auto">
            <a:xfrm>
              <a:off x="5106988" y="43957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199" name="Oval 95"/>
            <p:cNvSpPr>
              <a:spLocks noChangeArrowheads="1"/>
            </p:cNvSpPr>
            <p:nvPr/>
          </p:nvSpPr>
          <p:spPr bwMode="auto">
            <a:xfrm>
              <a:off x="2244725" y="394493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0" name="Oval 96"/>
            <p:cNvSpPr>
              <a:spLocks noChangeArrowheads="1"/>
            </p:cNvSpPr>
            <p:nvPr/>
          </p:nvSpPr>
          <p:spPr bwMode="auto">
            <a:xfrm>
              <a:off x="2152650" y="261143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1" name="Oval 97"/>
            <p:cNvSpPr>
              <a:spLocks noChangeArrowheads="1"/>
            </p:cNvSpPr>
            <p:nvPr/>
          </p:nvSpPr>
          <p:spPr bwMode="auto">
            <a:xfrm>
              <a:off x="2311400" y="27066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2" name="Oval 98"/>
            <p:cNvSpPr>
              <a:spLocks noChangeArrowheads="1"/>
            </p:cNvSpPr>
            <p:nvPr/>
          </p:nvSpPr>
          <p:spPr bwMode="auto">
            <a:xfrm>
              <a:off x="2940050" y="378301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3" name="Oval 99"/>
            <p:cNvSpPr>
              <a:spLocks noChangeArrowheads="1"/>
            </p:cNvSpPr>
            <p:nvPr/>
          </p:nvSpPr>
          <p:spPr bwMode="auto">
            <a:xfrm>
              <a:off x="2616200" y="290353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4" name="Oval 100"/>
            <p:cNvSpPr>
              <a:spLocks noChangeArrowheads="1"/>
            </p:cNvSpPr>
            <p:nvPr/>
          </p:nvSpPr>
          <p:spPr bwMode="auto">
            <a:xfrm>
              <a:off x="1971675" y="375443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5" name="Oval 101"/>
            <p:cNvSpPr>
              <a:spLocks noChangeArrowheads="1"/>
            </p:cNvSpPr>
            <p:nvPr/>
          </p:nvSpPr>
          <p:spPr bwMode="auto">
            <a:xfrm>
              <a:off x="2933700" y="365283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6" name="Oval 102"/>
            <p:cNvSpPr>
              <a:spLocks noChangeArrowheads="1"/>
            </p:cNvSpPr>
            <p:nvPr/>
          </p:nvSpPr>
          <p:spPr bwMode="auto">
            <a:xfrm>
              <a:off x="4076700" y="3124200"/>
              <a:ext cx="96838" cy="96838"/>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7" name="Oval 103"/>
            <p:cNvSpPr>
              <a:spLocks noChangeArrowheads="1"/>
            </p:cNvSpPr>
            <p:nvPr/>
          </p:nvSpPr>
          <p:spPr bwMode="auto">
            <a:xfrm>
              <a:off x="5313363" y="3124200"/>
              <a:ext cx="96837" cy="96838"/>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08" name="Oval 104"/>
            <p:cNvSpPr>
              <a:spLocks noChangeArrowheads="1"/>
            </p:cNvSpPr>
            <p:nvPr/>
          </p:nvSpPr>
          <p:spPr bwMode="auto">
            <a:xfrm>
              <a:off x="1085850" y="3519488"/>
              <a:ext cx="101600" cy="101600"/>
            </a:xfrm>
            <a:prstGeom prst="ellipse">
              <a:avLst/>
            </a:prstGeom>
            <a:solidFill>
              <a:schemeClr val="hlink"/>
            </a:solidFill>
            <a:ln w="9525">
              <a:solidFill>
                <a:schemeClr val="tx1"/>
              </a:solidFill>
              <a:round/>
              <a:headEnd/>
              <a:tailEnd/>
            </a:ln>
          </p:spPr>
          <p:txBody>
            <a:bodyPr wrap="none" anchor="ctr"/>
            <a:lstStyle/>
            <a:p>
              <a:pPr algn="ctr"/>
              <a:endParaRPr lang="es-MX"/>
            </a:p>
          </p:txBody>
        </p:sp>
        <p:sp>
          <p:nvSpPr>
            <p:cNvPr id="47209" name="Oval 105"/>
            <p:cNvSpPr>
              <a:spLocks noChangeArrowheads="1"/>
            </p:cNvSpPr>
            <p:nvPr/>
          </p:nvSpPr>
          <p:spPr bwMode="auto">
            <a:xfrm>
              <a:off x="1238250" y="35194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0" name="Oval 106"/>
            <p:cNvSpPr>
              <a:spLocks noChangeArrowheads="1"/>
            </p:cNvSpPr>
            <p:nvPr/>
          </p:nvSpPr>
          <p:spPr bwMode="auto">
            <a:xfrm>
              <a:off x="1689100" y="35575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1" name="Oval 107"/>
            <p:cNvSpPr>
              <a:spLocks noChangeArrowheads="1"/>
            </p:cNvSpPr>
            <p:nvPr/>
          </p:nvSpPr>
          <p:spPr bwMode="auto">
            <a:xfrm>
              <a:off x="3525838" y="3124200"/>
              <a:ext cx="96837" cy="96838"/>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2" name="Oval 108"/>
            <p:cNvSpPr>
              <a:spLocks noChangeArrowheads="1"/>
            </p:cNvSpPr>
            <p:nvPr/>
          </p:nvSpPr>
          <p:spPr bwMode="auto">
            <a:xfrm>
              <a:off x="5287963" y="43957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3" name="Oval 109"/>
            <p:cNvSpPr>
              <a:spLocks noChangeArrowheads="1"/>
            </p:cNvSpPr>
            <p:nvPr/>
          </p:nvSpPr>
          <p:spPr bwMode="auto">
            <a:xfrm>
              <a:off x="6084888" y="3654425"/>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4" name="Oval 110"/>
            <p:cNvSpPr>
              <a:spLocks noChangeArrowheads="1"/>
            </p:cNvSpPr>
            <p:nvPr/>
          </p:nvSpPr>
          <p:spPr bwMode="auto">
            <a:xfrm>
              <a:off x="4051300" y="43957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5" name="Oval 111"/>
            <p:cNvSpPr>
              <a:spLocks noChangeArrowheads="1"/>
            </p:cNvSpPr>
            <p:nvPr/>
          </p:nvSpPr>
          <p:spPr bwMode="auto">
            <a:xfrm>
              <a:off x="3695700" y="43957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6" name="Oval 112"/>
            <p:cNvSpPr>
              <a:spLocks noChangeArrowheads="1"/>
            </p:cNvSpPr>
            <p:nvPr/>
          </p:nvSpPr>
          <p:spPr bwMode="auto">
            <a:xfrm>
              <a:off x="2603500" y="419576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7217" name="Line 113"/>
            <p:cNvSpPr>
              <a:spLocks noChangeShapeType="1"/>
            </p:cNvSpPr>
            <p:nvPr/>
          </p:nvSpPr>
          <p:spPr bwMode="auto">
            <a:xfrm flipH="1">
              <a:off x="3111500" y="2306638"/>
              <a:ext cx="698500" cy="698500"/>
            </a:xfrm>
            <a:prstGeom prst="line">
              <a:avLst/>
            </a:prstGeom>
            <a:noFill/>
            <a:ln w="9525">
              <a:solidFill>
                <a:schemeClr val="tx1"/>
              </a:solidFill>
              <a:round/>
              <a:headEnd/>
              <a:tailEnd/>
            </a:ln>
          </p:spPr>
          <p:txBody>
            <a:bodyPr/>
            <a:lstStyle/>
            <a:p>
              <a:endParaRPr lang="en-US"/>
            </a:p>
          </p:txBody>
        </p:sp>
        <p:sp>
          <p:nvSpPr>
            <p:cNvPr id="47218" name="Line 114"/>
            <p:cNvSpPr>
              <a:spLocks noChangeShapeType="1"/>
            </p:cNvSpPr>
            <p:nvPr/>
          </p:nvSpPr>
          <p:spPr bwMode="auto">
            <a:xfrm flipH="1">
              <a:off x="3143250" y="2319338"/>
              <a:ext cx="800100" cy="800100"/>
            </a:xfrm>
            <a:prstGeom prst="line">
              <a:avLst/>
            </a:prstGeom>
            <a:noFill/>
            <a:ln w="9525">
              <a:solidFill>
                <a:schemeClr val="tx1"/>
              </a:solidFill>
              <a:round/>
              <a:headEnd/>
              <a:tailEnd/>
            </a:ln>
          </p:spPr>
          <p:txBody>
            <a:bodyPr/>
            <a:lstStyle/>
            <a:p>
              <a:endParaRPr lang="en-US"/>
            </a:p>
          </p:txBody>
        </p:sp>
        <p:sp>
          <p:nvSpPr>
            <p:cNvPr id="47219" name="Line 115"/>
            <p:cNvSpPr>
              <a:spLocks noChangeShapeType="1"/>
            </p:cNvSpPr>
            <p:nvPr/>
          </p:nvSpPr>
          <p:spPr bwMode="auto">
            <a:xfrm flipH="1" flipV="1">
              <a:off x="1670050" y="3627438"/>
              <a:ext cx="1155700" cy="812800"/>
            </a:xfrm>
            <a:prstGeom prst="line">
              <a:avLst/>
            </a:prstGeom>
            <a:noFill/>
            <a:ln w="9525">
              <a:solidFill>
                <a:schemeClr val="tx1"/>
              </a:solidFill>
              <a:round/>
              <a:headEnd/>
              <a:tailEnd/>
            </a:ln>
          </p:spPr>
          <p:txBody>
            <a:bodyPr/>
            <a:lstStyle/>
            <a:p>
              <a:endParaRPr lang="en-US"/>
            </a:p>
          </p:txBody>
        </p:sp>
        <p:sp>
          <p:nvSpPr>
            <p:cNvPr id="47221" name="Line 117"/>
            <p:cNvSpPr>
              <a:spLocks noChangeShapeType="1"/>
            </p:cNvSpPr>
            <p:nvPr/>
          </p:nvSpPr>
          <p:spPr bwMode="auto">
            <a:xfrm flipV="1">
              <a:off x="2927350" y="3278188"/>
              <a:ext cx="0" cy="990600"/>
            </a:xfrm>
            <a:prstGeom prst="line">
              <a:avLst/>
            </a:prstGeom>
            <a:noFill/>
            <a:ln w="9525">
              <a:solidFill>
                <a:schemeClr val="tx1"/>
              </a:solidFill>
              <a:round/>
              <a:headEnd/>
              <a:tailEnd/>
            </a:ln>
          </p:spPr>
          <p:txBody>
            <a:bodyPr/>
            <a:lstStyle/>
            <a:p>
              <a:endParaRPr lang="en-US"/>
            </a:p>
          </p:txBody>
        </p:sp>
        <p:sp>
          <p:nvSpPr>
            <p:cNvPr id="47222" name="Line 118"/>
            <p:cNvSpPr>
              <a:spLocks noChangeShapeType="1"/>
            </p:cNvSpPr>
            <p:nvPr/>
          </p:nvSpPr>
          <p:spPr bwMode="auto">
            <a:xfrm flipV="1">
              <a:off x="3051175" y="3309938"/>
              <a:ext cx="0" cy="990600"/>
            </a:xfrm>
            <a:prstGeom prst="line">
              <a:avLst/>
            </a:prstGeom>
            <a:noFill/>
            <a:ln w="9525">
              <a:solidFill>
                <a:schemeClr val="tx1"/>
              </a:solidFill>
              <a:round/>
              <a:headEnd/>
              <a:tailEnd/>
            </a:ln>
          </p:spPr>
          <p:txBody>
            <a:bodyPr/>
            <a:lstStyle/>
            <a:p>
              <a:endParaRPr lang="en-US"/>
            </a:p>
          </p:txBody>
        </p:sp>
        <p:sp>
          <p:nvSpPr>
            <p:cNvPr id="47223" name="Line 119"/>
            <p:cNvSpPr>
              <a:spLocks noChangeShapeType="1"/>
            </p:cNvSpPr>
            <p:nvPr/>
          </p:nvSpPr>
          <p:spPr bwMode="auto">
            <a:xfrm flipV="1">
              <a:off x="1676400" y="4575175"/>
              <a:ext cx="1211263" cy="698500"/>
            </a:xfrm>
            <a:prstGeom prst="line">
              <a:avLst/>
            </a:prstGeom>
            <a:noFill/>
            <a:ln w="9525">
              <a:solidFill>
                <a:schemeClr val="tx1"/>
              </a:solidFill>
              <a:round/>
              <a:headEnd/>
              <a:tailEnd/>
            </a:ln>
          </p:spPr>
          <p:txBody>
            <a:bodyPr/>
            <a:lstStyle/>
            <a:p>
              <a:endParaRPr lang="en-US"/>
            </a:p>
          </p:txBody>
        </p:sp>
        <p:sp>
          <p:nvSpPr>
            <p:cNvPr id="47224" name="Line 120"/>
            <p:cNvSpPr>
              <a:spLocks noChangeShapeType="1"/>
            </p:cNvSpPr>
            <p:nvPr/>
          </p:nvSpPr>
          <p:spPr bwMode="auto">
            <a:xfrm flipV="1">
              <a:off x="1524000" y="4451350"/>
              <a:ext cx="1331913" cy="768350"/>
            </a:xfrm>
            <a:prstGeom prst="line">
              <a:avLst/>
            </a:prstGeom>
            <a:noFill/>
            <a:ln w="9525">
              <a:solidFill>
                <a:schemeClr val="tx1"/>
              </a:solidFill>
              <a:round/>
              <a:headEnd/>
              <a:tailEnd/>
            </a:ln>
          </p:spPr>
          <p:txBody>
            <a:bodyPr/>
            <a:lstStyle/>
            <a:p>
              <a:endParaRPr lang="en-US"/>
            </a:p>
          </p:txBody>
        </p:sp>
        <p:sp>
          <p:nvSpPr>
            <p:cNvPr id="47225" name="Line 121"/>
            <p:cNvSpPr>
              <a:spLocks noChangeShapeType="1"/>
            </p:cNvSpPr>
            <p:nvPr/>
          </p:nvSpPr>
          <p:spPr bwMode="auto">
            <a:xfrm>
              <a:off x="3130550" y="4521200"/>
              <a:ext cx="673100" cy="673100"/>
            </a:xfrm>
            <a:prstGeom prst="line">
              <a:avLst/>
            </a:prstGeom>
            <a:noFill/>
            <a:ln w="9525">
              <a:solidFill>
                <a:schemeClr val="tx1"/>
              </a:solidFill>
              <a:round/>
              <a:headEnd/>
              <a:tailEnd/>
            </a:ln>
          </p:spPr>
          <p:txBody>
            <a:bodyPr/>
            <a:lstStyle/>
            <a:p>
              <a:endParaRPr lang="en-US"/>
            </a:p>
          </p:txBody>
        </p:sp>
        <p:sp>
          <p:nvSpPr>
            <p:cNvPr id="47226" name="Line 122"/>
            <p:cNvSpPr>
              <a:spLocks noChangeShapeType="1"/>
            </p:cNvSpPr>
            <p:nvPr/>
          </p:nvSpPr>
          <p:spPr bwMode="auto">
            <a:xfrm>
              <a:off x="3025775" y="4578350"/>
              <a:ext cx="742950" cy="742950"/>
            </a:xfrm>
            <a:prstGeom prst="line">
              <a:avLst/>
            </a:prstGeom>
            <a:noFill/>
            <a:ln w="9525">
              <a:solidFill>
                <a:schemeClr val="tx1"/>
              </a:solidFill>
              <a:round/>
              <a:headEnd/>
              <a:tailEnd/>
            </a:ln>
          </p:spPr>
          <p:txBody>
            <a:bodyPr/>
            <a:lstStyle/>
            <a:p>
              <a:endParaRPr lang="en-US"/>
            </a:p>
          </p:txBody>
        </p:sp>
        <p:sp>
          <p:nvSpPr>
            <p:cNvPr id="47227" name="Line 123"/>
            <p:cNvSpPr>
              <a:spLocks noChangeShapeType="1"/>
            </p:cNvSpPr>
            <p:nvPr/>
          </p:nvSpPr>
          <p:spPr bwMode="auto">
            <a:xfrm>
              <a:off x="3143250" y="4392613"/>
              <a:ext cx="2876550" cy="0"/>
            </a:xfrm>
            <a:prstGeom prst="line">
              <a:avLst/>
            </a:prstGeom>
            <a:noFill/>
            <a:ln w="9525">
              <a:solidFill>
                <a:schemeClr val="tx1"/>
              </a:solidFill>
              <a:round/>
              <a:headEnd/>
              <a:tailEnd/>
            </a:ln>
          </p:spPr>
          <p:txBody>
            <a:bodyPr/>
            <a:lstStyle/>
            <a:p>
              <a:endParaRPr lang="en-US"/>
            </a:p>
          </p:txBody>
        </p:sp>
        <p:sp>
          <p:nvSpPr>
            <p:cNvPr id="47228" name="Line 124"/>
            <p:cNvSpPr>
              <a:spLocks noChangeShapeType="1"/>
            </p:cNvSpPr>
            <p:nvPr/>
          </p:nvSpPr>
          <p:spPr bwMode="auto">
            <a:xfrm>
              <a:off x="3149600" y="4505325"/>
              <a:ext cx="2857500" cy="0"/>
            </a:xfrm>
            <a:prstGeom prst="line">
              <a:avLst/>
            </a:prstGeom>
            <a:noFill/>
            <a:ln w="9525">
              <a:solidFill>
                <a:schemeClr val="tx1"/>
              </a:solidFill>
              <a:round/>
              <a:headEnd/>
              <a:tailEnd/>
            </a:ln>
          </p:spPr>
          <p:txBody>
            <a:bodyPr/>
            <a:lstStyle/>
            <a:p>
              <a:endParaRPr lang="en-US"/>
            </a:p>
          </p:txBody>
        </p:sp>
        <p:sp>
          <p:nvSpPr>
            <p:cNvPr id="47229" name="Line 125"/>
            <p:cNvSpPr>
              <a:spLocks noChangeShapeType="1"/>
            </p:cNvSpPr>
            <p:nvPr/>
          </p:nvSpPr>
          <p:spPr bwMode="auto">
            <a:xfrm>
              <a:off x="1504950" y="2274888"/>
              <a:ext cx="1333500" cy="863600"/>
            </a:xfrm>
            <a:prstGeom prst="line">
              <a:avLst/>
            </a:prstGeom>
            <a:noFill/>
            <a:ln w="9525">
              <a:solidFill>
                <a:schemeClr val="tx1"/>
              </a:solidFill>
              <a:round/>
              <a:headEnd/>
              <a:tailEnd/>
            </a:ln>
          </p:spPr>
          <p:txBody>
            <a:bodyPr/>
            <a:lstStyle/>
            <a:p>
              <a:endParaRPr lang="en-US"/>
            </a:p>
          </p:txBody>
        </p:sp>
        <p:sp>
          <p:nvSpPr>
            <p:cNvPr id="47230" name="Line 127"/>
            <p:cNvSpPr>
              <a:spLocks noChangeShapeType="1"/>
            </p:cNvSpPr>
            <p:nvPr/>
          </p:nvSpPr>
          <p:spPr bwMode="auto">
            <a:xfrm>
              <a:off x="3197225" y="5311775"/>
              <a:ext cx="533400" cy="0"/>
            </a:xfrm>
            <a:prstGeom prst="line">
              <a:avLst/>
            </a:prstGeom>
            <a:noFill/>
            <a:ln w="9525">
              <a:solidFill>
                <a:schemeClr val="tx1"/>
              </a:solidFill>
              <a:round/>
              <a:headEnd/>
              <a:tailEnd/>
            </a:ln>
          </p:spPr>
          <p:txBody>
            <a:bodyPr/>
            <a:lstStyle/>
            <a:p>
              <a:endParaRPr lang="en-US"/>
            </a:p>
          </p:txBody>
        </p:sp>
        <p:sp>
          <p:nvSpPr>
            <p:cNvPr id="47231" name="Line 128"/>
            <p:cNvSpPr>
              <a:spLocks noChangeShapeType="1"/>
            </p:cNvSpPr>
            <p:nvPr/>
          </p:nvSpPr>
          <p:spPr bwMode="auto">
            <a:xfrm>
              <a:off x="3197225" y="5418138"/>
              <a:ext cx="533400" cy="0"/>
            </a:xfrm>
            <a:prstGeom prst="line">
              <a:avLst/>
            </a:prstGeom>
            <a:noFill/>
            <a:ln w="9525">
              <a:solidFill>
                <a:schemeClr val="tx1"/>
              </a:solidFill>
              <a:round/>
              <a:headEnd/>
              <a:tailEnd/>
            </a:ln>
          </p:spPr>
          <p:txBody>
            <a:bodyPr/>
            <a:lstStyle/>
            <a:p>
              <a:endParaRPr lang="en-US"/>
            </a:p>
          </p:txBody>
        </p:sp>
        <p:sp>
          <p:nvSpPr>
            <p:cNvPr id="47232" name="Line 130"/>
            <p:cNvSpPr>
              <a:spLocks noChangeShapeType="1"/>
            </p:cNvSpPr>
            <p:nvPr/>
          </p:nvSpPr>
          <p:spPr bwMode="auto">
            <a:xfrm>
              <a:off x="4022725" y="5305425"/>
              <a:ext cx="533400" cy="0"/>
            </a:xfrm>
            <a:prstGeom prst="line">
              <a:avLst/>
            </a:prstGeom>
            <a:noFill/>
            <a:ln w="9525">
              <a:solidFill>
                <a:schemeClr val="tx1"/>
              </a:solidFill>
              <a:round/>
              <a:headEnd/>
              <a:tailEnd/>
            </a:ln>
          </p:spPr>
          <p:txBody>
            <a:bodyPr/>
            <a:lstStyle/>
            <a:p>
              <a:endParaRPr lang="en-US"/>
            </a:p>
          </p:txBody>
        </p:sp>
        <p:sp>
          <p:nvSpPr>
            <p:cNvPr id="47233" name="Line 131"/>
            <p:cNvSpPr>
              <a:spLocks noChangeShapeType="1"/>
            </p:cNvSpPr>
            <p:nvPr/>
          </p:nvSpPr>
          <p:spPr bwMode="auto">
            <a:xfrm>
              <a:off x="4022725" y="5413375"/>
              <a:ext cx="533400" cy="0"/>
            </a:xfrm>
            <a:prstGeom prst="line">
              <a:avLst/>
            </a:prstGeom>
            <a:noFill/>
            <a:ln w="9525">
              <a:solidFill>
                <a:schemeClr val="tx1"/>
              </a:solidFill>
              <a:round/>
              <a:headEnd/>
              <a:tailEnd/>
            </a:ln>
          </p:spPr>
          <p:txBody>
            <a:bodyPr/>
            <a:lstStyle/>
            <a:p>
              <a:endParaRPr lang="en-US"/>
            </a:p>
          </p:txBody>
        </p:sp>
        <p:sp>
          <p:nvSpPr>
            <p:cNvPr id="47234" name="Line 133"/>
            <p:cNvSpPr>
              <a:spLocks noChangeShapeType="1"/>
            </p:cNvSpPr>
            <p:nvPr/>
          </p:nvSpPr>
          <p:spPr bwMode="auto">
            <a:xfrm rot="-5400000">
              <a:off x="3544888" y="5772150"/>
              <a:ext cx="533400" cy="0"/>
            </a:xfrm>
            <a:prstGeom prst="line">
              <a:avLst/>
            </a:prstGeom>
            <a:noFill/>
            <a:ln w="9525">
              <a:solidFill>
                <a:schemeClr val="tx1"/>
              </a:solidFill>
              <a:round/>
              <a:headEnd/>
              <a:tailEnd/>
            </a:ln>
          </p:spPr>
          <p:txBody>
            <a:bodyPr/>
            <a:lstStyle/>
            <a:p>
              <a:endParaRPr lang="en-US"/>
            </a:p>
          </p:txBody>
        </p:sp>
        <p:sp>
          <p:nvSpPr>
            <p:cNvPr id="47235" name="Line 134"/>
            <p:cNvSpPr>
              <a:spLocks noChangeShapeType="1"/>
            </p:cNvSpPr>
            <p:nvPr/>
          </p:nvSpPr>
          <p:spPr bwMode="auto">
            <a:xfrm rot="-5400000">
              <a:off x="3656013" y="5772150"/>
              <a:ext cx="533400" cy="0"/>
            </a:xfrm>
            <a:prstGeom prst="line">
              <a:avLst/>
            </a:prstGeom>
            <a:noFill/>
            <a:ln w="9525">
              <a:solidFill>
                <a:schemeClr val="tx1"/>
              </a:solidFill>
              <a:round/>
              <a:headEnd/>
              <a:tailEnd/>
            </a:ln>
          </p:spPr>
          <p:txBody>
            <a:bodyPr/>
            <a:lstStyle/>
            <a:p>
              <a:endParaRPr lang="en-US"/>
            </a:p>
          </p:txBody>
        </p:sp>
        <p:sp>
          <p:nvSpPr>
            <p:cNvPr id="47238" name="Line 141"/>
            <p:cNvSpPr>
              <a:spLocks noChangeShapeType="1"/>
            </p:cNvSpPr>
            <p:nvPr/>
          </p:nvSpPr>
          <p:spPr bwMode="auto">
            <a:xfrm>
              <a:off x="1660525" y="5305425"/>
              <a:ext cx="533400" cy="0"/>
            </a:xfrm>
            <a:prstGeom prst="line">
              <a:avLst/>
            </a:prstGeom>
            <a:noFill/>
            <a:ln w="9525">
              <a:solidFill>
                <a:schemeClr val="tx1"/>
              </a:solidFill>
              <a:round/>
              <a:headEnd/>
              <a:tailEnd/>
            </a:ln>
          </p:spPr>
          <p:txBody>
            <a:bodyPr/>
            <a:lstStyle/>
            <a:p>
              <a:endParaRPr lang="en-US"/>
            </a:p>
          </p:txBody>
        </p:sp>
        <p:sp>
          <p:nvSpPr>
            <p:cNvPr id="47239" name="Line 142"/>
            <p:cNvSpPr>
              <a:spLocks noChangeShapeType="1"/>
            </p:cNvSpPr>
            <p:nvPr/>
          </p:nvSpPr>
          <p:spPr bwMode="auto">
            <a:xfrm>
              <a:off x="1660525" y="5413375"/>
              <a:ext cx="533400" cy="0"/>
            </a:xfrm>
            <a:prstGeom prst="line">
              <a:avLst/>
            </a:prstGeom>
            <a:noFill/>
            <a:ln w="9525">
              <a:solidFill>
                <a:schemeClr val="tx1"/>
              </a:solidFill>
              <a:round/>
              <a:headEnd/>
              <a:tailEnd/>
            </a:ln>
          </p:spPr>
          <p:txBody>
            <a:bodyPr/>
            <a:lstStyle/>
            <a:p>
              <a:endParaRPr lang="en-US"/>
            </a:p>
          </p:txBody>
        </p:sp>
        <p:sp>
          <p:nvSpPr>
            <p:cNvPr id="47240" name="Line 144"/>
            <p:cNvSpPr>
              <a:spLocks noChangeShapeType="1"/>
            </p:cNvSpPr>
            <p:nvPr/>
          </p:nvSpPr>
          <p:spPr bwMode="auto">
            <a:xfrm rot="-5400000">
              <a:off x="1168400" y="5772150"/>
              <a:ext cx="533400" cy="0"/>
            </a:xfrm>
            <a:prstGeom prst="line">
              <a:avLst/>
            </a:prstGeom>
            <a:noFill/>
            <a:ln w="9525">
              <a:solidFill>
                <a:schemeClr val="tx1"/>
              </a:solidFill>
              <a:round/>
              <a:headEnd/>
              <a:tailEnd/>
            </a:ln>
          </p:spPr>
          <p:txBody>
            <a:bodyPr/>
            <a:lstStyle/>
            <a:p>
              <a:endParaRPr lang="en-US"/>
            </a:p>
          </p:txBody>
        </p:sp>
        <p:sp>
          <p:nvSpPr>
            <p:cNvPr id="47241" name="Line 145"/>
            <p:cNvSpPr>
              <a:spLocks noChangeShapeType="1"/>
            </p:cNvSpPr>
            <p:nvPr/>
          </p:nvSpPr>
          <p:spPr bwMode="auto">
            <a:xfrm rot="-5400000">
              <a:off x="1303338" y="5772150"/>
              <a:ext cx="533400" cy="0"/>
            </a:xfrm>
            <a:prstGeom prst="line">
              <a:avLst/>
            </a:prstGeom>
            <a:noFill/>
            <a:ln w="9525">
              <a:solidFill>
                <a:schemeClr val="tx1"/>
              </a:solidFill>
              <a:round/>
              <a:headEnd/>
              <a:tailEnd/>
            </a:ln>
          </p:spPr>
          <p:txBody>
            <a:bodyPr/>
            <a:lstStyle/>
            <a:p>
              <a:endParaRPr lang="en-US"/>
            </a:p>
          </p:txBody>
        </p:sp>
        <p:sp>
          <p:nvSpPr>
            <p:cNvPr id="47242" name="Line 148"/>
            <p:cNvSpPr>
              <a:spLocks noChangeShapeType="1"/>
            </p:cNvSpPr>
            <p:nvPr/>
          </p:nvSpPr>
          <p:spPr bwMode="auto">
            <a:xfrm>
              <a:off x="5464175" y="5311775"/>
              <a:ext cx="533400" cy="0"/>
            </a:xfrm>
            <a:prstGeom prst="line">
              <a:avLst/>
            </a:prstGeom>
            <a:noFill/>
            <a:ln w="9525">
              <a:solidFill>
                <a:schemeClr val="tx1"/>
              </a:solidFill>
              <a:round/>
              <a:headEnd/>
              <a:tailEnd/>
            </a:ln>
          </p:spPr>
          <p:txBody>
            <a:bodyPr/>
            <a:lstStyle/>
            <a:p>
              <a:endParaRPr lang="en-US"/>
            </a:p>
          </p:txBody>
        </p:sp>
        <p:sp>
          <p:nvSpPr>
            <p:cNvPr id="47243" name="Line 149"/>
            <p:cNvSpPr>
              <a:spLocks noChangeShapeType="1"/>
            </p:cNvSpPr>
            <p:nvPr/>
          </p:nvSpPr>
          <p:spPr bwMode="auto">
            <a:xfrm>
              <a:off x="5464175" y="5418138"/>
              <a:ext cx="533400" cy="0"/>
            </a:xfrm>
            <a:prstGeom prst="line">
              <a:avLst/>
            </a:prstGeom>
            <a:noFill/>
            <a:ln w="9525">
              <a:solidFill>
                <a:schemeClr val="tx1"/>
              </a:solidFill>
              <a:round/>
              <a:headEnd/>
              <a:tailEnd/>
            </a:ln>
          </p:spPr>
          <p:txBody>
            <a:bodyPr/>
            <a:lstStyle/>
            <a:p>
              <a:endParaRPr lang="en-US"/>
            </a:p>
          </p:txBody>
        </p:sp>
        <p:sp>
          <p:nvSpPr>
            <p:cNvPr id="47244" name="Line 151"/>
            <p:cNvSpPr>
              <a:spLocks noChangeShapeType="1"/>
            </p:cNvSpPr>
            <p:nvPr/>
          </p:nvSpPr>
          <p:spPr bwMode="auto">
            <a:xfrm>
              <a:off x="6289675" y="5305425"/>
              <a:ext cx="533400" cy="0"/>
            </a:xfrm>
            <a:prstGeom prst="line">
              <a:avLst/>
            </a:prstGeom>
            <a:noFill/>
            <a:ln w="9525">
              <a:solidFill>
                <a:schemeClr val="tx1"/>
              </a:solidFill>
              <a:round/>
              <a:headEnd/>
              <a:tailEnd/>
            </a:ln>
          </p:spPr>
          <p:txBody>
            <a:bodyPr/>
            <a:lstStyle/>
            <a:p>
              <a:endParaRPr lang="en-US"/>
            </a:p>
          </p:txBody>
        </p:sp>
        <p:sp>
          <p:nvSpPr>
            <p:cNvPr id="47245" name="Line 152"/>
            <p:cNvSpPr>
              <a:spLocks noChangeShapeType="1"/>
            </p:cNvSpPr>
            <p:nvPr/>
          </p:nvSpPr>
          <p:spPr bwMode="auto">
            <a:xfrm>
              <a:off x="6289675" y="5413375"/>
              <a:ext cx="533400" cy="0"/>
            </a:xfrm>
            <a:prstGeom prst="line">
              <a:avLst/>
            </a:prstGeom>
            <a:noFill/>
            <a:ln w="9525">
              <a:solidFill>
                <a:schemeClr val="tx1"/>
              </a:solidFill>
              <a:round/>
              <a:headEnd/>
              <a:tailEnd/>
            </a:ln>
          </p:spPr>
          <p:txBody>
            <a:bodyPr/>
            <a:lstStyle/>
            <a:p>
              <a:endParaRPr lang="en-US"/>
            </a:p>
          </p:txBody>
        </p:sp>
        <p:sp>
          <p:nvSpPr>
            <p:cNvPr id="47246" name="Line 154"/>
            <p:cNvSpPr>
              <a:spLocks noChangeShapeType="1"/>
            </p:cNvSpPr>
            <p:nvPr/>
          </p:nvSpPr>
          <p:spPr bwMode="auto">
            <a:xfrm rot="-5400000">
              <a:off x="5802313" y="5772150"/>
              <a:ext cx="533400" cy="0"/>
            </a:xfrm>
            <a:prstGeom prst="line">
              <a:avLst/>
            </a:prstGeom>
            <a:noFill/>
            <a:ln w="9525">
              <a:solidFill>
                <a:schemeClr val="tx1"/>
              </a:solidFill>
              <a:round/>
              <a:headEnd/>
              <a:tailEnd/>
            </a:ln>
          </p:spPr>
          <p:txBody>
            <a:bodyPr/>
            <a:lstStyle/>
            <a:p>
              <a:endParaRPr lang="en-US"/>
            </a:p>
          </p:txBody>
        </p:sp>
        <p:sp>
          <p:nvSpPr>
            <p:cNvPr id="47247" name="Line 155"/>
            <p:cNvSpPr>
              <a:spLocks noChangeShapeType="1"/>
            </p:cNvSpPr>
            <p:nvPr/>
          </p:nvSpPr>
          <p:spPr bwMode="auto">
            <a:xfrm rot="-5400000">
              <a:off x="5918200" y="5772150"/>
              <a:ext cx="533400" cy="0"/>
            </a:xfrm>
            <a:prstGeom prst="line">
              <a:avLst/>
            </a:prstGeom>
            <a:noFill/>
            <a:ln w="9525">
              <a:solidFill>
                <a:schemeClr val="tx1"/>
              </a:solidFill>
              <a:round/>
              <a:headEnd/>
              <a:tailEnd/>
            </a:ln>
          </p:spPr>
          <p:txBody>
            <a:bodyPr/>
            <a:lstStyle/>
            <a:p>
              <a:endParaRPr lang="en-US"/>
            </a:p>
          </p:txBody>
        </p:sp>
        <p:sp>
          <p:nvSpPr>
            <p:cNvPr id="47248" name="Line 159"/>
            <p:cNvSpPr>
              <a:spLocks noChangeShapeType="1"/>
            </p:cNvSpPr>
            <p:nvPr/>
          </p:nvSpPr>
          <p:spPr bwMode="auto">
            <a:xfrm rot="-5400000">
              <a:off x="7454900" y="2020888"/>
              <a:ext cx="533400" cy="0"/>
            </a:xfrm>
            <a:prstGeom prst="line">
              <a:avLst/>
            </a:prstGeom>
            <a:noFill/>
            <a:ln w="9525">
              <a:solidFill>
                <a:schemeClr val="tx1"/>
              </a:solidFill>
              <a:round/>
              <a:headEnd/>
              <a:tailEnd/>
            </a:ln>
          </p:spPr>
          <p:txBody>
            <a:bodyPr/>
            <a:lstStyle/>
            <a:p>
              <a:endParaRPr lang="en-US"/>
            </a:p>
          </p:txBody>
        </p:sp>
        <p:sp>
          <p:nvSpPr>
            <p:cNvPr id="47249" name="Line 160"/>
            <p:cNvSpPr>
              <a:spLocks noChangeShapeType="1"/>
            </p:cNvSpPr>
            <p:nvPr/>
          </p:nvSpPr>
          <p:spPr bwMode="auto">
            <a:xfrm rot="-5400000">
              <a:off x="7589838" y="2020888"/>
              <a:ext cx="533400" cy="0"/>
            </a:xfrm>
            <a:prstGeom prst="line">
              <a:avLst/>
            </a:prstGeom>
            <a:noFill/>
            <a:ln w="9525">
              <a:solidFill>
                <a:schemeClr val="tx1"/>
              </a:solidFill>
              <a:round/>
              <a:headEnd/>
              <a:tailEnd/>
            </a:ln>
          </p:spPr>
          <p:txBody>
            <a:bodyPr/>
            <a:lstStyle/>
            <a:p>
              <a:endParaRPr lang="en-US"/>
            </a:p>
          </p:txBody>
        </p:sp>
        <p:sp>
          <p:nvSpPr>
            <p:cNvPr id="47250" name="Line 161"/>
            <p:cNvSpPr>
              <a:spLocks noChangeShapeType="1"/>
            </p:cNvSpPr>
            <p:nvPr/>
          </p:nvSpPr>
          <p:spPr bwMode="auto">
            <a:xfrm>
              <a:off x="7947025" y="2371725"/>
              <a:ext cx="533400" cy="0"/>
            </a:xfrm>
            <a:prstGeom prst="line">
              <a:avLst/>
            </a:prstGeom>
            <a:noFill/>
            <a:ln w="9525">
              <a:solidFill>
                <a:schemeClr val="tx1"/>
              </a:solidFill>
              <a:round/>
              <a:headEnd/>
              <a:tailEnd/>
            </a:ln>
          </p:spPr>
          <p:txBody>
            <a:bodyPr/>
            <a:lstStyle/>
            <a:p>
              <a:endParaRPr lang="en-US"/>
            </a:p>
          </p:txBody>
        </p:sp>
        <p:sp>
          <p:nvSpPr>
            <p:cNvPr id="47251" name="Line 162"/>
            <p:cNvSpPr>
              <a:spLocks noChangeShapeType="1"/>
            </p:cNvSpPr>
            <p:nvPr/>
          </p:nvSpPr>
          <p:spPr bwMode="auto">
            <a:xfrm>
              <a:off x="7947025" y="2479675"/>
              <a:ext cx="533400" cy="0"/>
            </a:xfrm>
            <a:prstGeom prst="line">
              <a:avLst/>
            </a:prstGeom>
            <a:noFill/>
            <a:ln w="9525">
              <a:solidFill>
                <a:schemeClr val="tx1"/>
              </a:solidFill>
              <a:round/>
              <a:headEnd/>
              <a:tailEnd/>
            </a:ln>
          </p:spPr>
          <p:txBody>
            <a:bodyPr/>
            <a:lstStyle/>
            <a:p>
              <a:endParaRPr lang="en-US"/>
            </a:p>
          </p:txBody>
        </p:sp>
        <p:sp>
          <p:nvSpPr>
            <p:cNvPr id="47252" name="Line 164"/>
            <p:cNvSpPr>
              <a:spLocks noChangeShapeType="1"/>
            </p:cNvSpPr>
            <p:nvPr/>
          </p:nvSpPr>
          <p:spPr bwMode="auto">
            <a:xfrm rot="-5400000">
              <a:off x="7454900" y="2838450"/>
              <a:ext cx="533400" cy="0"/>
            </a:xfrm>
            <a:prstGeom prst="line">
              <a:avLst/>
            </a:prstGeom>
            <a:noFill/>
            <a:ln w="9525">
              <a:solidFill>
                <a:schemeClr val="tx1"/>
              </a:solidFill>
              <a:round/>
              <a:headEnd/>
              <a:tailEnd/>
            </a:ln>
          </p:spPr>
          <p:txBody>
            <a:bodyPr/>
            <a:lstStyle/>
            <a:p>
              <a:endParaRPr lang="en-US"/>
            </a:p>
          </p:txBody>
        </p:sp>
        <p:sp>
          <p:nvSpPr>
            <p:cNvPr id="47253" name="Line 165"/>
            <p:cNvSpPr>
              <a:spLocks noChangeShapeType="1"/>
            </p:cNvSpPr>
            <p:nvPr/>
          </p:nvSpPr>
          <p:spPr bwMode="auto">
            <a:xfrm rot="-5400000">
              <a:off x="7589838" y="2838450"/>
              <a:ext cx="533400" cy="0"/>
            </a:xfrm>
            <a:prstGeom prst="line">
              <a:avLst/>
            </a:prstGeom>
            <a:noFill/>
            <a:ln w="9525">
              <a:solidFill>
                <a:schemeClr val="tx1"/>
              </a:solidFill>
              <a:round/>
              <a:headEnd/>
              <a:tailEnd/>
            </a:ln>
          </p:spPr>
          <p:txBody>
            <a:bodyPr/>
            <a:lstStyle/>
            <a:p>
              <a:endParaRPr lang="en-US"/>
            </a:p>
          </p:txBody>
        </p:sp>
        <p:sp>
          <p:nvSpPr>
            <p:cNvPr id="47256" name="Line 173"/>
            <p:cNvSpPr>
              <a:spLocks noChangeShapeType="1"/>
            </p:cNvSpPr>
            <p:nvPr/>
          </p:nvSpPr>
          <p:spPr bwMode="auto">
            <a:xfrm>
              <a:off x="6289675" y="2105025"/>
              <a:ext cx="533400" cy="0"/>
            </a:xfrm>
            <a:prstGeom prst="line">
              <a:avLst/>
            </a:prstGeom>
            <a:noFill/>
            <a:ln w="9525">
              <a:solidFill>
                <a:schemeClr val="tx1"/>
              </a:solidFill>
              <a:round/>
              <a:headEnd/>
              <a:tailEnd/>
            </a:ln>
          </p:spPr>
          <p:txBody>
            <a:bodyPr/>
            <a:lstStyle/>
            <a:p>
              <a:endParaRPr lang="en-US"/>
            </a:p>
          </p:txBody>
        </p:sp>
        <p:sp>
          <p:nvSpPr>
            <p:cNvPr id="47257" name="Line 174"/>
            <p:cNvSpPr>
              <a:spLocks noChangeShapeType="1"/>
            </p:cNvSpPr>
            <p:nvPr/>
          </p:nvSpPr>
          <p:spPr bwMode="auto">
            <a:xfrm>
              <a:off x="6289675" y="2212975"/>
              <a:ext cx="533400" cy="0"/>
            </a:xfrm>
            <a:prstGeom prst="line">
              <a:avLst/>
            </a:prstGeom>
            <a:noFill/>
            <a:ln w="9525">
              <a:solidFill>
                <a:schemeClr val="tx1"/>
              </a:solidFill>
              <a:round/>
              <a:headEnd/>
              <a:tailEnd/>
            </a:ln>
          </p:spPr>
          <p:txBody>
            <a:bodyPr/>
            <a:lstStyle/>
            <a:p>
              <a:endParaRPr lang="en-US"/>
            </a:p>
          </p:txBody>
        </p:sp>
        <p:sp>
          <p:nvSpPr>
            <p:cNvPr id="47258" name="Line 176"/>
            <p:cNvSpPr>
              <a:spLocks noChangeShapeType="1"/>
            </p:cNvSpPr>
            <p:nvPr/>
          </p:nvSpPr>
          <p:spPr bwMode="auto">
            <a:xfrm rot="-5400000">
              <a:off x="5797550" y="1757363"/>
              <a:ext cx="533400" cy="0"/>
            </a:xfrm>
            <a:prstGeom prst="line">
              <a:avLst/>
            </a:prstGeom>
            <a:noFill/>
            <a:ln w="9525">
              <a:solidFill>
                <a:schemeClr val="tx1"/>
              </a:solidFill>
              <a:round/>
              <a:headEnd/>
              <a:tailEnd/>
            </a:ln>
          </p:spPr>
          <p:txBody>
            <a:bodyPr/>
            <a:lstStyle/>
            <a:p>
              <a:endParaRPr lang="en-US"/>
            </a:p>
          </p:txBody>
        </p:sp>
        <p:sp>
          <p:nvSpPr>
            <p:cNvPr id="47259" name="Line 177"/>
            <p:cNvSpPr>
              <a:spLocks noChangeShapeType="1"/>
            </p:cNvSpPr>
            <p:nvPr/>
          </p:nvSpPr>
          <p:spPr bwMode="auto">
            <a:xfrm rot="-5400000">
              <a:off x="5932488" y="1757363"/>
              <a:ext cx="533400" cy="0"/>
            </a:xfrm>
            <a:prstGeom prst="line">
              <a:avLst/>
            </a:prstGeom>
            <a:noFill/>
            <a:ln w="9525">
              <a:solidFill>
                <a:schemeClr val="tx1"/>
              </a:solidFill>
              <a:round/>
              <a:headEnd/>
              <a:tailEnd/>
            </a:ln>
          </p:spPr>
          <p:txBody>
            <a:bodyPr/>
            <a:lstStyle/>
            <a:p>
              <a:endParaRPr lang="en-US"/>
            </a:p>
          </p:txBody>
        </p:sp>
        <p:sp>
          <p:nvSpPr>
            <p:cNvPr id="47260" name="Line 180"/>
            <p:cNvSpPr>
              <a:spLocks noChangeShapeType="1"/>
            </p:cNvSpPr>
            <p:nvPr/>
          </p:nvSpPr>
          <p:spPr bwMode="auto">
            <a:xfrm>
              <a:off x="3197225" y="2111375"/>
              <a:ext cx="533400" cy="0"/>
            </a:xfrm>
            <a:prstGeom prst="line">
              <a:avLst/>
            </a:prstGeom>
            <a:noFill/>
            <a:ln w="9525">
              <a:solidFill>
                <a:schemeClr val="tx1"/>
              </a:solidFill>
              <a:round/>
              <a:headEnd/>
              <a:tailEnd/>
            </a:ln>
          </p:spPr>
          <p:txBody>
            <a:bodyPr/>
            <a:lstStyle/>
            <a:p>
              <a:endParaRPr lang="en-US"/>
            </a:p>
          </p:txBody>
        </p:sp>
        <p:sp>
          <p:nvSpPr>
            <p:cNvPr id="47261" name="Line 181"/>
            <p:cNvSpPr>
              <a:spLocks noChangeShapeType="1"/>
            </p:cNvSpPr>
            <p:nvPr/>
          </p:nvSpPr>
          <p:spPr bwMode="auto">
            <a:xfrm>
              <a:off x="3197225" y="2217738"/>
              <a:ext cx="533400" cy="0"/>
            </a:xfrm>
            <a:prstGeom prst="line">
              <a:avLst/>
            </a:prstGeom>
            <a:noFill/>
            <a:ln w="9525">
              <a:solidFill>
                <a:schemeClr val="tx1"/>
              </a:solidFill>
              <a:round/>
              <a:headEnd/>
              <a:tailEnd/>
            </a:ln>
          </p:spPr>
          <p:txBody>
            <a:bodyPr/>
            <a:lstStyle/>
            <a:p>
              <a:endParaRPr lang="en-US"/>
            </a:p>
          </p:txBody>
        </p:sp>
        <p:sp>
          <p:nvSpPr>
            <p:cNvPr id="47262" name="Line 183"/>
            <p:cNvSpPr>
              <a:spLocks noChangeShapeType="1"/>
            </p:cNvSpPr>
            <p:nvPr/>
          </p:nvSpPr>
          <p:spPr bwMode="auto">
            <a:xfrm>
              <a:off x="4022725" y="2105025"/>
              <a:ext cx="533400" cy="0"/>
            </a:xfrm>
            <a:prstGeom prst="line">
              <a:avLst/>
            </a:prstGeom>
            <a:noFill/>
            <a:ln w="9525">
              <a:solidFill>
                <a:schemeClr val="tx1"/>
              </a:solidFill>
              <a:round/>
              <a:headEnd/>
              <a:tailEnd/>
            </a:ln>
          </p:spPr>
          <p:txBody>
            <a:bodyPr/>
            <a:lstStyle/>
            <a:p>
              <a:endParaRPr lang="en-US"/>
            </a:p>
          </p:txBody>
        </p:sp>
        <p:sp>
          <p:nvSpPr>
            <p:cNvPr id="47263" name="Line 184"/>
            <p:cNvSpPr>
              <a:spLocks noChangeShapeType="1"/>
            </p:cNvSpPr>
            <p:nvPr/>
          </p:nvSpPr>
          <p:spPr bwMode="auto">
            <a:xfrm>
              <a:off x="4022725" y="2212975"/>
              <a:ext cx="533400" cy="0"/>
            </a:xfrm>
            <a:prstGeom prst="line">
              <a:avLst/>
            </a:prstGeom>
            <a:noFill/>
            <a:ln w="9525">
              <a:solidFill>
                <a:schemeClr val="tx1"/>
              </a:solidFill>
              <a:round/>
              <a:headEnd/>
              <a:tailEnd/>
            </a:ln>
          </p:spPr>
          <p:txBody>
            <a:bodyPr/>
            <a:lstStyle/>
            <a:p>
              <a:endParaRPr lang="en-US"/>
            </a:p>
          </p:txBody>
        </p:sp>
        <p:sp>
          <p:nvSpPr>
            <p:cNvPr id="47264" name="Line 186"/>
            <p:cNvSpPr>
              <a:spLocks noChangeShapeType="1"/>
            </p:cNvSpPr>
            <p:nvPr/>
          </p:nvSpPr>
          <p:spPr bwMode="auto">
            <a:xfrm rot="-5400000">
              <a:off x="3540125" y="1757363"/>
              <a:ext cx="533400" cy="0"/>
            </a:xfrm>
            <a:prstGeom prst="line">
              <a:avLst/>
            </a:prstGeom>
            <a:noFill/>
            <a:ln w="9525">
              <a:solidFill>
                <a:schemeClr val="tx1"/>
              </a:solidFill>
              <a:round/>
              <a:headEnd/>
              <a:tailEnd/>
            </a:ln>
          </p:spPr>
          <p:txBody>
            <a:bodyPr/>
            <a:lstStyle/>
            <a:p>
              <a:endParaRPr lang="en-US"/>
            </a:p>
          </p:txBody>
        </p:sp>
        <p:sp>
          <p:nvSpPr>
            <p:cNvPr id="47265" name="Line 187"/>
            <p:cNvSpPr>
              <a:spLocks noChangeShapeType="1"/>
            </p:cNvSpPr>
            <p:nvPr/>
          </p:nvSpPr>
          <p:spPr bwMode="auto">
            <a:xfrm rot="-5400000">
              <a:off x="3651250" y="1757363"/>
              <a:ext cx="533400" cy="0"/>
            </a:xfrm>
            <a:prstGeom prst="line">
              <a:avLst/>
            </a:prstGeom>
            <a:noFill/>
            <a:ln w="9525">
              <a:solidFill>
                <a:schemeClr val="tx1"/>
              </a:solidFill>
              <a:round/>
              <a:headEnd/>
              <a:tailEnd/>
            </a:ln>
          </p:spPr>
          <p:txBody>
            <a:bodyPr/>
            <a:lstStyle/>
            <a:p>
              <a:endParaRPr lang="en-US"/>
            </a:p>
          </p:txBody>
        </p:sp>
        <p:sp>
          <p:nvSpPr>
            <p:cNvPr id="47268" name="Line 194"/>
            <p:cNvSpPr>
              <a:spLocks noChangeShapeType="1"/>
            </p:cNvSpPr>
            <p:nvPr/>
          </p:nvSpPr>
          <p:spPr bwMode="auto">
            <a:xfrm>
              <a:off x="1660525" y="2105025"/>
              <a:ext cx="533400" cy="0"/>
            </a:xfrm>
            <a:prstGeom prst="line">
              <a:avLst/>
            </a:prstGeom>
            <a:noFill/>
            <a:ln w="9525">
              <a:solidFill>
                <a:schemeClr val="tx1"/>
              </a:solidFill>
              <a:round/>
              <a:headEnd/>
              <a:tailEnd/>
            </a:ln>
          </p:spPr>
          <p:txBody>
            <a:bodyPr/>
            <a:lstStyle/>
            <a:p>
              <a:endParaRPr lang="en-US"/>
            </a:p>
          </p:txBody>
        </p:sp>
        <p:sp>
          <p:nvSpPr>
            <p:cNvPr id="47269" name="Line 195"/>
            <p:cNvSpPr>
              <a:spLocks noChangeShapeType="1"/>
            </p:cNvSpPr>
            <p:nvPr/>
          </p:nvSpPr>
          <p:spPr bwMode="auto">
            <a:xfrm>
              <a:off x="1660525" y="2212975"/>
              <a:ext cx="533400" cy="0"/>
            </a:xfrm>
            <a:prstGeom prst="line">
              <a:avLst/>
            </a:prstGeom>
            <a:noFill/>
            <a:ln w="9525">
              <a:solidFill>
                <a:schemeClr val="tx1"/>
              </a:solidFill>
              <a:round/>
              <a:headEnd/>
              <a:tailEnd/>
            </a:ln>
          </p:spPr>
          <p:txBody>
            <a:bodyPr/>
            <a:lstStyle/>
            <a:p>
              <a:endParaRPr lang="en-US"/>
            </a:p>
          </p:txBody>
        </p:sp>
        <p:sp>
          <p:nvSpPr>
            <p:cNvPr id="47270" name="Line 197"/>
            <p:cNvSpPr>
              <a:spLocks noChangeShapeType="1"/>
            </p:cNvSpPr>
            <p:nvPr/>
          </p:nvSpPr>
          <p:spPr bwMode="auto">
            <a:xfrm rot="-5400000">
              <a:off x="1168400" y="1757363"/>
              <a:ext cx="533400" cy="0"/>
            </a:xfrm>
            <a:prstGeom prst="line">
              <a:avLst/>
            </a:prstGeom>
            <a:noFill/>
            <a:ln w="9525">
              <a:solidFill>
                <a:schemeClr val="tx1"/>
              </a:solidFill>
              <a:round/>
              <a:headEnd/>
              <a:tailEnd/>
            </a:ln>
          </p:spPr>
          <p:txBody>
            <a:bodyPr/>
            <a:lstStyle/>
            <a:p>
              <a:endParaRPr lang="en-US"/>
            </a:p>
          </p:txBody>
        </p:sp>
        <p:sp>
          <p:nvSpPr>
            <p:cNvPr id="47271" name="Line 198"/>
            <p:cNvSpPr>
              <a:spLocks noChangeShapeType="1"/>
            </p:cNvSpPr>
            <p:nvPr/>
          </p:nvSpPr>
          <p:spPr bwMode="auto">
            <a:xfrm rot="-5400000">
              <a:off x="1303338" y="1757363"/>
              <a:ext cx="533400" cy="0"/>
            </a:xfrm>
            <a:prstGeom prst="line">
              <a:avLst/>
            </a:prstGeom>
            <a:noFill/>
            <a:ln w="9525">
              <a:solidFill>
                <a:schemeClr val="tx1"/>
              </a:solidFill>
              <a:round/>
              <a:headEnd/>
              <a:tailEnd/>
            </a:ln>
          </p:spPr>
          <p:txBody>
            <a:bodyPr/>
            <a:lstStyle/>
            <a:p>
              <a:endParaRPr lang="en-US"/>
            </a:p>
          </p:txBody>
        </p:sp>
        <p:sp>
          <p:nvSpPr>
            <p:cNvPr id="47274" name="Line 205"/>
            <p:cNvSpPr>
              <a:spLocks noChangeShapeType="1"/>
            </p:cNvSpPr>
            <p:nvPr/>
          </p:nvSpPr>
          <p:spPr bwMode="auto">
            <a:xfrm rot="-5400000">
              <a:off x="1168400" y="3162300"/>
              <a:ext cx="533400" cy="0"/>
            </a:xfrm>
            <a:prstGeom prst="line">
              <a:avLst/>
            </a:prstGeom>
            <a:noFill/>
            <a:ln w="9525">
              <a:solidFill>
                <a:schemeClr val="tx1"/>
              </a:solidFill>
              <a:round/>
              <a:headEnd/>
              <a:tailEnd/>
            </a:ln>
          </p:spPr>
          <p:txBody>
            <a:bodyPr/>
            <a:lstStyle/>
            <a:p>
              <a:endParaRPr lang="en-US"/>
            </a:p>
          </p:txBody>
        </p:sp>
        <p:sp>
          <p:nvSpPr>
            <p:cNvPr id="47275" name="Line 206"/>
            <p:cNvSpPr>
              <a:spLocks noChangeShapeType="1"/>
            </p:cNvSpPr>
            <p:nvPr/>
          </p:nvSpPr>
          <p:spPr bwMode="auto">
            <a:xfrm rot="-5400000">
              <a:off x="1303338" y="3162300"/>
              <a:ext cx="533400" cy="0"/>
            </a:xfrm>
            <a:prstGeom prst="line">
              <a:avLst/>
            </a:prstGeom>
            <a:noFill/>
            <a:ln w="9525">
              <a:solidFill>
                <a:schemeClr val="tx1"/>
              </a:solidFill>
              <a:round/>
              <a:headEnd/>
              <a:tailEnd/>
            </a:ln>
          </p:spPr>
          <p:txBody>
            <a:bodyPr/>
            <a:lstStyle/>
            <a:p>
              <a:endParaRPr lang="en-US"/>
            </a:p>
          </p:txBody>
        </p:sp>
        <p:sp>
          <p:nvSpPr>
            <p:cNvPr id="47276" name="Line 209"/>
            <p:cNvSpPr>
              <a:spLocks noChangeShapeType="1"/>
            </p:cNvSpPr>
            <p:nvPr/>
          </p:nvSpPr>
          <p:spPr bwMode="auto">
            <a:xfrm rot="-5400000">
              <a:off x="1168400" y="3986213"/>
              <a:ext cx="533400" cy="0"/>
            </a:xfrm>
            <a:prstGeom prst="line">
              <a:avLst/>
            </a:prstGeom>
            <a:noFill/>
            <a:ln w="9525">
              <a:solidFill>
                <a:schemeClr val="tx1"/>
              </a:solidFill>
              <a:round/>
              <a:headEnd/>
              <a:tailEnd/>
            </a:ln>
          </p:spPr>
          <p:txBody>
            <a:bodyPr/>
            <a:lstStyle/>
            <a:p>
              <a:endParaRPr lang="en-US"/>
            </a:p>
          </p:txBody>
        </p:sp>
        <p:sp>
          <p:nvSpPr>
            <p:cNvPr id="47277" name="Line 210"/>
            <p:cNvSpPr>
              <a:spLocks noChangeShapeType="1"/>
            </p:cNvSpPr>
            <p:nvPr/>
          </p:nvSpPr>
          <p:spPr bwMode="auto">
            <a:xfrm rot="-5400000">
              <a:off x="1303338" y="3986213"/>
              <a:ext cx="533400" cy="0"/>
            </a:xfrm>
            <a:prstGeom prst="line">
              <a:avLst/>
            </a:prstGeom>
            <a:noFill/>
            <a:ln w="9525">
              <a:solidFill>
                <a:schemeClr val="tx1"/>
              </a:solidFill>
              <a:round/>
              <a:headEnd/>
              <a:tailEnd/>
            </a:ln>
          </p:spPr>
          <p:txBody>
            <a:bodyPr/>
            <a:lstStyle/>
            <a:p>
              <a:endParaRPr lang="en-US"/>
            </a:p>
          </p:txBody>
        </p:sp>
        <p:sp>
          <p:nvSpPr>
            <p:cNvPr id="47279" name="Line 213"/>
            <p:cNvSpPr>
              <a:spLocks noChangeShapeType="1"/>
            </p:cNvSpPr>
            <p:nvPr/>
          </p:nvSpPr>
          <p:spPr bwMode="auto">
            <a:xfrm>
              <a:off x="3155950" y="3116263"/>
              <a:ext cx="2844800" cy="0"/>
            </a:xfrm>
            <a:prstGeom prst="line">
              <a:avLst/>
            </a:prstGeom>
            <a:solidFill>
              <a:schemeClr val="accent3">
                <a:lumMod val="75000"/>
              </a:schemeClr>
            </a:solidFill>
            <a:ln w="9525">
              <a:solidFill>
                <a:schemeClr val="tx1"/>
              </a:solidFill>
              <a:round/>
              <a:headEnd/>
              <a:tailEnd/>
            </a:ln>
          </p:spPr>
          <p:txBody>
            <a:bodyPr wrap="none" anchor="ctr"/>
            <a:lstStyle/>
            <a:p>
              <a:pPr algn="ctr"/>
              <a:endParaRPr lang="en-US"/>
            </a:p>
          </p:txBody>
        </p:sp>
        <p:sp>
          <p:nvSpPr>
            <p:cNvPr id="47280" name="Line 214"/>
            <p:cNvSpPr>
              <a:spLocks noChangeShapeType="1"/>
            </p:cNvSpPr>
            <p:nvPr/>
          </p:nvSpPr>
          <p:spPr bwMode="auto">
            <a:xfrm>
              <a:off x="3155950" y="3227388"/>
              <a:ext cx="2838450" cy="0"/>
            </a:xfrm>
            <a:prstGeom prst="line">
              <a:avLst/>
            </a:prstGeom>
            <a:noFill/>
            <a:ln w="9525">
              <a:solidFill>
                <a:schemeClr val="tx1"/>
              </a:solidFill>
              <a:round/>
              <a:headEnd/>
              <a:tailEnd/>
            </a:ln>
          </p:spPr>
          <p:txBody>
            <a:bodyPr/>
            <a:lstStyle/>
            <a:p>
              <a:endParaRPr lang="en-US"/>
            </a:p>
          </p:txBody>
        </p:sp>
        <p:sp>
          <p:nvSpPr>
            <p:cNvPr id="47281" name="Line 215"/>
            <p:cNvSpPr>
              <a:spLocks noChangeShapeType="1"/>
            </p:cNvSpPr>
            <p:nvPr/>
          </p:nvSpPr>
          <p:spPr bwMode="auto">
            <a:xfrm flipV="1">
              <a:off x="6305550" y="2370138"/>
              <a:ext cx="1352550" cy="673100"/>
            </a:xfrm>
            <a:prstGeom prst="line">
              <a:avLst/>
            </a:prstGeom>
            <a:noFill/>
            <a:ln w="9525">
              <a:solidFill>
                <a:schemeClr val="tx1"/>
              </a:solidFill>
              <a:round/>
              <a:headEnd/>
              <a:tailEnd/>
            </a:ln>
          </p:spPr>
          <p:txBody>
            <a:bodyPr/>
            <a:lstStyle/>
            <a:p>
              <a:endParaRPr lang="en-US"/>
            </a:p>
          </p:txBody>
        </p:sp>
        <p:sp>
          <p:nvSpPr>
            <p:cNvPr id="47282" name="Line 216"/>
            <p:cNvSpPr>
              <a:spLocks noChangeShapeType="1"/>
            </p:cNvSpPr>
            <p:nvPr/>
          </p:nvSpPr>
          <p:spPr bwMode="auto">
            <a:xfrm flipH="1">
              <a:off x="6299200" y="2528888"/>
              <a:ext cx="1352550" cy="679450"/>
            </a:xfrm>
            <a:prstGeom prst="line">
              <a:avLst/>
            </a:prstGeom>
            <a:noFill/>
            <a:ln w="9525">
              <a:solidFill>
                <a:schemeClr val="tx1"/>
              </a:solidFill>
              <a:round/>
              <a:headEnd/>
              <a:tailEnd/>
            </a:ln>
          </p:spPr>
          <p:txBody>
            <a:bodyPr/>
            <a:lstStyle/>
            <a:p>
              <a:endParaRPr lang="en-US"/>
            </a:p>
          </p:txBody>
        </p:sp>
        <p:sp>
          <p:nvSpPr>
            <p:cNvPr id="47283" name="Line 217"/>
            <p:cNvSpPr>
              <a:spLocks noChangeShapeType="1"/>
            </p:cNvSpPr>
            <p:nvPr/>
          </p:nvSpPr>
          <p:spPr bwMode="auto">
            <a:xfrm>
              <a:off x="6194425" y="3328988"/>
              <a:ext cx="0" cy="933450"/>
            </a:xfrm>
            <a:prstGeom prst="line">
              <a:avLst/>
            </a:prstGeom>
            <a:noFill/>
            <a:ln w="9525">
              <a:solidFill>
                <a:schemeClr val="tx1"/>
              </a:solidFill>
              <a:round/>
              <a:headEnd/>
              <a:tailEnd/>
            </a:ln>
          </p:spPr>
          <p:txBody>
            <a:bodyPr/>
            <a:lstStyle/>
            <a:p>
              <a:endParaRPr lang="en-US"/>
            </a:p>
          </p:txBody>
        </p:sp>
        <p:sp>
          <p:nvSpPr>
            <p:cNvPr id="47284" name="Line 218"/>
            <p:cNvSpPr>
              <a:spLocks noChangeShapeType="1"/>
            </p:cNvSpPr>
            <p:nvPr/>
          </p:nvSpPr>
          <p:spPr bwMode="auto">
            <a:xfrm>
              <a:off x="6083300" y="3328988"/>
              <a:ext cx="0" cy="927100"/>
            </a:xfrm>
            <a:prstGeom prst="line">
              <a:avLst/>
            </a:prstGeom>
            <a:noFill/>
            <a:ln w="9525">
              <a:solidFill>
                <a:schemeClr val="tx1"/>
              </a:solidFill>
              <a:round/>
              <a:headEnd/>
              <a:tailEnd/>
            </a:ln>
          </p:spPr>
          <p:txBody>
            <a:bodyPr/>
            <a:lstStyle/>
            <a:p>
              <a:endParaRPr lang="en-US"/>
            </a:p>
          </p:txBody>
        </p:sp>
        <p:sp>
          <p:nvSpPr>
            <p:cNvPr id="47285" name="Line 219"/>
            <p:cNvSpPr>
              <a:spLocks noChangeShapeType="1"/>
            </p:cNvSpPr>
            <p:nvPr/>
          </p:nvSpPr>
          <p:spPr bwMode="auto">
            <a:xfrm>
              <a:off x="6318250" y="4348163"/>
              <a:ext cx="1346200" cy="298450"/>
            </a:xfrm>
            <a:prstGeom prst="line">
              <a:avLst/>
            </a:prstGeom>
            <a:noFill/>
            <a:ln w="9525">
              <a:solidFill>
                <a:schemeClr val="tx1"/>
              </a:solidFill>
              <a:round/>
              <a:headEnd/>
              <a:tailEnd/>
            </a:ln>
          </p:spPr>
          <p:txBody>
            <a:bodyPr/>
            <a:lstStyle/>
            <a:p>
              <a:endParaRPr lang="en-US"/>
            </a:p>
          </p:txBody>
        </p:sp>
        <p:sp>
          <p:nvSpPr>
            <p:cNvPr id="47286" name="Line 220"/>
            <p:cNvSpPr>
              <a:spLocks noChangeShapeType="1"/>
            </p:cNvSpPr>
            <p:nvPr/>
          </p:nvSpPr>
          <p:spPr bwMode="auto">
            <a:xfrm flipH="1" flipV="1">
              <a:off x="6299200" y="4471988"/>
              <a:ext cx="1358900" cy="298450"/>
            </a:xfrm>
            <a:prstGeom prst="line">
              <a:avLst/>
            </a:prstGeom>
            <a:noFill/>
            <a:ln w="9525">
              <a:solidFill>
                <a:schemeClr val="tx1"/>
              </a:solidFill>
              <a:round/>
              <a:headEnd/>
              <a:tailEnd/>
            </a:ln>
          </p:spPr>
          <p:txBody>
            <a:bodyPr/>
            <a:lstStyle/>
            <a:p>
              <a:endParaRPr lang="en-US"/>
            </a:p>
          </p:txBody>
        </p:sp>
        <p:sp>
          <p:nvSpPr>
            <p:cNvPr id="47287" name="Line 221"/>
            <p:cNvSpPr>
              <a:spLocks noChangeShapeType="1"/>
            </p:cNvSpPr>
            <p:nvPr/>
          </p:nvSpPr>
          <p:spPr bwMode="auto">
            <a:xfrm flipV="1">
              <a:off x="6186488" y="4560888"/>
              <a:ext cx="0" cy="622300"/>
            </a:xfrm>
            <a:prstGeom prst="line">
              <a:avLst/>
            </a:prstGeom>
            <a:noFill/>
            <a:ln w="9525">
              <a:solidFill>
                <a:schemeClr val="tx1"/>
              </a:solidFill>
              <a:round/>
              <a:headEnd/>
              <a:tailEnd/>
            </a:ln>
          </p:spPr>
          <p:txBody>
            <a:bodyPr/>
            <a:lstStyle/>
            <a:p>
              <a:endParaRPr lang="en-US"/>
            </a:p>
          </p:txBody>
        </p:sp>
        <p:sp>
          <p:nvSpPr>
            <p:cNvPr id="47288" name="Line 223"/>
            <p:cNvSpPr>
              <a:spLocks noChangeShapeType="1"/>
            </p:cNvSpPr>
            <p:nvPr/>
          </p:nvSpPr>
          <p:spPr bwMode="auto">
            <a:xfrm rot="-5400000">
              <a:off x="7454900" y="4287838"/>
              <a:ext cx="533400" cy="0"/>
            </a:xfrm>
            <a:prstGeom prst="line">
              <a:avLst/>
            </a:prstGeom>
            <a:noFill/>
            <a:ln w="9525">
              <a:solidFill>
                <a:schemeClr val="tx1"/>
              </a:solidFill>
              <a:round/>
              <a:headEnd/>
              <a:tailEnd/>
            </a:ln>
          </p:spPr>
          <p:txBody>
            <a:bodyPr/>
            <a:lstStyle/>
            <a:p>
              <a:endParaRPr lang="en-US"/>
            </a:p>
          </p:txBody>
        </p:sp>
        <p:sp>
          <p:nvSpPr>
            <p:cNvPr id="47289" name="Line 224"/>
            <p:cNvSpPr>
              <a:spLocks noChangeShapeType="1"/>
            </p:cNvSpPr>
            <p:nvPr/>
          </p:nvSpPr>
          <p:spPr bwMode="auto">
            <a:xfrm rot="-5400000">
              <a:off x="7589838" y="4287838"/>
              <a:ext cx="533400" cy="0"/>
            </a:xfrm>
            <a:prstGeom prst="line">
              <a:avLst/>
            </a:prstGeom>
            <a:noFill/>
            <a:ln w="9525">
              <a:solidFill>
                <a:schemeClr val="tx1"/>
              </a:solidFill>
              <a:round/>
              <a:headEnd/>
              <a:tailEnd/>
            </a:ln>
          </p:spPr>
          <p:txBody>
            <a:bodyPr/>
            <a:lstStyle/>
            <a:p>
              <a:endParaRPr lang="en-US"/>
            </a:p>
          </p:txBody>
        </p:sp>
        <p:sp>
          <p:nvSpPr>
            <p:cNvPr id="47290" name="Line 225"/>
            <p:cNvSpPr>
              <a:spLocks noChangeShapeType="1"/>
            </p:cNvSpPr>
            <p:nvPr/>
          </p:nvSpPr>
          <p:spPr bwMode="auto">
            <a:xfrm>
              <a:off x="7947025" y="4638675"/>
              <a:ext cx="533400" cy="0"/>
            </a:xfrm>
            <a:prstGeom prst="line">
              <a:avLst/>
            </a:prstGeom>
            <a:noFill/>
            <a:ln w="9525">
              <a:solidFill>
                <a:schemeClr val="tx1"/>
              </a:solidFill>
              <a:round/>
              <a:headEnd/>
              <a:tailEnd/>
            </a:ln>
          </p:spPr>
          <p:txBody>
            <a:bodyPr/>
            <a:lstStyle/>
            <a:p>
              <a:endParaRPr lang="en-US"/>
            </a:p>
          </p:txBody>
        </p:sp>
        <p:sp>
          <p:nvSpPr>
            <p:cNvPr id="47291" name="Line 226"/>
            <p:cNvSpPr>
              <a:spLocks noChangeShapeType="1"/>
            </p:cNvSpPr>
            <p:nvPr/>
          </p:nvSpPr>
          <p:spPr bwMode="auto">
            <a:xfrm>
              <a:off x="7947025" y="4746625"/>
              <a:ext cx="533400" cy="0"/>
            </a:xfrm>
            <a:prstGeom prst="line">
              <a:avLst/>
            </a:prstGeom>
            <a:noFill/>
            <a:ln w="9525">
              <a:solidFill>
                <a:schemeClr val="tx1"/>
              </a:solidFill>
              <a:round/>
              <a:headEnd/>
              <a:tailEnd/>
            </a:ln>
          </p:spPr>
          <p:txBody>
            <a:bodyPr/>
            <a:lstStyle/>
            <a:p>
              <a:endParaRPr lang="en-US"/>
            </a:p>
          </p:txBody>
        </p:sp>
        <p:sp>
          <p:nvSpPr>
            <p:cNvPr id="47294" name="Line 233"/>
            <p:cNvSpPr>
              <a:spLocks noChangeShapeType="1"/>
            </p:cNvSpPr>
            <p:nvPr/>
          </p:nvSpPr>
          <p:spPr bwMode="auto">
            <a:xfrm flipV="1">
              <a:off x="3136900" y="3311525"/>
              <a:ext cx="2946400" cy="1073150"/>
            </a:xfrm>
            <a:prstGeom prst="line">
              <a:avLst/>
            </a:prstGeom>
            <a:noFill/>
            <a:ln w="9525">
              <a:solidFill>
                <a:schemeClr val="tx1"/>
              </a:solidFill>
              <a:round/>
              <a:headEnd/>
              <a:tailEnd/>
            </a:ln>
          </p:spPr>
          <p:txBody>
            <a:bodyPr/>
            <a:lstStyle/>
            <a:p>
              <a:endParaRPr lang="en-US"/>
            </a:p>
          </p:txBody>
        </p:sp>
        <p:sp>
          <p:nvSpPr>
            <p:cNvPr id="47295" name="Line 234"/>
            <p:cNvSpPr>
              <a:spLocks noChangeShapeType="1"/>
            </p:cNvSpPr>
            <p:nvPr/>
          </p:nvSpPr>
          <p:spPr bwMode="auto">
            <a:xfrm flipV="1">
              <a:off x="3081338" y="3216275"/>
              <a:ext cx="2946400" cy="1055688"/>
            </a:xfrm>
            <a:prstGeom prst="line">
              <a:avLst/>
            </a:prstGeom>
            <a:noFill/>
            <a:ln w="9525">
              <a:solidFill>
                <a:schemeClr val="tx1"/>
              </a:solidFill>
              <a:round/>
              <a:headEnd/>
              <a:tailEnd/>
            </a:ln>
          </p:spPr>
          <p:txBody>
            <a:bodyPr/>
            <a:lstStyle/>
            <a:p>
              <a:endParaRPr lang="en-US"/>
            </a:p>
          </p:txBody>
        </p:sp>
        <p:pic>
          <p:nvPicPr>
            <p:cNvPr id="47296" name="Picture 7"/>
            <p:cNvPicPr>
              <a:picLocks noChangeArrowheads="1"/>
            </p:cNvPicPr>
            <p:nvPr/>
          </p:nvPicPr>
          <p:blipFill>
            <a:blip r:embed="rId3"/>
            <a:srcRect/>
            <a:stretch>
              <a:fillRect/>
            </a:stretch>
          </p:blipFill>
          <p:spPr bwMode="auto">
            <a:xfrm>
              <a:off x="7642225" y="1495425"/>
              <a:ext cx="355600" cy="320675"/>
            </a:xfrm>
            <a:prstGeom prst="rect">
              <a:avLst/>
            </a:prstGeom>
            <a:noFill/>
            <a:ln w="9525">
              <a:noFill/>
              <a:miter lim="800000"/>
              <a:headEnd/>
              <a:tailEnd/>
            </a:ln>
          </p:spPr>
        </p:pic>
        <p:grpSp>
          <p:nvGrpSpPr>
            <p:cNvPr id="2" name="Group 72"/>
            <p:cNvGrpSpPr>
              <a:grpSpLocks/>
            </p:cNvGrpSpPr>
            <p:nvPr/>
          </p:nvGrpSpPr>
          <p:grpSpPr bwMode="auto">
            <a:xfrm>
              <a:off x="1327150" y="1993900"/>
              <a:ext cx="352425" cy="346075"/>
              <a:chOff x="576" y="1776"/>
              <a:chExt cx="559" cy="550"/>
            </a:xfrm>
          </p:grpSpPr>
          <p:grpSp>
            <p:nvGrpSpPr>
              <p:cNvPr id="3" name="Group 73"/>
              <p:cNvGrpSpPr>
                <a:grpSpLocks/>
              </p:cNvGrpSpPr>
              <p:nvPr/>
            </p:nvGrpSpPr>
            <p:grpSpPr bwMode="auto">
              <a:xfrm>
                <a:off x="576" y="1776"/>
                <a:ext cx="559" cy="550"/>
                <a:chOff x="720" y="1776"/>
                <a:chExt cx="559" cy="550"/>
              </a:xfrm>
            </p:grpSpPr>
            <p:sp>
              <p:nvSpPr>
                <p:cNvPr id="47447"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448"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449"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450"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451"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452"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445"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446"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pic>
          <p:nvPicPr>
            <p:cNvPr id="47298" name="Picture 7"/>
            <p:cNvPicPr>
              <a:picLocks noChangeArrowheads="1"/>
            </p:cNvPicPr>
            <p:nvPr/>
          </p:nvPicPr>
          <p:blipFill>
            <a:blip r:embed="rId3"/>
            <a:srcRect/>
            <a:stretch>
              <a:fillRect/>
            </a:stretch>
          </p:blipFill>
          <p:spPr bwMode="auto">
            <a:xfrm>
              <a:off x="6765925" y="2030413"/>
              <a:ext cx="357188" cy="322262"/>
            </a:xfrm>
            <a:prstGeom prst="rect">
              <a:avLst/>
            </a:prstGeom>
            <a:noFill/>
            <a:ln w="9525">
              <a:noFill/>
              <a:miter lim="800000"/>
              <a:headEnd/>
              <a:tailEnd/>
            </a:ln>
          </p:spPr>
        </p:pic>
        <p:pic>
          <p:nvPicPr>
            <p:cNvPr id="47299" name="Picture 7"/>
            <p:cNvPicPr>
              <a:picLocks noChangeArrowheads="1"/>
            </p:cNvPicPr>
            <p:nvPr/>
          </p:nvPicPr>
          <p:blipFill>
            <a:blip r:embed="rId3"/>
            <a:srcRect/>
            <a:stretch>
              <a:fillRect/>
            </a:stretch>
          </p:blipFill>
          <p:spPr bwMode="auto">
            <a:xfrm>
              <a:off x="2132013" y="1990725"/>
              <a:ext cx="357187" cy="322263"/>
            </a:xfrm>
            <a:prstGeom prst="rect">
              <a:avLst/>
            </a:prstGeom>
            <a:noFill/>
            <a:ln w="9525">
              <a:noFill/>
              <a:miter lim="800000"/>
              <a:headEnd/>
              <a:tailEnd/>
            </a:ln>
          </p:spPr>
        </p:pic>
        <p:pic>
          <p:nvPicPr>
            <p:cNvPr id="47300" name="Picture 7"/>
            <p:cNvPicPr>
              <a:picLocks noChangeArrowheads="1"/>
            </p:cNvPicPr>
            <p:nvPr/>
          </p:nvPicPr>
          <p:blipFill>
            <a:blip r:embed="rId3"/>
            <a:srcRect/>
            <a:stretch>
              <a:fillRect/>
            </a:stretch>
          </p:blipFill>
          <p:spPr bwMode="auto">
            <a:xfrm>
              <a:off x="1370013" y="1274763"/>
              <a:ext cx="357187" cy="322262"/>
            </a:xfrm>
            <a:prstGeom prst="rect">
              <a:avLst/>
            </a:prstGeom>
            <a:noFill/>
            <a:ln w="9525">
              <a:noFill/>
              <a:miter lim="800000"/>
              <a:headEnd/>
              <a:tailEnd/>
            </a:ln>
          </p:spPr>
        </p:pic>
        <p:pic>
          <p:nvPicPr>
            <p:cNvPr id="47301" name="Picture 7"/>
            <p:cNvPicPr>
              <a:picLocks noChangeArrowheads="1"/>
            </p:cNvPicPr>
            <p:nvPr/>
          </p:nvPicPr>
          <p:blipFill>
            <a:blip r:embed="rId3"/>
            <a:srcRect/>
            <a:stretch>
              <a:fillRect/>
            </a:stretch>
          </p:blipFill>
          <p:spPr bwMode="auto">
            <a:xfrm>
              <a:off x="541338" y="2014538"/>
              <a:ext cx="355600" cy="322262"/>
            </a:xfrm>
            <a:prstGeom prst="rect">
              <a:avLst/>
            </a:prstGeom>
            <a:noFill/>
            <a:ln w="9525">
              <a:noFill/>
              <a:miter lim="800000"/>
              <a:headEnd/>
              <a:tailEnd/>
            </a:ln>
          </p:spPr>
        </p:pic>
        <p:pic>
          <p:nvPicPr>
            <p:cNvPr id="47302" name="Picture 7"/>
            <p:cNvPicPr>
              <a:picLocks noChangeArrowheads="1"/>
            </p:cNvPicPr>
            <p:nvPr/>
          </p:nvPicPr>
          <p:blipFill>
            <a:blip r:embed="rId3"/>
            <a:srcRect/>
            <a:stretch>
              <a:fillRect/>
            </a:stretch>
          </p:blipFill>
          <p:spPr bwMode="auto">
            <a:xfrm>
              <a:off x="1358900" y="2663825"/>
              <a:ext cx="357188" cy="320675"/>
            </a:xfrm>
            <a:prstGeom prst="rect">
              <a:avLst/>
            </a:prstGeom>
            <a:noFill/>
            <a:ln w="9525">
              <a:noFill/>
              <a:miter lim="800000"/>
              <a:headEnd/>
              <a:tailEnd/>
            </a:ln>
          </p:spPr>
        </p:pic>
        <p:pic>
          <p:nvPicPr>
            <p:cNvPr id="47303" name="Picture 7"/>
            <p:cNvPicPr>
              <a:picLocks noChangeArrowheads="1"/>
            </p:cNvPicPr>
            <p:nvPr/>
          </p:nvPicPr>
          <p:blipFill>
            <a:blip r:embed="rId3"/>
            <a:srcRect/>
            <a:stretch>
              <a:fillRect/>
            </a:stretch>
          </p:blipFill>
          <p:spPr bwMode="auto">
            <a:xfrm>
              <a:off x="2933700" y="2047875"/>
              <a:ext cx="357188" cy="322263"/>
            </a:xfrm>
            <a:prstGeom prst="rect">
              <a:avLst/>
            </a:prstGeom>
            <a:noFill/>
            <a:ln w="9525">
              <a:noFill/>
              <a:miter lim="800000"/>
              <a:headEnd/>
              <a:tailEnd/>
            </a:ln>
          </p:spPr>
        </p:pic>
        <p:pic>
          <p:nvPicPr>
            <p:cNvPr id="47304" name="Picture 7"/>
            <p:cNvPicPr>
              <a:picLocks noChangeArrowheads="1"/>
            </p:cNvPicPr>
            <p:nvPr/>
          </p:nvPicPr>
          <p:blipFill>
            <a:blip r:embed="rId3"/>
            <a:srcRect/>
            <a:stretch>
              <a:fillRect/>
            </a:stretch>
          </p:blipFill>
          <p:spPr bwMode="auto">
            <a:xfrm>
              <a:off x="5197475" y="2041525"/>
              <a:ext cx="355600" cy="322263"/>
            </a:xfrm>
            <a:prstGeom prst="rect">
              <a:avLst/>
            </a:prstGeom>
            <a:noFill/>
            <a:ln w="9525">
              <a:noFill/>
              <a:miter lim="800000"/>
              <a:headEnd/>
              <a:tailEnd/>
            </a:ln>
          </p:spPr>
        </p:pic>
        <p:pic>
          <p:nvPicPr>
            <p:cNvPr id="47305" name="Picture 7"/>
            <p:cNvPicPr>
              <a:picLocks noChangeArrowheads="1"/>
            </p:cNvPicPr>
            <p:nvPr/>
          </p:nvPicPr>
          <p:blipFill>
            <a:blip r:embed="rId3"/>
            <a:srcRect/>
            <a:stretch>
              <a:fillRect/>
            </a:stretch>
          </p:blipFill>
          <p:spPr bwMode="auto">
            <a:xfrm>
              <a:off x="552450" y="3436938"/>
              <a:ext cx="355600" cy="322262"/>
            </a:xfrm>
            <a:prstGeom prst="rect">
              <a:avLst/>
            </a:prstGeom>
            <a:noFill/>
            <a:ln w="9525">
              <a:noFill/>
              <a:miter lim="800000"/>
              <a:headEnd/>
              <a:tailEnd/>
            </a:ln>
          </p:spPr>
        </p:pic>
        <p:pic>
          <p:nvPicPr>
            <p:cNvPr id="47306" name="Picture 7"/>
            <p:cNvPicPr>
              <a:picLocks noChangeArrowheads="1"/>
            </p:cNvPicPr>
            <p:nvPr/>
          </p:nvPicPr>
          <p:blipFill>
            <a:blip r:embed="rId3"/>
            <a:srcRect/>
            <a:stretch>
              <a:fillRect/>
            </a:stretch>
          </p:blipFill>
          <p:spPr bwMode="auto">
            <a:xfrm>
              <a:off x="5976938" y="1296988"/>
              <a:ext cx="355600" cy="322262"/>
            </a:xfrm>
            <a:prstGeom prst="rect">
              <a:avLst/>
            </a:prstGeom>
            <a:noFill/>
            <a:ln w="9525">
              <a:noFill/>
              <a:miter lim="800000"/>
              <a:headEnd/>
              <a:tailEnd/>
            </a:ln>
          </p:spPr>
        </p:pic>
        <p:pic>
          <p:nvPicPr>
            <p:cNvPr id="47307" name="Picture 7"/>
            <p:cNvPicPr>
              <a:picLocks noChangeArrowheads="1"/>
            </p:cNvPicPr>
            <p:nvPr/>
          </p:nvPicPr>
          <p:blipFill>
            <a:blip r:embed="rId3"/>
            <a:srcRect/>
            <a:stretch>
              <a:fillRect/>
            </a:stretch>
          </p:blipFill>
          <p:spPr bwMode="auto">
            <a:xfrm>
              <a:off x="552450" y="5241925"/>
              <a:ext cx="355600" cy="322263"/>
            </a:xfrm>
            <a:prstGeom prst="rect">
              <a:avLst/>
            </a:prstGeom>
            <a:noFill/>
            <a:ln w="9525">
              <a:noFill/>
              <a:miter lim="800000"/>
              <a:headEnd/>
              <a:tailEnd/>
            </a:ln>
          </p:spPr>
        </p:pic>
        <p:pic>
          <p:nvPicPr>
            <p:cNvPr id="47308" name="Picture 7"/>
            <p:cNvPicPr>
              <a:picLocks noChangeArrowheads="1"/>
            </p:cNvPicPr>
            <p:nvPr/>
          </p:nvPicPr>
          <p:blipFill>
            <a:blip r:embed="rId3"/>
            <a:srcRect/>
            <a:stretch>
              <a:fillRect/>
            </a:stretch>
          </p:blipFill>
          <p:spPr bwMode="auto">
            <a:xfrm>
              <a:off x="4486275" y="2019300"/>
              <a:ext cx="355600" cy="322263"/>
            </a:xfrm>
            <a:prstGeom prst="rect">
              <a:avLst/>
            </a:prstGeom>
            <a:noFill/>
            <a:ln w="9525">
              <a:noFill/>
              <a:miter lim="800000"/>
              <a:headEnd/>
              <a:tailEnd/>
            </a:ln>
          </p:spPr>
        </p:pic>
        <p:pic>
          <p:nvPicPr>
            <p:cNvPr id="47309" name="Picture 7"/>
            <p:cNvPicPr>
              <a:picLocks noChangeArrowheads="1"/>
            </p:cNvPicPr>
            <p:nvPr/>
          </p:nvPicPr>
          <p:blipFill>
            <a:blip r:embed="rId3"/>
            <a:srcRect/>
            <a:stretch>
              <a:fillRect/>
            </a:stretch>
          </p:blipFill>
          <p:spPr bwMode="auto">
            <a:xfrm>
              <a:off x="3713163" y="1201738"/>
              <a:ext cx="355600" cy="322262"/>
            </a:xfrm>
            <a:prstGeom prst="rect">
              <a:avLst/>
            </a:prstGeom>
            <a:noFill/>
            <a:ln w="9525">
              <a:noFill/>
              <a:miter lim="800000"/>
              <a:headEnd/>
              <a:tailEnd/>
            </a:ln>
          </p:spPr>
        </p:pic>
        <p:pic>
          <p:nvPicPr>
            <p:cNvPr id="47310" name="Picture 7"/>
            <p:cNvPicPr>
              <a:picLocks noChangeArrowheads="1"/>
            </p:cNvPicPr>
            <p:nvPr/>
          </p:nvPicPr>
          <p:blipFill>
            <a:blip r:embed="rId3"/>
            <a:srcRect/>
            <a:stretch>
              <a:fillRect/>
            </a:stretch>
          </p:blipFill>
          <p:spPr bwMode="auto">
            <a:xfrm>
              <a:off x="7635875" y="5338763"/>
              <a:ext cx="355600" cy="322262"/>
            </a:xfrm>
            <a:prstGeom prst="rect">
              <a:avLst/>
            </a:prstGeom>
            <a:noFill/>
            <a:ln w="9525">
              <a:noFill/>
              <a:miter lim="800000"/>
              <a:headEnd/>
              <a:tailEnd/>
            </a:ln>
          </p:spPr>
        </p:pic>
        <p:pic>
          <p:nvPicPr>
            <p:cNvPr id="47311" name="Picture 7"/>
            <p:cNvPicPr>
              <a:picLocks noChangeArrowheads="1"/>
            </p:cNvPicPr>
            <p:nvPr/>
          </p:nvPicPr>
          <p:blipFill>
            <a:blip r:embed="rId3"/>
            <a:srcRect/>
            <a:stretch>
              <a:fillRect/>
            </a:stretch>
          </p:blipFill>
          <p:spPr bwMode="auto">
            <a:xfrm>
              <a:off x="8386763" y="4565650"/>
              <a:ext cx="355600" cy="322263"/>
            </a:xfrm>
            <a:prstGeom prst="rect">
              <a:avLst/>
            </a:prstGeom>
            <a:noFill/>
            <a:ln w="9525">
              <a:noFill/>
              <a:miter lim="800000"/>
              <a:headEnd/>
              <a:tailEnd/>
            </a:ln>
          </p:spPr>
        </p:pic>
        <p:pic>
          <p:nvPicPr>
            <p:cNvPr id="47312" name="Picture 7"/>
            <p:cNvPicPr>
              <a:picLocks noChangeArrowheads="1"/>
            </p:cNvPicPr>
            <p:nvPr/>
          </p:nvPicPr>
          <p:blipFill>
            <a:blip r:embed="rId3"/>
            <a:srcRect/>
            <a:stretch>
              <a:fillRect/>
            </a:stretch>
          </p:blipFill>
          <p:spPr bwMode="auto">
            <a:xfrm>
              <a:off x="8415338" y="2324100"/>
              <a:ext cx="355600" cy="322263"/>
            </a:xfrm>
            <a:prstGeom prst="rect">
              <a:avLst/>
            </a:prstGeom>
            <a:noFill/>
            <a:ln w="9525">
              <a:noFill/>
              <a:miter lim="800000"/>
              <a:headEnd/>
              <a:tailEnd/>
            </a:ln>
          </p:spPr>
        </p:pic>
        <p:pic>
          <p:nvPicPr>
            <p:cNvPr id="47313" name="Picture 7"/>
            <p:cNvPicPr>
              <a:picLocks noChangeArrowheads="1"/>
            </p:cNvPicPr>
            <p:nvPr/>
          </p:nvPicPr>
          <p:blipFill>
            <a:blip r:embed="rId3"/>
            <a:srcRect/>
            <a:stretch>
              <a:fillRect/>
            </a:stretch>
          </p:blipFill>
          <p:spPr bwMode="auto">
            <a:xfrm>
              <a:off x="7664450" y="3763963"/>
              <a:ext cx="355600" cy="322262"/>
            </a:xfrm>
            <a:prstGeom prst="rect">
              <a:avLst/>
            </a:prstGeom>
            <a:noFill/>
            <a:ln w="9525">
              <a:noFill/>
              <a:miter lim="800000"/>
              <a:headEnd/>
              <a:tailEnd/>
            </a:ln>
          </p:spPr>
        </p:pic>
        <p:pic>
          <p:nvPicPr>
            <p:cNvPr id="47314" name="Picture 7"/>
            <p:cNvPicPr>
              <a:picLocks noChangeArrowheads="1"/>
            </p:cNvPicPr>
            <p:nvPr/>
          </p:nvPicPr>
          <p:blipFill>
            <a:blip r:embed="rId3"/>
            <a:srcRect/>
            <a:stretch>
              <a:fillRect/>
            </a:stretch>
          </p:blipFill>
          <p:spPr bwMode="auto">
            <a:xfrm>
              <a:off x="7635875" y="3035300"/>
              <a:ext cx="355600" cy="322263"/>
            </a:xfrm>
            <a:prstGeom prst="rect">
              <a:avLst/>
            </a:prstGeom>
            <a:noFill/>
            <a:ln w="9525">
              <a:noFill/>
              <a:miter lim="800000"/>
              <a:headEnd/>
              <a:tailEnd/>
            </a:ln>
          </p:spPr>
        </p:pic>
        <p:pic>
          <p:nvPicPr>
            <p:cNvPr id="47315" name="Picture 7"/>
            <p:cNvPicPr>
              <a:picLocks noChangeArrowheads="1"/>
            </p:cNvPicPr>
            <p:nvPr/>
          </p:nvPicPr>
          <p:blipFill>
            <a:blip r:embed="rId3"/>
            <a:srcRect/>
            <a:stretch>
              <a:fillRect/>
            </a:stretch>
          </p:blipFill>
          <p:spPr bwMode="auto">
            <a:xfrm>
              <a:off x="1330325" y="4214813"/>
              <a:ext cx="357188" cy="322262"/>
            </a:xfrm>
            <a:prstGeom prst="rect">
              <a:avLst/>
            </a:prstGeom>
            <a:noFill/>
            <a:ln w="9525">
              <a:noFill/>
              <a:miter lim="800000"/>
              <a:headEnd/>
              <a:tailEnd/>
            </a:ln>
          </p:spPr>
        </p:pic>
        <p:pic>
          <p:nvPicPr>
            <p:cNvPr id="47316" name="Picture 7"/>
            <p:cNvPicPr>
              <a:picLocks noChangeArrowheads="1"/>
            </p:cNvPicPr>
            <p:nvPr/>
          </p:nvPicPr>
          <p:blipFill>
            <a:blip r:embed="rId3"/>
            <a:srcRect/>
            <a:stretch>
              <a:fillRect/>
            </a:stretch>
          </p:blipFill>
          <p:spPr bwMode="auto">
            <a:xfrm>
              <a:off x="2116138" y="5226050"/>
              <a:ext cx="355600" cy="322263"/>
            </a:xfrm>
            <a:prstGeom prst="rect">
              <a:avLst/>
            </a:prstGeom>
            <a:noFill/>
            <a:ln w="9525">
              <a:noFill/>
              <a:miter lim="800000"/>
              <a:headEnd/>
              <a:tailEnd/>
            </a:ln>
          </p:spPr>
        </p:pic>
        <p:pic>
          <p:nvPicPr>
            <p:cNvPr id="47317" name="Picture 7"/>
            <p:cNvPicPr>
              <a:picLocks noChangeArrowheads="1"/>
            </p:cNvPicPr>
            <p:nvPr/>
          </p:nvPicPr>
          <p:blipFill>
            <a:blip r:embed="rId3"/>
            <a:srcRect/>
            <a:stretch>
              <a:fillRect/>
            </a:stretch>
          </p:blipFill>
          <p:spPr bwMode="auto">
            <a:xfrm>
              <a:off x="1330325" y="5988050"/>
              <a:ext cx="357188" cy="322263"/>
            </a:xfrm>
            <a:prstGeom prst="rect">
              <a:avLst/>
            </a:prstGeom>
            <a:noFill/>
            <a:ln w="9525">
              <a:noFill/>
              <a:miter lim="800000"/>
              <a:headEnd/>
              <a:tailEnd/>
            </a:ln>
          </p:spPr>
        </p:pic>
        <p:pic>
          <p:nvPicPr>
            <p:cNvPr id="47318" name="Picture 7"/>
            <p:cNvPicPr>
              <a:picLocks noChangeArrowheads="1"/>
            </p:cNvPicPr>
            <p:nvPr/>
          </p:nvPicPr>
          <p:blipFill>
            <a:blip r:embed="rId3"/>
            <a:srcRect/>
            <a:stretch>
              <a:fillRect/>
            </a:stretch>
          </p:blipFill>
          <p:spPr bwMode="auto">
            <a:xfrm>
              <a:off x="2917825" y="5259388"/>
              <a:ext cx="355600" cy="322262"/>
            </a:xfrm>
            <a:prstGeom prst="rect">
              <a:avLst/>
            </a:prstGeom>
            <a:noFill/>
            <a:ln w="9525">
              <a:noFill/>
              <a:miter lim="800000"/>
              <a:headEnd/>
              <a:tailEnd/>
            </a:ln>
          </p:spPr>
        </p:pic>
        <p:pic>
          <p:nvPicPr>
            <p:cNvPr id="47319" name="Picture 7"/>
            <p:cNvPicPr>
              <a:picLocks noChangeArrowheads="1"/>
            </p:cNvPicPr>
            <p:nvPr/>
          </p:nvPicPr>
          <p:blipFill>
            <a:blip r:embed="rId3"/>
            <a:srcRect/>
            <a:stretch>
              <a:fillRect/>
            </a:stretch>
          </p:blipFill>
          <p:spPr bwMode="auto">
            <a:xfrm>
              <a:off x="3702050" y="6021388"/>
              <a:ext cx="355600" cy="322262"/>
            </a:xfrm>
            <a:prstGeom prst="rect">
              <a:avLst/>
            </a:prstGeom>
            <a:noFill/>
            <a:ln w="9525">
              <a:noFill/>
              <a:miter lim="800000"/>
              <a:headEnd/>
              <a:tailEnd/>
            </a:ln>
          </p:spPr>
        </p:pic>
        <p:pic>
          <p:nvPicPr>
            <p:cNvPr id="47320" name="Picture 7"/>
            <p:cNvPicPr>
              <a:picLocks noChangeArrowheads="1"/>
            </p:cNvPicPr>
            <p:nvPr/>
          </p:nvPicPr>
          <p:blipFill>
            <a:blip r:embed="rId3"/>
            <a:srcRect/>
            <a:stretch>
              <a:fillRect/>
            </a:stretch>
          </p:blipFill>
          <p:spPr bwMode="auto">
            <a:xfrm>
              <a:off x="4497388" y="5226050"/>
              <a:ext cx="357187" cy="322263"/>
            </a:xfrm>
            <a:prstGeom prst="rect">
              <a:avLst/>
            </a:prstGeom>
            <a:noFill/>
            <a:ln w="9525">
              <a:noFill/>
              <a:miter lim="800000"/>
              <a:headEnd/>
              <a:tailEnd/>
            </a:ln>
          </p:spPr>
        </p:pic>
        <p:pic>
          <p:nvPicPr>
            <p:cNvPr id="47321" name="Picture 7"/>
            <p:cNvPicPr>
              <a:picLocks noChangeArrowheads="1"/>
            </p:cNvPicPr>
            <p:nvPr/>
          </p:nvPicPr>
          <p:blipFill>
            <a:blip r:embed="rId3"/>
            <a:srcRect/>
            <a:stretch>
              <a:fillRect/>
            </a:stretch>
          </p:blipFill>
          <p:spPr bwMode="auto">
            <a:xfrm>
              <a:off x="5237163" y="5254625"/>
              <a:ext cx="355600" cy="320675"/>
            </a:xfrm>
            <a:prstGeom prst="rect">
              <a:avLst/>
            </a:prstGeom>
            <a:noFill/>
            <a:ln w="9525">
              <a:noFill/>
              <a:miter lim="800000"/>
              <a:headEnd/>
              <a:tailEnd/>
            </a:ln>
          </p:spPr>
        </p:pic>
        <p:pic>
          <p:nvPicPr>
            <p:cNvPr id="47322" name="Picture 7"/>
            <p:cNvPicPr>
              <a:picLocks noChangeArrowheads="1"/>
            </p:cNvPicPr>
            <p:nvPr/>
          </p:nvPicPr>
          <p:blipFill>
            <a:blip r:embed="rId3"/>
            <a:srcRect/>
            <a:stretch>
              <a:fillRect/>
            </a:stretch>
          </p:blipFill>
          <p:spPr bwMode="auto">
            <a:xfrm>
              <a:off x="5976938" y="6016625"/>
              <a:ext cx="355600" cy="320675"/>
            </a:xfrm>
            <a:prstGeom prst="rect">
              <a:avLst/>
            </a:prstGeom>
            <a:noFill/>
            <a:ln w="9525">
              <a:noFill/>
              <a:miter lim="800000"/>
              <a:headEnd/>
              <a:tailEnd/>
            </a:ln>
          </p:spPr>
        </p:pic>
        <p:pic>
          <p:nvPicPr>
            <p:cNvPr id="47323" name="Picture 7"/>
            <p:cNvPicPr>
              <a:picLocks noChangeArrowheads="1"/>
            </p:cNvPicPr>
            <p:nvPr/>
          </p:nvPicPr>
          <p:blipFill>
            <a:blip r:embed="rId3"/>
            <a:srcRect/>
            <a:stretch>
              <a:fillRect/>
            </a:stretch>
          </p:blipFill>
          <p:spPr bwMode="auto">
            <a:xfrm>
              <a:off x="6727825" y="5230813"/>
              <a:ext cx="355600" cy="322262"/>
            </a:xfrm>
            <a:prstGeom prst="rect">
              <a:avLst/>
            </a:prstGeom>
            <a:noFill/>
            <a:ln w="9525">
              <a:noFill/>
              <a:miter lim="800000"/>
              <a:headEnd/>
              <a:tailEnd/>
            </a:ln>
          </p:spPr>
        </p:pic>
        <p:grpSp>
          <p:nvGrpSpPr>
            <p:cNvPr id="4" name="Group 72"/>
            <p:cNvGrpSpPr>
              <a:grpSpLocks/>
            </p:cNvGrpSpPr>
            <p:nvPr/>
          </p:nvGrpSpPr>
          <p:grpSpPr bwMode="auto">
            <a:xfrm>
              <a:off x="2811463" y="4233863"/>
              <a:ext cx="352425" cy="346075"/>
              <a:chOff x="576" y="1776"/>
              <a:chExt cx="559" cy="550"/>
            </a:xfrm>
          </p:grpSpPr>
          <p:grpSp>
            <p:nvGrpSpPr>
              <p:cNvPr id="5" name="Group 73"/>
              <p:cNvGrpSpPr>
                <a:grpSpLocks/>
              </p:cNvGrpSpPr>
              <p:nvPr/>
            </p:nvGrpSpPr>
            <p:grpSpPr bwMode="auto">
              <a:xfrm>
                <a:off x="576" y="1776"/>
                <a:ext cx="559" cy="550"/>
                <a:chOff x="720" y="1776"/>
                <a:chExt cx="559" cy="550"/>
              </a:xfrm>
            </p:grpSpPr>
            <p:sp>
              <p:nvSpPr>
                <p:cNvPr id="47438"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439"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440"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441"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442"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443"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436"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437"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6" name="Group 72"/>
            <p:cNvGrpSpPr>
              <a:grpSpLocks/>
            </p:cNvGrpSpPr>
            <p:nvPr/>
          </p:nvGrpSpPr>
          <p:grpSpPr bwMode="auto">
            <a:xfrm>
              <a:off x="2806700" y="2974975"/>
              <a:ext cx="352425" cy="347663"/>
              <a:chOff x="576" y="1776"/>
              <a:chExt cx="559" cy="550"/>
            </a:xfrm>
          </p:grpSpPr>
          <p:grpSp>
            <p:nvGrpSpPr>
              <p:cNvPr id="7" name="Group 73"/>
              <p:cNvGrpSpPr>
                <a:grpSpLocks/>
              </p:cNvGrpSpPr>
              <p:nvPr/>
            </p:nvGrpSpPr>
            <p:grpSpPr bwMode="auto">
              <a:xfrm>
                <a:off x="576" y="1776"/>
                <a:ext cx="559" cy="550"/>
                <a:chOff x="720" y="1776"/>
                <a:chExt cx="559" cy="550"/>
              </a:xfrm>
            </p:grpSpPr>
            <p:sp>
              <p:nvSpPr>
                <p:cNvPr id="47429"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430"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431"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432"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433"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434"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427"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428"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8" name="Group 72"/>
            <p:cNvGrpSpPr>
              <a:grpSpLocks/>
            </p:cNvGrpSpPr>
            <p:nvPr/>
          </p:nvGrpSpPr>
          <p:grpSpPr bwMode="auto">
            <a:xfrm>
              <a:off x="1355725" y="3398838"/>
              <a:ext cx="352425" cy="346075"/>
              <a:chOff x="576" y="1776"/>
              <a:chExt cx="559" cy="550"/>
            </a:xfrm>
          </p:grpSpPr>
          <p:grpSp>
            <p:nvGrpSpPr>
              <p:cNvPr id="9" name="Group 73"/>
              <p:cNvGrpSpPr>
                <a:grpSpLocks/>
              </p:cNvGrpSpPr>
              <p:nvPr/>
            </p:nvGrpSpPr>
            <p:grpSpPr bwMode="auto">
              <a:xfrm>
                <a:off x="576" y="1776"/>
                <a:ext cx="559" cy="550"/>
                <a:chOff x="720" y="1776"/>
                <a:chExt cx="559" cy="550"/>
              </a:xfrm>
            </p:grpSpPr>
            <p:sp>
              <p:nvSpPr>
                <p:cNvPr id="47420"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421"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422"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423"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424"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425"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418"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419"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0" name="Group 72"/>
            <p:cNvGrpSpPr>
              <a:grpSpLocks/>
            </p:cNvGrpSpPr>
            <p:nvPr/>
          </p:nvGrpSpPr>
          <p:grpSpPr bwMode="auto">
            <a:xfrm>
              <a:off x="1327150" y="5165725"/>
              <a:ext cx="352425" cy="346075"/>
              <a:chOff x="576" y="1776"/>
              <a:chExt cx="559" cy="550"/>
            </a:xfrm>
          </p:grpSpPr>
          <p:grpSp>
            <p:nvGrpSpPr>
              <p:cNvPr id="11" name="Group 73"/>
              <p:cNvGrpSpPr>
                <a:grpSpLocks/>
              </p:cNvGrpSpPr>
              <p:nvPr/>
            </p:nvGrpSpPr>
            <p:grpSpPr bwMode="auto">
              <a:xfrm>
                <a:off x="576" y="1776"/>
                <a:ext cx="559" cy="550"/>
                <a:chOff x="720" y="1776"/>
                <a:chExt cx="559" cy="550"/>
              </a:xfrm>
            </p:grpSpPr>
            <p:sp>
              <p:nvSpPr>
                <p:cNvPr id="47411"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412"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413"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414"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415"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416"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409"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410"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2" name="Group 72"/>
            <p:cNvGrpSpPr>
              <a:grpSpLocks/>
            </p:cNvGrpSpPr>
            <p:nvPr/>
          </p:nvGrpSpPr>
          <p:grpSpPr bwMode="auto">
            <a:xfrm>
              <a:off x="3692525" y="5170488"/>
              <a:ext cx="352425" cy="347662"/>
              <a:chOff x="576" y="1776"/>
              <a:chExt cx="559" cy="550"/>
            </a:xfrm>
          </p:grpSpPr>
          <p:grpSp>
            <p:nvGrpSpPr>
              <p:cNvPr id="13" name="Group 73"/>
              <p:cNvGrpSpPr>
                <a:grpSpLocks/>
              </p:cNvGrpSpPr>
              <p:nvPr/>
            </p:nvGrpSpPr>
            <p:grpSpPr bwMode="auto">
              <a:xfrm>
                <a:off x="576" y="1776"/>
                <a:ext cx="559" cy="550"/>
                <a:chOff x="720" y="1776"/>
                <a:chExt cx="559" cy="550"/>
              </a:xfrm>
            </p:grpSpPr>
            <p:sp>
              <p:nvSpPr>
                <p:cNvPr id="47402"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403"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404"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405"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406"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407"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400"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401"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4" name="Group 72"/>
            <p:cNvGrpSpPr>
              <a:grpSpLocks/>
            </p:cNvGrpSpPr>
            <p:nvPr/>
          </p:nvGrpSpPr>
          <p:grpSpPr bwMode="auto">
            <a:xfrm>
              <a:off x="5956300" y="5176838"/>
              <a:ext cx="352425" cy="346075"/>
              <a:chOff x="576" y="1776"/>
              <a:chExt cx="559" cy="550"/>
            </a:xfrm>
          </p:grpSpPr>
          <p:grpSp>
            <p:nvGrpSpPr>
              <p:cNvPr id="15" name="Group 73"/>
              <p:cNvGrpSpPr>
                <a:grpSpLocks/>
              </p:cNvGrpSpPr>
              <p:nvPr/>
            </p:nvGrpSpPr>
            <p:grpSpPr bwMode="auto">
              <a:xfrm>
                <a:off x="576" y="1776"/>
                <a:ext cx="559" cy="550"/>
                <a:chOff x="720" y="1776"/>
                <a:chExt cx="559" cy="550"/>
              </a:xfrm>
            </p:grpSpPr>
            <p:sp>
              <p:nvSpPr>
                <p:cNvPr id="47393"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394"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395"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396"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397"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398"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391"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392"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6" name="Group 72"/>
            <p:cNvGrpSpPr>
              <a:grpSpLocks/>
            </p:cNvGrpSpPr>
            <p:nvPr/>
          </p:nvGrpSpPr>
          <p:grpSpPr bwMode="auto">
            <a:xfrm>
              <a:off x="5995988" y="4233863"/>
              <a:ext cx="350837" cy="346075"/>
              <a:chOff x="576" y="1776"/>
              <a:chExt cx="559" cy="550"/>
            </a:xfrm>
          </p:grpSpPr>
          <p:grpSp>
            <p:nvGrpSpPr>
              <p:cNvPr id="17" name="Group 73"/>
              <p:cNvGrpSpPr>
                <a:grpSpLocks/>
              </p:cNvGrpSpPr>
              <p:nvPr/>
            </p:nvGrpSpPr>
            <p:grpSpPr bwMode="auto">
              <a:xfrm>
                <a:off x="576" y="1776"/>
                <a:ext cx="559" cy="550"/>
                <a:chOff x="720" y="1776"/>
                <a:chExt cx="559" cy="550"/>
              </a:xfrm>
            </p:grpSpPr>
            <p:sp>
              <p:nvSpPr>
                <p:cNvPr id="47384"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385"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386"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387"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388"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389"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382"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383"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8" name="Group 72"/>
            <p:cNvGrpSpPr>
              <a:grpSpLocks/>
            </p:cNvGrpSpPr>
            <p:nvPr/>
          </p:nvGrpSpPr>
          <p:grpSpPr bwMode="auto">
            <a:xfrm>
              <a:off x="7593013" y="4521200"/>
              <a:ext cx="352425" cy="347663"/>
              <a:chOff x="576" y="1776"/>
              <a:chExt cx="559" cy="550"/>
            </a:xfrm>
          </p:grpSpPr>
          <p:grpSp>
            <p:nvGrpSpPr>
              <p:cNvPr id="19" name="Group 73"/>
              <p:cNvGrpSpPr>
                <a:grpSpLocks/>
              </p:cNvGrpSpPr>
              <p:nvPr/>
            </p:nvGrpSpPr>
            <p:grpSpPr bwMode="auto">
              <a:xfrm>
                <a:off x="576" y="1776"/>
                <a:ext cx="559" cy="550"/>
                <a:chOff x="720" y="1776"/>
                <a:chExt cx="559" cy="550"/>
              </a:xfrm>
            </p:grpSpPr>
            <p:sp>
              <p:nvSpPr>
                <p:cNvPr id="47375"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376"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377"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378"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379"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380"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373"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374"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0" name="Group 72"/>
            <p:cNvGrpSpPr>
              <a:grpSpLocks/>
            </p:cNvGrpSpPr>
            <p:nvPr/>
          </p:nvGrpSpPr>
          <p:grpSpPr bwMode="auto">
            <a:xfrm>
              <a:off x="5984875" y="3003550"/>
              <a:ext cx="350838" cy="346075"/>
              <a:chOff x="576" y="1776"/>
              <a:chExt cx="559" cy="550"/>
            </a:xfrm>
          </p:grpSpPr>
          <p:grpSp>
            <p:nvGrpSpPr>
              <p:cNvPr id="21" name="Group 73"/>
              <p:cNvGrpSpPr>
                <a:grpSpLocks/>
              </p:cNvGrpSpPr>
              <p:nvPr/>
            </p:nvGrpSpPr>
            <p:grpSpPr bwMode="auto">
              <a:xfrm>
                <a:off x="576" y="1776"/>
                <a:ext cx="559" cy="550"/>
                <a:chOff x="720" y="1776"/>
                <a:chExt cx="559" cy="550"/>
              </a:xfrm>
            </p:grpSpPr>
            <p:sp>
              <p:nvSpPr>
                <p:cNvPr id="47366"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367"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368"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369"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370"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371"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364"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365"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2" name="Group 72"/>
            <p:cNvGrpSpPr>
              <a:grpSpLocks/>
            </p:cNvGrpSpPr>
            <p:nvPr/>
          </p:nvGrpSpPr>
          <p:grpSpPr bwMode="auto">
            <a:xfrm>
              <a:off x="7615238" y="2241550"/>
              <a:ext cx="352425" cy="346075"/>
              <a:chOff x="576" y="1776"/>
              <a:chExt cx="559" cy="550"/>
            </a:xfrm>
          </p:grpSpPr>
          <p:grpSp>
            <p:nvGrpSpPr>
              <p:cNvPr id="23" name="Group 73"/>
              <p:cNvGrpSpPr>
                <a:grpSpLocks/>
              </p:cNvGrpSpPr>
              <p:nvPr/>
            </p:nvGrpSpPr>
            <p:grpSpPr bwMode="auto">
              <a:xfrm>
                <a:off x="576" y="1776"/>
                <a:ext cx="559" cy="550"/>
                <a:chOff x="720" y="1776"/>
                <a:chExt cx="559" cy="550"/>
              </a:xfrm>
            </p:grpSpPr>
            <p:sp>
              <p:nvSpPr>
                <p:cNvPr id="47357"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358"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359"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360"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361"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362"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355"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356"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4" name="Group 72"/>
            <p:cNvGrpSpPr>
              <a:grpSpLocks/>
            </p:cNvGrpSpPr>
            <p:nvPr/>
          </p:nvGrpSpPr>
          <p:grpSpPr bwMode="auto">
            <a:xfrm>
              <a:off x="5961063" y="1987550"/>
              <a:ext cx="352425" cy="346075"/>
              <a:chOff x="576" y="1776"/>
              <a:chExt cx="559" cy="550"/>
            </a:xfrm>
          </p:grpSpPr>
          <p:grpSp>
            <p:nvGrpSpPr>
              <p:cNvPr id="25" name="Group 73"/>
              <p:cNvGrpSpPr>
                <a:grpSpLocks/>
              </p:cNvGrpSpPr>
              <p:nvPr/>
            </p:nvGrpSpPr>
            <p:grpSpPr bwMode="auto">
              <a:xfrm>
                <a:off x="576" y="1776"/>
                <a:ext cx="559" cy="550"/>
                <a:chOff x="720" y="1776"/>
                <a:chExt cx="559" cy="550"/>
              </a:xfrm>
            </p:grpSpPr>
            <p:sp>
              <p:nvSpPr>
                <p:cNvPr id="47348"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349"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350"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351"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352"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353"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346"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347"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6" name="Group 72"/>
            <p:cNvGrpSpPr>
              <a:grpSpLocks/>
            </p:cNvGrpSpPr>
            <p:nvPr/>
          </p:nvGrpSpPr>
          <p:grpSpPr bwMode="auto">
            <a:xfrm>
              <a:off x="3686175" y="1981200"/>
              <a:ext cx="352425" cy="347663"/>
              <a:chOff x="576" y="1776"/>
              <a:chExt cx="559" cy="550"/>
            </a:xfrm>
          </p:grpSpPr>
          <p:grpSp>
            <p:nvGrpSpPr>
              <p:cNvPr id="27" name="Group 73"/>
              <p:cNvGrpSpPr>
                <a:grpSpLocks/>
              </p:cNvGrpSpPr>
              <p:nvPr/>
            </p:nvGrpSpPr>
            <p:grpSpPr bwMode="auto">
              <a:xfrm>
                <a:off x="576" y="1776"/>
                <a:ext cx="559" cy="550"/>
                <a:chOff x="720" y="1776"/>
                <a:chExt cx="559" cy="550"/>
              </a:xfrm>
            </p:grpSpPr>
            <p:sp>
              <p:nvSpPr>
                <p:cNvPr id="47339"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7340"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7341"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7342"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7343"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7344"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7337"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7338"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8F1409-B170-4647-AB8E-006DC0FF19C8}"/>
              </a:ext>
            </a:extLst>
          </p:cNvPr>
          <p:cNvSpPr>
            <a:spLocks noGrp="1" noChangeArrowheads="1"/>
          </p:cNvSpPr>
          <p:nvPr>
            <p:ph type="title"/>
          </p:nvPr>
        </p:nvSpPr>
        <p:spPr>
          <a:xfrm>
            <a:off x="685800" y="254000"/>
            <a:ext cx="7772400" cy="1143000"/>
          </a:xfrm>
        </p:spPr>
        <p:txBody>
          <a:bodyPr/>
          <a:lstStyle/>
          <a:p>
            <a:pPr eaLnBrk="1" hangingPunct="1"/>
            <a:r>
              <a:rPr lang="es-ES_tradnl" altLang="es-MX">
                <a:ea typeface="ＭＳ Ｐゴシック" panose="020B0600070205080204" pitchFamily="34" charset="-128"/>
              </a:rPr>
              <a:t>VLAN basada en servicios</a:t>
            </a:r>
          </a:p>
        </p:txBody>
      </p:sp>
      <p:sp>
        <p:nvSpPr>
          <p:cNvPr id="15363" name="Freeform 3">
            <a:extLst>
              <a:ext uri="{FF2B5EF4-FFF2-40B4-BE49-F238E27FC236}">
                <a16:creationId xmlns:a16="http://schemas.microsoft.com/office/drawing/2014/main" id="{02D64AF2-D222-4CF0-B5CD-DE717169EA69}"/>
              </a:ext>
            </a:extLst>
          </p:cNvPr>
          <p:cNvSpPr>
            <a:spLocks/>
          </p:cNvSpPr>
          <p:nvPr/>
        </p:nvSpPr>
        <p:spPr bwMode="auto">
          <a:xfrm>
            <a:off x="1447800" y="1447800"/>
            <a:ext cx="2895600" cy="4267200"/>
          </a:xfrm>
          <a:custGeom>
            <a:avLst/>
            <a:gdLst>
              <a:gd name="T0" fmla="*/ 762000 w 1824"/>
              <a:gd name="T1" fmla="*/ 4267200 h 2688"/>
              <a:gd name="T2" fmla="*/ 1905000 w 1824"/>
              <a:gd name="T3" fmla="*/ 4267200 h 2688"/>
              <a:gd name="T4" fmla="*/ 1905000 w 1824"/>
              <a:gd name="T5" fmla="*/ 3200400 h 2688"/>
              <a:gd name="T6" fmla="*/ 1524000 w 1824"/>
              <a:gd name="T7" fmla="*/ 3200400 h 2688"/>
              <a:gd name="T8" fmla="*/ 1524000 w 1824"/>
              <a:gd name="T9" fmla="*/ 2209800 h 2688"/>
              <a:gd name="T10" fmla="*/ 2438400 w 1824"/>
              <a:gd name="T11" fmla="*/ 2209800 h 2688"/>
              <a:gd name="T12" fmla="*/ 2438400 w 1824"/>
              <a:gd name="T13" fmla="*/ 1600200 h 2688"/>
              <a:gd name="T14" fmla="*/ 2895600 w 1824"/>
              <a:gd name="T15" fmla="*/ 1600200 h 2688"/>
              <a:gd name="T16" fmla="*/ 2895600 w 1824"/>
              <a:gd name="T17" fmla="*/ 304800 h 2688"/>
              <a:gd name="T18" fmla="*/ 1828800 w 1824"/>
              <a:gd name="T19" fmla="*/ 304800 h 2688"/>
              <a:gd name="T20" fmla="*/ 1828800 w 1824"/>
              <a:gd name="T21" fmla="*/ 1600200 h 2688"/>
              <a:gd name="T22" fmla="*/ 2209800 w 1824"/>
              <a:gd name="T23" fmla="*/ 1600200 h 2688"/>
              <a:gd name="T24" fmla="*/ 2209800 w 1824"/>
              <a:gd name="T25" fmla="*/ 2057400 h 2688"/>
              <a:gd name="T26" fmla="*/ 990600 w 1824"/>
              <a:gd name="T27" fmla="*/ 2057400 h 2688"/>
              <a:gd name="T28" fmla="*/ 990600 w 1824"/>
              <a:gd name="T29" fmla="*/ 1828800 h 2688"/>
              <a:gd name="T30" fmla="*/ 1371600 w 1824"/>
              <a:gd name="T31" fmla="*/ 1828800 h 2688"/>
              <a:gd name="T32" fmla="*/ 1371600 w 1824"/>
              <a:gd name="T33" fmla="*/ 0 h 2688"/>
              <a:gd name="T34" fmla="*/ 0 w 1824"/>
              <a:gd name="T35" fmla="*/ 0 h 2688"/>
              <a:gd name="T36" fmla="*/ 0 w 1824"/>
              <a:gd name="T37" fmla="*/ 1905000 h 2688"/>
              <a:gd name="T38" fmla="*/ 381000 w 1824"/>
              <a:gd name="T39" fmla="*/ 1905000 h 2688"/>
              <a:gd name="T40" fmla="*/ 381000 w 1824"/>
              <a:gd name="T41" fmla="*/ 2209800 h 2688"/>
              <a:gd name="T42" fmla="*/ 1295400 w 1824"/>
              <a:gd name="T43" fmla="*/ 2209800 h 2688"/>
              <a:gd name="T44" fmla="*/ 1295400 w 1824"/>
              <a:gd name="T45" fmla="*/ 3200400 h 2688"/>
              <a:gd name="T46" fmla="*/ 762000 w 1824"/>
              <a:gd name="T47" fmla="*/ 3200400 h 2688"/>
              <a:gd name="T48" fmla="*/ 762000 w 1824"/>
              <a:gd name="T49" fmla="*/ 4267200 h 26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24"/>
              <a:gd name="T76" fmla="*/ 0 h 2688"/>
              <a:gd name="T77" fmla="*/ 1824 w 1824"/>
              <a:gd name="T78" fmla="*/ 2688 h 26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24" h="2688">
                <a:moveTo>
                  <a:pt x="480" y="2688"/>
                </a:moveTo>
                <a:lnTo>
                  <a:pt x="1200" y="2688"/>
                </a:lnTo>
                <a:lnTo>
                  <a:pt x="1200" y="2016"/>
                </a:lnTo>
                <a:lnTo>
                  <a:pt x="960" y="2016"/>
                </a:lnTo>
                <a:lnTo>
                  <a:pt x="960" y="1392"/>
                </a:lnTo>
                <a:lnTo>
                  <a:pt x="1536" y="1392"/>
                </a:lnTo>
                <a:lnTo>
                  <a:pt x="1536" y="1008"/>
                </a:lnTo>
                <a:lnTo>
                  <a:pt x="1824" y="1008"/>
                </a:lnTo>
                <a:lnTo>
                  <a:pt x="1824" y="192"/>
                </a:lnTo>
                <a:lnTo>
                  <a:pt x="1152" y="192"/>
                </a:lnTo>
                <a:lnTo>
                  <a:pt x="1152" y="1008"/>
                </a:lnTo>
                <a:lnTo>
                  <a:pt x="1392" y="1008"/>
                </a:lnTo>
                <a:lnTo>
                  <a:pt x="1392" y="1296"/>
                </a:lnTo>
                <a:lnTo>
                  <a:pt x="624" y="1296"/>
                </a:lnTo>
                <a:lnTo>
                  <a:pt x="624" y="1152"/>
                </a:lnTo>
                <a:lnTo>
                  <a:pt x="864" y="1152"/>
                </a:lnTo>
                <a:lnTo>
                  <a:pt x="864" y="0"/>
                </a:lnTo>
                <a:lnTo>
                  <a:pt x="0" y="0"/>
                </a:lnTo>
                <a:lnTo>
                  <a:pt x="0" y="1200"/>
                </a:lnTo>
                <a:lnTo>
                  <a:pt x="240" y="1200"/>
                </a:lnTo>
                <a:lnTo>
                  <a:pt x="240" y="1392"/>
                </a:lnTo>
                <a:lnTo>
                  <a:pt x="816" y="1392"/>
                </a:lnTo>
                <a:lnTo>
                  <a:pt x="816" y="2016"/>
                </a:lnTo>
                <a:lnTo>
                  <a:pt x="480" y="2016"/>
                </a:lnTo>
                <a:lnTo>
                  <a:pt x="480" y="2688"/>
                </a:lnTo>
                <a:close/>
              </a:path>
            </a:pathLst>
          </a:custGeom>
          <a:solidFill>
            <a:srgbClr val="CCFFFF"/>
          </a:solidFill>
          <a:ln w="9525">
            <a:solidFill>
              <a:srgbClr val="000000"/>
            </a:solidFill>
            <a:round/>
            <a:headEnd/>
            <a:tailEnd/>
          </a:ln>
        </p:spPr>
        <p:txBody>
          <a:bodyPr wrap="none" anchor="ctr"/>
          <a:lstStyle/>
          <a:p>
            <a:endParaRPr lang="es-MX"/>
          </a:p>
        </p:txBody>
      </p:sp>
      <p:sp>
        <p:nvSpPr>
          <p:cNvPr id="15364" name="Freeform 4">
            <a:extLst>
              <a:ext uri="{FF2B5EF4-FFF2-40B4-BE49-F238E27FC236}">
                <a16:creationId xmlns:a16="http://schemas.microsoft.com/office/drawing/2014/main" id="{76D30F38-EE64-4F62-B296-8007FFC8E94D}"/>
              </a:ext>
            </a:extLst>
          </p:cNvPr>
          <p:cNvSpPr>
            <a:spLocks/>
          </p:cNvSpPr>
          <p:nvPr/>
        </p:nvSpPr>
        <p:spPr bwMode="auto">
          <a:xfrm>
            <a:off x="1524000" y="1524000"/>
            <a:ext cx="4267200" cy="4191000"/>
          </a:xfrm>
          <a:custGeom>
            <a:avLst/>
            <a:gdLst>
              <a:gd name="T0" fmla="*/ 2362200 w 2688"/>
              <a:gd name="T1" fmla="*/ 4191000 h 2640"/>
              <a:gd name="T2" fmla="*/ 3505200 w 2688"/>
              <a:gd name="T3" fmla="*/ 4191000 h 2640"/>
              <a:gd name="T4" fmla="*/ 3505200 w 2688"/>
              <a:gd name="T5" fmla="*/ 3124200 h 2640"/>
              <a:gd name="T6" fmla="*/ 2971800 w 2688"/>
              <a:gd name="T7" fmla="*/ 3124200 h 2640"/>
              <a:gd name="T8" fmla="*/ 2971800 w 2688"/>
              <a:gd name="T9" fmla="*/ 2362200 h 2640"/>
              <a:gd name="T10" fmla="*/ 3886200 w 2688"/>
              <a:gd name="T11" fmla="*/ 2362200 h 2640"/>
              <a:gd name="T12" fmla="*/ 3886200 w 2688"/>
              <a:gd name="T13" fmla="*/ 1524000 h 2640"/>
              <a:gd name="T14" fmla="*/ 4267200 w 2688"/>
              <a:gd name="T15" fmla="*/ 1524000 h 2640"/>
              <a:gd name="T16" fmla="*/ 4267200 w 2688"/>
              <a:gd name="T17" fmla="*/ 228600 h 2640"/>
              <a:gd name="T18" fmla="*/ 3276600 w 2688"/>
              <a:gd name="T19" fmla="*/ 228600 h 2640"/>
              <a:gd name="T20" fmla="*/ 3276600 w 2688"/>
              <a:gd name="T21" fmla="*/ 1524000 h 2640"/>
              <a:gd name="T22" fmla="*/ 3657600 w 2688"/>
              <a:gd name="T23" fmla="*/ 1524000 h 2640"/>
              <a:gd name="T24" fmla="*/ 3657600 w 2688"/>
              <a:gd name="T25" fmla="*/ 2209800 h 2640"/>
              <a:gd name="T26" fmla="*/ 762000 w 2688"/>
              <a:gd name="T27" fmla="*/ 2209800 h 2640"/>
              <a:gd name="T28" fmla="*/ 762000 w 2688"/>
              <a:gd name="T29" fmla="*/ 1676400 h 2640"/>
              <a:gd name="T30" fmla="*/ 1143000 w 2688"/>
              <a:gd name="T31" fmla="*/ 1676400 h 2640"/>
              <a:gd name="T32" fmla="*/ 1143000 w 2688"/>
              <a:gd name="T33" fmla="*/ 0 h 2640"/>
              <a:gd name="T34" fmla="*/ 0 w 2688"/>
              <a:gd name="T35" fmla="*/ 0 h 2640"/>
              <a:gd name="T36" fmla="*/ 0 w 2688"/>
              <a:gd name="T37" fmla="*/ 1676400 h 2640"/>
              <a:gd name="T38" fmla="*/ 381000 w 2688"/>
              <a:gd name="T39" fmla="*/ 1676400 h 2640"/>
              <a:gd name="T40" fmla="*/ 381000 w 2688"/>
              <a:gd name="T41" fmla="*/ 2362200 h 2640"/>
              <a:gd name="T42" fmla="*/ 2743200 w 2688"/>
              <a:gd name="T43" fmla="*/ 2362200 h 2640"/>
              <a:gd name="T44" fmla="*/ 2743200 w 2688"/>
              <a:gd name="T45" fmla="*/ 3124200 h 2640"/>
              <a:gd name="T46" fmla="*/ 2362200 w 2688"/>
              <a:gd name="T47" fmla="*/ 3124200 h 2640"/>
              <a:gd name="T48" fmla="*/ 2362200 w 2688"/>
              <a:gd name="T49" fmla="*/ 4191000 h 26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88"/>
              <a:gd name="T76" fmla="*/ 0 h 2640"/>
              <a:gd name="T77" fmla="*/ 2688 w 2688"/>
              <a:gd name="T78" fmla="*/ 2640 h 26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88" h="2640">
                <a:moveTo>
                  <a:pt x="1488" y="2640"/>
                </a:moveTo>
                <a:lnTo>
                  <a:pt x="2208" y="2640"/>
                </a:lnTo>
                <a:lnTo>
                  <a:pt x="2208" y="1968"/>
                </a:lnTo>
                <a:lnTo>
                  <a:pt x="1872" y="1968"/>
                </a:lnTo>
                <a:lnTo>
                  <a:pt x="1872" y="1488"/>
                </a:lnTo>
                <a:lnTo>
                  <a:pt x="2448" y="1488"/>
                </a:lnTo>
                <a:lnTo>
                  <a:pt x="2448" y="960"/>
                </a:lnTo>
                <a:lnTo>
                  <a:pt x="2688" y="960"/>
                </a:lnTo>
                <a:lnTo>
                  <a:pt x="2688" y="144"/>
                </a:lnTo>
                <a:lnTo>
                  <a:pt x="2064" y="144"/>
                </a:lnTo>
                <a:lnTo>
                  <a:pt x="2064" y="960"/>
                </a:lnTo>
                <a:lnTo>
                  <a:pt x="2304" y="960"/>
                </a:lnTo>
                <a:lnTo>
                  <a:pt x="2304" y="1392"/>
                </a:lnTo>
                <a:lnTo>
                  <a:pt x="480" y="1392"/>
                </a:lnTo>
                <a:lnTo>
                  <a:pt x="480" y="1056"/>
                </a:lnTo>
                <a:lnTo>
                  <a:pt x="720" y="1056"/>
                </a:lnTo>
                <a:lnTo>
                  <a:pt x="720" y="0"/>
                </a:lnTo>
                <a:lnTo>
                  <a:pt x="0" y="0"/>
                </a:lnTo>
                <a:lnTo>
                  <a:pt x="0" y="1056"/>
                </a:lnTo>
                <a:lnTo>
                  <a:pt x="240" y="1056"/>
                </a:lnTo>
                <a:lnTo>
                  <a:pt x="240" y="1488"/>
                </a:lnTo>
                <a:lnTo>
                  <a:pt x="1728" y="1488"/>
                </a:lnTo>
                <a:lnTo>
                  <a:pt x="1728" y="1968"/>
                </a:lnTo>
                <a:lnTo>
                  <a:pt x="1488" y="1968"/>
                </a:lnTo>
                <a:lnTo>
                  <a:pt x="1488" y="2640"/>
                </a:lnTo>
                <a:close/>
              </a:path>
            </a:pathLst>
          </a:custGeom>
          <a:solidFill>
            <a:srgbClr val="FDE3BA"/>
          </a:solidFill>
          <a:ln w="9525">
            <a:solidFill>
              <a:srgbClr val="000000"/>
            </a:solidFill>
            <a:round/>
            <a:headEnd/>
            <a:tailEnd/>
          </a:ln>
        </p:spPr>
        <p:txBody>
          <a:bodyPr wrap="none" anchor="ctr"/>
          <a:lstStyle/>
          <a:p>
            <a:endParaRPr lang="es-MX"/>
          </a:p>
        </p:txBody>
      </p:sp>
      <p:sp>
        <p:nvSpPr>
          <p:cNvPr id="15365" name="Freeform 5">
            <a:extLst>
              <a:ext uri="{FF2B5EF4-FFF2-40B4-BE49-F238E27FC236}">
                <a16:creationId xmlns:a16="http://schemas.microsoft.com/office/drawing/2014/main" id="{FC3641C3-C830-45B8-ACE9-6E9324BE3974}"/>
              </a:ext>
            </a:extLst>
          </p:cNvPr>
          <p:cNvSpPr>
            <a:spLocks/>
          </p:cNvSpPr>
          <p:nvPr/>
        </p:nvSpPr>
        <p:spPr bwMode="auto">
          <a:xfrm>
            <a:off x="1676400" y="1752600"/>
            <a:ext cx="5638800" cy="3962400"/>
          </a:xfrm>
          <a:custGeom>
            <a:avLst/>
            <a:gdLst>
              <a:gd name="T0" fmla="*/ 4191000 w 3552"/>
              <a:gd name="T1" fmla="*/ 3962400 h 2496"/>
              <a:gd name="T2" fmla="*/ 5334000 w 3552"/>
              <a:gd name="T3" fmla="*/ 3962400 h 2496"/>
              <a:gd name="T4" fmla="*/ 5334000 w 3552"/>
              <a:gd name="T5" fmla="*/ 2895600 h 2496"/>
              <a:gd name="T6" fmla="*/ 4800600 w 3552"/>
              <a:gd name="T7" fmla="*/ 2895600 h 2496"/>
              <a:gd name="T8" fmla="*/ 4800600 w 3552"/>
              <a:gd name="T9" fmla="*/ 2438400 h 2496"/>
              <a:gd name="T10" fmla="*/ 5334000 w 3552"/>
              <a:gd name="T11" fmla="*/ 2438400 h 2496"/>
              <a:gd name="T12" fmla="*/ 5334000 w 3552"/>
              <a:gd name="T13" fmla="*/ 1295400 h 2496"/>
              <a:gd name="T14" fmla="*/ 5638800 w 3552"/>
              <a:gd name="T15" fmla="*/ 1295400 h 2496"/>
              <a:gd name="T16" fmla="*/ 5638800 w 3552"/>
              <a:gd name="T17" fmla="*/ 0 h 2496"/>
              <a:gd name="T18" fmla="*/ 4648200 w 3552"/>
              <a:gd name="T19" fmla="*/ 0 h 2496"/>
              <a:gd name="T20" fmla="*/ 4648200 w 3552"/>
              <a:gd name="T21" fmla="*/ 1295400 h 2496"/>
              <a:gd name="T22" fmla="*/ 5029200 w 3552"/>
              <a:gd name="T23" fmla="*/ 1295400 h 2496"/>
              <a:gd name="T24" fmla="*/ 5029200 w 3552"/>
              <a:gd name="T25" fmla="*/ 2209800 h 2496"/>
              <a:gd name="T26" fmla="*/ 533400 w 3552"/>
              <a:gd name="T27" fmla="*/ 2209800 h 2496"/>
              <a:gd name="T28" fmla="*/ 533400 w 3552"/>
              <a:gd name="T29" fmla="*/ 1295400 h 2496"/>
              <a:gd name="T30" fmla="*/ 838200 w 3552"/>
              <a:gd name="T31" fmla="*/ 1295400 h 2496"/>
              <a:gd name="T32" fmla="*/ 838200 w 3552"/>
              <a:gd name="T33" fmla="*/ 0 h 2496"/>
              <a:gd name="T34" fmla="*/ 0 w 3552"/>
              <a:gd name="T35" fmla="*/ 0 h 2496"/>
              <a:gd name="T36" fmla="*/ 0 w 3552"/>
              <a:gd name="T37" fmla="*/ 1295400 h 2496"/>
              <a:gd name="T38" fmla="*/ 304800 w 3552"/>
              <a:gd name="T39" fmla="*/ 1295400 h 2496"/>
              <a:gd name="T40" fmla="*/ 304800 w 3552"/>
              <a:gd name="T41" fmla="*/ 2438400 h 2496"/>
              <a:gd name="T42" fmla="*/ 4572000 w 3552"/>
              <a:gd name="T43" fmla="*/ 2438400 h 2496"/>
              <a:gd name="T44" fmla="*/ 4572000 w 3552"/>
              <a:gd name="T45" fmla="*/ 2895600 h 2496"/>
              <a:gd name="T46" fmla="*/ 4191000 w 3552"/>
              <a:gd name="T47" fmla="*/ 2895600 h 2496"/>
              <a:gd name="T48" fmla="*/ 4191000 w 3552"/>
              <a:gd name="T49" fmla="*/ 3962400 h 24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52"/>
              <a:gd name="T76" fmla="*/ 0 h 2496"/>
              <a:gd name="T77" fmla="*/ 3552 w 3552"/>
              <a:gd name="T78" fmla="*/ 2496 h 24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52" h="2496">
                <a:moveTo>
                  <a:pt x="2640" y="2496"/>
                </a:moveTo>
                <a:lnTo>
                  <a:pt x="3360" y="2496"/>
                </a:lnTo>
                <a:lnTo>
                  <a:pt x="3360" y="1824"/>
                </a:lnTo>
                <a:lnTo>
                  <a:pt x="3024" y="1824"/>
                </a:lnTo>
                <a:lnTo>
                  <a:pt x="3024" y="1536"/>
                </a:lnTo>
                <a:lnTo>
                  <a:pt x="3360" y="1536"/>
                </a:lnTo>
                <a:lnTo>
                  <a:pt x="3360" y="816"/>
                </a:lnTo>
                <a:lnTo>
                  <a:pt x="3552" y="816"/>
                </a:lnTo>
                <a:lnTo>
                  <a:pt x="3552" y="0"/>
                </a:lnTo>
                <a:lnTo>
                  <a:pt x="2928" y="0"/>
                </a:lnTo>
                <a:lnTo>
                  <a:pt x="2928" y="816"/>
                </a:lnTo>
                <a:lnTo>
                  <a:pt x="3168" y="816"/>
                </a:lnTo>
                <a:lnTo>
                  <a:pt x="3168" y="1392"/>
                </a:lnTo>
                <a:lnTo>
                  <a:pt x="336" y="1392"/>
                </a:lnTo>
                <a:lnTo>
                  <a:pt x="336" y="816"/>
                </a:lnTo>
                <a:lnTo>
                  <a:pt x="528" y="816"/>
                </a:lnTo>
                <a:lnTo>
                  <a:pt x="528" y="0"/>
                </a:lnTo>
                <a:lnTo>
                  <a:pt x="0" y="0"/>
                </a:lnTo>
                <a:lnTo>
                  <a:pt x="0" y="816"/>
                </a:lnTo>
                <a:lnTo>
                  <a:pt x="192" y="816"/>
                </a:lnTo>
                <a:lnTo>
                  <a:pt x="192" y="1536"/>
                </a:lnTo>
                <a:lnTo>
                  <a:pt x="2880" y="1536"/>
                </a:lnTo>
                <a:lnTo>
                  <a:pt x="2880" y="1824"/>
                </a:lnTo>
                <a:lnTo>
                  <a:pt x="2640" y="1824"/>
                </a:lnTo>
                <a:lnTo>
                  <a:pt x="2640" y="2496"/>
                </a:lnTo>
                <a:close/>
              </a:path>
            </a:pathLst>
          </a:custGeom>
          <a:solidFill>
            <a:srgbClr val="D7FFB3"/>
          </a:solidFill>
          <a:ln w="9525">
            <a:solidFill>
              <a:srgbClr val="000000"/>
            </a:solidFill>
            <a:round/>
            <a:headEnd/>
            <a:tailEnd/>
          </a:ln>
        </p:spPr>
        <p:txBody>
          <a:bodyPr wrap="none" anchor="ctr"/>
          <a:lstStyle/>
          <a:p>
            <a:endParaRPr lang="es-MX"/>
          </a:p>
        </p:txBody>
      </p:sp>
      <p:grpSp>
        <p:nvGrpSpPr>
          <p:cNvPr id="15366" name="Group 6">
            <a:extLst>
              <a:ext uri="{FF2B5EF4-FFF2-40B4-BE49-F238E27FC236}">
                <a16:creationId xmlns:a16="http://schemas.microsoft.com/office/drawing/2014/main" id="{77C158A9-B94E-4E18-921A-70F6796D87FA}"/>
              </a:ext>
            </a:extLst>
          </p:cNvPr>
          <p:cNvGrpSpPr>
            <a:grpSpLocks/>
          </p:cNvGrpSpPr>
          <p:nvPr/>
        </p:nvGrpSpPr>
        <p:grpSpPr bwMode="auto">
          <a:xfrm>
            <a:off x="6172200" y="4724400"/>
            <a:ext cx="533400" cy="838200"/>
            <a:chOff x="3264" y="1152"/>
            <a:chExt cx="336" cy="528"/>
          </a:xfrm>
        </p:grpSpPr>
        <p:sp>
          <p:nvSpPr>
            <p:cNvPr id="15479" name="Rectangle 7">
              <a:extLst>
                <a:ext uri="{FF2B5EF4-FFF2-40B4-BE49-F238E27FC236}">
                  <a16:creationId xmlns:a16="http://schemas.microsoft.com/office/drawing/2014/main" id="{482CD12D-D0F7-4F94-A4A4-132DD902D8DF}"/>
                </a:ext>
              </a:extLst>
            </p:cNvPr>
            <p:cNvSpPr>
              <a:spLocks noChangeArrowheads="1"/>
            </p:cNvSpPr>
            <p:nvPr/>
          </p:nvSpPr>
          <p:spPr bwMode="auto">
            <a:xfrm>
              <a:off x="3305" y="1244"/>
              <a:ext cx="153" cy="404"/>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80" name="Rectangle 8">
              <a:extLst>
                <a:ext uri="{FF2B5EF4-FFF2-40B4-BE49-F238E27FC236}">
                  <a16:creationId xmlns:a16="http://schemas.microsoft.com/office/drawing/2014/main" id="{5C872D55-A634-4F2A-9457-7D9F3284AAB3}"/>
                </a:ext>
              </a:extLst>
            </p:cNvPr>
            <p:cNvSpPr>
              <a:spLocks noChangeArrowheads="1"/>
            </p:cNvSpPr>
            <p:nvPr/>
          </p:nvSpPr>
          <p:spPr bwMode="auto">
            <a:xfrm>
              <a:off x="3325" y="1266"/>
              <a:ext cx="49" cy="89"/>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81" name="Line 9">
              <a:extLst>
                <a:ext uri="{FF2B5EF4-FFF2-40B4-BE49-F238E27FC236}">
                  <a16:creationId xmlns:a16="http://schemas.microsoft.com/office/drawing/2014/main" id="{133DEEB8-A382-44A0-8ECB-446A0824CA3D}"/>
                </a:ext>
              </a:extLst>
            </p:cNvPr>
            <p:cNvSpPr>
              <a:spLocks noChangeShapeType="1"/>
            </p:cNvSpPr>
            <p:nvPr/>
          </p:nvSpPr>
          <p:spPr bwMode="auto">
            <a:xfrm flipV="1">
              <a:off x="3458" y="1314"/>
              <a:ext cx="101" cy="88"/>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82" name="Freeform 10">
              <a:extLst>
                <a:ext uri="{FF2B5EF4-FFF2-40B4-BE49-F238E27FC236}">
                  <a16:creationId xmlns:a16="http://schemas.microsoft.com/office/drawing/2014/main" id="{AF0EB2C2-C868-4956-9545-C8E5B3A3928A}"/>
                </a:ext>
              </a:extLst>
            </p:cNvPr>
            <p:cNvSpPr>
              <a:spLocks/>
            </p:cNvSpPr>
            <p:nvPr/>
          </p:nvSpPr>
          <p:spPr bwMode="auto">
            <a:xfrm>
              <a:off x="3458" y="1152"/>
              <a:ext cx="105" cy="515"/>
            </a:xfrm>
            <a:custGeom>
              <a:avLst/>
              <a:gdLst>
                <a:gd name="T0" fmla="*/ 0 w 62"/>
                <a:gd name="T1" fmla="*/ 89 h 352"/>
                <a:gd name="T2" fmla="*/ 103 w 62"/>
                <a:gd name="T3" fmla="*/ 0 h 352"/>
                <a:gd name="T4" fmla="*/ 103 w 62"/>
                <a:gd name="T5" fmla="*/ 421 h 352"/>
                <a:gd name="T6" fmla="*/ 0 w 62"/>
                <a:gd name="T7" fmla="*/ 514 h 352"/>
                <a:gd name="T8" fmla="*/ 0 w 62"/>
                <a:gd name="T9" fmla="*/ 89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949494"/>
            </a:solidFill>
            <a:ln w="9525" cap="rnd">
              <a:solidFill>
                <a:srgbClr val="000000"/>
              </a:solidFill>
              <a:round/>
              <a:headEnd/>
              <a:tailEnd/>
            </a:ln>
          </p:spPr>
          <p:txBody>
            <a:bodyPr/>
            <a:lstStyle/>
            <a:p>
              <a:endParaRPr lang="es-MX"/>
            </a:p>
          </p:txBody>
        </p:sp>
        <p:sp>
          <p:nvSpPr>
            <p:cNvPr id="15483" name="Line 11">
              <a:extLst>
                <a:ext uri="{FF2B5EF4-FFF2-40B4-BE49-F238E27FC236}">
                  <a16:creationId xmlns:a16="http://schemas.microsoft.com/office/drawing/2014/main" id="{A2D3CF3E-E254-4195-AFFB-18C0AF577343}"/>
                </a:ext>
              </a:extLst>
            </p:cNvPr>
            <p:cNvSpPr>
              <a:spLocks noChangeShapeType="1"/>
            </p:cNvSpPr>
            <p:nvPr/>
          </p:nvSpPr>
          <p:spPr bwMode="auto">
            <a:xfrm>
              <a:off x="3305" y="1404"/>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84" name="Line 12">
              <a:extLst>
                <a:ext uri="{FF2B5EF4-FFF2-40B4-BE49-F238E27FC236}">
                  <a16:creationId xmlns:a16="http://schemas.microsoft.com/office/drawing/2014/main" id="{31CB745D-F3E9-42C7-8324-67BC883394F6}"/>
                </a:ext>
              </a:extLst>
            </p:cNvPr>
            <p:cNvSpPr>
              <a:spLocks noChangeShapeType="1"/>
            </p:cNvSpPr>
            <p:nvPr/>
          </p:nvSpPr>
          <p:spPr bwMode="auto">
            <a:xfrm>
              <a:off x="3330" y="1373"/>
              <a:ext cx="4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85" name="Freeform 13">
              <a:extLst>
                <a:ext uri="{FF2B5EF4-FFF2-40B4-BE49-F238E27FC236}">
                  <a16:creationId xmlns:a16="http://schemas.microsoft.com/office/drawing/2014/main" id="{85A02E39-C420-4F19-A0E6-D0AD98FEFC1B}"/>
                </a:ext>
              </a:extLst>
            </p:cNvPr>
            <p:cNvSpPr>
              <a:spLocks/>
            </p:cNvSpPr>
            <p:nvPr/>
          </p:nvSpPr>
          <p:spPr bwMode="auto">
            <a:xfrm>
              <a:off x="3301" y="1152"/>
              <a:ext cx="260" cy="92"/>
            </a:xfrm>
            <a:custGeom>
              <a:avLst/>
              <a:gdLst>
                <a:gd name="T0" fmla="*/ 0 w 154"/>
                <a:gd name="T1" fmla="*/ 91 h 63"/>
                <a:gd name="T2" fmla="*/ 152 w 154"/>
                <a:gd name="T3" fmla="*/ 91 h 63"/>
                <a:gd name="T4" fmla="*/ 258 w 154"/>
                <a:gd name="T5" fmla="*/ 0 h 63"/>
                <a:gd name="T6" fmla="*/ 106 w 154"/>
                <a:gd name="T7" fmla="*/ 0 h 63"/>
                <a:gd name="T8" fmla="*/ 0 w 154"/>
                <a:gd name="T9" fmla="*/ 91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DADADA"/>
            </a:solidFill>
            <a:ln w="9525" cap="rnd">
              <a:solidFill>
                <a:srgbClr val="000000"/>
              </a:solidFill>
              <a:round/>
              <a:headEnd/>
              <a:tailEnd/>
            </a:ln>
          </p:spPr>
          <p:txBody>
            <a:bodyPr/>
            <a:lstStyle/>
            <a:p>
              <a:endParaRPr lang="es-MX"/>
            </a:p>
          </p:txBody>
        </p:sp>
        <p:sp>
          <p:nvSpPr>
            <p:cNvPr id="15486" name="Line 14">
              <a:extLst>
                <a:ext uri="{FF2B5EF4-FFF2-40B4-BE49-F238E27FC236}">
                  <a16:creationId xmlns:a16="http://schemas.microsoft.com/office/drawing/2014/main" id="{24C418AA-16E8-4BC0-8965-391E750B4AF9}"/>
                </a:ext>
              </a:extLst>
            </p:cNvPr>
            <p:cNvSpPr>
              <a:spLocks noChangeShapeType="1"/>
            </p:cNvSpPr>
            <p:nvPr/>
          </p:nvSpPr>
          <p:spPr bwMode="auto">
            <a:xfrm>
              <a:off x="3305" y="1610"/>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87" name="Freeform 15">
              <a:extLst>
                <a:ext uri="{FF2B5EF4-FFF2-40B4-BE49-F238E27FC236}">
                  <a16:creationId xmlns:a16="http://schemas.microsoft.com/office/drawing/2014/main" id="{73088B9B-9B0F-4BA7-A0FB-10041CE049A3}"/>
                </a:ext>
              </a:extLst>
            </p:cNvPr>
            <p:cNvSpPr>
              <a:spLocks/>
            </p:cNvSpPr>
            <p:nvPr/>
          </p:nvSpPr>
          <p:spPr bwMode="auto">
            <a:xfrm>
              <a:off x="3460" y="1557"/>
              <a:ext cx="140" cy="122"/>
            </a:xfrm>
            <a:custGeom>
              <a:avLst/>
              <a:gdLst>
                <a:gd name="T0" fmla="*/ 0 w 83"/>
                <a:gd name="T1" fmla="*/ 90 h 83"/>
                <a:gd name="T2" fmla="*/ 34 w 83"/>
                <a:gd name="T3" fmla="*/ 121 h 83"/>
                <a:gd name="T4" fmla="*/ 138 w 83"/>
                <a:gd name="T5" fmla="*/ 29 h 83"/>
                <a:gd name="T6" fmla="*/ 103 w 83"/>
                <a:gd name="T7" fmla="*/ 0 h 83"/>
                <a:gd name="T8" fmla="*/ 0 w 83"/>
                <a:gd name="T9" fmla="*/ 90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DADADA"/>
            </a:solidFill>
            <a:ln w="9525" cap="rnd">
              <a:solidFill>
                <a:srgbClr val="000000"/>
              </a:solidFill>
              <a:round/>
              <a:headEnd/>
              <a:tailEnd/>
            </a:ln>
          </p:spPr>
          <p:txBody>
            <a:bodyPr/>
            <a:lstStyle/>
            <a:p>
              <a:endParaRPr lang="es-MX"/>
            </a:p>
          </p:txBody>
        </p:sp>
        <p:sp>
          <p:nvSpPr>
            <p:cNvPr id="15488" name="Freeform 16">
              <a:extLst>
                <a:ext uri="{FF2B5EF4-FFF2-40B4-BE49-F238E27FC236}">
                  <a16:creationId xmlns:a16="http://schemas.microsoft.com/office/drawing/2014/main" id="{A5393744-EE95-4957-BB26-692E9ADADE26}"/>
                </a:ext>
              </a:extLst>
            </p:cNvPr>
            <p:cNvSpPr>
              <a:spLocks/>
            </p:cNvSpPr>
            <p:nvPr/>
          </p:nvSpPr>
          <p:spPr bwMode="auto">
            <a:xfrm>
              <a:off x="3264" y="1645"/>
              <a:ext cx="230" cy="35"/>
            </a:xfrm>
            <a:custGeom>
              <a:avLst/>
              <a:gdLst>
                <a:gd name="T0" fmla="*/ 189 w 136"/>
                <a:gd name="T1" fmla="*/ 0 h 24"/>
                <a:gd name="T2" fmla="*/ 228 w 136"/>
                <a:gd name="T3" fmla="*/ 34 h 24"/>
                <a:gd name="T4" fmla="*/ 0 w 136"/>
                <a:gd name="T5" fmla="*/ 34 h 24"/>
                <a:gd name="T6" fmla="*/ 39 w 136"/>
                <a:gd name="T7" fmla="*/ 0 h 24"/>
                <a:gd name="T8" fmla="*/ 189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DADADA"/>
            </a:solidFill>
            <a:ln w="9525" cap="rnd">
              <a:solidFill>
                <a:srgbClr val="000000"/>
              </a:solidFill>
              <a:round/>
              <a:headEnd/>
              <a:tailEnd/>
            </a:ln>
          </p:spPr>
          <p:txBody>
            <a:bodyPr/>
            <a:lstStyle/>
            <a:p>
              <a:endParaRPr lang="es-MX"/>
            </a:p>
          </p:txBody>
        </p:sp>
        <p:sp>
          <p:nvSpPr>
            <p:cNvPr id="15489" name="Line 17">
              <a:extLst>
                <a:ext uri="{FF2B5EF4-FFF2-40B4-BE49-F238E27FC236}">
                  <a16:creationId xmlns:a16="http://schemas.microsoft.com/office/drawing/2014/main" id="{F75D1501-DE01-4026-AC0A-147FF3921451}"/>
                </a:ext>
              </a:extLst>
            </p:cNvPr>
            <p:cNvSpPr>
              <a:spLocks noChangeShapeType="1"/>
            </p:cNvSpPr>
            <p:nvPr/>
          </p:nvSpPr>
          <p:spPr bwMode="auto">
            <a:xfrm>
              <a:off x="3305" y="1648"/>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15367" name="Group 18">
            <a:extLst>
              <a:ext uri="{FF2B5EF4-FFF2-40B4-BE49-F238E27FC236}">
                <a16:creationId xmlns:a16="http://schemas.microsoft.com/office/drawing/2014/main" id="{B919503C-B10B-475C-A137-D861F7374444}"/>
              </a:ext>
            </a:extLst>
          </p:cNvPr>
          <p:cNvGrpSpPr>
            <a:grpSpLocks/>
          </p:cNvGrpSpPr>
          <p:nvPr/>
        </p:nvGrpSpPr>
        <p:grpSpPr bwMode="auto">
          <a:xfrm>
            <a:off x="1752600" y="1981200"/>
            <a:ext cx="635000" cy="685800"/>
            <a:chOff x="289" y="2137"/>
            <a:chExt cx="534" cy="528"/>
          </a:xfrm>
        </p:grpSpPr>
        <p:sp>
          <p:nvSpPr>
            <p:cNvPr id="15460" name="Freeform 19">
              <a:extLst>
                <a:ext uri="{FF2B5EF4-FFF2-40B4-BE49-F238E27FC236}">
                  <a16:creationId xmlns:a16="http://schemas.microsoft.com/office/drawing/2014/main" id="{92931E38-C2CA-4080-BF71-DC8F97267140}"/>
                </a:ext>
              </a:extLst>
            </p:cNvPr>
            <p:cNvSpPr>
              <a:spLocks/>
            </p:cNvSpPr>
            <p:nvPr/>
          </p:nvSpPr>
          <p:spPr bwMode="auto">
            <a:xfrm>
              <a:off x="471" y="2492"/>
              <a:ext cx="259" cy="61"/>
            </a:xfrm>
            <a:custGeom>
              <a:avLst/>
              <a:gdLst>
                <a:gd name="T0" fmla="*/ 0 w 259"/>
                <a:gd name="T1" fmla="*/ 60 h 61"/>
                <a:gd name="T2" fmla="*/ 195 w 259"/>
                <a:gd name="T3" fmla="*/ 60 h 61"/>
                <a:gd name="T4" fmla="*/ 258 w 259"/>
                <a:gd name="T5" fmla="*/ 0 h 61"/>
                <a:gd name="T6" fmla="*/ 60 w 259"/>
                <a:gd name="T7" fmla="*/ 0 h 61"/>
                <a:gd name="T8" fmla="*/ 0 w 259"/>
                <a:gd name="T9" fmla="*/ 60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1" name="Freeform 20">
              <a:extLst>
                <a:ext uri="{FF2B5EF4-FFF2-40B4-BE49-F238E27FC236}">
                  <a16:creationId xmlns:a16="http://schemas.microsoft.com/office/drawing/2014/main" id="{0F11039B-E458-4B8C-BCE3-15733400DF5A}"/>
                </a:ext>
              </a:extLst>
            </p:cNvPr>
            <p:cNvSpPr>
              <a:spLocks/>
            </p:cNvSpPr>
            <p:nvPr/>
          </p:nvSpPr>
          <p:spPr bwMode="auto">
            <a:xfrm>
              <a:off x="546" y="2504"/>
              <a:ext cx="92" cy="31"/>
            </a:xfrm>
            <a:custGeom>
              <a:avLst/>
              <a:gdLst>
                <a:gd name="T0" fmla="*/ 0 w 92"/>
                <a:gd name="T1" fmla="*/ 30 h 31"/>
                <a:gd name="T2" fmla="*/ 91 w 92"/>
                <a:gd name="T3" fmla="*/ 30 h 31"/>
                <a:gd name="T4" fmla="*/ 91 w 92"/>
                <a:gd name="T5" fmla="*/ 0 h 31"/>
                <a:gd name="T6" fmla="*/ 0 w 92"/>
                <a:gd name="T7" fmla="*/ 0 h 31"/>
                <a:gd name="T8" fmla="*/ 0 w 92"/>
                <a:gd name="T9" fmla="*/ 30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2" name="Freeform 21">
              <a:extLst>
                <a:ext uri="{FF2B5EF4-FFF2-40B4-BE49-F238E27FC236}">
                  <a16:creationId xmlns:a16="http://schemas.microsoft.com/office/drawing/2014/main" id="{D84DA794-D6CF-47FD-A023-82737B25AFAC}"/>
                </a:ext>
              </a:extLst>
            </p:cNvPr>
            <p:cNvSpPr>
              <a:spLocks/>
            </p:cNvSpPr>
            <p:nvPr/>
          </p:nvSpPr>
          <p:spPr bwMode="auto">
            <a:xfrm>
              <a:off x="664" y="2488"/>
              <a:ext cx="84" cy="85"/>
            </a:xfrm>
            <a:custGeom>
              <a:avLst/>
              <a:gdLst>
                <a:gd name="T0" fmla="*/ 83 w 84"/>
                <a:gd name="T1" fmla="*/ 1 h 85"/>
                <a:gd name="T2" fmla="*/ 66 w 84"/>
                <a:gd name="T3" fmla="*/ 0 h 85"/>
                <a:gd name="T4" fmla="*/ 0 w 84"/>
                <a:gd name="T5" fmla="*/ 66 h 85"/>
                <a:gd name="T6" fmla="*/ 0 w 84"/>
                <a:gd name="T7" fmla="*/ 84 h 85"/>
                <a:gd name="T8" fmla="*/ 83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3" name="Freeform 22">
              <a:extLst>
                <a:ext uri="{FF2B5EF4-FFF2-40B4-BE49-F238E27FC236}">
                  <a16:creationId xmlns:a16="http://schemas.microsoft.com/office/drawing/2014/main" id="{28E339C9-FDE7-48DF-BCCC-32427C8F4C30}"/>
                </a:ext>
              </a:extLst>
            </p:cNvPr>
            <p:cNvSpPr>
              <a:spLocks/>
            </p:cNvSpPr>
            <p:nvPr/>
          </p:nvSpPr>
          <p:spPr bwMode="auto">
            <a:xfrm>
              <a:off x="471" y="2555"/>
              <a:ext cx="194" cy="25"/>
            </a:xfrm>
            <a:custGeom>
              <a:avLst/>
              <a:gdLst>
                <a:gd name="T0" fmla="*/ 193 w 194"/>
                <a:gd name="T1" fmla="*/ 24 h 25"/>
                <a:gd name="T2" fmla="*/ 0 w 194"/>
                <a:gd name="T3" fmla="*/ 24 h 25"/>
                <a:gd name="T4" fmla="*/ 0 w 194"/>
                <a:gd name="T5" fmla="*/ 0 h 25"/>
                <a:gd name="T6" fmla="*/ 193 w 194"/>
                <a:gd name="T7" fmla="*/ 0 h 25"/>
                <a:gd name="T8" fmla="*/ 193 w 194"/>
                <a:gd name="T9" fmla="*/ 24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4" name="Freeform 23">
              <a:extLst>
                <a:ext uri="{FF2B5EF4-FFF2-40B4-BE49-F238E27FC236}">
                  <a16:creationId xmlns:a16="http://schemas.microsoft.com/office/drawing/2014/main" id="{060F176E-9EDF-4A27-BDE7-D83FEC904086}"/>
                </a:ext>
              </a:extLst>
            </p:cNvPr>
            <p:cNvSpPr>
              <a:spLocks/>
            </p:cNvSpPr>
            <p:nvPr/>
          </p:nvSpPr>
          <p:spPr bwMode="auto">
            <a:xfrm>
              <a:off x="546" y="2495"/>
              <a:ext cx="133" cy="42"/>
            </a:xfrm>
            <a:custGeom>
              <a:avLst/>
              <a:gdLst>
                <a:gd name="T0" fmla="*/ 0 w 133"/>
                <a:gd name="T1" fmla="*/ 0 h 42"/>
                <a:gd name="T2" fmla="*/ 0 w 133"/>
                <a:gd name="T3" fmla="*/ 10 h 42"/>
                <a:gd name="T4" fmla="*/ 93 w 133"/>
                <a:gd name="T5" fmla="*/ 10 h 42"/>
                <a:gd name="T6" fmla="*/ 93 w 133"/>
                <a:gd name="T7" fmla="*/ 41 h 42"/>
                <a:gd name="T8" fmla="*/ 132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5" name="Rectangle 24">
              <a:extLst>
                <a:ext uri="{FF2B5EF4-FFF2-40B4-BE49-F238E27FC236}">
                  <a16:creationId xmlns:a16="http://schemas.microsoft.com/office/drawing/2014/main" id="{13F7098A-F431-4C6E-B764-2E31FFF4D8BA}"/>
                </a:ext>
              </a:extLst>
            </p:cNvPr>
            <p:cNvSpPr>
              <a:spLocks noChangeArrowheads="1"/>
            </p:cNvSpPr>
            <p:nvPr/>
          </p:nvSpPr>
          <p:spPr bwMode="auto">
            <a:xfrm>
              <a:off x="397" y="2180"/>
              <a:ext cx="381" cy="318"/>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66" name="Freeform 25">
              <a:extLst>
                <a:ext uri="{FF2B5EF4-FFF2-40B4-BE49-F238E27FC236}">
                  <a16:creationId xmlns:a16="http://schemas.microsoft.com/office/drawing/2014/main" id="{9121507B-FF2F-44F8-939B-BA7CC1F03C07}"/>
                </a:ext>
              </a:extLst>
            </p:cNvPr>
            <p:cNvSpPr>
              <a:spLocks/>
            </p:cNvSpPr>
            <p:nvPr/>
          </p:nvSpPr>
          <p:spPr bwMode="auto">
            <a:xfrm>
              <a:off x="751" y="2587"/>
              <a:ext cx="55" cy="76"/>
            </a:xfrm>
            <a:custGeom>
              <a:avLst/>
              <a:gdLst>
                <a:gd name="T0" fmla="*/ 0 w 55"/>
                <a:gd name="T1" fmla="*/ 75 h 76"/>
                <a:gd name="T2" fmla="*/ 0 w 55"/>
                <a:gd name="T3" fmla="*/ 49 h 76"/>
                <a:gd name="T4" fmla="*/ 54 w 55"/>
                <a:gd name="T5" fmla="*/ 0 h 76"/>
                <a:gd name="T6" fmla="*/ 54 w 55"/>
                <a:gd name="T7" fmla="*/ 25 h 76"/>
                <a:gd name="T8" fmla="*/ 0 w 55"/>
                <a:gd name="T9" fmla="*/ 75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7" name="Freeform 26">
              <a:extLst>
                <a:ext uri="{FF2B5EF4-FFF2-40B4-BE49-F238E27FC236}">
                  <a16:creationId xmlns:a16="http://schemas.microsoft.com/office/drawing/2014/main" id="{0C0D6448-E1AF-40D2-B904-C2EFBB4971DA}"/>
                </a:ext>
              </a:extLst>
            </p:cNvPr>
            <p:cNvSpPr>
              <a:spLocks/>
            </p:cNvSpPr>
            <p:nvPr/>
          </p:nvSpPr>
          <p:spPr bwMode="auto">
            <a:xfrm>
              <a:off x="780" y="2137"/>
              <a:ext cx="43" cy="362"/>
            </a:xfrm>
            <a:custGeom>
              <a:avLst/>
              <a:gdLst>
                <a:gd name="T0" fmla="*/ 0 w 43"/>
                <a:gd name="T1" fmla="*/ 43 h 362"/>
                <a:gd name="T2" fmla="*/ 42 w 43"/>
                <a:gd name="T3" fmla="*/ 0 h 362"/>
                <a:gd name="T4" fmla="*/ 42 w 43"/>
                <a:gd name="T5" fmla="*/ 317 h 362"/>
                <a:gd name="T6" fmla="*/ 0 w 43"/>
                <a:gd name="T7" fmla="*/ 361 h 362"/>
                <a:gd name="T8" fmla="*/ 0 w 43"/>
                <a:gd name="T9" fmla="*/ 43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8" name="Freeform 27">
              <a:extLst>
                <a:ext uri="{FF2B5EF4-FFF2-40B4-BE49-F238E27FC236}">
                  <a16:creationId xmlns:a16="http://schemas.microsoft.com/office/drawing/2014/main" id="{1093DC15-76C0-473E-9618-5ED990E4DE0D}"/>
                </a:ext>
              </a:extLst>
            </p:cNvPr>
            <p:cNvSpPr>
              <a:spLocks/>
            </p:cNvSpPr>
            <p:nvPr/>
          </p:nvSpPr>
          <p:spPr bwMode="auto">
            <a:xfrm>
              <a:off x="394" y="2138"/>
              <a:ext cx="426" cy="42"/>
            </a:xfrm>
            <a:custGeom>
              <a:avLst/>
              <a:gdLst>
                <a:gd name="T0" fmla="*/ 0 w 426"/>
                <a:gd name="T1" fmla="*/ 41 h 42"/>
                <a:gd name="T2" fmla="*/ 42 w 426"/>
                <a:gd name="T3" fmla="*/ 0 h 42"/>
                <a:gd name="T4" fmla="*/ 425 w 426"/>
                <a:gd name="T5" fmla="*/ 0 h 42"/>
                <a:gd name="T6" fmla="*/ 381 w 426"/>
                <a:gd name="T7" fmla="*/ 41 h 42"/>
                <a:gd name="T8" fmla="*/ 0 w 426"/>
                <a:gd name="T9" fmla="*/ 41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69" name="Freeform 28">
              <a:extLst>
                <a:ext uri="{FF2B5EF4-FFF2-40B4-BE49-F238E27FC236}">
                  <a16:creationId xmlns:a16="http://schemas.microsoft.com/office/drawing/2014/main" id="{964AE781-CE24-4925-B630-D6EB35FA41F5}"/>
                </a:ext>
              </a:extLst>
            </p:cNvPr>
            <p:cNvSpPr>
              <a:spLocks/>
            </p:cNvSpPr>
            <p:nvPr/>
          </p:nvSpPr>
          <p:spPr bwMode="auto">
            <a:xfrm>
              <a:off x="435" y="2219"/>
              <a:ext cx="307" cy="229"/>
            </a:xfrm>
            <a:custGeom>
              <a:avLst/>
              <a:gdLst>
                <a:gd name="T0" fmla="*/ 306 w 307"/>
                <a:gd name="T1" fmla="*/ 228 h 229"/>
                <a:gd name="T2" fmla="*/ 0 w 307"/>
                <a:gd name="T3" fmla="*/ 228 h 229"/>
                <a:gd name="T4" fmla="*/ 0 w 307"/>
                <a:gd name="T5" fmla="*/ 0 h 229"/>
                <a:gd name="T6" fmla="*/ 306 w 307"/>
                <a:gd name="T7" fmla="*/ 0 h 229"/>
                <a:gd name="T8" fmla="*/ 306 w 307"/>
                <a:gd name="T9" fmla="*/ 228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70" name="Freeform 29">
              <a:extLst>
                <a:ext uri="{FF2B5EF4-FFF2-40B4-BE49-F238E27FC236}">
                  <a16:creationId xmlns:a16="http://schemas.microsoft.com/office/drawing/2014/main" id="{6FC2AC92-3A0C-4638-B09F-A78A59BB4F13}"/>
                </a:ext>
              </a:extLst>
            </p:cNvPr>
            <p:cNvSpPr>
              <a:spLocks/>
            </p:cNvSpPr>
            <p:nvPr/>
          </p:nvSpPr>
          <p:spPr bwMode="auto">
            <a:xfrm>
              <a:off x="436" y="2219"/>
              <a:ext cx="305" cy="229"/>
            </a:xfrm>
            <a:custGeom>
              <a:avLst/>
              <a:gdLst>
                <a:gd name="T0" fmla="*/ 304 w 305"/>
                <a:gd name="T1" fmla="*/ 0 h 229"/>
                <a:gd name="T2" fmla="*/ 0 w 305"/>
                <a:gd name="T3" fmla="*/ 0 h 229"/>
                <a:gd name="T4" fmla="*/ 0 w 305"/>
                <a:gd name="T5" fmla="*/ 228 h 229"/>
                <a:gd name="T6" fmla="*/ 71 w 305"/>
                <a:gd name="T7" fmla="*/ 154 h 229"/>
                <a:gd name="T8" fmla="*/ 221 w 305"/>
                <a:gd name="T9" fmla="*/ 79 h 229"/>
                <a:gd name="T10" fmla="*/ 304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71" name="Freeform 30">
              <a:extLst>
                <a:ext uri="{FF2B5EF4-FFF2-40B4-BE49-F238E27FC236}">
                  <a16:creationId xmlns:a16="http://schemas.microsoft.com/office/drawing/2014/main" id="{DE296183-B602-4E8B-8108-FB5430B26164}"/>
                </a:ext>
              </a:extLst>
            </p:cNvPr>
            <p:cNvSpPr>
              <a:spLocks/>
            </p:cNvSpPr>
            <p:nvPr/>
          </p:nvSpPr>
          <p:spPr bwMode="auto">
            <a:xfrm>
              <a:off x="292" y="2636"/>
              <a:ext cx="461" cy="29"/>
            </a:xfrm>
            <a:custGeom>
              <a:avLst/>
              <a:gdLst>
                <a:gd name="T0" fmla="*/ 460 w 461"/>
                <a:gd name="T1" fmla="*/ 28 h 29"/>
                <a:gd name="T2" fmla="*/ 0 w 461"/>
                <a:gd name="T3" fmla="*/ 28 h 29"/>
                <a:gd name="T4" fmla="*/ 0 w 461"/>
                <a:gd name="T5" fmla="*/ 0 h 29"/>
                <a:gd name="T6" fmla="*/ 460 w 461"/>
                <a:gd name="T7" fmla="*/ 0 h 29"/>
                <a:gd name="T8" fmla="*/ 460 w 461"/>
                <a:gd name="T9" fmla="*/ 28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72" name="Freeform 31">
              <a:extLst>
                <a:ext uri="{FF2B5EF4-FFF2-40B4-BE49-F238E27FC236}">
                  <a16:creationId xmlns:a16="http://schemas.microsoft.com/office/drawing/2014/main" id="{4AA98DAD-4610-472F-8374-3371E3BE544E}"/>
                </a:ext>
              </a:extLst>
            </p:cNvPr>
            <p:cNvSpPr>
              <a:spLocks/>
            </p:cNvSpPr>
            <p:nvPr/>
          </p:nvSpPr>
          <p:spPr bwMode="auto">
            <a:xfrm>
              <a:off x="289" y="2587"/>
              <a:ext cx="517" cy="49"/>
            </a:xfrm>
            <a:custGeom>
              <a:avLst/>
              <a:gdLst>
                <a:gd name="T0" fmla="*/ 516 w 517"/>
                <a:gd name="T1" fmla="*/ 0 h 49"/>
                <a:gd name="T2" fmla="*/ 466 w 517"/>
                <a:gd name="T3" fmla="*/ 48 h 49"/>
                <a:gd name="T4" fmla="*/ 0 w 517"/>
                <a:gd name="T5" fmla="*/ 48 h 49"/>
                <a:gd name="T6" fmla="*/ 49 w 517"/>
                <a:gd name="T7" fmla="*/ 0 h 49"/>
                <a:gd name="T8" fmla="*/ 51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5473" name="Group 32">
              <a:extLst>
                <a:ext uri="{FF2B5EF4-FFF2-40B4-BE49-F238E27FC236}">
                  <a16:creationId xmlns:a16="http://schemas.microsoft.com/office/drawing/2014/main" id="{1D974994-0270-4919-9E39-25B9B0F38D1A}"/>
                </a:ext>
              </a:extLst>
            </p:cNvPr>
            <p:cNvGrpSpPr>
              <a:grpSpLocks/>
            </p:cNvGrpSpPr>
            <p:nvPr/>
          </p:nvGrpSpPr>
          <p:grpSpPr bwMode="auto">
            <a:xfrm>
              <a:off x="322" y="2596"/>
              <a:ext cx="450" cy="31"/>
              <a:chOff x="322" y="2596"/>
              <a:chExt cx="450" cy="31"/>
            </a:xfrm>
          </p:grpSpPr>
          <p:sp>
            <p:nvSpPr>
              <p:cNvPr id="15475" name="Line 33">
                <a:extLst>
                  <a:ext uri="{FF2B5EF4-FFF2-40B4-BE49-F238E27FC236}">
                    <a16:creationId xmlns:a16="http://schemas.microsoft.com/office/drawing/2014/main" id="{69ED8C73-2D12-4210-8DAD-9646CDC529F9}"/>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76" name="Line 34">
                <a:extLst>
                  <a:ext uri="{FF2B5EF4-FFF2-40B4-BE49-F238E27FC236}">
                    <a16:creationId xmlns:a16="http://schemas.microsoft.com/office/drawing/2014/main" id="{5B9B6512-7D7C-49FD-A9B1-71E26779C781}"/>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77" name="Line 35">
                <a:extLst>
                  <a:ext uri="{FF2B5EF4-FFF2-40B4-BE49-F238E27FC236}">
                    <a16:creationId xmlns:a16="http://schemas.microsoft.com/office/drawing/2014/main" id="{75172B0E-CF2C-45F3-8F1C-5B3111AD70F9}"/>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78" name="Line 36">
                <a:extLst>
                  <a:ext uri="{FF2B5EF4-FFF2-40B4-BE49-F238E27FC236}">
                    <a16:creationId xmlns:a16="http://schemas.microsoft.com/office/drawing/2014/main" id="{A842DA50-110C-495C-82A7-F5140BD13D41}"/>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5474" name="Freeform 37">
              <a:extLst>
                <a:ext uri="{FF2B5EF4-FFF2-40B4-BE49-F238E27FC236}">
                  <a16:creationId xmlns:a16="http://schemas.microsoft.com/office/drawing/2014/main" id="{D5998587-300A-4D65-AECA-55B240BEEAE2}"/>
                </a:ext>
              </a:extLst>
            </p:cNvPr>
            <p:cNvSpPr>
              <a:spLocks/>
            </p:cNvSpPr>
            <p:nvPr/>
          </p:nvSpPr>
          <p:spPr bwMode="auto">
            <a:xfrm>
              <a:off x="450" y="2231"/>
              <a:ext cx="277" cy="209"/>
            </a:xfrm>
            <a:custGeom>
              <a:avLst/>
              <a:gdLst>
                <a:gd name="T0" fmla="*/ 276 w 277"/>
                <a:gd name="T1" fmla="*/ 208 h 209"/>
                <a:gd name="T2" fmla="*/ 0 w 277"/>
                <a:gd name="T3" fmla="*/ 208 h 209"/>
                <a:gd name="T4" fmla="*/ 0 w 277"/>
                <a:gd name="T5" fmla="*/ 0 h 209"/>
                <a:gd name="T6" fmla="*/ 276 w 277"/>
                <a:gd name="T7" fmla="*/ 0 h 209"/>
                <a:gd name="T8" fmla="*/ 276 w 277"/>
                <a:gd name="T9" fmla="*/ 208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gradFill rotWithShape="0">
              <a:gsLst>
                <a:gs pos="0">
                  <a:srgbClr val="5077EF"/>
                </a:gs>
                <a:gs pos="100000">
                  <a:srgbClr val="063DE8"/>
                </a:gs>
              </a:gsLst>
              <a:lin ang="27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5368" name="Group 38">
            <a:extLst>
              <a:ext uri="{FF2B5EF4-FFF2-40B4-BE49-F238E27FC236}">
                <a16:creationId xmlns:a16="http://schemas.microsoft.com/office/drawing/2014/main" id="{445727D7-566C-4C9D-9E03-A3C7C290BA5F}"/>
              </a:ext>
            </a:extLst>
          </p:cNvPr>
          <p:cNvGrpSpPr>
            <a:grpSpLocks/>
          </p:cNvGrpSpPr>
          <p:nvPr/>
        </p:nvGrpSpPr>
        <p:grpSpPr bwMode="auto">
          <a:xfrm>
            <a:off x="4953000" y="2057400"/>
            <a:ext cx="635000" cy="685800"/>
            <a:chOff x="3120" y="2448"/>
            <a:chExt cx="400" cy="432"/>
          </a:xfrm>
        </p:grpSpPr>
        <p:sp>
          <p:nvSpPr>
            <p:cNvPr id="15441" name="Freeform 39">
              <a:extLst>
                <a:ext uri="{FF2B5EF4-FFF2-40B4-BE49-F238E27FC236}">
                  <a16:creationId xmlns:a16="http://schemas.microsoft.com/office/drawing/2014/main" id="{723C5815-14ED-4EB0-9F1F-1CF8F3115176}"/>
                </a:ext>
              </a:extLst>
            </p:cNvPr>
            <p:cNvSpPr>
              <a:spLocks/>
            </p:cNvSpPr>
            <p:nvPr/>
          </p:nvSpPr>
          <p:spPr bwMode="auto">
            <a:xfrm>
              <a:off x="3256" y="2738"/>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42" name="Freeform 40">
              <a:extLst>
                <a:ext uri="{FF2B5EF4-FFF2-40B4-BE49-F238E27FC236}">
                  <a16:creationId xmlns:a16="http://schemas.microsoft.com/office/drawing/2014/main" id="{C4E84477-FA65-476D-86CF-172C382EAAEF}"/>
                </a:ext>
              </a:extLst>
            </p:cNvPr>
            <p:cNvSpPr>
              <a:spLocks/>
            </p:cNvSpPr>
            <p:nvPr/>
          </p:nvSpPr>
          <p:spPr bwMode="auto">
            <a:xfrm>
              <a:off x="3313" y="2748"/>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43" name="Freeform 41">
              <a:extLst>
                <a:ext uri="{FF2B5EF4-FFF2-40B4-BE49-F238E27FC236}">
                  <a16:creationId xmlns:a16="http://schemas.microsoft.com/office/drawing/2014/main" id="{DAAF2B05-A255-43C5-94E2-5BDABB903F5A}"/>
                </a:ext>
              </a:extLst>
            </p:cNvPr>
            <p:cNvSpPr>
              <a:spLocks/>
            </p:cNvSpPr>
            <p:nvPr/>
          </p:nvSpPr>
          <p:spPr bwMode="auto">
            <a:xfrm>
              <a:off x="3401" y="2735"/>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44" name="Freeform 42">
              <a:extLst>
                <a:ext uri="{FF2B5EF4-FFF2-40B4-BE49-F238E27FC236}">
                  <a16:creationId xmlns:a16="http://schemas.microsoft.com/office/drawing/2014/main" id="{2C2EEA84-B7C7-4E4A-B3A8-B31ABAB6DDAD}"/>
                </a:ext>
              </a:extLst>
            </p:cNvPr>
            <p:cNvSpPr>
              <a:spLocks/>
            </p:cNvSpPr>
            <p:nvPr/>
          </p:nvSpPr>
          <p:spPr bwMode="auto">
            <a:xfrm>
              <a:off x="3256" y="2790"/>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45" name="Freeform 43">
              <a:extLst>
                <a:ext uri="{FF2B5EF4-FFF2-40B4-BE49-F238E27FC236}">
                  <a16:creationId xmlns:a16="http://schemas.microsoft.com/office/drawing/2014/main" id="{AD4421C0-48CB-417B-91B2-CF9F0A0DB549}"/>
                </a:ext>
              </a:extLst>
            </p:cNvPr>
            <p:cNvSpPr>
              <a:spLocks/>
            </p:cNvSpPr>
            <p:nvPr/>
          </p:nvSpPr>
          <p:spPr bwMode="auto">
            <a:xfrm>
              <a:off x="3313" y="2741"/>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46" name="Rectangle 44">
              <a:extLst>
                <a:ext uri="{FF2B5EF4-FFF2-40B4-BE49-F238E27FC236}">
                  <a16:creationId xmlns:a16="http://schemas.microsoft.com/office/drawing/2014/main" id="{95F54DFA-EA45-48B2-81F9-119FF3ED3128}"/>
                </a:ext>
              </a:extLst>
            </p:cNvPr>
            <p:cNvSpPr>
              <a:spLocks noChangeArrowheads="1"/>
            </p:cNvSpPr>
            <p:nvPr/>
          </p:nvSpPr>
          <p:spPr bwMode="auto">
            <a:xfrm>
              <a:off x="3201" y="2483"/>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47" name="Freeform 45">
              <a:extLst>
                <a:ext uri="{FF2B5EF4-FFF2-40B4-BE49-F238E27FC236}">
                  <a16:creationId xmlns:a16="http://schemas.microsoft.com/office/drawing/2014/main" id="{DA8512C4-24DB-4BA7-9C0B-931F7DC858AD}"/>
                </a:ext>
              </a:extLst>
            </p:cNvPr>
            <p:cNvSpPr>
              <a:spLocks/>
            </p:cNvSpPr>
            <p:nvPr/>
          </p:nvSpPr>
          <p:spPr bwMode="auto">
            <a:xfrm>
              <a:off x="3466" y="2816"/>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48" name="Freeform 46">
              <a:extLst>
                <a:ext uri="{FF2B5EF4-FFF2-40B4-BE49-F238E27FC236}">
                  <a16:creationId xmlns:a16="http://schemas.microsoft.com/office/drawing/2014/main" id="{2C66594A-A144-403D-93C8-3E38A2754A86}"/>
                </a:ext>
              </a:extLst>
            </p:cNvPr>
            <p:cNvSpPr>
              <a:spLocks/>
            </p:cNvSpPr>
            <p:nvPr/>
          </p:nvSpPr>
          <p:spPr bwMode="auto">
            <a:xfrm>
              <a:off x="3488" y="2448"/>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49" name="Freeform 47">
              <a:extLst>
                <a:ext uri="{FF2B5EF4-FFF2-40B4-BE49-F238E27FC236}">
                  <a16:creationId xmlns:a16="http://schemas.microsoft.com/office/drawing/2014/main" id="{1FDEF7C9-2B51-4CE9-8EF5-23AA5F9BFD1D}"/>
                </a:ext>
              </a:extLst>
            </p:cNvPr>
            <p:cNvSpPr>
              <a:spLocks/>
            </p:cNvSpPr>
            <p:nvPr/>
          </p:nvSpPr>
          <p:spPr bwMode="auto">
            <a:xfrm>
              <a:off x="3199" y="2449"/>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50" name="Freeform 48">
              <a:extLst>
                <a:ext uri="{FF2B5EF4-FFF2-40B4-BE49-F238E27FC236}">
                  <a16:creationId xmlns:a16="http://schemas.microsoft.com/office/drawing/2014/main" id="{E2DA5300-CFF9-4D31-AD8F-30E2AC7DE903}"/>
                </a:ext>
              </a:extLst>
            </p:cNvPr>
            <p:cNvSpPr>
              <a:spLocks/>
            </p:cNvSpPr>
            <p:nvPr/>
          </p:nvSpPr>
          <p:spPr bwMode="auto">
            <a:xfrm>
              <a:off x="3229" y="2515"/>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51" name="Freeform 49">
              <a:extLst>
                <a:ext uri="{FF2B5EF4-FFF2-40B4-BE49-F238E27FC236}">
                  <a16:creationId xmlns:a16="http://schemas.microsoft.com/office/drawing/2014/main" id="{81414A04-2053-4CBD-81DE-10DCD7199BB4}"/>
                </a:ext>
              </a:extLst>
            </p:cNvPr>
            <p:cNvSpPr>
              <a:spLocks/>
            </p:cNvSpPr>
            <p:nvPr/>
          </p:nvSpPr>
          <p:spPr bwMode="auto">
            <a:xfrm>
              <a:off x="3230" y="2515"/>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52" name="Freeform 50">
              <a:extLst>
                <a:ext uri="{FF2B5EF4-FFF2-40B4-BE49-F238E27FC236}">
                  <a16:creationId xmlns:a16="http://schemas.microsoft.com/office/drawing/2014/main" id="{5F5A3F07-DC10-48B3-96C5-8F4584C8E507}"/>
                </a:ext>
              </a:extLst>
            </p:cNvPr>
            <p:cNvSpPr>
              <a:spLocks/>
            </p:cNvSpPr>
            <p:nvPr/>
          </p:nvSpPr>
          <p:spPr bwMode="auto">
            <a:xfrm>
              <a:off x="3122" y="2856"/>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53" name="Freeform 51">
              <a:extLst>
                <a:ext uri="{FF2B5EF4-FFF2-40B4-BE49-F238E27FC236}">
                  <a16:creationId xmlns:a16="http://schemas.microsoft.com/office/drawing/2014/main" id="{DB59815D-3BE0-41E0-A3F4-A912A992DECE}"/>
                </a:ext>
              </a:extLst>
            </p:cNvPr>
            <p:cNvSpPr>
              <a:spLocks/>
            </p:cNvSpPr>
            <p:nvPr/>
          </p:nvSpPr>
          <p:spPr bwMode="auto">
            <a:xfrm>
              <a:off x="3120" y="2816"/>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5454" name="Group 52">
              <a:extLst>
                <a:ext uri="{FF2B5EF4-FFF2-40B4-BE49-F238E27FC236}">
                  <a16:creationId xmlns:a16="http://schemas.microsoft.com/office/drawing/2014/main" id="{34FC1926-1176-4C3E-A5D1-C59B62DC1DD8}"/>
                </a:ext>
              </a:extLst>
            </p:cNvPr>
            <p:cNvGrpSpPr>
              <a:grpSpLocks/>
            </p:cNvGrpSpPr>
            <p:nvPr/>
          </p:nvGrpSpPr>
          <p:grpSpPr bwMode="auto">
            <a:xfrm>
              <a:off x="3145" y="2824"/>
              <a:ext cx="337" cy="25"/>
              <a:chOff x="322" y="2596"/>
              <a:chExt cx="450" cy="31"/>
            </a:xfrm>
          </p:grpSpPr>
          <p:sp>
            <p:nvSpPr>
              <p:cNvPr id="15456" name="Line 53">
                <a:extLst>
                  <a:ext uri="{FF2B5EF4-FFF2-40B4-BE49-F238E27FC236}">
                    <a16:creationId xmlns:a16="http://schemas.microsoft.com/office/drawing/2014/main" id="{672254D0-D531-424C-83BD-24338266BDC6}"/>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57" name="Line 54">
                <a:extLst>
                  <a:ext uri="{FF2B5EF4-FFF2-40B4-BE49-F238E27FC236}">
                    <a16:creationId xmlns:a16="http://schemas.microsoft.com/office/drawing/2014/main" id="{36275991-C3C6-4E95-BABB-59CDF600A601}"/>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58" name="Line 55">
                <a:extLst>
                  <a:ext uri="{FF2B5EF4-FFF2-40B4-BE49-F238E27FC236}">
                    <a16:creationId xmlns:a16="http://schemas.microsoft.com/office/drawing/2014/main" id="{8CAAC9BC-2FD8-4803-848B-F5FB55C2C53A}"/>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59" name="Line 56">
                <a:extLst>
                  <a:ext uri="{FF2B5EF4-FFF2-40B4-BE49-F238E27FC236}">
                    <a16:creationId xmlns:a16="http://schemas.microsoft.com/office/drawing/2014/main" id="{940C8394-5669-4E72-B9C6-6AB77488FF8C}"/>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5455" name="Freeform 57">
              <a:extLst>
                <a:ext uri="{FF2B5EF4-FFF2-40B4-BE49-F238E27FC236}">
                  <a16:creationId xmlns:a16="http://schemas.microsoft.com/office/drawing/2014/main" id="{2A9A0D7C-867A-47A7-A939-88B1B29C2CF0}"/>
                </a:ext>
              </a:extLst>
            </p:cNvPr>
            <p:cNvSpPr>
              <a:spLocks/>
            </p:cNvSpPr>
            <p:nvPr/>
          </p:nvSpPr>
          <p:spPr bwMode="auto">
            <a:xfrm>
              <a:off x="3241" y="2525"/>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rgbClr val="CF0E3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5369" name="Group 58">
            <a:extLst>
              <a:ext uri="{FF2B5EF4-FFF2-40B4-BE49-F238E27FC236}">
                <a16:creationId xmlns:a16="http://schemas.microsoft.com/office/drawing/2014/main" id="{A5FDBA19-981B-4F73-8623-91C57CA9D5B3}"/>
              </a:ext>
            </a:extLst>
          </p:cNvPr>
          <p:cNvGrpSpPr>
            <a:grpSpLocks/>
          </p:cNvGrpSpPr>
          <p:nvPr/>
        </p:nvGrpSpPr>
        <p:grpSpPr bwMode="auto">
          <a:xfrm>
            <a:off x="3429000" y="2057400"/>
            <a:ext cx="635000" cy="685800"/>
            <a:chOff x="2352" y="2496"/>
            <a:chExt cx="400" cy="432"/>
          </a:xfrm>
        </p:grpSpPr>
        <p:sp>
          <p:nvSpPr>
            <p:cNvPr id="15422" name="Freeform 59">
              <a:extLst>
                <a:ext uri="{FF2B5EF4-FFF2-40B4-BE49-F238E27FC236}">
                  <a16:creationId xmlns:a16="http://schemas.microsoft.com/office/drawing/2014/main" id="{12EA11FE-ECEE-456E-A803-CC40D0C405B3}"/>
                </a:ext>
              </a:extLst>
            </p:cNvPr>
            <p:cNvSpPr>
              <a:spLocks/>
            </p:cNvSpPr>
            <p:nvPr/>
          </p:nvSpPr>
          <p:spPr bwMode="auto">
            <a:xfrm>
              <a:off x="2488" y="2786"/>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23" name="Freeform 60">
              <a:extLst>
                <a:ext uri="{FF2B5EF4-FFF2-40B4-BE49-F238E27FC236}">
                  <a16:creationId xmlns:a16="http://schemas.microsoft.com/office/drawing/2014/main" id="{7CC13892-D5EA-49BD-90BC-351F1536276E}"/>
                </a:ext>
              </a:extLst>
            </p:cNvPr>
            <p:cNvSpPr>
              <a:spLocks/>
            </p:cNvSpPr>
            <p:nvPr/>
          </p:nvSpPr>
          <p:spPr bwMode="auto">
            <a:xfrm>
              <a:off x="2545" y="2796"/>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24" name="Freeform 61">
              <a:extLst>
                <a:ext uri="{FF2B5EF4-FFF2-40B4-BE49-F238E27FC236}">
                  <a16:creationId xmlns:a16="http://schemas.microsoft.com/office/drawing/2014/main" id="{FC111AA7-D81C-4425-9526-B2A2A19865B4}"/>
                </a:ext>
              </a:extLst>
            </p:cNvPr>
            <p:cNvSpPr>
              <a:spLocks/>
            </p:cNvSpPr>
            <p:nvPr/>
          </p:nvSpPr>
          <p:spPr bwMode="auto">
            <a:xfrm>
              <a:off x="2633" y="2783"/>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25" name="Freeform 62">
              <a:extLst>
                <a:ext uri="{FF2B5EF4-FFF2-40B4-BE49-F238E27FC236}">
                  <a16:creationId xmlns:a16="http://schemas.microsoft.com/office/drawing/2014/main" id="{345C22AD-85DA-4A2F-9C7C-6B88032727E1}"/>
                </a:ext>
              </a:extLst>
            </p:cNvPr>
            <p:cNvSpPr>
              <a:spLocks/>
            </p:cNvSpPr>
            <p:nvPr/>
          </p:nvSpPr>
          <p:spPr bwMode="auto">
            <a:xfrm>
              <a:off x="2488" y="2838"/>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26" name="Freeform 63">
              <a:extLst>
                <a:ext uri="{FF2B5EF4-FFF2-40B4-BE49-F238E27FC236}">
                  <a16:creationId xmlns:a16="http://schemas.microsoft.com/office/drawing/2014/main" id="{F842F937-7EAF-4A54-9B69-2A0521185274}"/>
                </a:ext>
              </a:extLst>
            </p:cNvPr>
            <p:cNvSpPr>
              <a:spLocks/>
            </p:cNvSpPr>
            <p:nvPr/>
          </p:nvSpPr>
          <p:spPr bwMode="auto">
            <a:xfrm>
              <a:off x="2545" y="2789"/>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27" name="Rectangle 64">
              <a:extLst>
                <a:ext uri="{FF2B5EF4-FFF2-40B4-BE49-F238E27FC236}">
                  <a16:creationId xmlns:a16="http://schemas.microsoft.com/office/drawing/2014/main" id="{47306860-937F-47BB-8761-60A3990A720F}"/>
                </a:ext>
              </a:extLst>
            </p:cNvPr>
            <p:cNvSpPr>
              <a:spLocks noChangeArrowheads="1"/>
            </p:cNvSpPr>
            <p:nvPr/>
          </p:nvSpPr>
          <p:spPr bwMode="auto">
            <a:xfrm>
              <a:off x="2433" y="2531"/>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28" name="Freeform 65">
              <a:extLst>
                <a:ext uri="{FF2B5EF4-FFF2-40B4-BE49-F238E27FC236}">
                  <a16:creationId xmlns:a16="http://schemas.microsoft.com/office/drawing/2014/main" id="{D0D76417-D7AF-46AB-9E19-85479D662FD5}"/>
                </a:ext>
              </a:extLst>
            </p:cNvPr>
            <p:cNvSpPr>
              <a:spLocks/>
            </p:cNvSpPr>
            <p:nvPr/>
          </p:nvSpPr>
          <p:spPr bwMode="auto">
            <a:xfrm>
              <a:off x="2698" y="2864"/>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29" name="Freeform 66">
              <a:extLst>
                <a:ext uri="{FF2B5EF4-FFF2-40B4-BE49-F238E27FC236}">
                  <a16:creationId xmlns:a16="http://schemas.microsoft.com/office/drawing/2014/main" id="{B52B049F-57E9-4E0D-BE1B-598B5A793021}"/>
                </a:ext>
              </a:extLst>
            </p:cNvPr>
            <p:cNvSpPr>
              <a:spLocks/>
            </p:cNvSpPr>
            <p:nvPr/>
          </p:nvSpPr>
          <p:spPr bwMode="auto">
            <a:xfrm>
              <a:off x="2720" y="2496"/>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30" name="Freeform 67">
              <a:extLst>
                <a:ext uri="{FF2B5EF4-FFF2-40B4-BE49-F238E27FC236}">
                  <a16:creationId xmlns:a16="http://schemas.microsoft.com/office/drawing/2014/main" id="{C10BD3C6-BF89-441E-BD4C-195AC94612A4}"/>
                </a:ext>
              </a:extLst>
            </p:cNvPr>
            <p:cNvSpPr>
              <a:spLocks/>
            </p:cNvSpPr>
            <p:nvPr/>
          </p:nvSpPr>
          <p:spPr bwMode="auto">
            <a:xfrm>
              <a:off x="2431" y="2497"/>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31" name="Freeform 68">
              <a:extLst>
                <a:ext uri="{FF2B5EF4-FFF2-40B4-BE49-F238E27FC236}">
                  <a16:creationId xmlns:a16="http://schemas.microsoft.com/office/drawing/2014/main" id="{B9B58839-FD28-4055-BF08-CB3B20AB4883}"/>
                </a:ext>
              </a:extLst>
            </p:cNvPr>
            <p:cNvSpPr>
              <a:spLocks/>
            </p:cNvSpPr>
            <p:nvPr/>
          </p:nvSpPr>
          <p:spPr bwMode="auto">
            <a:xfrm>
              <a:off x="2461" y="2563"/>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32" name="Freeform 69">
              <a:extLst>
                <a:ext uri="{FF2B5EF4-FFF2-40B4-BE49-F238E27FC236}">
                  <a16:creationId xmlns:a16="http://schemas.microsoft.com/office/drawing/2014/main" id="{861BB9E8-CCBC-4DEC-B868-0DEC84DA92EF}"/>
                </a:ext>
              </a:extLst>
            </p:cNvPr>
            <p:cNvSpPr>
              <a:spLocks/>
            </p:cNvSpPr>
            <p:nvPr/>
          </p:nvSpPr>
          <p:spPr bwMode="auto">
            <a:xfrm>
              <a:off x="2462" y="2563"/>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33" name="Freeform 70">
              <a:extLst>
                <a:ext uri="{FF2B5EF4-FFF2-40B4-BE49-F238E27FC236}">
                  <a16:creationId xmlns:a16="http://schemas.microsoft.com/office/drawing/2014/main" id="{72D2076D-19E6-4DCA-A366-A75DA8D45F27}"/>
                </a:ext>
              </a:extLst>
            </p:cNvPr>
            <p:cNvSpPr>
              <a:spLocks/>
            </p:cNvSpPr>
            <p:nvPr/>
          </p:nvSpPr>
          <p:spPr bwMode="auto">
            <a:xfrm>
              <a:off x="2354" y="2904"/>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434" name="Freeform 71">
              <a:extLst>
                <a:ext uri="{FF2B5EF4-FFF2-40B4-BE49-F238E27FC236}">
                  <a16:creationId xmlns:a16="http://schemas.microsoft.com/office/drawing/2014/main" id="{E4221731-25B5-4EF9-8C0B-3DF654256990}"/>
                </a:ext>
              </a:extLst>
            </p:cNvPr>
            <p:cNvSpPr>
              <a:spLocks/>
            </p:cNvSpPr>
            <p:nvPr/>
          </p:nvSpPr>
          <p:spPr bwMode="auto">
            <a:xfrm>
              <a:off x="2352" y="2864"/>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5435" name="Group 72">
              <a:extLst>
                <a:ext uri="{FF2B5EF4-FFF2-40B4-BE49-F238E27FC236}">
                  <a16:creationId xmlns:a16="http://schemas.microsoft.com/office/drawing/2014/main" id="{E1B1FE5F-A854-4A12-8018-42EDE2CAFC52}"/>
                </a:ext>
              </a:extLst>
            </p:cNvPr>
            <p:cNvGrpSpPr>
              <a:grpSpLocks/>
            </p:cNvGrpSpPr>
            <p:nvPr/>
          </p:nvGrpSpPr>
          <p:grpSpPr bwMode="auto">
            <a:xfrm>
              <a:off x="2377" y="2872"/>
              <a:ext cx="337" cy="25"/>
              <a:chOff x="322" y="2596"/>
              <a:chExt cx="450" cy="31"/>
            </a:xfrm>
          </p:grpSpPr>
          <p:sp>
            <p:nvSpPr>
              <p:cNvPr id="15437" name="Line 73">
                <a:extLst>
                  <a:ext uri="{FF2B5EF4-FFF2-40B4-BE49-F238E27FC236}">
                    <a16:creationId xmlns:a16="http://schemas.microsoft.com/office/drawing/2014/main" id="{E20D74FE-1A9F-437E-8C5D-ED1402C16F27}"/>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38" name="Line 74">
                <a:extLst>
                  <a:ext uri="{FF2B5EF4-FFF2-40B4-BE49-F238E27FC236}">
                    <a16:creationId xmlns:a16="http://schemas.microsoft.com/office/drawing/2014/main" id="{D145C26B-2CBD-4D4D-A1AA-F7E5C17C8352}"/>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39" name="Line 75">
                <a:extLst>
                  <a:ext uri="{FF2B5EF4-FFF2-40B4-BE49-F238E27FC236}">
                    <a16:creationId xmlns:a16="http://schemas.microsoft.com/office/drawing/2014/main" id="{1B60860E-0420-40A8-8C0C-A4862D5FA54A}"/>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40" name="Line 76">
                <a:extLst>
                  <a:ext uri="{FF2B5EF4-FFF2-40B4-BE49-F238E27FC236}">
                    <a16:creationId xmlns:a16="http://schemas.microsoft.com/office/drawing/2014/main" id="{1C2A0061-5F77-4DDE-B8A0-D0895E31B4F2}"/>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5436" name="Freeform 77">
              <a:extLst>
                <a:ext uri="{FF2B5EF4-FFF2-40B4-BE49-F238E27FC236}">
                  <a16:creationId xmlns:a16="http://schemas.microsoft.com/office/drawing/2014/main" id="{178A77C7-5A78-421C-B8CB-ED0A873EC52D}"/>
                </a:ext>
              </a:extLst>
            </p:cNvPr>
            <p:cNvSpPr>
              <a:spLocks/>
            </p:cNvSpPr>
            <p:nvPr/>
          </p:nvSpPr>
          <p:spPr bwMode="auto">
            <a:xfrm>
              <a:off x="2473" y="2573"/>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5370" name="Group 78">
            <a:extLst>
              <a:ext uri="{FF2B5EF4-FFF2-40B4-BE49-F238E27FC236}">
                <a16:creationId xmlns:a16="http://schemas.microsoft.com/office/drawing/2014/main" id="{FA63E764-3D7D-4E89-B667-D82143C22F87}"/>
              </a:ext>
            </a:extLst>
          </p:cNvPr>
          <p:cNvGrpSpPr>
            <a:grpSpLocks/>
          </p:cNvGrpSpPr>
          <p:nvPr/>
        </p:nvGrpSpPr>
        <p:grpSpPr bwMode="auto">
          <a:xfrm>
            <a:off x="4114800" y="4724400"/>
            <a:ext cx="533400" cy="838200"/>
            <a:chOff x="3264" y="1152"/>
            <a:chExt cx="336" cy="528"/>
          </a:xfrm>
        </p:grpSpPr>
        <p:sp>
          <p:nvSpPr>
            <p:cNvPr id="15411" name="Rectangle 79">
              <a:extLst>
                <a:ext uri="{FF2B5EF4-FFF2-40B4-BE49-F238E27FC236}">
                  <a16:creationId xmlns:a16="http://schemas.microsoft.com/office/drawing/2014/main" id="{A0219BFE-B19F-41FF-8366-B3AB13F1ABDA}"/>
                </a:ext>
              </a:extLst>
            </p:cNvPr>
            <p:cNvSpPr>
              <a:spLocks noChangeArrowheads="1"/>
            </p:cNvSpPr>
            <p:nvPr/>
          </p:nvSpPr>
          <p:spPr bwMode="auto">
            <a:xfrm>
              <a:off x="3305" y="1244"/>
              <a:ext cx="153" cy="404"/>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12" name="Rectangle 80">
              <a:extLst>
                <a:ext uri="{FF2B5EF4-FFF2-40B4-BE49-F238E27FC236}">
                  <a16:creationId xmlns:a16="http://schemas.microsoft.com/office/drawing/2014/main" id="{08330101-6393-424E-8A0F-1CE0A1980A6B}"/>
                </a:ext>
              </a:extLst>
            </p:cNvPr>
            <p:cNvSpPr>
              <a:spLocks noChangeArrowheads="1"/>
            </p:cNvSpPr>
            <p:nvPr/>
          </p:nvSpPr>
          <p:spPr bwMode="auto">
            <a:xfrm>
              <a:off x="3325" y="1266"/>
              <a:ext cx="49" cy="89"/>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13" name="Line 81">
              <a:extLst>
                <a:ext uri="{FF2B5EF4-FFF2-40B4-BE49-F238E27FC236}">
                  <a16:creationId xmlns:a16="http://schemas.microsoft.com/office/drawing/2014/main" id="{50EC83AF-64A9-473C-950A-3D21A6B0B275}"/>
                </a:ext>
              </a:extLst>
            </p:cNvPr>
            <p:cNvSpPr>
              <a:spLocks noChangeShapeType="1"/>
            </p:cNvSpPr>
            <p:nvPr/>
          </p:nvSpPr>
          <p:spPr bwMode="auto">
            <a:xfrm flipV="1">
              <a:off x="3458" y="1314"/>
              <a:ext cx="101" cy="88"/>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14" name="Freeform 82">
              <a:extLst>
                <a:ext uri="{FF2B5EF4-FFF2-40B4-BE49-F238E27FC236}">
                  <a16:creationId xmlns:a16="http://schemas.microsoft.com/office/drawing/2014/main" id="{35B0D0B3-D769-411D-8F96-35641DA34BA1}"/>
                </a:ext>
              </a:extLst>
            </p:cNvPr>
            <p:cNvSpPr>
              <a:spLocks/>
            </p:cNvSpPr>
            <p:nvPr/>
          </p:nvSpPr>
          <p:spPr bwMode="auto">
            <a:xfrm>
              <a:off x="3458" y="1152"/>
              <a:ext cx="105" cy="515"/>
            </a:xfrm>
            <a:custGeom>
              <a:avLst/>
              <a:gdLst>
                <a:gd name="T0" fmla="*/ 0 w 62"/>
                <a:gd name="T1" fmla="*/ 89 h 352"/>
                <a:gd name="T2" fmla="*/ 103 w 62"/>
                <a:gd name="T3" fmla="*/ 0 h 352"/>
                <a:gd name="T4" fmla="*/ 103 w 62"/>
                <a:gd name="T5" fmla="*/ 421 h 352"/>
                <a:gd name="T6" fmla="*/ 0 w 62"/>
                <a:gd name="T7" fmla="*/ 514 h 352"/>
                <a:gd name="T8" fmla="*/ 0 w 62"/>
                <a:gd name="T9" fmla="*/ 89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949494"/>
            </a:solidFill>
            <a:ln w="9525" cap="rnd">
              <a:solidFill>
                <a:srgbClr val="000000"/>
              </a:solidFill>
              <a:round/>
              <a:headEnd/>
              <a:tailEnd/>
            </a:ln>
          </p:spPr>
          <p:txBody>
            <a:bodyPr/>
            <a:lstStyle/>
            <a:p>
              <a:endParaRPr lang="es-MX"/>
            </a:p>
          </p:txBody>
        </p:sp>
        <p:sp>
          <p:nvSpPr>
            <p:cNvPr id="15415" name="Line 83">
              <a:extLst>
                <a:ext uri="{FF2B5EF4-FFF2-40B4-BE49-F238E27FC236}">
                  <a16:creationId xmlns:a16="http://schemas.microsoft.com/office/drawing/2014/main" id="{A80B8A4D-B50D-4743-9141-966F2120F9FA}"/>
                </a:ext>
              </a:extLst>
            </p:cNvPr>
            <p:cNvSpPr>
              <a:spLocks noChangeShapeType="1"/>
            </p:cNvSpPr>
            <p:nvPr/>
          </p:nvSpPr>
          <p:spPr bwMode="auto">
            <a:xfrm>
              <a:off x="3305" y="1404"/>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16" name="Line 84">
              <a:extLst>
                <a:ext uri="{FF2B5EF4-FFF2-40B4-BE49-F238E27FC236}">
                  <a16:creationId xmlns:a16="http://schemas.microsoft.com/office/drawing/2014/main" id="{617A47E0-5B65-4ED8-9962-D2086C8330AC}"/>
                </a:ext>
              </a:extLst>
            </p:cNvPr>
            <p:cNvSpPr>
              <a:spLocks noChangeShapeType="1"/>
            </p:cNvSpPr>
            <p:nvPr/>
          </p:nvSpPr>
          <p:spPr bwMode="auto">
            <a:xfrm>
              <a:off x="3330" y="1373"/>
              <a:ext cx="4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17" name="Freeform 85">
              <a:extLst>
                <a:ext uri="{FF2B5EF4-FFF2-40B4-BE49-F238E27FC236}">
                  <a16:creationId xmlns:a16="http://schemas.microsoft.com/office/drawing/2014/main" id="{C724BC42-C1FE-4994-996B-A261AB370ECA}"/>
                </a:ext>
              </a:extLst>
            </p:cNvPr>
            <p:cNvSpPr>
              <a:spLocks/>
            </p:cNvSpPr>
            <p:nvPr/>
          </p:nvSpPr>
          <p:spPr bwMode="auto">
            <a:xfrm>
              <a:off x="3301" y="1152"/>
              <a:ext cx="260" cy="92"/>
            </a:xfrm>
            <a:custGeom>
              <a:avLst/>
              <a:gdLst>
                <a:gd name="T0" fmla="*/ 0 w 154"/>
                <a:gd name="T1" fmla="*/ 91 h 63"/>
                <a:gd name="T2" fmla="*/ 152 w 154"/>
                <a:gd name="T3" fmla="*/ 91 h 63"/>
                <a:gd name="T4" fmla="*/ 258 w 154"/>
                <a:gd name="T5" fmla="*/ 0 h 63"/>
                <a:gd name="T6" fmla="*/ 106 w 154"/>
                <a:gd name="T7" fmla="*/ 0 h 63"/>
                <a:gd name="T8" fmla="*/ 0 w 154"/>
                <a:gd name="T9" fmla="*/ 91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DADADA"/>
            </a:solidFill>
            <a:ln w="9525" cap="rnd">
              <a:solidFill>
                <a:srgbClr val="000000"/>
              </a:solidFill>
              <a:round/>
              <a:headEnd/>
              <a:tailEnd/>
            </a:ln>
          </p:spPr>
          <p:txBody>
            <a:bodyPr/>
            <a:lstStyle/>
            <a:p>
              <a:endParaRPr lang="es-MX"/>
            </a:p>
          </p:txBody>
        </p:sp>
        <p:sp>
          <p:nvSpPr>
            <p:cNvPr id="15418" name="Line 86">
              <a:extLst>
                <a:ext uri="{FF2B5EF4-FFF2-40B4-BE49-F238E27FC236}">
                  <a16:creationId xmlns:a16="http://schemas.microsoft.com/office/drawing/2014/main" id="{E6ED58A0-DA44-4093-A722-DA9A538B57F1}"/>
                </a:ext>
              </a:extLst>
            </p:cNvPr>
            <p:cNvSpPr>
              <a:spLocks noChangeShapeType="1"/>
            </p:cNvSpPr>
            <p:nvPr/>
          </p:nvSpPr>
          <p:spPr bwMode="auto">
            <a:xfrm>
              <a:off x="3305" y="1610"/>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19" name="Freeform 87">
              <a:extLst>
                <a:ext uri="{FF2B5EF4-FFF2-40B4-BE49-F238E27FC236}">
                  <a16:creationId xmlns:a16="http://schemas.microsoft.com/office/drawing/2014/main" id="{DB3C5A60-914E-4EDA-A6C9-BC73D1E6E78A}"/>
                </a:ext>
              </a:extLst>
            </p:cNvPr>
            <p:cNvSpPr>
              <a:spLocks/>
            </p:cNvSpPr>
            <p:nvPr/>
          </p:nvSpPr>
          <p:spPr bwMode="auto">
            <a:xfrm>
              <a:off x="3460" y="1557"/>
              <a:ext cx="140" cy="122"/>
            </a:xfrm>
            <a:custGeom>
              <a:avLst/>
              <a:gdLst>
                <a:gd name="T0" fmla="*/ 0 w 83"/>
                <a:gd name="T1" fmla="*/ 90 h 83"/>
                <a:gd name="T2" fmla="*/ 34 w 83"/>
                <a:gd name="T3" fmla="*/ 121 h 83"/>
                <a:gd name="T4" fmla="*/ 138 w 83"/>
                <a:gd name="T5" fmla="*/ 29 h 83"/>
                <a:gd name="T6" fmla="*/ 103 w 83"/>
                <a:gd name="T7" fmla="*/ 0 h 83"/>
                <a:gd name="T8" fmla="*/ 0 w 83"/>
                <a:gd name="T9" fmla="*/ 90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DADADA"/>
            </a:solidFill>
            <a:ln w="9525" cap="rnd">
              <a:solidFill>
                <a:srgbClr val="000000"/>
              </a:solidFill>
              <a:round/>
              <a:headEnd/>
              <a:tailEnd/>
            </a:ln>
          </p:spPr>
          <p:txBody>
            <a:bodyPr/>
            <a:lstStyle/>
            <a:p>
              <a:endParaRPr lang="es-MX"/>
            </a:p>
          </p:txBody>
        </p:sp>
        <p:sp>
          <p:nvSpPr>
            <p:cNvPr id="15420" name="Freeform 88">
              <a:extLst>
                <a:ext uri="{FF2B5EF4-FFF2-40B4-BE49-F238E27FC236}">
                  <a16:creationId xmlns:a16="http://schemas.microsoft.com/office/drawing/2014/main" id="{84B9A9DE-0585-4B4F-88D3-70239F695EF7}"/>
                </a:ext>
              </a:extLst>
            </p:cNvPr>
            <p:cNvSpPr>
              <a:spLocks/>
            </p:cNvSpPr>
            <p:nvPr/>
          </p:nvSpPr>
          <p:spPr bwMode="auto">
            <a:xfrm>
              <a:off x="3264" y="1645"/>
              <a:ext cx="230" cy="35"/>
            </a:xfrm>
            <a:custGeom>
              <a:avLst/>
              <a:gdLst>
                <a:gd name="T0" fmla="*/ 189 w 136"/>
                <a:gd name="T1" fmla="*/ 0 h 24"/>
                <a:gd name="T2" fmla="*/ 228 w 136"/>
                <a:gd name="T3" fmla="*/ 34 h 24"/>
                <a:gd name="T4" fmla="*/ 0 w 136"/>
                <a:gd name="T5" fmla="*/ 34 h 24"/>
                <a:gd name="T6" fmla="*/ 39 w 136"/>
                <a:gd name="T7" fmla="*/ 0 h 24"/>
                <a:gd name="T8" fmla="*/ 189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DADADA"/>
            </a:solidFill>
            <a:ln w="9525" cap="rnd">
              <a:solidFill>
                <a:srgbClr val="000000"/>
              </a:solidFill>
              <a:round/>
              <a:headEnd/>
              <a:tailEnd/>
            </a:ln>
          </p:spPr>
          <p:txBody>
            <a:bodyPr/>
            <a:lstStyle/>
            <a:p>
              <a:endParaRPr lang="es-MX"/>
            </a:p>
          </p:txBody>
        </p:sp>
        <p:sp>
          <p:nvSpPr>
            <p:cNvPr id="15421" name="Line 89">
              <a:extLst>
                <a:ext uri="{FF2B5EF4-FFF2-40B4-BE49-F238E27FC236}">
                  <a16:creationId xmlns:a16="http://schemas.microsoft.com/office/drawing/2014/main" id="{13C08091-2B99-4BCB-BD91-C0890BD11F0C}"/>
                </a:ext>
              </a:extLst>
            </p:cNvPr>
            <p:cNvSpPr>
              <a:spLocks noChangeShapeType="1"/>
            </p:cNvSpPr>
            <p:nvPr/>
          </p:nvSpPr>
          <p:spPr bwMode="auto">
            <a:xfrm>
              <a:off x="3305" y="1648"/>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15371" name="Group 90">
            <a:extLst>
              <a:ext uri="{FF2B5EF4-FFF2-40B4-BE49-F238E27FC236}">
                <a16:creationId xmlns:a16="http://schemas.microsoft.com/office/drawing/2014/main" id="{A09E0AD4-ADA3-475A-B7A1-F5511934504B}"/>
              </a:ext>
            </a:extLst>
          </p:cNvPr>
          <p:cNvGrpSpPr>
            <a:grpSpLocks/>
          </p:cNvGrpSpPr>
          <p:nvPr/>
        </p:nvGrpSpPr>
        <p:grpSpPr bwMode="auto">
          <a:xfrm>
            <a:off x="2514600" y="4800600"/>
            <a:ext cx="533400" cy="838200"/>
            <a:chOff x="3264" y="1152"/>
            <a:chExt cx="336" cy="528"/>
          </a:xfrm>
        </p:grpSpPr>
        <p:sp>
          <p:nvSpPr>
            <p:cNvPr id="15400" name="Rectangle 91">
              <a:extLst>
                <a:ext uri="{FF2B5EF4-FFF2-40B4-BE49-F238E27FC236}">
                  <a16:creationId xmlns:a16="http://schemas.microsoft.com/office/drawing/2014/main" id="{47402017-D083-4439-90FE-4A41E959DA62}"/>
                </a:ext>
              </a:extLst>
            </p:cNvPr>
            <p:cNvSpPr>
              <a:spLocks noChangeArrowheads="1"/>
            </p:cNvSpPr>
            <p:nvPr/>
          </p:nvSpPr>
          <p:spPr bwMode="auto">
            <a:xfrm>
              <a:off x="3305" y="1244"/>
              <a:ext cx="153" cy="404"/>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01" name="Rectangle 92">
              <a:extLst>
                <a:ext uri="{FF2B5EF4-FFF2-40B4-BE49-F238E27FC236}">
                  <a16:creationId xmlns:a16="http://schemas.microsoft.com/office/drawing/2014/main" id="{9155B5CC-E8E6-4C57-A05B-FA1B7C852A01}"/>
                </a:ext>
              </a:extLst>
            </p:cNvPr>
            <p:cNvSpPr>
              <a:spLocks noChangeArrowheads="1"/>
            </p:cNvSpPr>
            <p:nvPr/>
          </p:nvSpPr>
          <p:spPr bwMode="auto">
            <a:xfrm>
              <a:off x="3325" y="1266"/>
              <a:ext cx="49" cy="89"/>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402" name="Line 93">
              <a:extLst>
                <a:ext uri="{FF2B5EF4-FFF2-40B4-BE49-F238E27FC236}">
                  <a16:creationId xmlns:a16="http://schemas.microsoft.com/office/drawing/2014/main" id="{205F1D8C-F89A-4FB0-A832-6DCBF93E3700}"/>
                </a:ext>
              </a:extLst>
            </p:cNvPr>
            <p:cNvSpPr>
              <a:spLocks noChangeShapeType="1"/>
            </p:cNvSpPr>
            <p:nvPr/>
          </p:nvSpPr>
          <p:spPr bwMode="auto">
            <a:xfrm flipV="1">
              <a:off x="3458" y="1314"/>
              <a:ext cx="101" cy="88"/>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03" name="Freeform 94">
              <a:extLst>
                <a:ext uri="{FF2B5EF4-FFF2-40B4-BE49-F238E27FC236}">
                  <a16:creationId xmlns:a16="http://schemas.microsoft.com/office/drawing/2014/main" id="{504D556C-F2CF-4226-8AB2-639C3FB37D7F}"/>
                </a:ext>
              </a:extLst>
            </p:cNvPr>
            <p:cNvSpPr>
              <a:spLocks/>
            </p:cNvSpPr>
            <p:nvPr/>
          </p:nvSpPr>
          <p:spPr bwMode="auto">
            <a:xfrm>
              <a:off x="3458" y="1152"/>
              <a:ext cx="105" cy="515"/>
            </a:xfrm>
            <a:custGeom>
              <a:avLst/>
              <a:gdLst>
                <a:gd name="T0" fmla="*/ 0 w 62"/>
                <a:gd name="T1" fmla="*/ 89 h 352"/>
                <a:gd name="T2" fmla="*/ 103 w 62"/>
                <a:gd name="T3" fmla="*/ 0 h 352"/>
                <a:gd name="T4" fmla="*/ 103 w 62"/>
                <a:gd name="T5" fmla="*/ 421 h 352"/>
                <a:gd name="T6" fmla="*/ 0 w 62"/>
                <a:gd name="T7" fmla="*/ 514 h 352"/>
                <a:gd name="T8" fmla="*/ 0 w 62"/>
                <a:gd name="T9" fmla="*/ 89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949494"/>
            </a:solidFill>
            <a:ln w="9525" cap="rnd">
              <a:solidFill>
                <a:srgbClr val="000000"/>
              </a:solidFill>
              <a:round/>
              <a:headEnd/>
              <a:tailEnd/>
            </a:ln>
          </p:spPr>
          <p:txBody>
            <a:bodyPr/>
            <a:lstStyle/>
            <a:p>
              <a:endParaRPr lang="es-MX"/>
            </a:p>
          </p:txBody>
        </p:sp>
        <p:sp>
          <p:nvSpPr>
            <p:cNvPr id="15404" name="Line 95">
              <a:extLst>
                <a:ext uri="{FF2B5EF4-FFF2-40B4-BE49-F238E27FC236}">
                  <a16:creationId xmlns:a16="http://schemas.microsoft.com/office/drawing/2014/main" id="{5CCF6F01-CE77-4D3B-94DD-ED61ED6FB736}"/>
                </a:ext>
              </a:extLst>
            </p:cNvPr>
            <p:cNvSpPr>
              <a:spLocks noChangeShapeType="1"/>
            </p:cNvSpPr>
            <p:nvPr/>
          </p:nvSpPr>
          <p:spPr bwMode="auto">
            <a:xfrm>
              <a:off x="3305" y="1404"/>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05" name="Line 96">
              <a:extLst>
                <a:ext uri="{FF2B5EF4-FFF2-40B4-BE49-F238E27FC236}">
                  <a16:creationId xmlns:a16="http://schemas.microsoft.com/office/drawing/2014/main" id="{1400D514-B00F-4454-B4E7-CA5E5EAE5843}"/>
                </a:ext>
              </a:extLst>
            </p:cNvPr>
            <p:cNvSpPr>
              <a:spLocks noChangeShapeType="1"/>
            </p:cNvSpPr>
            <p:nvPr/>
          </p:nvSpPr>
          <p:spPr bwMode="auto">
            <a:xfrm>
              <a:off x="3330" y="1373"/>
              <a:ext cx="4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06" name="Freeform 97">
              <a:extLst>
                <a:ext uri="{FF2B5EF4-FFF2-40B4-BE49-F238E27FC236}">
                  <a16:creationId xmlns:a16="http://schemas.microsoft.com/office/drawing/2014/main" id="{5B9B1018-8324-4D2D-A7C5-EF312B940489}"/>
                </a:ext>
              </a:extLst>
            </p:cNvPr>
            <p:cNvSpPr>
              <a:spLocks/>
            </p:cNvSpPr>
            <p:nvPr/>
          </p:nvSpPr>
          <p:spPr bwMode="auto">
            <a:xfrm>
              <a:off x="3301" y="1152"/>
              <a:ext cx="260" cy="92"/>
            </a:xfrm>
            <a:custGeom>
              <a:avLst/>
              <a:gdLst>
                <a:gd name="T0" fmla="*/ 0 w 154"/>
                <a:gd name="T1" fmla="*/ 91 h 63"/>
                <a:gd name="T2" fmla="*/ 152 w 154"/>
                <a:gd name="T3" fmla="*/ 91 h 63"/>
                <a:gd name="T4" fmla="*/ 258 w 154"/>
                <a:gd name="T5" fmla="*/ 0 h 63"/>
                <a:gd name="T6" fmla="*/ 106 w 154"/>
                <a:gd name="T7" fmla="*/ 0 h 63"/>
                <a:gd name="T8" fmla="*/ 0 w 154"/>
                <a:gd name="T9" fmla="*/ 91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DADADA"/>
            </a:solidFill>
            <a:ln w="9525" cap="rnd">
              <a:solidFill>
                <a:srgbClr val="000000"/>
              </a:solidFill>
              <a:round/>
              <a:headEnd/>
              <a:tailEnd/>
            </a:ln>
          </p:spPr>
          <p:txBody>
            <a:bodyPr/>
            <a:lstStyle/>
            <a:p>
              <a:endParaRPr lang="es-MX"/>
            </a:p>
          </p:txBody>
        </p:sp>
        <p:sp>
          <p:nvSpPr>
            <p:cNvPr id="15407" name="Line 98">
              <a:extLst>
                <a:ext uri="{FF2B5EF4-FFF2-40B4-BE49-F238E27FC236}">
                  <a16:creationId xmlns:a16="http://schemas.microsoft.com/office/drawing/2014/main" id="{F0B4249F-181D-4653-91D0-D8149A67029F}"/>
                </a:ext>
              </a:extLst>
            </p:cNvPr>
            <p:cNvSpPr>
              <a:spLocks noChangeShapeType="1"/>
            </p:cNvSpPr>
            <p:nvPr/>
          </p:nvSpPr>
          <p:spPr bwMode="auto">
            <a:xfrm>
              <a:off x="3305" y="1610"/>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408" name="Freeform 99">
              <a:extLst>
                <a:ext uri="{FF2B5EF4-FFF2-40B4-BE49-F238E27FC236}">
                  <a16:creationId xmlns:a16="http://schemas.microsoft.com/office/drawing/2014/main" id="{7421B053-49B3-447A-BD0E-1BD9036612D2}"/>
                </a:ext>
              </a:extLst>
            </p:cNvPr>
            <p:cNvSpPr>
              <a:spLocks/>
            </p:cNvSpPr>
            <p:nvPr/>
          </p:nvSpPr>
          <p:spPr bwMode="auto">
            <a:xfrm>
              <a:off x="3460" y="1557"/>
              <a:ext cx="140" cy="122"/>
            </a:xfrm>
            <a:custGeom>
              <a:avLst/>
              <a:gdLst>
                <a:gd name="T0" fmla="*/ 0 w 83"/>
                <a:gd name="T1" fmla="*/ 90 h 83"/>
                <a:gd name="T2" fmla="*/ 34 w 83"/>
                <a:gd name="T3" fmla="*/ 121 h 83"/>
                <a:gd name="T4" fmla="*/ 138 w 83"/>
                <a:gd name="T5" fmla="*/ 29 h 83"/>
                <a:gd name="T6" fmla="*/ 103 w 83"/>
                <a:gd name="T7" fmla="*/ 0 h 83"/>
                <a:gd name="T8" fmla="*/ 0 w 83"/>
                <a:gd name="T9" fmla="*/ 90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DADADA"/>
            </a:solidFill>
            <a:ln w="9525" cap="rnd">
              <a:solidFill>
                <a:srgbClr val="000000"/>
              </a:solidFill>
              <a:round/>
              <a:headEnd/>
              <a:tailEnd/>
            </a:ln>
          </p:spPr>
          <p:txBody>
            <a:bodyPr/>
            <a:lstStyle/>
            <a:p>
              <a:endParaRPr lang="es-MX"/>
            </a:p>
          </p:txBody>
        </p:sp>
        <p:sp>
          <p:nvSpPr>
            <p:cNvPr id="15409" name="Freeform 100">
              <a:extLst>
                <a:ext uri="{FF2B5EF4-FFF2-40B4-BE49-F238E27FC236}">
                  <a16:creationId xmlns:a16="http://schemas.microsoft.com/office/drawing/2014/main" id="{BEF97733-E3DA-42C4-AB67-A183024B8C38}"/>
                </a:ext>
              </a:extLst>
            </p:cNvPr>
            <p:cNvSpPr>
              <a:spLocks/>
            </p:cNvSpPr>
            <p:nvPr/>
          </p:nvSpPr>
          <p:spPr bwMode="auto">
            <a:xfrm>
              <a:off x="3264" y="1645"/>
              <a:ext cx="230" cy="35"/>
            </a:xfrm>
            <a:custGeom>
              <a:avLst/>
              <a:gdLst>
                <a:gd name="T0" fmla="*/ 189 w 136"/>
                <a:gd name="T1" fmla="*/ 0 h 24"/>
                <a:gd name="T2" fmla="*/ 228 w 136"/>
                <a:gd name="T3" fmla="*/ 34 h 24"/>
                <a:gd name="T4" fmla="*/ 0 w 136"/>
                <a:gd name="T5" fmla="*/ 34 h 24"/>
                <a:gd name="T6" fmla="*/ 39 w 136"/>
                <a:gd name="T7" fmla="*/ 0 h 24"/>
                <a:gd name="T8" fmla="*/ 189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DADADA"/>
            </a:solidFill>
            <a:ln w="9525" cap="rnd">
              <a:solidFill>
                <a:srgbClr val="000000"/>
              </a:solidFill>
              <a:round/>
              <a:headEnd/>
              <a:tailEnd/>
            </a:ln>
          </p:spPr>
          <p:txBody>
            <a:bodyPr/>
            <a:lstStyle/>
            <a:p>
              <a:endParaRPr lang="es-MX"/>
            </a:p>
          </p:txBody>
        </p:sp>
        <p:sp>
          <p:nvSpPr>
            <p:cNvPr id="15410" name="Line 101">
              <a:extLst>
                <a:ext uri="{FF2B5EF4-FFF2-40B4-BE49-F238E27FC236}">
                  <a16:creationId xmlns:a16="http://schemas.microsoft.com/office/drawing/2014/main" id="{9AFB251A-C7E2-4F80-979A-F119C9B2A72D}"/>
                </a:ext>
              </a:extLst>
            </p:cNvPr>
            <p:cNvSpPr>
              <a:spLocks noChangeShapeType="1"/>
            </p:cNvSpPr>
            <p:nvPr/>
          </p:nvSpPr>
          <p:spPr bwMode="auto">
            <a:xfrm>
              <a:off x="3305" y="1648"/>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5372" name="Freeform 102">
            <a:extLst>
              <a:ext uri="{FF2B5EF4-FFF2-40B4-BE49-F238E27FC236}">
                <a16:creationId xmlns:a16="http://schemas.microsoft.com/office/drawing/2014/main" id="{7E54927F-8D16-4EEE-8B19-562AD3ADE856}"/>
              </a:ext>
            </a:extLst>
          </p:cNvPr>
          <p:cNvSpPr>
            <a:spLocks/>
          </p:cNvSpPr>
          <p:nvPr/>
        </p:nvSpPr>
        <p:spPr bwMode="auto">
          <a:xfrm>
            <a:off x="2149475" y="5729288"/>
            <a:ext cx="44450" cy="14287"/>
          </a:xfrm>
          <a:custGeom>
            <a:avLst/>
            <a:gdLst>
              <a:gd name="T0" fmla="*/ 0 w 28"/>
              <a:gd name="T1" fmla="*/ 0 h 9"/>
              <a:gd name="T2" fmla="*/ 44450 w 28"/>
              <a:gd name="T3" fmla="*/ 14287 h 9"/>
              <a:gd name="T4" fmla="*/ 0 w 28"/>
              <a:gd name="T5" fmla="*/ 0 h 9"/>
              <a:gd name="T6" fmla="*/ 0 60000 65536"/>
              <a:gd name="T7" fmla="*/ 0 60000 65536"/>
              <a:gd name="T8" fmla="*/ 0 60000 65536"/>
              <a:gd name="T9" fmla="*/ 0 w 28"/>
              <a:gd name="T10" fmla="*/ 0 h 9"/>
              <a:gd name="T11" fmla="*/ 28 w 28"/>
              <a:gd name="T12" fmla="*/ 9 h 9"/>
            </a:gdLst>
            <a:ahLst/>
            <a:cxnLst>
              <a:cxn ang="T6">
                <a:pos x="T0" y="T1"/>
              </a:cxn>
              <a:cxn ang="T7">
                <a:pos x="T2" y="T3"/>
              </a:cxn>
              <a:cxn ang="T8">
                <a:pos x="T4" y="T5"/>
              </a:cxn>
            </a:cxnLst>
            <a:rect l="T9" t="T10" r="T11" b="T12"/>
            <a:pathLst>
              <a:path w="28" h="9">
                <a:moveTo>
                  <a:pt x="0" y="0"/>
                </a:moveTo>
                <a:cubicBezTo>
                  <a:pt x="9" y="3"/>
                  <a:pt x="28" y="9"/>
                  <a:pt x="28" y="9"/>
                </a:cubicBezTo>
                <a:cubicBezTo>
                  <a:pt x="28" y="9"/>
                  <a:pt x="9" y="3"/>
                  <a:pt x="0" y="0"/>
                </a:cubicBezTo>
                <a:close/>
              </a:path>
            </a:pathLst>
          </a:custGeom>
          <a:solidFill>
            <a:schemeClr val="accent1"/>
          </a:solidFill>
          <a:ln w="9525">
            <a:solidFill>
              <a:schemeClr val="tx1"/>
            </a:solidFill>
            <a:round/>
            <a:headEnd/>
            <a:tailEnd/>
          </a:ln>
        </p:spPr>
        <p:txBody>
          <a:bodyPr wrap="none" anchor="ctr"/>
          <a:lstStyle/>
          <a:p>
            <a:endParaRPr lang="es-MX"/>
          </a:p>
        </p:txBody>
      </p:sp>
      <p:sp>
        <p:nvSpPr>
          <p:cNvPr id="15373" name="Text Box 103">
            <a:extLst>
              <a:ext uri="{FF2B5EF4-FFF2-40B4-BE49-F238E27FC236}">
                <a16:creationId xmlns:a16="http://schemas.microsoft.com/office/drawing/2014/main" id="{44E1ED68-097B-4087-914E-EDF1401E1FF5}"/>
              </a:ext>
            </a:extLst>
          </p:cNvPr>
          <p:cNvSpPr txBox="1">
            <a:spLocks noChangeArrowheads="1"/>
          </p:cNvSpPr>
          <p:nvPr/>
        </p:nvSpPr>
        <p:spPr bwMode="auto">
          <a:xfrm>
            <a:off x="3810000" y="5791200"/>
            <a:ext cx="1663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VLAN DB ventas</a:t>
            </a:r>
          </a:p>
        </p:txBody>
      </p:sp>
      <p:sp>
        <p:nvSpPr>
          <p:cNvPr id="15374" name="Text Box 104">
            <a:extLst>
              <a:ext uri="{FF2B5EF4-FFF2-40B4-BE49-F238E27FC236}">
                <a16:creationId xmlns:a16="http://schemas.microsoft.com/office/drawing/2014/main" id="{81FB784D-780C-4F18-8468-094CD120BE6B}"/>
              </a:ext>
            </a:extLst>
          </p:cNvPr>
          <p:cNvSpPr txBox="1">
            <a:spLocks noChangeArrowheads="1"/>
          </p:cNvSpPr>
          <p:nvPr/>
        </p:nvSpPr>
        <p:spPr bwMode="auto">
          <a:xfrm>
            <a:off x="2133600" y="5791200"/>
            <a:ext cx="1309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VLAN E-mail</a:t>
            </a:r>
          </a:p>
        </p:txBody>
      </p:sp>
      <p:sp>
        <p:nvSpPr>
          <p:cNvPr id="15375" name="Text Box 105">
            <a:extLst>
              <a:ext uri="{FF2B5EF4-FFF2-40B4-BE49-F238E27FC236}">
                <a16:creationId xmlns:a16="http://schemas.microsoft.com/office/drawing/2014/main" id="{B33A4726-EA71-457B-A5EA-975950A6B7DD}"/>
              </a:ext>
            </a:extLst>
          </p:cNvPr>
          <p:cNvSpPr txBox="1">
            <a:spLocks noChangeArrowheads="1"/>
          </p:cNvSpPr>
          <p:nvPr/>
        </p:nvSpPr>
        <p:spPr bwMode="auto">
          <a:xfrm>
            <a:off x="5791200" y="5791200"/>
            <a:ext cx="1706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VLAN Serv. UNIX</a:t>
            </a:r>
          </a:p>
        </p:txBody>
      </p:sp>
      <p:sp>
        <p:nvSpPr>
          <p:cNvPr id="15376" name="Text Box 106">
            <a:extLst>
              <a:ext uri="{FF2B5EF4-FFF2-40B4-BE49-F238E27FC236}">
                <a16:creationId xmlns:a16="http://schemas.microsoft.com/office/drawing/2014/main" id="{0AA5342B-08F4-4A8B-B126-D57FB7E30B97}"/>
              </a:ext>
            </a:extLst>
          </p:cNvPr>
          <p:cNvSpPr txBox="1">
            <a:spLocks noChangeArrowheads="1"/>
          </p:cNvSpPr>
          <p:nvPr/>
        </p:nvSpPr>
        <p:spPr bwMode="auto">
          <a:xfrm>
            <a:off x="304800" y="1981200"/>
            <a:ext cx="1039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Usuario 1</a:t>
            </a:r>
          </a:p>
        </p:txBody>
      </p:sp>
      <p:grpSp>
        <p:nvGrpSpPr>
          <p:cNvPr id="15377" name="Group 107">
            <a:extLst>
              <a:ext uri="{FF2B5EF4-FFF2-40B4-BE49-F238E27FC236}">
                <a16:creationId xmlns:a16="http://schemas.microsoft.com/office/drawing/2014/main" id="{B377DDDE-0FD5-4E34-A46D-2E586702DD00}"/>
              </a:ext>
            </a:extLst>
          </p:cNvPr>
          <p:cNvGrpSpPr>
            <a:grpSpLocks/>
          </p:cNvGrpSpPr>
          <p:nvPr/>
        </p:nvGrpSpPr>
        <p:grpSpPr bwMode="auto">
          <a:xfrm>
            <a:off x="6477000" y="2057400"/>
            <a:ext cx="635000" cy="685800"/>
            <a:chOff x="144" y="2400"/>
            <a:chExt cx="400" cy="432"/>
          </a:xfrm>
        </p:grpSpPr>
        <p:sp>
          <p:nvSpPr>
            <p:cNvPr id="15381" name="Freeform 108">
              <a:extLst>
                <a:ext uri="{FF2B5EF4-FFF2-40B4-BE49-F238E27FC236}">
                  <a16:creationId xmlns:a16="http://schemas.microsoft.com/office/drawing/2014/main" id="{0EB24D3B-A89A-4732-9670-FB27F09782B3}"/>
                </a:ext>
              </a:extLst>
            </p:cNvPr>
            <p:cNvSpPr>
              <a:spLocks/>
            </p:cNvSpPr>
            <p:nvPr/>
          </p:nvSpPr>
          <p:spPr bwMode="auto">
            <a:xfrm>
              <a:off x="280" y="2690"/>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82" name="Freeform 109">
              <a:extLst>
                <a:ext uri="{FF2B5EF4-FFF2-40B4-BE49-F238E27FC236}">
                  <a16:creationId xmlns:a16="http://schemas.microsoft.com/office/drawing/2014/main" id="{C14CCBE0-FDFE-471A-9E26-CB661E2C5EBC}"/>
                </a:ext>
              </a:extLst>
            </p:cNvPr>
            <p:cNvSpPr>
              <a:spLocks/>
            </p:cNvSpPr>
            <p:nvPr/>
          </p:nvSpPr>
          <p:spPr bwMode="auto">
            <a:xfrm>
              <a:off x="337" y="2700"/>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83" name="Freeform 110">
              <a:extLst>
                <a:ext uri="{FF2B5EF4-FFF2-40B4-BE49-F238E27FC236}">
                  <a16:creationId xmlns:a16="http://schemas.microsoft.com/office/drawing/2014/main" id="{3BFA39FD-754B-481E-B6D3-2869DE956443}"/>
                </a:ext>
              </a:extLst>
            </p:cNvPr>
            <p:cNvSpPr>
              <a:spLocks/>
            </p:cNvSpPr>
            <p:nvPr/>
          </p:nvSpPr>
          <p:spPr bwMode="auto">
            <a:xfrm>
              <a:off x="425" y="2687"/>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84" name="Freeform 111">
              <a:extLst>
                <a:ext uri="{FF2B5EF4-FFF2-40B4-BE49-F238E27FC236}">
                  <a16:creationId xmlns:a16="http://schemas.microsoft.com/office/drawing/2014/main" id="{AC86BE8E-B5A0-4208-8C66-33E3DC1F2DBF}"/>
                </a:ext>
              </a:extLst>
            </p:cNvPr>
            <p:cNvSpPr>
              <a:spLocks/>
            </p:cNvSpPr>
            <p:nvPr/>
          </p:nvSpPr>
          <p:spPr bwMode="auto">
            <a:xfrm>
              <a:off x="280" y="2742"/>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85" name="Freeform 112">
              <a:extLst>
                <a:ext uri="{FF2B5EF4-FFF2-40B4-BE49-F238E27FC236}">
                  <a16:creationId xmlns:a16="http://schemas.microsoft.com/office/drawing/2014/main" id="{4FA9C375-2C92-49F2-A35C-EC845D97E2CA}"/>
                </a:ext>
              </a:extLst>
            </p:cNvPr>
            <p:cNvSpPr>
              <a:spLocks/>
            </p:cNvSpPr>
            <p:nvPr/>
          </p:nvSpPr>
          <p:spPr bwMode="auto">
            <a:xfrm>
              <a:off x="337" y="2693"/>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86" name="Rectangle 113">
              <a:extLst>
                <a:ext uri="{FF2B5EF4-FFF2-40B4-BE49-F238E27FC236}">
                  <a16:creationId xmlns:a16="http://schemas.microsoft.com/office/drawing/2014/main" id="{25D98D57-838D-4E5E-80DE-9EB4F18413E3}"/>
                </a:ext>
              </a:extLst>
            </p:cNvPr>
            <p:cNvSpPr>
              <a:spLocks noChangeArrowheads="1"/>
            </p:cNvSpPr>
            <p:nvPr/>
          </p:nvSpPr>
          <p:spPr bwMode="auto">
            <a:xfrm>
              <a:off x="225" y="2435"/>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5387" name="Freeform 114">
              <a:extLst>
                <a:ext uri="{FF2B5EF4-FFF2-40B4-BE49-F238E27FC236}">
                  <a16:creationId xmlns:a16="http://schemas.microsoft.com/office/drawing/2014/main" id="{ED035B67-D92C-463E-BD7A-229B3B7D8C9F}"/>
                </a:ext>
              </a:extLst>
            </p:cNvPr>
            <p:cNvSpPr>
              <a:spLocks/>
            </p:cNvSpPr>
            <p:nvPr/>
          </p:nvSpPr>
          <p:spPr bwMode="auto">
            <a:xfrm>
              <a:off x="490" y="2768"/>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88" name="Freeform 115">
              <a:extLst>
                <a:ext uri="{FF2B5EF4-FFF2-40B4-BE49-F238E27FC236}">
                  <a16:creationId xmlns:a16="http://schemas.microsoft.com/office/drawing/2014/main" id="{A6F1F357-E58D-4FA3-97B6-D31B5E943EAD}"/>
                </a:ext>
              </a:extLst>
            </p:cNvPr>
            <p:cNvSpPr>
              <a:spLocks/>
            </p:cNvSpPr>
            <p:nvPr/>
          </p:nvSpPr>
          <p:spPr bwMode="auto">
            <a:xfrm>
              <a:off x="512" y="2400"/>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89" name="Freeform 116">
              <a:extLst>
                <a:ext uri="{FF2B5EF4-FFF2-40B4-BE49-F238E27FC236}">
                  <a16:creationId xmlns:a16="http://schemas.microsoft.com/office/drawing/2014/main" id="{49DE1FD2-5215-4B93-9FAC-14D11685F1DF}"/>
                </a:ext>
              </a:extLst>
            </p:cNvPr>
            <p:cNvSpPr>
              <a:spLocks/>
            </p:cNvSpPr>
            <p:nvPr/>
          </p:nvSpPr>
          <p:spPr bwMode="auto">
            <a:xfrm>
              <a:off x="223" y="2401"/>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90" name="Freeform 117">
              <a:extLst>
                <a:ext uri="{FF2B5EF4-FFF2-40B4-BE49-F238E27FC236}">
                  <a16:creationId xmlns:a16="http://schemas.microsoft.com/office/drawing/2014/main" id="{DBE840F7-1DC9-4FFA-B51C-9092CD09E4FB}"/>
                </a:ext>
              </a:extLst>
            </p:cNvPr>
            <p:cNvSpPr>
              <a:spLocks/>
            </p:cNvSpPr>
            <p:nvPr/>
          </p:nvSpPr>
          <p:spPr bwMode="auto">
            <a:xfrm>
              <a:off x="253" y="2467"/>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91" name="Freeform 118">
              <a:extLst>
                <a:ext uri="{FF2B5EF4-FFF2-40B4-BE49-F238E27FC236}">
                  <a16:creationId xmlns:a16="http://schemas.microsoft.com/office/drawing/2014/main" id="{AF8691CC-C795-4003-AE89-A3AC18D1AAED}"/>
                </a:ext>
              </a:extLst>
            </p:cNvPr>
            <p:cNvSpPr>
              <a:spLocks/>
            </p:cNvSpPr>
            <p:nvPr/>
          </p:nvSpPr>
          <p:spPr bwMode="auto">
            <a:xfrm>
              <a:off x="254" y="2467"/>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92" name="Freeform 119">
              <a:extLst>
                <a:ext uri="{FF2B5EF4-FFF2-40B4-BE49-F238E27FC236}">
                  <a16:creationId xmlns:a16="http://schemas.microsoft.com/office/drawing/2014/main" id="{01BF7375-5833-4185-AA9C-B9E632B12380}"/>
                </a:ext>
              </a:extLst>
            </p:cNvPr>
            <p:cNvSpPr>
              <a:spLocks/>
            </p:cNvSpPr>
            <p:nvPr/>
          </p:nvSpPr>
          <p:spPr bwMode="auto">
            <a:xfrm>
              <a:off x="146" y="2808"/>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5393" name="Freeform 120">
              <a:extLst>
                <a:ext uri="{FF2B5EF4-FFF2-40B4-BE49-F238E27FC236}">
                  <a16:creationId xmlns:a16="http://schemas.microsoft.com/office/drawing/2014/main" id="{19C82A09-3BAF-4FC3-9B01-35D6FCBEC24E}"/>
                </a:ext>
              </a:extLst>
            </p:cNvPr>
            <p:cNvSpPr>
              <a:spLocks/>
            </p:cNvSpPr>
            <p:nvPr/>
          </p:nvSpPr>
          <p:spPr bwMode="auto">
            <a:xfrm>
              <a:off x="144" y="2768"/>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5394" name="Group 121">
              <a:extLst>
                <a:ext uri="{FF2B5EF4-FFF2-40B4-BE49-F238E27FC236}">
                  <a16:creationId xmlns:a16="http://schemas.microsoft.com/office/drawing/2014/main" id="{C9EE8B44-B0E6-495B-8FC7-6A6AD152DEF4}"/>
                </a:ext>
              </a:extLst>
            </p:cNvPr>
            <p:cNvGrpSpPr>
              <a:grpSpLocks/>
            </p:cNvGrpSpPr>
            <p:nvPr/>
          </p:nvGrpSpPr>
          <p:grpSpPr bwMode="auto">
            <a:xfrm>
              <a:off x="169" y="2776"/>
              <a:ext cx="337" cy="25"/>
              <a:chOff x="322" y="2596"/>
              <a:chExt cx="450" cy="31"/>
            </a:xfrm>
          </p:grpSpPr>
          <p:sp>
            <p:nvSpPr>
              <p:cNvPr id="15396" name="Line 122">
                <a:extLst>
                  <a:ext uri="{FF2B5EF4-FFF2-40B4-BE49-F238E27FC236}">
                    <a16:creationId xmlns:a16="http://schemas.microsoft.com/office/drawing/2014/main" id="{A8A7003C-F546-4023-9E9A-08F733BBA34C}"/>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397" name="Line 123">
                <a:extLst>
                  <a:ext uri="{FF2B5EF4-FFF2-40B4-BE49-F238E27FC236}">
                    <a16:creationId xmlns:a16="http://schemas.microsoft.com/office/drawing/2014/main" id="{040A2CB4-94C0-4952-9ABD-F006790A3112}"/>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398" name="Line 124">
                <a:extLst>
                  <a:ext uri="{FF2B5EF4-FFF2-40B4-BE49-F238E27FC236}">
                    <a16:creationId xmlns:a16="http://schemas.microsoft.com/office/drawing/2014/main" id="{67388305-8A0B-4EAF-8B41-E42DDF6B6F95}"/>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5399" name="Line 125">
                <a:extLst>
                  <a:ext uri="{FF2B5EF4-FFF2-40B4-BE49-F238E27FC236}">
                    <a16:creationId xmlns:a16="http://schemas.microsoft.com/office/drawing/2014/main" id="{D4B647AC-DB23-476D-89BD-F349555715FA}"/>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5395" name="Freeform 126">
              <a:extLst>
                <a:ext uri="{FF2B5EF4-FFF2-40B4-BE49-F238E27FC236}">
                  <a16:creationId xmlns:a16="http://schemas.microsoft.com/office/drawing/2014/main" id="{EC4FCB53-9E72-4374-A80A-F9B6DE92D984}"/>
                </a:ext>
              </a:extLst>
            </p:cNvPr>
            <p:cNvSpPr>
              <a:spLocks/>
            </p:cNvSpPr>
            <p:nvPr/>
          </p:nvSpPr>
          <p:spPr bwMode="auto">
            <a:xfrm>
              <a:off x="265" y="2477"/>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sp>
        <p:nvSpPr>
          <p:cNvPr id="15378" name="Text Box 127">
            <a:extLst>
              <a:ext uri="{FF2B5EF4-FFF2-40B4-BE49-F238E27FC236}">
                <a16:creationId xmlns:a16="http://schemas.microsoft.com/office/drawing/2014/main" id="{5543D6F9-9513-4C38-BAC7-D065F83D384F}"/>
              </a:ext>
            </a:extLst>
          </p:cNvPr>
          <p:cNvSpPr txBox="1">
            <a:spLocks noChangeArrowheads="1"/>
          </p:cNvSpPr>
          <p:nvPr/>
        </p:nvSpPr>
        <p:spPr bwMode="auto">
          <a:xfrm>
            <a:off x="3276600" y="1371600"/>
            <a:ext cx="1039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Usuario 2</a:t>
            </a:r>
          </a:p>
        </p:txBody>
      </p:sp>
      <p:sp>
        <p:nvSpPr>
          <p:cNvPr id="15379" name="Text Box 128">
            <a:extLst>
              <a:ext uri="{FF2B5EF4-FFF2-40B4-BE49-F238E27FC236}">
                <a16:creationId xmlns:a16="http://schemas.microsoft.com/office/drawing/2014/main" id="{AAE24C25-EA44-4E8B-A178-8296F1FBB9A2}"/>
              </a:ext>
            </a:extLst>
          </p:cNvPr>
          <p:cNvSpPr txBox="1">
            <a:spLocks noChangeArrowheads="1"/>
          </p:cNvSpPr>
          <p:nvPr/>
        </p:nvSpPr>
        <p:spPr bwMode="auto">
          <a:xfrm>
            <a:off x="4724400" y="1371600"/>
            <a:ext cx="1039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Usuario 3</a:t>
            </a:r>
          </a:p>
        </p:txBody>
      </p:sp>
      <p:sp>
        <p:nvSpPr>
          <p:cNvPr id="15380" name="Text Box 129">
            <a:extLst>
              <a:ext uri="{FF2B5EF4-FFF2-40B4-BE49-F238E27FC236}">
                <a16:creationId xmlns:a16="http://schemas.microsoft.com/office/drawing/2014/main" id="{7B562328-5A5E-465C-B335-74B6011EA880}"/>
              </a:ext>
            </a:extLst>
          </p:cNvPr>
          <p:cNvSpPr txBox="1">
            <a:spLocks noChangeArrowheads="1"/>
          </p:cNvSpPr>
          <p:nvPr/>
        </p:nvSpPr>
        <p:spPr bwMode="auto">
          <a:xfrm>
            <a:off x="6248400" y="1371600"/>
            <a:ext cx="1039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Usuario 4</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E428CBD5-0455-4BA3-A020-015557CFD097}"/>
              </a:ext>
            </a:extLst>
          </p:cNvPr>
          <p:cNvSpPr>
            <a:spLocks noChangeArrowheads="1"/>
          </p:cNvSpPr>
          <p:nvPr/>
        </p:nvSpPr>
        <p:spPr bwMode="auto">
          <a:xfrm>
            <a:off x="5943600" y="2362200"/>
            <a:ext cx="2133600" cy="2514600"/>
          </a:xfrm>
          <a:prstGeom prst="rect">
            <a:avLst/>
          </a:prstGeom>
          <a:solidFill>
            <a:schemeClr val="accent1"/>
          </a:solidFill>
          <a:ln w="9525">
            <a:noFill/>
            <a:miter lim="800000"/>
            <a:headEnd/>
            <a:tailEnd/>
          </a:ln>
          <a:effectLst>
            <a:prstShdw prst="shdw18" dist="17961" dir="13500000">
              <a:schemeClr val="accent1">
                <a:gamma/>
                <a:shade val="60000"/>
                <a:invGamma/>
                <a:alpha val="74998"/>
              </a:schemeClr>
            </a:prstShdw>
          </a:effectLst>
        </p:spPr>
        <p:txBody>
          <a:bodyPr wrap="none" anchor="ctr"/>
          <a:lstStyle/>
          <a:p>
            <a:pPr>
              <a:defRPr/>
            </a:pPr>
            <a:endParaRPr lang="es-ES_tradnl">
              <a:latin typeface="Times New Roman" charset="0"/>
              <a:ea typeface="+mn-ea"/>
            </a:endParaRPr>
          </a:p>
        </p:txBody>
      </p:sp>
      <p:sp>
        <p:nvSpPr>
          <p:cNvPr id="18435" name="Rectangle 3">
            <a:extLst>
              <a:ext uri="{FF2B5EF4-FFF2-40B4-BE49-F238E27FC236}">
                <a16:creationId xmlns:a16="http://schemas.microsoft.com/office/drawing/2014/main" id="{A25CEC2C-C40D-494D-8614-51872AEF9CD9}"/>
              </a:ext>
            </a:extLst>
          </p:cNvPr>
          <p:cNvSpPr>
            <a:spLocks noGrp="1" noChangeArrowheads="1"/>
          </p:cNvSpPr>
          <p:nvPr>
            <p:ph type="title"/>
          </p:nvPr>
        </p:nvSpPr>
        <p:spPr/>
        <p:txBody>
          <a:bodyPr/>
          <a:lstStyle/>
          <a:p>
            <a:pPr eaLnBrk="1" hangingPunct="1"/>
            <a:r>
              <a:rPr lang="es-ES" altLang="es-MX">
                <a:ea typeface="ＭＳ Ｐゴシック" panose="020B0600070205080204" pitchFamily="34" charset="-128"/>
              </a:rPr>
              <a:t>Procesamiento de tramas 802.1Q</a:t>
            </a:r>
          </a:p>
        </p:txBody>
      </p:sp>
      <p:sp>
        <p:nvSpPr>
          <p:cNvPr id="649220" name="Rectangle 4">
            <a:extLst>
              <a:ext uri="{FF2B5EF4-FFF2-40B4-BE49-F238E27FC236}">
                <a16:creationId xmlns:a16="http://schemas.microsoft.com/office/drawing/2014/main" id="{9F7933EF-EB8D-4F9D-9327-5AC443FCCA55}"/>
              </a:ext>
            </a:extLst>
          </p:cNvPr>
          <p:cNvSpPr>
            <a:spLocks noChangeArrowheads="1"/>
          </p:cNvSpPr>
          <p:nvPr/>
        </p:nvSpPr>
        <p:spPr bwMode="auto">
          <a:xfrm>
            <a:off x="1295400" y="2362200"/>
            <a:ext cx="2514600" cy="2514600"/>
          </a:xfrm>
          <a:prstGeom prst="rect">
            <a:avLst/>
          </a:prstGeom>
          <a:solidFill>
            <a:schemeClr val="accent1"/>
          </a:solidFill>
          <a:ln w="9525">
            <a:noFill/>
            <a:miter lim="800000"/>
            <a:headEnd/>
            <a:tailEnd/>
          </a:ln>
          <a:effectLst>
            <a:prstShdw prst="shdw18" dist="17961" dir="13500000">
              <a:schemeClr val="accent1">
                <a:gamma/>
                <a:shade val="60000"/>
                <a:invGamma/>
                <a:alpha val="74998"/>
              </a:schemeClr>
            </a:prstShdw>
          </a:effectLst>
        </p:spPr>
        <p:txBody>
          <a:bodyPr wrap="none" anchor="ctr"/>
          <a:lstStyle/>
          <a:p>
            <a:pPr>
              <a:defRPr/>
            </a:pPr>
            <a:endParaRPr lang="es-ES_tradnl">
              <a:latin typeface="Times New Roman" charset="0"/>
              <a:ea typeface="+mn-ea"/>
            </a:endParaRPr>
          </a:p>
        </p:txBody>
      </p:sp>
      <p:grpSp>
        <p:nvGrpSpPr>
          <p:cNvPr id="18437" name="Group 5">
            <a:extLst>
              <a:ext uri="{FF2B5EF4-FFF2-40B4-BE49-F238E27FC236}">
                <a16:creationId xmlns:a16="http://schemas.microsoft.com/office/drawing/2014/main" id="{B3F54627-36A1-419D-8AE5-9978564539C7}"/>
              </a:ext>
            </a:extLst>
          </p:cNvPr>
          <p:cNvGrpSpPr>
            <a:grpSpLocks/>
          </p:cNvGrpSpPr>
          <p:nvPr/>
        </p:nvGrpSpPr>
        <p:grpSpPr bwMode="auto">
          <a:xfrm>
            <a:off x="3733800" y="3276600"/>
            <a:ext cx="2286000" cy="762000"/>
            <a:chOff x="2352" y="1872"/>
            <a:chExt cx="1584" cy="480"/>
          </a:xfrm>
        </p:grpSpPr>
        <p:sp>
          <p:nvSpPr>
            <p:cNvPr id="18578" name="Oval 6">
              <a:extLst>
                <a:ext uri="{FF2B5EF4-FFF2-40B4-BE49-F238E27FC236}">
                  <a16:creationId xmlns:a16="http://schemas.microsoft.com/office/drawing/2014/main" id="{B58211D1-0FF4-4E95-A01D-711A4F35DE3D}"/>
                </a:ext>
              </a:extLst>
            </p:cNvPr>
            <p:cNvSpPr>
              <a:spLocks noChangeArrowheads="1"/>
            </p:cNvSpPr>
            <p:nvPr/>
          </p:nvSpPr>
          <p:spPr bwMode="auto">
            <a:xfrm>
              <a:off x="3792" y="1872"/>
              <a:ext cx="144" cy="480"/>
            </a:xfrm>
            <a:prstGeom prst="ellipse">
              <a:avLst/>
            </a:prstGeom>
            <a:solidFill>
              <a:srgbClr val="FFFF99"/>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579" name="Rectangle 7">
              <a:extLst>
                <a:ext uri="{FF2B5EF4-FFF2-40B4-BE49-F238E27FC236}">
                  <a16:creationId xmlns:a16="http://schemas.microsoft.com/office/drawing/2014/main" id="{F741B4B2-F077-46FE-BDE1-052A6DF2A2DE}"/>
                </a:ext>
              </a:extLst>
            </p:cNvPr>
            <p:cNvSpPr>
              <a:spLocks noChangeArrowheads="1"/>
            </p:cNvSpPr>
            <p:nvPr/>
          </p:nvSpPr>
          <p:spPr bwMode="auto">
            <a:xfrm>
              <a:off x="2416" y="1872"/>
              <a:ext cx="1460" cy="48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580" name="Oval 8">
              <a:extLst>
                <a:ext uri="{FF2B5EF4-FFF2-40B4-BE49-F238E27FC236}">
                  <a16:creationId xmlns:a16="http://schemas.microsoft.com/office/drawing/2014/main" id="{A99CA94D-0219-489A-B413-E5F08F7C35B8}"/>
                </a:ext>
              </a:extLst>
            </p:cNvPr>
            <p:cNvSpPr>
              <a:spLocks noChangeArrowheads="1"/>
            </p:cNvSpPr>
            <p:nvPr/>
          </p:nvSpPr>
          <p:spPr bwMode="auto">
            <a:xfrm>
              <a:off x="2352" y="1872"/>
              <a:ext cx="144" cy="480"/>
            </a:xfrm>
            <a:prstGeom prst="ellipse">
              <a:avLst/>
            </a:prstGeom>
            <a:solidFill>
              <a:srgbClr val="FFFF99"/>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581" name="Line 9">
              <a:extLst>
                <a:ext uri="{FF2B5EF4-FFF2-40B4-BE49-F238E27FC236}">
                  <a16:creationId xmlns:a16="http://schemas.microsoft.com/office/drawing/2014/main" id="{1CE003E9-E081-489E-84CB-8D22DE3A3DE9}"/>
                </a:ext>
              </a:extLst>
            </p:cNvPr>
            <p:cNvSpPr>
              <a:spLocks noChangeShapeType="1"/>
            </p:cNvSpPr>
            <p:nvPr/>
          </p:nvSpPr>
          <p:spPr bwMode="auto">
            <a:xfrm>
              <a:off x="2436" y="235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8582" name="Line 10">
              <a:extLst>
                <a:ext uri="{FF2B5EF4-FFF2-40B4-BE49-F238E27FC236}">
                  <a16:creationId xmlns:a16="http://schemas.microsoft.com/office/drawing/2014/main" id="{38A9AB8D-95C9-4F67-86D7-653AEFEB8E9E}"/>
                </a:ext>
              </a:extLst>
            </p:cNvPr>
            <p:cNvSpPr>
              <a:spLocks noChangeShapeType="1"/>
            </p:cNvSpPr>
            <p:nvPr/>
          </p:nvSpPr>
          <p:spPr bwMode="auto">
            <a:xfrm flipV="1">
              <a:off x="2424" y="187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grpSp>
      <p:sp>
        <p:nvSpPr>
          <p:cNvPr id="18438" name="Oval 11">
            <a:extLst>
              <a:ext uri="{FF2B5EF4-FFF2-40B4-BE49-F238E27FC236}">
                <a16:creationId xmlns:a16="http://schemas.microsoft.com/office/drawing/2014/main" id="{4E68D8F4-F049-434B-96DC-1960C7ADF8C4}"/>
              </a:ext>
            </a:extLst>
          </p:cNvPr>
          <p:cNvSpPr>
            <a:spLocks noChangeArrowheads="1"/>
          </p:cNvSpPr>
          <p:nvPr/>
        </p:nvSpPr>
        <p:spPr bwMode="auto">
          <a:xfrm>
            <a:off x="1447800" y="25146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39" name="Oval 12">
            <a:extLst>
              <a:ext uri="{FF2B5EF4-FFF2-40B4-BE49-F238E27FC236}">
                <a16:creationId xmlns:a16="http://schemas.microsoft.com/office/drawing/2014/main" id="{C0285F9E-D909-4E8B-8D5C-588B66DB22AB}"/>
              </a:ext>
            </a:extLst>
          </p:cNvPr>
          <p:cNvSpPr>
            <a:spLocks noChangeArrowheads="1"/>
          </p:cNvSpPr>
          <p:nvPr/>
        </p:nvSpPr>
        <p:spPr bwMode="auto">
          <a:xfrm>
            <a:off x="1828800" y="25146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0" name="Oval 13">
            <a:extLst>
              <a:ext uri="{FF2B5EF4-FFF2-40B4-BE49-F238E27FC236}">
                <a16:creationId xmlns:a16="http://schemas.microsoft.com/office/drawing/2014/main" id="{C8C60AA4-9D2D-4E9F-A34B-70C60A946525}"/>
              </a:ext>
            </a:extLst>
          </p:cNvPr>
          <p:cNvSpPr>
            <a:spLocks noChangeArrowheads="1"/>
          </p:cNvSpPr>
          <p:nvPr/>
        </p:nvSpPr>
        <p:spPr bwMode="auto">
          <a:xfrm>
            <a:off x="2209800" y="25146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1" name="Oval 14">
            <a:extLst>
              <a:ext uri="{FF2B5EF4-FFF2-40B4-BE49-F238E27FC236}">
                <a16:creationId xmlns:a16="http://schemas.microsoft.com/office/drawing/2014/main" id="{9935302B-3664-4B6F-B887-2A00DC34D638}"/>
              </a:ext>
            </a:extLst>
          </p:cNvPr>
          <p:cNvSpPr>
            <a:spLocks noChangeArrowheads="1"/>
          </p:cNvSpPr>
          <p:nvPr/>
        </p:nvSpPr>
        <p:spPr bwMode="auto">
          <a:xfrm>
            <a:off x="1447800" y="44958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2" name="Oval 15">
            <a:extLst>
              <a:ext uri="{FF2B5EF4-FFF2-40B4-BE49-F238E27FC236}">
                <a16:creationId xmlns:a16="http://schemas.microsoft.com/office/drawing/2014/main" id="{1D8B4614-B2F2-40B3-97C4-DCEC01F84DAF}"/>
              </a:ext>
            </a:extLst>
          </p:cNvPr>
          <p:cNvSpPr>
            <a:spLocks noChangeArrowheads="1"/>
          </p:cNvSpPr>
          <p:nvPr/>
        </p:nvSpPr>
        <p:spPr bwMode="auto">
          <a:xfrm>
            <a:off x="1828800" y="44958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3" name="Oval 16">
            <a:extLst>
              <a:ext uri="{FF2B5EF4-FFF2-40B4-BE49-F238E27FC236}">
                <a16:creationId xmlns:a16="http://schemas.microsoft.com/office/drawing/2014/main" id="{B6E6B17F-5642-4CA6-A71B-31EEBD5521AB}"/>
              </a:ext>
            </a:extLst>
          </p:cNvPr>
          <p:cNvSpPr>
            <a:spLocks noChangeArrowheads="1"/>
          </p:cNvSpPr>
          <p:nvPr/>
        </p:nvSpPr>
        <p:spPr bwMode="auto">
          <a:xfrm>
            <a:off x="2209800" y="44958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4" name="Line 17">
            <a:extLst>
              <a:ext uri="{FF2B5EF4-FFF2-40B4-BE49-F238E27FC236}">
                <a16:creationId xmlns:a16="http://schemas.microsoft.com/office/drawing/2014/main" id="{7BA66CAC-E7B4-469F-86E6-E988BCAA8879}"/>
              </a:ext>
            </a:extLst>
          </p:cNvPr>
          <p:cNvSpPr>
            <a:spLocks noChangeShapeType="1"/>
          </p:cNvSpPr>
          <p:nvPr/>
        </p:nvSpPr>
        <p:spPr bwMode="auto">
          <a:xfrm>
            <a:off x="1295400" y="3657600"/>
            <a:ext cx="20574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18445" name="Line 18">
            <a:extLst>
              <a:ext uri="{FF2B5EF4-FFF2-40B4-BE49-F238E27FC236}">
                <a16:creationId xmlns:a16="http://schemas.microsoft.com/office/drawing/2014/main" id="{1E253E3E-F130-45E2-A3BC-AB51A9BEDC55}"/>
              </a:ext>
            </a:extLst>
          </p:cNvPr>
          <p:cNvSpPr>
            <a:spLocks noChangeShapeType="1"/>
          </p:cNvSpPr>
          <p:nvPr/>
        </p:nvSpPr>
        <p:spPr bwMode="auto">
          <a:xfrm>
            <a:off x="6248400" y="3581400"/>
            <a:ext cx="182880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s-MX"/>
          </a:p>
        </p:txBody>
      </p:sp>
      <p:sp>
        <p:nvSpPr>
          <p:cNvPr id="18446" name="Oval 19">
            <a:extLst>
              <a:ext uri="{FF2B5EF4-FFF2-40B4-BE49-F238E27FC236}">
                <a16:creationId xmlns:a16="http://schemas.microsoft.com/office/drawing/2014/main" id="{0A98E73D-1305-4396-AE54-72DB9CBF4B24}"/>
              </a:ext>
            </a:extLst>
          </p:cNvPr>
          <p:cNvSpPr>
            <a:spLocks noChangeArrowheads="1"/>
          </p:cNvSpPr>
          <p:nvPr/>
        </p:nvSpPr>
        <p:spPr bwMode="auto">
          <a:xfrm>
            <a:off x="2895600" y="44958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7" name="Oval 20">
            <a:extLst>
              <a:ext uri="{FF2B5EF4-FFF2-40B4-BE49-F238E27FC236}">
                <a16:creationId xmlns:a16="http://schemas.microsoft.com/office/drawing/2014/main" id="{392520B2-90A3-479A-A2F9-6F1E7576AAF9}"/>
              </a:ext>
            </a:extLst>
          </p:cNvPr>
          <p:cNvSpPr>
            <a:spLocks noChangeArrowheads="1"/>
          </p:cNvSpPr>
          <p:nvPr/>
        </p:nvSpPr>
        <p:spPr bwMode="auto">
          <a:xfrm>
            <a:off x="6172200" y="25146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8" name="Oval 21">
            <a:extLst>
              <a:ext uri="{FF2B5EF4-FFF2-40B4-BE49-F238E27FC236}">
                <a16:creationId xmlns:a16="http://schemas.microsoft.com/office/drawing/2014/main" id="{8A582836-6608-426B-9213-861C75211E65}"/>
              </a:ext>
            </a:extLst>
          </p:cNvPr>
          <p:cNvSpPr>
            <a:spLocks noChangeArrowheads="1"/>
          </p:cNvSpPr>
          <p:nvPr/>
        </p:nvSpPr>
        <p:spPr bwMode="auto">
          <a:xfrm>
            <a:off x="6553200" y="25146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49" name="Oval 22">
            <a:extLst>
              <a:ext uri="{FF2B5EF4-FFF2-40B4-BE49-F238E27FC236}">
                <a16:creationId xmlns:a16="http://schemas.microsoft.com/office/drawing/2014/main" id="{2A1CEF88-E6F6-49A2-8C72-D3859B2BED4C}"/>
              </a:ext>
            </a:extLst>
          </p:cNvPr>
          <p:cNvSpPr>
            <a:spLocks noChangeArrowheads="1"/>
          </p:cNvSpPr>
          <p:nvPr/>
        </p:nvSpPr>
        <p:spPr bwMode="auto">
          <a:xfrm>
            <a:off x="6096000" y="44958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50" name="Oval 23">
            <a:extLst>
              <a:ext uri="{FF2B5EF4-FFF2-40B4-BE49-F238E27FC236}">
                <a16:creationId xmlns:a16="http://schemas.microsoft.com/office/drawing/2014/main" id="{74C343EB-F634-4FAE-8A3F-4F3D3441BB97}"/>
              </a:ext>
            </a:extLst>
          </p:cNvPr>
          <p:cNvSpPr>
            <a:spLocks noChangeArrowheads="1"/>
          </p:cNvSpPr>
          <p:nvPr/>
        </p:nvSpPr>
        <p:spPr bwMode="auto">
          <a:xfrm>
            <a:off x="6477000" y="44958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51" name="Oval 24">
            <a:extLst>
              <a:ext uri="{FF2B5EF4-FFF2-40B4-BE49-F238E27FC236}">
                <a16:creationId xmlns:a16="http://schemas.microsoft.com/office/drawing/2014/main" id="{5475C051-A331-46A9-A0FE-5066437FAF17}"/>
              </a:ext>
            </a:extLst>
          </p:cNvPr>
          <p:cNvSpPr>
            <a:spLocks noChangeArrowheads="1"/>
          </p:cNvSpPr>
          <p:nvPr/>
        </p:nvSpPr>
        <p:spPr bwMode="auto">
          <a:xfrm>
            <a:off x="6858000" y="4495800"/>
            <a:ext cx="228600" cy="2286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8452" name="Group 25">
            <a:extLst>
              <a:ext uri="{FF2B5EF4-FFF2-40B4-BE49-F238E27FC236}">
                <a16:creationId xmlns:a16="http://schemas.microsoft.com/office/drawing/2014/main" id="{0F5F6094-CD8E-4A61-9A6F-C0E450C99A4C}"/>
              </a:ext>
            </a:extLst>
          </p:cNvPr>
          <p:cNvGrpSpPr>
            <a:grpSpLocks/>
          </p:cNvGrpSpPr>
          <p:nvPr/>
        </p:nvGrpSpPr>
        <p:grpSpPr bwMode="auto">
          <a:xfrm>
            <a:off x="1295400" y="5257800"/>
            <a:ext cx="457200" cy="533400"/>
            <a:chOff x="3120" y="2448"/>
            <a:chExt cx="400" cy="432"/>
          </a:xfrm>
        </p:grpSpPr>
        <p:sp>
          <p:nvSpPr>
            <p:cNvPr id="18559" name="Freeform 26">
              <a:extLst>
                <a:ext uri="{FF2B5EF4-FFF2-40B4-BE49-F238E27FC236}">
                  <a16:creationId xmlns:a16="http://schemas.microsoft.com/office/drawing/2014/main" id="{8C3D82B8-2F33-4C33-8629-CFFF5354FC60}"/>
                </a:ext>
              </a:extLst>
            </p:cNvPr>
            <p:cNvSpPr>
              <a:spLocks/>
            </p:cNvSpPr>
            <p:nvPr/>
          </p:nvSpPr>
          <p:spPr bwMode="auto">
            <a:xfrm>
              <a:off x="3256" y="2738"/>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0" name="Freeform 27">
              <a:extLst>
                <a:ext uri="{FF2B5EF4-FFF2-40B4-BE49-F238E27FC236}">
                  <a16:creationId xmlns:a16="http://schemas.microsoft.com/office/drawing/2014/main" id="{717F0BAF-D011-4E2E-9213-B9E9A2EF0028}"/>
                </a:ext>
              </a:extLst>
            </p:cNvPr>
            <p:cNvSpPr>
              <a:spLocks/>
            </p:cNvSpPr>
            <p:nvPr/>
          </p:nvSpPr>
          <p:spPr bwMode="auto">
            <a:xfrm>
              <a:off x="3313" y="2748"/>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1" name="Freeform 28">
              <a:extLst>
                <a:ext uri="{FF2B5EF4-FFF2-40B4-BE49-F238E27FC236}">
                  <a16:creationId xmlns:a16="http://schemas.microsoft.com/office/drawing/2014/main" id="{9786C40C-F354-4E3A-A6D0-3464B1570453}"/>
                </a:ext>
              </a:extLst>
            </p:cNvPr>
            <p:cNvSpPr>
              <a:spLocks/>
            </p:cNvSpPr>
            <p:nvPr/>
          </p:nvSpPr>
          <p:spPr bwMode="auto">
            <a:xfrm>
              <a:off x="3401" y="2735"/>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2" name="Freeform 29">
              <a:extLst>
                <a:ext uri="{FF2B5EF4-FFF2-40B4-BE49-F238E27FC236}">
                  <a16:creationId xmlns:a16="http://schemas.microsoft.com/office/drawing/2014/main" id="{5250BDE1-2C5D-4136-8A37-77C7A165F3C6}"/>
                </a:ext>
              </a:extLst>
            </p:cNvPr>
            <p:cNvSpPr>
              <a:spLocks/>
            </p:cNvSpPr>
            <p:nvPr/>
          </p:nvSpPr>
          <p:spPr bwMode="auto">
            <a:xfrm>
              <a:off x="3256" y="2790"/>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3" name="Freeform 30">
              <a:extLst>
                <a:ext uri="{FF2B5EF4-FFF2-40B4-BE49-F238E27FC236}">
                  <a16:creationId xmlns:a16="http://schemas.microsoft.com/office/drawing/2014/main" id="{18D0D7EE-6AE8-4706-A56F-BF4ED3564C08}"/>
                </a:ext>
              </a:extLst>
            </p:cNvPr>
            <p:cNvSpPr>
              <a:spLocks/>
            </p:cNvSpPr>
            <p:nvPr/>
          </p:nvSpPr>
          <p:spPr bwMode="auto">
            <a:xfrm>
              <a:off x="3313" y="2741"/>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4" name="Rectangle 31">
              <a:extLst>
                <a:ext uri="{FF2B5EF4-FFF2-40B4-BE49-F238E27FC236}">
                  <a16:creationId xmlns:a16="http://schemas.microsoft.com/office/drawing/2014/main" id="{A783A696-3D1A-4780-A212-0CD4A5C9E026}"/>
                </a:ext>
              </a:extLst>
            </p:cNvPr>
            <p:cNvSpPr>
              <a:spLocks noChangeArrowheads="1"/>
            </p:cNvSpPr>
            <p:nvPr/>
          </p:nvSpPr>
          <p:spPr bwMode="auto">
            <a:xfrm>
              <a:off x="3201" y="2483"/>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565" name="Freeform 32">
              <a:extLst>
                <a:ext uri="{FF2B5EF4-FFF2-40B4-BE49-F238E27FC236}">
                  <a16:creationId xmlns:a16="http://schemas.microsoft.com/office/drawing/2014/main" id="{CF2FE848-2F48-4539-A198-685441CE11C5}"/>
                </a:ext>
              </a:extLst>
            </p:cNvPr>
            <p:cNvSpPr>
              <a:spLocks/>
            </p:cNvSpPr>
            <p:nvPr/>
          </p:nvSpPr>
          <p:spPr bwMode="auto">
            <a:xfrm>
              <a:off x="3466" y="2816"/>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6" name="Freeform 33">
              <a:extLst>
                <a:ext uri="{FF2B5EF4-FFF2-40B4-BE49-F238E27FC236}">
                  <a16:creationId xmlns:a16="http://schemas.microsoft.com/office/drawing/2014/main" id="{1195F3F6-D0F9-41CE-A3A5-0261DE4EFD19}"/>
                </a:ext>
              </a:extLst>
            </p:cNvPr>
            <p:cNvSpPr>
              <a:spLocks/>
            </p:cNvSpPr>
            <p:nvPr/>
          </p:nvSpPr>
          <p:spPr bwMode="auto">
            <a:xfrm>
              <a:off x="3488" y="2448"/>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7" name="Freeform 34">
              <a:extLst>
                <a:ext uri="{FF2B5EF4-FFF2-40B4-BE49-F238E27FC236}">
                  <a16:creationId xmlns:a16="http://schemas.microsoft.com/office/drawing/2014/main" id="{7A61E64B-4EBB-44A3-8175-26C4BC703C24}"/>
                </a:ext>
              </a:extLst>
            </p:cNvPr>
            <p:cNvSpPr>
              <a:spLocks/>
            </p:cNvSpPr>
            <p:nvPr/>
          </p:nvSpPr>
          <p:spPr bwMode="auto">
            <a:xfrm>
              <a:off x="3199" y="2449"/>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8" name="Freeform 35">
              <a:extLst>
                <a:ext uri="{FF2B5EF4-FFF2-40B4-BE49-F238E27FC236}">
                  <a16:creationId xmlns:a16="http://schemas.microsoft.com/office/drawing/2014/main" id="{A74F104E-25D8-4539-AD2D-48671A38AD16}"/>
                </a:ext>
              </a:extLst>
            </p:cNvPr>
            <p:cNvSpPr>
              <a:spLocks/>
            </p:cNvSpPr>
            <p:nvPr/>
          </p:nvSpPr>
          <p:spPr bwMode="auto">
            <a:xfrm>
              <a:off x="3229" y="2515"/>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69" name="Freeform 36">
              <a:extLst>
                <a:ext uri="{FF2B5EF4-FFF2-40B4-BE49-F238E27FC236}">
                  <a16:creationId xmlns:a16="http://schemas.microsoft.com/office/drawing/2014/main" id="{F14D4B2E-3D40-4ED7-A4D3-79A01A61C6DF}"/>
                </a:ext>
              </a:extLst>
            </p:cNvPr>
            <p:cNvSpPr>
              <a:spLocks/>
            </p:cNvSpPr>
            <p:nvPr/>
          </p:nvSpPr>
          <p:spPr bwMode="auto">
            <a:xfrm>
              <a:off x="3230" y="2515"/>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70" name="Freeform 37">
              <a:extLst>
                <a:ext uri="{FF2B5EF4-FFF2-40B4-BE49-F238E27FC236}">
                  <a16:creationId xmlns:a16="http://schemas.microsoft.com/office/drawing/2014/main" id="{FCD4F512-4FC8-47BF-9D4F-80EF4F36DDC0}"/>
                </a:ext>
              </a:extLst>
            </p:cNvPr>
            <p:cNvSpPr>
              <a:spLocks/>
            </p:cNvSpPr>
            <p:nvPr/>
          </p:nvSpPr>
          <p:spPr bwMode="auto">
            <a:xfrm>
              <a:off x="3122" y="2856"/>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71" name="Freeform 38">
              <a:extLst>
                <a:ext uri="{FF2B5EF4-FFF2-40B4-BE49-F238E27FC236}">
                  <a16:creationId xmlns:a16="http://schemas.microsoft.com/office/drawing/2014/main" id="{A58ED61F-0CBF-4A3B-8E87-FDB041CA80F3}"/>
                </a:ext>
              </a:extLst>
            </p:cNvPr>
            <p:cNvSpPr>
              <a:spLocks/>
            </p:cNvSpPr>
            <p:nvPr/>
          </p:nvSpPr>
          <p:spPr bwMode="auto">
            <a:xfrm>
              <a:off x="3120" y="2816"/>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8572" name="Group 39">
              <a:extLst>
                <a:ext uri="{FF2B5EF4-FFF2-40B4-BE49-F238E27FC236}">
                  <a16:creationId xmlns:a16="http://schemas.microsoft.com/office/drawing/2014/main" id="{2379DEA9-A297-4165-B63E-C3394EEE19F0}"/>
                </a:ext>
              </a:extLst>
            </p:cNvPr>
            <p:cNvGrpSpPr>
              <a:grpSpLocks/>
            </p:cNvGrpSpPr>
            <p:nvPr/>
          </p:nvGrpSpPr>
          <p:grpSpPr bwMode="auto">
            <a:xfrm>
              <a:off x="3145" y="2824"/>
              <a:ext cx="337" cy="25"/>
              <a:chOff x="322" y="2596"/>
              <a:chExt cx="450" cy="31"/>
            </a:xfrm>
          </p:grpSpPr>
          <p:sp>
            <p:nvSpPr>
              <p:cNvPr id="18574" name="Line 40">
                <a:extLst>
                  <a:ext uri="{FF2B5EF4-FFF2-40B4-BE49-F238E27FC236}">
                    <a16:creationId xmlns:a16="http://schemas.microsoft.com/office/drawing/2014/main" id="{D5CA6065-E0D3-4430-85B0-F27BC760820C}"/>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75" name="Line 41">
                <a:extLst>
                  <a:ext uri="{FF2B5EF4-FFF2-40B4-BE49-F238E27FC236}">
                    <a16:creationId xmlns:a16="http://schemas.microsoft.com/office/drawing/2014/main" id="{1C57C725-E157-429F-9A33-0463039C1352}"/>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76" name="Line 42">
                <a:extLst>
                  <a:ext uri="{FF2B5EF4-FFF2-40B4-BE49-F238E27FC236}">
                    <a16:creationId xmlns:a16="http://schemas.microsoft.com/office/drawing/2014/main" id="{1D6E8778-4A66-4E22-9430-FD998E4A354C}"/>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77" name="Line 43">
                <a:extLst>
                  <a:ext uri="{FF2B5EF4-FFF2-40B4-BE49-F238E27FC236}">
                    <a16:creationId xmlns:a16="http://schemas.microsoft.com/office/drawing/2014/main" id="{BC08B21A-1CC1-434C-84F9-1EA9520E3ED2}"/>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8573" name="Freeform 44">
              <a:extLst>
                <a:ext uri="{FF2B5EF4-FFF2-40B4-BE49-F238E27FC236}">
                  <a16:creationId xmlns:a16="http://schemas.microsoft.com/office/drawing/2014/main" id="{89F2BD44-3B91-45DE-8658-A089B4BDD97B}"/>
                </a:ext>
              </a:extLst>
            </p:cNvPr>
            <p:cNvSpPr>
              <a:spLocks/>
            </p:cNvSpPr>
            <p:nvPr/>
          </p:nvSpPr>
          <p:spPr bwMode="auto">
            <a:xfrm>
              <a:off x="3241" y="2525"/>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rgbClr val="CF0E3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8453" name="Group 45">
            <a:extLst>
              <a:ext uri="{FF2B5EF4-FFF2-40B4-BE49-F238E27FC236}">
                <a16:creationId xmlns:a16="http://schemas.microsoft.com/office/drawing/2014/main" id="{82905B69-E441-4CD9-A49E-C8327CE88A3B}"/>
              </a:ext>
            </a:extLst>
          </p:cNvPr>
          <p:cNvGrpSpPr>
            <a:grpSpLocks/>
          </p:cNvGrpSpPr>
          <p:nvPr/>
        </p:nvGrpSpPr>
        <p:grpSpPr bwMode="auto">
          <a:xfrm>
            <a:off x="2743200" y="5257800"/>
            <a:ext cx="457200" cy="533400"/>
            <a:chOff x="3120" y="2448"/>
            <a:chExt cx="400" cy="432"/>
          </a:xfrm>
        </p:grpSpPr>
        <p:sp>
          <p:nvSpPr>
            <p:cNvPr id="18540" name="Freeform 46">
              <a:extLst>
                <a:ext uri="{FF2B5EF4-FFF2-40B4-BE49-F238E27FC236}">
                  <a16:creationId xmlns:a16="http://schemas.microsoft.com/office/drawing/2014/main" id="{3405B69B-80CC-43A1-A6A6-E87BFB41104C}"/>
                </a:ext>
              </a:extLst>
            </p:cNvPr>
            <p:cNvSpPr>
              <a:spLocks/>
            </p:cNvSpPr>
            <p:nvPr/>
          </p:nvSpPr>
          <p:spPr bwMode="auto">
            <a:xfrm>
              <a:off x="3256" y="2738"/>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1" name="Freeform 47">
              <a:extLst>
                <a:ext uri="{FF2B5EF4-FFF2-40B4-BE49-F238E27FC236}">
                  <a16:creationId xmlns:a16="http://schemas.microsoft.com/office/drawing/2014/main" id="{9576CA03-D024-40F9-9513-07E4CEB0D3B8}"/>
                </a:ext>
              </a:extLst>
            </p:cNvPr>
            <p:cNvSpPr>
              <a:spLocks/>
            </p:cNvSpPr>
            <p:nvPr/>
          </p:nvSpPr>
          <p:spPr bwMode="auto">
            <a:xfrm>
              <a:off x="3313" y="2748"/>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2" name="Freeform 48">
              <a:extLst>
                <a:ext uri="{FF2B5EF4-FFF2-40B4-BE49-F238E27FC236}">
                  <a16:creationId xmlns:a16="http://schemas.microsoft.com/office/drawing/2014/main" id="{8DB8C81F-ED30-4A81-9EE9-0C3583D16C5E}"/>
                </a:ext>
              </a:extLst>
            </p:cNvPr>
            <p:cNvSpPr>
              <a:spLocks/>
            </p:cNvSpPr>
            <p:nvPr/>
          </p:nvSpPr>
          <p:spPr bwMode="auto">
            <a:xfrm>
              <a:off x="3401" y="2735"/>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3" name="Freeform 49">
              <a:extLst>
                <a:ext uri="{FF2B5EF4-FFF2-40B4-BE49-F238E27FC236}">
                  <a16:creationId xmlns:a16="http://schemas.microsoft.com/office/drawing/2014/main" id="{CF44B805-7396-4C19-898A-9E39B75B9DEE}"/>
                </a:ext>
              </a:extLst>
            </p:cNvPr>
            <p:cNvSpPr>
              <a:spLocks/>
            </p:cNvSpPr>
            <p:nvPr/>
          </p:nvSpPr>
          <p:spPr bwMode="auto">
            <a:xfrm>
              <a:off x="3256" y="2790"/>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4" name="Freeform 50">
              <a:extLst>
                <a:ext uri="{FF2B5EF4-FFF2-40B4-BE49-F238E27FC236}">
                  <a16:creationId xmlns:a16="http://schemas.microsoft.com/office/drawing/2014/main" id="{480DD1BF-4540-4ABA-9CCE-64B51CC63FD2}"/>
                </a:ext>
              </a:extLst>
            </p:cNvPr>
            <p:cNvSpPr>
              <a:spLocks/>
            </p:cNvSpPr>
            <p:nvPr/>
          </p:nvSpPr>
          <p:spPr bwMode="auto">
            <a:xfrm>
              <a:off x="3313" y="2741"/>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5" name="Rectangle 51">
              <a:extLst>
                <a:ext uri="{FF2B5EF4-FFF2-40B4-BE49-F238E27FC236}">
                  <a16:creationId xmlns:a16="http://schemas.microsoft.com/office/drawing/2014/main" id="{FE85D7A0-6C32-4F5A-B4BD-80885CE89A67}"/>
                </a:ext>
              </a:extLst>
            </p:cNvPr>
            <p:cNvSpPr>
              <a:spLocks noChangeArrowheads="1"/>
            </p:cNvSpPr>
            <p:nvPr/>
          </p:nvSpPr>
          <p:spPr bwMode="auto">
            <a:xfrm>
              <a:off x="3201" y="2483"/>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546" name="Freeform 52">
              <a:extLst>
                <a:ext uri="{FF2B5EF4-FFF2-40B4-BE49-F238E27FC236}">
                  <a16:creationId xmlns:a16="http://schemas.microsoft.com/office/drawing/2014/main" id="{2126351D-DB9C-41D6-BCB2-ADC1D664B519}"/>
                </a:ext>
              </a:extLst>
            </p:cNvPr>
            <p:cNvSpPr>
              <a:spLocks/>
            </p:cNvSpPr>
            <p:nvPr/>
          </p:nvSpPr>
          <p:spPr bwMode="auto">
            <a:xfrm>
              <a:off x="3466" y="2816"/>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7" name="Freeform 53">
              <a:extLst>
                <a:ext uri="{FF2B5EF4-FFF2-40B4-BE49-F238E27FC236}">
                  <a16:creationId xmlns:a16="http://schemas.microsoft.com/office/drawing/2014/main" id="{C9216545-2A7D-4490-B097-18A63356CEDA}"/>
                </a:ext>
              </a:extLst>
            </p:cNvPr>
            <p:cNvSpPr>
              <a:spLocks/>
            </p:cNvSpPr>
            <p:nvPr/>
          </p:nvSpPr>
          <p:spPr bwMode="auto">
            <a:xfrm>
              <a:off x="3488" y="2448"/>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8" name="Freeform 54">
              <a:extLst>
                <a:ext uri="{FF2B5EF4-FFF2-40B4-BE49-F238E27FC236}">
                  <a16:creationId xmlns:a16="http://schemas.microsoft.com/office/drawing/2014/main" id="{2A0E3AE0-1199-4360-8F44-BFDE5E61F70C}"/>
                </a:ext>
              </a:extLst>
            </p:cNvPr>
            <p:cNvSpPr>
              <a:spLocks/>
            </p:cNvSpPr>
            <p:nvPr/>
          </p:nvSpPr>
          <p:spPr bwMode="auto">
            <a:xfrm>
              <a:off x="3199" y="2449"/>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49" name="Freeform 55">
              <a:extLst>
                <a:ext uri="{FF2B5EF4-FFF2-40B4-BE49-F238E27FC236}">
                  <a16:creationId xmlns:a16="http://schemas.microsoft.com/office/drawing/2014/main" id="{12147621-AF4C-4446-A8C4-FDDE3A4C9E7C}"/>
                </a:ext>
              </a:extLst>
            </p:cNvPr>
            <p:cNvSpPr>
              <a:spLocks/>
            </p:cNvSpPr>
            <p:nvPr/>
          </p:nvSpPr>
          <p:spPr bwMode="auto">
            <a:xfrm>
              <a:off x="3229" y="2515"/>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50" name="Freeform 56">
              <a:extLst>
                <a:ext uri="{FF2B5EF4-FFF2-40B4-BE49-F238E27FC236}">
                  <a16:creationId xmlns:a16="http://schemas.microsoft.com/office/drawing/2014/main" id="{4EC23762-07F5-4604-8CE4-A18064E7D4DA}"/>
                </a:ext>
              </a:extLst>
            </p:cNvPr>
            <p:cNvSpPr>
              <a:spLocks/>
            </p:cNvSpPr>
            <p:nvPr/>
          </p:nvSpPr>
          <p:spPr bwMode="auto">
            <a:xfrm>
              <a:off x="3230" y="2515"/>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51" name="Freeform 57">
              <a:extLst>
                <a:ext uri="{FF2B5EF4-FFF2-40B4-BE49-F238E27FC236}">
                  <a16:creationId xmlns:a16="http://schemas.microsoft.com/office/drawing/2014/main" id="{684E8689-3D27-4055-9F07-C98061943F59}"/>
                </a:ext>
              </a:extLst>
            </p:cNvPr>
            <p:cNvSpPr>
              <a:spLocks/>
            </p:cNvSpPr>
            <p:nvPr/>
          </p:nvSpPr>
          <p:spPr bwMode="auto">
            <a:xfrm>
              <a:off x="3122" y="2856"/>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52" name="Freeform 58">
              <a:extLst>
                <a:ext uri="{FF2B5EF4-FFF2-40B4-BE49-F238E27FC236}">
                  <a16:creationId xmlns:a16="http://schemas.microsoft.com/office/drawing/2014/main" id="{22B46597-BC9C-42CC-A0CE-CE8D43AAA6A2}"/>
                </a:ext>
              </a:extLst>
            </p:cNvPr>
            <p:cNvSpPr>
              <a:spLocks/>
            </p:cNvSpPr>
            <p:nvPr/>
          </p:nvSpPr>
          <p:spPr bwMode="auto">
            <a:xfrm>
              <a:off x="3120" y="2816"/>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8553" name="Group 59">
              <a:extLst>
                <a:ext uri="{FF2B5EF4-FFF2-40B4-BE49-F238E27FC236}">
                  <a16:creationId xmlns:a16="http://schemas.microsoft.com/office/drawing/2014/main" id="{B13A416D-8DD8-47EF-B4FA-18B1114AF601}"/>
                </a:ext>
              </a:extLst>
            </p:cNvPr>
            <p:cNvGrpSpPr>
              <a:grpSpLocks/>
            </p:cNvGrpSpPr>
            <p:nvPr/>
          </p:nvGrpSpPr>
          <p:grpSpPr bwMode="auto">
            <a:xfrm>
              <a:off x="3145" y="2824"/>
              <a:ext cx="337" cy="25"/>
              <a:chOff x="322" y="2596"/>
              <a:chExt cx="450" cy="31"/>
            </a:xfrm>
          </p:grpSpPr>
          <p:sp>
            <p:nvSpPr>
              <p:cNvPr id="18555" name="Line 60">
                <a:extLst>
                  <a:ext uri="{FF2B5EF4-FFF2-40B4-BE49-F238E27FC236}">
                    <a16:creationId xmlns:a16="http://schemas.microsoft.com/office/drawing/2014/main" id="{9AFF7495-DC92-4FD4-88A5-491BDA937ACB}"/>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56" name="Line 61">
                <a:extLst>
                  <a:ext uri="{FF2B5EF4-FFF2-40B4-BE49-F238E27FC236}">
                    <a16:creationId xmlns:a16="http://schemas.microsoft.com/office/drawing/2014/main" id="{1DA5F362-A95C-456F-9D67-4A63D7131F0F}"/>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57" name="Line 62">
                <a:extLst>
                  <a:ext uri="{FF2B5EF4-FFF2-40B4-BE49-F238E27FC236}">
                    <a16:creationId xmlns:a16="http://schemas.microsoft.com/office/drawing/2014/main" id="{8BE7DC38-3E3A-40A8-8A26-DABCAF3AAE9A}"/>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58" name="Line 63">
                <a:extLst>
                  <a:ext uri="{FF2B5EF4-FFF2-40B4-BE49-F238E27FC236}">
                    <a16:creationId xmlns:a16="http://schemas.microsoft.com/office/drawing/2014/main" id="{0B06B1D4-417D-49E6-963C-6B165698A1EC}"/>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8554" name="Freeform 64">
              <a:extLst>
                <a:ext uri="{FF2B5EF4-FFF2-40B4-BE49-F238E27FC236}">
                  <a16:creationId xmlns:a16="http://schemas.microsoft.com/office/drawing/2014/main" id="{C3DF0288-8F5E-4241-A2A0-AA7C2C5C3892}"/>
                </a:ext>
              </a:extLst>
            </p:cNvPr>
            <p:cNvSpPr>
              <a:spLocks/>
            </p:cNvSpPr>
            <p:nvPr/>
          </p:nvSpPr>
          <p:spPr bwMode="auto">
            <a:xfrm>
              <a:off x="3241" y="2525"/>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rgbClr val="CF0E3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8454" name="Group 65">
            <a:extLst>
              <a:ext uri="{FF2B5EF4-FFF2-40B4-BE49-F238E27FC236}">
                <a16:creationId xmlns:a16="http://schemas.microsoft.com/office/drawing/2014/main" id="{7E4B58A1-A24E-4985-BE59-7DDA81DE5039}"/>
              </a:ext>
            </a:extLst>
          </p:cNvPr>
          <p:cNvGrpSpPr>
            <a:grpSpLocks/>
          </p:cNvGrpSpPr>
          <p:nvPr/>
        </p:nvGrpSpPr>
        <p:grpSpPr bwMode="auto">
          <a:xfrm>
            <a:off x="6324600" y="5257800"/>
            <a:ext cx="457200" cy="533400"/>
            <a:chOff x="3120" y="2448"/>
            <a:chExt cx="400" cy="432"/>
          </a:xfrm>
        </p:grpSpPr>
        <p:sp>
          <p:nvSpPr>
            <p:cNvPr id="18521" name="Freeform 66">
              <a:extLst>
                <a:ext uri="{FF2B5EF4-FFF2-40B4-BE49-F238E27FC236}">
                  <a16:creationId xmlns:a16="http://schemas.microsoft.com/office/drawing/2014/main" id="{E7726AD3-CDB7-4261-A28D-CCF644DA1712}"/>
                </a:ext>
              </a:extLst>
            </p:cNvPr>
            <p:cNvSpPr>
              <a:spLocks/>
            </p:cNvSpPr>
            <p:nvPr/>
          </p:nvSpPr>
          <p:spPr bwMode="auto">
            <a:xfrm>
              <a:off x="3256" y="2738"/>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22" name="Freeform 67">
              <a:extLst>
                <a:ext uri="{FF2B5EF4-FFF2-40B4-BE49-F238E27FC236}">
                  <a16:creationId xmlns:a16="http://schemas.microsoft.com/office/drawing/2014/main" id="{B8322E94-9F55-40E3-A976-8EC294905DCC}"/>
                </a:ext>
              </a:extLst>
            </p:cNvPr>
            <p:cNvSpPr>
              <a:spLocks/>
            </p:cNvSpPr>
            <p:nvPr/>
          </p:nvSpPr>
          <p:spPr bwMode="auto">
            <a:xfrm>
              <a:off x="3313" y="2748"/>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23" name="Freeform 68">
              <a:extLst>
                <a:ext uri="{FF2B5EF4-FFF2-40B4-BE49-F238E27FC236}">
                  <a16:creationId xmlns:a16="http://schemas.microsoft.com/office/drawing/2014/main" id="{C2F4D721-C537-4FDC-A346-375125E8C0A2}"/>
                </a:ext>
              </a:extLst>
            </p:cNvPr>
            <p:cNvSpPr>
              <a:spLocks/>
            </p:cNvSpPr>
            <p:nvPr/>
          </p:nvSpPr>
          <p:spPr bwMode="auto">
            <a:xfrm>
              <a:off x="3401" y="2735"/>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24" name="Freeform 69">
              <a:extLst>
                <a:ext uri="{FF2B5EF4-FFF2-40B4-BE49-F238E27FC236}">
                  <a16:creationId xmlns:a16="http://schemas.microsoft.com/office/drawing/2014/main" id="{CA5986EE-95B8-4DD7-A8F3-C791797DEA0C}"/>
                </a:ext>
              </a:extLst>
            </p:cNvPr>
            <p:cNvSpPr>
              <a:spLocks/>
            </p:cNvSpPr>
            <p:nvPr/>
          </p:nvSpPr>
          <p:spPr bwMode="auto">
            <a:xfrm>
              <a:off x="3256" y="2790"/>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25" name="Freeform 70">
              <a:extLst>
                <a:ext uri="{FF2B5EF4-FFF2-40B4-BE49-F238E27FC236}">
                  <a16:creationId xmlns:a16="http://schemas.microsoft.com/office/drawing/2014/main" id="{D1F6F87D-B564-47D9-94B6-8567CD6B0240}"/>
                </a:ext>
              </a:extLst>
            </p:cNvPr>
            <p:cNvSpPr>
              <a:spLocks/>
            </p:cNvSpPr>
            <p:nvPr/>
          </p:nvSpPr>
          <p:spPr bwMode="auto">
            <a:xfrm>
              <a:off x="3313" y="2741"/>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26" name="Rectangle 71">
              <a:extLst>
                <a:ext uri="{FF2B5EF4-FFF2-40B4-BE49-F238E27FC236}">
                  <a16:creationId xmlns:a16="http://schemas.microsoft.com/office/drawing/2014/main" id="{FBC844AB-0D2D-43E8-A5EA-D9D07B56EB79}"/>
                </a:ext>
              </a:extLst>
            </p:cNvPr>
            <p:cNvSpPr>
              <a:spLocks noChangeArrowheads="1"/>
            </p:cNvSpPr>
            <p:nvPr/>
          </p:nvSpPr>
          <p:spPr bwMode="auto">
            <a:xfrm>
              <a:off x="3201" y="2483"/>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527" name="Freeform 72">
              <a:extLst>
                <a:ext uri="{FF2B5EF4-FFF2-40B4-BE49-F238E27FC236}">
                  <a16:creationId xmlns:a16="http://schemas.microsoft.com/office/drawing/2014/main" id="{B9C73D64-787A-4A40-B571-61D7C0DB23A2}"/>
                </a:ext>
              </a:extLst>
            </p:cNvPr>
            <p:cNvSpPr>
              <a:spLocks/>
            </p:cNvSpPr>
            <p:nvPr/>
          </p:nvSpPr>
          <p:spPr bwMode="auto">
            <a:xfrm>
              <a:off x="3466" y="2816"/>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28" name="Freeform 73">
              <a:extLst>
                <a:ext uri="{FF2B5EF4-FFF2-40B4-BE49-F238E27FC236}">
                  <a16:creationId xmlns:a16="http://schemas.microsoft.com/office/drawing/2014/main" id="{60F86AFF-AD97-441C-B0F5-9338C7459DD6}"/>
                </a:ext>
              </a:extLst>
            </p:cNvPr>
            <p:cNvSpPr>
              <a:spLocks/>
            </p:cNvSpPr>
            <p:nvPr/>
          </p:nvSpPr>
          <p:spPr bwMode="auto">
            <a:xfrm>
              <a:off x="3488" y="2448"/>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29" name="Freeform 74">
              <a:extLst>
                <a:ext uri="{FF2B5EF4-FFF2-40B4-BE49-F238E27FC236}">
                  <a16:creationId xmlns:a16="http://schemas.microsoft.com/office/drawing/2014/main" id="{99C071A7-FAD0-4C4B-B7EA-34EFF42777BC}"/>
                </a:ext>
              </a:extLst>
            </p:cNvPr>
            <p:cNvSpPr>
              <a:spLocks/>
            </p:cNvSpPr>
            <p:nvPr/>
          </p:nvSpPr>
          <p:spPr bwMode="auto">
            <a:xfrm>
              <a:off x="3199" y="2449"/>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30" name="Freeform 75">
              <a:extLst>
                <a:ext uri="{FF2B5EF4-FFF2-40B4-BE49-F238E27FC236}">
                  <a16:creationId xmlns:a16="http://schemas.microsoft.com/office/drawing/2014/main" id="{575D89F3-5471-4B43-8548-375A4D3DF29E}"/>
                </a:ext>
              </a:extLst>
            </p:cNvPr>
            <p:cNvSpPr>
              <a:spLocks/>
            </p:cNvSpPr>
            <p:nvPr/>
          </p:nvSpPr>
          <p:spPr bwMode="auto">
            <a:xfrm>
              <a:off x="3229" y="2515"/>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31" name="Freeform 76">
              <a:extLst>
                <a:ext uri="{FF2B5EF4-FFF2-40B4-BE49-F238E27FC236}">
                  <a16:creationId xmlns:a16="http://schemas.microsoft.com/office/drawing/2014/main" id="{6076F2C8-CC9F-4EC7-A8AE-E0476B2E7F1A}"/>
                </a:ext>
              </a:extLst>
            </p:cNvPr>
            <p:cNvSpPr>
              <a:spLocks/>
            </p:cNvSpPr>
            <p:nvPr/>
          </p:nvSpPr>
          <p:spPr bwMode="auto">
            <a:xfrm>
              <a:off x="3230" y="2515"/>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32" name="Freeform 77">
              <a:extLst>
                <a:ext uri="{FF2B5EF4-FFF2-40B4-BE49-F238E27FC236}">
                  <a16:creationId xmlns:a16="http://schemas.microsoft.com/office/drawing/2014/main" id="{8A6A49CF-BD4F-4BEA-B827-0F02487082DB}"/>
                </a:ext>
              </a:extLst>
            </p:cNvPr>
            <p:cNvSpPr>
              <a:spLocks/>
            </p:cNvSpPr>
            <p:nvPr/>
          </p:nvSpPr>
          <p:spPr bwMode="auto">
            <a:xfrm>
              <a:off x="3122" y="2856"/>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33" name="Freeform 78">
              <a:extLst>
                <a:ext uri="{FF2B5EF4-FFF2-40B4-BE49-F238E27FC236}">
                  <a16:creationId xmlns:a16="http://schemas.microsoft.com/office/drawing/2014/main" id="{1C30174C-C96C-4699-9A90-2EAE65B7BB06}"/>
                </a:ext>
              </a:extLst>
            </p:cNvPr>
            <p:cNvSpPr>
              <a:spLocks/>
            </p:cNvSpPr>
            <p:nvPr/>
          </p:nvSpPr>
          <p:spPr bwMode="auto">
            <a:xfrm>
              <a:off x="3120" y="2816"/>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8534" name="Group 79">
              <a:extLst>
                <a:ext uri="{FF2B5EF4-FFF2-40B4-BE49-F238E27FC236}">
                  <a16:creationId xmlns:a16="http://schemas.microsoft.com/office/drawing/2014/main" id="{4F2C1908-955F-4F4A-ABE7-623ACB275BBA}"/>
                </a:ext>
              </a:extLst>
            </p:cNvPr>
            <p:cNvGrpSpPr>
              <a:grpSpLocks/>
            </p:cNvGrpSpPr>
            <p:nvPr/>
          </p:nvGrpSpPr>
          <p:grpSpPr bwMode="auto">
            <a:xfrm>
              <a:off x="3145" y="2824"/>
              <a:ext cx="337" cy="25"/>
              <a:chOff x="322" y="2596"/>
              <a:chExt cx="450" cy="31"/>
            </a:xfrm>
          </p:grpSpPr>
          <p:sp>
            <p:nvSpPr>
              <p:cNvPr id="18536" name="Line 80">
                <a:extLst>
                  <a:ext uri="{FF2B5EF4-FFF2-40B4-BE49-F238E27FC236}">
                    <a16:creationId xmlns:a16="http://schemas.microsoft.com/office/drawing/2014/main" id="{7652ED4F-F833-41DA-A91D-F26547E1679F}"/>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37" name="Line 81">
                <a:extLst>
                  <a:ext uri="{FF2B5EF4-FFF2-40B4-BE49-F238E27FC236}">
                    <a16:creationId xmlns:a16="http://schemas.microsoft.com/office/drawing/2014/main" id="{7229E39F-0527-4347-9660-4EE054A54A59}"/>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38" name="Line 82">
                <a:extLst>
                  <a:ext uri="{FF2B5EF4-FFF2-40B4-BE49-F238E27FC236}">
                    <a16:creationId xmlns:a16="http://schemas.microsoft.com/office/drawing/2014/main" id="{F6B46863-2A94-4B0A-8719-4C420C96901E}"/>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39" name="Line 83">
                <a:extLst>
                  <a:ext uri="{FF2B5EF4-FFF2-40B4-BE49-F238E27FC236}">
                    <a16:creationId xmlns:a16="http://schemas.microsoft.com/office/drawing/2014/main" id="{2765D369-56C9-47B8-83C4-8CD6ADD3314C}"/>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8535" name="Freeform 84">
              <a:extLst>
                <a:ext uri="{FF2B5EF4-FFF2-40B4-BE49-F238E27FC236}">
                  <a16:creationId xmlns:a16="http://schemas.microsoft.com/office/drawing/2014/main" id="{57F60B40-F0D6-4ED3-8BC1-0234BB187E08}"/>
                </a:ext>
              </a:extLst>
            </p:cNvPr>
            <p:cNvSpPr>
              <a:spLocks/>
            </p:cNvSpPr>
            <p:nvPr/>
          </p:nvSpPr>
          <p:spPr bwMode="auto">
            <a:xfrm>
              <a:off x="3241" y="2525"/>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rgbClr val="CF0E3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8455" name="Group 85">
            <a:extLst>
              <a:ext uri="{FF2B5EF4-FFF2-40B4-BE49-F238E27FC236}">
                <a16:creationId xmlns:a16="http://schemas.microsoft.com/office/drawing/2014/main" id="{E39B6B7C-9C6D-4EBE-8F7E-6851BFC99B99}"/>
              </a:ext>
            </a:extLst>
          </p:cNvPr>
          <p:cNvGrpSpPr>
            <a:grpSpLocks/>
          </p:cNvGrpSpPr>
          <p:nvPr/>
        </p:nvGrpSpPr>
        <p:grpSpPr bwMode="auto">
          <a:xfrm>
            <a:off x="1752600" y="1524000"/>
            <a:ext cx="381000" cy="457200"/>
            <a:chOff x="289" y="2137"/>
            <a:chExt cx="534" cy="528"/>
          </a:xfrm>
        </p:grpSpPr>
        <p:sp>
          <p:nvSpPr>
            <p:cNvPr id="18502" name="Freeform 86">
              <a:extLst>
                <a:ext uri="{FF2B5EF4-FFF2-40B4-BE49-F238E27FC236}">
                  <a16:creationId xmlns:a16="http://schemas.microsoft.com/office/drawing/2014/main" id="{74F74768-8D13-400F-B912-35E618867D6A}"/>
                </a:ext>
              </a:extLst>
            </p:cNvPr>
            <p:cNvSpPr>
              <a:spLocks/>
            </p:cNvSpPr>
            <p:nvPr/>
          </p:nvSpPr>
          <p:spPr bwMode="auto">
            <a:xfrm>
              <a:off x="471" y="2492"/>
              <a:ext cx="259" cy="61"/>
            </a:xfrm>
            <a:custGeom>
              <a:avLst/>
              <a:gdLst>
                <a:gd name="T0" fmla="*/ 0 w 259"/>
                <a:gd name="T1" fmla="*/ 60 h 61"/>
                <a:gd name="T2" fmla="*/ 195 w 259"/>
                <a:gd name="T3" fmla="*/ 60 h 61"/>
                <a:gd name="T4" fmla="*/ 258 w 259"/>
                <a:gd name="T5" fmla="*/ 0 h 61"/>
                <a:gd name="T6" fmla="*/ 60 w 259"/>
                <a:gd name="T7" fmla="*/ 0 h 61"/>
                <a:gd name="T8" fmla="*/ 0 w 259"/>
                <a:gd name="T9" fmla="*/ 60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03" name="Freeform 87">
              <a:extLst>
                <a:ext uri="{FF2B5EF4-FFF2-40B4-BE49-F238E27FC236}">
                  <a16:creationId xmlns:a16="http://schemas.microsoft.com/office/drawing/2014/main" id="{84F2701B-5056-4006-906E-3EF584C495DF}"/>
                </a:ext>
              </a:extLst>
            </p:cNvPr>
            <p:cNvSpPr>
              <a:spLocks/>
            </p:cNvSpPr>
            <p:nvPr/>
          </p:nvSpPr>
          <p:spPr bwMode="auto">
            <a:xfrm>
              <a:off x="546" y="2504"/>
              <a:ext cx="92" cy="31"/>
            </a:xfrm>
            <a:custGeom>
              <a:avLst/>
              <a:gdLst>
                <a:gd name="T0" fmla="*/ 0 w 92"/>
                <a:gd name="T1" fmla="*/ 30 h 31"/>
                <a:gd name="T2" fmla="*/ 91 w 92"/>
                <a:gd name="T3" fmla="*/ 30 h 31"/>
                <a:gd name="T4" fmla="*/ 91 w 92"/>
                <a:gd name="T5" fmla="*/ 0 h 31"/>
                <a:gd name="T6" fmla="*/ 0 w 92"/>
                <a:gd name="T7" fmla="*/ 0 h 31"/>
                <a:gd name="T8" fmla="*/ 0 w 92"/>
                <a:gd name="T9" fmla="*/ 30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04" name="Freeform 88">
              <a:extLst>
                <a:ext uri="{FF2B5EF4-FFF2-40B4-BE49-F238E27FC236}">
                  <a16:creationId xmlns:a16="http://schemas.microsoft.com/office/drawing/2014/main" id="{24662719-A792-4C09-8A31-1A7ADF333E46}"/>
                </a:ext>
              </a:extLst>
            </p:cNvPr>
            <p:cNvSpPr>
              <a:spLocks/>
            </p:cNvSpPr>
            <p:nvPr/>
          </p:nvSpPr>
          <p:spPr bwMode="auto">
            <a:xfrm>
              <a:off x="664" y="2488"/>
              <a:ext cx="84" cy="85"/>
            </a:xfrm>
            <a:custGeom>
              <a:avLst/>
              <a:gdLst>
                <a:gd name="T0" fmla="*/ 83 w 84"/>
                <a:gd name="T1" fmla="*/ 1 h 85"/>
                <a:gd name="T2" fmla="*/ 66 w 84"/>
                <a:gd name="T3" fmla="*/ 0 h 85"/>
                <a:gd name="T4" fmla="*/ 0 w 84"/>
                <a:gd name="T5" fmla="*/ 66 h 85"/>
                <a:gd name="T6" fmla="*/ 0 w 84"/>
                <a:gd name="T7" fmla="*/ 84 h 85"/>
                <a:gd name="T8" fmla="*/ 83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05" name="Freeform 89">
              <a:extLst>
                <a:ext uri="{FF2B5EF4-FFF2-40B4-BE49-F238E27FC236}">
                  <a16:creationId xmlns:a16="http://schemas.microsoft.com/office/drawing/2014/main" id="{2C0B7929-417C-42E2-8442-DCA7988BD692}"/>
                </a:ext>
              </a:extLst>
            </p:cNvPr>
            <p:cNvSpPr>
              <a:spLocks/>
            </p:cNvSpPr>
            <p:nvPr/>
          </p:nvSpPr>
          <p:spPr bwMode="auto">
            <a:xfrm>
              <a:off x="471" y="2555"/>
              <a:ext cx="194" cy="25"/>
            </a:xfrm>
            <a:custGeom>
              <a:avLst/>
              <a:gdLst>
                <a:gd name="T0" fmla="*/ 193 w 194"/>
                <a:gd name="T1" fmla="*/ 24 h 25"/>
                <a:gd name="T2" fmla="*/ 0 w 194"/>
                <a:gd name="T3" fmla="*/ 24 h 25"/>
                <a:gd name="T4" fmla="*/ 0 w 194"/>
                <a:gd name="T5" fmla="*/ 0 h 25"/>
                <a:gd name="T6" fmla="*/ 193 w 194"/>
                <a:gd name="T7" fmla="*/ 0 h 25"/>
                <a:gd name="T8" fmla="*/ 193 w 194"/>
                <a:gd name="T9" fmla="*/ 24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06" name="Freeform 90">
              <a:extLst>
                <a:ext uri="{FF2B5EF4-FFF2-40B4-BE49-F238E27FC236}">
                  <a16:creationId xmlns:a16="http://schemas.microsoft.com/office/drawing/2014/main" id="{D99B1A15-94F9-455F-B242-E087A90C1565}"/>
                </a:ext>
              </a:extLst>
            </p:cNvPr>
            <p:cNvSpPr>
              <a:spLocks/>
            </p:cNvSpPr>
            <p:nvPr/>
          </p:nvSpPr>
          <p:spPr bwMode="auto">
            <a:xfrm>
              <a:off x="546" y="2495"/>
              <a:ext cx="133" cy="42"/>
            </a:xfrm>
            <a:custGeom>
              <a:avLst/>
              <a:gdLst>
                <a:gd name="T0" fmla="*/ 0 w 133"/>
                <a:gd name="T1" fmla="*/ 0 h 42"/>
                <a:gd name="T2" fmla="*/ 0 w 133"/>
                <a:gd name="T3" fmla="*/ 10 h 42"/>
                <a:gd name="T4" fmla="*/ 93 w 133"/>
                <a:gd name="T5" fmla="*/ 10 h 42"/>
                <a:gd name="T6" fmla="*/ 93 w 133"/>
                <a:gd name="T7" fmla="*/ 41 h 42"/>
                <a:gd name="T8" fmla="*/ 132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07" name="Rectangle 91">
              <a:extLst>
                <a:ext uri="{FF2B5EF4-FFF2-40B4-BE49-F238E27FC236}">
                  <a16:creationId xmlns:a16="http://schemas.microsoft.com/office/drawing/2014/main" id="{0AEF4F70-AB64-4658-9CA2-A6A3C039918C}"/>
                </a:ext>
              </a:extLst>
            </p:cNvPr>
            <p:cNvSpPr>
              <a:spLocks noChangeArrowheads="1"/>
            </p:cNvSpPr>
            <p:nvPr/>
          </p:nvSpPr>
          <p:spPr bwMode="auto">
            <a:xfrm>
              <a:off x="397" y="2180"/>
              <a:ext cx="381" cy="318"/>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508" name="Freeform 92">
              <a:extLst>
                <a:ext uri="{FF2B5EF4-FFF2-40B4-BE49-F238E27FC236}">
                  <a16:creationId xmlns:a16="http://schemas.microsoft.com/office/drawing/2014/main" id="{32051E3F-93DE-40A4-993F-8199D98D4DD1}"/>
                </a:ext>
              </a:extLst>
            </p:cNvPr>
            <p:cNvSpPr>
              <a:spLocks/>
            </p:cNvSpPr>
            <p:nvPr/>
          </p:nvSpPr>
          <p:spPr bwMode="auto">
            <a:xfrm>
              <a:off x="751" y="2587"/>
              <a:ext cx="55" cy="76"/>
            </a:xfrm>
            <a:custGeom>
              <a:avLst/>
              <a:gdLst>
                <a:gd name="T0" fmla="*/ 0 w 55"/>
                <a:gd name="T1" fmla="*/ 75 h 76"/>
                <a:gd name="T2" fmla="*/ 0 w 55"/>
                <a:gd name="T3" fmla="*/ 49 h 76"/>
                <a:gd name="T4" fmla="*/ 54 w 55"/>
                <a:gd name="T5" fmla="*/ 0 h 76"/>
                <a:gd name="T6" fmla="*/ 54 w 55"/>
                <a:gd name="T7" fmla="*/ 25 h 76"/>
                <a:gd name="T8" fmla="*/ 0 w 55"/>
                <a:gd name="T9" fmla="*/ 75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09" name="Freeform 93">
              <a:extLst>
                <a:ext uri="{FF2B5EF4-FFF2-40B4-BE49-F238E27FC236}">
                  <a16:creationId xmlns:a16="http://schemas.microsoft.com/office/drawing/2014/main" id="{801E65BB-EF62-4788-8577-1F7BA5E0BB77}"/>
                </a:ext>
              </a:extLst>
            </p:cNvPr>
            <p:cNvSpPr>
              <a:spLocks/>
            </p:cNvSpPr>
            <p:nvPr/>
          </p:nvSpPr>
          <p:spPr bwMode="auto">
            <a:xfrm>
              <a:off x="780" y="2137"/>
              <a:ext cx="43" cy="362"/>
            </a:xfrm>
            <a:custGeom>
              <a:avLst/>
              <a:gdLst>
                <a:gd name="T0" fmla="*/ 0 w 43"/>
                <a:gd name="T1" fmla="*/ 43 h 362"/>
                <a:gd name="T2" fmla="*/ 42 w 43"/>
                <a:gd name="T3" fmla="*/ 0 h 362"/>
                <a:gd name="T4" fmla="*/ 42 w 43"/>
                <a:gd name="T5" fmla="*/ 317 h 362"/>
                <a:gd name="T6" fmla="*/ 0 w 43"/>
                <a:gd name="T7" fmla="*/ 361 h 362"/>
                <a:gd name="T8" fmla="*/ 0 w 43"/>
                <a:gd name="T9" fmla="*/ 43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10" name="Freeform 94">
              <a:extLst>
                <a:ext uri="{FF2B5EF4-FFF2-40B4-BE49-F238E27FC236}">
                  <a16:creationId xmlns:a16="http://schemas.microsoft.com/office/drawing/2014/main" id="{21BA0105-62C6-40B9-98F6-8D1FA8E4BD26}"/>
                </a:ext>
              </a:extLst>
            </p:cNvPr>
            <p:cNvSpPr>
              <a:spLocks/>
            </p:cNvSpPr>
            <p:nvPr/>
          </p:nvSpPr>
          <p:spPr bwMode="auto">
            <a:xfrm>
              <a:off x="394" y="2138"/>
              <a:ext cx="426" cy="42"/>
            </a:xfrm>
            <a:custGeom>
              <a:avLst/>
              <a:gdLst>
                <a:gd name="T0" fmla="*/ 0 w 426"/>
                <a:gd name="T1" fmla="*/ 41 h 42"/>
                <a:gd name="T2" fmla="*/ 42 w 426"/>
                <a:gd name="T3" fmla="*/ 0 h 42"/>
                <a:gd name="T4" fmla="*/ 425 w 426"/>
                <a:gd name="T5" fmla="*/ 0 h 42"/>
                <a:gd name="T6" fmla="*/ 381 w 426"/>
                <a:gd name="T7" fmla="*/ 41 h 42"/>
                <a:gd name="T8" fmla="*/ 0 w 426"/>
                <a:gd name="T9" fmla="*/ 41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11" name="Freeform 95">
              <a:extLst>
                <a:ext uri="{FF2B5EF4-FFF2-40B4-BE49-F238E27FC236}">
                  <a16:creationId xmlns:a16="http://schemas.microsoft.com/office/drawing/2014/main" id="{84D209FA-DBD0-490C-867A-5B4C5AF3E26D}"/>
                </a:ext>
              </a:extLst>
            </p:cNvPr>
            <p:cNvSpPr>
              <a:spLocks/>
            </p:cNvSpPr>
            <p:nvPr/>
          </p:nvSpPr>
          <p:spPr bwMode="auto">
            <a:xfrm>
              <a:off x="435" y="2219"/>
              <a:ext cx="307" cy="229"/>
            </a:xfrm>
            <a:custGeom>
              <a:avLst/>
              <a:gdLst>
                <a:gd name="T0" fmla="*/ 306 w 307"/>
                <a:gd name="T1" fmla="*/ 228 h 229"/>
                <a:gd name="T2" fmla="*/ 0 w 307"/>
                <a:gd name="T3" fmla="*/ 228 h 229"/>
                <a:gd name="T4" fmla="*/ 0 w 307"/>
                <a:gd name="T5" fmla="*/ 0 h 229"/>
                <a:gd name="T6" fmla="*/ 306 w 307"/>
                <a:gd name="T7" fmla="*/ 0 h 229"/>
                <a:gd name="T8" fmla="*/ 306 w 307"/>
                <a:gd name="T9" fmla="*/ 228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12" name="Freeform 96">
              <a:extLst>
                <a:ext uri="{FF2B5EF4-FFF2-40B4-BE49-F238E27FC236}">
                  <a16:creationId xmlns:a16="http://schemas.microsoft.com/office/drawing/2014/main" id="{88D9AFAE-E7E5-4295-8D4F-EC4005704483}"/>
                </a:ext>
              </a:extLst>
            </p:cNvPr>
            <p:cNvSpPr>
              <a:spLocks/>
            </p:cNvSpPr>
            <p:nvPr/>
          </p:nvSpPr>
          <p:spPr bwMode="auto">
            <a:xfrm>
              <a:off x="436" y="2219"/>
              <a:ext cx="305" cy="229"/>
            </a:xfrm>
            <a:custGeom>
              <a:avLst/>
              <a:gdLst>
                <a:gd name="T0" fmla="*/ 304 w 305"/>
                <a:gd name="T1" fmla="*/ 0 h 229"/>
                <a:gd name="T2" fmla="*/ 0 w 305"/>
                <a:gd name="T3" fmla="*/ 0 h 229"/>
                <a:gd name="T4" fmla="*/ 0 w 305"/>
                <a:gd name="T5" fmla="*/ 228 h 229"/>
                <a:gd name="T6" fmla="*/ 71 w 305"/>
                <a:gd name="T7" fmla="*/ 154 h 229"/>
                <a:gd name="T8" fmla="*/ 221 w 305"/>
                <a:gd name="T9" fmla="*/ 79 h 229"/>
                <a:gd name="T10" fmla="*/ 304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13" name="Freeform 97">
              <a:extLst>
                <a:ext uri="{FF2B5EF4-FFF2-40B4-BE49-F238E27FC236}">
                  <a16:creationId xmlns:a16="http://schemas.microsoft.com/office/drawing/2014/main" id="{1A89E8AC-DE7C-440B-AE83-C831A66468CE}"/>
                </a:ext>
              </a:extLst>
            </p:cNvPr>
            <p:cNvSpPr>
              <a:spLocks/>
            </p:cNvSpPr>
            <p:nvPr/>
          </p:nvSpPr>
          <p:spPr bwMode="auto">
            <a:xfrm>
              <a:off x="292" y="2636"/>
              <a:ext cx="461" cy="29"/>
            </a:xfrm>
            <a:custGeom>
              <a:avLst/>
              <a:gdLst>
                <a:gd name="T0" fmla="*/ 460 w 461"/>
                <a:gd name="T1" fmla="*/ 28 h 29"/>
                <a:gd name="T2" fmla="*/ 0 w 461"/>
                <a:gd name="T3" fmla="*/ 28 h 29"/>
                <a:gd name="T4" fmla="*/ 0 w 461"/>
                <a:gd name="T5" fmla="*/ 0 h 29"/>
                <a:gd name="T6" fmla="*/ 460 w 461"/>
                <a:gd name="T7" fmla="*/ 0 h 29"/>
                <a:gd name="T8" fmla="*/ 460 w 461"/>
                <a:gd name="T9" fmla="*/ 28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514" name="Freeform 98">
              <a:extLst>
                <a:ext uri="{FF2B5EF4-FFF2-40B4-BE49-F238E27FC236}">
                  <a16:creationId xmlns:a16="http://schemas.microsoft.com/office/drawing/2014/main" id="{FCB13E53-AB83-46A9-8EBA-5F0AA035FD30}"/>
                </a:ext>
              </a:extLst>
            </p:cNvPr>
            <p:cNvSpPr>
              <a:spLocks/>
            </p:cNvSpPr>
            <p:nvPr/>
          </p:nvSpPr>
          <p:spPr bwMode="auto">
            <a:xfrm>
              <a:off x="289" y="2587"/>
              <a:ext cx="517" cy="49"/>
            </a:xfrm>
            <a:custGeom>
              <a:avLst/>
              <a:gdLst>
                <a:gd name="T0" fmla="*/ 516 w 517"/>
                <a:gd name="T1" fmla="*/ 0 h 49"/>
                <a:gd name="T2" fmla="*/ 466 w 517"/>
                <a:gd name="T3" fmla="*/ 48 h 49"/>
                <a:gd name="T4" fmla="*/ 0 w 517"/>
                <a:gd name="T5" fmla="*/ 48 h 49"/>
                <a:gd name="T6" fmla="*/ 49 w 517"/>
                <a:gd name="T7" fmla="*/ 0 h 49"/>
                <a:gd name="T8" fmla="*/ 51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8515" name="Group 99">
              <a:extLst>
                <a:ext uri="{FF2B5EF4-FFF2-40B4-BE49-F238E27FC236}">
                  <a16:creationId xmlns:a16="http://schemas.microsoft.com/office/drawing/2014/main" id="{CB133613-B2DB-493B-B085-BAE235E0EC2A}"/>
                </a:ext>
              </a:extLst>
            </p:cNvPr>
            <p:cNvGrpSpPr>
              <a:grpSpLocks/>
            </p:cNvGrpSpPr>
            <p:nvPr/>
          </p:nvGrpSpPr>
          <p:grpSpPr bwMode="auto">
            <a:xfrm>
              <a:off x="322" y="2596"/>
              <a:ext cx="450" cy="31"/>
              <a:chOff x="322" y="2596"/>
              <a:chExt cx="450" cy="31"/>
            </a:xfrm>
          </p:grpSpPr>
          <p:sp>
            <p:nvSpPr>
              <p:cNvPr id="18517" name="Line 100">
                <a:extLst>
                  <a:ext uri="{FF2B5EF4-FFF2-40B4-BE49-F238E27FC236}">
                    <a16:creationId xmlns:a16="http://schemas.microsoft.com/office/drawing/2014/main" id="{49A22795-78D8-48E6-B9D8-4E84F97E1D1D}"/>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18" name="Line 101">
                <a:extLst>
                  <a:ext uri="{FF2B5EF4-FFF2-40B4-BE49-F238E27FC236}">
                    <a16:creationId xmlns:a16="http://schemas.microsoft.com/office/drawing/2014/main" id="{6C46E54E-3F5E-432A-9AC7-8AC77DD871F3}"/>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19" name="Line 102">
                <a:extLst>
                  <a:ext uri="{FF2B5EF4-FFF2-40B4-BE49-F238E27FC236}">
                    <a16:creationId xmlns:a16="http://schemas.microsoft.com/office/drawing/2014/main" id="{B72AC786-54EB-48DC-9D55-BA7391962E73}"/>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20" name="Line 103">
                <a:extLst>
                  <a:ext uri="{FF2B5EF4-FFF2-40B4-BE49-F238E27FC236}">
                    <a16:creationId xmlns:a16="http://schemas.microsoft.com/office/drawing/2014/main" id="{536C74D6-13B0-48D1-903E-2AFA294140A5}"/>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8516" name="Freeform 104">
              <a:extLst>
                <a:ext uri="{FF2B5EF4-FFF2-40B4-BE49-F238E27FC236}">
                  <a16:creationId xmlns:a16="http://schemas.microsoft.com/office/drawing/2014/main" id="{750E60EE-10F0-453F-BE34-6EA39CD59389}"/>
                </a:ext>
              </a:extLst>
            </p:cNvPr>
            <p:cNvSpPr>
              <a:spLocks/>
            </p:cNvSpPr>
            <p:nvPr/>
          </p:nvSpPr>
          <p:spPr bwMode="auto">
            <a:xfrm>
              <a:off x="450" y="2231"/>
              <a:ext cx="277" cy="209"/>
            </a:xfrm>
            <a:custGeom>
              <a:avLst/>
              <a:gdLst>
                <a:gd name="T0" fmla="*/ 276 w 277"/>
                <a:gd name="T1" fmla="*/ 208 h 209"/>
                <a:gd name="T2" fmla="*/ 0 w 277"/>
                <a:gd name="T3" fmla="*/ 208 h 209"/>
                <a:gd name="T4" fmla="*/ 0 w 277"/>
                <a:gd name="T5" fmla="*/ 0 h 209"/>
                <a:gd name="T6" fmla="*/ 276 w 277"/>
                <a:gd name="T7" fmla="*/ 0 h 209"/>
                <a:gd name="T8" fmla="*/ 276 w 277"/>
                <a:gd name="T9" fmla="*/ 208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gradFill rotWithShape="0">
              <a:gsLst>
                <a:gs pos="0">
                  <a:srgbClr val="5077EF"/>
                </a:gs>
                <a:gs pos="100000">
                  <a:srgbClr val="063DE8"/>
                </a:gs>
              </a:gsLst>
              <a:lin ang="27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8456" name="Group 105">
            <a:extLst>
              <a:ext uri="{FF2B5EF4-FFF2-40B4-BE49-F238E27FC236}">
                <a16:creationId xmlns:a16="http://schemas.microsoft.com/office/drawing/2014/main" id="{9A1CAC0E-69D1-4FC5-BF16-16968F4F7698}"/>
              </a:ext>
            </a:extLst>
          </p:cNvPr>
          <p:cNvGrpSpPr>
            <a:grpSpLocks/>
          </p:cNvGrpSpPr>
          <p:nvPr/>
        </p:nvGrpSpPr>
        <p:grpSpPr bwMode="auto">
          <a:xfrm>
            <a:off x="6477000" y="1524000"/>
            <a:ext cx="381000" cy="457200"/>
            <a:chOff x="289" y="2137"/>
            <a:chExt cx="534" cy="528"/>
          </a:xfrm>
        </p:grpSpPr>
        <p:sp>
          <p:nvSpPr>
            <p:cNvPr id="18483" name="Freeform 106">
              <a:extLst>
                <a:ext uri="{FF2B5EF4-FFF2-40B4-BE49-F238E27FC236}">
                  <a16:creationId xmlns:a16="http://schemas.microsoft.com/office/drawing/2014/main" id="{21E44058-5216-41A2-9BB3-755F8AC3B651}"/>
                </a:ext>
              </a:extLst>
            </p:cNvPr>
            <p:cNvSpPr>
              <a:spLocks/>
            </p:cNvSpPr>
            <p:nvPr/>
          </p:nvSpPr>
          <p:spPr bwMode="auto">
            <a:xfrm>
              <a:off x="471" y="2492"/>
              <a:ext cx="259" cy="61"/>
            </a:xfrm>
            <a:custGeom>
              <a:avLst/>
              <a:gdLst>
                <a:gd name="T0" fmla="*/ 0 w 259"/>
                <a:gd name="T1" fmla="*/ 60 h 61"/>
                <a:gd name="T2" fmla="*/ 195 w 259"/>
                <a:gd name="T3" fmla="*/ 60 h 61"/>
                <a:gd name="T4" fmla="*/ 258 w 259"/>
                <a:gd name="T5" fmla="*/ 0 h 61"/>
                <a:gd name="T6" fmla="*/ 60 w 259"/>
                <a:gd name="T7" fmla="*/ 0 h 61"/>
                <a:gd name="T8" fmla="*/ 0 w 259"/>
                <a:gd name="T9" fmla="*/ 60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84" name="Freeform 107">
              <a:extLst>
                <a:ext uri="{FF2B5EF4-FFF2-40B4-BE49-F238E27FC236}">
                  <a16:creationId xmlns:a16="http://schemas.microsoft.com/office/drawing/2014/main" id="{844B82DC-7313-43F1-9105-757EF07C50C6}"/>
                </a:ext>
              </a:extLst>
            </p:cNvPr>
            <p:cNvSpPr>
              <a:spLocks/>
            </p:cNvSpPr>
            <p:nvPr/>
          </p:nvSpPr>
          <p:spPr bwMode="auto">
            <a:xfrm>
              <a:off x="546" y="2504"/>
              <a:ext cx="92" cy="31"/>
            </a:xfrm>
            <a:custGeom>
              <a:avLst/>
              <a:gdLst>
                <a:gd name="T0" fmla="*/ 0 w 92"/>
                <a:gd name="T1" fmla="*/ 30 h 31"/>
                <a:gd name="T2" fmla="*/ 91 w 92"/>
                <a:gd name="T3" fmla="*/ 30 h 31"/>
                <a:gd name="T4" fmla="*/ 91 w 92"/>
                <a:gd name="T5" fmla="*/ 0 h 31"/>
                <a:gd name="T6" fmla="*/ 0 w 92"/>
                <a:gd name="T7" fmla="*/ 0 h 31"/>
                <a:gd name="T8" fmla="*/ 0 w 92"/>
                <a:gd name="T9" fmla="*/ 30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85" name="Freeform 108">
              <a:extLst>
                <a:ext uri="{FF2B5EF4-FFF2-40B4-BE49-F238E27FC236}">
                  <a16:creationId xmlns:a16="http://schemas.microsoft.com/office/drawing/2014/main" id="{D9D6522E-CAA8-4393-A7A4-67337EE97C4C}"/>
                </a:ext>
              </a:extLst>
            </p:cNvPr>
            <p:cNvSpPr>
              <a:spLocks/>
            </p:cNvSpPr>
            <p:nvPr/>
          </p:nvSpPr>
          <p:spPr bwMode="auto">
            <a:xfrm>
              <a:off x="664" y="2488"/>
              <a:ext cx="84" cy="85"/>
            </a:xfrm>
            <a:custGeom>
              <a:avLst/>
              <a:gdLst>
                <a:gd name="T0" fmla="*/ 83 w 84"/>
                <a:gd name="T1" fmla="*/ 1 h 85"/>
                <a:gd name="T2" fmla="*/ 66 w 84"/>
                <a:gd name="T3" fmla="*/ 0 h 85"/>
                <a:gd name="T4" fmla="*/ 0 w 84"/>
                <a:gd name="T5" fmla="*/ 66 h 85"/>
                <a:gd name="T6" fmla="*/ 0 w 84"/>
                <a:gd name="T7" fmla="*/ 84 h 85"/>
                <a:gd name="T8" fmla="*/ 83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86" name="Freeform 109">
              <a:extLst>
                <a:ext uri="{FF2B5EF4-FFF2-40B4-BE49-F238E27FC236}">
                  <a16:creationId xmlns:a16="http://schemas.microsoft.com/office/drawing/2014/main" id="{88C3D8ED-1F31-40F9-8383-0AE6DF7EFD37}"/>
                </a:ext>
              </a:extLst>
            </p:cNvPr>
            <p:cNvSpPr>
              <a:spLocks/>
            </p:cNvSpPr>
            <p:nvPr/>
          </p:nvSpPr>
          <p:spPr bwMode="auto">
            <a:xfrm>
              <a:off x="471" y="2555"/>
              <a:ext cx="194" cy="25"/>
            </a:xfrm>
            <a:custGeom>
              <a:avLst/>
              <a:gdLst>
                <a:gd name="T0" fmla="*/ 193 w 194"/>
                <a:gd name="T1" fmla="*/ 24 h 25"/>
                <a:gd name="T2" fmla="*/ 0 w 194"/>
                <a:gd name="T3" fmla="*/ 24 h 25"/>
                <a:gd name="T4" fmla="*/ 0 w 194"/>
                <a:gd name="T5" fmla="*/ 0 h 25"/>
                <a:gd name="T6" fmla="*/ 193 w 194"/>
                <a:gd name="T7" fmla="*/ 0 h 25"/>
                <a:gd name="T8" fmla="*/ 193 w 194"/>
                <a:gd name="T9" fmla="*/ 24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87" name="Freeform 110">
              <a:extLst>
                <a:ext uri="{FF2B5EF4-FFF2-40B4-BE49-F238E27FC236}">
                  <a16:creationId xmlns:a16="http://schemas.microsoft.com/office/drawing/2014/main" id="{B11ED333-D6A9-4B96-BD43-7EBCA56883F0}"/>
                </a:ext>
              </a:extLst>
            </p:cNvPr>
            <p:cNvSpPr>
              <a:spLocks/>
            </p:cNvSpPr>
            <p:nvPr/>
          </p:nvSpPr>
          <p:spPr bwMode="auto">
            <a:xfrm>
              <a:off x="546" y="2495"/>
              <a:ext cx="133" cy="42"/>
            </a:xfrm>
            <a:custGeom>
              <a:avLst/>
              <a:gdLst>
                <a:gd name="T0" fmla="*/ 0 w 133"/>
                <a:gd name="T1" fmla="*/ 0 h 42"/>
                <a:gd name="T2" fmla="*/ 0 w 133"/>
                <a:gd name="T3" fmla="*/ 10 h 42"/>
                <a:gd name="T4" fmla="*/ 93 w 133"/>
                <a:gd name="T5" fmla="*/ 10 h 42"/>
                <a:gd name="T6" fmla="*/ 93 w 133"/>
                <a:gd name="T7" fmla="*/ 41 h 42"/>
                <a:gd name="T8" fmla="*/ 132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88" name="Rectangle 111">
              <a:extLst>
                <a:ext uri="{FF2B5EF4-FFF2-40B4-BE49-F238E27FC236}">
                  <a16:creationId xmlns:a16="http://schemas.microsoft.com/office/drawing/2014/main" id="{F8D8DEA8-92D5-4EF2-9F82-E782D2CD3B41}"/>
                </a:ext>
              </a:extLst>
            </p:cNvPr>
            <p:cNvSpPr>
              <a:spLocks noChangeArrowheads="1"/>
            </p:cNvSpPr>
            <p:nvPr/>
          </p:nvSpPr>
          <p:spPr bwMode="auto">
            <a:xfrm>
              <a:off x="397" y="2180"/>
              <a:ext cx="381" cy="318"/>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89" name="Freeform 112">
              <a:extLst>
                <a:ext uri="{FF2B5EF4-FFF2-40B4-BE49-F238E27FC236}">
                  <a16:creationId xmlns:a16="http://schemas.microsoft.com/office/drawing/2014/main" id="{6A66C31B-C939-43B4-B0F9-BDB91CB4EE7B}"/>
                </a:ext>
              </a:extLst>
            </p:cNvPr>
            <p:cNvSpPr>
              <a:spLocks/>
            </p:cNvSpPr>
            <p:nvPr/>
          </p:nvSpPr>
          <p:spPr bwMode="auto">
            <a:xfrm>
              <a:off x="751" y="2587"/>
              <a:ext cx="55" cy="76"/>
            </a:xfrm>
            <a:custGeom>
              <a:avLst/>
              <a:gdLst>
                <a:gd name="T0" fmla="*/ 0 w 55"/>
                <a:gd name="T1" fmla="*/ 75 h 76"/>
                <a:gd name="T2" fmla="*/ 0 w 55"/>
                <a:gd name="T3" fmla="*/ 49 h 76"/>
                <a:gd name="T4" fmla="*/ 54 w 55"/>
                <a:gd name="T5" fmla="*/ 0 h 76"/>
                <a:gd name="T6" fmla="*/ 54 w 55"/>
                <a:gd name="T7" fmla="*/ 25 h 76"/>
                <a:gd name="T8" fmla="*/ 0 w 55"/>
                <a:gd name="T9" fmla="*/ 75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90" name="Freeform 113">
              <a:extLst>
                <a:ext uri="{FF2B5EF4-FFF2-40B4-BE49-F238E27FC236}">
                  <a16:creationId xmlns:a16="http://schemas.microsoft.com/office/drawing/2014/main" id="{E7D170C0-D1AB-4A54-AB9A-B9575C4A188C}"/>
                </a:ext>
              </a:extLst>
            </p:cNvPr>
            <p:cNvSpPr>
              <a:spLocks/>
            </p:cNvSpPr>
            <p:nvPr/>
          </p:nvSpPr>
          <p:spPr bwMode="auto">
            <a:xfrm>
              <a:off x="780" y="2137"/>
              <a:ext cx="43" cy="362"/>
            </a:xfrm>
            <a:custGeom>
              <a:avLst/>
              <a:gdLst>
                <a:gd name="T0" fmla="*/ 0 w 43"/>
                <a:gd name="T1" fmla="*/ 43 h 362"/>
                <a:gd name="T2" fmla="*/ 42 w 43"/>
                <a:gd name="T3" fmla="*/ 0 h 362"/>
                <a:gd name="T4" fmla="*/ 42 w 43"/>
                <a:gd name="T5" fmla="*/ 317 h 362"/>
                <a:gd name="T6" fmla="*/ 0 w 43"/>
                <a:gd name="T7" fmla="*/ 361 h 362"/>
                <a:gd name="T8" fmla="*/ 0 w 43"/>
                <a:gd name="T9" fmla="*/ 43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91" name="Freeform 114">
              <a:extLst>
                <a:ext uri="{FF2B5EF4-FFF2-40B4-BE49-F238E27FC236}">
                  <a16:creationId xmlns:a16="http://schemas.microsoft.com/office/drawing/2014/main" id="{F0C51CFC-26C9-4FA9-8DEF-0C3B183525DE}"/>
                </a:ext>
              </a:extLst>
            </p:cNvPr>
            <p:cNvSpPr>
              <a:spLocks/>
            </p:cNvSpPr>
            <p:nvPr/>
          </p:nvSpPr>
          <p:spPr bwMode="auto">
            <a:xfrm>
              <a:off x="394" y="2138"/>
              <a:ext cx="426" cy="42"/>
            </a:xfrm>
            <a:custGeom>
              <a:avLst/>
              <a:gdLst>
                <a:gd name="T0" fmla="*/ 0 w 426"/>
                <a:gd name="T1" fmla="*/ 41 h 42"/>
                <a:gd name="T2" fmla="*/ 42 w 426"/>
                <a:gd name="T3" fmla="*/ 0 h 42"/>
                <a:gd name="T4" fmla="*/ 425 w 426"/>
                <a:gd name="T5" fmla="*/ 0 h 42"/>
                <a:gd name="T6" fmla="*/ 381 w 426"/>
                <a:gd name="T7" fmla="*/ 41 h 42"/>
                <a:gd name="T8" fmla="*/ 0 w 426"/>
                <a:gd name="T9" fmla="*/ 41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92" name="Freeform 115">
              <a:extLst>
                <a:ext uri="{FF2B5EF4-FFF2-40B4-BE49-F238E27FC236}">
                  <a16:creationId xmlns:a16="http://schemas.microsoft.com/office/drawing/2014/main" id="{20F61869-D6BE-495E-B539-AC97156D01EE}"/>
                </a:ext>
              </a:extLst>
            </p:cNvPr>
            <p:cNvSpPr>
              <a:spLocks/>
            </p:cNvSpPr>
            <p:nvPr/>
          </p:nvSpPr>
          <p:spPr bwMode="auto">
            <a:xfrm>
              <a:off x="435" y="2219"/>
              <a:ext cx="307" cy="229"/>
            </a:xfrm>
            <a:custGeom>
              <a:avLst/>
              <a:gdLst>
                <a:gd name="T0" fmla="*/ 306 w 307"/>
                <a:gd name="T1" fmla="*/ 228 h 229"/>
                <a:gd name="T2" fmla="*/ 0 w 307"/>
                <a:gd name="T3" fmla="*/ 228 h 229"/>
                <a:gd name="T4" fmla="*/ 0 w 307"/>
                <a:gd name="T5" fmla="*/ 0 h 229"/>
                <a:gd name="T6" fmla="*/ 306 w 307"/>
                <a:gd name="T7" fmla="*/ 0 h 229"/>
                <a:gd name="T8" fmla="*/ 306 w 307"/>
                <a:gd name="T9" fmla="*/ 228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93" name="Freeform 116">
              <a:extLst>
                <a:ext uri="{FF2B5EF4-FFF2-40B4-BE49-F238E27FC236}">
                  <a16:creationId xmlns:a16="http://schemas.microsoft.com/office/drawing/2014/main" id="{E6B35643-B713-4AA6-B6CF-A901E444D705}"/>
                </a:ext>
              </a:extLst>
            </p:cNvPr>
            <p:cNvSpPr>
              <a:spLocks/>
            </p:cNvSpPr>
            <p:nvPr/>
          </p:nvSpPr>
          <p:spPr bwMode="auto">
            <a:xfrm>
              <a:off x="436" y="2219"/>
              <a:ext cx="305" cy="229"/>
            </a:xfrm>
            <a:custGeom>
              <a:avLst/>
              <a:gdLst>
                <a:gd name="T0" fmla="*/ 304 w 305"/>
                <a:gd name="T1" fmla="*/ 0 h 229"/>
                <a:gd name="T2" fmla="*/ 0 w 305"/>
                <a:gd name="T3" fmla="*/ 0 h 229"/>
                <a:gd name="T4" fmla="*/ 0 w 305"/>
                <a:gd name="T5" fmla="*/ 228 h 229"/>
                <a:gd name="T6" fmla="*/ 71 w 305"/>
                <a:gd name="T7" fmla="*/ 154 h 229"/>
                <a:gd name="T8" fmla="*/ 221 w 305"/>
                <a:gd name="T9" fmla="*/ 79 h 229"/>
                <a:gd name="T10" fmla="*/ 304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94" name="Freeform 117">
              <a:extLst>
                <a:ext uri="{FF2B5EF4-FFF2-40B4-BE49-F238E27FC236}">
                  <a16:creationId xmlns:a16="http://schemas.microsoft.com/office/drawing/2014/main" id="{6604D245-1EEC-402B-ACBC-4E84556CBBEE}"/>
                </a:ext>
              </a:extLst>
            </p:cNvPr>
            <p:cNvSpPr>
              <a:spLocks/>
            </p:cNvSpPr>
            <p:nvPr/>
          </p:nvSpPr>
          <p:spPr bwMode="auto">
            <a:xfrm>
              <a:off x="292" y="2636"/>
              <a:ext cx="461" cy="29"/>
            </a:xfrm>
            <a:custGeom>
              <a:avLst/>
              <a:gdLst>
                <a:gd name="T0" fmla="*/ 460 w 461"/>
                <a:gd name="T1" fmla="*/ 28 h 29"/>
                <a:gd name="T2" fmla="*/ 0 w 461"/>
                <a:gd name="T3" fmla="*/ 28 h 29"/>
                <a:gd name="T4" fmla="*/ 0 w 461"/>
                <a:gd name="T5" fmla="*/ 0 h 29"/>
                <a:gd name="T6" fmla="*/ 460 w 461"/>
                <a:gd name="T7" fmla="*/ 0 h 29"/>
                <a:gd name="T8" fmla="*/ 460 w 461"/>
                <a:gd name="T9" fmla="*/ 28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8495" name="Freeform 118">
              <a:extLst>
                <a:ext uri="{FF2B5EF4-FFF2-40B4-BE49-F238E27FC236}">
                  <a16:creationId xmlns:a16="http://schemas.microsoft.com/office/drawing/2014/main" id="{918809F8-96BC-44AB-B145-B6590C77F675}"/>
                </a:ext>
              </a:extLst>
            </p:cNvPr>
            <p:cNvSpPr>
              <a:spLocks/>
            </p:cNvSpPr>
            <p:nvPr/>
          </p:nvSpPr>
          <p:spPr bwMode="auto">
            <a:xfrm>
              <a:off x="289" y="2587"/>
              <a:ext cx="517" cy="49"/>
            </a:xfrm>
            <a:custGeom>
              <a:avLst/>
              <a:gdLst>
                <a:gd name="T0" fmla="*/ 516 w 517"/>
                <a:gd name="T1" fmla="*/ 0 h 49"/>
                <a:gd name="T2" fmla="*/ 466 w 517"/>
                <a:gd name="T3" fmla="*/ 48 h 49"/>
                <a:gd name="T4" fmla="*/ 0 w 517"/>
                <a:gd name="T5" fmla="*/ 48 h 49"/>
                <a:gd name="T6" fmla="*/ 49 w 517"/>
                <a:gd name="T7" fmla="*/ 0 h 49"/>
                <a:gd name="T8" fmla="*/ 51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8496" name="Group 119">
              <a:extLst>
                <a:ext uri="{FF2B5EF4-FFF2-40B4-BE49-F238E27FC236}">
                  <a16:creationId xmlns:a16="http://schemas.microsoft.com/office/drawing/2014/main" id="{6456B9B4-A57D-4A87-A2C4-EA7E0758362D}"/>
                </a:ext>
              </a:extLst>
            </p:cNvPr>
            <p:cNvGrpSpPr>
              <a:grpSpLocks/>
            </p:cNvGrpSpPr>
            <p:nvPr/>
          </p:nvGrpSpPr>
          <p:grpSpPr bwMode="auto">
            <a:xfrm>
              <a:off x="322" y="2596"/>
              <a:ext cx="450" cy="31"/>
              <a:chOff x="322" y="2596"/>
              <a:chExt cx="450" cy="31"/>
            </a:xfrm>
          </p:grpSpPr>
          <p:sp>
            <p:nvSpPr>
              <p:cNvPr id="18498" name="Line 120">
                <a:extLst>
                  <a:ext uri="{FF2B5EF4-FFF2-40B4-BE49-F238E27FC236}">
                    <a16:creationId xmlns:a16="http://schemas.microsoft.com/office/drawing/2014/main" id="{DF80D268-37E0-42BE-A6F3-0996129F600D}"/>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499" name="Line 121">
                <a:extLst>
                  <a:ext uri="{FF2B5EF4-FFF2-40B4-BE49-F238E27FC236}">
                    <a16:creationId xmlns:a16="http://schemas.microsoft.com/office/drawing/2014/main" id="{D4BD0525-5846-454E-B204-BB1F1326BD42}"/>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00" name="Line 122">
                <a:extLst>
                  <a:ext uri="{FF2B5EF4-FFF2-40B4-BE49-F238E27FC236}">
                    <a16:creationId xmlns:a16="http://schemas.microsoft.com/office/drawing/2014/main" id="{E1E21E6D-369C-4D4F-AA30-7DCCE3206B6E}"/>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8501" name="Line 123">
                <a:extLst>
                  <a:ext uri="{FF2B5EF4-FFF2-40B4-BE49-F238E27FC236}">
                    <a16:creationId xmlns:a16="http://schemas.microsoft.com/office/drawing/2014/main" id="{9CE82CE7-E2D6-431E-9887-7A06A787A51A}"/>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8497" name="Freeform 124">
              <a:extLst>
                <a:ext uri="{FF2B5EF4-FFF2-40B4-BE49-F238E27FC236}">
                  <a16:creationId xmlns:a16="http://schemas.microsoft.com/office/drawing/2014/main" id="{EC020F28-AD7E-424A-A846-4E191D16700B}"/>
                </a:ext>
              </a:extLst>
            </p:cNvPr>
            <p:cNvSpPr>
              <a:spLocks/>
            </p:cNvSpPr>
            <p:nvPr/>
          </p:nvSpPr>
          <p:spPr bwMode="auto">
            <a:xfrm>
              <a:off x="450" y="2231"/>
              <a:ext cx="277" cy="209"/>
            </a:xfrm>
            <a:custGeom>
              <a:avLst/>
              <a:gdLst>
                <a:gd name="T0" fmla="*/ 276 w 277"/>
                <a:gd name="T1" fmla="*/ 208 h 209"/>
                <a:gd name="T2" fmla="*/ 0 w 277"/>
                <a:gd name="T3" fmla="*/ 208 h 209"/>
                <a:gd name="T4" fmla="*/ 0 w 277"/>
                <a:gd name="T5" fmla="*/ 0 h 209"/>
                <a:gd name="T6" fmla="*/ 276 w 277"/>
                <a:gd name="T7" fmla="*/ 0 h 209"/>
                <a:gd name="T8" fmla="*/ 276 w 277"/>
                <a:gd name="T9" fmla="*/ 208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gradFill rotWithShape="0">
              <a:gsLst>
                <a:gs pos="0">
                  <a:srgbClr val="5077EF"/>
                </a:gs>
                <a:gs pos="100000">
                  <a:srgbClr val="063DE8"/>
                </a:gs>
              </a:gsLst>
              <a:lin ang="27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sp>
        <p:nvSpPr>
          <p:cNvPr id="18457" name="Line 125">
            <a:extLst>
              <a:ext uri="{FF2B5EF4-FFF2-40B4-BE49-F238E27FC236}">
                <a16:creationId xmlns:a16="http://schemas.microsoft.com/office/drawing/2014/main" id="{53D227CE-796F-40DB-ADE1-DEB2A324F32B}"/>
              </a:ext>
            </a:extLst>
          </p:cNvPr>
          <p:cNvSpPr>
            <a:spLocks noChangeShapeType="1"/>
          </p:cNvSpPr>
          <p:nvPr/>
        </p:nvSpPr>
        <p:spPr bwMode="auto">
          <a:xfrm>
            <a:off x="1968500" y="1993900"/>
            <a:ext cx="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8458" name="Line 126">
            <a:extLst>
              <a:ext uri="{FF2B5EF4-FFF2-40B4-BE49-F238E27FC236}">
                <a16:creationId xmlns:a16="http://schemas.microsoft.com/office/drawing/2014/main" id="{910816D0-BF65-45FF-A31B-71DE267C7207}"/>
              </a:ext>
            </a:extLst>
          </p:cNvPr>
          <p:cNvSpPr>
            <a:spLocks noChangeShapeType="1"/>
          </p:cNvSpPr>
          <p:nvPr/>
        </p:nvSpPr>
        <p:spPr bwMode="auto">
          <a:xfrm>
            <a:off x="6680200" y="1993900"/>
            <a:ext cx="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8459" name="Line 127">
            <a:extLst>
              <a:ext uri="{FF2B5EF4-FFF2-40B4-BE49-F238E27FC236}">
                <a16:creationId xmlns:a16="http://schemas.microsoft.com/office/drawing/2014/main" id="{8CFB5278-0885-4332-8DF0-F7ECD3FDD7E3}"/>
              </a:ext>
            </a:extLst>
          </p:cNvPr>
          <p:cNvSpPr>
            <a:spLocks noChangeShapeType="1"/>
          </p:cNvSpPr>
          <p:nvPr/>
        </p:nvSpPr>
        <p:spPr bwMode="auto">
          <a:xfrm>
            <a:off x="1562100" y="4737100"/>
            <a:ext cx="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8460" name="Line 128">
            <a:extLst>
              <a:ext uri="{FF2B5EF4-FFF2-40B4-BE49-F238E27FC236}">
                <a16:creationId xmlns:a16="http://schemas.microsoft.com/office/drawing/2014/main" id="{914B488C-E08B-4E72-BA08-D48D89676DEF}"/>
              </a:ext>
            </a:extLst>
          </p:cNvPr>
          <p:cNvSpPr>
            <a:spLocks noChangeShapeType="1"/>
          </p:cNvSpPr>
          <p:nvPr/>
        </p:nvSpPr>
        <p:spPr bwMode="auto">
          <a:xfrm>
            <a:off x="3022600" y="4737100"/>
            <a:ext cx="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8461" name="Line 129">
            <a:extLst>
              <a:ext uri="{FF2B5EF4-FFF2-40B4-BE49-F238E27FC236}">
                <a16:creationId xmlns:a16="http://schemas.microsoft.com/office/drawing/2014/main" id="{4F9727F9-EB66-41BC-9460-35A336953A20}"/>
              </a:ext>
            </a:extLst>
          </p:cNvPr>
          <p:cNvSpPr>
            <a:spLocks noChangeShapeType="1"/>
          </p:cNvSpPr>
          <p:nvPr/>
        </p:nvSpPr>
        <p:spPr bwMode="auto">
          <a:xfrm>
            <a:off x="6591300" y="4749800"/>
            <a:ext cx="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8462" name="Text Box 130">
            <a:extLst>
              <a:ext uri="{FF2B5EF4-FFF2-40B4-BE49-F238E27FC236}">
                <a16:creationId xmlns:a16="http://schemas.microsoft.com/office/drawing/2014/main" id="{1170C045-EE2F-4726-9E90-C96C20B805DA}"/>
              </a:ext>
            </a:extLst>
          </p:cNvPr>
          <p:cNvSpPr txBox="1">
            <a:spLocks noChangeArrowheads="1"/>
          </p:cNvSpPr>
          <p:nvPr/>
        </p:nvSpPr>
        <p:spPr bwMode="auto">
          <a:xfrm>
            <a:off x="1371600" y="2819400"/>
            <a:ext cx="1065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untag</a:t>
            </a:r>
          </a:p>
          <a:p>
            <a:pPr>
              <a:spcBef>
                <a:spcPct val="0"/>
              </a:spcBef>
              <a:buFontTx/>
              <a:buNone/>
            </a:pPr>
            <a:r>
              <a:rPr lang="es-ES" altLang="es-MX" sz="1400">
                <a:solidFill>
                  <a:srgbClr val="000000"/>
                </a:solidFill>
                <a:latin typeface="Times New Roman" panose="02020603050405020304" pitchFamily="18" charset="0"/>
              </a:rPr>
              <a:t>PVID =1</a:t>
            </a:r>
          </a:p>
          <a:p>
            <a:pPr>
              <a:spcBef>
                <a:spcPct val="0"/>
              </a:spcBef>
              <a:buFontTx/>
              <a:buNone/>
            </a:pPr>
            <a:r>
              <a:rPr lang="es-ES" altLang="es-MX" sz="1400">
                <a:solidFill>
                  <a:srgbClr val="000000"/>
                </a:solidFill>
                <a:latin typeface="Times New Roman" panose="02020603050405020304" pitchFamily="18" charset="0"/>
              </a:rPr>
              <a:t>Priority = 0</a:t>
            </a:r>
          </a:p>
        </p:txBody>
      </p:sp>
      <p:sp>
        <p:nvSpPr>
          <p:cNvPr id="18463" name="Text Box 131">
            <a:extLst>
              <a:ext uri="{FF2B5EF4-FFF2-40B4-BE49-F238E27FC236}">
                <a16:creationId xmlns:a16="http://schemas.microsoft.com/office/drawing/2014/main" id="{A134BB3A-071C-4B0C-B01F-F10A526AAAB7}"/>
              </a:ext>
            </a:extLst>
          </p:cNvPr>
          <p:cNvSpPr txBox="1">
            <a:spLocks noChangeArrowheads="1"/>
          </p:cNvSpPr>
          <p:nvPr/>
        </p:nvSpPr>
        <p:spPr bwMode="auto">
          <a:xfrm>
            <a:off x="1371600" y="3733800"/>
            <a:ext cx="1065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untag</a:t>
            </a:r>
          </a:p>
          <a:p>
            <a:pPr>
              <a:spcBef>
                <a:spcPct val="0"/>
              </a:spcBef>
              <a:buFontTx/>
              <a:buNone/>
            </a:pPr>
            <a:r>
              <a:rPr lang="es-ES" altLang="es-MX" sz="1400">
                <a:solidFill>
                  <a:srgbClr val="000000"/>
                </a:solidFill>
                <a:latin typeface="Times New Roman" panose="02020603050405020304" pitchFamily="18" charset="0"/>
              </a:rPr>
              <a:t>PVID =5</a:t>
            </a:r>
          </a:p>
          <a:p>
            <a:pPr>
              <a:spcBef>
                <a:spcPct val="0"/>
              </a:spcBef>
              <a:buFontTx/>
              <a:buNone/>
            </a:pPr>
            <a:r>
              <a:rPr lang="es-ES" altLang="es-MX" sz="1400">
                <a:solidFill>
                  <a:srgbClr val="000000"/>
                </a:solidFill>
                <a:latin typeface="Times New Roman" panose="02020603050405020304" pitchFamily="18" charset="0"/>
              </a:rPr>
              <a:t>Priority = 3</a:t>
            </a:r>
          </a:p>
        </p:txBody>
      </p:sp>
      <p:sp>
        <p:nvSpPr>
          <p:cNvPr id="18464" name="Text Box 132">
            <a:extLst>
              <a:ext uri="{FF2B5EF4-FFF2-40B4-BE49-F238E27FC236}">
                <a16:creationId xmlns:a16="http://schemas.microsoft.com/office/drawing/2014/main" id="{5A942B73-4C6F-44AB-A592-1AB7FF69AC38}"/>
              </a:ext>
            </a:extLst>
          </p:cNvPr>
          <p:cNvSpPr txBox="1">
            <a:spLocks noChangeArrowheads="1"/>
          </p:cNvSpPr>
          <p:nvPr/>
        </p:nvSpPr>
        <p:spPr bwMode="auto">
          <a:xfrm>
            <a:off x="2667000" y="3733800"/>
            <a:ext cx="1065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tag</a:t>
            </a:r>
          </a:p>
          <a:p>
            <a:pPr>
              <a:spcBef>
                <a:spcPct val="0"/>
              </a:spcBef>
              <a:buFontTx/>
              <a:buNone/>
            </a:pPr>
            <a:r>
              <a:rPr lang="es-ES" altLang="es-MX" sz="1400">
                <a:solidFill>
                  <a:srgbClr val="000000"/>
                </a:solidFill>
                <a:latin typeface="Times New Roman" panose="02020603050405020304" pitchFamily="18" charset="0"/>
              </a:rPr>
              <a:t>PVID =5</a:t>
            </a:r>
          </a:p>
          <a:p>
            <a:pPr>
              <a:spcBef>
                <a:spcPct val="0"/>
              </a:spcBef>
              <a:buFontTx/>
              <a:buNone/>
            </a:pPr>
            <a:r>
              <a:rPr lang="es-ES" altLang="es-MX" sz="1400">
                <a:solidFill>
                  <a:srgbClr val="000000"/>
                </a:solidFill>
                <a:latin typeface="Times New Roman" panose="02020603050405020304" pitchFamily="18" charset="0"/>
              </a:rPr>
              <a:t>Priority = 7</a:t>
            </a:r>
          </a:p>
        </p:txBody>
      </p:sp>
      <p:sp>
        <p:nvSpPr>
          <p:cNvPr id="18465" name="Oval 133">
            <a:extLst>
              <a:ext uri="{FF2B5EF4-FFF2-40B4-BE49-F238E27FC236}">
                <a16:creationId xmlns:a16="http://schemas.microsoft.com/office/drawing/2014/main" id="{50958C38-A2C9-4DB7-AF73-2365E38F2452}"/>
              </a:ext>
            </a:extLst>
          </p:cNvPr>
          <p:cNvSpPr>
            <a:spLocks noChangeArrowheads="1"/>
          </p:cNvSpPr>
          <p:nvPr/>
        </p:nvSpPr>
        <p:spPr bwMode="auto">
          <a:xfrm>
            <a:off x="3657600" y="3733800"/>
            <a:ext cx="152400" cy="1524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66" name="Oval 134">
            <a:extLst>
              <a:ext uri="{FF2B5EF4-FFF2-40B4-BE49-F238E27FC236}">
                <a16:creationId xmlns:a16="http://schemas.microsoft.com/office/drawing/2014/main" id="{49C71DA4-67BA-4150-94EC-0345FF0F4BF1}"/>
              </a:ext>
            </a:extLst>
          </p:cNvPr>
          <p:cNvSpPr>
            <a:spLocks noChangeArrowheads="1"/>
          </p:cNvSpPr>
          <p:nvPr/>
        </p:nvSpPr>
        <p:spPr bwMode="auto">
          <a:xfrm>
            <a:off x="3657600" y="3429000"/>
            <a:ext cx="152400" cy="1524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67" name="Oval 135">
            <a:extLst>
              <a:ext uri="{FF2B5EF4-FFF2-40B4-BE49-F238E27FC236}">
                <a16:creationId xmlns:a16="http://schemas.microsoft.com/office/drawing/2014/main" id="{45CC24CB-C66F-43CA-A6D9-AABF2351F74F}"/>
              </a:ext>
            </a:extLst>
          </p:cNvPr>
          <p:cNvSpPr>
            <a:spLocks noChangeArrowheads="1"/>
          </p:cNvSpPr>
          <p:nvPr/>
        </p:nvSpPr>
        <p:spPr bwMode="auto">
          <a:xfrm>
            <a:off x="5943600" y="3733800"/>
            <a:ext cx="152400" cy="1524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68" name="Oval 136">
            <a:extLst>
              <a:ext uri="{FF2B5EF4-FFF2-40B4-BE49-F238E27FC236}">
                <a16:creationId xmlns:a16="http://schemas.microsoft.com/office/drawing/2014/main" id="{6A22EF0D-503B-4AEA-BC1C-C08162D2B750}"/>
              </a:ext>
            </a:extLst>
          </p:cNvPr>
          <p:cNvSpPr>
            <a:spLocks noChangeArrowheads="1"/>
          </p:cNvSpPr>
          <p:nvPr/>
        </p:nvSpPr>
        <p:spPr bwMode="auto">
          <a:xfrm>
            <a:off x="5943600" y="3429000"/>
            <a:ext cx="152400" cy="152400"/>
          </a:xfrm>
          <a:prstGeom prst="ellipse">
            <a:avLst/>
          </a:prstGeom>
          <a:solidFill>
            <a:srgbClr val="CCFFFF"/>
          </a:solidFill>
          <a:ln w="9525">
            <a:solidFill>
              <a:srgbClr val="000000"/>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8469" name="Line 137">
            <a:extLst>
              <a:ext uri="{FF2B5EF4-FFF2-40B4-BE49-F238E27FC236}">
                <a16:creationId xmlns:a16="http://schemas.microsoft.com/office/drawing/2014/main" id="{8DB69B4E-B4C1-4993-91AE-58365A26E7CF}"/>
              </a:ext>
            </a:extLst>
          </p:cNvPr>
          <p:cNvSpPr>
            <a:spLocks noChangeShapeType="1"/>
          </p:cNvSpPr>
          <p:nvPr/>
        </p:nvSpPr>
        <p:spPr bwMode="auto">
          <a:xfrm>
            <a:off x="3886200" y="3505200"/>
            <a:ext cx="198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8470" name="Line 138">
            <a:extLst>
              <a:ext uri="{FF2B5EF4-FFF2-40B4-BE49-F238E27FC236}">
                <a16:creationId xmlns:a16="http://schemas.microsoft.com/office/drawing/2014/main" id="{9ACDCA51-217D-43C6-9AE9-FB933E45DAA2}"/>
              </a:ext>
            </a:extLst>
          </p:cNvPr>
          <p:cNvSpPr>
            <a:spLocks noChangeShapeType="1"/>
          </p:cNvSpPr>
          <p:nvPr/>
        </p:nvSpPr>
        <p:spPr bwMode="auto">
          <a:xfrm>
            <a:off x="3886200" y="3810000"/>
            <a:ext cx="198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8471" name="Text Box 139">
            <a:extLst>
              <a:ext uri="{FF2B5EF4-FFF2-40B4-BE49-F238E27FC236}">
                <a16:creationId xmlns:a16="http://schemas.microsoft.com/office/drawing/2014/main" id="{6AF8345A-8999-4DAA-B127-33F25CD97125}"/>
              </a:ext>
            </a:extLst>
          </p:cNvPr>
          <p:cNvSpPr txBox="1">
            <a:spLocks noChangeArrowheads="1"/>
          </p:cNvSpPr>
          <p:nvPr/>
        </p:nvSpPr>
        <p:spPr bwMode="auto">
          <a:xfrm>
            <a:off x="6096000" y="2819400"/>
            <a:ext cx="1065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untag</a:t>
            </a:r>
          </a:p>
          <a:p>
            <a:pPr>
              <a:spcBef>
                <a:spcPct val="0"/>
              </a:spcBef>
              <a:buFontTx/>
              <a:buNone/>
            </a:pPr>
            <a:r>
              <a:rPr lang="es-ES" altLang="es-MX" sz="1400">
                <a:solidFill>
                  <a:srgbClr val="000000"/>
                </a:solidFill>
                <a:latin typeface="Times New Roman" panose="02020603050405020304" pitchFamily="18" charset="0"/>
              </a:rPr>
              <a:t>PVID =1</a:t>
            </a:r>
          </a:p>
          <a:p>
            <a:pPr>
              <a:spcBef>
                <a:spcPct val="0"/>
              </a:spcBef>
              <a:buFontTx/>
              <a:buNone/>
            </a:pPr>
            <a:r>
              <a:rPr lang="es-ES" altLang="es-MX" sz="1400">
                <a:solidFill>
                  <a:srgbClr val="000000"/>
                </a:solidFill>
                <a:latin typeface="Times New Roman" panose="02020603050405020304" pitchFamily="18" charset="0"/>
              </a:rPr>
              <a:t>Priority = 0</a:t>
            </a:r>
          </a:p>
        </p:txBody>
      </p:sp>
      <p:sp>
        <p:nvSpPr>
          <p:cNvPr id="18472" name="Text Box 140">
            <a:extLst>
              <a:ext uri="{FF2B5EF4-FFF2-40B4-BE49-F238E27FC236}">
                <a16:creationId xmlns:a16="http://schemas.microsoft.com/office/drawing/2014/main" id="{1DE20A83-5C24-4EB1-BB76-10BC212D64FB}"/>
              </a:ext>
            </a:extLst>
          </p:cNvPr>
          <p:cNvSpPr txBox="1">
            <a:spLocks noChangeArrowheads="1"/>
          </p:cNvSpPr>
          <p:nvPr/>
        </p:nvSpPr>
        <p:spPr bwMode="auto">
          <a:xfrm>
            <a:off x="6096000" y="3733800"/>
            <a:ext cx="1065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untag</a:t>
            </a:r>
          </a:p>
          <a:p>
            <a:pPr>
              <a:spcBef>
                <a:spcPct val="0"/>
              </a:spcBef>
              <a:buFontTx/>
              <a:buNone/>
            </a:pPr>
            <a:r>
              <a:rPr lang="es-ES" altLang="es-MX" sz="1400">
                <a:solidFill>
                  <a:srgbClr val="000000"/>
                </a:solidFill>
                <a:latin typeface="Times New Roman" panose="02020603050405020304" pitchFamily="18" charset="0"/>
              </a:rPr>
              <a:t>PVID =5</a:t>
            </a:r>
          </a:p>
          <a:p>
            <a:pPr>
              <a:spcBef>
                <a:spcPct val="0"/>
              </a:spcBef>
              <a:buFontTx/>
              <a:buNone/>
            </a:pPr>
            <a:r>
              <a:rPr lang="es-ES" altLang="es-MX" sz="1400">
                <a:solidFill>
                  <a:srgbClr val="000000"/>
                </a:solidFill>
                <a:latin typeface="Times New Roman" panose="02020603050405020304" pitchFamily="18" charset="0"/>
              </a:rPr>
              <a:t>Priority = 3</a:t>
            </a:r>
          </a:p>
        </p:txBody>
      </p:sp>
      <p:sp>
        <p:nvSpPr>
          <p:cNvPr id="18473" name="Text Box 141">
            <a:extLst>
              <a:ext uri="{FF2B5EF4-FFF2-40B4-BE49-F238E27FC236}">
                <a16:creationId xmlns:a16="http://schemas.microsoft.com/office/drawing/2014/main" id="{32F2A8D2-83B0-46A3-8DC7-9E1053990091}"/>
              </a:ext>
            </a:extLst>
          </p:cNvPr>
          <p:cNvSpPr txBox="1">
            <a:spLocks noChangeArrowheads="1"/>
          </p:cNvSpPr>
          <p:nvPr/>
        </p:nvSpPr>
        <p:spPr bwMode="auto">
          <a:xfrm>
            <a:off x="3048000" y="4876800"/>
            <a:ext cx="420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tag</a:t>
            </a:r>
          </a:p>
        </p:txBody>
      </p:sp>
      <p:sp>
        <p:nvSpPr>
          <p:cNvPr id="18474" name="Text Box 142">
            <a:extLst>
              <a:ext uri="{FF2B5EF4-FFF2-40B4-BE49-F238E27FC236}">
                <a16:creationId xmlns:a16="http://schemas.microsoft.com/office/drawing/2014/main" id="{23078532-4D1B-48B8-AA05-B988283C34AE}"/>
              </a:ext>
            </a:extLst>
          </p:cNvPr>
          <p:cNvSpPr txBox="1">
            <a:spLocks noChangeArrowheads="1"/>
          </p:cNvSpPr>
          <p:nvPr/>
        </p:nvSpPr>
        <p:spPr bwMode="auto">
          <a:xfrm>
            <a:off x="1600200" y="48768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untag</a:t>
            </a:r>
          </a:p>
        </p:txBody>
      </p:sp>
      <p:sp>
        <p:nvSpPr>
          <p:cNvPr id="18475" name="Text Box 143">
            <a:extLst>
              <a:ext uri="{FF2B5EF4-FFF2-40B4-BE49-F238E27FC236}">
                <a16:creationId xmlns:a16="http://schemas.microsoft.com/office/drawing/2014/main" id="{467ED20D-DA0A-4624-9D36-54638FDCF01B}"/>
              </a:ext>
            </a:extLst>
          </p:cNvPr>
          <p:cNvSpPr txBox="1">
            <a:spLocks noChangeArrowheads="1"/>
          </p:cNvSpPr>
          <p:nvPr/>
        </p:nvSpPr>
        <p:spPr bwMode="auto">
          <a:xfrm>
            <a:off x="2133600" y="19812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untag</a:t>
            </a:r>
          </a:p>
        </p:txBody>
      </p:sp>
      <p:sp>
        <p:nvSpPr>
          <p:cNvPr id="18476" name="Text Box 144">
            <a:extLst>
              <a:ext uri="{FF2B5EF4-FFF2-40B4-BE49-F238E27FC236}">
                <a16:creationId xmlns:a16="http://schemas.microsoft.com/office/drawing/2014/main" id="{682E1AD4-3FAA-4A53-9AD6-0C2005ACA07D}"/>
              </a:ext>
            </a:extLst>
          </p:cNvPr>
          <p:cNvSpPr txBox="1">
            <a:spLocks noChangeArrowheads="1"/>
          </p:cNvSpPr>
          <p:nvPr/>
        </p:nvSpPr>
        <p:spPr bwMode="auto">
          <a:xfrm>
            <a:off x="4724400" y="4114800"/>
            <a:ext cx="420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tag</a:t>
            </a:r>
          </a:p>
        </p:txBody>
      </p:sp>
      <p:sp>
        <p:nvSpPr>
          <p:cNvPr id="18477" name="Text Box 145">
            <a:extLst>
              <a:ext uri="{FF2B5EF4-FFF2-40B4-BE49-F238E27FC236}">
                <a16:creationId xmlns:a16="http://schemas.microsoft.com/office/drawing/2014/main" id="{D4495EF5-04C9-4400-A1A5-073AE9774908}"/>
              </a:ext>
            </a:extLst>
          </p:cNvPr>
          <p:cNvSpPr txBox="1">
            <a:spLocks noChangeArrowheads="1"/>
          </p:cNvSpPr>
          <p:nvPr/>
        </p:nvSpPr>
        <p:spPr bwMode="auto">
          <a:xfrm>
            <a:off x="4572000" y="28956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trunk</a:t>
            </a:r>
          </a:p>
        </p:txBody>
      </p:sp>
      <p:sp>
        <p:nvSpPr>
          <p:cNvPr id="18478" name="Text Box 146">
            <a:extLst>
              <a:ext uri="{FF2B5EF4-FFF2-40B4-BE49-F238E27FC236}">
                <a16:creationId xmlns:a16="http://schemas.microsoft.com/office/drawing/2014/main" id="{4DCF219C-1314-498C-944C-39177ECD7847}"/>
              </a:ext>
            </a:extLst>
          </p:cNvPr>
          <p:cNvSpPr txBox="1">
            <a:spLocks noChangeArrowheads="1"/>
          </p:cNvSpPr>
          <p:nvPr/>
        </p:nvSpPr>
        <p:spPr bwMode="auto">
          <a:xfrm>
            <a:off x="1828800" y="5334000"/>
            <a:ext cx="39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E1</a:t>
            </a:r>
          </a:p>
        </p:txBody>
      </p:sp>
      <p:sp>
        <p:nvSpPr>
          <p:cNvPr id="18479" name="Text Box 147">
            <a:extLst>
              <a:ext uri="{FF2B5EF4-FFF2-40B4-BE49-F238E27FC236}">
                <a16:creationId xmlns:a16="http://schemas.microsoft.com/office/drawing/2014/main" id="{409F03F7-9754-4380-88E4-AC3EB2748145}"/>
              </a:ext>
            </a:extLst>
          </p:cNvPr>
          <p:cNvSpPr txBox="1">
            <a:spLocks noChangeArrowheads="1"/>
          </p:cNvSpPr>
          <p:nvPr/>
        </p:nvSpPr>
        <p:spPr bwMode="auto">
          <a:xfrm>
            <a:off x="3352800" y="5334000"/>
            <a:ext cx="39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E2</a:t>
            </a:r>
          </a:p>
        </p:txBody>
      </p:sp>
      <p:sp>
        <p:nvSpPr>
          <p:cNvPr id="18480" name="Text Box 148">
            <a:extLst>
              <a:ext uri="{FF2B5EF4-FFF2-40B4-BE49-F238E27FC236}">
                <a16:creationId xmlns:a16="http://schemas.microsoft.com/office/drawing/2014/main" id="{937C45F4-0C01-4AEB-A1EF-A1B4EC7120E9}"/>
              </a:ext>
            </a:extLst>
          </p:cNvPr>
          <p:cNvSpPr txBox="1">
            <a:spLocks noChangeArrowheads="1"/>
          </p:cNvSpPr>
          <p:nvPr/>
        </p:nvSpPr>
        <p:spPr bwMode="auto">
          <a:xfrm>
            <a:off x="2209800" y="1524000"/>
            <a:ext cx="39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E3</a:t>
            </a:r>
          </a:p>
        </p:txBody>
      </p:sp>
      <p:sp>
        <p:nvSpPr>
          <p:cNvPr id="18481" name="Text Box 149">
            <a:extLst>
              <a:ext uri="{FF2B5EF4-FFF2-40B4-BE49-F238E27FC236}">
                <a16:creationId xmlns:a16="http://schemas.microsoft.com/office/drawing/2014/main" id="{9841836D-86EE-4BBF-AC1F-CFA7EEAE44FB}"/>
              </a:ext>
            </a:extLst>
          </p:cNvPr>
          <p:cNvSpPr txBox="1">
            <a:spLocks noChangeArrowheads="1"/>
          </p:cNvSpPr>
          <p:nvPr/>
        </p:nvSpPr>
        <p:spPr bwMode="auto">
          <a:xfrm>
            <a:off x="6934200" y="5257800"/>
            <a:ext cx="39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E4</a:t>
            </a:r>
          </a:p>
        </p:txBody>
      </p:sp>
      <p:sp>
        <p:nvSpPr>
          <p:cNvPr id="18482" name="Text Box 150">
            <a:extLst>
              <a:ext uri="{FF2B5EF4-FFF2-40B4-BE49-F238E27FC236}">
                <a16:creationId xmlns:a16="http://schemas.microsoft.com/office/drawing/2014/main" id="{5B7BEDB8-2B1C-4CD1-B667-AD2740F6B89F}"/>
              </a:ext>
            </a:extLst>
          </p:cNvPr>
          <p:cNvSpPr txBox="1">
            <a:spLocks noChangeArrowheads="1"/>
          </p:cNvSpPr>
          <p:nvPr/>
        </p:nvSpPr>
        <p:spPr bwMode="auto">
          <a:xfrm>
            <a:off x="6934200" y="1524000"/>
            <a:ext cx="39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s-ES" altLang="es-MX" sz="1400">
                <a:solidFill>
                  <a:srgbClr val="000000"/>
                </a:solidFill>
                <a:latin typeface="Times New Roman" panose="02020603050405020304" pitchFamily="18" charset="0"/>
              </a:rPr>
              <a:t>E5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Agrupar 48"/>
          <p:cNvGrpSpPr/>
          <p:nvPr/>
        </p:nvGrpSpPr>
        <p:grpSpPr>
          <a:xfrm>
            <a:off x="1143000" y="3914775"/>
            <a:ext cx="6065087" cy="2360612"/>
            <a:chOff x="1143000" y="3914775"/>
            <a:chExt cx="6065087" cy="2360612"/>
          </a:xfrm>
        </p:grpSpPr>
        <p:sp>
          <p:nvSpPr>
            <p:cNvPr id="56324" name="Freeform 694"/>
            <p:cNvSpPr>
              <a:spLocks/>
            </p:cNvSpPr>
            <p:nvPr/>
          </p:nvSpPr>
          <p:spPr bwMode="auto">
            <a:xfrm>
              <a:off x="1905000" y="403860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CC3300"/>
            </a:solidFill>
            <a:ln w="12700" cap="rnd">
              <a:noFill/>
              <a:round/>
              <a:headEnd/>
              <a:tailEnd/>
            </a:ln>
          </p:spPr>
          <p:txBody>
            <a:bodyPr/>
            <a:lstStyle/>
            <a:p>
              <a:endParaRPr lang="en-US"/>
            </a:p>
          </p:txBody>
        </p:sp>
        <p:sp>
          <p:nvSpPr>
            <p:cNvPr id="56325" name="Line 696"/>
            <p:cNvSpPr>
              <a:spLocks noChangeShapeType="1"/>
            </p:cNvSpPr>
            <p:nvPr/>
          </p:nvSpPr>
          <p:spPr bwMode="auto">
            <a:xfrm>
              <a:off x="2606675" y="4156075"/>
              <a:ext cx="1588" cy="1828800"/>
            </a:xfrm>
            <a:prstGeom prst="line">
              <a:avLst/>
            </a:prstGeom>
            <a:noFill/>
            <a:ln w="12700">
              <a:solidFill>
                <a:schemeClr val="tx1"/>
              </a:solidFill>
              <a:round/>
              <a:headEnd type="triangle" w="med" len="med"/>
              <a:tailEnd/>
            </a:ln>
          </p:spPr>
          <p:txBody>
            <a:bodyPr/>
            <a:lstStyle/>
            <a:p>
              <a:endParaRPr lang="en-US"/>
            </a:p>
          </p:txBody>
        </p:sp>
        <p:sp>
          <p:nvSpPr>
            <p:cNvPr id="56326" name="Rectangle 698"/>
            <p:cNvSpPr>
              <a:spLocks noChangeArrowheads="1"/>
            </p:cNvSpPr>
            <p:nvPr/>
          </p:nvSpPr>
          <p:spPr bwMode="auto">
            <a:xfrm>
              <a:off x="2610294" y="3919538"/>
              <a:ext cx="1129417" cy="335989"/>
            </a:xfrm>
            <a:prstGeom prst="rect">
              <a:avLst/>
            </a:prstGeom>
            <a:noFill/>
            <a:ln w="12700">
              <a:noFill/>
              <a:miter lim="800000"/>
              <a:headEnd/>
              <a:tailEnd/>
            </a:ln>
          </p:spPr>
          <p:txBody>
            <a:bodyPr wrap="none" lIns="90488" tIns="44450" rIns="90488" bIns="44450">
              <a:spAutoFit/>
            </a:bodyPr>
            <a:lstStyle/>
            <a:p>
              <a:pPr eaLnBrk="0" hangingPunct="0"/>
              <a:r>
                <a:rPr lang="es-ES" sz="1600" dirty="0">
                  <a:latin typeface="Arial" pitchFamily="34" charset="0"/>
                </a:rPr>
                <a:t>frecuencia</a:t>
              </a:r>
            </a:p>
          </p:txBody>
        </p:sp>
        <p:sp>
          <p:nvSpPr>
            <p:cNvPr id="56327" name="Rectangle 699"/>
            <p:cNvSpPr>
              <a:spLocks noChangeArrowheads="1"/>
            </p:cNvSpPr>
            <p:nvPr/>
          </p:nvSpPr>
          <p:spPr bwMode="auto">
            <a:xfrm>
              <a:off x="6409490" y="5843588"/>
              <a:ext cx="798597" cy="335989"/>
            </a:xfrm>
            <a:prstGeom prst="rect">
              <a:avLst/>
            </a:prstGeom>
            <a:noFill/>
            <a:ln w="12700">
              <a:noFill/>
              <a:miter lim="800000"/>
              <a:headEnd/>
              <a:tailEnd/>
            </a:ln>
          </p:spPr>
          <p:txBody>
            <a:bodyPr wrap="none" lIns="90488" tIns="44450" rIns="90488" bIns="44450">
              <a:spAutoFit/>
            </a:bodyPr>
            <a:lstStyle/>
            <a:p>
              <a:pPr algn="ctr" eaLnBrk="0" hangingPunct="0"/>
              <a:r>
                <a:rPr lang="es-ES" sz="1600" dirty="0">
                  <a:latin typeface="Arial" pitchFamily="34" charset="0"/>
                </a:rPr>
                <a:t>tiempo</a:t>
              </a:r>
            </a:p>
          </p:txBody>
        </p:sp>
        <p:sp>
          <p:nvSpPr>
            <p:cNvPr id="56328" name="Rectangle 700"/>
            <p:cNvSpPr>
              <a:spLocks noChangeArrowheads="1"/>
            </p:cNvSpPr>
            <p:nvPr/>
          </p:nvSpPr>
          <p:spPr bwMode="auto">
            <a:xfrm>
              <a:off x="2711450" y="4575175"/>
              <a:ext cx="657225" cy="1333500"/>
            </a:xfrm>
            <a:prstGeom prst="rect">
              <a:avLst/>
            </a:prstGeom>
            <a:solidFill>
              <a:srgbClr val="339933"/>
            </a:solidFill>
            <a:ln w="12700">
              <a:noFill/>
              <a:miter lim="800000"/>
              <a:headEnd/>
              <a:tailEnd/>
            </a:ln>
          </p:spPr>
          <p:txBody>
            <a:bodyPr wrap="none" anchor="ctr"/>
            <a:lstStyle/>
            <a:p>
              <a:pPr algn="ctr"/>
              <a:endParaRPr lang="es-MX"/>
            </a:p>
          </p:txBody>
        </p:sp>
        <p:sp>
          <p:nvSpPr>
            <p:cNvPr id="56329" name="Rectangle 701"/>
            <p:cNvSpPr>
              <a:spLocks noChangeArrowheads="1"/>
            </p:cNvSpPr>
            <p:nvPr/>
          </p:nvSpPr>
          <p:spPr bwMode="auto">
            <a:xfrm>
              <a:off x="3418205" y="4575175"/>
              <a:ext cx="657225" cy="1333500"/>
            </a:xfrm>
            <a:prstGeom prst="rect">
              <a:avLst/>
            </a:prstGeom>
            <a:solidFill>
              <a:srgbClr val="006699"/>
            </a:solidFill>
            <a:ln w="12700">
              <a:noFill/>
              <a:miter lim="800000"/>
              <a:headEnd/>
              <a:tailEnd/>
            </a:ln>
          </p:spPr>
          <p:txBody>
            <a:bodyPr wrap="none" anchor="ctr"/>
            <a:lstStyle/>
            <a:p>
              <a:pPr algn="ctr"/>
              <a:endParaRPr lang="es-MX"/>
            </a:p>
          </p:txBody>
        </p:sp>
        <p:sp>
          <p:nvSpPr>
            <p:cNvPr id="56330" name="Rectangle 702"/>
            <p:cNvSpPr>
              <a:spLocks noChangeArrowheads="1"/>
            </p:cNvSpPr>
            <p:nvPr/>
          </p:nvSpPr>
          <p:spPr bwMode="auto">
            <a:xfrm>
              <a:off x="4124960" y="4575175"/>
              <a:ext cx="657225" cy="1333500"/>
            </a:xfrm>
            <a:prstGeom prst="rect">
              <a:avLst/>
            </a:prstGeom>
            <a:solidFill>
              <a:srgbClr val="CC3300"/>
            </a:solidFill>
            <a:ln w="12700">
              <a:noFill/>
              <a:miter lim="800000"/>
              <a:headEnd/>
              <a:tailEnd/>
            </a:ln>
          </p:spPr>
          <p:txBody>
            <a:bodyPr wrap="none" anchor="ctr"/>
            <a:lstStyle/>
            <a:p>
              <a:pPr algn="ctr"/>
              <a:endParaRPr lang="es-MX"/>
            </a:p>
          </p:txBody>
        </p:sp>
        <p:pic>
          <p:nvPicPr>
            <p:cNvPr id="56331" name="Picture 711"/>
            <p:cNvPicPr>
              <a:picLocks noChangeArrowheads="1"/>
            </p:cNvPicPr>
            <p:nvPr/>
          </p:nvPicPr>
          <p:blipFill>
            <a:blip r:embed="rId3"/>
            <a:srcRect/>
            <a:stretch>
              <a:fillRect/>
            </a:stretch>
          </p:blipFill>
          <p:spPr bwMode="auto">
            <a:xfrm>
              <a:off x="1143000" y="4779963"/>
              <a:ext cx="641350" cy="581025"/>
            </a:xfrm>
            <a:prstGeom prst="rect">
              <a:avLst/>
            </a:prstGeom>
            <a:noFill/>
            <a:ln w="9525">
              <a:noFill/>
              <a:miter lim="800000"/>
              <a:headEnd/>
              <a:tailEnd/>
            </a:ln>
          </p:spPr>
        </p:pic>
        <p:sp>
          <p:nvSpPr>
            <p:cNvPr id="56332" name="Rectangle 717"/>
            <p:cNvSpPr>
              <a:spLocks noChangeArrowheads="1"/>
            </p:cNvSpPr>
            <p:nvPr/>
          </p:nvSpPr>
          <p:spPr bwMode="auto">
            <a:xfrm>
              <a:off x="4831715" y="4575175"/>
              <a:ext cx="657225" cy="1333500"/>
            </a:xfrm>
            <a:prstGeom prst="rect">
              <a:avLst/>
            </a:prstGeom>
            <a:solidFill>
              <a:srgbClr val="339933"/>
            </a:solidFill>
            <a:ln w="12700">
              <a:noFill/>
              <a:miter lim="800000"/>
              <a:headEnd/>
              <a:tailEnd/>
            </a:ln>
          </p:spPr>
          <p:txBody>
            <a:bodyPr wrap="none" anchor="ctr"/>
            <a:lstStyle/>
            <a:p>
              <a:pPr algn="ctr"/>
              <a:endParaRPr lang="es-MX"/>
            </a:p>
          </p:txBody>
        </p:sp>
        <p:sp>
          <p:nvSpPr>
            <p:cNvPr id="56333" name="Rectangle 718"/>
            <p:cNvSpPr>
              <a:spLocks noChangeArrowheads="1"/>
            </p:cNvSpPr>
            <p:nvPr/>
          </p:nvSpPr>
          <p:spPr bwMode="auto">
            <a:xfrm>
              <a:off x="5538470" y="4575175"/>
              <a:ext cx="657225" cy="1333500"/>
            </a:xfrm>
            <a:prstGeom prst="rect">
              <a:avLst/>
            </a:prstGeom>
            <a:solidFill>
              <a:srgbClr val="006699"/>
            </a:solidFill>
            <a:ln w="12700">
              <a:noFill/>
              <a:miter lim="800000"/>
              <a:headEnd/>
              <a:tailEnd/>
            </a:ln>
          </p:spPr>
          <p:txBody>
            <a:bodyPr wrap="none" anchor="ctr"/>
            <a:lstStyle/>
            <a:p>
              <a:pPr algn="ctr"/>
              <a:endParaRPr lang="es-MX"/>
            </a:p>
          </p:txBody>
        </p:sp>
        <p:sp>
          <p:nvSpPr>
            <p:cNvPr id="56334" name="Freeform 723"/>
            <p:cNvSpPr>
              <a:spLocks/>
            </p:cNvSpPr>
            <p:nvPr/>
          </p:nvSpPr>
          <p:spPr bwMode="auto">
            <a:xfrm rot="-3792133">
              <a:off x="1905000" y="556260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339933"/>
            </a:solidFill>
            <a:ln w="12700" cap="rnd">
              <a:noFill/>
              <a:round/>
              <a:headEnd/>
              <a:tailEnd/>
            </a:ln>
          </p:spPr>
          <p:txBody>
            <a:bodyPr/>
            <a:lstStyle/>
            <a:p>
              <a:endParaRPr lang="en-US"/>
            </a:p>
          </p:txBody>
        </p:sp>
        <p:sp>
          <p:nvSpPr>
            <p:cNvPr id="56335" name="Freeform 724"/>
            <p:cNvSpPr>
              <a:spLocks/>
            </p:cNvSpPr>
            <p:nvPr/>
          </p:nvSpPr>
          <p:spPr bwMode="auto">
            <a:xfrm rot="-1775794">
              <a:off x="1905000" y="480060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006699"/>
            </a:solidFill>
            <a:ln w="12700" cap="rnd">
              <a:noFill/>
              <a:round/>
              <a:headEnd/>
              <a:tailEnd/>
            </a:ln>
          </p:spPr>
          <p:txBody>
            <a:bodyPr/>
            <a:lstStyle/>
            <a:p>
              <a:endParaRPr lang="en-US"/>
            </a:p>
          </p:txBody>
        </p:sp>
        <p:sp>
          <p:nvSpPr>
            <p:cNvPr id="56336" name="Line 697"/>
            <p:cNvSpPr>
              <a:spLocks noChangeShapeType="1"/>
            </p:cNvSpPr>
            <p:nvPr/>
          </p:nvSpPr>
          <p:spPr bwMode="auto">
            <a:xfrm flipV="1">
              <a:off x="2530475" y="5892800"/>
              <a:ext cx="4594226" cy="15875"/>
            </a:xfrm>
            <a:prstGeom prst="line">
              <a:avLst/>
            </a:prstGeom>
            <a:noFill/>
            <a:ln w="12700">
              <a:solidFill>
                <a:schemeClr val="tx1"/>
              </a:solidFill>
              <a:round/>
              <a:headEnd/>
              <a:tailEnd type="triangle" w="med" len="med"/>
            </a:ln>
          </p:spPr>
          <p:txBody>
            <a:bodyPr/>
            <a:lstStyle/>
            <a:p>
              <a:endParaRPr lang="en-US"/>
            </a:p>
          </p:txBody>
        </p:sp>
        <p:pic>
          <p:nvPicPr>
            <p:cNvPr id="20" name="Picture 711"/>
            <p:cNvPicPr>
              <a:picLocks noChangeArrowheads="1"/>
            </p:cNvPicPr>
            <p:nvPr/>
          </p:nvPicPr>
          <p:blipFill>
            <a:blip r:embed="rId3"/>
            <a:srcRect/>
            <a:stretch>
              <a:fillRect/>
            </a:stretch>
          </p:blipFill>
          <p:spPr bwMode="auto">
            <a:xfrm>
              <a:off x="1159936" y="3914775"/>
              <a:ext cx="641350" cy="581025"/>
            </a:xfrm>
            <a:prstGeom prst="rect">
              <a:avLst/>
            </a:prstGeom>
            <a:noFill/>
            <a:ln w="9525">
              <a:noFill/>
              <a:miter lim="800000"/>
              <a:headEnd/>
              <a:tailEnd/>
            </a:ln>
          </p:spPr>
        </p:pic>
        <p:pic>
          <p:nvPicPr>
            <p:cNvPr id="21" name="Picture 711"/>
            <p:cNvPicPr>
              <a:picLocks noChangeArrowheads="1"/>
            </p:cNvPicPr>
            <p:nvPr/>
          </p:nvPicPr>
          <p:blipFill>
            <a:blip r:embed="rId3"/>
            <a:srcRect/>
            <a:stretch>
              <a:fillRect/>
            </a:stretch>
          </p:blipFill>
          <p:spPr bwMode="auto">
            <a:xfrm>
              <a:off x="1143000" y="5694362"/>
              <a:ext cx="641350" cy="581025"/>
            </a:xfrm>
            <a:prstGeom prst="rect">
              <a:avLst/>
            </a:prstGeom>
            <a:noFill/>
            <a:ln w="9525">
              <a:noFill/>
              <a:miter lim="800000"/>
              <a:headEnd/>
              <a:tailEnd/>
            </a:ln>
          </p:spPr>
        </p:pic>
        <p:sp>
          <p:nvSpPr>
            <p:cNvPr id="22" name="Rectángulo 21"/>
            <p:cNvSpPr/>
            <p:nvPr/>
          </p:nvSpPr>
          <p:spPr>
            <a:xfrm>
              <a:off x="1263649" y="5772150"/>
              <a:ext cx="339725" cy="254000"/>
            </a:xfrm>
            <a:prstGeom prst="rect">
              <a:avLst/>
            </a:prstGeom>
            <a:solidFill>
              <a:srgbClr val="339933"/>
            </a:solidFill>
            <a:ln w="12700">
              <a:noFill/>
              <a:miter lim="800000"/>
              <a:headEnd/>
              <a:tailEnd/>
            </a:ln>
          </p:spPr>
          <p:txBody>
            <a:bodyPr wrap="none" anchor="ctr"/>
            <a:lstStyle/>
            <a:p>
              <a:pPr algn="ctr"/>
              <a:endParaRPr lang="es-MX">
                <a:solidFill>
                  <a:schemeClr val="tx1"/>
                </a:solidFill>
              </a:endParaRPr>
            </a:p>
          </p:txBody>
        </p:sp>
        <p:sp>
          <p:nvSpPr>
            <p:cNvPr id="24" name="Rectángulo 23"/>
            <p:cNvSpPr/>
            <p:nvPr/>
          </p:nvSpPr>
          <p:spPr>
            <a:xfrm>
              <a:off x="1260474" y="4860925"/>
              <a:ext cx="339725" cy="254000"/>
            </a:xfrm>
            <a:prstGeom prst="rect">
              <a:avLst/>
            </a:prstGeom>
            <a:solidFill>
              <a:srgbClr val="006699"/>
            </a:solidFill>
            <a:ln w="12700">
              <a:noFill/>
              <a:miter lim="800000"/>
              <a:headEnd/>
              <a:tailEnd/>
            </a:ln>
          </p:spPr>
          <p:txBody>
            <a:bodyPr wrap="none" anchor="ctr"/>
            <a:lstStyle/>
            <a:p>
              <a:pPr algn="ctr"/>
              <a:endParaRPr lang="es-MX"/>
            </a:p>
          </p:txBody>
        </p:sp>
        <p:sp>
          <p:nvSpPr>
            <p:cNvPr id="25" name="Rectángulo 24"/>
            <p:cNvSpPr/>
            <p:nvPr/>
          </p:nvSpPr>
          <p:spPr>
            <a:xfrm>
              <a:off x="1282699" y="3997325"/>
              <a:ext cx="339725" cy="254000"/>
            </a:xfrm>
            <a:prstGeom prst="rect">
              <a:avLst/>
            </a:prstGeom>
            <a:solidFill>
              <a:srgbClr val="CC3300"/>
            </a:solidFill>
            <a:ln w="12700" cap="rnd">
              <a:noFill/>
              <a:round/>
              <a:headEnd/>
              <a:tailEnd/>
            </a:ln>
          </p:spPr>
          <p:txBody>
            <a:bodyPr/>
            <a:lstStyle/>
            <a:p>
              <a:endParaRPr lang="es-MX"/>
            </a:p>
          </p:txBody>
        </p:sp>
        <p:sp>
          <p:nvSpPr>
            <p:cNvPr id="29" name="Rectangle 702"/>
            <p:cNvSpPr>
              <a:spLocks noChangeArrowheads="1"/>
            </p:cNvSpPr>
            <p:nvPr/>
          </p:nvSpPr>
          <p:spPr bwMode="auto">
            <a:xfrm>
              <a:off x="6245225" y="4575175"/>
              <a:ext cx="657225" cy="1333500"/>
            </a:xfrm>
            <a:prstGeom prst="rect">
              <a:avLst/>
            </a:prstGeom>
            <a:solidFill>
              <a:srgbClr val="CC3300"/>
            </a:solidFill>
            <a:ln w="12700">
              <a:noFill/>
              <a:miter lim="800000"/>
              <a:headEnd/>
              <a:tailEnd/>
            </a:ln>
          </p:spPr>
          <p:txBody>
            <a:bodyPr wrap="none" anchor="ctr"/>
            <a:lstStyle/>
            <a:p>
              <a:pPr algn="ctr"/>
              <a:endParaRPr lang="es-MX"/>
            </a:p>
          </p:txBody>
        </p:sp>
      </p:grpSp>
      <p:grpSp>
        <p:nvGrpSpPr>
          <p:cNvPr id="48" name="Agrupar 47"/>
          <p:cNvGrpSpPr/>
          <p:nvPr/>
        </p:nvGrpSpPr>
        <p:grpSpPr>
          <a:xfrm>
            <a:off x="1168400" y="725488"/>
            <a:ext cx="6052387" cy="2252662"/>
            <a:chOff x="1244600" y="573088"/>
            <a:chExt cx="6052387" cy="2252662"/>
          </a:xfrm>
        </p:grpSpPr>
        <p:grpSp>
          <p:nvGrpSpPr>
            <p:cNvPr id="31" name="Agrupar 30"/>
            <p:cNvGrpSpPr/>
            <p:nvPr/>
          </p:nvGrpSpPr>
          <p:grpSpPr>
            <a:xfrm>
              <a:off x="1244600" y="573088"/>
              <a:ext cx="6052387" cy="2252662"/>
              <a:chOff x="1143000" y="3938588"/>
              <a:chExt cx="6052387" cy="2252662"/>
            </a:xfrm>
          </p:grpSpPr>
          <p:sp>
            <p:nvSpPr>
              <p:cNvPr id="32" name="Freeform 1028"/>
              <p:cNvSpPr>
                <a:spLocks/>
              </p:cNvSpPr>
              <p:nvPr/>
            </p:nvSpPr>
            <p:spPr bwMode="auto">
              <a:xfrm>
                <a:off x="1981200" y="405765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CC3300"/>
              </a:solidFill>
              <a:ln w="12700" cap="rnd">
                <a:noFill/>
                <a:round/>
                <a:headEnd/>
                <a:tailEnd/>
              </a:ln>
            </p:spPr>
            <p:txBody>
              <a:bodyPr/>
              <a:lstStyle/>
              <a:p>
                <a:endParaRPr lang="en-US"/>
              </a:p>
            </p:txBody>
          </p:sp>
          <p:sp>
            <p:nvSpPr>
              <p:cNvPr id="33" name="Rectangle 1030"/>
              <p:cNvSpPr>
                <a:spLocks noChangeArrowheads="1"/>
              </p:cNvSpPr>
              <p:nvPr/>
            </p:nvSpPr>
            <p:spPr bwMode="auto">
              <a:xfrm>
                <a:off x="2582863" y="3938588"/>
                <a:ext cx="1129417" cy="335989"/>
              </a:xfrm>
              <a:prstGeom prst="rect">
                <a:avLst/>
              </a:prstGeom>
              <a:noFill/>
              <a:ln w="12700">
                <a:noFill/>
                <a:miter lim="800000"/>
                <a:headEnd/>
                <a:tailEnd/>
              </a:ln>
            </p:spPr>
            <p:txBody>
              <a:bodyPr wrap="none" lIns="90488" tIns="44450" rIns="90488" bIns="44450">
                <a:spAutoFit/>
              </a:bodyPr>
              <a:lstStyle/>
              <a:p>
                <a:pPr eaLnBrk="0" hangingPunct="0"/>
                <a:r>
                  <a:rPr lang="es-ES" sz="1600" dirty="0">
                    <a:latin typeface="Arial" pitchFamily="34" charset="0"/>
                  </a:rPr>
                  <a:t>frecuencia</a:t>
                </a:r>
              </a:p>
            </p:txBody>
          </p:sp>
          <p:sp>
            <p:nvSpPr>
              <p:cNvPr id="34" name="Rectangle 1031"/>
              <p:cNvSpPr>
                <a:spLocks noChangeArrowheads="1"/>
              </p:cNvSpPr>
              <p:nvPr/>
            </p:nvSpPr>
            <p:spPr bwMode="auto">
              <a:xfrm>
                <a:off x="6396790" y="5849938"/>
                <a:ext cx="798597" cy="335989"/>
              </a:xfrm>
              <a:prstGeom prst="rect">
                <a:avLst/>
              </a:prstGeom>
              <a:noFill/>
              <a:ln w="12700">
                <a:noFill/>
                <a:miter lim="800000"/>
                <a:headEnd/>
                <a:tailEnd/>
              </a:ln>
            </p:spPr>
            <p:txBody>
              <a:bodyPr wrap="none" lIns="90488" tIns="44450" rIns="90488" bIns="44450">
                <a:spAutoFit/>
              </a:bodyPr>
              <a:lstStyle/>
              <a:p>
                <a:pPr algn="ctr" eaLnBrk="0" hangingPunct="0"/>
                <a:r>
                  <a:rPr lang="es-ES" sz="1600" dirty="0">
                    <a:latin typeface="Arial" pitchFamily="34" charset="0"/>
                  </a:rPr>
                  <a:t>tiempo</a:t>
                </a:r>
              </a:p>
            </p:txBody>
          </p:sp>
          <p:sp>
            <p:nvSpPr>
              <p:cNvPr id="35" name="Rectangle 1032"/>
              <p:cNvSpPr>
                <a:spLocks noChangeArrowheads="1"/>
              </p:cNvSpPr>
              <p:nvPr/>
            </p:nvSpPr>
            <p:spPr bwMode="auto">
              <a:xfrm>
                <a:off x="2590800" y="4362450"/>
                <a:ext cx="4292600" cy="457200"/>
              </a:xfrm>
              <a:prstGeom prst="rect">
                <a:avLst/>
              </a:prstGeom>
              <a:solidFill>
                <a:srgbClr val="339933"/>
              </a:solidFill>
              <a:ln w="12700">
                <a:noFill/>
                <a:miter lim="800000"/>
                <a:headEnd/>
                <a:tailEnd/>
              </a:ln>
            </p:spPr>
            <p:txBody>
              <a:bodyPr wrap="none" anchor="ctr"/>
              <a:lstStyle/>
              <a:p>
                <a:pPr algn="ctr"/>
                <a:endParaRPr lang="es-MX"/>
              </a:p>
            </p:txBody>
          </p:sp>
          <p:sp>
            <p:nvSpPr>
              <p:cNvPr id="36" name="Rectangle 1033"/>
              <p:cNvSpPr>
                <a:spLocks noChangeArrowheads="1"/>
              </p:cNvSpPr>
              <p:nvPr/>
            </p:nvSpPr>
            <p:spPr bwMode="auto">
              <a:xfrm>
                <a:off x="2590800" y="4895850"/>
                <a:ext cx="4292600" cy="454025"/>
              </a:xfrm>
              <a:prstGeom prst="rect">
                <a:avLst/>
              </a:prstGeom>
              <a:solidFill>
                <a:srgbClr val="006699"/>
              </a:solidFill>
              <a:ln w="12700">
                <a:noFill/>
                <a:miter lim="800000"/>
                <a:headEnd/>
                <a:tailEnd/>
              </a:ln>
            </p:spPr>
            <p:txBody>
              <a:bodyPr wrap="none" anchor="ctr"/>
              <a:lstStyle/>
              <a:p>
                <a:pPr algn="ctr"/>
                <a:endParaRPr lang="es-MX"/>
              </a:p>
            </p:txBody>
          </p:sp>
          <p:sp>
            <p:nvSpPr>
              <p:cNvPr id="37" name="Rectangle 1034"/>
              <p:cNvSpPr>
                <a:spLocks noChangeArrowheads="1"/>
              </p:cNvSpPr>
              <p:nvPr/>
            </p:nvSpPr>
            <p:spPr bwMode="auto">
              <a:xfrm>
                <a:off x="2590800" y="5429250"/>
                <a:ext cx="4292600" cy="454025"/>
              </a:xfrm>
              <a:prstGeom prst="rect">
                <a:avLst/>
              </a:prstGeom>
              <a:solidFill>
                <a:srgbClr val="CC3300"/>
              </a:solidFill>
              <a:ln w="12700">
                <a:noFill/>
                <a:miter lim="800000"/>
                <a:headEnd/>
                <a:tailEnd/>
              </a:ln>
            </p:spPr>
            <p:txBody>
              <a:bodyPr wrap="none" anchor="ctr"/>
              <a:lstStyle/>
              <a:p>
                <a:pPr algn="ctr"/>
                <a:endParaRPr lang="es-MX"/>
              </a:p>
            </p:txBody>
          </p:sp>
          <p:pic>
            <p:nvPicPr>
              <p:cNvPr id="38" name="Picture 1035"/>
              <p:cNvPicPr>
                <a:picLocks noChangeArrowheads="1"/>
              </p:cNvPicPr>
              <p:nvPr/>
            </p:nvPicPr>
            <p:blipFill>
              <a:blip r:embed="rId3"/>
              <a:srcRect/>
              <a:stretch>
                <a:fillRect/>
              </a:stretch>
            </p:blipFill>
            <p:spPr bwMode="auto">
              <a:xfrm>
                <a:off x="1157288" y="3960813"/>
                <a:ext cx="641350" cy="581025"/>
              </a:xfrm>
              <a:prstGeom prst="rect">
                <a:avLst/>
              </a:prstGeom>
              <a:noFill/>
              <a:ln w="9525">
                <a:noFill/>
                <a:miter lim="800000"/>
                <a:headEnd/>
                <a:tailEnd/>
              </a:ln>
            </p:spPr>
          </p:pic>
          <p:pic>
            <p:nvPicPr>
              <p:cNvPr id="39" name="Picture 1036"/>
              <p:cNvPicPr>
                <a:picLocks noChangeArrowheads="1"/>
              </p:cNvPicPr>
              <p:nvPr/>
            </p:nvPicPr>
            <p:blipFill>
              <a:blip r:embed="rId3"/>
              <a:srcRect/>
              <a:stretch>
                <a:fillRect/>
              </a:stretch>
            </p:blipFill>
            <p:spPr bwMode="auto">
              <a:xfrm>
                <a:off x="1143000" y="4799013"/>
                <a:ext cx="641350" cy="581025"/>
              </a:xfrm>
              <a:prstGeom prst="rect">
                <a:avLst/>
              </a:prstGeom>
              <a:noFill/>
              <a:ln w="9525">
                <a:noFill/>
                <a:miter lim="800000"/>
                <a:headEnd/>
                <a:tailEnd/>
              </a:ln>
            </p:spPr>
          </p:pic>
          <p:pic>
            <p:nvPicPr>
              <p:cNvPr id="40" name="Picture 1037"/>
              <p:cNvPicPr>
                <a:picLocks noChangeArrowheads="1"/>
              </p:cNvPicPr>
              <p:nvPr/>
            </p:nvPicPr>
            <p:blipFill>
              <a:blip r:embed="rId3"/>
              <a:srcRect/>
              <a:stretch>
                <a:fillRect/>
              </a:stretch>
            </p:blipFill>
            <p:spPr bwMode="auto">
              <a:xfrm>
                <a:off x="1143000" y="5610225"/>
                <a:ext cx="641350" cy="581025"/>
              </a:xfrm>
              <a:prstGeom prst="rect">
                <a:avLst/>
              </a:prstGeom>
              <a:noFill/>
              <a:ln w="9525">
                <a:noFill/>
                <a:miter lim="800000"/>
                <a:headEnd/>
                <a:tailEnd/>
              </a:ln>
            </p:spPr>
          </p:pic>
          <p:sp>
            <p:nvSpPr>
              <p:cNvPr id="41" name="Freeform 1040"/>
              <p:cNvSpPr>
                <a:spLocks/>
              </p:cNvSpPr>
              <p:nvPr/>
            </p:nvSpPr>
            <p:spPr bwMode="auto">
              <a:xfrm rot="-3792133">
                <a:off x="1981200" y="558165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339933"/>
              </a:solidFill>
              <a:ln w="12700" cap="rnd">
                <a:noFill/>
                <a:round/>
                <a:headEnd/>
                <a:tailEnd/>
              </a:ln>
            </p:spPr>
            <p:txBody>
              <a:bodyPr/>
              <a:lstStyle/>
              <a:p>
                <a:endParaRPr lang="en-US"/>
              </a:p>
            </p:txBody>
          </p:sp>
          <p:sp>
            <p:nvSpPr>
              <p:cNvPr id="42" name="Freeform 1041"/>
              <p:cNvSpPr>
                <a:spLocks/>
              </p:cNvSpPr>
              <p:nvPr/>
            </p:nvSpPr>
            <p:spPr bwMode="auto">
              <a:xfrm rot="-1775794">
                <a:off x="1981200" y="481965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006699"/>
              </a:solidFill>
              <a:ln w="12700" cap="rnd">
                <a:noFill/>
                <a:round/>
                <a:headEnd/>
                <a:tailEnd/>
              </a:ln>
            </p:spPr>
            <p:txBody>
              <a:bodyPr/>
              <a:lstStyle/>
              <a:p>
                <a:endParaRPr lang="en-US"/>
              </a:p>
            </p:txBody>
          </p:sp>
          <p:sp>
            <p:nvSpPr>
              <p:cNvPr id="43" name="Line 1042"/>
              <p:cNvSpPr>
                <a:spLocks noChangeShapeType="1"/>
              </p:cNvSpPr>
              <p:nvPr/>
            </p:nvSpPr>
            <p:spPr bwMode="auto">
              <a:xfrm flipV="1">
                <a:off x="2517774" y="5905499"/>
                <a:ext cx="4594226" cy="22224"/>
              </a:xfrm>
              <a:prstGeom prst="line">
                <a:avLst/>
              </a:prstGeom>
              <a:noFill/>
              <a:ln w="12700">
                <a:solidFill>
                  <a:schemeClr val="tx1"/>
                </a:solidFill>
                <a:round/>
                <a:headEnd/>
                <a:tailEnd type="triangle" w="med" len="med"/>
              </a:ln>
            </p:spPr>
            <p:txBody>
              <a:bodyPr/>
              <a:lstStyle/>
              <a:p>
                <a:endParaRPr lang="en-US"/>
              </a:p>
            </p:txBody>
          </p:sp>
          <p:sp>
            <p:nvSpPr>
              <p:cNvPr id="44" name="Line 1029"/>
              <p:cNvSpPr>
                <a:spLocks noChangeShapeType="1"/>
              </p:cNvSpPr>
              <p:nvPr/>
            </p:nvSpPr>
            <p:spPr bwMode="auto">
              <a:xfrm>
                <a:off x="2590800" y="4175125"/>
                <a:ext cx="1588" cy="1828800"/>
              </a:xfrm>
              <a:prstGeom prst="line">
                <a:avLst/>
              </a:prstGeom>
              <a:noFill/>
              <a:ln w="12700">
                <a:solidFill>
                  <a:schemeClr val="tx1"/>
                </a:solidFill>
                <a:round/>
                <a:headEnd type="triangle" w="med" len="med"/>
                <a:tailEnd/>
              </a:ln>
            </p:spPr>
            <p:txBody>
              <a:bodyPr/>
              <a:lstStyle/>
              <a:p>
                <a:endParaRPr lang="en-US"/>
              </a:p>
            </p:txBody>
          </p:sp>
        </p:grpSp>
        <p:sp>
          <p:nvSpPr>
            <p:cNvPr id="45" name="Rectángulo 44"/>
            <p:cNvSpPr/>
            <p:nvPr/>
          </p:nvSpPr>
          <p:spPr>
            <a:xfrm>
              <a:off x="1365248" y="2330460"/>
              <a:ext cx="339725" cy="254000"/>
            </a:xfrm>
            <a:prstGeom prst="rect">
              <a:avLst/>
            </a:prstGeom>
            <a:solidFill>
              <a:srgbClr val="339933"/>
            </a:solidFill>
            <a:ln w="12700">
              <a:noFill/>
              <a:miter lim="800000"/>
              <a:headEnd/>
              <a:tailEnd/>
            </a:ln>
          </p:spPr>
          <p:txBody>
            <a:bodyPr wrap="none" anchor="ctr"/>
            <a:lstStyle/>
            <a:p>
              <a:pPr algn="ctr"/>
              <a:endParaRPr lang="es-MX">
                <a:solidFill>
                  <a:schemeClr val="tx1"/>
                </a:solidFill>
              </a:endParaRPr>
            </a:p>
          </p:txBody>
        </p:sp>
        <p:sp>
          <p:nvSpPr>
            <p:cNvPr id="46" name="Rectángulo 45"/>
            <p:cNvSpPr/>
            <p:nvPr/>
          </p:nvSpPr>
          <p:spPr>
            <a:xfrm>
              <a:off x="1362073" y="1516594"/>
              <a:ext cx="339725" cy="254000"/>
            </a:xfrm>
            <a:prstGeom prst="rect">
              <a:avLst/>
            </a:prstGeom>
            <a:solidFill>
              <a:srgbClr val="006699"/>
            </a:solidFill>
            <a:ln w="12700">
              <a:noFill/>
              <a:miter lim="800000"/>
              <a:headEnd/>
              <a:tailEnd/>
            </a:ln>
          </p:spPr>
          <p:txBody>
            <a:bodyPr wrap="none" anchor="ctr"/>
            <a:lstStyle/>
            <a:p>
              <a:pPr algn="ctr"/>
              <a:endParaRPr lang="es-MX"/>
            </a:p>
          </p:txBody>
        </p:sp>
        <p:sp>
          <p:nvSpPr>
            <p:cNvPr id="47" name="Rectángulo 46"/>
            <p:cNvSpPr/>
            <p:nvPr/>
          </p:nvSpPr>
          <p:spPr>
            <a:xfrm>
              <a:off x="1380065" y="678392"/>
              <a:ext cx="339725" cy="254000"/>
            </a:xfrm>
            <a:prstGeom prst="rect">
              <a:avLst/>
            </a:prstGeom>
            <a:solidFill>
              <a:srgbClr val="CC3300"/>
            </a:solidFill>
            <a:ln w="12700" cap="rnd">
              <a:noFill/>
              <a:round/>
              <a:headEnd/>
              <a:tailEnd/>
            </a:ln>
          </p:spPr>
          <p:txBody>
            <a:bodyPr/>
            <a:lstStyle/>
            <a:p>
              <a:endParaRPr lang="es-MX"/>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Agrupar 140"/>
          <p:cNvGrpSpPr/>
          <p:nvPr/>
        </p:nvGrpSpPr>
        <p:grpSpPr>
          <a:xfrm>
            <a:off x="922519" y="3518428"/>
            <a:ext cx="6229843" cy="2939759"/>
            <a:chOff x="922519" y="3518428"/>
            <a:chExt cx="6229843" cy="2939759"/>
          </a:xfrm>
        </p:grpSpPr>
        <p:pic>
          <p:nvPicPr>
            <p:cNvPr id="140" name="Picture 822"/>
            <p:cNvPicPr>
              <a:picLocks noChangeArrowheads="1"/>
            </p:cNvPicPr>
            <p:nvPr/>
          </p:nvPicPr>
          <p:blipFill>
            <a:blip r:embed="rId3"/>
            <a:srcRect/>
            <a:stretch>
              <a:fillRect/>
            </a:stretch>
          </p:blipFill>
          <p:spPr bwMode="auto">
            <a:xfrm>
              <a:off x="922519" y="5617635"/>
              <a:ext cx="643815" cy="573427"/>
            </a:xfrm>
            <a:prstGeom prst="rect">
              <a:avLst/>
            </a:prstGeom>
            <a:noFill/>
            <a:ln w="9525">
              <a:noFill/>
              <a:miter lim="800000"/>
              <a:headEnd/>
              <a:tailEnd/>
            </a:ln>
          </p:spPr>
        </p:pic>
        <p:pic>
          <p:nvPicPr>
            <p:cNvPr id="139" name="Picture 822"/>
            <p:cNvPicPr>
              <a:picLocks noChangeArrowheads="1"/>
            </p:cNvPicPr>
            <p:nvPr/>
          </p:nvPicPr>
          <p:blipFill>
            <a:blip r:embed="rId3"/>
            <a:srcRect/>
            <a:stretch>
              <a:fillRect/>
            </a:stretch>
          </p:blipFill>
          <p:spPr bwMode="auto">
            <a:xfrm>
              <a:off x="926752" y="4762501"/>
              <a:ext cx="643815" cy="573427"/>
            </a:xfrm>
            <a:prstGeom prst="rect">
              <a:avLst/>
            </a:prstGeom>
            <a:noFill/>
            <a:ln w="9525">
              <a:noFill/>
              <a:miter lim="800000"/>
              <a:headEnd/>
              <a:tailEnd/>
            </a:ln>
          </p:spPr>
        </p:pic>
        <p:grpSp>
          <p:nvGrpSpPr>
            <p:cNvPr id="2" name="134 Grupo"/>
            <p:cNvGrpSpPr>
              <a:grpSpLocks/>
            </p:cNvGrpSpPr>
            <p:nvPr/>
          </p:nvGrpSpPr>
          <p:grpSpPr bwMode="auto">
            <a:xfrm>
              <a:off x="960618" y="3518428"/>
              <a:ext cx="6191744" cy="2939759"/>
              <a:chOff x="1080599" y="2713326"/>
              <a:chExt cx="6608918" cy="3341679"/>
            </a:xfrm>
          </p:grpSpPr>
          <p:sp>
            <p:nvSpPr>
              <p:cNvPr id="57349" name="Rectangle 696"/>
              <p:cNvSpPr>
                <a:spLocks noChangeArrowheads="1"/>
              </p:cNvSpPr>
              <p:nvPr/>
            </p:nvSpPr>
            <p:spPr bwMode="auto">
              <a:xfrm>
                <a:off x="6689725" y="3587049"/>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50" name="Rectangle 697"/>
              <p:cNvSpPr>
                <a:spLocks noChangeArrowheads="1"/>
              </p:cNvSpPr>
              <p:nvPr/>
            </p:nvSpPr>
            <p:spPr bwMode="auto">
              <a:xfrm>
                <a:off x="3194050" y="3587049"/>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1" name="Rectangle 698"/>
              <p:cNvSpPr>
                <a:spLocks noChangeArrowheads="1"/>
              </p:cNvSpPr>
              <p:nvPr/>
            </p:nvSpPr>
            <p:spPr bwMode="auto">
              <a:xfrm>
                <a:off x="5918200" y="3587049"/>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2" name="Rectangle 699"/>
              <p:cNvSpPr>
                <a:spLocks noChangeArrowheads="1"/>
              </p:cNvSpPr>
              <p:nvPr/>
            </p:nvSpPr>
            <p:spPr bwMode="auto">
              <a:xfrm>
                <a:off x="5527675" y="4787199"/>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3" name="Rectangle 700"/>
              <p:cNvSpPr>
                <a:spLocks noChangeArrowheads="1"/>
              </p:cNvSpPr>
              <p:nvPr/>
            </p:nvSpPr>
            <p:spPr bwMode="auto">
              <a:xfrm>
                <a:off x="4375150" y="4187124"/>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4" name="Rectangle 701"/>
              <p:cNvSpPr>
                <a:spLocks noChangeArrowheads="1"/>
              </p:cNvSpPr>
              <p:nvPr/>
            </p:nvSpPr>
            <p:spPr bwMode="auto">
              <a:xfrm>
                <a:off x="6308725" y="4491924"/>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5" name="Rectangle 702"/>
              <p:cNvSpPr>
                <a:spLocks noChangeArrowheads="1"/>
              </p:cNvSpPr>
              <p:nvPr/>
            </p:nvSpPr>
            <p:spPr bwMode="auto">
              <a:xfrm>
                <a:off x="4756150" y="5387274"/>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6" name="Rectangle 703"/>
              <p:cNvSpPr>
                <a:spLocks noChangeArrowheads="1"/>
              </p:cNvSpPr>
              <p:nvPr/>
            </p:nvSpPr>
            <p:spPr bwMode="auto">
              <a:xfrm>
                <a:off x="5137150" y="4796724"/>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7" name="Rectangle 704"/>
              <p:cNvSpPr>
                <a:spLocks noChangeArrowheads="1"/>
              </p:cNvSpPr>
              <p:nvPr/>
            </p:nvSpPr>
            <p:spPr bwMode="auto">
              <a:xfrm>
                <a:off x="3975100" y="3302886"/>
                <a:ext cx="390525" cy="284163"/>
              </a:xfrm>
              <a:prstGeom prst="rect">
                <a:avLst/>
              </a:prstGeom>
              <a:solidFill>
                <a:srgbClr val="CC3300"/>
              </a:solidFill>
              <a:ln w="12700">
                <a:noFill/>
                <a:miter lim="800000"/>
                <a:headEnd/>
                <a:tailEnd/>
              </a:ln>
            </p:spPr>
            <p:txBody>
              <a:bodyPr wrap="none" anchor="ctr"/>
              <a:lstStyle/>
              <a:p>
                <a:pPr algn="ctr"/>
                <a:endParaRPr lang="es-MX"/>
              </a:p>
            </p:txBody>
          </p:sp>
          <p:sp>
            <p:nvSpPr>
              <p:cNvPr id="57358" name="Rectangle 705"/>
              <p:cNvSpPr>
                <a:spLocks noChangeArrowheads="1"/>
              </p:cNvSpPr>
              <p:nvPr/>
            </p:nvSpPr>
            <p:spPr bwMode="auto">
              <a:xfrm>
                <a:off x="3584575" y="4491924"/>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59" name="Rectangle 706"/>
              <p:cNvSpPr>
                <a:spLocks noChangeArrowheads="1"/>
              </p:cNvSpPr>
              <p:nvPr/>
            </p:nvSpPr>
            <p:spPr bwMode="auto">
              <a:xfrm>
                <a:off x="3194050" y="4787199"/>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0" name="Rectangle 707"/>
              <p:cNvSpPr>
                <a:spLocks noChangeArrowheads="1"/>
              </p:cNvSpPr>
              <p:nvPr/>
            </p:nvSpPr>
            <p:spPr bwMode="auto">
              <a:xfrm>
                <a:off x="5527675" y="5091999"/>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1" name="Rectangle 708"/>
              <p:cNvSpPr>
                <a:spLocks noChangeArrowheads="1"/>
              </p:cNvSpPr>
              <p:nvPr/>
            </p:nvSpPr>
            <p:spPr bwMode="auto">
              <a:xfrm>
                <a:off x="4746625" y="3587049"/>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2" name="Rectangle 709"/>
              <p:cNvSpPr>
                <a:spLocks noChangeArrowheads="1"/>
              </p:cNvSpPr>
              <p:nvPr/>
            </p:nvSpPr>
            <p:spPr bwMode="auto">
              <a:xfrm>
                <a:off x="4365625" y="5091999"/>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3" name="Rectangle 710"/>
              <p:cNvSpPr>
                <a:spLocks noChangeArrowheads="1"/>
              </p:cNvSpPr>
              <p:nvPr/>
            </p:nvSpPr>
            <p:spPr bwMode="auto">
              <a:xfrm>
                <a:off x="3584575" y="4187124"/>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4" name="Rectangle 711"/>
              <p:cNvSpPr>
                <a:spLocks noChangeArrowheads="1"/>
              </p:cNvSpPr>
              <p:nvPr/>
            </p:nvSpPr>
            <p:spPr bwMode="auto">
              <a:xfrm>
                <a:off x="3975100" y="4787199"/>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5" name="Rectangle 712"/>
              <p:cNvSpPr>
                <a:spLocks noChangeArrowheads="1"/>
              </p:cNvSpPr>
              <p:nvPr/>
            </p:nvSpPr>
            <p:spPr bwMode="auto">
              <a:xfrm>
                <a:off x="6299200" y="5387274"/>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6" name="Rectangle 713"/>
              <p:cNvSpPr>
                <a:spLocks noChangeArrowheads="1"/>
              </p:cNvSpPr>
              <p:nvPr/>
            </p:nvSpPr>
            <p:spPr bwMode="auto">
              <a:xfrm>
                <a:off x="5918200" y="3302886"/>
                <a:ext cx="390525" cy="284163"/>
              </a:xfrm>
              <a:prstGeom prst="rect">
                <a:avLst/>
              </a:prstGeom>
              <a:solidFill>
                <a:srgbClr val="006699"/>
              </a:solidFill>
              <a:ln w="12700">
                <a:noFill/>
                <a:miter lim="800000"/>
                <a:headEnd/>
                <a:tailEnd/>
              </a:ln>
            </p:spPr>
            <p:txBody>
              <a:bodyPr wrap="none" anchor="ctr"/>
              <a:lstStyle/>
              <a:p>
                <a:pPr algn="ctr"/>
                <a:endParaRPr lang="es-MX"/>
              </a:p>
            </p:txBody>
          </p:sp>
          <p:sp>
            <p:nvSpPr>
              <p:cNvPr id="57367" name="Rectangle 714"/>
              <p:cNvSpPr>
                <a:spLocks noChangeArrowheads="1"/>
              </p:cNvSpPr>
              <p:nvPr/>
            </p:nvSpPr>
            <p:spPr bwMode="auto">
              <a:xfrm>
                <a:off x="5137150" y="4187124"/>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68" name="Rectangle 715"/>
              <p:cNvSpPr>
                <a:spLocks noChangeArrowheads="1"/>
              </p:cNvSpPr>
              <p:nvPr/>
            </p:nvSpPr>
            <p:spPr bwMode="auto">
              <a:xfrm>
                <a:off x="3194050" y="5377749"/>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69" name="Rectangle 716"/>
              <p:cNvSpPr>
                <a:spLocks noChangeArrowheads="1"/>
              </p:cNvSpPr>
              <p:nvPr/>
            </p:nvSpPr>
            <p:spPr bwMode="auto">
              <a:xfrm>
                <a:off x="6308725" y="5082474"/>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70" name="Rectangle 717"/>
              <p:cNvSpPr>
                <a:spLocks noChangeArrowheads="1"/>
              </p:cNvSpPr>
              <p:nvPr/>
            </p:nvSpPr>
            <p:spPr bwMode="auto">
              <a:xfrm>
                <a:off x="4746625" y="5079299"/>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71" name="Rectangle 718"/>
              <p:cNvSpPr>
                <a:spLocks noChangeArrowheads="1"/>
              </p:cNvSpPr>
              <p:nvPr/>
            </p:nvSpPr>
            <p:spPr bwMode="auto">
              <a:xfrm>
                <a:off x="3594100" y="3302886"/>
                <a:ext cx="390525" cy="284163"/>
              </a:xfrm>
              <a:prstGeom prst="rect">
                <a:avLst/>
              </a:prstGeom>
              <a:solidFill>
                <a:srgbClr val="339933"/>
              </a:solidFill>
              <a:ln w="12700">
                <a:noFill/>
                <a:miter lim="800000"/>
                <a:headEnd/>
                <a:tailEnd/>
              </a:ln>
            </p:spPr>
            <p:txBody>
              <a:bodyPr wrap="none" anchor="ctr"/>
              <a:lstStyle/>
              <a:p>
                <a:pPr algn="ctr"/>
                <a:endParaRPr lang="es-MX"/>
              </a:p>
            </p:txBody>
          </p:sp>
          <p:sp>
            <p:nvSpPr>
              <p:cNvPr id="57372" name="Rectangle 719"/>
              <p:cNvSpPr>
                <a:spLocks noChangeArrowheads="1"/>
              </p:cNvSpPr>
              <p:nvPr/>
            </p:nvSpPr>
            <p:spPr bwMode="auto">
              <a:xfrm>
                <a:off x="5137150" y="3882324"/>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73" name="Rectangle 720"/>
              <p:cNvSpPr>
                <a:spLocks noChangeArrowheads="1"/>
              </p:cNvSpPr>
              <p:nvPr/>
            </p:nvSpPr>
            <p:spPr bwMode="auto">
              <a:xfrm>
                <a:off x="4365625" y="3587049"/>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74" name="Rectangle 721"/>
              <p:cNvSpPr>
                <a:spLocks noChangeArrowheads="1"/>
              </p:cNvSpPr>
              <p:nvPr/>
            </p:nvSpPr>
            <p:spPr bwMode="auto">
              <a:xfrm>
                <a:off x="3984625" y="3891849"/>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75" name="Rectangle 722"/>
              <p:cNvSpPr>
                <a:spLocks noChangeArrowheads="1"/>
              </p:cNvSpPr>
              <p:nvPr/>
            </p:nvSpPr>
            <p:spPr bwMode="auto">
              <a:xfrm>
                <a:off x="5918200" y="4187124"/>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76" name="Rectangle 723"/>
              <p:cNvSpPr>
                <a:spLocks noChangeArrowheads="1"/>
              </p:cNvSpPr>
              <p:nvPr/>
            </p:nvSpPr>
            <p:spPr bwMode="auto">
              <a:xfrm>
                <a:off x="5527675" y="3587049"/>
                <a:ext cx="390525" cy="304800"/>
              </a:xfrm>
              <a:prstGeom prst="rect">
                <a:avLst/>
              </a:prstGeom>
              <a:solidFill>
                <a:srgbClr val="339933"/>
              </a:solidFill>
              <a:ln w="12700">
                <a:noFill/>
                <a:miter lim="800000"/>
                <a:headEnd/>
                <a:tailEnd/>
              </a:ln>
            </p:spPr>
            <p:txBody>
              <a:bodyPr wrap="none" anchor="ctr"/>
              <a:lstStyle/>
              <a:p>
                <a:pPr algn="ctr"/>
                <a:endParaRPr lang="es-MX"/>
              </a:p>
            </p:txBody>
          </p:sp>
          <p:sp>
            <p:nvSpPr>
              <p:cNvPr id="57377" name="Rectangle 724"/>
              <p:cNvSpPr>
                <a:spLocks noChangeArrowheads="1"/>
              </p:cNvSpPr>
              <p:nvPr/>
            </p:nvSpPr>
            <p:spPr bwMode="auto">
              <a:xfrm>
                <a:off x="6689725" y="4187124"/>
                <a:ext cx="390525" cy="304800"/>
              </a:xfrm>
              <a:prstGeom prst="rect">
                <a:avLst/>
              </a:prstGeom>
              <a:solidFill>
                <a:srgbClr val="006699"/>
              </a:solidFill>
              <a:ln w="12700">
                <a:noFill/>
                <a:miter lim="800000"/>
                <a:headEnd/>
                <a:tailEnd/>
              </a:ln>
            </p:spPr>
            <p:txBody>
              <a:bodyPr wrap="none" anchor="ctr"/>
              <a:lstStyle/>
              <a:p>
                <a:pPr algn="ctr"/>
                <a:endParaRPr lang="es-MX"/>
              </a:p>
            </p:txBody>
          </p:sp>
          <p:sp>
            <p:nvSpPr>
              <p:cNvPr id="57378" name="Rectangle 725"/>
              <p:cNvSpPr>
                <a:spLocks noChangeArrowheads="1"/>
              </p:cNvSpPr>
              <p:nvPr/>
            </p:nvSpPr>
            <p:spPr bwMode="auto">
              <a:xfrm>
                <a:off x="6689725" y="3882324"/>
                <a:ext cx="390525" cy="304800"/>
              </a:xfrm>
              <a:prstGeom prst="rect">
                <a:avLst/>
              </a:prstGeom>
              <a:solidFill>
                <a:srgbClr val="CC3300"/>
              </a:solidFill>
              <a:ln w="12700">
                <a:noFill/>
                <a:miter lim="800000"/>
                <a:headEnd/>
                <a:tailEnd/>
              </a:ln>
            </p:spPr>
            <p:txBody>
              <a:bodyPr wrap="none" anchor="ctr"/>
              <a:lstStyle/>
              <a:p>
                <a:pPr algn="ctr"/>
                <a:endParaRPr lang="es-MX"/>
              </a:p>
            </p:txBody>
          </p:sp>
          <p:sp>
            <p:nvSpPr>
              <p:cNvPr id="57379" name="Rectangle 726"/>
              <p:cNvSpPr>
                <a:spLocks noChangeArrowheads="1"/>
              </p:cNvSpPr>
              <p:nvPr/>
            </p:nvSpPr>
            <p:spPr bwMode="auto">
              <a:xfrm>
                <a:off x="3208109" y="2713326"/>
                <a:ext cx="1331820" cy="416911"/>
              </a:xfrm>
              <a:prstGeom prst="rect">
                <a:avLst/>
              </a:prstGeom>
              <a:noFill/>
              <a:ln w="12700">
                <a:noFill/>
                <a:miter lim="800000"/>
                <a:headEnd/>
                <a:tailEnd/>
              </a:ln>
            </p:spPr>
            <p:txBody>
              <a:bodyPr wrap="none" lIns="90488" tIns="44450" rIns="90488" bIns="44450">
                <a:spAutoFit/>
              </a:bodyPr>
              <a:lstStyle/>
              <a:p>
                <a:pPr eaLnBrk="0" hangingPunct="0"/>
                <a:r>
                  <a:rPr lang="es-ES" sz="1800" dirty="0">
                    <a:latin typeface="Arial" pitchFamily="34" charset="0"/>
                  </a:rPr>
                  <a:t>frecuencia</a:t>
                </a:r>
              </a:p>
            </p:txBody>
          </p:sp>
          <p:sp>
            <p:nvSpPr>
              <p:cNvPr id="57380" name="Rectangle 727"/>
              <p:cNvSpPr>
                <a:spLocks noChangeArrowheads="1"/>
              </p:cNvSpPr>
              <p:nvPr/>
            </p:nvSpPr>
            <p:spPr bwMode="auto">
              <a:xfrm>
                <a:off x="6754945" y="5638094"/>
                <a:ext cx="934572" cy="416911"/>
              </a:xfrm>
              <a:prstGeom prst="rect">
                <a:avLst/>
              </a:prstGeom>
              <a:noFill/>
              <a:ln w="12700">
                <a:noFill/>
                <a:miter lim="800000"/>
                <a:headEnd/>
                <a:tailEnd/>
              </a:ln>
            </p:spPr>
            <p:txBody>
              <a:bodyPr wrap="none" lIns="90488" tIns="44450" rIns="90488" bIns="44450">
                <a:spAutoFit/>
              </a:bodyPr>
              <a:lstStyle/>
              <a:p>
                <a:pPr algn="ctr" eaLnBrk="0" hangingPunct="0"/>
                <a:r>
                  <a:rPr lang="es-ES" dirty="0">
                    <a:latin typeface="Arial" pitchFamily="34" charset="0"/>
                  </a:rPr>
                  <a:t>t</a:t>
                </a:r>
                <a:r>
                  <a:rPr lang="es-ES" sz="1800" dirty="0">
                    <a:latin typeface="Arial" pitchFamily="34" charset="0"/>
                  </a:rPr>
                  <a:t>iempo</a:t>
                </a:r>
              </a:p>
            </p:txBody>
          </p:sp>
          <p:grpSp>
            <p:nvGrpSpPr>
              <p:cNvPr id="3" name="Group 729"/>
              <p:cNvGrpSpPr>
                <a:grpSpLocks/>
              </p:cNvGrpSpPr>
              <p:nvPr/>
            </p:nvGrpSpPr>
            <p:grpSpPr bwMode="auto">
              <a:xfrm>
                <a:off x="3200400" y="3293361"/>
                <a:ext cx="3878263" cy="2392363"/>
                <a:chOff x="2016" y="1957"/>
                <a:chExt cx="2443" cy="1507"/>
              </a:xfrm>
            </p:grpSpPr>
            <p:grpSp>
              <p:nvGrpSpPr>
                <p:cNvPr id="4" name="Group 730"/>
                <p:cNvGrpSpPr>
                  <a:grpSpLocks/>
                </p:cNvGrpSpPr>
                <p:nvPr/>
              </p:nvGrpSpPr>
              <p:grpSpPr bwMode="auto">
                <a:xfrm>
                  <a:off x="2016" y="1957"/>
                  <a:ext cx="238" cy="1507"/>
                  <a:chOff x="2016" y="1957"/>
                  <a:chExt cx="238" cy="1507"/>
                </a:xfrm>
              </p:grpSpPr>
              <p:sp>
                <p:nvSpPr>
                  <p:cNvPr id="57471" name="Rectangle 731"/>
                  <p:cNvSpPr>
                    <a:spLocks noChangeArrowheads="1"/>
                  </p:cNvSpPr>
                  <p:nvPr/>
                </p:nvSpPr>
                <p:spPr bwMode="auto">
                  <a:xfrm>
                    <a:off x="2016"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2" name="Rectangle 732"/>
                  <p:cNvSpPr>
                    <a:spLocks noChangeArrowheads="1"/>
                  </p:cNvSpPr>
                  <p:nvPr/>
                </p:nvSpPr>
                <p:spPr bwMode="auto">
                  <a:xfrm>
                    <a:off x="2016"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3" name="Rectangle 733"/>
                  <p:cNvSpPr>
                    <a:spLocks noChangeArrowheads="1"/>
                  </p:cNvSpPr>
                  <p:nvPr/>
                </p:nvSpPr>
                <p:spPr bwMode="auto">
                  <a:xfrm>
                    <a:off x="2016"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4" name="Rectangle 734"/>
                  <p:cNvSpPr>
                    <a:spLocks noChangeArrowheads="1"/>
                  </p:cNvSpPr>
                  <p:nvPr/>
                </p:nvSpPr>
                <p:spPr bwMode="auto">
                  <a:xfrm>
                    <a:off x="2016"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5" name="Rectangle 735"/>
                  <p:cNvSpPr>
                    <a:spLocks noChangeArrowheads="1"/>
                  </p:cNvSpPr>
                  <p:nvPr/>
                </p:nvSpPr>
                <p:spPr bwMode="auto">
                  <a:xfrm>
                    <a:off x="2016"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6" name="Rectangle 736"/>
                  <p:cNvSpPr>
                    <a:spLocks noChangeArrowheads="1"/>
                  </p:cNvSpPr>
                  <p:nvPr/>
                </p:nvSpPr>
                <p:spPr bwMode="auto">
                  <a:xfrm>
                    <a:off x="2016"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7" name="Rectangle 737"/>
                  <p:cNvSpPr>
                    <a:spLocks noChangeArrowheads="1"/>
                  </p:cNvSpPr>
                  <p:nvPr/>
                </p:nvSpPr>
                <p:spPr bwMode="auto">
                  <a:xfrm>
                    <a:off x="2016"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8" name="Rectangle 738"/>
                  <p:cNvSpPr>
                    <a:spLocks noChangeArrowheads="1"/>
                  </p:cNvSpPr>
                  <p:nvPr/>
                </p:nvSpPr>
                <p:spPr bwMode="auto">
                  <a:xfrm>
                    <a:off x="2016" y="3280"/>
                    <a:ext cx="238" cy="184"/>
                  </a:xfrm>
                  <a:prstGeom prst="rect">
                    <a:avLst/>
                  </a:prstGeom>
                  <a:noFill/>
                  <a:ln w="12700">
                    <a:solidFill>
                      <a:schemeClr val="tx1"/>
                    </a:solidFill>
                    <a:miter lim="800000"/>
                    <a:headEnd/>
                    <a:tailEnd/>
                  </a:ln>
                </p:spPr>
                <p:txBody>
                  <a:bodyPr wrap="none" anchor="ctr"/>
                  <a:lstStyle/>
                  <a:p>
                    <a:pPr algn="ctr"/>
                    <a:endParaRPr lang="es-MX"/>
                  </a:p>
                </p:txBody>
              </p:sp>
            </p:grpSp>
            <p:grpSp>
              <p:nvGrpSpPr>
                <p:cNvPr id="5" name="Group 739"/>
                <p:cNvGrpSpPr>
                  <a:grpSpLocks/>
                </p:cNvGrpSpPr>
                <p:nvPr/>
              </p:nvGrpSpPr>
              <p:grpSpPr bwMode="auto">
                <a:xfrm>
                  <a:off x="2508" y="1957"/>
                  <a:ext cx="238" cy="1507"/>
                  <a:chOff x="2508" y="1957"/>
                  <a:chExt cx="238" cy="1507"/>
                </a:xfrm>
              </p:grpSpPr>
              <p:sp>
                <p:nvSpPr>
                  <p:cNvPr id="57463" name="Rectangle 740"/>
                  <p:cNvSpPr>
                    <a:spLocks noChangeArrowheads="1"/>
                  </p:cNvSpPr>
                  <p:nvPr/>
                </p:nvSpPr>
                <p:spPr bwMode="auto">
                  <a:xfrm>
                    <a:off x="2508"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4" name="Rectangle 741"/>
                  <p:cNvSpPr>
                    <a:spLocks noChangeArrowheads="1"/>
                  </p:cNvSpPr>
                  <p:nvPr/>
                </p:nvSpPr>
                <p:spPr bwMode="auto">
                  <a:xfrm>
                    <a:off x="2508"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5" name="Rectangle 742"/>
                  <p:cNvSpPr>
                    <a:spLocks noChangeArrowheads="1"/>
                  </p:cNvSpPr>
                  <p:nvPr/>
                </p:nvSpPr>
                <p:spPr bwMode="auto">
                  <a:xfrm>
                    <a:off x="2508"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6" name="Rectangle 743"/>
                  <p:cNvSpPr>
                    <a:spLocks noChangeArrowheads="1"/>
                  </p:cNvSpPr>
                  <p:nvPr/>
                </p:nvSpPr>
                <p:spPr bwMode="auto">
                  <a:xfrm>
                    <a:off x="2508"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7" name="Rectangle 744"/>
                  <p:cNvSpPr>
                    <a:spLocks noChangeArrowheads="1"/>
                  </p:cNvSpPr>
                  <p:nvPr/>
                </p:nvSpPr>
                <p:spPr bwMode="auto">
                  <a:xfrm>
                    <a:off x="2508"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8" name="Rectangle 745"/>
                  <p:cNvSpPr>
                    <a:spLocks noChangeArrowheads="1"/>
                  </p:cNvSpPr>
                  <p:nvPr/>
                </p:nvSpPr>
                <p:spPr bwMode="auto">
                  <a:xfrm>
                    <a:off x="2508"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9" name="Rectangle 746"/>
                  <p:cNvSpPr>
                    <a:spLocks noChangeArrowheads="1"/>
                  </p:cNvSpPr>
                  <p:nvPr/>
                </p:nvSpPr>
                <p:spPr bwMode="auto">
                  <a:xfrm>
                    <a:off x="2508"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70" name="Rectangle 747"/>
                  <p:cNvSpPr>
                    <a:spLocks noChangeArrowheads="1"/>
                  </p:cNvSpPr>
                  <p:nvPr/>
                </p:nvSpPr>
                <p:spPr bwMode="auto">
                  <a:xfrm>
                    <a:off x="2508" y="3280"/>
                    <a:ext cx="238" cy="184"/>
                  </a:xfrm>
                  <a:prstGeom prst="rect">
                    <a:avLst/>
                  </a:prstGeom>
                  <a:noFill/>
                  <a:ln w="12700">
                    <a:solidFill>
                      <a:schemeClr val="tx1"/>
                    </a:solidFill>
                    <a:miter lim="800000"/>
                    <a:headEnd/>
                    <a:tailEnd/>
                  </a:ln>
                </p:spPr>
                <p:txBody>
                  <a:bodyPr wrap="none" anchor="ctr"/>
                  <a:lstStyle/>
                  <a:p>
                    <a:pPr algn="ctr"/>
                    <a:endParaRPr lang="es-MX"/>
                  </a:p>
                </p:txBody>
              </p:sp>
            </p:grpSp>
            <p:grpSp>
              <p:nvGrpSpPr>
                <p:cNvPr id="6" name="Group 748"/>
                <p:cNvGrpSpPr>
                  <a:grpSpLocks/>
                </p:cNvGrpSpPr>
                <p:nvPr/>
              </p:nvGrpSpPr>
              <p:grpSpPr bwMode="auto">
                <a:xfrm>
                  <a:off x="2751" y="1957"/>
                  <a:ext cx="238" cy="1507"/>
                  <a:chOff x="2751" y="1957"/>
                  <a:chExt cx="238" cy="1507"/>
                </a:xfrm>
              </p:grpSpPr>
              <p:sp>
                <p:nvSpPr>
                  <p:cNvPr id="57455" name="Rectangle 749"/>
                  <p:cNvSpPr>
                    <a:spLocks noChangeArrowheads="1"/>
                  </p:cNvSpPr>
                  <p:nvPr/>
                </p:nvSpPr>
                <p:spPr bwMode="auto">
                  <a:xfrm>
                    <a:off x="2751"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6" name="Rectangle 750"/>
                  <p:cNvSpPr>
                    <a:spLocks noChangeArrowheads="1"/>
                  </p:cNvSpPr>
                  <p:nvPr/>
                </p:nvSpPr>
                <p:spPr bwMode="auto">
                  <a:xfrm>
                    <a:off x="2751"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7" name="Rectangle 751"/>
                  <p:cNvSpPr>
                    <a:spLocks noChangeArrowheads="1"/>
                  </p:cNvSpPr>
                  <p:nvPr/>
                </p:nvSpPr>
                <p:spPr bwMode="auto">
                  <a:xfrm>
                    <a:off x="2751"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8" name="Rectangle 752"/>
                  <p:cNvSpPr>
                    <a:spLocks noChangeArrowheads="1"/>
                  </p:cNvSpPr>
                  <p:nvPr/>
                </p:nvSpPr>
                <p:spPr bwMode="auto">
                  <a:xfrm>
                    <a:off x="2751"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9" name="Rectangle 753"/>
                  <p:cNvSpPr>
                    <a:spLocks noChangeArrowheads="1"/>
                  </p:cNvSpPr>
                  <p:nvPr/>
                </p:nvSpPr>
                <p:spPr bwMode="auto">
                  <a:xfrm>
                    <a:off x="2751"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0" name="Rectangle 754"/>
                  <p:cNvSpPr>
                    <a:spLocks noChangeArrowheads="1"/>
                  </p:cNvSpPr>
                  <p:nvPr/>
                </p:nvSpPr>
                <p:spPr bwMode="auto">
                  <a:xfrm>
                    <a:off x="2751"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1" name="Rectangle 755"/>
                  <p:cNvSpPr>
                    <a:spLocks noChangeArrowheads="1"/>
                  </p:cNvSpPr>
                  <p:nvPr/>
                </p:nvSpPr>
                <p:spPr bwMode="auto">
                  <a:xfrm>
                    <a:off x="2751"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62" name="Rectangle 756"/>
                  <p:cNvSpPr>
                    <a:spLocks noChangeArrowheads="1"/>
                  </p:cNvSpPr>
                  <p:nvPr/>
                </p:nvSpPr>
                <p:spPr bwMode="auto">
                  <a:xfrm>
                    <a:off x="2751" y="3280"/>
                    <a:ext cx="238" cy="184"/>
                  </a:xfrm>
                  <a:prstGeom prst="rect">
                    <a:avLst/>
                  </a:prstGeom>
                  <a:noFill/>
                  <a:ln w="12700">
                    <a:solidFill>
                      <a:schemeClr val="tx1"/>
                    </a:solidFill>
                    <a:miter lim="800000"/>
                    <a:headEnd/>
                    <a:tailEnd/>
                  </a:ln>
                </p:spPr>
                <p:txBody>
                  <a:bodyPr wrap="none" anchor="ctr"/>
                  <a:lstStyle/>
                  <a:p>
                    <a:pPr algn="ctr"/>
                    <a:endParaRPr lang="es-MX"/>
                  </a:p>
                </p:txBody>
              </p:sp>
            </p:grpSp>
            <p:grpSp>
              <p:nvGrpSpPr>
                <p:cNvPr id="7" name="Group 757"/>
                <p:cNvGrpSpPr>
                  <a:grpSpLocks/>
                </p:cNvGrpSpPr>
                <p:nvPr/>
              </p:nvGrpSpPr>
              <p:grpSpPr bwMode="auto">
                <a:xfrm>
                  <a:off x="2262" y="1957"/>
                  <a:ext cx="238" cy="1507"/>
                  <a:chOff x="2262" y="1957"/>
                  <a:chExt cx="238" cy="1507"/>
                </a:xfrm>
              </p:grpSpPr>
              <p:sp>
                <p:nvSpPr>
                  <p:cNvPr id="57447" name="Rectangle 758"/>
                  <p:cNvSpPr>
                    <a:spLocks noChangeArrowheads="1"/>
                  </p:cNvSpPr>
                  <p:nvPr/>
                </p:nvSpPr>
                <p:spPr bwMode="auto">
                  <a:xfrm>
                    <a:off x="2262"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8" name="Rectangle 759"/>
                  <p:cNvSpPr>
                    <a:spLocks noChangeArrowheads="1"/>
                  </p:cNvSpPr>
                  <p:nvPr/>
                </p:nvSpPr>
                <p:spPr bwMode="auto">
                  <a:xfrm>
                    <a:off x="2262"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9" name="Rectangle 760"/>
                  <p:cNvSpPr>
                    <a:spLocks noChangeArrowheads="1"/>
                  </p:cNvSpPr>
                  <p:nvPr/>
                </p:nvSpPr>
                <p:spPr bwMode="auto">
                  <a:xfrm>
                    <a:off x="2262"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0" name="Rectangle 761"/>
                  <p:cNvSpPr>
                    <a:spLocks noChangeArrowheads="1"/>
                  </p:cNvSpPr>
                  <p:nvPr/>
                </p:nvSpPr>
                <p:spPr bwMode="auto">
                  <a:xfrm>
                    <a:off x="2262"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1" name="Rectangle 762"/>
                  <p:cNvSpPr>
                    <a:spLocks noChangeArrowheads="1"/>
                  </p:cNvSpPr>
                  <p:nvPr/>
                </p:nvSpPr>
                <p:spPr bwMode="auto">
                  <a:xfrm>
                    <a:off x="2262"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2" name="Rectangle 763"/>
                  <p:cNvSpPr>
                    <a:spLocks noChangeArrowheads="1"/>
                  </p:cNvSpPr>
                  <p:nvPr/>
                </p:nvSpPr>
                <p:spPr bwMode="auto">
                  <a:xfrm>
                    <a:off x="2262"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3" name="Rectangle 764"/>
                  <p:cNvSpPr>
                    <a:spLocks noChangeArrowheads="1"/>
                  </p:cNvSpPr>
                  <p:nvPr/>
                </p:nvSpPr>
                <p:spPr bwMode="auto">
                  <a:xfrm>
                    <a:off x="2262"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54" name="Rectangle 765"/>
                  <p:cNvSpPr>
                    <a:spLocks noChangeArrowheads="1"/>
                  </p:cNvSpPr>
                  <p:nvPr/>
                </p:nvSpPr>
                <p:spPr bwMode="auto">
                  <a:xfrm>
                    <a:off x="2262" y="3280"/>
                    <a:ext cx="238" cy="184"/>
                  </a:xfrm>
                  <a:prstGeom prst="rect">
                    <a:avLst/>
                  </a:prstGeom>
                  <a:noFill/>
                  <a:ln w="12700">
                    <a:solidFill>
                      <a:schemeClr val="tx1"/>
                    </a:solidFill>
                    <a:miter lim="800000"/>
                    <a:headEnd/>
                    <a:tailEnd/>
                  </a:ln>
                </p:spPr>
                <p:txBody>
                  <a:bodyPr wrap="none" anchor="ctr"/>
                  <a:lstStyle/>
                  <a:p>
                    <a:pPr algn="ctr"/>
                    <a:endParaRPr lang="es-MX"/>
                  </a:p>
                </p:txBody>
              </p:sp>
            </p:grpSp>
            <p:grpSp>
              <p:nvGrpSpPr>
                <p:cNvPr id="8" name="Group 766"/>
                <p:cNvGrpSpPr>
                  <a:grpSpLocks/>
                </p:cNvGrpSpPr>
                <p:nvPr/>
              </p:nvGrpSpPr>
              <p:grpSpPr bwMode="auto">
                <a:xfrm>
                  <a:off x="2997" y="1957"/>
                  <a:ext cx="238" cy="1507"/>
                  <a:chOff x="2997" y="1957"/>
                  <a:chExt cx="238" cy="1507"/>
                </a:xfrm>
              </p:grpSpPr>
              <p:sp>
                <p:nvSpPr>
                  <p:cNvPr id="57439" name="Rectangle 767"/>
                  <p:cNvSpPr>
                    <a:spLocks noChangeArrowheads="1"/>
                  </p:cNvSpPr>
                  <p:nvPr/>
                </p:nvSpPr>
                <p:spPr bwMode="auto">
                  <a:xfrm>
                    <a:off x="2997"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0" name="Rectangle 768"/>
                  <p:cNvSpPr>
                    <a:spLocks noChangeArrowheads="1"/>
                  </p:cNvSpPr>
                  <p:nvPr/>
                </p:nvSpPr>
                <p:spPr bwMode="auto">
                  <a:xfrm>
                    <a:off x="2997"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1" name="Rectangle 769"/>
                  <p:cNvSpPr>
                    <a:spLocks noChangeArrowheads="1"/>
                  </p:cNvSpPr>
                  <p:nvPr/>
                </p:nvSpPr>
                <p:spPr bwMode="auto">
                  <a:xfrm>
                    <a:off x="2997"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2" name="Rectangle 770"/>
                  <p:cNvSpPr>
                    <a:spLocks noChangeArrowheads="1"/>
                  </p:cNvSpPr>
                  <p:nvPr/>
                </p:nvSpPr>
                <p:spPr bwMode="auto">
                  <a:xfrm>
                    <a:off x="2997"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3" name="Rectangle 771"/>
                  <p:cNvSpPr>
                    <a:spLocks noChangeArrowheads="1"/>
                  </p:cNvSpPr>
                  <p:nvPr/>
                </p:nvSpPr>
                <p:spPr bwMode="auto">
                  <a:xfrm>
                    <a:off x="2997"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4" name="Rectangle 772"/>
                  <p:cNvSpPr>
                    <a:spLocks noChangeArrowheads="1"/>
                  </p:cNvSpPr>
                  <p:nvPr/>
                </p:nvSpPr>
                <p:spPr bwMode="auto">
                  <a:xfrm>
                    <a:off x="2997"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5" name="Rectangle 773"/>
                  <p:cNvSpPr>
                    <a:spLocks noChangeArrowheads="1"/>
                  </p:cNvSpPr>
                  <p:nvPr/>
                </p:nvSpPr>
                <p:spPr bwMode="auto">
                  <a:xfrm>
                    <a:off x="2997"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46" name="Rectangle 774"/>
                  <p:cNvSpPr>
                    <a:spLocks noChangeArrowheads="1"/>
                  </p:cNvSpPr>
                  <p:nvPr/>
                </p:nvSpPr>
                <p:spPr bwMode="auto">
                  <a:xfrm>
                    <a:off x="2997" y="3280"/>
                    <a:ext cx="238" cy="184"/>
                  </a:xfrm>
                  <a:prstGeom prst="rect">
                    <a:avLst/>
                  </a:prstGeom>
                  <a:noFill/>
                  <a:ln w="12700">
                    <a:solidFill>
                      <a:schemeClr val="tx1"/>
                    </a:solidFill>
                    <a:miter lim="800000"/>
                    <a:headEnd/>
                    <a:tailEnd/>
                  </a:ln>
                </p:spPr>
                <p:txBody>
                  <a:bodyPr wrap="none" anchor="ctr"/>
                  <a:lstStyle/>
                  <a:p>
                    <a:pPr algn="ctr"/>
                    <a:endParaRPr lang="es-MX"/>
                  </a:p>
                </p:txBody>
              </p:sp>
            </p:grpSp>
            <p:grpSp>
              <p:nvGrpSpPr>
                <p:cNvPr id="9" name="Group 775"/>
                <p:cNvGrpSpPr>
                  <a:grpSpLocks/>
                </p:cNvGrpSpPr>
                <p:nvPr/>
              </p:nvGrpSpPr>
              <p:grpSpPr bwMode="auto">
                <a:xfrm>
                  <a:off x="3240" y="1957"/>
                  <a:ext cx="238" cy="1507"/>
                  <a:chOff x="3240" y="1957"/>
                  <a:chExt cx="238" cy="1507"/>
                </a:xfrm>
              </p:grpSpPr>
              <p:sp>
                <p:nvSpPr>
                  <p:cNvPr id="57431" name="Rectangle 776"/>
                  <p:cNvSpPr>
                    <a:spLocks noChangeArrowheads="1"/>
                  </p:cNvSpPr>
                  <p:nvPr/>
                </p:nvSpPr>
                <p:spPr bwMode="auto">
                  <a:xfrm>
                    <a:off x="3240"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2" name="Rectangle 777"/>
                  <p:cNvSpPr>
                    <a:spLocks noChangeArrowheads="1"/>
                  </p:cNvSpPr>
                  <p:nvPr/>
                </p:nvSpPr>
                <p:spPr bwMode="auto">
                  <a:xfrm>
                    <a:off x="3240"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3" name="Rectangle 778"/>
                  <p:cNvSpPr>
                    <a:spLocks noChangeArrowheads="1"/>
                  </p:cNvSpPr>
                  <p:nvPr/>
                </p:nvSpPr>
                <p:spPr bwMode="auto">
                  <a:xfrm>
                    <a:off x="3240"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4" name="Rectangle 779"/>
                  <p:cNvSpPr>
                    <a:spLocks noChangeArrowheads="1"/>
                  </p:cNvSpPr>
                  <p:nvPr/>
                </p:nvSpPr>
                <p:spPr bwMode="auto">
                  <a:xfrm>
                    <a:off x="3240"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5" name="Rectangle 780"/>
                  <p:cNvSpPr>
                    <a:spLocks noChangeArrowheads="1"/>
                  </p:cNvSpPr>
                  <p:nvPr/>
                </p:nvSpPr>
                <p:spPr bwMode="auto">
                  <a:xfrm>
                    <a:off x="3240"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6" name="Rectangle 781"/>
                  <p:cNvSpPr>
                    <a:spLocks noChangeArrowheads="1"/>
                  </p:cNvSpPr>
                  <p:nvPr/>
                </p:nvSpPr>
                <p:spPr bwMode="auto">
                  <a:xfrm>
                    <a:off x="3240"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7" name="Rectangle 782"/>
                  <p:cNvSpPr>
                    <a:spLocks noChangeArrowheads="1"/>
                  </p:cNvSpPr>
                  <p:nvPr/>
                </p:nvSpPr>
                <p:spPr bwMode="auto">
                  <a:xfrm>
                    <a:off x="3240"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8" name="Rectangle 783"/>
                  <p:cNvSpPr>
                    <a:spLocks noChangeArrowheads="1"/>
                  </p:cNvSpPr>
                  <p:nvPr/>
                </p:nvSpPr>
                <p:spPr bwMode="auto">
                  <a:xfrm>
                    <a:off x="3240" y="3280"/>
                    <a:ext cx="238" cy="184"/>
                  </a:xfrm>
                  <a:prstGeom prst="rect">
                    <a:avLst/>
                  </a:prstGeom>
                  <a:noFill/>
                  <a:ln w="12700">
                    <a:solidFill>
                      <a:schemeClr val="tx1"/>
                    </a:solidFill>
                    <a:miter lim="800000"/>
                    <a:headEnd/>
                    <a:tailEnd/>
                  </a:ln>
                </p:spPr>
                <p:txBody>
                  <a:bodyPr wrap="none" anchor="ctr"/>
                  <a:lstStyle/>
                  <a:p>
                    <a:pPr algn="ctr"/>
                    <a:endParaRPr lang="es-MX"/>
                  </a:p>
                </p:txBody>
              </p:sp>
            </p:grpSp>
            <p:grpSp>
              <p:nvGrpSpPr>
                <p:cNvPr id="10" name="Group 784"/>
                <p:cNvGrpSpPr>
                  <a:grpSpLocks/>
                </p:cNvGrpSpPr>
                <p:nvPr/>
              </p:nvGrpSpPr>
              <p:grpSpPr bwMode="auto">
                <a:xfrm>
                  <a:off x="3732" y="1957"/>
                  <a:ext cx="238" cy="1507"/>
                  <a:chOff x="3732" y="1957"/>
                  <a:chExt cx="238" cy="1507"/>
                </a:xfrm>
              </p:grpSpPr>
              <p:sp>
                <p:nvSpPr>
                  <p:cNvPr id="57423" name="Rectangle 785"/>
                  <p:cNvSpPr>
                    <a:spLocks noChangeArrowheads="1"/>
                  </p:cNvSpPr>
                  <p:nvPr/>
                </p:nvSpPr>
                <p:spPr bwMode="auto">
                  <a:xfrm>
                    <a:off x="3732"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4" name="Rectangle 786"/>
                  <p:cNvSpPr>
                    <a:spLocks noChangeArrowheads="1"/>
                  </p:cNvSpPr>
                  <p:nvPr/>
                </p:nvSpPr>
                <p:spPr bwMode="auto">
                  <a:xfrm>
                    <a:off x="3732"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5" name="Rectangle 787"/>
                  <p:cNvSpPr>
                    <a:spLocks noChangeArrowheads="1"/>
                  </p:cNvSpPr>
                  <p:nvPr/>
                </p:nvSpPr>
                <p:spPr bwMode="auto">
                  <a:xfrm>
                    <a:off x="3732"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6" name="Rectangle 788"/>
                  <p:cNvSpPr>
                    <a:spLocks noChangeArrowheads="1"/>
                  </p:cNvSpPr>
                  <p:nvPr/>
                </p:nvSpPr>
                <p:spPr bwMode="auto">
                  <a:xfrm>
                    <a:off x="3732"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7" name="Rectangle 789"/>
                  <p:cNvSpPr>
                    <a:spLocks noChangeArrowheads="1"/>
                  </p:cNvSpPr>
                  <p:nvPr/>
                </p:nvSpPr>
                <p:spPr bwMode="auto">
                  <a:xfrm>
                    <a:off x="3732"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8" name="Rectangle 790"/>
                  <p:cNvSpPr>
                    <a:spLocks noChangeArrowheads="1"/>
                  </p:cNvSpPr>
                  <p:nvPr/>
                </p:nvSpPr>
                <p:spPr bwMode="auto">
                  <a:xfrm>
                    <a:off x="3732"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9" name="Rectangle 791"/>
                  <p:cNvSpPr>
                    <a:spLocks noChangeArrowheads="1"/>
                  </p:cNvSpPr>
                  <p:nvPr/>
                </p:nvSpPr>
                <p:spPr bwMode="auto">
                  <a:xfrm>
                    <a:off x="3732"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30" name="Rectangle 792"/>
                  <p:cNvSpPr>
                    <a:spLocks noChangeArrowheads="1"/>
                  </p:cNvSpPr>
                  <p:nvPr/>
                </p:nvSpPr>
                <p:spPr bwMode="auto">
                  <a:xfrm>
                    <a:off x="3732" y="3280"/>
                    <a:ext cx="238" cy="184"/>
                  </a:xfrm>
                  <a:prstGeom prst="rect">
                    <a:avLst/>
                  </a:prstGeom>
                  <a:noFill/>
                  <a:ln w="12700">
                    <a:solidFill>
                      <a:schemeClr val="tx1"/>
                    </a:solidFill>
                    <a:miter lim="800000"/>
                    <a:headEnd/>
                    <a:tailEnd/>
                  </a:ln>
                </p:spPr>
                <p:txBody>
                  <a:bodyPr wrap="none" anchor="ctr"/>
                  <a:lstStyle/>
                  <a:p>
                    <a:pPr algn="ctr"/>
                    <a:endParaRPr lang="es-MX"/>
                  </a:p>
                </p:txBody>
              </p:sp>
            </p:grpSp>
            <p:grpSp>
              <p:nvGrpSpPr>
                <p:cNvPr id="11" name="Group 793"/>
                <p:cNvGrpSpPr>
                  <a:grpSpLocks/>
                </p:cNvGrpSpPr>
                <p:nvPr/>
              </p:nvGrpSpPr>
              <p:grpSpPr bwMode="auto">
                <a:xfrm>
                  <a:off x="3975" y="1957"/>
                  <a:ext cx="238" cy="1507"/>
                  <a:chOff x="3975" y="1957"/>
                  <a:chExt cx="238" cy="1507"/>
                </a:xfrm>
              </p:grpSpPr>
              <p:sp>
                <p:nvSpPr>
                  <p:cNvPr id="57415" name="Rectangle 794"/>
                  <p:cNvSpPr>
                    <a:spLocks noChangeArrowheads="1"/>
                  </p:cNvSpPr>
                  <p:nvPr/>
                </p:nvSpPr>
                <p:spPr bwMode="auto">
                  <a:xfrm>
                    <a:off x="3975"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6" name="Rectangle 795"/>
                  <p:cNvSpPr>
                    <a:spLocks noChangeArrowheads="1"/>
                  </p:cNvSpPr>
                  <p:nvPr/>
                </p:nvSpPr>
                <p:spPr bwMode="auto">
                  <a:xfrm>
                    <a:off x="3975"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7" name="Rectangle 796"/>
                  <p:cNvSpPr>
                    <a:spLocks noChangeArrowheads="1"/>
                  </p:cNvSpPr>
                  <p:nvPr/>
                </p:nvSpPr>
                <p:spPr bwMode="auto">
                  <a:xfrm>
                    <a:off x="3975"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8" name="Rectangle 797"/>
                  <p:cNvSpPr>
                    <a:spLocks noChangeArrowheads="1"/>
                  </p:cNvSpPr>
                  <p:nvPr/>
                </p:nvSpPr>
                <p:spPr bwMode="auto">
                  <a:xfrm>
                    <a:off x="3975"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9" name="Rectangle 798"/>
                  <p:cNvSpPr>
                    <a:spLocks noChangeArrowheads="1"/>
                  </p:cNvSpPr>
                  <p:nvPr/>
                </p:nvSpPr>
                <p:spPr bwMode="auto">
                  <a:xfrm>
                    <a:off x="3975"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0" name="Rectangle 799"/>
                  <p:cNvSpPr>
                    <a:spLocks noChangeArrowheads="1"/>
                  </p:cNvSpPr>
                  <p:nvPr/>
                </p:nvSpPr>
                <p:spPr bwMode="auto">
                  <a:xfrm>
                    <a:off x="3975"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1" name="Rectangle 800"/>
                  <p:cNvSpPr>
                    <a:spLocks noChangeArrowheads="1"/>
                  </p:cNvSpPr>
                  <p:nvPr/>
                </p:nvSpPr>
                <p:spPr bwMode="auto">
                  <a:xfrm>
                    <a:off x="3975"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22" name="Rectangle 801"/>
                  <p:cNvSpPr>
                    <a:spLocks noChangeArrowheads="1"/>
                  </p:cNvSpPr>
                  <p:nvPr/>
                </p:nvSpPr>
                <p:spPr bwMode="auto">
                  <a:xfrm>
                    <a:off x="3975" y="3280"/>
                    <a:ext cx="238" cy="184"/>
                  </a:xfrm>
                  <a:prstGeom prst="rect">
                    <a:avLst/>
                  </a:prstGeom>
                  <a:noFill/>
                  <a:ln w="12700">
                    <a:solidFill>
                      <a:schemeClr val="tx1"/>
                    </a:solidFill>
                    <a:miter lim="800000"/>
                    <a:headEnd/>
                    <a:tailEnd/>
                  </a:ln>
                </p:spPr>
                <p:txBody>
                  <a:bodyPr wrap="none" anchor="ctr"/>
                  <a:lstStyle/>
                  <a:p>
                    <a:pPr algn="ctr"/>
                    <a:endParaRPr lang="es-MX"/>
                  </a:p>
                </p:txBody>
              </p:sp>
            </p:grpSp>
            <p:sp>
              <p:nvSpPr>
                <p:cNvPr id="57398" name="Rectangle 802"/>
                <p:cNvSpPr>
                  <a:spLocks noChangeArrowheads="1"/>
                </p:cNvSpPr>
                <p:nvPr/>
              </p:nvSpPr>
              <p:spPr bwMode="auto">
                <a:xfrm>
                  <a:off x="3486"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399" name="Rectangle 803"/>
                <p:cNvSpPr>
                  <a:spLocks noChangeArrowheads="1"/>
                </p:cNvSpPr>
                <p:nvPr/>
              </p:nvSpPr>
              <p:spPr bwMode="auto">
                <a:xfrm>
                  <a:off x="3486"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00" name="Rectangle 804"/>
                <p:cNvSpPr>
                  <a:spLocks noChangeArrowheads="1"/>
                </p:cNvSpPr>
                <p:nvPr/>
              </p:nvSpPr>
              <p:spPr bwMode="auto">
                <a:xfrm>
                  <a:off x="3486"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01" name="Rectangle 805"/>
                <p:cNvSpPr>
                  <a:spLocks noChangeArrowheads="1"/>
                </p:cNvSpPr>
                <p:nvPr/>
              </p:nvSpPr>
              <p:spPr bwMode="auto">
                <a:xfrm>
                  <a:off x="3486"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02" name="Rectangle 806"/>
                <p:cNvSpPr>
                  <a:spLocks noChangeArrowheads="1"/>
                </p:cNvSpPr>
                <p:nvPr/>
              </p:nvSpPr>
              <p:spPr bwMode="auto">
                <a:xfrm>
                  <a:off x="3486"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03" name="Rectangle 807"/>
                <p:cNvSpPr>
                  <a:spLocks noChangeArrowheads="1"/>
                </p:cNvSpPr>
                <p:nvPr/>
              </p:nvSpPr>
              <p:spPr bwMode="auto">
                <a:xfrm>
                  <a:off x="3486"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04" name="Rectangle 808"/>
                <p:cNvSpPr>
                  <a:spLocks noChangeArrowheads="1"/>
                </p:cNvSpPr>
                <p:nvPr/>
              </p:nvSpPr>
              <p:spPr bwMode="auto">
                <a:xfrm>
                  <a:off x="3486" y="3091"/>
                  <a:ext cx="238" cy="184"/>
                </a:xfrm>
                <a:prstGeom prst="rect">
                  <a:avLst/>
                </a:prstGeom>
                <a:noFill/>
                <a:ln w="12700">
                  <a:solidFill>
                    <a:schemeClr val="tx1"/>
                  </a:solidFill>
                  <a:miter lim="800000"/>
                  <a:headEnd/>
                  <a:tailEnd/>
                </a:ln>
              </p:spPr>
              <p:txBody>
                <a:bodyPr wrap="none" anchor="ctr"/>
                <a:lstStyle/>
                <a:p>
                  <a:pPr algn="ctr"/>
                  <a:endParaRPr lang="es-MX"/>
                </a:p>
              </p:txBody>
            </p:sp>
            <p:grpSp>
              <p:nvGrpSpPr>
                <p:cNvPr id="12" name="Group 809"/>
                <p:cNvGrpSpPr>
                  <a:grpSpLocks/>
                </p:cNvGrpSpPr>
                <p:nvPr/>
              </p:nvGrpSpPr>
              <p:grpSpPr bwMode="auto">
                <a:xfrm>
                  <a:off x="4221" y="1957"/>
                  <a:ext cx="238" cy="1507"/>
                  <a:chOff x="4221" y="1957"/>
                  <a:chExt cx="238" cy="1507"/>
                </a:xfrm>
              </p:grpSpPr>
              <p:sp>
                <p:nvSpPr>
                  <p:cNvPr id="57407" name="Rectangle 810"/>
                  <p:cNvSpPr>
                    <a:spLocks noChangeArrowheads="1"/>
                  </p:cNvSpPr>
                  <p:nvPr/>
                </p:nvSpPr>
                <p:spPr bwMode="auto">
                  <a:xfrm>
                    <a:off x="4221" y="1957"/>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08" name="Rectangle 811"/>
                  <p:cNvSpPr>
                    <a:spLocks noChangeArrowheads="1"/>
                  </p:cNvSpPr>
                  <p:nvPr/>
                </p:nvSpPr>
                <p:spPr bwMode="auto">
                  <a:xfrm>
                    <a:off x="4221" y="2146"/>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09" name="Rectangle 812"/>
                  <p:cNvSpPr>
                    <a:spLocks noChangeArrowheads="1"/>
                  </p:cNvSpPr>
                  <p:nvPr/>
                </p:nvSpPr>
                <p:spPr bwMode="auto">
                  <a:xfrm>
                    <a:off x="4221" y="2335"/>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0" name="Rectangle 813"/>
                  <p:cNvSpPr>
                    <a:spLocks noChangeArrowheads="1"/>
                  </p:cNvSpPr>
                  <p:nvPr/>
                </p:nvSpPr>
                <p:spPr bwMode="auto">
                  <a:xfrm>
                    <a:off x="4221" y="2524"/>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1" name="Rectangle 814"/>
                  <p:cNvSpPr>
                    <a:spLocks noChangeArrowheads="1"/>
                  </p:cNvSpPr>
                  <p:nvPr/>
                </p:nvSpPr>
                <p:spPr bwMode="auto">
                  <a:xfrm>
                    <a:off x="4221" y="2713"/>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2" name="Rectangle 815"/>
                  <p:cNvSpPr>
                    <a:spLocks noChangeArrowheads="1"/>
                  </p:cNvSpPr>
                  <p:nvPr/>
                </p:nvSpPr>
                <p:spPr bwMode="auto">
                  <a:xfrm>
                    <a:off x="4221" y="2902"/>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3" name="Rectangle 816"/>
                  <p:cNvSpPr>
                    <a:spLocks noChangeArrowheads="1"/>
                  </p:cNvSpPr>
                  <p:nvPr/>
                </p:nvSpPr>
                <p:spPr bwMode="auto">
                  <a:xfrm>
                    <a:off x="4221" y="3091"/>
                    <a:ext cx="238" cy="184"/>
                  </a:xfrm>
                  <a:prstGeom prst="rect">
                    <a:avLst/>
                  </a:prstGeom>
                  <a:noFill/>
                  <a:ln w="12700">
                    <a:solidFill>
                      <a:schemeClr val="tx1"/>
                    </a:solidFill>
                    <a:miter lim="800000"/>
                    <a:headEnd/>
                    <a:tailEnd/>
                  </a:ln>
                </p:spPr>
                <p:txBody>
                  <a:bodyPr wrap="none" anchor="ctr"/>
                  <a:lstStyle/>
                  <a:p>
                    <a:pPr algn="ctr"/>
                    <a:endParaRPr lang="es-MX"/>
                  </a:p>
                </p:txBody>
              </p:sp>
              <p:sp>
                <p:nvSpPr>
                  <p:cNvPr id="57414" name="Rectangle 817"/>
                  <p:cNvSpPr>
                    <a:spLocks noChangeArrowheads="1"/>
                  </p:cNvSpPr>
                  <p:nvPr/>
                </p:nvSpPr>
                <p:spPr bwMode="auto">
                  <a:xfrm>
                    <a:off x="4221" y="3280"/>
                    <a:ext cx="238" cy="184"/>
                  </a:xfrm>
                  <a:prstGeom prst="rect">
                    <a:avLst/>
                  </a:prstGeom>
                  <a:noFill/>
                  <a:ln w="12700">
                    <a:solidFill>
                      <a:schemeClr val="tx1"/>
                    </a:solidFill>
                    <a:miter lim="800000"/>
                    <a:headEnd/>
                    <a:tailEnd/>
                  </a:ln>
                </p:spPr>
                <p:txBody>
                  <a:bodyPr wrap="none" anchor="ctr"/>
                  <a:lstStyle/>
                  <a:p>
                    <a:pPr algn="ctr"/>
                    <a:endParaRPr lang="es-MX"/>
                  </a:p>
                </p:txBody>
              </p:sp>
            </p:grpSp>
            <p:sp>
              <p:nvSpPr>
                <p:cNvPr id="57406" name="Rectangle 818"/>
                <p:cNvSpPr>
                  <a:spLocks noChangeArrowheads="1"/>
                </p:cNvSpPr>
                <p:nvPr/>
              </p:nvSpPr>
              <p:spPr bwMode="auto">
                <a:xfrm>
                  <a:off x="3486" y="3277"/>
                  <a:ext cx="238" cy="184"/>
                </a:xfrm>
                <a:prstGeom prst="rect">
                  <a:avLst/>
                </a:prstGeom>
                <a:noFill/>
                <a:ln w="12700">
                  <a:solidFill>
                    <a:schemeClr val="tx1"/>
                  </a:solidFill>
                  <a:miter lim="800000"/>
                  <a:headEnd/>
                  <a:tailEnd/>
                </a:ln>
              </p:spPr>
              <p:txBody>
                <a:bodyPr wrap="none" anchor="ctr"/>
                <a:lstStyle/>
                <a:p>
                  <a:pPr algn="ctr"/>
                  <a:endParaRPr lang="es-MX"/>
                </a:p>
              </p:txBody>
            </p:sp>
          </p:grpSp>
          <p:sp>
            <p:nvSpPr>
              <p:cNvPr id="57382" name="Line 819"/>
              <p:cNvSpPr>
                <a:spLocks noChangeShapeType="1"/>
              </p:cNvSpPr>
              <p:nvPr/>
            </p:nvSpPr>
            <p:spPr bwMode="auto">
              <a:xfrm flipV="1">
                <a:off x="3189288" y="2958399"/>
                <a:ext cx="0" cy="2733675"/>
              </a:xfrm>
              <a:prstGeom prst="line">
                <a:avLst/>
              </a:prstGeom>
              <a:noFill/>
              <a:ln w="12700">
                <a:solidFill>
                  <a:schemeClr val="tx1"/>
                </a:solidFill>
                <a:round/>
                <a:headEnd/>
                <a:tailEnd type="triangle" w="med" len="med"/>
              </a:ln>
            </p:spPr>
            <p:txBody>
              <a:bodyPr/>
              <a:lstStyle/>
              <a:p>
                <a:endParaRPr lang="en-US"/>
              </a:p>
            </p:txBody>
          </p:sp>
          <p:sp>
            <p:nvSpPr>
              <p:cNvPr id="57383" name="Freeform 820"/>
              <p:cNvSpPr>
                <a:spLocks/>
              </p:cNvSpPr>
              <p:nvPr/>
            </p:nvSpPr>
            <p:spPr bwMode="auto">
              <a:xfrm>
                <a:off x="2124075" y="3102861"/>
                <a:ext cx="542925" cy="542925"/>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CC3300"/>
              </a:solidFill>
              <a:ln w="12700" cap="rnd">
                <a:noFill/>
                <a:round/>
                <a:headEnd/>
                <a:tailEnd/>
              </a:ln>
            </p:spPr>
            <p:txBody>
              <a:bodyPr/>
              <a:lstStyle/>
              <a:p>
                <a:endParaRPr lang="en-US"/>
              </a:p>
            </p:txBody>
          </p:sp>
          <p:pic>
            <p:nvPicPr>
              <p:cNvPr id="57384" name="Picture 822"/>
              <p:cNvPicPr>
                <a:picLocks noChangeArrowheads="1"/>
              </p:cNvPicPr>
              <p:nvPr/>
            </p:nvPicPr>
            <p:blipFill>
              <a:blip r:embed="rId3"/>
              <a:srcRect/>
              <a:stretch>
                <a:fillRect/>
              </a:stretch>
            </p:blipFill>
            <p:spPr bwMode="auto">
              <a:xfrm>
                <a:off x="1080599" y="3015889"/>
                <a:ext cx="682673" cy="651825"/>
              </a:xfrm>
              <a:prstGeom prst="rect">
                <a:avLst/>
              </a:prstGeom>
              <a:noFill/>
              <a:ln w="9525">
                <a:noFill/>
                <a:miter lim="800000"/>
                <a:headEnd/>
                <a:tailEnd/>
              </a:ln>
            </p:spPr>
          </p:pic>
          <p:sp>
            <p:nvSpPr>
              <p:cNvPr id="57387" name="Freeform 825"/>
              <p:cNvSpPr>
                <a:spLocks/>
              </p:cNvSpPr>
              <p:nvPr/>
            </p:nvSpPr>
            <p:spPr bwMode="auto">
              <a:xfrm rot="-3792133">
                <a:off x="1966913" y="4972936"/>
                <a:ext cx="566738" cy="566737"/>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339933"/>
              </a:solidFill>
              <a:ln w="12700" cap="rnd">
                <a:noFill/>
                <a:round/>
                <a:headEnd/>
                <a:tailEnd/>
              </a:ln>
            </p:spPr>
            <p:txBody>
              <a:bodyPr/>
              <a:lstStyle/>
              <a:p>
                <a:endParaRPr lang="en-US"/>
              </a:p>
            </p:txBody>
          </p:sp>
          <p:sp>
            <p:nvSpPr>
              <p:cNvPr id="57388" name="Freeform 826"/>
              <p:cNvSpPr>
                <a:spLocks/>
              </p:cNvSpPr>
              <p:nvPr/>
            </p:nvSpPr>
            <p:spPr bwMode="auto">
              <a:xfrm rot="-1775794">
                <a:off x="2019300" y="3980749"/>
                <a:ext cx="571500" cy="5715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006699"/>
              </a:solidFill>
              <a:ln w="12700" cap="rnd">
                <a:noFill/>
                <a:round/>
                <a:headEnd/>
                <a:tailEnd/>
              </a:ln>
            </p:spPr>
            <p:txBody>
              <a:bodyPr/>
              <a:lstStyle/>
              <a:p>
                <a:endParaRPr lang="en-US"/>
              </a:p>
            </p:txBody>
          </p:sp>
          <p:sp>
            <p:nvSpPr>
              <p:cNvPr id="57389" name="Line 728"/>
              <p:cNvSpPr>
                <a:spLocks noChangeShapeType="1"/>
              </p:cNvSpPr>
              <p:nvPr/>
            </p:nvSpPr>
            <p:spPr bwMode="auto">
              <a:xfrm>
                <a:off x="3200400" y="5687311"/>
                <a:ext cx="4324350" cy="0"/>
              </a:xfrm>
              <a:prstGeom prst="line">
                <a:avLst/>
              </a:prstGeom>
              <a:noFill/>
              <a:ln w="12700">
                <a:solidFill>
                  <a:schemeClr val="tx1"/>
                </a:solidFill>
                <a:round/>
                <a:headEnd/>
                <a:tailEnd type="triangle" w="med" len="med"/>
              </a:ln>
            </p:spPr>
            <p:txBody>
              <a:bodyPr/>
              <a:lstStyle/>
              <a:p>
                <a:endParaRPr lang="en-US"/>
              </a:p>
            </p:txBody>
          </p:sp>
        </p:grpSp>
        <p:sp>
          <p:nvSpPr>
            <p:cNvPr id="135" name="Rectángulo 134"/>
            <p:cNvSpPr/>
            <p:nvPr/>
          </p:nvSpPr>
          <p:spPr>
            <a:xfrm>
              <a:off x="1043518" y="5700184"/>
              <a:ext cx="339725" cy="254000"/>
            </a:xfrm>
            <a:prstGeom prst="rect">
              <a:avLst/>
            </a:prstGeom>
            <a:solidFill>
              <a:srgbClr val="339933"/>
            </a:solidFill>
            <a:ln w="12700">
              <a:noFill/>
              <a:miter lim="800000"/>
              <a:headEnd/>
              <a:tailEnd/>
            </a:ln>
          </p:spPr>
          <p:txBody>
            <a:bodyPr wrap="none" anchor="ctr"/>
            <a:lstStyle/>
            <a:p>
              <a:pPr algn="ctr"/>
              <a:endParaRPr lang="es-MX">
                <a:solidFill>
                  <a:schemeClr val="tx1"/>
                </a:solidFill>
              </a:endParaRPr>
            </a:p>
          </p:txBody>
        </p:sp>
        <p:sp>
          <p:nvSpPr>
            <p:cNvPr id="136" name="Rectángulo 135"/>
            <p:cNvSpPr/>
            <p:nvPr/>
          </p:nvSpPr>
          <p:spPr>
            <a:xfrm>
              <a:off x="1048824" y="4843993"/>
              <a:ext cx="339725" cy="254000"/>
            </a:xfrm>
            <a:prstGeom prst="rect">
              <a:avLst/>
            </a:prstGeom>
            <a:solidFill>
              <a:srgbClr val="006699"/>
            </a:solidFill>
            <a:ln w="12700">
              <a:noFill/>
              <a:miter lim="800000"/>
              <a:headEnd/>
              <a:tailEnd/>
            </a:ln>
          </p:spPr>
          <p:txBody>
            <a:bodyPr wrap="none" anchor="ctr"/>
            <a:lstStyle/>
            <a:p>
              <a:pPr algn="ctr"/>
              <a:endParaRPr lang="es-MX"/>
            </a:p>
          </p:txBody>
        </p:sp>
        <p:sp>
          <p:nvSpPr>
            <p:cNvPr id="137" name="Rectángulo 136"/>
            <p:cNvSpPr/>
            <p:nvPr/>
          </p:nvSpPr>
          <p:spPr>
            <a:xfrm>
              <a:off x="1079515" y="3866102"/>
              <a:ext cx="339725" cy="254000"/>
            </a:xfrm>
            <a:prstGeom prst="rect">
              <a:avLst/>
            </a:prstGeom>
            <a:solidFill>
              <a:srgbClr val="CC3300"/>
            </a:solidFill>
            <a:ln w="12700" cap="rnd">
              <a:noFill/>
              <a:round/>
              <a:headEnd/>
              <a:tailEnd/>
            </a:ln>
          </p:spPr>
          <p:txBody>
            <a:bodyPr/>
            <a:lstStyle/>
            <a:p>
              <a:endParaRPr lang="es-MX"/>
            </a:p>
          </p:txBody>
        </p:sp>
      </p:grpSp>
      <p:grpSp>
        <p:nvGrpSpPr>
          <p:cNvPr id="142" name="Agrupar 141"/>
          <p:cNvGrpSpPr/>
          <p:nvPr/>
        </p:nvGrpSpPr>
        <p:grpSpPr>
          <a:xfrm>
            <a:off x="1000125" y="584200"/>
            <a:ext cx="5781675" cy="2286000"/>
            <a:chOff x="1533525" y="3733800"/>
            <a:chExt cx="5781675" cy="2286000"/>
          </a:xfrm>
        </p:grpSpPr>
        <p:sp>
          <p:nvSpPr>
            <p:cNvPr id="143" name="Freeform 4"/>
            <p:cNvSpPr>
              <a:spLocks/>
            </p:cNvSpPr>
            <p:nvPr/>
          </p:nvSpPr>
          <p:spPr bwMode="auto">
            <a:xfrm>
              <a:off x="2371725" y="388620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CC3300"/>
            </a:solidFill>
            <a:ln w="12700" cap="rnd">
              <a:noFill/>
              <a:round/>
              <a:headEnd/>
              <a:tailEnd/>
            </a:ln>
          </p:spPr>
          <p:txBody>
            <a:bodyPr/>
            <a:lstStyle/>
            <a:p>
              <a:endParaRPr lang="en-US"/>
            </a:p>
          </p:txBody>
        </p:sp>
        <p:pic>
          <p:nvPicPr>
            <p:cNvPr id="144" name="Picture 10"/>
            <p:cNvPicPr>
              <a:picLocks noChangeArrowheads="1"/>
            </p:cNvPicPr>
            <p:nvPr/>
          </p:nvPicPr>
          <p:blipFill>
            <a:blip r:embed="rId3"/>
            <a:srcRect/>
            <a:stretch>
              <a:fillRect/>
            </a:stretch>
          </p:blipFill>
          <p:spPr bwMode="auto">
            <a:xfrm>
              <a:off x="1547813" y="3789363"/>
              <a:ext cx="641350" cy="581025"/>
            </a:xfrm>
            <a:prstGeom prst="rect">
              <a:avLst/>
            </a:prstGeom>
            <a:noFill/>
            <a:ln w="9525">
              <a:noFill/>
              <a:miter lim="800000"/>
              <a:headEnd/>
              <a:tailEnd/>
            </a:ln>
          </p:spPr>
        </p:pic>
        <p:pic>
          <p:nvPicPr>
            <p:cNvPr id="145" name="Picture 11"/>
            <p:cNvPicPr>
              <a:picLocks noChangeArrowheads="1"/>
            </p:cNvPicPr>
            <p:nvPr/>
          </p:nvPicPr>
          <p:blipFill>
            <a:blip r:embed="rId3"/>
            <a:srcRect/>
            <a:stretch>
              <a:fillRect/>
            </a:stretch>
          </p:blipFill>
          <p:spPr bwMode="auto">
            <a:xfrm>
              <a:off x="1533525" y="4613275"/>
              <a:ext cx="641350" cy="581025"/>
            </a:xfrm>
            <a:prstGeom prst="rect">
              <a:avLst/>
            </a:prstGeom>
            <a:noFill/>
            <a:ln w="9525">
              <a:noFill/>
              <a:miter lim="800000"/>
              <a:headEnd/>
              <a:tailEnd/>
            </a:ln>
          </p:spPr>
        </p:pic>
        <p:pic>
          <p:nvPicPr>
            <p:cNvPr id="146" name="Picture 12"/>
            <p:cNvPicPr>
              <a:picLocks noChangeArrowheads="1"/>
            </p:cNvPicPr>
            <p:nvPr/>
          </p:nvPicPr>
          <p:blipFill>
            <a:blip r:embed="rId3"/>
            <a:srcRect/>
            <a:stretch>
              <a:fillRect/>
            </a:stretch>
          </p:blipFill>
          <p:spPr bwMode="auto">
            <a:xfrm>
              <a:off x="1533525" y="5438775"/>
              <a:ext cx="641350" cy="581025"/>
            </a:xfrm>
            <a:prstGeom prst="rect">
              <a:avLst/>
            </a:prstGeom>
            <a:noFill/>
            <a:ln w="9525">
              <a:noFill/>
              <a:miter lim="800000"/>
              <a:headEnd/>
              <a:tailEnd/>
            </a:ln>
          </p:spPr>
        </p:pic>
        <p:sp>
          <p:nvSpPr>
            <p:cNvPr id="147" name="Freeform 13"/>
            <p:cNvSpPr>
              <a:spLocks/>
            </p:cNvSpPr>
            <p:nvPr/>
          </p:nvSpPr>
          <p:spPr bwMode="auto">
            <a:xfrm rot="-3792133">
              <a:off x="2371725" y="541020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339933"/>
            </a:solidFill>
            <a:ln w="12700" cap="rnd">
              <a:noFill/>
              <a:round/>
              <a:headEnd/>
              <a:tailEnd/>
            </a:ln>
          </p:spPr>
          <p:txBody>
            <a:bodyPr/>
            <a:lstStyle/>
            <a:p>
              <a:endParaRPr lang="en-US"/>
            </a:p>
          </p:txBody>
        </p:sp>
        <p:sp>
          <p:nvSpPr>
            <p:cNvPr id="148" name="Freeform 14"/>
            <p:cNvSpPr>
              <a:spLocks/>
            </p:cNvSpPr>
            <p:nvPr/>
          </p:nvSpPr>
          <p:spPr bwMode="auto">
            <a:xfrm rot="-1775794">
              <a:off x="2371725" y="4648200"/>
              <a:ext cx="457200" cy="457200"/>
            </a:xfrm>
            <a:custGeom>
              <a:avLst/>
              <a:gdLst>
                <a:gd name="T0" fmla="*/ 2147483647 w 364"/>
                <a:gd name="T1" fmla="*/ 2147483647 h 364"/>
                <a:gd name="T2" fmla="*/ 2147483647 w 364"/>
                <a:gd name="T3" fmla="*/ 0 h 364"/>
                <a:gd name="T4" fmla="*/ 2147483647 w 364"/>
                <a:gd name="T5" fmla="*/ 2147483647 h 364"/>
                <a:gd name="T6" fmla="*/ 2147483647 w 364"/>
                <a:gd name="T7" fmla="*/ 2147483647 h 364"/>
                <a:gd name="T8" fmla="*/ 0 w 364"/>
                <a:gd name="T9" fmla="*/ 2147483647 h 364"/>
                <a:gd name="T10" fmla="*/ 2147483647 w 364"/>
                <a:gd name="T11" fmla="*/ 2147483647 h 364"/>
                <a:gd name="T12" fmla="*/ 2147483647 w 364"/>
                <a:gd name="T13" fmla="*/ 2147483647 h 364"/>
                <a:gd name="T14" fmla="*/ 2147483647 w 364"/>
                <a:gd name="T15" fmla="*/ 2147483647 h 364"/>
                <a:gd name="T16" fmla="*/ 0 60000 65536"/>
                <a:gd name="T17" fmla="*/ 0 60000 65536"/>
                <a:gd name="T18" fmla="*/ 0 60000 65536"/>
                <a:gd name="T19" fmla="*/ 0 60000 65536"/>
                <a:gd name="T20" fmla="*/ 0 60000 65536"/>
                <a:gd name="T21" fmla="*/ 0 60000 65536"/>
                <a:gd name="T22" fmla="*/ 0 60000 65536"/>
                <a:gd name="T23" fmla="*/ 0 60000 65536"/>
                <a:gd name="T24" fmla="*/ 0 w 364"/>
                <a:gd name="T25" fmla="*/ 0 h 364"/>
                <a:gd name="T26" fmla="*/ 364 w 364"/>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4" h="364">
                  <a:moveTo>
                    <a:pt x="363" y="309"/>
                  </a:moveTo>
                  <a:lnTo>
                    <a:pt x="247" y="0"/>
                  </a:lnTo>
                  <a:lnTo>
                    <a:pt x="224" y="106"/>
                  </a:lnTo>
                  <a:lnTo>
                    <a:pt x="104" y="37"/>
                  </a:lnTo>
                  <a:lnTo>
                    <a:pt x="0" y="218"/>
                  </a:lnTo>
                  <a:lnTo>
                    <a:pt x="120" y="288"/>
                  </a:lnTo>
                  <a:lnTo>
                    <a:pt x="39" y="363"/>
                  </a:lnTo>
                  <a:lnTo>
                    <a:pt x="363" y="309"/>
                  </a:lnTo>
                </a:path>
              </a:pathLst>
            </a:custGeom>
            <a:solidFill>
              <a:srgbClr val="006699"/>
            </a:solidFill>
            <a:ln w="12700" cap="rnd">
              <a:noFill/>
              <a:round/>
              <a:headEnd/>
              <a:tailEnd/>
            </a:ln>
          </p:spPr>
          <p:txBody>
            <a:bodyPr/>
            <a:lstStyle/>
            <a:p>
              <a:endParaRPr lang="en-US"/>
            </a:p>
          </p:txBody>
        </p:sp>
        <p:sp>
          <p:nvSpPr>
            <p:cNvPr id="149" name="Line 22"/>
            <p:cNvSpPr>
              <a:spLocks noChangeShapeType="1"/>
            </p:cNvSpPr>
            <p:nvPr/>
          </p:nvSpPr>
          <p:spPr bwMode="auto">
            <a:xfrm>
              <a:off x="4391025" y="4800600"/>
              <a:ext cx="2847975" cy="0"/>
            </a:xfrm>
            <a:prstGeom prst="line">
              <a:avLst/>
            </a:prstGeom>
            <a:noFill/>
            <a:ln w="57150">
              <a:solidFill>
                <a:srgbClr val="CC3300"/>
              </a:solidFill>
              <a:round/>
              <a:headEnd type="none" w="sm" len="sm"/>
              <a:tailEnd type="none" w="sm" len="sm"/>
            </a:ln>
          </p:spPr>
          <p:txBody>
            <a:bodyPr/>
            <a:lstStyle/>
            <a:p>
              <a:endParaRPr lang="en-US"/>
            </a:p>
          </p:txBody>
        </p:sp>
        <p:sp>
          <p:nvSpPr>
            <p:cNvPr id="150" name="Line 23"/>
            <p:cNvSpPr>
              <a:spLocks noChangeShapeType="1"/>
            </p:cNvSpPr>
            <p:nvPr/>
          </p:nvSpPr>
          <p:spPr bwMode="auto">
            <a:xfrm>
              <a:off x="3676650" y="4875213"/>
              <a:ext cx="3562350" cy="3175"/>
            </a:xfrm>
            <a:prstGeom prst="line">
              <a:avLst/>
            </a:prstGeom>
            <a:noFill/>
            <a:ln w="57150">
              <a:solidFill>
                <a:srgbClr val="006699"/>
              </a:solidFill>
              <a:round/>
              <a:headEnd type="none" w="sm" len="sm"/>
              <a:tailEnd type="none" w="sm" len="sm"/>
            </a:ln>
          </p:spPr>
          <p:txBody>
            <a:bodyPr/>
            <a:lstStyle/>
            <a:p>
              <a:endParaRPr lang="en-US"/>
            </a:p>
          </p:txBody>
        </p:sp>
        <p:sp>
          <p:nvSpPr>
            <p:cNvPr id="151" name="Line 24"/>
            <p:cNvSpPr>
              <a:spLocks noChangeShapeType="1"/>
            </p:cNvSpPr>
            <p:nvPr/>
          </p:nvSpPr>
          <p:spPr bwMode="auto">
            <a:xfrm>
              <a:off x="4391025" y="4953000"/>
              <a:ext cx="2847975" cy="4763"/>
            </a:xfrm>
            <a:prstGeom prst="line">
              <a:avLst/>
            </a:prstGeom>
            <a:noFill/>
            <a:ln w="57150">
              <a:solidFill>
                <a:srgbClr val="339933"/>
              </a:solidFill>
              <a:round/>
              <a:headEnd type="none" w="sm" len="sm"/>
              <a:tailEnd type="none" w="sm" len="sm"/>
            </a:ln>
          </p:spPr>
          <p:txBody>
            <a:bodyPr/>
            <a:lstStyle/>
            <a:p>
              <a:endParaRPr lang="en-US"/>
            </a:p>
          </p:txBody>
        </p:sp>
        <p:grpSp>
          <p:nvGrpSpPr>
            <p:cNvPr id="152" name="Group 35"/>
            <p:cNvGrpSpPr>
              <a:grpSpLocks/>
            </p:cNvGrpSpPr>
            <p:nvPr/>
          </p:nvGrpSpPr>
          <p:grpSpPr bwMode="auto">
            <a:xfrm>
              <a:off x="4276725" y="4387850"/>
              <a:ext cx="3038475" cy="990600"/>
              <a:chOff x="2328" y="2784"/>
              <a:chExt cx="1914" cy="624"/>
            </a:xfrm>
          </p:grpSpPr>
          <p:sp>
            <p:nvSpPr>
              <p:cNvPr id="160" name="Oval 26"/>
              <p:cNvSpPr>
                <a:spLocks noChangeArrowheads="1"/>
              </p:cNvSpPr>
              <p:nvPr/>
            </p:nvSpPr>
            <p:spPr bwMode="auto">
              <a:xfrm>
                <a:off x="2328" y="2784"/>
                <a:ext cx="144" cy="624"/>
              </a:xfrm>
              <a:prstGeom prst="ellipse">
                <a:avLst/>
              </a:prstGeom>
              <a:noFill/>
              <a:ln w="12700">
                <a:solidFill>
                  <a:schemeClr val="tx1"/>
                </a:solidFill>
                <a:round/>
                <a:headEnd type="none" w="sm" len="sm"/>
                <a:tailEnd type="none" w="sm" len="sm"/>
              </a:ln>
            </p:spPr>
            <p:txBody>
              <a:bodyPr wrap="none" anchor="ctr"/>
              <a:lstStyle/>
              <a:p>
                <a:pPr algn="ctr"/>
                <a:endParaRPr lang="es-MX"/>
              </a:p>
            </p:txBody>
          </p:sp>
          <p:sp>
            <p:nvSpPr>
              <p:cNvPr id="161" name="Oval 27"/>
              <p:cNvSpPr>
                <a:spLocks noChangeArrowheads="1"/>
              </p:cNvSpPr>
              <p:nvPr/>
            </p:nvSpPr>
            <p:spPr bwMode="auto">
              <a:xfrm>
                <a:off x="2376" y="2928"/>
                <a:ext cx="48" cy="336"/>
              </a:xfrm>
              <a:prstGeom prst="ellipse">
                <a:avLst/>
              </a:prstGeom>
              <a:noFill/>
              <a:ln w="12700">
                <a:solidFill>
                  <a:schemeClr val="tx1"/>
                </a:solidFill>
                <a:round/>
                <a:headEnd type="none" w="sm" len="sm"/>
                <a:tailEnd type="none" w="sm" len="sm"/>
              </a:ln>
            </p:spPr>
            <p:txBody>
              <a:bodyPr wrap="none" anchor="ctr"/>
              <a:lstStyle/>
              <a:p>
                <a:pPr algn="ctr"/>
                <a:endParaRPr lang="es-MX"/>
              </a:p>
            </p:txBody>
          </p:sp>
          <p:sp>
            <p:nvSpPr>
              <p:cNvPr id="162" name="Oval 28"/>
              <p:cNvSpPr>
                <a:spLocks noChangeArrowheads="1"/>
              </p:cNvSpPr>
              <p:nvPr/>
            </p:nvSpPr>
            <p:spPr bwMode="auto">
              <a:xfrm>
                <a:off x="4098" y="2784"/>
                <a:ext cx="144" cy="624"/>
              </a:xfrm>
              <a:prstGeom prst="ellipse">
                <a:avLst/>
              </a:prstGeom>
              <a:noFill/>
              <a:ln w="12700">
                <a:solidFill>
                  <a:schemeClr val="tx1"/>
                </a:solidFill>
                <a:round/>
                <a:headEnd type="none" w="sm" len="sm"/>
                <a:tailEnd type="none" w="sm" len="sm"/>
              </a:ln>
            </p:spPr>
            <p:txBody>
              <a:bodyPr wrap="none" anchor="ctr"/>
              <a:lstStyle/>
              <a:p>
                <a:pPr algn="ctr"/>
                <a:endParaRPr lang="es-MX"/>
              </a:p>
            </p:txBody>
          </p:sp>
          <p:sp>
            <p:nvSpPr>
              <p:cNvPr id="163" name="Oval 29"/>
              <p:cNvSpPr>
                <a:spLocks noChangeArrowheads="1"/>
              </p:cNvSpPr>
              <p:nvPr/>
            </p:nvSpPr>
            <p:spPr bwMode="auto">
              <a:xfrm>
                <a:off x="4146" y="2928"/>
                <a:ext cx="48" cy="336"/>
              </a:xfrm>
              <a:prstGeom prst="ellipse">
                <a:avLst/>
              </a:prstGeom>
              <a:noFill/>
              <a:ln w="12700">
                <a:solidFill>
                  <a:schemeClr val="tx1"/>
                </a:solidFill>
                <a:round/>
                <a:headEnd type="none" w="sm" len="sm"/>
                <a:tailEnd type="none" w="sm" len="sm"/>
              </a:ln>
            </p:spPr>
            <p:txBody>
              <a:bodyPr wrap="none" anchor="ctr"/>
              <a:lstStyle/>
              <a:p>
                <a:pPr algn="ctr"/>
                <a:endParaRPr lang="es-MX"/>
              </a:p>
            </p:txBody>
          </p:sp>
          <p:sp>
            <p:nvSpPr>
              <p:cNvPr id="164" name="Line 31"/>
              <p:cNvSpPr>
                <a:spLocks noChangeShapeType="1"/>
              </p:cNvSpPr>
              <p:nvPr/>
            </p:nvSpPr>
            <p:spPr bwMode="auto">
              <a:xfrm>
                <a:off x="2400" y="2784"/>
                <a:ext cx="1776" cy="0"/>
              </a:xfrm>
              <a:prstGeom prst="line">
                <a:avLst/>
              </a:prstGeom>
              <a:noFill/>
              <a:ln w="12700">
                <a:solidFill>
                  <a:schemeClr val="tx1"/>
                </a:solidFill>
                <a:round/>
                <a:headEnd type="none" w="sm" len="sm"/>
                <a:tailEnd type="none" w="sm" len="sm"/>
              </a:ln>
            </p:spPr>
            <p:txBody>
              <a:bodyPr/>
              <a:lstStyle/>
              <a:p>
                <a:endParaRPr lang="en-US"/>
              </a:p>
            </p:txBody>
          </p:sp>
          <p:sp>
            <p:nvSpPr>
              <p:cNvPr id="165" name="Line 32"/>
              <p:cNvSpPr>
                <a:spLocks noChangeShapeType="1"/>
              </p:cNvSpPr>
              <p:nvPr/>
            </p:nvSpPr>
            <p:spPr bwMode="auto">
              <a:xfrm>
                <a:off x="2400" y="3408"/>
                <a:ext cx="1776" cy="0"/>
              </a:xfrm>
              <a:prstGeom prst="line">
                <a:avLst/>
              </a:prstGeom>
              <a:noFill/>
              <a:ln w="12700">
                <a:solidFill>
                  <a:schemeClr val="tx1"/>
                </a:solidFill>
                <a:round/>
                <a:headEnd type="none" w="sm" len="sm"/>
                <a:tailEnd type="none" w="sm" len="sm"/>
              </a:ln>
            </p:spPr>
            <p:txBody>
              <a:bodyPr/>
              <a:lstStyle/>
              <a:p>
                <a:endParaRPr lang="en-US"/>
              </a:p>
            </p:txBody>
          </p:sp>
          <p:sp>
            <p:nvSpPr>
              <p:cNvPr id="166" name="Line 33"/>
              <p:cNvSpPr>
                <a:spLocks noChangeShapeType="1"/>
              </p:cNvSpPr>
              <p:nvPr/>
            </p:nvSpPr>
            <p:spPr bwMode="auto">
              <a:xfrm>
                <a:off x="2400" y="2928"/>
                <a:ext cx="1776"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167" name="Line 34"/>
              <p:cNvSpPr>
                <a:spLocks noChangeShapeType="1"/>
              </p:cNvSpPr>
              <p:nvPr/>
            </p:nvSpPr>
            <p:spPr bwMode="auto">
              <a:xfrm>
                <a:off x="2400" y="3264"/>
                <a:ext cx="1776" cy="0"/>
              </a:xfrm>
              <a:prstGeom prst="line">
                <a:avLst/>
              </a:prstGeom>
              <a:noFill/>
              <a:ln w="12700">
                <a:solidFill>
                  <a:schemeClr val="tx1"/>
                </a:solidFill>
                <a:prstDash val="dash"/>
                <a:round/>
                <a:headEnd type="none" w="sm" len="sm"/>
                <a:tailEnd type="none" w="sm" len="sm"/>
              </a:ln>
            </p:spPr>
            <p:txBody>
              <a:bodyPr/>
              <a:lstStyle/>
              <a:p>
                <a:endParaRPr lang="en-US"/>
              </a:p>
            </p:txBody>
          </p:sp>
        </p:grpSp>
        <p:sp>
          <p:nvSpPr>
            <p:cNvPr id="153" name="Line 37"/>
            <p:cNvSpPr>
              <a:spLocks noChangeShapeType="1"/>
            </p:cNvSpPr>
            <p:nvPr/>
          </p:nvSpPr>
          <p:spPr bwMode="auto">
            <a:xfrm flipH="1" flipV="1">
              <a:off x="3514725" y="4191000"/>
              <a:ext cx="876300" cy="609600"/>
            </a:xfrm>
            <a:prstGeom prst="line">
              <a:avLst/>
            </a:prstGeom>
            <a:noFill/>
            <a:ln w="57150">
              <a:solidFill>
                <a:srgbClr val="CC3300"/>
              </a:solidFill>
              <a:round/>
              <a:headEnd type="none" w="sm" len="sm"/>
              <a:tailEnd type="none" w="sm" len="sm"/>
            </a:ln>
          </p:spPr>
          <p:txBody>
            <a:bodyPr/>
            <a:lstStyle/>
            <a:p>
              <a:endParaRPr lang="en-US"/>
            </a:p>
          </p:txBody>
        </p:sp>
        <p:sp>
          <p:nvSpPr>
            <p:cNvPr id="154" name="Line 38"/>
            <p:cNvSpPr>
              <a:spLocks noChangeShapeType="1"/>
            </p:cNvSpPr>
            <p:nvPr/>
          </p:nvSpPr>
          <p:spPr bwMode="auto">
            <a:xfrm flipH="1">
              <a:off x="3514725" y="4953000"/>
              <a:ext cx="876300" cy="609600"/>
            </a:xfrm>
            <a:prstGeom prst="line">
              <a:avLst/>
            </a:prstGeom>
            <a:noFill/>
            <a:ln w="57150">
              <a:solidFill>
                <a:srgbClr val="339933"/>
              </a:solidFill>
              <a:round/>
              <a:headEnd type="none" w="sm" len="sm"/>
              <a:tailEnd type="none" w="sm" len="sm"/>
            </a:ln>
          </p:spPr>
          <p:txBody>
            <a:bodyPr/>
            <a:lstStyle/>
            <a:p>
              <a:endParaRPr lang="en-US"/>
            </a:p>
          </p:txBody>
        </p:sp>
        <p:grpSp>
          <p:nvGrpSpPr>
            <p:cNvPr id="155" name="29 Grupo"/>
            <p:cNvGrpSpPr>
              <a:grpSpLocks/>
            </p:cNvGrpSpPr>
            <p:nvPr/>
          </p:nvGrpSpPr>
          <p:grpSpPr bwMode="auto">
            <a:xfrm>
              <a:off x="3286125" y="3733800"/>
              <a:ext cx="508000" cy="2286000"/>
              <a:chOff x="3286125" y="3733800"/>
              <a:chExt cx="508000" cy="2286000"/>
            </a:xfrm>
          </p:grpSpPr>
          <p:sp>
            <p:nvSpPr>
              <p:cNvPr id="156" name="Freeform 18"/>
              <p:cNvSpPr>
                <a:spLocks/>
              </p:cNvSpPr>
              <p:nvPr/>
            </p:nvSpPr>
            <p:spPr bwMode="auto">
              <a:xfrm>
                <a:off x="3286125" y="3733800"/>
                <a:ext cx="508000" cy="2286000"/>
              </a:xfrm>
              <a:custGeom>
                <a:avLst/>
                <a:gdLst/>
                <a:ahLst/>
                <a:cxnLst>
                  <a:cxn ang="0">
                    <a:pos x="0" y="1296"/>
                  </a:cxn>
                  <a:cxn ang="0">
                    <a:pos x="0" y="0"/>
                  </a:cxn>
                  <a:cxn ang="0">
                    <a:pos x="288" y="144"/>
                  </a:cxn>
                  <a:cxn ang="0">
                    <a:pos x="288" y="1152"/>
                  </a:cxn>
                  <a:cxn ang="0">
                    <a:pos x="0" y="1296"/>
                  </a:cxn>
                </a:cxnLst>
                <a:rect l="0" t="0" r="r" b="b"/>
                <a:pathLst>
                  <a:path w="288" h="1296">
                    <a:moveTo>
                      <a:pt x="0" y="1296"/>
                    </a:moveTo>
                    <a:lnTo>
                      <a:pt x="0" y="0"/>
                    </a:lnTo>
                    <a:lnTo>
                      <a:pt x="288" y="144"/>
                    </a:lnTo>
                    <a:lnTo>
                      <a:pt x="288" y="1152"/>
                    </a:lnTo>
                    <a:lnTo>
                      <a:pt x="0" y="1296"/>
                    </a:lnTo>
                    <a:close/>
                  </a:path>
                </a:pathLst>
              </a:custGeom>
              <a:ln w="12700" cap="flat" cmpd="sng">
                <a:solidFill>
                  <a:schemeClr val="tx1"/>
                </a:solidFill>
                <a:prstDash val="solid"/>
                <a:round/>
                <a:headEnd type="none" w="sm" len="sm"/>
                <a:tailEnd type="none" w="sm" len="sm"/>
              </a:ln>
              <a:effectLst/>
            </p:spPr>
            <p:style>
              <a:lnRef idx="0">
                <a:scrgbClr r="0" g="0" b="0"/>
              </a:lnRef>
              <a:fillRef idx="1002">
                <a:schemeClr val="dk1"/>
              </a:fillRef>
              <a:effectRef idx="0">
                <a:scrgbClr r="0" g="0" b="0"/>
              </a:effectRef>
              <a:fontRef idx="major"/>
            </p:style>
            <p:txBody>
              <a:bodyPr/>
              <a:lstStyle/>
              <a:p>
                <a:pPr algn="ctr">
                  <a:defRPr/>
                </a:pPr>
                <a:endParaRPr lang="es-MX">
                  <a:ea typeface="ＭＳ Ｐゴシック" charset="-128"/>
                  <a:cs typeface="+mn-cs"/>
                </a:endParaRPr>
              </a:p>
            </p:txBody>
          </p:sp>
          <p:sp>
            <p:nvSpPr>
              <p:cNvPr id="157" name="Text Box 19"/>
              <p:cNvSpPr txBox="1">
                <a:spLocks noChangeArrowheads="1"/>
              </p:cNvSpPr>
              <p:nvPr/>
            </p:nvSpPr>
            <p:spPr bwMode="auto">
              <a:xfrm>
                <a:off x="3340626" y="4458758"/>
                <a:ext cx="369012" cy="307777"/>
              </a:xfrm>
              <a:prstGeom prst="rect">
                <a:avLst/>
              </a:prstGeom>
              <a:noFill/>
              <a:ln w="12700">
                <a:noFill/>
                <a:miter lim="800000"/>
                <a:headEnd type="none" w="sm" len="sm"/>
                <a:tailEnd type="none" w="sm" len="sm"/>
              </a:ln>
            </p:spPr>
            <p:txBody>
              <a:bodyPr wrap="none">
                <a:spAutoFit/>
              </a:bodyPr>
              <a:lstStyle/>
              <a:p>
                <a:pPr algn="ctr"/>
                <a:r>
                  <a:rPr lang="es-MX" sz="1400">
                    <a:solidFill>
                      <a:schemeClr val="bg1"/>
                    </a:solidFill>
                  </a:rPr>
                  <a:t>W</a:t>
                </a:r>
                <a:endParaRPr lang="es-ES" sz="1400">
                  <a:solidFill>
                    <a:schemeClr val="bg1"/>
                  </a:solidFill>
                </a:endParaRPr>
              </a:p>
            </p:txBody>
          </p:sp>
          <p:sp>
            <p:nvSpPr>
              <p:cNvPr id="158" name="Text Box 20"/>
              <p:cNvSpPr txBox="1">
                <a:spLocks noChangeArrowheads="1"/>
              </p:cNvSpPr>
              <p:nvPr/>
            </p:nvSpPr>
            <p:spPr bwMode="auto">
              <a:xfrm>
                <a:off x="3339976" y="4707467"/>
                <a:ext cx="320922" cy="307777"/>
              </a:xfrm>
              <a:prstGeom prst="rect">
                <a:avLst/>
              </a:prstGeom>
              <a:noFill/>
              <a:ln w="12700">
                <a:noFill/>
                <a:miter lim="800000"/>
                <a:headEnd type="none" w="sm" len="sm"/>
                <a:tailEnd type="none" w="sm" len="sm"/>
              </a:ln>
            </p:spPr>
            <p:txBody>
              <a:bodyPr wrap="none">
                <a:spAutoFit/>
              </a:bodyPr>
              <a:lstStyle/>
              <a:p>
                <a:pPr algn="ctr"/>
                <a:r>
                  <a:rPr lang="es-MX" sz="1400">
                    <a:solidFill>
                      <a:schemeClr val="bg1"/>
                    </a:solidFill>
                  </a:rPr>
                  <a:t>D</a:t>
                </a:r>
                <a:endParaRPr lang="es-ES" sz="1400">
                  <a:solidFill>
                    <a:schemeClr val="bg1"/>
                  </a:solidFill>
                </a:endParaRPr>
              </a:p>
            </p:txBody>
          </p:sp>
          <p:sp>
            <p:nvSpPr>
              <p:cNvPr id="159" name="Text Box 21"/>
              <p:cNvSpPr txBox="1">
                <a:spLocks noChangeArrowheads="1"/>
              </p:cNvSpPr>
              <p:nvPr/>
            </p:nvSpPr>
            <p:spPr bwMode="auto">
              <a:xfrm>
                <a:off x="3344333" y="4954411"/>
                <a:ext cx="352778" cy="305153"/>
              </a:xfrm>
              <a:prstGeom prst="rect">
                <a:avLst/>
              </a:prstGeom>
              <a:noFill/>
              <a:ln w="12700">
                <a:noFill/>
                <a:miter lim="800000"/>
                <a:headEnd type="none" w="sm" len="sm"/>
                <a:tailEnd type="none" w="sm" len="sm"/>
              </a:ln>
            </p:spPr>
            <p:txBody>
              <a:bodyPr wrap="none">
                <a:spAutoFit/>
              </a:bodyPr>
              <a:lstStyle/>
              <a:p>
                <a:pPr algn="ctr"/>
                <a:r>
                  <a:rPr lang="es-MX" sz="1400">
                    <a:solidFill>
                      <a:schemeClr val="bg1"/>
                    </a:solidFill>
                  </a:rPr>
                  <a:t>M</a:t>
                </a:r>
                <a:endParaRPr lang="es-ES" sz="1400">
                  <a:solidFill>
                    <a:schemeClr val="bg1"/>
                  </a:solidFill>
                </a:endParaRPr>
              </a:p>
            </p:txBody>
          </p:sp>
        </p:gr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Agrupar 32"/>
          <p:cNvGrpSpPr/>
          <p:nvPr/>
        </p:nvGrpSpPr>
        <p:grpSpPr>
          <a:xfrm>
            <a:off x="844550" y="2133600"/>
            <a:ext cx="7385050" cy="3581400"/>
            <a:chOff x="844550" y="2133600"/>
            <a:chExt cx="7385050" cy="3581400"/>
          </a:xfrm>
        </p:grpSpPr>
        <p:sp>
          <p:nvSpPr>
            <p:cNvPr id="68611" name="Rectangle 3" descr="Dashed horizontal"/>
            <p:cNvSpPr>
              <a:spLocks noChangeArrowheads="1"/>
            </p:cNvSpPr>
            <p:nvPr/>
          </p:nvSpPr>
          <p:spPr bwMode="auto">
            <a:xfrm>
              <a:off x="844550" y="2667000"/>
              <a:ext cx="2109788" cy="1295400"/>
            </a:xfrm>
            <a:prstGeom prst="rect">
              <a:avLst/>
            </a:prstGeom>
            <a:pattFill prst="dashHorz">
              <a:fgClr>
                <a:schemeClr val="accent1"/>
              </a:fgClr>
              <a:bgClr>
                <a:schemeClr val="bg1"/>
              </a:bgClr>
            </a:pattFill>
            <a:ln w="12700" algn="ctr">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Entidad N+1</a:t>
              </a:r>
            </a:p>
            <a:p>
              <a:pPr algn="ctr" eaLnBrk="0" hangingPunct="0"/>
              <a:r>
                <a:rPr lang="en-GB" sz="2000" i="1">
                  <a:latin typeface="Times New Roman" pitchFamily="18" charset="0"/>
                </a:rPr>
                <a:t>Usuario servicio</a:t>
              </a:r>
              <a:endParaRPr lang="en-US" sz="2000" i="1">
                <a:latin typeface="Times New Roman" pitchFamily="18" charset="0"/>
              </a:endParaRPr>
            </a:p>
          </p:txBody>
        </p:sp>
        <p:sp>
          <p:nvSpPr>
            <p:cNvPr id="68612" name="Rectangle 4" descr="Dashed horizontal"/>
            <p:cNvSpPr>
              <a:spLocks noChangeArrowheads="1"/>
            </p:cNvSpPr>
            <p:nvPr/>
          </p:nvSpPr>
          <p:spPr bwMode="auto">
            <a:xfrm>
              <a:off x="844550" y="3962400"/>
              <a:ext cx="2109788" cy="1295400"/>
            </a:xfrm>
            <a:prstGeom prst="rect">
              <a:avLst/>
            </a:prstGeom>
            <a:pattFill prst="dashHorz">
              <a:fgClr>
                <a:schemeClr val="accent1"/>
              </a:fgClr>
              <a:bgClr>
                <a:schemeClr val="bg1"/>
              </a:bgClr>
            </a:pattFill>
            <a:ln w="12700" algn="ctr">
              <a:solidFill>
                <a:schemeClr val="tx1"/>
              </a:solidFill>
              <a:miter lim="800000"/>
              <a:headEnd type="none" w="sm" len="sm"/>
              <a:tailEnd type="none" w="sm" len="sm"/>
            </a:ln>
          </p:spPr>
          <p:txBody>
            <a:bodyPr wrap="none" anchor="ctr"/>
            <a:lstStyle/>
            <a:p>
              <a:pPr algn="ctr" eaLnBrk="0" hangingPunct="0"/>
              <a:r>
                <a:rPr lang="en-GB" sz="2000" i="1">
                  <a:latin typeface="Times New Roman" pitchFamily="18" charset="0"/>
                </a:rPr>
                <a:t>Entidad N</a:t>
              </a:r>
            </a:p>
            <a:p>
              <a:pPr algn="ctr" eaLnBrk="0" hangingPunct="0"/>
              <a:r>
                <a:rPr lang="en-GB" sz="2000" i="1">
                  <a:latin typeface="Times New Roman" pitchFamily="18" charset="0"/>
                </a:rPr>
                <a:t>Proveedor servicio</a:t>
              </a:r>
              <a:endParaRPr lang="en-US" sz="2000" i="1">
                <a:latin typeface="Times New Roman" pitchFamily="18" charset="0"/>
              </a:endParaRPr>
            </a:p>
          </p:txBody>
        </p:sp>
        <p:sp>
          <p:nvSpPr>
            <p:cNvPr id="68613" name="Line 5"/>
            <p:cNvSpPr>
              <a:spLocks noChangeShapeType="1"/>
            </p:cNvSpPr>
            <p:nvPr/>
          </p:nvSpPr>
          <p:spPr bwMode="auto">
            <a:xfrm flipV="1">
              <a:off x="844550" y="2209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14" name="Line 6"/>
            <p:cNvSpPr>
              <a:spLocks noChangeShapeType="1"/>
            </p:cNvSpPr>
            <p:nvPr/>
          </p:nvSpPr>
          <p:spPr bwMode="auto">
            <a:xfrm flipV="1">
              <a:off x="2954338" y="2209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15" name="Line 7"/>
            <p:cNvSpPr>
              <a:spLocks noChangeShapeType="1"/>
            </p:cNvSpPr>
            <p:nvPr/>
          </p:nvSpPr>
          <p:spPr bwMode="auto">
            <a:xfrm flipV="1">
              <a:off x="2954338" y="3352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16" name="Line 8"/>
            <p:cNvSpPr>
              <a:spLocks noChangeShapeType="1"/>
            </p:cNvSpPr>
            <p:nvPr/>
          </p:nvSpPr>
          <p:spPr bwMode="auto">
            <a:xfrm flipV="1">
              <a:off x="844550" y="5257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17" name="Rectangle 9" descr="Dashed horizontal"/>
            <p:cNvSpPr>
              <a:spLocks noChangeArrowheads="1"/>
            </p:cNvSpPr>
            <p:nvPr/>
          </p:nvSpPr>
          <p:spPr bwMode="auto">
            <a:xfrm>
              <a:off x="6119813" y="2667000"/>
              <a:ext cx="2109787" cy="1295400"/>
            </a:xfrm>
            <a:prstGeom prst="rect">
              <a:avLst/>
            </a:prstGeom>
            <a:pattFill prst="dashHorz">
              <a:fgClr>
                <a:schemeClr val="accent1"/>
              </a:fgClr>
              <a:bgClr>
                <a:schemeClr val="bg1"/>
              </a:bgClr>
            </a:pattFill>
            <a:ln w="12700" algn="ctr">
              <a:solidFill>
                <a:schemeClr val="tx1"/>
              </a:solidFill>
              <a:miter lim="800000"/>
              <a:headEnd type="none" w="sm" len="sm"/>
              <a:tailEnd type="none" w="sm" len="sm"/>
            </a:ln>
          </p:spPr>
          <p:txBody>
            <a:bodyPr wrap="none" anchor="ctr"/>
            <a:lstStyle/>
            <a:p>
              <a:pPr algn="ctr" eaLnBrk="0" hangingPunct="0"/>
              <a:r>
                <a:rPr lang="en-GB" sz="2000" i="1">
                  <a:latin typeface="Times New Roman" pitchFamily="18" charset="0"/>
                </a:rPr>
                <a:t>Entidad N+1</a:t>
              </a:r>
            </a:p>
            <a:p>
              <a:pPr algn="ctr" eaLnBrk="0" hangingPunct="0"/>
              <a:r>
                <a:rPr lang="en-GB" sz="2000" i="1">
                  <a:latin typeface="Times New Roman" pitchFamily="18" charset="0"/>
                </a:rPr>
                <a:t>Usuario servicio</a:t>
              </a:r>
              <a:endParaRPr lang="en-US" sz="2000" i="1">
                <a:latin typeface="Times New Roman" pitchFamily="18" charset="0"/>
              </a:endParaRPr>
            </a:p>
          </p:txBody>
        </p:sp>
        <p:sp>
          <p:nvSpPr>
            <p:cNvPr id="68618" name="Rectangle 10" descr="Dashed horizontal"/>
            <p:cNvSpPr>
              <a:spLocks noChangeArrowheads="1"/>
            </p:cNvSpPr>
            <p:nvPr/>
          </p:nvSpPr>
          <p:spPr bwMode="auto">
            <a:xfrm>
              <a:off x="6119813" y="3962400"/>
              <a:ext cx="2109787" cy="1295400"/>
            </a:xfrm>
            <a:prstGeom prst="rect">
              <a:avLst/>
            </a:prstGeom>
            <a:pattFill prst="dashHorz">
              <a:fgClr>
                <a:schemeClr val="accent1"/>
              </a:fgClr>
              <a:bgClr>
                <a:schemeClr val="bg1"/>
              </a:bgClr>
            </a:pattFill>
            <a:ln w="12700" algn="ctr">
              <a:solidFill>
                <a:schemeClr val="tx1"/>
              </a:solidFill>
              <a:miter lim="800000"/>
              <a:headEnd type="none" w="sm" len="sm"/>
              <a:tailEnd type="none" w="sm" len="sm"/>
            </a:ln>
          </p:spPr>
          <p:txBody>
            <a:bodyPr wrap="none" anchor="ctr"/>
            <a:lstStyle/>
            <a:p>
              <a:pPr algn="ctr" eaLnBrk="0" hangingPunct="0"/>
              <a:r>
                <a:rPr lang="en-GB" sz="2000" i="1">
                  <a:latin typeface="Times New Roman" pitchFamily="18" charset="0"/>
                </a:rPr>
                <a:t>Entidad N</a:t>
              </a:r>
            </a:p>
            <a:p>
              <a:pPr algn="ctr" eaLnBrk="0" hangingPunct="0"/>
              <a:r>
                <a:rPr lang="en-GB" sz="2000" i="1">
                  <a:latin typeface="Times New Roman" pitchFamily="18" charset="0"/>
                </a:rPr>
                <a:t>Proveedor servicio</a:t>
              </a:r>
              <a:endParaRPr lang="en-US" sz="2000" i="1">
                <a:latin typeface="Times New Roman" pitchFamily="18" charset="0"/>
              </a:endParaRPr>
            </a:p>
          </p:txBody>
        </p:sp>
        <p:sp>
          <p:nvSpPr>
            <p:cNvPr id="68619" name="Line 11"/>
            <p:cNvSpPr>
              <a:spLocks noChangeShapeType="1"/>
            </p:cNvSpPr>
            <p:nvPr/>
          </p:nvSpPr>
          <p:spPr bwMode="auto">
            <a:xfrm flipV="1">
              <a:off x="6119813" y="2209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20" name="Line 12"/>
            <p:cNvSpPr>
              <a:spLocks noChangeShapeType="1"/>
            </p:cNvSpPr>
            <p:nvPr/>
          </p:nvSpPr>
          <p:spPr bwMode="auto">
            <a:xfrm flipV="1">
              <a:off x="8229600" y="2209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21" name="Line 13"/>
            <p:cNvSpPr>
              <a:spLocks noChangeShapeType="1"/>
            </p:cNvSpPr>
            <p:nvPr/>
          </p:nvSpPr>
          <p:spPr bwMode="auto">
            <a:xfrm flipV="1">
              <a:off x="8229600" y="5257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22" name="Line 14"/>
            <p:cNvSpPr>
              <a:spLocks noChangeShapeType="1"/>
            </p:cNvSpPr>
            <p:nvPr/>
          </p:nvSpPr>
          <p:spPr bwMode="auto">
            <a:xfrm flipV="1">
              <a:off x="3024188" y="3733800"/>
              <a:ext cx="774700" cy="228600"/>
            </a:xfrm>
            <a:prstGeom prst="line">
              <a:avLst/>
            </a:prstGeom>
            <a:noFill/>
            <a:ln w="12700">
              <a:solidFill>
                <a:schemeClr val="tx1"/>
              </a:solidFill>
              <a:round/>
              <a:headEnd type="triangle" w="med" len="med"/>
              <a:tailEnd/>
            </a:ln>
          </p:spPr>
          <p:txBody>
            <a:bodyPr/>
            <a:lstStyle/>
            <a:p>
              <a:endParaRPr lang="en-US"/>
            </a:p>
          </p:txBody>
        </p:sp>
        <p:sp>
          <p:nvSpPr>
            <p:cNvPr id="68623" name="Line 15"/>
            <p:cNvSpPr>
              <a:spLocks noChangeShapeType="1"/>
            </p:cNvSpPr>
            <p:nvPr/>
          </p:nvSpPr>
          <p:spPr bwMode="auto">
            <a:xfrm>
              <a:off x="844550" y="3962400"/>
              <a:ext cx="2109788" cy="0"/>
            </a:xfrm>
            <a:prstGeom prst="line">
              <a:avLst/>
            </a:prstGeom>
            <a:noFill/>
            <a:ln w="76200">
              <a:solidFill>
                <a:schemeClr val="tx1"/>
              </a:solidFill>
              <a:round/>
              <a:headEnd type="none" w="sm" len="sm"/>
              <a:tailEnd type="none" w="sm" len="sm"/>
            </a:ln>
          </p:spPr>
          <p:txBody>
            <a:bodyPr/>
            <a:lstStyle/>
            <a:p>
              <a:endParaRPr lang="en-US"/>
            </a:p>
          </p:txBody>
        </p:sp>
        <p:sp>
          <p:nvSpPr>
            <p:cNvPr id="68624" name="Line 16"/>
            <p:cNvSpPr>
              <a:spLocks noChangeShapeType="1"/>
            </p:cNvSpPr>
            <p:nvPr/>
          </p:nvSpPr>
          <p:spPr bwMode="auto">
            <a:xfrm>
              <a:off x="6119813" y="3962400"/>
              <a:ext cx="2109787" cy="0"/>
            </a:xfrm>
            <a:prstGeom prst="line">
              <a:avLst/>
            </a:prstGeom>
            <a:noFill/>
            <a:ln w="76200">
              <a:solidFill>
                <a:schemeClr val="tx1"/>
              </a:solidFill>
              <a:round/>
              <a:headEnd type="none" w="sm" len="sm"/>
              <a:tailEnd type="none" w="sm" len="sm"/>
            </a:ln>
          </p:spPr>
          <p:txBody>
            <a:bodyPr/>
            <a:lstStyle/>
            <a:p>
              <a:endParaRPr lang="en-US"/>
            </a:p>
          </p:txBody>
        </p:sp>
        <p:sp>
          <p:nvSpPr>
            <p:cNvPr id="68625" name="Line 17"/>
            <p:cNvSpPr>
              <a:spLocks noChangeShapeType="1"/>
            </p:cNvSpPr>
            <p:nvPr/>
          </p:nvSpPr>
          <p:spPr bwMode="auto">
            <a:xfrm flipH="1" flipV="1">
              <a:off x="5416550" y="3733800"/>
              <a:ext cx="631825" cy="228600"/>
            </a:xfrm>
            <a:prstGeom prst="line">
              <a:avLst/>
            </a:prstGeom>
            <a:noFill/>
            <a:ln w="12700">
              <a:solidFill>
                <a:schemeClr val="tx1"/>
              </a:solidFill>
              <a:round/>
              <a:headEnd type="triangle" w="med" len="med"/>
              <a:tailEnd/>
            </a:ln>
          </p:spPr>
          <p:txBody>
            <a:bodyPr/>
            <a:lstStyle/>
            <a:p>
              <a:endParaRPr lang="en-US"/>
            </a:p>
          </p:txBody>
        </p:sp>
        <p:sp>
          <p:nvSpPr>
            <p:cNvPr id="68626" name="Text Box 18"/>
            <p:cNvSpPr txBox="1">
              <a:spLocks noChangeArrowheads="1"/>
            </p:cNvSpPr>
            <p:nvPr/>
          </p:nvSpPr>
          <p:spPr bwMode="auto">
            <a:xfrm>
              <a:off x="3503613" y="3505200"/>
              <a:ext cx="2200275" cy="701675"/>
            </a:xfrm>
            <a:prstGeom prst="rect">
              <a:avLst/>
            </a:prstGeom>
            <a:noFill/>
            <a:ln w="12700">
              <a:noFill/>
              <a:miter lim="800000"/>
              <a:headEnd type="none" w="sm" len="sm"/>
              <a:tailEnd type="none" w="sm" len="sm"/>
            </a:ln>
          </p:spPr>
          <p:txBody>
            <a:bodyPr wrap="none">
              <a:spAutoFit/>
            </a:bodyPr>
            <a:lstStyle/>
            <a:p>
              <a:pPr algn="ctr" eaLnBrk="0" hangingPunct="0"/>
              <a:r>
                <a:rPr lang="en-GB" sz="2000">
                  <a:latin typeface="Times New Roman" pitchFamily="18" charset="0"/>
                </a:rPr>
                <a:t>Capa N Service</a:t>
              </a:r>
            </a:p>
            <a:p>
              <a:pPr algn="ctr" eaLnBrk="0" hangingPunct="0"/>
              <a:r>
                <a:rPr lang="en-GB" sz="2000">
                  <a:latin typeface="Times New Roman" pitchFamily="18" charset="0"/>
                </a:rPr>
                <a:t>Access Point (SAP)</a:t>
              </a:r>
              <a:endParaRPr lang="en-US" sz="2000">
                <a:latin typeface="Times New Roman" pitchFamily="18" charset="0"/>
              </a:endParaRPr>
            </a:p>
          </p:txBody>
        </p:sp>
        <p:sp>
          <p:nvSpPr>
            <p:cNvPr id="68627" name="Line 19"/>
            <p:cNvSpPr>
              <a:spLocks noChangeShapeType="1"/>
            </p:cNvSpPr>
            <p:nvPr/>
          </p:nvSpPr>
          <p:spPr bwMode="auto">
            <a:xfrm>
              <a:off x="3024188" y="4648200"/>
              <a:ext cx="3024187" cy="0"/>
            </a:xfrm>
            <a:prstGeom prst="line">
              <a:avLst/>
            </a:prstGeom>
            <a:noFill/>
            <a:ln w="57150">
              <a:solidFill>
                <a:schemeClr val="tx1"/>
              </a:solidFill>
              <a:round/>
              <a:headEnd type="triangle" w="med" len="med"/>
              <a:tailEnd type="triangle" w="med" len="med"/>
            </a:ln>
          </p:spPr>
          <p:txBody>
            <a:bodyPr/>
            <a:lstStyle/>
            <a:p>
              <a:endParaRPr lang="en-US"/>
            </a:p>
          </p:txBody>
        </p:sp>
        <p:sp>
          <p:nvSpPr>
            <p:cNvPr id="68628" name="Text Box 20"/>
            <p:cNvSpPr txBox="1">
              <a:spLocks noChangeArrowheads="1"/>
            </p:cNvSpPr>
            <p:nvPr/>
          </p:nvSpPr>
          <p:spPr bwMode="auto">
            <a:xfrm>
              <a:off x="3656013" y="4638675"/>
              <a:ext cx="1946275" cy="396875"/>
            </a:xfrm>
            <a:prstGeom prst="rect">
              <a:avLst/>
            </a:prstGeom>
            <a:noFill/>
            <a:ln w="12700">
              <a:noFill/>
              <a:miter lim="800000"/>
              <a:headEnd type="none" w="sm" len="sm"/>
              <a:tailEnd type="none" w="sm" len="sm"/>
            </a:ln>
          </p:spPr>
          <p:txBody>
            <a:bodyPr wrap="none">
              <a:spAutoFit/>
            </a:bodyPr>
            <a:lstStyle/>
            <a:p>
              <a:pPr eaLnBrk="0" hangingPunct="0"/>
              <a:r>
                <a:rPr lang="en-GB" sz="2000">
                  <a:latin typeface="Times New Roman" pitchFamily="18" charset="0"/>
                </a:rPr>
                <a:t>Protocolo capa N</a:t>
              </a:r>
              <a:endParaRPr lang="en-US" sz="2000">
                <a:latin typeface="Times New Roman" pitchFamily="18" charset="0"/>
              </a:endParaRPr>
            </a:p>
          </p:txBody>
        </p:sp>
        <p:sp>
          <p:nvSpPr>
            <p:cNvPr id="68629" name="Freeform 21"/>
            <p:cNvSpPr>
              <a:spLocks/>
            </p:cNvSpPr>
            <p:nvPr/>
          </p:nvSpPr>
          <p:spPr bwMode="auto">
            <a:xfrm>
              <a:off x="2954338" y="2297113"/>
              <a:ext cx="3165475" cy="598487"/>
            </a:xfrm>
            <a:custGeom>
              <a:avLst/>
              <a:gdLst>
                <a:gd name="T0" fmla="*/ 0 w 2160"/>
                <a:gd name="T1" fmla="*/ 2147483647 h 377"/>
                <a:gd name="T2" fmla="*/ 2147483647 w 2160"/>
                <a:gd name="T3" fmla="*/ 2147483647 h 377"/>
                <a:gd name="T4" fmla="*/ 2147483647 w 2160"/>
                <a:gd name="T5" fmla="*/ 2147483647 h 377"/>
                <a:gd name="T6" fmla="*/ 0 60000 65536"/>
                <a:gd name="T7" fmla="*/ 0 60000 65536"/>
                <a:gd name="T8" fmla="*/ 0 60000 65536"/>
                <a:gd name="T9" fmla="*/ 0 w 2160"/>
                <a:gd name="T10" fmla="*/ 0 h 377"/>
                <a:gd name="T11" fmla="*/ 2160 w 2160"/>
                <a:gd name="T12" fmla="*/ 377 h 377"/>
              </a:gdLst>
              <a:ahLst/>
              <a:cxnLst>
                <a:cxn ang="T6">
                  <a:pos x="T0" y="T1"/>
                </a:cxn>
                <a:cxn ang="T7">
                  <a:pos x="T2" y="T3"/>
                </a:cxn>
                <a:cxn ang="T8">
                  <a:pos x="T4" y="T5"/>
                </a:cxn>
              </a:cxnLst>
              <a:rect l="T9" t="T10" r="T11" b="T12"/>
              <a:pathLst>
                <a:path w="2160" h="377">
                  <a:moveTo>
                    <a:pt x="0" y="329"/>
                  </a:moveTo>
                  <a:cubicBezTo>
                    <a:pt x="183" y="276"/>
                    <a:pt x="740" y="0"/>
                    <a:pt x="1100" y="8"/>
                  </a:cubicBezTo>
                  <a:cubicBezTo>
                    <a:pt x="1460" y="16"/>
                    <a:pt x="1939" y="300"/>
                    <a:pt x="2160" y="377"/>
                  </a:cubicBezTo>
                </a:path>
              </a:pathLst>
            </a:custGeom>
            <a:noFill/>
            <a:ln w="19050">
              <a:solidFill>
                <a:schemeClr val="tx1"/>
              </a:solidFill>
              <a:round/>
              <a:headEnd type="none" w="sm" len="sm"/>
              <a:tailEnd type="triangle" w="med" len="med"/>
            </a:ln>
          </p:spPr>
          <p:txBody>
            <a:bodyPr/>
            <a:lstStyle/>
            <a:p>
              <a:endParaRPr lang="en-US"/>
            </a:p>
          </p:txBody>
        </p:sp>
        <p:sp>
          <p:nvSpPr>
            <p:cNvPr id="68630" name="Rectangle 22"/>
            <p:cNvSpPr>
              <a:spLocks noChangeArrowheads="1"/>
            </p:cNvSpPr>
            <p:nvPr/>
          </p:nvSpPr>
          <p:spPr bwMode="auto">
            <a:xfrm>
              <a:off x="4430713" y="2133600"/>
              <a:ext cx="352425" cy="381000"/>
            </a:xfrm>
            <a:prstGeom prst="rect">
              <a:avLst/>
            </a:prstGeom>
            <a:solidFill>
              <a:srgbClr val="990000"/>
            </a:solidFill>
            <a:ln w="12700">
              <a:solidFill>
                <a:schemeClr val="tx1"/>
              </a:solidFill>
              <a:miter lim="800000"/>
              <a:headEnd type="none" w="sm" len="sm"/>
              <a:tailEnd type="none" w="sm" len="sm"/>
            </a:ln>
          </p:spPr>
          <p:txBody>
            <a:bodyPr wrap="none" anchor="ctr"/>
            <a:lstStyle/>
            <a:p>
              <a:pPr algn="ctr" eaLnBrk="0" hangingPunct="0"/>
              <a:r>
                <a:rPr lang="en-GB" sz="1200" b="1">
                  <a:solidFill>
                    <a:schemeClr val="bg1"/>
                  </a:solidFill>
                  <a:latin typeface="Arial" pitchFamily="34" charset="0"/>
                </a:rPr>
                <a:t>N+1</a:t>
              </a:r>
            </a:p>
            <a:p>
              <a:pPr algn="ctr" eaLnBrk="0" hangingPunct="0"/>
              <a:r>
                <a:rPr lang="en-GB" sz="1200" b="1">
                  <a:solidFill>
                    <a:schemeClr val="bg1"/>
                  </a:solidFill>
                  <a:latin typeface="Arial" pitchFamily="34" charset="0"/>
                </a:rPr>
                <a:t>PDU</a:t>
              </a:r>
              <a:endParaRPr lang="en-US" sz="1200" b="1">
                <a:solidFill>
                  <a:schemeClr val="bg1"/>
                </a:solidFill>
                <a:latin typeface="Arial" pitchFamily="34" charset="0"/>
              </a:endParaRPr>
            </a:p>
          </p:txBody>
        </p:sp>
        <p:sp>
          <p:nvSpPr>
            <p:cNvPr id="68631" name="Line 23"/>
            <p:cNvSpPr>
              <a:spLocks noChangeShapeType="1"/>
            </p:cNvSpPr>
            <p:nvPr/>
          </p:nvSpPr>
          <p:spPr bwMode="auto">
            <a:xfrm>
              <a:off x="3024188" y="3276600"/>
              <a:ext cx="3024187" cy="0"/>
            </a:xfrm>
            <a:prstGeom prst="line">
              <a:avLst/>
            </a:prstGeom>
            <a:noFill/>
            <a:ln w="57150">
              <a:solidFill>
                <a:schemeClr val="tx1"/>
              </a:solidFill>
              <a:round/>
              <a:headEnd type="triangle" w="med" len="med"/>
              <a:tailEnd type="triangle" w="med" len="med"/>
            </a:ln>
          </p:spPr>
          <p:txBody>
            <a:bodyPr/>
            <a:lstStyle/>
            <a:p>
              <a:endParaRPr lang="en-US"/>
            </a:p>
          </p:txBody>
        </p:sp>
        <p:sp>
          <p:nvSpPr>
            <p:cNvPr id="68632" name="Text Box 24"/>
            <p:cNvSpPr txBox="1">
              <a:spLocks noChangeArrowheads="1"/>
            </p:cNvSpPr>
            <p:nvPr/>
          </p:nvSpPr>
          <p:spPr bwMode="auto">
            <a:xfrm>
              <a:off x="3427413" y="2824163"/>
              <a:ext cx="2216150" cy="396875"/>
            </a:xfrm>
            <a:prstGeom prst="rect">
              <a:avLst/>
            </a:prstGeom>
            <a:noFill/>
            <a:ln w="12700">
              <a:noFill/>
              <a:miter lim="800000"/>
              <a:headEnd type="none" w="sm" len="sm"/>
              <a:tailEnd type="none" w="sm" len="sm"/>
            </a:ln>
          </p:spPr>
          <p:txBody>
            <a:bodyPr wrap="none">
              <a:spAutoFit/>
            </a:bodyPr>
            <a:lstStyle/>
            <a:p>
              <a:pPr eaLnBrk="0" hangingPunct="0"/>
              <a:r>
                <a:rPr lang="en-GB" sz="2000">
                  <a:latin typeface="Times New Roman" pitchFamily="18" charset="0"/>
                </a:rPr>
                <a:t>Protocolo capa N+1</a:t>
              </a:r>
              <a:endParaRPr lang="en-US" sz="2000">
                <a:latin typeface="Times New Roman" pitchFamily="18" charset="0"/>
              </a:endParaRPr>
            </a:p>
          </p:txBody>
        </p:sp>
        <p:sp>
          <p:nvSpPr>
            <p:cNvPr id="68633" name="Line 25"/>
            <p:cNvSpPr>
              <a:spLocks noChangeShapeType="1"/>
            </p:cNvSpPr>
            <p:nvPr/>
          </p:nvSpPr>
          <p:spPr bwMode="auto">
            <a:xfrm flipV="1">
              <a:off x="2954338" y="5257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34" name="Line 26"/>
            <p:cNvSpPr>
              <a:spLocks noChangeShapeType="1"/>
            </p:cNvSpPr>
            <p:nvPr/>
          </p:nvSpPr>
          <p:spPr bwMode="auto">
            <a:xfrm flipV="1">
              <a:off x="6119813" y="5257800"/>
              <a:ext cx="0" cy="457200"/>
            </a:xfrm>
            <a:prstGeom prst="line">
              <a:avLst/>
            </a:prstGeom>
            <a:noFill/>
            <a:ln w="12700">
              <a:solidFill>
                <a:schemeClr val="tx1"/>
              </a:solidFill>
              <a:prstDash val="sysDot"/>
              <a:round/>
              <a:headEnd type="none" w="sm" len="sm"/>
              <a:tailEnd type="none" w="sm" len="sm"/>
            </a:ln>
          </p:spPr>
          <p:txBody>
            <a:bodyPr/>
            <a:lstStyle/>
            <a:p>
              <a:endParaRPr lang="en-US"/>
            </a:p>
          </p:txBody>
        </p:sp>
        <p:sp>
          <p:nvSpPr>
            <p:cNvPr id="68635" name="Line 27"/>
            <p:cNvSpPr>
              <a:spLocks noChangeShapeType="1"/>
            </p:cNvSpPr>
            <p:nvPr/>
          </p:nvSpPr>
          <p:spPr bwMode="auto">
            <a:xfrm>
              <a:off x="1625600" y="3505200"/>
              <a:ext cx="0" cy="914400"/>
            </a:xfrm>
            <a:prstGeom prst="line">
              <a:avLst/>
            </a:prstGeom>
            <a:noFill/>
            <a:ln w="28575">
              <a:solidFill>
                <a:schemeClr val="tx1"/>
              </a:solidFill>
              <a:round/>
              <a:headEnd type="none" w="sm" len="sm"/>
              <a:tailEnd type="triangle" w="med" len="med"/>
            </a:ln>
          </p:spPr>
          <p:txBody>
            <a:bodyPr/>
            <a:lstStyle/>
            <a:p>
              <a:endParaRPr lang="en-US"/>
            </a:p>
          </p:txBody>
        </p:sp>
        <p:sp>
          <p:nvSpPr>
            <p:cNvPr id="68636" name="Rectangle 28"/>
            <p:cNvSpPr>
              <a:spLocks noChangeArrowheads="1"/>
            </p:cNvSpPr>
            <p:nvPr/>
          </p:nvSpPr>
          <p:spPr bwMode="auto">
            <a:xfrm>
              <a:off x="1484313" y="3733800"/>
              <a:ext cx="352425" cy="381000"/>
            </a:xfrm>
            <a:prstGeom prst="rect">
              <a:avLst/>
            </a:prstGeom>
            <a:solidFill>
              <a:srgbClr val="CCCC00"/>
            </a:solidFill>
            <a:ln w="12700">
              <a:solidFill>
                <a:schemeClr val="tx1"/>
              </a:solidFill>
              <a:miter lim="800000"/>
              <a:headEnd type="none" w="sm" len="sm"/>
              <a:tailEnd type="none" w="sm" len="sm"/>
            </a:ln>
          </p:spPr>
          <p:txBody>
            <a:bodyPr wrap="none" anchor="ctr"/>
            <a:lstStyle/>
            <a:p>
              <a:pPr algn="ctr" eaLnBrk="0" hangingPunct="0"/>
              <a:r>
                <a:rPr lang="en-GB" sz="1200" b="1" dirty="0">
                  <a:latin typeface="Arial" pitchFamily="34" charset="0"/>
                </a:rPr>
                <a:t>SDU</a:t>
              </a:r>
              <a:endParaRPr lang="en-US" sz="1200" b="1" dirty="0">
                <a:latin typeface="Arial" pitchFamily="34" charset="0"/>
              </a:endParaRPr>
            </a:p>
          </p:txBody>
        </p:sp>
        <p:sp>
          <p:nvSpPr>
            <p:cNvPr id="68638" name="Freeform 30"/>
            <p:cNvSpPr>
              <a:spLocks/>
            </p:cNvSpPr>
            <p:nvPr/>
          </p:nvSpPr>
          <p:spPr bwMode="auto">
            <a:xfrm>
              <a:off x="2954338" y="5094288"/>
              <a:ext cx="3165475" cy="393700"/>
            </a:xfrm>
            <a:custGeom>
              <a:avLst/>
              <a:gdLst>
                <a:gd name="T0" fmla="*/ 0 w 2160"/>
                <a:gd name="T1" fmla="*/ 0 h 248"/>
                <a:gd name="T2" fmla="*/ 2147483647 w 2160"/>
                <a:gd name="T3" fmla="*/ 2147483647 h 248"/>
                <a:gd name="T4" fmla="*/ 2147483647 w 2160"/>
                <a:gd name="T5" fmla="*/ 2147483647 h 248"/>
                <a:gd name="T6" fmla="*/ 0 60000 65536"/>
                <a:gd name="T7" fmla="*/ 0 60000 65536"/>
                <a:gd name="T8" fmla="*/ 0 60000 65536"/>
                <a:gd name="T9" fmla="*/ 0 w 2160"/>
                <a:gd name="T10" fmla="*/ 0 h 248"/>
                <a:gd name="T11" fmla="*/ 2160 w 2160"/>
                <a:gd name="T12" fmla="*/ 248 h 248"/>
              </a:gdLst>
              <a:ahLst/>
              <a:cxnLst>
                <a:cxn ang="T6">
                  <a:pos x="T0" y="T1"/>
                </a:cxn>
                <a:cxn ang="T7">
                  <a:pos x="T2" y="T3"/>
                </a:cxn>
                <a:cxn ang="T8">
                  <a:pos x="T4" y="T5"/>
                </a:cxn>
              </a:cxnLst>
              <a:rect l="T9" t="T10" r="T11" b="T12"/>
              <a:pathLst>
                <a:path w="2160" h="248">
                  <a:moveTo>
                    <a:pt x="0" y="0"/>
                  </a:moveTo>
                  <a:cubicBezTo>
                    <a:pt x="169" y="40"/>
                    <a:pt x="652" y="232"/>
                    <a:pt x="1012" y="240"/>
                  </a:cubicBezTo>
                  <a:cubicBezTo>
                    <a:pt x="1372" y="248"/>
                    <a:pt x="1921" y="88"/>
                    <a:pt x="2160" y="48"/>
                  </a:cubicBezTo>
                </a:path>
              </a:pathLst>
            </a:custGeom>
            <a:noFill/>
            <a:ln w="19050">
              <a:solidFill>
                <a:schemeClr val="tx1"/>
              </a:solidFill>
              <a:round/>
              <a:headEnd type="none" w="sm" len="sm"/>
              <a:tailEnd type="triangle" w="med" len="med"/>
            </a:ln>
          </p:spPr>
          <p:txBody>
            <a:bodyPr/>
            <a:lstStyle/>
            <a:p>
              <a:endParaRPr lang="en-US"/>
            </a:p>
          </p:txBody>
        </p:sp>
        <p:sp>
          <p:nvSpPr>
            <p:cNvPr id="68639" name="Rectangle 31"/>
            <p:cNvSpPr>
              <a:spLocks noChangeArrowheads="1"/>
            </p:cNvSpPr>
            <p:nvPr/>
          </p:nvSpPr>
          <p:spPr bwMode="auto">
            <a:xfrm>
              <a:off x="4310063" y="5257800"/>
              <a:ext cx="350837" cy="381000"/>
            </a:xfrm>
            <a:prstGeom prst="rect">
              <a:avLst/>
            </a:prstGeom>
            <a:solidFill>
              <a:srgbClr val="990000"/>
            </a:solidFill>
            <a:ln w="12700">
              <a:solidFill>
                <a:schemeClr val="tx1"/>
              </a:solidFill>
              <a:miter lim="800000"/>
              <a:headEnd type="none" w="sm" len="sm"/>
              <a:tailEnd type="none" w="sm" len="sm"/>
            </a:ln>
          </p:spPr>
          <p:txBody>
            <a:bodyPr wrap="none" anchor="ctr"/>
            <a:lstStyle/>
            <a:p>
              <a:pPr algn="ctr" eaLnBrk="0" hangingPunct="0"/>
              <a:r>
                <a:rPr lang="en-GB" sz="1200" b="1">
                  <a:solidFill>
                    <a:schemeClr val="bg1"/>
                  </a:solidFill>
                  <a:latin typeface="Arial" pitchFamily="34" charset="0"/>
                </a:rPr>
                <a:t>N</a:t>
              </a:r>
            </a:p>
            <a:p>
              <a:pPr algn="ctr" eaLnBrk="0" hangingPunct="0"/>
              <a:r>
                <a:rPr lang="en-GB" sz="1200" b="1">
                  <a:solidFill>
                    <a:schemeClr val="bg1"/>
                  </a:solidFill>
                  <a:latin typeface="Arial" pitchFamily="34" charset="0"/>
                </a:rPr>
                <a:t>PDU</a:t>
              </a:r>
              <a:endParaRPr lang="en-US" sz="1200" b="1">
                <a:solidFill>
                  <a:schemeClr val="bg1"/>
                </a:solidFill>
                <a:latin typeface="Arial"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Agrupar 65"/>
          <p:cNvGrpSpPr/>
          <p:nvPr/>
        </p:nvGrpSpPr>
        <p:grpSpPr>
          <a:xfrm>
            <a:off x="127000" y="1868488"/>
            <a:ext cx="8891588" cy="4108450"/>
            <a:chOff x="127000" y="1868488"/>
            <a:chExt cx="8891588" cy="4108450"/>
          </a:xfrm>
        </p:grpSpPr>
        <p:grpSp>
          <p:nvGrpSpPr>
            <p:cNvPr id="2" name="Group 34"/>
            <p:cNvGrpSpPr>
              <a:grpSpLocks/>
            </p:cNvGrpSpPr>
            <p:nvPr/>
          </p:nvGrpSpPr>
          <p:grpSpPr bwMode="auto">
            <a:xfrm>
              <a:off x="2844800" y="4003675"/>
              <a:ext cx="1422400" cy="1604963"/>
              <a:chOff x="2159" y="2148"/>
              <a:chExt cx="1441" cy="1011"/>
            </a:xfrm>
          </p:grpSpPr>
          <p:sp>
            <p:nvSpPr>
              <p:cNvPr id="70715" name="Rectangle 35" descr="Dashed horizontal"/>
              <p:cNvSpPr>
                <a:spLocks noChangeArrowheads="1"/>
              </p:cNvSpPr>
              <p:nvPr/>
            </p:nvSpPr>
            <p:spPr bwMode="auto">
              <a:xfrm>
                <a:off x="2164" y="2148"/>
                <a:ext cx="1436" cy="1011"/>
              </a:xfrm>
              <a:prstGeom prst="rect">
                <a:avLst/>
              </a:prstGeom>
              <a:pattFill prst="dashHorz">
                <a:fgClr>
                  <a:schemeClr val="accent1"/>
                </a:fgClr>
                <a:bgClr>
                  <a:schemeClr val="bg1"/>
                </a:bgClr>
              </a:pattFill>
              <a:ln w="12700">
                <a:solidFill>
                  <a:schemeClr val="tx1"/>
                </a:solidFill>
                <a:miter lim="800000"/>
                <a:headEnd/>
                <a:tailEnd/>
              </a:ln>
            </p:spPr>
            <p:txBody>
              <a:bodyPr wrap="none" anchor="ctr"/>
              <a:lstStyle/>
              <a:p>
                <a:pPr algn="ctr"/>
                <a:endParaRPr lang="es-MX" sz="500" b="1"/>
              </a:p>
            </p:txBody>
          </p:sp>
          <p:sp>
            <p:nvSpPr>
              <p:cNvPr id="70716" name="Rectangle 36"/>
              <p:cNvSpPr>
                <a:spLocks noChangeArrowheads="1"/>
              </p:cNvSpPr>
              <p:nvPr/>
            </p:nvSpPr>
            <p:spPr bwMode="auto">
              <a:xfrm>
                <a:off x="2664" y="2200"/>
                <a:ext cx="439" cy="194"/>
              </a:xfrm>
              <a:prstGeom prst="rect">
                <a:avLst/>
              </a:prstGeom>
              <a:noFill/>
              <a:ln w="9525">
                <a:noFill/>
                <a:miter lim="800000"/>
                <a:headEnd/>
                <a:tailEnd/>
              </a:ln>
            </p:spPr>
            <p:txBody>
              <a:bodyPr wrap="none" lIns="92075" tIns="46038" rIns="92075" bIns="46038">
                <a:spAutoFit/>
              </a:bodyPr>
              <a:lstStyle/>
              <a:p>
                <a:pPr eaLnBrk="0" hangingPunct="0"/>
                <a:r>
                  <a:rPr lang="en-US" sz="1400" b="1">
                    <a:latin typeface="Times New Roman" pitchFamily="18" charset="0"/>
                  </a:rPr>
                  <a:t>Red</a:t>
                </a:r>
              </a:p>
            </p:txBody>
          </p:sp>
          <p:sp>
            <p:nvSpPr>
              <p:cNvPr id="70717" name="Rectangle 37"/>
              <p:cNvSpPr>
                <a:spLocks noChangeArrowheads="1"/>
              </p:cNvSpPr>
              <p:nvPr/>
            </p:nvSpPr>
            <p:spPr bwMode="auto">
              <a:xfrm>
                <a:off x="2217" y="2552"/>
                <a:ext cx="1225" cy="194"/>
              </a:xfrm>
              <a:prstGeom prst="rect">
                <a:avLst/>
              </a:prstGeom>
              <a:noFill/>
              <a:ln w="9525">
                <a:noFill/>
                <a:miter lim="800000"/>
                <a:headEnd/>
                <a:tailEnd/>
              </a:ln>
            </p:spPr>
            <p:txBody>
              <a:bodyPr wrap="none" lIns="92075" tIns="46038" rIns="92075" bIns="46038">
                <a:spAutoFit/>
              </a:bodyPr>
              <a:lstStyle/>
              <a:p>
                <a:pPr eaLnBrk="0" hangingPunct="0"/>
                <a:r>
                  <a:rPr lang="en-US" sz="1400" b="1">
                    <a:latin typeface="Times New Roman" pitchFamily="18" charset="0"/>
                  </a:rPr>
                  <a:t>Enlace de datos</a:t>
                </a:r>
              </a:p>
            </p:txBody>
          </p:sp>
          <p:sp>
            <p:nvSpPr>
              <p:cNvPr id="70718" name="Rectangle 38"/>
              <p:cNvSpPr>
                <a:spLocks noChangeArrowheads="1"/>
              </p:cNvSpPr>
              <p:nvPr/>
            </p:nvSpPr>
            <p:spPr bwMode="auto">
              <a:xfrm>
                <a:off x="2646" y="2878"/>
                <a:ext cx="562" cy="194"/>
              </a:xfrm>
              <a:prstGeom prst="rect">
                <a:avLst/>
              </a:prstGeom>
              <a:noFill/>
              <a:ln w="9525">
                <a:noFill/>
                <a:miter lim="800000"/>
                <a:headEnd/>
                <a:tailEnd/>
              </a:ln>
            </p:spPr>
            <p:txBody>
              <a:bodyPr wrap="none" lIns="92075" tIns="46038" rIns="92075" bIns="46038">
                <a:spAutoFit/>
              </a:bodyPr>
              <a:lstStyle/>
              <a:p>
                <a:pPr eaLnBrk="0" hangingPunct="0"/>
                <a:r>
                  <a:rPr lang="en-US" sz="1400" b="1">
                    <a:latin typeface="Times New Roman" pitchFamily="18" charset="0"/>
                  </a:rPr>
                  <a:t>Física</a:t>
                </a:r>
              </a:p>
            </p:txBody>
          </p:sp>
          <p:sp>
            <p:nvSpPr>
              <p:cNvPr id="70719" name="Line 39"/>
              <p:cNvSpPr>
                <a:spLocks noChangeShapeType="1"/>
              </p:cNvSpPr>
              <p:nvPr/>
            </p:nvSpPr>
            <p:spPr bwMode="auto">
              <a:xfrm>
                <a:off x="2159" y="2474"/>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720" name="Line 40"/>
              <p:cNvSpPr>
                <a:spLocks noChangeShapeType="1"/>
              </p:cNvSpPr>
              <p:nvPr/>
            </p:nvSpPr>
            <p:spPr bwMode="auto">
              <a:xfrm>
                <a:off x="2159" y="2813"/>
                <a:ext cx="1440" cy="0"/>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3" name="Group 3"/>
            <p:cNvGrpSpPr>
              <a:grpSpLocks/>
            </p:cNvGrpSpPr>
            <p:nvPr/>
          </p:nvGrpSpPr>
          <p:grpSpPr bwMode="auto">
            <a:xfrm>
              <a:off x="127000" y="1868488"/>
              <a:ext cx="2106613" cy="3733800"/>
              <a:chOff x="4110" y="1152"/>
              <a:chExt cx="1440" cy="2352"/>
            </a:xfrm>
          </p:grpSpPr>
          <p:sp>
            <p:nvSpPr>
              <p:cNvPr id="70701" name="Rectangle 4" descr="Dashed horizontal"/>
              <p:cNvSpPr>
                <a:spLocks noChangeArrowheads="1"/>
              </p:cNvSpPr>
              <p:nvPr/>
            </p:nvSpPr>
            <p:spPr bwMode="auto">
              <a:xfrm>
                <a:off x="4114" y="1152"/>
                <a:ext cx="1432" cy="2352"/>
              </a:xfrm>
              <a:prstGeom prst="rect">
                <a:avLst/>
              </a:prstGeom>
              <a:pattFill prst="dashHorz">
                <a:fgClr>
                  <a:schemeClr val="accent1"/>
                </a:fgClr>
                <a:bgClr>
                  <a:schemeClr val="bg1"/>
                </a:bgClr>
              </a:pattFill>
              <a:ln w="12700">
                <a:solidFill>
                  <a:schemeClr val="tx1"/>
                </a:solidFill>
                <a:miter lim="800000"/>
                <a:headEnd/>
                <a:tailEnd/>
              </a:ln>
            </p:spPr>
            <p:txBody>
              <a:bodyPr wrap="none" anchor="ctr"/>
              <a:lstStyle/>
              <a:p>
                <a:pPr algn="ctr"/>
                <a:endParaRPr lang="es-MX" sz="700"/>
              </a:p>
            </p:txBody>
          </p:sp>
          <p:sp>
            <p:nvSpPr>
              <p:cNvPr id="70702" name="Line 5"/>
              <p:cNvSpPr>
                <a:spLocks noChangeShapeType="1"/>
              </p:cNvSpPr>
              <p:nvPr/>
            </p:nvSpPr>
            <p:spPr bwMode="auto">
              <a:xfrm>
                <a:off x="4110" y="1485"/>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703" name="Rectangle 6"/>
              <p:cNvSpPr>
                <a:spLocks noChangeArrowheads="1"/>
              </p:cNvSpPr>
              <p:nvPr/>
            </p:nvSpPr>
            <p:spPr bwMode="auto">
              <a:xfrm>
                <a:off x="4358" y="1152"/>
                <a:ext cx="846"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Aplicación</a:t>
                </a:r>
              </a:p>
            </p:txBody>
          </p:sp>
          <p:sp>
            <p:nvSpPr>
              <p:cNvPr id="70704" name="Rectangle 7"/>
              <p:cNvSpPr>
                <a:spLocks noChangeArrowheads="1"/>
              </p:cNvSpPr>
              <p:nvPr/>
            </p:nvSpPr>
            <p:spPr bwMode="auto">
              <a:xfrm>
                <a:off x="4266" y="1508"/>
                <a:ext cx="992"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Presentación</a:t>
                </a:r>
              </a:p>
            </p:txBody>
          </p:sp>
          <p:sp>
            <p:nvSpPr>
              <p:cNvPr id="70705" name="Rectangle 8"/>
              <p:cNvSpPr>
                <a:spLocks noChangeArrowheads="1"/>
              </p:cNvSpPr>
              <p:nvPr/>
            </p:nvSpPr>
            <p:spPr bwMode="auto">
              <a:xfrm>
                <a:off x="4521" y="1844"/>
                <a:ext cx="557"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Sesión</a:t>
                </a:r>
              </a:p>
            </p:txBody>
          </p:sp>
          <p:sp>
            <p:nvSpPr>
              <p:cNvPr id="70706" name="Rectangle 9"/>
              <p:cNvSpPr>
                <a:spLocks noChangeArrowheads="1"/>
              </p:cNvSpPr>
              <p:nvPr/>
            </p:nvSpPr>
            <p:spPr bwMode="auto">
              <a:xfrm>
                <a:off x="4332" y="2180"/>
                <a:ext cx="878"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Transporte</a:t>
                </a:r>
              </a:p>
            </p:txBody>
          </p:sp>
          <p:sp>
            <p:nvSpPr>
              <p:cNvPr id="70707" name="Rectangle 10"/>
              <p:cNvSpPr>
                <a:spLocks noChangeArrowheads="1"/>
              </p:cNvSpPr>
              <p:nvPr/>
            </p:nvSpPr>
            <p:spPr bwMode="auto">
              <a:xfrm>
                <a:off x="4627" y="2516"/>
                <a:ext cx="399"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Red</a:t>
                </a:r>
              </a:p>
            </p:txBody>
          </p:sp>
          <p:sp>
            <p:nvSpPr>
              <p:cNvPr id="70708" name="Rectangle 11"/>
              <p:cNvSpPr>
                <a:spLocks noChangeArrowheads="1"/>
              </p:cNvSpPr>
              <p:nvPr/>
            </p:nvSpPr>
            <p:spPr bwMode="auto">
              <a:xfrm>
                <a:off x="4306" y="2859"/>
                <a:ext cx="1179"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Enlace de datos</a:t>
                </a:r>
              </a:p>
            </p:txBody>
          </p:sp>
          <p:sp>
            <p:nvSpPr>
              <p:cNvPr id="70709" name="Rectangle 12"/>
              <p:cNvSpPr>
                <a:spLocks noChangeArrowheads="1"/>
              </p:cNvSpPr>
              <p:nvPr/>
            </p:nvSpPr>
            <p:spPr bwMode="auto">
              <a:xfrm>
                <a:off x="4553" y="3196"/>
                <a:ext cx="522"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Física</a:t>
                </a:r>
              </a:p>
            </p:txBody>
          </p:sp>
          <p:sp>
            <p:nvSpPr>
              <p:cNvPr id="70710" name="Line 13"/>
              <p:cNvSpPr>
                <a:spLocks noChangeShapeType="1"/>
              </p:cNvSpPr>
              <p:nvPr/>
            </p:nvSpPr>
            <p:spPr bwMode="auto">
              <a:xfrm>
                <a:off x="4110" y="1821"/>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711" name="Line 14"/>
              <p:cNvSpPr>
                <a:spLocks noChangeShapeType="1"/>
              </p:cNvSpPr>
              <p:nvPr/>
            </p:nvSpPr>
            <p:spPr bwMode="auto">
              <a:xfrm>
                <a:off x="4110" y="2157"/>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712" name="Line 15"/>
              <p:cNvSpPr>
                <a:spLocks noChangeShapeType="1"/>
              </p:cNvSpPr>
              <p:nvPr/>
            </p:nvSpPr>
            <p:spPr bwMode="auto">
              <a:xfrm>
                <a:off x="4110" y="2493"/>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713" name="Line 16"/>
              <p:cNvSpPr>
                <a:spLocks noChangeShapeType="1"/>
              </p:cNvSpPr>
              <p:nvPr/>
            </p:nvSpPr>
            <p:spPr bwMode="auto">
              <a:xfrm>
                <a:off x="4110" y="2829"/>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714" name="Line 17"/>
              <p:cNvSpPr>
                <a:spLocks noChangeShapeType="1"/>
              </p:cNvSpPr>
              <p:nvPr/>
            </p:nvSpPr>
            <p:spPr bwMode="auto">
              <a:xfrm>
                <a:off x="4110" y="3168"/>
                <a:ext cx="1440" cy="0"/>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4" name="Group 3"/>
            <p:cNvGrpSpPr>
              <a:grpSpLocks/>
            </p:cNvGrpSpPr>
            <p:nvPr/>
          </p:nvGrpSpPr>
          <p:grpSpPr bwMode="auto">
            <a:xfrm>
              <a:off x="6911975" y="1873250"/>
              <a:ext cx="2106613" cy="3733800"/>
              <a:chOff x="4110" y="1152"/>
              <a:chExt cx="1440" cy="2352"/>
            </a:xfrm>
          </p:grpSpPr>
          <p:sp>
            <p:nvSpPr>
              <p:cNvPr id="70687" name="Rectangle 4" descr="Dashed horizontal"/>
              <p:cNvSpPr>
                <a:spLocks noChangeArrowheads="1"/>
              </p:cNvSpPr>
              <p:nvPr/>
            </p:nvSpPr>
            <p:spPr bwMode="auto">
              <a:xfrm>
                <a:off x="4114" y="1152"/>
                <a:ext cx="1432" cy="2352"/>
              </a:xfrm>
              <a:prstGeom prst="rect">
                <a:avLst/>
              </a:prstGeom>
              <a:pattFill prst="dashHorz">
                <a:fgClr>
                  <a:schemeClr val="accent1"/>
                </a:fgClr>
                <a:bgClr>
                  <a:schemeClr val="bg1"/>
                </a:bgClr>
              </a:pattFill>
              <a:ln w="12700">
                <a:solidFill>
                  <a:schemeClr val="tx1"/>
                </a:solidFill>
                <a:miter lim="800000"/>
                <a:headEnd/>
                <a:tailEnd/>
              </a:ln>
            </p:spPr>
            <p:txBody>
              <a:bodyPr wrap="none" anchor="ctr"/>
              <a:lstStyle/>
              <a:p>
                <a:pPr algn="ctr"/>
                <a:endParaRPr lang="es-MX" sz="700"/>
              </a:p>
            </p:txBody>
          </p:sp>
          <p:sp>
            <p:nvSpPr>
              <p:cNvPr id="70688" name="Line 5"/>
              <p:cNvSpPr>
                <a:spLocks noChangeShapeType="1"/>
              </p:cNvSpPr>
              <p:nvPr/>
            </p:nvSpPr>
            <p:spPr bwMode="auto">
              <a:xfrm>
                <a:off x="4110" y="1485"/>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689" name="Rectangle 6"/>
              <p:cNvSpPr>
                <a:spLocks noChangeArrowheads="1"/>
              </p:cNvSpPr>
              <p:nvPr/>
            </p:nvSpPr>
            <p:spPr bwMode="auto">
              <a:xfrm>
                <a:off x="4358" y="1152"/>
                <a:ext cx="846"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Aplicación</a:t>
                </a:r>
              </a:p>
            </p:txBody>
          </p:sp>
          <p:sp>
            <p:nvSpPr>
              <p:cNvPr id="70690" name="Rectangle 7"/>
              <p:cNvSpPr>
                <a:spLocks noChangeArrowheads="1"/>
              </p:cNvSpPr>
              <p:nvPr/>
            </p:nvSpPr>
            <p:spPr bwMode="auto">
              <a:xfrm>
                <a:off x="4266" y="1508"/>
                <a:ext cx="992"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Presentación</a:t>
                </a:r>
              </a:p>
            </p:txBody>
          </p:sp>
          <p:sp>
            <p:nvSpPr>
              <p:cNvPr id="70691" name="Rectangle 8"/>
              <p:cNvSpPr>
                <a:spLocks noChangeArrowheads="1"/>
              </p:cNvSpPr>
              <p:nvPr/>
            </p:nvSpPr>
            <p:spPr bwMode="auto">
              <a:xfrm>
                <a:off x="4521" y="1844"/>
                <a:ext cx="557"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Sesión</a:t>
                </a:r>
              </a:p>
            </p:txBody>
          </p:sp>
          <p:sp>
            <p:nvSpPr>
              <p:cNvPr id="70692" name="Rectangle 9"/>
              <p:cNvSpPr>
                <a:spLocks noChangeArrowheads="1"/>
              </p:cNvSpPr>
              <p:nvPr/>
            </p:nvSpPr>
            <p:spPr bwMode="auto">
              <a:xfrm>
                <a:off x="4332" y="2180"/>
                <a:ext cx="878"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Transporte</a:t>
                </a:r>
              </a:p>
            </p:txBody>
          </p:sp>
          <p:sp>
            <p:nvSpPr>
              <p:cNvPr id="70693" name="Rectangle 10"/>
              <p:cNvSpPr>
                <a:spLocks noChangeArrowheads="1"/>
              </p:cNvSpPr>
              <p:nvPr/>
            </p:nvSpPr>
            <p:spPr bwMode="auto">
              <a:xfrm>
                <a:off x="4627" y="2516"/>
                <a:ext cx="399"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Red</a:t>
                </a:r>
              </a:p>
            </p:txBody>
          </p:sp>
          <p:sp>
            <p:nvSpPr>
              <p:cNvPr id="70694" name="Rectangle 11"/>
              <p:cNvSpPr>
                <a:spLocks noChangeArrowheads="1"/>
              </p:cNvSpPr>
              <p:nvPr/>
            </p:nvSpPr>
            <p:spPr bwMode="auto">
              <a:xfrm>
                <a:off x="4306" y="2859"/>
                <a:ext cx="1179"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Enlace de datos</a:t>
                </a:r>
              </a:p>
            </p:txBody>
          </p:sp>
          <p:sp>
            <p:nvSpPr>
              <p:cNvPr id="70695" name="Rectangle 12"/>
              <p:cNvSpPr>
                <a:spLocks noChangeArrowheads="1"/>
              </p:cNvSpPr>
              <p:nvPr/>
            </p:nvSpPr>
            <p:spPr bwMode="auto">
              <a:xfrm>
                <a:off x="4553" y="3196"/>
                <a:ext cx="522" cy="233"/>
              </a:xfrm>
              <a:prstGeom prst="rect">
                <a:avLst/>
              </a:prstGeom>
              <a:noFill/>
              <a:ln w="9525">
                <a:noFill/>
                <a:miter lim="800000"/>
                <a:headEnd/>
                <a:tailEnd/>
              </a:ln>
            </p:spPr>
            <p:txBody>
              <a:bodyPr wrap="none" lIns="92075" tIns="46038" rIns="92075" bIns="46038">
                <a:spAutoFit/>
              </a:bodyPr>
              <a:lstStyle/>
              <a:p>
                <a:pPr algn="ctr" eaLnBrk="0" hangingPunct="0"/>
                <a:r>
                  <a:rPr lang="en-US" sz="1800" b="1">
                    <a:latin typeface="Times New Roman" pitchFamily="18" charset="0"/>
                  </a:rPr>
                  <a:t>Física</a:t>
                </a:r>
              </a:p>
            </p:txBody>
          </p:sp>
          <p:sp>
            <p:nvSpPr>
              <p:cNvPr id="70696" name="Line 13"/>
              <p:cNvSpPr>
                <a:spLocks noChangeShapeType="1"/>
              </p:cNvSpPr>
              <p:nvPr/>
            </p:nvSpPr>
            <p:spPr bwMode="auto">
              <a:xfrm>
                <a:off x="4110" y="1821"/>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697" name="Line 14"/>
              <p:cNvSpPr>
                <a:spLocks noChangeShapeType="1"/>
              </p:cNvSpPr>
              <p:nvPr/>
            </p:nvSpPr>
            <p:spPr bwMode="auto">
              <a:xfrm>
                <a:off x="4110" y="2157"/>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698" name="Line 15"/>
              <p:cNvSpPr>
                <a:spLocks noChangeShapeType="1"/>
              </p:cNvSpPr>
              <p:nvPr/>
            </p:nvSpPr>
            <p:spPr bwMode="auto">
              <a:xfrm>
                <a:off x="4110" y="2493"/>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699" name="Line 16"/>
              <p:cNvSpPr>
                <a:spLocks noChangeShapeType="1"/>
              </p:cNvSpPr>
              <p:nvPr/>
            </p:nvSpPr>
            <p:spPr bwMode="auto">
              <a:xfrm>
                <a:off x="4110" y="2829"/>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700" name="Line 17"/>
              <p:cNvSpPr>
                <a:spLocks noChangeShapeType="1"/>
              </p:cNvSpPr>
              <p:nvPr/>
            </p:nvSpPr>
            <p:spPr bwMode="auto">
              <a:xfrm>
                <a:off x="4110" y="3168"/>
                <a:ext cx="1440" cy="0"/>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5" name="Group 34"/>
            <p:cNvGrpSpPr>
              <a:grpSpLocks/>
            </p:cNvGrpSpPr>
            <p:nvPr/>
          </p:nvGrpSpPr>
          <p:grpSpPr bwMode="auto">
            <a:xfrm>
              <a:off x="4878388" y="3998913"/>
              <a:ext cx="1422400" cy="1604962"/>
              <a:chOff x="2159" y="2148"/>
              <a:chExt cx="1441" cy="1011"/>
            </a:xfrm>
          </p:grpSpPr>
          <p:sp>
            <p:nvSpPr>
              <p:cNvPr id="70681" name="Rectangle 35" descr="Dashed horizontal"/>
              <p:cNvSpPr>
                <a:spLocks noChangeArrowheads="1"/>
              </p:cNvSpPr>
              <p:nvPr/>
            </p:nvSpPr>
            <p:spPr bwMode="auto">
              <a:xfrm>
                <a:off x="2164" y="2148"/>
                <a:ext cx="1436" cy="1011"/>
              </a:xfrm>
              <a:prstGeom prst="rect">
                <a:avLst/>
              </a:prstGeom>
              <a:pattFill prst="dashHorz">
                <a:fgClr>
                  <a:schemeClr val="accent1"/>
                </a:fgClr>
                <a:bgClr>
                  <a:schemeClr val="bg1"/>
                </a:bgClr>
              </a:pattFill>
              <a:ln w="12700">
                <a:solidFill>
                  <a:schemeClr val="tx1"/>
                </a:solidFill>
                <a:miter lim="800000"/>
                <a:headEnd/>
                <a:tailEnd/>
              </a:ln>
            </p:spPr>
            <p:txBody>
              <a:bodyPr wrap="none" anchor="ctr"/>
              <a:lstStyle/>
              <a:p>
                <a:pPr algn="ctr"/>
                <a:endParaRPr lang="es-MX" sz="500" b="1"/>
              </a:p>
            </p:txBody>
          </p:sp>
          <p:sp>
            <p:nvSpPr>
              <p:cNvPr id="70682" name="Rectangle 36"/>
              <p:cNvSpPr>
                <a:spLocks noChangeArrowheads="1"/>
              </p:cNvSpPr>
              <p:nvPr/>
            </p:nvSpPr>
            <p:spPr bwMode="auto">
              <a:xfrm>
                <a:off x="2664" y="2213"/>
                <a:ext cx="439" cy="194"/>
              </a:xfrm>
              <a:prstGeom prst="rect">
                <a:avLst/>
              </a:prstGeom>
              <a:noFill/>
              <a:ln w="9525">
                <a:noFill/>
                <a:miter lim="800000"/>
                <a:headEnd/>
                <a:tailEnd/>
              </a:ln>
            </p:spPr>
            <p:txBody>
              <a:bodyPr wrap="none" lIns="92075" tIns="46038" rIns="92075" bIns="46038">
                <a:spAutoFit/>
              </a:bodyPr>
              <a:lstStyle/>
              <a:p>
                <a:pPr eaLnBrk="0" hangingPunct="0"/>
                <a:r>
                  <a:rPr lang="en-US" sz="1400" b="1">
                    <a:latin typeface="Times New Roman" pitchFamily="18" charset="0"/>
                  </a:rPr>
                  <a:t>Red</a:t>
                </a:r>
              </a:p>
            </p:txBody>
          </p:sp>
          <p:sp>
            <p:nvSpPr>
              <p:cNvPr id="70683" name="Rectangle 37"/>
              <p:cNvSpPr>
                <a:spLocks noChangeArrowheads="1"/>
              </p:cNvSpPr>
              <p:nvPr/>
            </p:nvSpPr>
            <p:spPr bwMode="auto">
              <a:xfrm>
                <a:off x="2214" y="2549"/>
                <a:ext cx="1225" cy="194"/>
              </a:xfrm>
              <a:prstGeom prst="rect">
                <a:avLst/>
              </a:prstGeom>
              <a:noFill/>
              <a:ln w="9525">
                <a:noFill/>
                <a:miter lim="800000"/>
                <a:headEnd/>
                <a:tailEnd/>
              </a:ln>
            </p:spPr>
            <p:txBody>
              <a:bodyPr wrap="none" lIns="92075" tIns="46038" rIns="92075" bIns="46038">
                <a:spAutoFit/>
              </a:bodyPr>
              <a:lstStyle/>
              <a:p>
                <a:pPr eaLnBrk="0" hangingPunct="0"/>
                <a:r>
                  <a:rPr lang="en-US" sz="1400" b="1">
                    <a:latin typeface="Times New Roman" pitchFamily="18" charset="0"/>
                  </a:rPr>
                  <a:t>Enlace de datos</a:t>
                </a:r>
              </a:p>
            </p:txBody>
          </p:sp>
          <p:sp>
            <p:nvSpPr>
              <p:cNvPr id="70684" name="Rectangle 38"/>
              <p:cNvSpPr>
                <a:spLocks noChangeArrowheads="1"/>
              </p:cNvSpPr>
              <p:nvPr/>
            </p:nvSpPr>
            <p:spPr bwMode="auto">
              <a:xfrm>
                <a:off x="2590" y="2876"/>
                <a:ext cx="562" cy="194"/>
              </a:xfrm>
              <a:prstGeom prst="rect">
                <a:avLst/>
              </a:prstGeom>
              <a:noFill/>
              <a:ln w="9525">
                <a:noFill/>
                <a:miter lim="800000"/>
                <a:headEnd/>
                <a:tailEnd/>
              </a:ln>
            </p:spPr>
            <p:txBody>
              <a:bodyPr wrap="none" lIns="92075" tIns="46038" rIns="92075" bIns="46038">
                <a:spAutoFit/>
              </a:bodyPr>
              <a:lstStyle/>
              <a:p>
                <a:pPr eaLnBrk="0" hangingPunct="0"/>
                <a:r>
                  <a:rPr lang="en-US" sz="1400" b="1">
                    <a:latin typeface="Times New Roman" pitchFamily="18" charset="0"/>
                  </a:rPr>
                  <a:t>Física</a:t>
                </a:r>
              </a:p>
            </p:txBody>
          </p:sp>
          <p:sp>
            <p:nvSpPr>
              <p:cNvPr id="70685" name="Line 39"/>
              <p:cNvSpPr>
                <a:spLocks noChangeShapeType="1"/>
              </p:cNvSpPr>
              <p:nvPr/>
            </p:nvSpPr>
            <p:spPr bwMode="auto">
              <a:xfrm>
                <a:off x="2159" y="2474"/>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0686" name="Line 40"/>
              <p:cNvSpPr>
                <a:spLocks noChangeShapeType="1"/>
              </p:cNvSpPr>
              <p:nvPr/>
            </p:nvSpPr>
            <p:spPr bwMode="auto">
              <a:xfrm>
                <a:off x="2159" y="2813"/>
                <a:ext cx="1440" cy="0"/>
              </a:xfrm>
              <a:prstGeom prst="line">
                <a:avLst/>
              </a:prstGeom>
              <a:noFill/>
              <a:ln w="12700">
                <a:solidFill>
                  <a:schemeClr val="tx1"/>
                </a:solidFill>
                <a:round/>
                <a:headEnd type="none" w="sm" len="sm"/>
                <a:tailEnd type="none" w="sm" len="sm"/>
              </a:ln>
            </p:spPr>
            <p:txBody>
              <a:bodyPr wrap="none" anchor="ctr"/>
              <a:lstStyle/>
              <a:p>
                <a:endParaRPr lang="en-US"/>
              </a:p>
            </p:txBody>
          </p:sp>
        </p:grpSp>
        <p:cxnSp>
          <p:nvCxnSpPr>
            <p:cNvPr id="70665" name="90 Conector recto de flecha"/>
            <p:cNvCxnSpPr>
              <a:cxnSpLocks noChangeShapeType="1"/>
            </p:cNvCxnSpPr>
            <p:nvPr/>
          </p:nvCxnSpPr>
          <p:spPr bwMode="auto">
            <a:xfrm flipV="1">
              <a:off x="2281238" y="4232275"/>
              <a:ext cx="509587" cy="7938"/>
            </a:xfrm>
            <a:prstGeom prst="straightConnector1">
              <a:avLst/>
            </a:prstGeom>
            <a:noFill/>
            <a:ln w="19050">
              <a:solidFill>
                <a:schemeClr val="tx1"/>
              </a:solidFill>
              <a:round/>
              <a:headEnd type="triangle" w="med" len="med"/>
              <a:tailEnd type="triangle" w="med" len="med"/>
            </a:ln>
          </p:spPr>
        </p:cxnSp>
        <p:cxnSp>
          <p:nvCxnSpPr>
            <p:cNvPr id="70666" name="92 Conector recto de flecha"/>
            <p:cNvCxnSpPr>
              <a:cxnSpLocks noChangeShapeType="1"/>
            </p:cNvCxnSpPr>
            <p:nvPr/>
          </p:nvCxnSpPr>
          <p:spPr bwMode="auto">
            <a:xfrm flipV="1">
              <a:off x="2279650" y="4784725"/>
              <a:ext cx="509588" cy="7938"/>
            </a:xfrm>
            <a:prstGeom prst="straightConnector1">
              <a:avLst/>
            </a:prstGeom>
            <a:noFill/>
            <a:ln w="19050">
              <a:solidFill>
                <a:schemeClr val="tx1"/>
              </a:solidFill>
              <a:round/>
              <a:headEnd type="triangle" w="med" len="med"/>
              <a:tailEnd type="triangle" w="med" len="med"/>
            </a:ln>
          </p:spPr>
        </p:cxnSp>
        <p:cxnSp>
          <p:nvCxnSpPr>
            <p:cNvPr id="70667" name="93 Conector recto de flecha"/>
            <p:cNvCxnSpPr>
              <a:cxnSpLocks noChangeShapeType="1"/>
            </p:cNvCxnSpPr>
            <p:nvPr/>
          </p:nvCxnSpPr>
          <p:spPr bwMode="auto">
            <a:xfrm flipV="1">
              <a:off x="2300288" y="5357813"/>
              <a:ext cx="509587" cy="7937"/>
            </a:xfrm>
            <a:prstGeom prst="straightConnector1">
              <a:avLst/>
            </a:prstGeom>
            <a:noFill/>
            <a:ln w="19050">
              <a:solidFill>
                <a:schemeClr val="tx1"/>
              </a:solidFill>
              <a:round/>
              <a:headEnd type="triangle" w="med" len="med"/>
              <a:tailEnd type="triangle" w="med" len="med"/>
            </a:ln>
          </p:spPr>
        </p:cxnSp>
        <p:cxnSp>
          <p:nvCxnSpPr>
            <p:cNvPr id="70668" name="94 Conector recto de flecha"/>
            <p:cNvCxnSpPr>
              <a:cxnSpLocks noChangeShapeType="1"/>
            </p:cNvCxnSpPr>
            <p:nvPr/>
          </p:nvCxnSpPr>
          <p:spPr bwMode="auto">
            <a:xfrm flipV="1">
              <a:off x="4311650" y="4257675"/>
              <a:ext cx="509588" cy="7938"/>
            </a:xfrm>
            <a:prstGeom prst="straightConnector1">
              <a:avLst/>
            </a:prstGeom>
            <a:noFill/>
            <a:ln w="19050">
              <a:solidFill>
                <a:schemeClr val="tx1"/>
              </a:solidFill>
              <a:round/>
              <a:headEnd type="triangle" w="med" len="med"/>
              <a:tailEnd type="triangle" w="med" len="med"/>
            </a:ln>
          </p:spPr>
        </p:cxnSp>
        <p:cxnSp>
          <p:nvCxnSpPr>
            <p:cNvPr id="70669" name="95 Conector recto de flecha"/>
            <p:cNvCxnSpPr>
              <a:cxnSpLocks noChangeShapeType="1"/>
            </p:cNvCxnSpPr>
            <p:nvPr/>
          </p:nvCxnSpPr>
          <p:spPr bwMode="auto">
            <a:xfrm flipV="1">
              <a:off x="4311650" y="4810125"/>
              <a:ext cx="509588" cy="7938"/>
            </a:xfrm>
            <a:prstGeom prst="straightConnector1">
              <a:avLst/>
            </a:prstGeom>
            <a:noFill/>
            <a:ln w="19050">
              <a:solidFill>
                <a:schemeClr val="tx1"/>
              </a:solidFill>
              <a:round/>
              <a:headEnd type="triangle" w="med" len="med"/>
              <a:tailEnd type="triangle" w="med" len="med"/>
            </a:ln>
          </p:spPr>
        </p:cxnSp>
        <p:cxnSp>
          <p:nvCxnSpPr>
            <p:cNvPr id="70670" name="96 Conector recto de flecha"/>
            <p:cNvCxnSpPr>
              <a:cxnSpLocks noChangeShapeType="1"/>
            </p:cNvCxnSpPr>
            <p:nvPr/>
          </p:nvCxnSpPr>
          <p:spPr bwMode="auto">
            <a:xfrm flipV="1">
              <a:off x="4332288" y="5383213"/>
              <a:ext cx="508000" cy="7937"/>
            </a:xfrm>
            <a:prstGeom prst="straightConnector1">
              <a:avLst/>
            </a:prstGeom>
            <a:noFill/>
            <a:ln w="19050">
              <a:solidFill>
                <a:schemeClr val="tx1"/>
              </a:solidFill>
              <a:round/>
              <a:headEnd type="triangle" w="med" len="med"/>
              <a:tailEnd type="triangle" w="med" len="med"/>
            </a:ln>
          </p:spPr>
        </p:cxnSp>
        <p:cxnSp>
          <p:nvCxnSpPr>
            <p:cNvPr id="70671" name="97 Conector recto de flecha"/>
            <p:cNvCxnSpPr>
              <a:cxnSpLocks noChangeShapeType="1"/>
            </p:cNvCxnSpPr>
            <p:nvPr/>
          </p:nvCxnSpPr>
          <p:spPr bwMode="auto">
            <a:xfrm flipV="1">
              <a:off x="6348413" y="4216400"/>
              <a:ext cx="509587" cy="7938"/>
            </a:xfrm>
            <a:prstGeom prst="straightConnector1">
              <a:avLst/>
            </a:prstGeom>
            <a:noFill/>
            <a:ln w="19050">
              <a:solidFill>
                <a:schemeClr val="tx1"/>
              </a:solidFill>
              <a:round/>
              <a:headEnd type="triangle" w="med" len="med"/>
              <a:tailEnd type="triangle" w="med" len="med"/>
            </a:ln>
          </p:spPr>
        </p:cxnSp>
        <p:cxnSp>
          <p:nvCxnSpPr>
            <p:cNvPr id="70672" name="98 Conector recto de flecha"/>
            <p:cNvCxnSpPr>
              <a:cxnSpLocks noChangeShapeType="1"/>
            </p:cNvCxnSpPr>
            <p:nvPr/>
          </p:nvCxnSpPr>
          <p:spPr bwMode="auto">
            <a:xfrm flipV="1">
              <a:off x="6348413" y="4767263"/>
              <a:ext cx="508000" cy="9525"/>
            </a:xfrm>
            <a:prstGeom prst="straightConnector1">
              <a:avLst/>
            </a:prstGeom>
            <a:noFill/>
            <a:ln w="19050">
              <a:solidFill>
                <a:schemeClr val="tx1"/>
              </a:solidFill>
              <a:round/>
              <a:headEnd type="triangle" w="med" len="med"/>
              <a:tailEnd type="triangle" w="med" len="med"/>
            </a:ln>
          </p:spPr>
        </p:cxnSp>
        <p:cxnSp>
          <p:nvCxnSpPr>
            <p:cNvPr id="70673" name="99 Conector recto de flecha"/>
            <p:cNvCxnSpPr>
              <a:cxnSpLocks noChangeShapeType="1"/>
            </p:cNvCxnSpPr>
            <p:nvPr/>
          </p:nvCxnSpPr>
          <p:spPr bwMode="auto">
            <a:xfrm flipV="1">
              <a:off x="6367463" y="5340350"/>
              <a:ext cx="509587" cy="9525"/>
            </a:xfrm>
            <a:prstGeom prst="straightConnector1">
              <a:avLst/>
            </a:prstGeom>
            <a:noFill/>
            <a:ln w="19050">
              <a:solidFill>
                <a:schemeClr val="tx1"/>
              </a:solidFill>
              <a:round/>
              <a:headEnd type="triangle" w="med" len="med"/>
              <a:tailEnd type="triangle" w="med" len="med"/>
            </a:ln>
          </p:spPr>
        </p:cxnSp>
        <p:sp>
          <p:nvSpPr>
            <p:cNvPr id="123" name="122 Forma libre"/>
            <p:cNvSpPr/>
            <p:nvPr/>
          </p:nvSpPr>
          <p:spPr>
            <a:xfrm>
              <a:off x="674688" y="2257425"/>
              <a:ext cx="7872412" cy="3719513"/>
            </a:xfrm>
            <a:custGeom>
              <a:avLst/>
              <a:gdLst>
                <a:gd name="connsiteX0" fmla="*/ 292607 w 7682178"/>
                <a:gd name="connsiteY0" fmla="*/ 0 h 4452519"/>
                <a:gd name="connsiteX1" fmla="*/ 336499 w 7682178"/>
                <a:gd name="connsiteY1" fmla="*/ 3811220 h 4452519"/>
                <a:gd name="connsiteX2" fmla="*/ 2311603 w 7682178"/>
                <a:gd name="connsiteY2" fmla="*/ 3811220 h 4452519"/>
                <a:gd name="connsiteX3" fmla="*/ 2318918 w 7682178"/>
                <a:gd name="connsiteY3" fmla="*/ 2172615 h 4452519"/>
                <a:gd name="connsiteX4" fmla="*/ 3108959 w 7682178"/>
                <a:gd name="connsiteY4" fmla="*/ 2157984 h 4452519"/>
                <a:gd name="connsiteX5" fmla="*/ 3065068 w 7682178"/>
                <a:gd name="connsiteY5" fmla="*/ 3796589 h 4452519"/>
                <a:gd name="connsiteX6" fmla="*/ 4403750 w 7682178"/>
                <a:gd name="connsiteY6" fmla="*/ 3803904 h 4452519"/>
                <a:gd name="connsiteX7" fmla="*/ 4440326 w 7682178"/>
                <a:gd name="connsiteY7" fmla="*/ 2187245 h 4452519"/>
                <a:gd name="connsiteX8" fmla="*/ 5084063 w 7682178"/>
                <a:gd name="connsiteY8" fmla="*/ 2099463 h 4452519"/>
                <a:gd name="connsiteX9" fmla="*/ 5084063 w 7682178"/>
                <a:gd name="connsiteY9" fmla="*/ 3825850 h 4452519"/>
                <a:gd name="connsiteX10" fmla="*/ 7307884 w 7682178"/>
                <a:gd name="connsiteY10" fmla="*/ 3818535 h 4452519"/>
                <a:gd name="connsiteX11" fmla="*/ 7329830 w 7682178"/>
                <a:gd name="connsiteY11" fmla="*/ 21946 h 4452519"/>
                <a:gd name="connsiteX0" fmla="*/ 292607 w 7506004"/>
                <a:gd name="connsiteY0" fmla="*/ 0 h 4464711"/>
                <a:gd name="connsiteX1" fmla="*/ 336499 w 7506004"/>
                <a:gd name="connsiteY1" fmla="*/ 3811220 h 4464711"/>
                <a:gd name="connsiteX2" fmla="*/ 2311603 w 7506004"/>
                <a:gd name="connsiteY2" fmla="*/ 3811220 h 4464711"/>
                <a:gd name="connsiteX3" fmla="*/ 2318918 w 7506004"/>
                <a:gd name="connsiteY3" fmla="*/ 2172615 h 4464711"/>
                <a:gd name="connsiteX4" fmla="*/ 3108959 w 7506004"/>
                <a:gd name="connsiteY4" fmla="*/ 2157984 h 4464711"/>
                <a:gd name="connsiteX5" fmla="*/ 3065068 w 7506004"/>
                <a:gd name="connsiteY5" fmla="*/ 3796589 h 4464711"/>
                <a:gd name="connsiteX6" fmla="*/ 4403750 w 7506004"/>
                <a:gd name="connsiteY6" fmla="*/ 3803904 h 4464711"/>
                <a:gd name="connsiteX7" fmla="*/ 4440326 w 7506004"/>
                <a:gd name="connsiteY7" fmla="*/ 2187245 h 4464711"/>
                <a:gd name="connsiteX8" fmla="*/ 5084063 w 7506004"/>
                <a:gd name="connsiteY8" fmla="*/ 2099463 h 4464711"/>
                <a:gd name="connsiteX9" fmla="*/ 5084063 w 7506004"/>
                <a:gd name="connsiteY9" fmla="*/ 3825850 h 4464711"/>
                <a:gd name="connsiteX10" fmla="*/ 6517843 w 7506004"/>
                <a:gd name="connsiteY10" fmla="*/ 3899002 h 4464711"/>
                <a:gd name="connsiteX11" fmla="*/ 7307884 w 7506004"/>
                <a:gd name="connsiteY11" fmla="*/ 3818535 h 4464711"/>
                <a:gd name="connsiteX12" fmla="*/ 7329830 w 7506004"/>
                <a:gd name="connsiteY12" fmla="*/ 21946 h 4464711"/>
                <a:gd name="connsiteX0" fmla="*/ 292607 w 7728508"/>
                <a:gd name="connsiteY0" fmla="*/ 0 h 4446423"/>
                <a:gd name="connsiteX1" fmla="*/ 336499 w 7728508"/>
                <a:gd name="connsiteY1" fmla="*/ 3811220 h 4446423"/>
                <a:gd name="connsiteX2" fmla="*/ 2311603 w 7728508"/>
                <a:gd name="connsiteY2" fmla="*/ 3811220 h 4446423"/>
                <a:gd name="connsiteX3" fmla="*/ 2318918 w 7728508"/>
                <a:gd name="connsiteY3" fmla="*/ 2172615 h 4446423"/>
                <a:gd name="connsiteX4" fmla="*/ 3108959 w 7728508"/>
                <a:gd name="connsiteY4" fmla="*/ 2157984 h 4446423"/>
                <a:gd name="connsiteX5" fmla="*/ 3065068 w 7728508"/>
                <a:gd name="connsiteY5" fmla="*/ 3796589 h 4446423"/>
                <a:gd name="connsiteX6" fmla="*/ 4403750 w 7728508"/>
                <a:gd name="connsiteY6" fmla="*/ 3803904 h 4446423"/>
                <a:gd name="connsiteX7" fmla="*/ 4440326 w 7728508"/>
                <a:gd name="connsiteY7" fmla="*/ 2187245 h 4446423"/>
                <a:gd name="connsiteX8" fmla="*/ 5084063 w 7728508"/>
                <a:gd name="connsiteY8" fmla="*/ 2099463 h 4446423"/>
                <a:gd name="connsiteX9" fmla="*/ 5084063 w 7728508"/>
                <a:gd name="connsiteY9" fmla="*/ 3825850 h 4446423"/>
                <a:gd name="connsiteX10" fmla="*/ 6517843 w 7728508"/>
                <a:gd name="connsiteY10" fmla="*/ 3899002 h 4446423"/>
                <a:gd name="connsiteX11" fmla="*/ 7593177 w 7728508"/>
                <a:gd name="connsiteY11" fmla="*/ 3328417 h 4446423"/>
                <a:gd name="connsiteX12" fmla="*/ 7329830 w 7728508"/>
                <a:gd name="connsiteY12" fmla="*/ 21946 h 4446423"/>
                <a:gd name="connsiteX0" fmla="*/ 292607 w 7728508"/>
                <a:gd name="connsiteY0" fmla="*/ 0 h 4446423"/>
                <a:gd name="connsiteX1" fmla="*/ 336499 w 7728508"/>
                <a:gd name="connsiteY1" fmla="*/ 3811220 h 4446423"/>
                <a:gd name="connsiteX2" fmla="*/ 2311603 w 7728508"/>
                <a:gd name="connsiteY2" fmla="*/ 3811220 h 4446423"/>
                <a:gd name="connsiteX3" fmla="*/ 2318918 w 7728508"/>
                <a:gd name="connsiteY3" fmla="*/ 2172615 h 4446423"/>
                <a:gd name="connsiteX4" fmla="*/ 3108959 w 7728508"/>
                <a:gd name="connsiteY4" fmla="*/ 2157984 h 4446423"/>
                <a:gd name="connsiteX5" fmla="*/ 3065068 w 7728508"/>
                <a:gd name="connsiteY5" fmla="*/ 3796589 h 4446423"/>
                <a:gd name="connsiteX6" fmla="*/ 4403750 w 7728508"/>
                <a:gd name="connsiteY6" fmla="*/ 3803904 h 4446423"/>
                <a:gd name="connsiteX7" fmla="*/ 4440326 w 7728508"/>
                <a:gd name="connsiteY7" fmla="*/ 2187245 h 4446423"/>
                <a:gd name="connsiteX8" fmla="*/ 5084063 w 7728508"/>
                <a:gd name="connsiteY8" fmla="*/ 2099463 h 4446423"/>
                <a:gd name="connsiteX9" fmla="*/ 5413247 w 7728508"/>
                <a:gd name="connsiteY9" fmla="*/ 3825850 h 4446423"/>
                <a:gd name="connsiteX10" fmla="*/ 6517843 w 7728508"/>
                <a:gd name="connsiteY10" fmla="*/ 3899002 h 4446423"/>
                <a:gd name="connsiteX11" fmla="*/ 7593177 w 7728508"/>
                <a:gd name="connsiteY11" fmla="*/ 3328417 h 4446423"/>
                <a:gd name="connsiteX12" fmla="*/ 7329830 w 7728508"/>
                <a:gd name="connsiteY12" fmla="*/ 21946 h 4446423"/>
                <a:gd name="connsiteX0" fmla="*/ 247497 w 7683398"/>
                <a:gd name="connsiteY0" fmla="*/ 0 h 4446423"/>
                <a:gd name="connsiteX1" fmla="*/ 291389 w 7683398"/>
                <a:gd name="connsiteY1" fmla="*/ 3811220 h 4446423"/>
                <a:gd name="connsiteX2" fmla="*/ 1995831 w 7683398"/>
                <a:gd name="connsiteY2" fmla="*/ 3811220 h 4446423"/>
                <a:gd name="connsiteX3" fmla="*/ 2273808 w 7683398"/>
                <a:gd name="connsiteY3" fmla="*/ 2172615 h 4446423"/>
                <a:gd name="connsiteX4" fmla="*/ 3063849 w 7683398"/>
                <a:gd name="connsiteY4" fmla="*/ 2157984 h 4446423"/>
                <a:gd name="connsiteX5" fmla="*/ 3019958 w 7683398"/>
                <a:gd name="connsiteY5" fmla="*/ 3796589 h 4446423"/>
                <a:gd name="connsiteX6" fmla="*/ 4358640 w 7683398"/>
                <a:gd name="connsiteY6" fmla="*/ 3803904 h 4446423"/>
                <a:gd name="connsiteX7" fmla="*/ 4395216 w 7683398"/>
                <a:gd name="connsiteY7" fmla="*/ 2187245 h 4446423"/>
                <a:gd name="connsiteX8" fmla="*/ 5038953 w 7683398"/>
                <a:gd name="connsiteY8" fmla="*/ 2099463 h 4446423"/>
                <a:gd name="connsiteX9" fmla="*/ 5368137 w 7683398"/>
                <a:gd name="connsiteY9" fmla="*/ 3825850 h 4446423"/>
                <a:gd name="connsiteX10" fmla="*/ 6472733 w 7683398"/>
                <a:gd name="connsiteY10" fmla="*/ 3899002 h 4446423"/>
                <a:gd name="connsiteX11" fmla="*/ 7548067 w 7683398"/>
                <a:gd name="connsiteY11" fmla="*/ 3328417 h 4446423"/>
                <a:gd name="connsiteX12" fmla="*/ 7284720 w 7683398"/>
                <a:gd name="connsiteY12" fmla="*/ 21946 h 4446423"/>
                <a:gd name="connsiteX0" fmla="*/ 437692 w 7873593"/>
                <a:gd name="connsiteY0" fmla="*/ 0 h 4125773"/>
                <a:gd name="connsiteX1" fmla="*/ 291389 w 7873593"/>
                <a:gd name="connsiteY1" fmla="*/ 3467406 h 4125773"/>
                <a:gd name="connsiteX2" fmla="*/ 2186026 w 7873593"/>
                <a:gd name="connsiteY2" fmla="*/ 3811220 h 4125773"/>
                <a:gd name="connsiteX3" fmla="*/ 2464003 w 7873593"/>
                <a:gd name="connsiteY3" fmla="*/ 2172615 h 4125773"/>
                <a:gd name="connsiteX4" fmla="*/ 3254044 w 7873593"/>
                <a:gd name="connsiteY4" fmla="*/ 2157984 h 4125773"/>
                <a:gd name="connsiteX5" fmla="*/ 3210153 w 7873593"/>
                <a:gd name="connsiteY5" fmla="*/ 3796589 h 4125773"/>
                <a:gd name="connsiteX6" fmla="*/ 4548835 w 7873593"/>
                <a:gd name="connsiteY6" fmla="*/ 3803904 h 4125773"/>
                <a:gd name="connsiteX7" fmla="*/ 4585411 w 7873593"/>
                <a:gd name="connsiteY7" fmla="*/ 2187245 h 4125773"/>
                <a:gd name="connsiteX8" fmla="*/ 5229148 w 7873593"/>
                <a:gd name="connsiteY8" fmla="*/ 2099463 h 4125773"/>
                <a:gd name="connsiteX9" fmla="*/ 5558332 w 7873593"/>
                <a:gd name="connsiteY9" fmla="*/ 3825850 h 4125773"/>
                <a:gd name="connsiteX10" fmla="*/ 6662928 w 7873593"/>
                <a:gd name="connsiteY10" fmla="*/ 3899002 h 4125773"/>
                <a:gd name="connsiteX11" fmla="*/ 7738262 w 7873593"/>
                <a:gd name="connsiteY11" fmla="*/ 3328417 h 4125773"/>
                <a:gd name="connsiteX12" fmla="*/ 7474915 w 7873593"/>
                <a:gd name="connsiteY12" fmla="*/ 21946 h 412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3593" h="4125773">
                  <a:moveTo>
                    <a:pt x="437692" y="0"/>
                  </a:moveTo>
                  <a:cubicBezTo>
                    <a:pt x="291388" y="1588008"/>
                    <a:pt x="0" y="2832203"/>
                    <a:pt x="291389" y="3467406"/>
                  </a:cubicBezTo>
                  <a:cubicBezTo>
                    <a:pt x="582778" y="4102609"/>
                    <a:pt x="1823924" y="4027018"/>
                    <a:pt x="2186026" y="3811220"/>
                  </a:cubicBezTo>
                  <a:cubicBezTo>
                    <a:pt x="2548128" y="3595422"/>
                    <a:pt x="2286000" y="2448154"/>
                    <a:pt x="2464003" y="2172615"/>
                  </a:cubicBezTo>
                  <a:cubicBezTo>
                    <a:pt x="2642006" y="1897076"/>
                    <a:pt x="3129686" y="1887322"/>
                    <a:pt x="3254044" y="2157984"/>
                  </a:cubicBezTo>
                  <a:cubicBezTo>
                    <a:pt x="3378402" y="2428646"/>
                    <a:pt x="2994355" y="3522269"/>
                    <a:pt x="3210153" y="3796589"/>
                  </a:cubicBezTo>
                  <a:cubicBezTo>
                    <a:pt x="3425952" y="4070909"/>
                    <a:pt x="4319625" y="4072128"/>
                    <a:pt x="4548835" y="3803904"/>
                  </a:cubicBezTo>
                  <a:cubicBezTo>
                    <a:pt x="4778045" y="3535680"/>
                    <a:pt x="4472026" y="2471318"/>
                    <a:pt x="4585411" y="2187245"/>
                  </a:cubicBezTo>
                  <a:cubicBezTo>
                    <a:pt x="4698796" y="1903172"/>
                    <a:pt x="5066995" y="1826362"/>
                    <a:pt x="5229148" y="2099463"/>
                  </a:cubicBezTo>
                  <a:cubicBezTo>
                    <a:pt x="5391301" y="2372564"/>
                    <a:pt x="5319369" y="3525927"/>
                    <a:pt x="5558332" y="3825850"/>
                  </a:cubicBezTo>
                  <a:cubicBezTo>
                    <a:pt x="5797295" y="4125773"/>
                    <a:pt x="6299606" y="3981908"/>
                    <a:pt x="6662928" y="3899002"/>
                  </a:cubicBezTo>
                  <a:cubicBezTo>
                    <a:pt x="7026250" y="3816097"/>
                    <a:pt x="7602931" y="3974593"/>
                    <a:pt x="7738262" y="3328417"/>
                  </a:cubicBezTo>
                  <a:cubicBezTo>
                    <a:pt x="7873593" y="2682241"/>
                    <a:pt x="7651089" y="1603248"/>
                    <a:pt x="7474915" y="21946"/>
                  </a:cubicBezTo>
                </a:path>
              </a:pathLst>
            </a:cu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es-MX"/>
            </a:p>
          </p:txBody>
        </p:sp>
        <p:cxnSp>
          <p:nvCxnSpPr>
            <p:cNvPr id="70675" name="123 Conector recto de flecha"/>
            <p:cNvCxnSpPr>
              <a:cxnSpLocks noChangeShapeType="1"/>
            </p:cNvCxnSpPr>
            <p:nvPr/>
          </p:nvCxnSpPr>
          <p:spPr bwMode="auto">
            <a:xfrm>
              <a:off x="2378075" y="2132013"/>
              <a:ext cx="4413250" cy="1587"/>
            </a:xfrm>
            <a:prstGeom prst="straightConnector1">
              <a:avLst/>
            </a:prstGeom>
            <a:noFill/>
            <a:ln w="19050">
              <a:solidFill>
                <a:schemeClr val="tx1"/>
              </a:solidFill>
              <a:round/>
              <a:headEnd type="triangle" w="med" len="med"/>
              <a:tailEnd type="triangle" w="med" len="med"/>
            </a:ln>
          </p:spPr>
        </p:cxnSp>
        <p:cxnSp>
          <p:nvCxnSpPr>
            <p:cNvPr id="70676" name="125 Conector recto de flecha"/>
            <p:cNvCxnSpPr>
              <a:cxnSpLocks noChangeShapeType="1"/>
            </p:cNvCxnSpPr>
            <p:nvPr/>
          </p:nvCxnSpPr>
          <p:spPr bwMode="auto">
            <a:xfrm>
              <a:off x="2378075" y="2646363"/>
              <a:ext cx="4413250" cy="1587"/>
            </a:xfrm>
            <a:prstGeom prst="straightConnector1">
              <a:avLst/>
            </a:prstGeom>
            <a:noFill/>
            <a:ln w="19050">
              <a:solidFill>
                <a:schemeClr val="tx1"/>
              </a:solidFill>
              <a:round/>
              <a:headEnd type="triangle" w="med" len="med"/>
              <a:tailEnd type="triangle" w="med" len="med"/>
            </a:ln>
          </p:spPr>
        </p:cxnSp>
        <p:cxnSp>
          <p:nvCxnSpPr>
            <p:cNvPr id="70677" name="126 Conector recto de flecha"/>
            <p:cNvCxnSpPr>
              <a:cxnSpLocks noChangeShapeType="1"/>
            </p:cNvCxnSpPr>
            <p:nvPr/>
          </p:nvCxnSpPr>
          <p:spPr bwMode="auto">
            <a:xfrm>
              <a:off x="2378075" y="3227388"/>
              <a:ext cx="4413250" cy="1587"/>
            </a:xfrm>
            <a:prstGeom prst="straightConnector1">
              <a:avLst/>
            </a:prstGeom>
            <a:noFill/>
            <a:ln w="19050">
              <a:solidFill>
                <a:schemeClr val="tx1"/>
              </a:solidFill>
              <a:round/>
              <a:headEnd type="triangle" w="med" len="med"/>
              <a:tailEnd type="triangle" w="med" len="med"/>
            </a:ln>
          </p:spPr>
        </p:cxnSp>
        <p:cxnSp>
          <p:nvCxnSpPr>
            <p:cNvPr id="70678" name="127 Conector recto de flecha"/>
            <p:cNvCxnSpPr>
              <a:cxnSpLocks noChangeShapeType="1"/>
            </p:cNvCxnSpPr>
            <p:nvPr/>
          </p:nvCxnSpPr>
          <p:spPr bwMode="auto">
            <a:xfrm>
              <a:off x="2378075" y="3741738"/>
              <a:ext cx="4413250" cy="1587"/>
            </a:xfrm>
            <a:prstGeom prst="straightConnector1">
              <a:avLst/>
            </a:prstGeom>
            <a:noFill/>
            <a:ln w="19050">
              <a:solidFill>
                <a:schemeClr val="tx1"/>
              </a:solidFill>
              <a:round/>
              <a:headEnd type="triangle" w="med" len="med"/>
              <a:tailEnd type="triangl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GB"/>
              <a:t>Arquitectura en capas</a:t>
            </a:r>
          </a:p>
        </p:txBody>
      </p:sp>
      <p:sp>
        <p:nvSpPr>
          <p:cNvPr id="80899" name="Rectangle 3"/>
          <p:cNvSpPr>
            <a:spLocks noChangeArrowheads="1"/>
          </p:cNvSpPr>
          <p:nvPr/>
        </p:nvSpPr>
        <p:spPr bwMode="auto">
          <a:xfrm>
            <a:off x="1295400" y="1905000"/>
            <a:ext cx="2057400" cy="4572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Aplicación</a:t>
            </a:r>
            <a:endParaRPr lang="en-US" sz="2000">
              <a:latin typeface="Times New Roman" pitchFamily="18" charset="0"/>
            </a:endParaRPr>
          </a:p>
        </p:txBody>
      </p:sp>
      <p:sp>
        <p:nvSpPr>
          <p:cNvPr id="80900" name="Rectangle 4"/>
          <p:cNvSpPr>
            <a:spLocks noChangeArrowheads="1"/>
          </p:cNvSpPr>
          <p:nvPr/>
        </p:nvSpPr>
        <p:spPr bwMode="auto">
          <a:xfrm>
            <a:off x="1295400" y="2921000"/>
            <a:ext cx="2057400" cy="4318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Transporte</a:t>
            </a:r>
            <a:endParaRPr lang="en-US" sz="2000">
              <a:latin typeface="Times New Roman" pitchFamily="18" charset="0"/>
            </a:endParaRPr>
          </a:p>
        </p:txBody>
      </p:sp>
      <p:sp>
        <p:nvSpPr>
          <p:cNvPr id="80901" name="Rectangle 5"/>
          <p:cNvSpPr>
            <a:spLocks noChangeArrowheads="1"/>
          </p:cNvSpPr>
          <p:nvPr/>
        </p:nvSpPr>
        <p:spPr bwMode="auto">
          <a:xfrm>
            <a:off x="1295400" y="3886200"/>
            <a:ext cx="2057400" cy="4572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Red</a:t>
            </a:r>
            <a:endParaRPr lang="en-US" sz="2000">
              <a:latin typeface="Times New Roman" pitchFamily="18" charset="0"/>
            </a:endParaRPr>
          </a:p>
        </p:txBody>
      </p:sp>
      <p:sp>
        <p:nvSpPr>
          <p:cNvPr id="80902" name="Rectangle 6"/>
          <p:cNvSpPr>
            <a:spLocks noChangeArrowheads="1"/>
          </p:cNvSpPr>
          <p:nvPr/>
        </p:nvSpPr>
        <p:spPr bwMode="auto">
          <a:xfrm>
            <a:off x="1295400" y="4876800"/>
            <a:ext cx="2057400" cy="4572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Red local</a:t>
            </a:r>
            <a:endParaRPr lang="en-US" sz="2000">
              <a:latin typeface="Times New Roman" pitchFamily="18" charset="0"/>
            </a:endParaRPr>
          </a:p>
        </p:txBody>
      </p:sp>
      <p:sp>
        <p:nvSpPr>
          <p:cNvPr id="80903" name="Oval 7"/>
          <p:cNvSpPr>
            <a:spLocks noChangeArrowheads="1"/>
          </p:cNvSpPr>
          <p:nvPr/>
        </p:nvSpPr>
        <p:spPr bwMode="auto">
          <a:xfrm>
            <a:off x="2514600" y="5791200"/>
            <a:ext cx="4038600" cy="533400"/>
          </a:xfrm>
          <a:prstGeom prst="ellipse">
            <a:avLst/>
          </a:prstGeom>
          <a:solidFill>
            <a:schemeClr val="bg1"/>
          </a:solidFill>
          <a:ln w="12700">
            <a:solidFill>
              <a:schemeClr val="tx1"/>
            </a:solidFill>
            <a:round/>
            <a:headEnd type="none" w="sm" len="sm"/>
            <a:tailEnd type="none" w="sm" len="sm"/>
          </a:ln>
        </p:spPr>
        <p:txBody>
          <a:bodyPr wrap="none" anchor="ctr"/>
          <a:lstStyle/>
          <a:p>
            <a:pPr algn="ctr" eaLnBrk="0" hangingPunct="0"/>
            <a:r>
              <a:rPr lang="en-GB" sz="2000">
                <a:latin typeface="Times New Roman" pitchFamily="18" charset="0"/>
              </a:rPr>
              <a:t>Medio físico</a:t>
            </a:r>
            <a:endParaRPr lang="en-US" sz="2000">
              <a:latin typeface="Times New Roman" pitchFamily="18" charset="0"/>
            </a:endParaRPr>
          </a:p>
        </p:txBody>
      </p:sp>
      <p:sp>
        <p:nvSpPr>
          <p:cNvPr id="80904" name="Line 8"/>
          <p:cNvSpPr>
            <a:spLocks noChangeShapeType="1"/>
          </p:cNvSpPr>
          <p:nvPr/>
        </p:nvSpPr>
        <p:spPr bwMode="auto">
          <a:xfrm>
            <a:off x="2362200" y="2362200"/>
            <a:ext cx="0" cy="533400"/>
          </a:xfrm>
          <a:prstGeom prst="line">
            <a:avLst/>
          </a:prstGeom>
          <a:noFill/>
          <a:ln w="12700">
            <a:solidFill>
              <a:schemeClr val="tx1"/>
            </a:solidFill>
            <a:round/>
            <a:headEnd type="triangle" w="med" len="med"/>
            <a:tailEnd type="triangle" w="med" len="med"/>
          </a:ln>
        </p:spPr>
        <p:txBody>
          <a:bodyPr/>
          <a:lstStyle/>
          <a:p>
            <a:endParaRPr lang="en-US"/>
          </a:p>
        </p:txBody>
      </p:sp>
      <p:sp>
        <p:nvSpPr>
          <p:cNvPr id="80905" name="Line 9"/>
          <p:cNvSpPr>
            <a:spLocks noChangeShapeType="1"/>
          </p:cNvSpPr>
          <p:nvPr/>
        </p:nvSpPr>
        <p:spPr bwMode="auto">
          <a:xfrm>
            <a:off x="2362200" y="3352800"/>
            <a:ext cx="0" cy="533400"/>
          </a:xfrm>
          <a:prstGeom prst="line">
            <a:avLst/>
          </a:prstGeom>
          <a:noFill/>
          <a:ln w="12700">
            <a:solidFill>
              <a:schemeClr val="tx1"/>
            </a:solidFill>
            <a:round/>
            <a:headEnd type="triangle" w="med" len="med"/>
            <a:tailEnd type="triangle" w="med" len="med"/>
          </a:ln>
        </p:spPr>
        <p:txBody>
          <a:bodyPr/>
          <a:lstStyle/>
          <a:p>
            <a:endParaRPr lang="en-US"/>
          </a:p>
        </p:txBody>
      </p:sp>
      <p:sp>
        <p:nvSpPr>
          <p:cNvPr id="80906" name="Line 10"/>
          <p:cNvSpPr>
            <a:spLocks noChangeShapeType="1"/>
          </p:cNvSpPr>
          <p:nvPr/>
        </p:nvSpPr>
        <p:spPr bwMode="auto">
          <a:xfrm>
            <a:off x="2362200" y="4343400"/>
            <a:ext cx="0" cy="533400"/>
          </a:xfrm>
          <a:prstGeom prst="line">
            <a:avLst/>
          </a:prstGeom>
          <a:noFill/>
          <a:ln w="12700">
            <a:solidFill>
              <a:schemeClr val="tx1"/>
            </a:solidFill>
            <a:round/>
            <a:headEnd type="triangle" w="med" len="med"/>
            <a:tailEnd type="triangle" w="med" len="med"/>
          </a:ln>
        </p:spPr>
        <p:txBody>
          <a:bodyPr/>
          <a:lstStyle/>
          <a:p>
            <a:endParaRPr lang="en-US"/>
          </a:p>
        </p:txBody>
      </p:sp>
      <p:sp>
        <p:nvSpPr>
          <p:cNvPr id="80907" name="Line 11"/>
          <p:cNvSpPr>
            <a:spLocks noChangeShapeType="1"/>
          </p:cNvSpPr>
          <p:nvPr/>
        </p:nvSpPr>
        <p:spPr bwMode="auto">
          <a:xfrm>
            <a:off x="2362200" y="5334000"/>
            <a:ext cx="685800" cy="533400"/>
          </a:xfrm>
          <a:prstGeom prst="line">
            <a:avLst/>
          </a:prstGeom>
          <a:noFill/>
          <a:ln w="12700">
            <a:solidFill>
              <a:schemeClr val="tx1"/>
            </a:solidFill>
            <a:round/>
            <a:headEnd type="triangle" w="med" len="med"/>
            <a:tailEnd type="triangle" w="med" len="med"/>
          </a:ln>
        </p:spPr>
        <p:txBody>
          <a:bodyPr/>
          <a:lstStyle/>
          <a:p>
            <a:endParaRPr lang="en-US"/>
          </a:p>
        </p:txBody>
      </p:sp>
      <p:sp>
        <p:nvSpPr>
          <p:cNvPr id="80908" name="Rectangle 12"/>
          <p:cNvSpPr>
            <a:spLocks noChangeArrowheads="1"/>
          </p:cNvSpPr>
          <p:nvPr/>
        </p:nvSpPr>
        <p:spPr bwMode="auto">
          <a:xfrm>
            <a:off x="5867400" y="1955800"/>
            <a:ext cx="2057400" cy="4572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Aplicación</a:t>
            </a:r>
            <a:endParaRPr lang="en-US" sz="2000">
              <a:latin typeface="Times New Roman" pitchFamily="18" charset="0"/>
            </a:endParaRPr>
          </a:p>
        </p:txBody>
      </p:sp>
      <p:sp>
        <p:nvSpPr>
          <p:cNvPr id="80909" name="Rectangle 13"/>
          <p:cNvSpPr>
            <a:spLocks noChangeArrowheads="1"/>
          </p:cNvSpPr>
          <p:nvPr/>
        </p:nvSpPr>
        <p:spPr bwMode="auto">
          <a:xfrm>
            <a:off x="5867400" y="2971800"/>
            <a:ext cx="2057400" cy="4318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Transporte</a:t>
            </a:r>
            <a:endParaRPr lang="en-US" sz="2000">
              <a:latin typeface="Times New Roman" pitchFamily="18" charset="0"/>
            </a:endParaRPr>
          </a:p>
        </p:txBody>
      </p:sp>
      <p:sp>
        <p:nvSpPr>
          <p:cNvPr id="80910" name="Rectangle 14"/>
          <p:cNvSpPr>
            <a:spLocks noChangeArrowheads="1"/>
          </p:cNvSpPr>
          <p:nvPr/>
        </p:nvSpPr>
        <p:spPr bwMode="auto">
          <a:xfrm>
            <a:off x="5867400" y="3937000"/>
            <a:ext cx="2057400" cy="4572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Red</a:t>
            </a:r>
            <a:endParaRPr lang="en-US" sz="2000">
              <a:latin typeface="Times New Roman" pitchFamily="18" charset="0"/>
            </a:endParaRPr>
          </a:p>
        </p:txBody>
      </p:sp>
      <p:sp>
        <p:nvSpPr>
          <p:cNvPr id="80911" name="Rectangle 15"/>
          <p:cNvSpPr>
            <a:spLocks noChangeArrowheads="1"/>
          </p:cNvSpPr>
          <p:nvPr/>
        </p:nvSpPr>
        <p:spPr bwMode="auto">
          <a:xfrm>
            <a:off x="5867400" y="4927600"/>
            <a:ext cx="2057400" cy="457200"/>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2000">
                <a:latin typeface="Times New Roman" pitchFamily="18" charset="0"/>
              </a:rPr>
              <a:t>Red local</a:t>
            </a:r>
            <a:endParaRPr lang="en-US" sz="2000">
              <a:latin typeface="Times New Roman" pitchFamily="18" charset="0"/>
            </a:endParaRPr>
          </a:p>
        </p:txBody>
      </p:sp>
      <p:sp>
        <p:nvSpPr>
          <p:cNvPr id="80912" name="Line 16"/>
          <p:cNvSpPr>
            <a:spLocks noChangeShapeType="1"/>
          </p:cNvSpPr>
          <p:nvPr/>
        </p:nvSpPr>
        <p:spPr bwMode="auto">
          <a:xfrm>
            <a:off x="6934200" y="2413000"/>
            <a:ext cx="0" cy="533400"/>
          </a:xfrm>
          <a:prstGeom prst="line">
            <a:avLst/>
          </a:prstGeom>
          <a:noFill/>
          <a:ln w="12700">
            <a:solidFill>
              <a:schemeClr val="tx1"/>
            </a:solidFill>
            <a:round/>
            <a:headEnd type="triangle" w="med" len="med"/>
            <a:tailEnd type="triangle" w="med" len="med"/>
          </a:ln>
        </p:spPr>
        <p:txBody>
          <a:bodyPr/>
          <a:lstStyle/>
          <a:p>
            <a:endParaRPr lang="en-US"/>
          </a:p>
        </p:txBody>
      </p:sp>
      <p:sp>
        <p:nvSpPr>
          <p:cNvPr id="80913" name="Line 17"/>
          <p:cNvSpPr>
            <a:spLocks noChangeShapeType="1"/>
          </p:cNvSpPr>
          <p:nvPr/>
        </p:nvSpPr>
        <p:spPr bwMode="auto">
          <a:xfrm>
            <a:off x="6934200" y="3403600"/>
            <a:ext cx="0" cy="533400"/>
          </a:xfrm>
          <a:prstGeom prst="line">
            <a:avLst/>
          </a:prstGeom>
          <a:noFill/>
          <a:ln w="12700">
            <a:solidFill>
              <a:schemeClr val="tx1"/>
            </a:solidFill>
            <a:round/>
            <a:headEnd type="triangle" w="med" len="med"/>
            <a:tailEnd type="triangle" w="med" len="med"/>
          </a:ln>
        </p:spPr>
        <p:txBody>
          <a:bodyPr/>
          <a:lstStyle/>
          <a:p>
            <a:endParaRPr lang="en-US"/>
          </a:p>
        </p:txBody>
      </p:sp>
      <p:sp>
        <p:nvSpPr>
          <p:cNvPr id="80914" name="Line 18"/>
          <p:cNvSpPr>
            <a:spLocks noChangeShapeType="1"/>
          </p:cNvSpPr>
          <p:nvPr/>
        </p:nvSpPr>
        <p:spPr bwMode="auto">
          <a:xfrm>
            <a:off x="6934200" y="4394200"/>
            <a:ext cx="0" cy="533400"/>
          </a:xfrm>
          <a:prstGeom prst="line">
            <a:avLst/>
          </a:prstGeom>
          <a:noFill/>
          <a:ln w="12700">
            <a:solidFill>
              <a:schemeClr val="tx1"/>
            </a:solidFill>
            <a:round/>
            <a:headEnd type="triangle" w="med" len="med"/>
            <a:tailEnd type="triangle" w="med" len="med"/>
          </a:ln>
        </p:spPr>
        <p:txBody>
          <a:bodyPr/>
          <a:lstStyle/>
          <a:p>
            <a:endParaRPr lang="en-US"/>
          </a:p>
        </p:txBody>
      </p:sp>
      <p:sp>
        <p:nvSpPr>
          <p:cNvPr id="80915" name="Line 19"/>
          <p:cNvSpPr>
            <a:spLocks noChangeShapeType="1"/>
          </p:cNvSpPr>
          <p:nvPr/>
        </p:nvSpPr>
        <p:spPr bwMode="auto">
          <a:xfrm flipH="1">
            <a:off x="6248400" y="5384800"/>
            <a:ext cx="685800" cy="558800"/>
          </a:xfrm>
          <a:prstGeom prst="line">
            <a:avLst/>
          </a:prstGeom>
          <a:noFill/>
          <a:ln w="12700">
            <a:solidFill>
              <a:schemeClr val="tx1"/>
            </a:solidFill>
            <a:round/>
            <a:headEnd type="triangle" w="med" len="med"/>
            <a:tailEnd type="triangle" w="med" len="med"/>
          </a:ln>
        </p:spPr>
        <p:txBody>
          <a:bodyPr/>
          <a:lstStyle/>
          <a:p>
            <a:endParaRPr lang="en-US"/>
          </a:p>
        </p:txBody>
      </p:sp>
      <p:sp>
        <p:nvSpPr>
          <p:cNvPr id="80916" name="Line 20"/>
          <p:cNvSpPr>
            <a:spLocks noChangeShapeType="1"/>
          </p:cNvSpPr>
          <p:nvPr/>
        </p:nvSpPr>
        <p:spPr bwMode="auto">
          <a:xfrm>
            <a:off x="2819400" y="2590800"/>
            <a:ext cx="3657600" cy="0"/>
          </a:xfrm>
          <a:prstGeom prst="line">
            <a:avLst/>
          </a:prstGeom>
          <a:noFill/>
          <a:ln w="12700">
            <a:solidFill>
              <a:schemeClr val="tx1"/>
            </a:solidFill>
            <a:prstDash val="dash"/>
            <a:round/>
            <a:headEnd type="arrow" w="med" len="med"/>
            <a:tailEnd type="arrow" w="med" len="med"/>
          </a:ln>
        </p:spPr>
        <p:txBody>
          <a:bodyPr/>
          <a:lstStyle/>
          <a:p>
            <a:endParaRPr lang="en-US"/>
          </a:p>
        </p:txBody>
      </p:sp>
      <p:sp>
        <p:nvSpPr>
          <p:cNvPr id="80917" name="Line 21"/>
          <p:cNvSpPr>
            <a:spLocks noChangeShapeType="1"/>
          </p:cNvSpPr>
          <p:nvPr/>
        </p:nvSpPr>
        <p:spPr bwMode="auto">
          <a:xfrm>
            <a:off x="2819400" y="3657600"/>
            <a:ext cx="3657600" cy="0"/>
          </a:xfrm>
          <a:prstGeom prst="line">
            <a:avLst/>
          </a:prstGeom>
          <a:noFill/>
          <a:ln w="12700">
            <a:solidFill>
              <a:schemeClr val="tx1"/>
            </a:solidFill>
            <a:prstDash val="dash"/>
            <a:round/>
            <a:headEnd type="arrow" w="med" len="med"/>
            <a:tailEnd type="arrow" w="med" len="med"/>
          </a:ln>
        </p:spPr>
        <p:txBody>
          <a:bodyPr/>
          <a:lstStyle/>
          <a:p>
            <a:endParaRPr lang="en-US"/>
          </a:p>
        </p:txBody>
      </p:sp>
      <p:sp>
        <p:nvSpPr>
          <p:cNvPr id="80918" name="Line 22"/>
          <p:cNvSpPr>
            <a:spLocks noChangeShapeType="1"/>
          </p:cNvSpPr>
          <p:nvPr/>
        </p:nvSpPr>
        <p:spPr bwMode="auto">
          <a:xfrm>
            <a:off x="2819400" y="4648200"/>
            <a:ext cx="3657600" cy="0"/>
          </a:xfrm>
          <a:prstGeom prst="line">
            <a:avLst/>
          </a:prstGeom>
          <a:noFill/>
          <a:ln w="12700">
            <a:solidFill>
              <a:schemeClr val="tx1"/>
            </a:solidFill>
            <a:prstDash val="dash"/>
            <a:round/>
            <a:headEnd type="arrow" w="med" len="med"/>
            <a:tailEnd type="arrow" w="med" len="med"/>
          </a:ln>
        </p:spPr>
        <p:txBody>
          <a:bodyPr/>
          <a:lstStyle/>
          <a:p>
            <a:endParaRPr lang="en-US"/>
          </a:p>
        </p:txBody>
      </p:sp>
      <p:sp>
        <p:nvSpPr>
          <p:cNvPr id="80919" name="Line 23"/>
          <p:cNvSpPr>
            <a:spLocks noChangeShapeType="1"/>
          </p:cNvSpPr>
          <p:nvPr/>
        </p:nvSpPr>
        <p:spPr bwMode="auto">
          <a:xfrm>
            <a:off x="2819400" y="5562600"/>
            <a:ext cx="3657600" cy="0"/>
          </a:xfrm>
          <a:prstGeom prst="line">
            <a:avLst/>
          </a:prstGeom>
          <a:noFill/>
          <a:ln w="12700">
            <a:solidFill>
              <a:schemeClr val="tx1"/>
            </a:solidFill>
            <a:prstDash val="dash"/>
            <a:round/>
            <a:headEnd type="arrow" w="med" len="med"/>
            <a:tailEnd type="arrow" w="med" len="med"/>
          </a:ln>
        </p:spPr>
        <p:txBody>
          <a:bodyPr/>
          <a:lstStyle/>
          <a:p>
            <a:endParaRPr lang="en-US"/>
          </a:p>
        </p:txBody>
      </p:sp>
      <p:sp>
        <p:nvSpPr>
          <p:cNvPr id="80920" name="Text Box 24"/>
          <p:cNvSpPr txBox="1">
            <a:spLocks noChangeArrowheads="1"/>
          </p:cNvSpPr>
          <p:nvPr/>
        </p:nvSpPr>
        <p:spPr bwMode="auto">
          <a:xfrm>
            <a:off x="3849688" y="2286000"/>
            <a:ext cx="1431925" cy="336550"/>
          </a:xfrm>
          <a:prstGeom prst="rect">
            <a:avLst/>
          </a:prstGeom>
          <a:noFill/>
          <a:ln w="12700">
            <a:noFill/>
            <a:miter lim="800000"/>
            <a:headEnd type="none" w="sm" len="sm"/>
            <a:tailEnd type="none" w="sm" len="sm"/>
          </a:ln>
        </p:spPr>
        <p:txBody>
          <a:bodyPr wrap="none">
            <a:spAutoFit/>
          </a:bodyPr>
          <a:lstStyle/>
          <a:p>
            <a:pPr algn="ctr" eaLnBrk="0" hangingPunct="0"/>
            <a:r>
              <a:rPr lang="en-GB" sz="1600">
                <a:latin typeface="Times New Roman" pitchFamily="18" charset="0"/>
              </a:rPr>
              <a:t>Mensaje HTTP</a:t>
            </a:r>
            <a:endParaRPr lang="en-US" sz="1600">
              <a:latin typeface="Times New Roman" pitchFamily="18" charset="0"/>
            </a:endParaRPr>
          </a:p>
        </p:txBody>
      </p:sp>
      <p:sp>
        <p:nvSpPr>
          <p:cNvPr id="80921" name="Text Box 25"/>
          <p:cNvSpPr txBox="1">
            <a:spLocks noChangeArrowheads="1"/>
          </p:cNvSpPr>
          <p:nvPr/>
        </p:nvSpPr>
        <p:spPr bwMode="auto">
          <a:xfrm>
            <a:off x="3857625" y="3352800"/>
            <a:ext cx="1420813" cy="336550"/>
          </a:xfrm>
          <a:prstGeom prst="rect">
            <a:avLst/>
          </a:prstGeom>
          <a:noFill/>
          <a:ln w="12700">
            <a:noFill/>
            <a:miter lim="800000"/>
            <a:headEnd type="none" w="sm" len="sm"/>
            <a:tailEnd type="none" w="sm" len="sm"/>
          </a:ln>
        </p:spPr>
        <p:txBody>
          <a:bodyPr wrap="none">
            <a:spAutoFit/>
          </a:bodyPr>
          <a:lstStyle/>
          <a:p>
            <a:pPr algn="ctr" eaLnBrk="0" hangingPunct="0"/>
            <a:r>
              <a:rPr lang="en-GB" sz="1600">
                <a:latin typeface="Times New Roman" pitchFamily="18" charset="0"/>
              </a:rPr>
              <a:t>Segmento TCP</a:t>
            </a:r>
            <a:endParaRPr lang="en-US" sz="1600">
              <a:latin typeface="Times New Roman" pitchFamily="18" charset="0"/>
            </a:endParaRPr>
          </a:p>
        </p:txBody>
      </p:sp>
      <p:sp>
        <p:nvSpPr>
          <p:cNvPr id="80922" name="Text Box 26"/>
          <p:cNvSpPr txBox="1">
            <a:spLocks noChangeArrowheads="1"/>
          </p:cNvSpPr>
          <p:nvPr/>
        </p:nvSpPr>
        <p:spPr bwMode="auto">
          <a:xfrm>
            <a:off x="3940175" y="4343400"/>
            <a:ext cx="1309688" cy="336550"/>
          </a:xfrm>
          <a:prstGeom prst="rect">
            <a:avLst/>
          </a:prstGeom>
          <a:noFill/>
          <a:ln w="12700">
            <a:noFill/>
            <a:miter lim="800000"/>
            <a:headEnd type="none" w="sm" len="sm"/>
            <a:tailEnd type="none" w="sm" len="sm"/>
          </a:ln>
        </p:spPr>
        <p:txBody>
          <a:bodyPr wrap="none">
            <a:spAutoFit/>
          </a:bodyPr>
          <a:lstStyle/>
          <a:p>
            <a:pPr algn="ctr" eaLnBrk="0" hangingPunct="0"/>
            <a:r>
              <a:rPr lang="en-GB" sz="1600">
                <a:latin typeface="Times New Roman" pitchFamily="18" charset="0"/>
              </a:rPr>
              <a:t>Datagrama IP</a:t>
            </a:r>
            <a:endParaRPr lang="en-US" sz="1600">
              <a:latin typeface="Times New Roman" pitchFamily="18" charset="0"/>
            </a:endParaRPr>
          </a:p>
        </p:txBody>
      </p:sp>
      <p:sp>
        <p:nvSpPr>
          <p:cNvPr id="80923" name="Text Box 27"/>
          <p:cNvSpPr txBox="1">
            <a:spLocks noChangeArrowheads="1"/>
          </p:cNvSpPr>
          <p:nvPr/>
        </p:nvSpPr>
        <p:spPr bwMode="auto">
          <a:xfrm>
            <a:off x="3862388" y="5257800"/>
            <a:ext cx="1457325" cy="336550"/>
          </a:xfrm>
          <a:prstGeom prst="rect">
            <a:avLst/>
          </a:prstGeom>
          <a:noFill/>
          <a:ln w="12700">
            <a:noFill/>
            <a:miter lim="800000"/>
            <a:headEnd type="none" w="sm" len="sm"/>
            <a:tailEnd type="none" w="sm" len="sm"/>
          </a:ln>
        </p:spPr>
        <p:txBody>
          <a:bodyPr wrap="none">
            <a:spAutoFit/>
          </a:bodyPr>
          <a:lstStyle/>
          <a:p>
            <a:pPr algn="ctr" eaLnBrk="0" hangingPunct="0"/>
            <a:r>
              <a:rPr lang="en-GB" sz="1600">
                <a:latin typeface="Times New Roman" pitchFamily="18" charset="0"/>
              </a:rPr>
              <a:t>Trama Ethernet</a:t>
            </a:r>
            <a:endParaRPr lang="en-US" sz="1600">
              <a:latin typeface="Times New Roman" pitchFamily="18" charset="0"/>
            </a:endParaRPr>
          </a:p>
        </p:txBody>
      </p:sp>
      <p:sp>
        <p:nvSpPr>
          <p:cNvPr id="80924" name="Text Box 28"/>
          <p:cNvSpPr txBox="1">
            <a:spLocks noChangeArrowheads="1"/>
          </p:cNvSpPr>
          <p:nvPr/>
        </p:nvSpPr>
        <p:spPr bwMode="auto">
          <a:xfrm>
            <a:off x="1547813" y="1524000"/>
            <a:ext cx="1298575" cy="396875"/>
          </a:xfrm>
          <a:prstGeom prst="rect">
            <a:avLst/>
          </a:prstGeom>
          <a:noFill/>
          <a:ln w="12700">
            <a:noFill/>
            <a:miter lim="800000"/>
            <a:headEnd type="none" w="sm" len="sm"/>
            <a:tailEnd type="none" w="sm" len="sm"/>
          </a:ln>
        </p:spPr>
        <p:txBody>
          <a:bodyPr wrap="none">
            <a:spAutoFit/>
          </a:bodyPr>
          <a:lstStyle/>
          <a:p>
            <a:pPr eaLnBrk="0" hangingPunct="0"/>
            <a:r>
              <a:rPr lang="en-GB" sz="2000">
                <a:latin typeface="Times New Roman" pitchFamily="18" charset="0"/>
              </a:rPr>
              <a:t>Navegador</a:t>
            </a:r>
            <a:endParaRPr lang="en-US" sz="2000">
              <a:latin typeface="Times New Roman" pitchFamily="18" charset="0"/>
            </a:endParaRPr>
          </a:p>
        </p:txBody>
      </p:sp>
      <p:sp>
        <p:nvSpPr>
          <p:cNvPr id="80925" name="Text Box 29"/>
          <p:cNvSpPr txBox="1">
            <a:spLocks noChangeArrowheads="1"/>
          </p:cNvSpPr>
          <p:nvPr/>
        </p:nvSpPr>
        <p:spPr bwMode="auto">
          <a:xfrm>
            <a:off x="6189663" y="1524000"/>
            <a:ext cx="1600200" cy="396875"/>
          </a:xfrm>
          <a:prstGeom prst="rect">
            <a:avLst/>
          </a:prstGeom>
          <a:noFill/>
          <a:ln w="12700">
            <a:noFill/>
            <a:miter lim="800000"/>
            <a:headEnd type="none" w="sm" len="sm"/>
            <a:tailEnd type="none" w="sm" len="sm"/>
          </a:ln>
        </p:spPr>
        <p:txBody>
          <a:bodyPr wrap="none">
            <a:spAutoFit/>
          </a:bodyPr>
          <a:lstStyle/>
          <a:p>
            <a:pPr eaLnBrk="0" hangingPunct="0"/>
            <a:r>
              <a:rPr lang="en-GB" sz="2000">
                <a:latin typeface="Times New Roman" pitchFamily="18" charset="0"/>
              </a:rPr>
              <a:t>Servidor Web</a:t>
            </a:r>
            <a:endParaRPr lang="en-US" sz="2000">
              <a:latin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p:cNvGrpSpPr/>
          <p:nvPr/>
        </p:nvGrpSpPr>
        <p:grpSpPr>
          <a:xfrm>
            <a:off x="158750" y="1557338"/>
            <a:ext cx="8883650" cy="4691062"/>
            <a:chOff x="158750" y="1557338"/>
            <a:chExt cx="8883650" cy="4691062"/>
          </a:xfrm>
        </p:grpSpPr>
        <p:grpSp>
          <p:nvGrpSpPr>
            <p:cNvPr id="2" name="Group 3"/>
            <p:cNvGrpSpPr>
              <a:grpSpLocks/>
            </p:cNvGrpSpPr>
            <p:nvPr/>
          </p:nvGrpSpPr>
          <p:grpSpPr bwMode="auto">
            <a:xfrm>
              <a:off x="4340225" y="1557338"/>
              <a:ext cx="4699000" cy="612775"/>
              <a:chOff x="2689" y="981"/>
              <a:chExt cx="2960" cy="386"/>
            </a:xfrm>
          </p:grpSpPr>
          <p:sp>
            <p:nvSpPr>
              <p:cNvPr id="81941" name="Rectangle 4"/>
              <p:cNvSpPr>
                <a:spLocks noChangeArrowheads="1"/>
              </p:cNvSpPr>
              <p:nvPr/>
            </p:nvSpPr>
            <p:spPr bwMode="auto">
              <a:xfrm>
                <a:off x="3878" y="981"/>
                <a:ext cx="1771" cy="386"/>
              </a:xfrm>
              <a:prstGeom prst="rect">
                <a:avLst/>
              </a:prstGeom>
              <a:solidFill>
                <a:srgbClr val="FDE2BB"/>
              </a:solidFill>
              <a:ln w="12700">
                <a:solidFill>
                  <a:schemeClr val="tx1"/>
                </a:solidFill>
                <a:miter lim="800000"/>
                <a:headEnd type="none" w="sm" len="sm"/>
                <a:tailEnd type="none" w="sm" len="sm"/>
              </a:ln>
            </p:spPr>
            <p:txBody>
              <a:bodyPr wrap="none" anchor="ctr"/>
              <a:lstStyle/>
              <a:p>
                <a:pPr algn="ctr" eaLnBrk="0" hangingPunct="0"/>
                <a:r>
                  <a:rPr lang="en-GB" sz="1800">
                    <a:latin typeface="Times New Roman" pitchFamily="18" charset="0"/>
                  </a:rPr>
                  <a:t>GET //index.html </a:t>
                </a:r>
                <a:br>
                  <a:rPr lang="en-GB" sz="1800">
                    <a:latin typeface="Times New Roman" pitchFamily="18" charset="0"/>
                  </a:rPr>
                </a:br>
                <a:r>
                  <a:rPr lang="en-GB" sz="1800">
                    <a:latin typeface="Times New Roman" pitchFamily="18" charset="0"/>
                  </a:rPr>
                  <a:t>Host: www.itam.mx</a:t>
                </a:r>
                <a:endParaRPr lang="en-US" sz="1800">
                  <a:latin typeface="Times New Roman" pitchFamily="18" charset="0"/>
                </a:endParaRPr>
              </a:p>
            </p:txBody>
          </p:sp>
          <p:sp>
            <p:nvSpPr>
              <p:cNvPr id="81942" name="Text Box 5"/>
              <p:cNvSpPr txBox="1">
                <a:spLocks noChangeArrowheads="1"/>
              </p:cNvSpPr>
              <p:nvPr/>
            </p:nvSpPr>
            <p:spPr bwMode="auto">
              <a:xfrm>
                <a:off x="2689" y="1049"/>
                <a:ext cx="1098" cy="250"/>
              </a:xfrm>
              <a:prstGeom prst="rect">
                <a:avLst/>
              </a:prstGeom>
              <a:noFill/>
              <a:ln w="12700">
                <a:noFill/>
                <a:miter lim="800000"/>
                <a:headEnd type="none" w="sm" len="sm"/>
                <a:tailEnd type="none" w="sm" len="sm"/>
              </a:ln>
            </p:spPr>
            <p:txBody>
              <a:bodyPr wrap="none">
                <a:spAutoFit/>
              </a:bodyPr>
              <a:lstStyle/>
              <a:p>
                <a:pPr eaLnBrk="0" hangingPunct="0"/>
                <a:r>
                  <a:rPr lang="en-GB" sz="2000">
                    <a:latin typeface="Times New Roman" pitchFamily="18" charset="0"/>
                  </a:rPr>
                  <a:t>Mensaje HTTP</a:t>
                </a:r>
                <a:endParaRPr lang="en-US" sz="2000">
                  <a:latin typeface="Times New Roman" pitchFamily="18" charset="0"/>
                </a:endParaRPr>
              </a:p>
            </p:txBody>
          </p:sp>
        </p:grpSp>
        <p:grpSp>
          <p:nvGrpSpPr>
            <p:cNvPr id="3" name="Group 6"/>
            <p:cNvGrpSpPr>
              <a:grpSpLocks/>
            </p:cNvGrpSpPr>
            <p:nvPr/>
          </p:nvGrpSpPr>
          <p:grpSpPr bwMode="auto">
            <a:xfrm>
              <a:off x="2611438" y="2711450"/>
              <a:ext cx="6427787" cy="612775"/>
              <a:chOff x="1600" y="1701"/>
              <a:chExt cx="4049" cy="386"/>
            </a:xfrm>
          </p:grpSpPr>
          <p:sp>
            <p:nvSpPr>
              <p:cNvPr id="81938" name="Rectangle 7"/>
              <p:cNvSpPr>
                <a:spLocks noChangeArrowheads="1"/>
              </p:cNvSpPr>
              <p:nvPr/>
            </p:nvSpPr>
            <p:spPr bwMode="auto">
              <a:xfrm>
                <a:off x="2774" y="1701"/>
                <a:ext cx="1104" cy="386"/>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1600">
                    <a:latin typeface="Times New Roman" pitchFamily="18" charset="0"/>
                  </a:rPr>
                  <a:t>Src: 1081 Dst: 80</a:t>
                </a:r>
              </a:p>
              <a:p>
                <a:pPr algn="ctr" eaLnBrk="0" hangingPunct="0"/>
                <a:r>
                  <a:rPr lang="en-GB" sz="1600">
                    <a:latin typeface="Times New Roman" pitchFamily="18" charset="0"/>
                  </a:rPr>
                  <a:t>SeqNum: 0xa858</a:t>
                </a:r>
                <a:endParaRPr lang="en-US" sz="1600">
                  <a:latin typeface="Times New Roman" pitchFamily="18" charset="0"/>
                </a:endParaRPr>
              </a:p>
            </p:txBody>
          </p:sp>
          <p:sp>
            <p:nvSpPr>
              <p:cNvPr id="81939" name="Rectangle 8"/>
              <p:cNvSpPr>
                <a:spLocks noChangeArrowheads="1"/>
              </p:cNvSpPr>
              <p:nvPr/>
            </p:nvSpPr>
            <p:spPr bwMode="auto">
              <a:xfrm>
                <a:off x="3878" y="1701"/>
                <a:ext cx="1771" cy="386"/>
              </a:xfrm>
              <a:prstGeom prst="rect">
                <a:avLst/>
              </a:prstGeom>
              <a:solidFill>
                <a:srgbClr val="FDE2BB"/>
              </a:solidFill>
              <a:ln w="12700">
                <a:solidFill>
                  <a:schemeClr val="tx1"/>
                </a:solidFill>
                <a:miter lim="800000"/>
                <a:headEnd type="none" w="sm" len="sm"/>
                <a:tailEnd type="none" w="sm" len="sm"/>
              </a:ln>
            </p:spPr>
            <p:txBody>
              <a:bodyPr wrap="none" anchor="ctr"/>
              <a:lstStyle/>
              <a:p>
                <a:pPr algn="ctr" eaLnBrk="0" hangingPunct="0"/>
                <a:r>
                  <a:rPr lang="en-GB" sz="1800">
                    <a:latin typeface="Times New Roman" pitchFamily="18" charset="0"/>
                  </a:rPr>
                  <a:t>GET //index.html </a:t>
                </a:r>
                <a:br>
                  <a:rPr lang="en-GB" sz="1800">
                    <a:latin typeface="Times New Roman" pitchFamily="18" charset="0"/>
                  </a:rPr>
                </a:br>
                <a:r>
                  <a:rPr lang="en-GB" sz="1800">
                    <a:latin typeface="Times New Roman" pitchFamily="18" charset="0"/>
                  </a:rPr>
                  <a:t>Host: www.itam.mx</a:t>
                </a:r>
                <a:endParaRPr lang="en-US" sz="1800">
                  <a:latin typeface="Times New Roman" pitchFamily="18" charset="0"/>
                </a:endParaRPr>
              </a:p>
            </p:txBody>
          </p:sp>
          <p:sp>
            <p:nvSpPr>
              <p:cNvPr id="81940" name="Text Box 9"/>
              <p:cNvSpPr txBox="1">
                <a:spLocks noChangeArrowheads="1"/>
              </p:cNvSpPr>
              <p:nvPr/>
            </p:nvSpPr>
            <p:spPr bwMode="auto">
              <a:xfrm>
                <a:off x="1600" y="1769"/>
                <a:ext cx="1089" cy="250"/>
              </a:xfrm>
              <a:prstGeom prst="rect">
                <a:avLst/>
              </a:prstGeom>
              <a:noFill/>
              <a:ln w="12700">
                <a:noFill/>
                <a:miter lim="800000"/>
                <a:headEnd type="none" w="sm" len="sm"/>
                <a:tailEnd type="none" w="sm" len="sm"/>
              </a:ln>
            </p:spPr>
            <p:txBody>
              <a:bodyPr wrap="none">
                <a:spAutoFit/>
              </a:bodyPr>
              <a:lstStyle/>
              <a:p>
                <a:pPr eaLnBrk="0" hangingPunct="0"/>
                <a:r>
                  <a:rPr lang="en-GB" sz="2000">
                    <a:latin typeface="Times New Roman" pitchFamily="18" charset="0"/>
                  </a:rPr>
                  <a:t>Segmento TCP</a:t>
                </a:r>
                <a:endParaRPr lang="en-US" sz="2000">
                  <a:latin typeface="Times New Roman" pitchFamily="18" charset="0"/>
                </a:endParaRPr>
              </a:p>
            </p:txBody>
          </p:sp>
        </p:grpSp>
        <p:grpSp>
          <p:nvGrpSpPr>
            <p:cNvPr id="4" name="Group 10"/>
            <p:cNvGrpSpPr>
              <a:grpSpLocks/>
            </p:cNvGrpSpPr>
            <p:nvPr/>
          </p:nvGrpSpPr>
          <p:grpSpPr bwMode="auto">
            <a:xfrm>
              <a:off x="307975" y="3865563"/>
              <a:ext cx="8728075" cy="612775"/>
              <a:chOff x="149" y="2417"/>
              <a:chExt cx="5498" cy="386"/>
            </a:xfrm>
          </p:grpSpPr>
          <p:sp>
            <p:nvSpPr>
              <p:cNvPr id="81934" name="Rectangle 11"/>
              <p:cNvSpPr>
                <a:spLocks noChangeArrowheads="1"/>
              </p:cNvSpPr>
              <p:nvPr/>
            </p:nvSpPr>
            <p:spPr bwMode="auto">
              <a:xfrm>
                <a:off x="2772" y="2417"/>
                <a:ext cx="1104" cy="386"/>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1600">
                    <a:latin typeface="Times New Roman" pitchFamily="18" charset="0"/>
                  </a:rPr>
                  <a:t>Src: 1081 Dst: 80</a:t>
                </a:r>
              </a:p>
              <a:p>
                <a:pPr algn="ctr" eaLnBrk="0" hangingPunct="0"/>
                <a:r>
                  <a:rPr lang="en-GB" sz="1600">
                    <a:latin typeface="Times New Roman" pitchFamily="18" charset="0"/>
                  </a:rPr>
                  <a:t>SeqNum: 0xa858</a:t>
                </a:r>
                <a:endParaRPr lang="en-US" sz="1600">
                  <a:latin typeface="Times New Roman" pitchFamily="18" charset="0"/>
                </a:endParaRPr>
              </a:p>
            </p:txBody>
          </p:sp>
          <p:sp>
            <p:nvSpPr>
              <p:cNvPr id="81935" name="Rectangle 12"/>
              <p:cNvSpPr>
                <a:spLocks noChangeArrowheads="1"/>
              </p:cNvSpPr>
              <p:nvPr/>
            </p:nvSpPr>
            <p:spPr bwMode="auto">
              <a:xfrm>
                <a:off x="3876" y="2417"/>
                <a:ext cx="1771" cy="386"/>
              </a:xfrm>
              <a:prstGeom prst="rect">
                <a:avLst/>
              </a:prstGeom>
              <a:solidFill>
                <a:srgbClr val="FDE2BB"/>
              </a:solidFill>
              <a:ln w="12700">
                <a:solidFill>
                  <a:schemeClr val="tx1"/>
                </a:solidFill>
                <a:miter lim="800000"/>
                <a:headEnd type="none" w="sm" len="sm"/>
                <a:tailEnd type="none" w="sm" len="sm"/>
              </a:ln>
            </p:spPr>
            <p:txBody>
              <a:bodyPr wrap="none" anchor="ctr"/>
              <a:lstStyle/>
              <a:p>
                <a:pPr algn="ctr" eaLnBrk="0" hangingPunct="0"/>
                <a:r>
                  <a:rPr lang="en-GB" sz="1800">
                    <a:latin typeface="Times New Roman" pitchFamily="18" charset="0"/>
                  </a:rPr>
                  <a:t>GET //index.html </a:t>
                </a:r>
                <a:br>
                  <a:rPr lang="en-GB" sz="1800">
                    <a:latin typeface="Times New Roman" pitchFamily="18" charset="0"/>
                  </a:rPr>
                </a:br>
                <a:r>
                  <a:rPr lang="en-GB" sz="1800">
                    <a:latin typeface="Times New Roman" pitchFamily="18" charset="0"/>
                  </a:rPr>
                  <a:t>Host: www.itam.mx</a:t>
                </a:r>
                <a:endParaRPr lang="en-US" sz="1800">
                  <a:latin typeface="Times New Roman" pitchFamily="18" charset="0"/>
                </a:endParaRPr>
              </a:p>
            </p:txBody>
          </p:sp>
          <p:sp>
            <p:nvSpPr>
              <p:cNvPr id="81936" name="Text Box 13"/>
              <p:cNvSpPr txBox="1">
                <a:spLocks noChangeArrowheads="1"/>
              </p:cNvSpPr>
              <p:nvPr/>
            </p:nvSpPr>
            <p:spPr bwMode="auto">
              <a:xfrm>
                <a:off x="149" y="2485"/>
                <a:ext cx="999" cy="250"/>
              </a:xfrm>
              <a:prstGeom prst="rect">
                <a:avLst/>
              </a:prstGeom>
              <a:noFill/>
              <a:ln w="12700">
                <a:noFill/>
                <a:miter lim="800000"/>
                <a:headEnd type="none" w="sm" len="sm"/>
                <a:tailEnd type="none" w="sm" len="sm"/>
              </a:ln>
            </p:spPr>
            <p:txBody>
              <a:bodyPr wrap="none">
                <a:spAutoFit/>
              </a:bodyPr>
              <a:lstStyle/>
              <a:p>
                <a:pPr eaLnBrk="0" hangingPunct="0"/>
                <a:r>
                  <a:rPr lang="en-GB" sz="2000">
                    <a:latin typeface="Times New Roman" pitchFamily="18" charset="0"/>
                  </a:rPr>
                  <a:t>Datagrama IP</a:t>
                </a:r>
                <a:endParaRPr lang="en-US" sz="2000">
                  <a:latin typeface="Times New Roman" pitchFamily="18" charset="0"/>
                </a:endParaRPr>
              </a:p>
            </p:txBody>
          </p:sp>
          <p:sp>
            <p:nvSpPr>
              <p:cNvPr id="81937" name="Rectangle 14"/>
              <p:cNvSpPr>
                <a:spLocks noChangeArrowheads="1"/>
              </p:cNvSpPr>
              <p:nvPr/>
            </p:nvSpPr>
            <p:spPr bwMode="auto">
              <a:xfrm>
                <a:off x="1202" y="2417"/>
                <a:ext cx="1569" cy="386"/>
              </a:xfrm>
              <a:prstGeom prst="rect">
                <a:avLst/>
              </a:prstGeom>
              <a:solidFill>
                <a:srgbClr val="CC0000"/>
              </a:solidFill>
              <a:ln w="12700">
                <a:solidFill>
                  <a:schemeClr val="tx1"/>
                </a:solidFill>
                <a:miter lim="800000"/>
                <a:headEnd type="none" w="sm" len="sm"/>
                <a:tailEnd type="none" w="sm" len="sm"/>
              </a:ln>
            </p:spPr>
            <p:txBody>
              <a:bodyPr wrap="none" anchor="ctr"/>
              <a:lstStyle/>
              <a:p>
                <a:pPr algn="ctr" eaLnBrk="0" hangingPunct="0"/>
                <a:r>
                  <a:rPr lang="en-GB" sz="1600">
                    <a:solidFill>
                      <a:schemeClr val="bg1"/>
                    </a:solidFill>
                    <a:latin typeface="Times New Roman" pitchFamily="18" charset="0"/>
                  </a:rPr>
                  <a:t>Src: 203.121.45.33</a:t>
                </a:r>
              </a:p>
              <a:p>
                <a:pPr algn="ctr" eaLnBrk="0" hangingPunct="0"/>
                <a:r>
                  <a:rPr lang="en-GB" sz="1600">
                    <a:solidFill>
                      <a:schemeClr val="bg1"/>
                    </a:solidFill>
                    <a:latin typeface="Times New Roman" pitchFamily="18" charset="0"/>
                  </a:rPr>
                  <a:t>Dst: 148.205.88.11 TTL: 128</a:t>
                </a:r>
                <a:endParaRPr lang="en-US" sz="1600">
                  <a:solidFill>
                    <a:schemeClr val="bg1"/>
                  </a:solidFill>
                  <a:latin typeface="Times New Roman" pitchFamily="18" charset="0"/>
                </a:endParaRPr>
              </a:p>
            </p:txBody>
          </p:sp>
        </p:grpSp>
        <p:sp>
          <p:nvSpPr>
            <p:cNvPr id="216079" name="Freeform 15"/>
            <p:cNvSpPr>
              <a:spLocks/>
            </p:cNvSpPr>
            <p:nvPr/>
          </p:nvSpPr>
          <p:spPr bwMode="auto">
            <a:xfrm>
              <a:off x="5853113" y="1698625"/>
              <a:ext cx="923925" cy="1103313"/>
            </a:xfrm>
            <a:custGeom>
              <a:avLst/>
              <a:gdLst>
                <a:gd name="T0" fmla="*/ 2147483647 w 582"/>
                <a:gd name="T1" fmla="*/ 0 h 695"/>
                <a:gd name="T2" fmla="*/ 2147483647 w 582"/>
                <a:gd name="T3" fmla="*/ 2147483647 h 695"/>
                <a:gd name="T4" fmla="*/ 2147483647 w 582"/>
                <a:gd name="T5" fmla="*/ 2147483647 h 695"/>
                <a:gd name="T6" fmla="*/ 0 60000 65536"/>
                <a:gd name="T7" fmla="*/ 0 60000 65536"/>
                <a:gd name="T8" fmla="*/ 0 60000 65536"/>
                <a:gd name="T9" fmla="*/ 0 w 582"/>
                <a:gd name="T10" fmla="*/ 0 h 695"/>
                <a:gd name="T11" fmla="*/ 582 w 582"/>
                <a:gd name="T12" fmla="*/ 695 h 695"/>
              </a:gdLst>
              <a:ahLst/>
              <a:cxnLst>
                <a:cxn ang="T6">
                  <a:pos x="T0" y="T1"/>
                </a:cxn>
                <a:cxn ang="T7">
                  <a:pos x="T2" y="T3"/>
                </a:cxn>
                <a:cxn ang="T8">
                  <a:pos x="T4" y="T5"/>
                </a:cxn>
              </a:cxnLst>
              <a:rect l="T9" t="T10" r="T11" b="T12"/>
              <a:pathLst>
                <a:path w="582" h="695">
                  <a:moveTo>
                    <a:pt x="582" y="0"/>
                  </a:moveTo>
                  <a:cubicBezTo>
                    <a:pt x="379" y="47"/>
                    <a:pt x="176" y="94"/>
                    <a:pt x="88" y="210"/>
                  </a:cubicBezTo>
                  <a:cubicBezTo>
                    <a:pt x="0" y="326"/>
                    <a:pt x="26" y="510"/>
                    <a:pt x="52" y="695"/>
                  </a:cubicBezTo>
                </a:path>
              </a:pathLst>
            </a:custGeom>
            <a:noFill/>
            <a:ln w="9525">
              <a:solidFill>
                <a:srgbClr val="800000"/>
              </a:solidFill>
              <a:miter lim="800000"/>
              <a:headEnd/>
              <a:tailEnd type="stealth" w="lg" len="lg"/>
            </a:ln>
          </p:spPr>
          <p:txBody>
            <a:bodyPr wrap="none"/>
            <a:lstStyle/>
            <a:p>
              <a:endParaRPr lang="en-US"/>
            </a:p>
          </p:txBody>
        </p:sp>
        <p:sp>
          <p:nvSpPr>
            <p:cNvPr id="216080" name="Freeform 16"/>
            <p:cNvSpPr>
              <a:spLocks/>
            </p:cNvSpPr>
            <p:nvPr/>
          </p:nvSpPr>
          <p:spPr bwMode="auto">
            <a:xfrm>
              <a:off x="2205038" y="3163888"/>
              <a:ext cx="4397375" cy="973137"/>
            </a:xfrm>
            <a:custGeom>
              <a:avLst/>
              <a:gdLst>
                <a:gd name="T0" fmla="*/ 2147483647 w 2770"/>
                <a:gd name="T1" fmla="*/ 0 h 613"/>
                <a:gd name="T2" fmla="*/ 2147483647 w 2770"/>
                <a:gd name="T3" fmla="*/ 2147483647 h 613"/>
                <a:gd name="T4" fmla="*/ 0 w 2770"/>
                <a:gd name="T5" fmla="*/ 2147483647 h 613"/>
                <a:gd name="T6" fmla="*/ 0 60000 65536"/>
                <a:gd name="T7" fmla="*/ 0 60000 65536"/>
                <a:gd name="T8" fmla="*/ 0 60000 65536"/>
                <a:gd name="T9" fmla="*/ 0 w 2770"/>
                <a:gd name="T10" fmla="*/ 0 h 613"/>
                <a:gd name="T11" fmla="*/ 2770 w 2770"/>
                <a:gd name="T12" fmla="*/ 613 h 613"/>
              </a:gdLst>
              <a:ahLst/>
              <a:cxnLst>
                <a:cxn ang="T6">
                  <a:pos x="T0" y="T1"/>
                </a:cxn>
                <a:cxn ang="T7">
                  <a:pos x="T2" y="T3"/>
                </a:cxn>
                <a:cxn ang="T8">
                  <a:pos x="T4" y="T5"/>
                </a:cxn>
              </a:cxnLst>
              <a:rect l="T9" t="T10" r="T11" b="T12"/>
              <a:pathLst>
                <a:path w="2770" h="613">
                  <a:moveTo>
                    <a:pt x="2770" y="0"/>
                  </a:moveTo>
                  <a:cubicBezTo>
                    <a:pt x="1927" y="13"/>
                    <a:pt x="1084" y="26"/>
                    <a:pt x="622" y="128"/>
                  </a:cubicBezTo>
                  <a:cubicBezTo>
                    <a:pt x="160" y="230"/>
                    <a:pt x="80" y="421"/>
                    <a:pt x="0" y="613"/>
                  </a:cubicBezTo>
                </a:path>
              </a:pathLst>
            </a:custGeom>
            <a:noFill/>
            <a:ln w="28575">
              <a:solidFill>
                <a:schemeClr val="tx2"/>
              </a:solidFill>
              <a:miter lim="800000"/>
              <a:headEnd/>
              <a:tailEnd type="stealth" w="lg" len="lg"/>
            </a:ln>
          </p:spPr>
          <p:txBody>
            <a:bodyPr wrap="none"/>
            <a:lstStyle/>
            <a:p>
              <a:endParaRPr lang="en-US"/>
            </a:p>
          </p:txBody>
        </p:sp>
        <p:grpSp>
          <p:nvGrpSpPr>
            <p:cNvPr id="5" name="Group 17"/>
            <p:cNvGrpSpPr>
              <a:grpSpLocks/>
            </p:cNvGrpSpPr>
            <p:nvPr/>
          </p:nvGrpSpPr>
          <p:grpSpPr bwMode="auto">
            <a:xfrm>
              <a:off x="158750" y="5091113"/>
              <a:ext cx="8883650" cy="1157287"/>
              <a:chOff x="100" y="3207"/>
              <a:chExt cx="5596" cy="729"/>
            </a:xfrm>
          </p:grpSpPr>
          <p:sp>
            <p:nvSpPr>
              <p:cNvPr id="81929" name="Rectangle 18"/>
              <p:cNvSpPr>
                <a:spLocks noChangeArrowheads="1"/>
              </p:cNvSpPr>
              <p:nvPr/>
            </p:nvSpPr>
            <p:spPr bwMode="auto">
              <a:xfrm>
                <a:off x="2821" y="3207"/>
                <a:ext cx="1104" cy="386"/>
              </a:xfrm>
              <a:prstGeom prst="rect">
                <a:avLst/>
              </a:prstGeom>
              <a:solidFill>
                <a:srgbClr val="EAEAEA"/>
              </a:solidFill>
              <a:ln w="12700">
                <a:solidFill>
                  <a:schemeClr val="tx1"/>
                </a:solidFill>
                <a:miter lim="800000"/>
                <a:headEnd type="none" w="sm" len="sm"/>
                <a:tailEnd type="none" w="sm" len="sm"/>
              </a:ln>
            </p:spPr>
            <p:txBody>
              <a:bodyPr wrap="none" anchor="ctr"/>
              <a:lstStyle/>
              <a:p>
                <a:pPr algn="ctr" eaLnBrk="0" hangingPunct="0"/>
                <a:r>
                  <a:rPr lang="en-GB" sz="1600">
                    <a:latin typeface="Times New Roman" pitchFamily="18" charset="0"/>
                  </a:rPr>
                  <a:t>Src: 1081 Dst: 80</a:t>
                </a:r>
              </a:p>
              <a:p>
                <a:pPr algn="ctr" eaLnBrk="0" hangingPunct="0"/>
                <a:r>
                  <a:rPr lang="en-GB" sz="1600">
                    <a:latin typeface="Times New Roman" pitchFamily="18" charset="0"/>
                  </a:rPr>
                  <a:t>SeqNum: 0xa858</a:t>
                </a:r>
                <a:endParaRPr lang="en-US" sz="1600">
                  <a:latin typeface="Times New Roman" pitchFamily="18" charset="0"/>
                </a:endParaRPr>
              </a:p>
            </p:txBody>
          </p:sp>
          <p:sp>
            <p:nvSpPr>
              <p:cNvPr id="81930" name="Rectangle 19"/>
              <p:cNvSpPr>
                <a:spLocks noChangeArrowheads="1"/>
              </p:cNvSpPr>
              <p:nvPr/>
            </p:nvSpPr>
            <p:spPr bwMode="auto">
              <a:xfrm>
                <a:off x="3925" y="3207"/>
                <a:ext cx="1771" cy="386"/>
              </a:xfrm>
              <a:prstGeom prst="rect">
                <a:avLst/>
              </a:prstGeom>
              <a:solidFill>
                <a:srgbClr val="FDE2BB"/>
              </a:solidFill>
              <a:ln w="12700">
                <a:solidFill>
                  <a:schemeClr val="tx1"/>
                </a:solidFill>
                <a:miter lim="800000"/>
                <a:headEnd type="none" w="sm" len="sm"/>
                <a:tailEnd type="none" w="sm" len="sm"/>
              </a:ln>
            </p:spPr>
            <p:txBody>
              <a:bodyPr wrap="none" anchor="ctr"/>
              <a:lstStyle/>
              <a:p>
                <a:pPr algn="ctr" eaLnBrk="0" hangingPunct="0"/>
                <a:r>
                  <a:rPr lang="en-GB" sz="1800">
                    <a:latin typeface="Times New Roman" pitchFamily="18" charset="0"/>
                  </a:rPr>
                  <a:t>GET //index.html </a:t>
                </a:r>
                <a:br>
                  <a:rPr lang="en-GB" sz="1800">
                    <a:latin typeface="Times New Roman" pitchFamily="18" charset="0"/>
                  </a:rPr>
                </a:br>
                <a:r>
                  <a:rPr lang="en-GB" sz="1800">
                    <a:latin typeface="Times New Roman" pitchFamily="18" charset="0"/>
                  </a:rPr>
                  <a:t>Host: www.itam.mx</a:t>
                </a:r>
                <a:endParaRPr lang="en-US" sz="1800">
                  <a:latin typeface="Times New Roman" pitchFamily="18" charset="0"/>
                </a:endParaRPr>
              </a:p>
            </p:txBody>
          </p:sp>
          <p:sp>
            <p:nvSpPr>
              <p:cNvPr id="81931" name="Rectangle 20"/>
              <p:cNvSpPr>
                <a:spLocks noChangeArrowheads="1"/>
              </p:cNvSpPr>
              <p:nvPr/>
            </p:nvSpPr>
            <p:spPr bwMode="auto">
              <a:xfrm>
                <a:off x="1251" y="3207"/>
                <a:ext cx="1569" cy="386"/>
              </a:xfrm>
              <a:prstGeom prst="rect">
                <a:avLst/>
              </a:prstGeom>
              <a:solidFill>
                <a:srgbClr val="CC0000"/>
              </a:solidFill>
              <a:ln w="12700">
                <a:solidFill>
                  <a:schemeClr val="tx1"/>
                </a:solidFill>
                <a:miter lim="800000"/>
                <a:headEnd type="none" w="sm" len="sm"/>
                <a:tailEnd type="none" w="sm" len="sm"/>
              </a:ln>
            </p:spPr>
            <p:txBody>
              <a:bodyPr wrap="none" anchor="ctr"/>
              <a:lstStyle/>
              <a:p>
                <a:pPr algn="ctr" eaLnBrk="0" hangingPunct="0"/>
                <a:r>
                  <a:rPr lang="en-GB" sz="1600">
                    <a:solidFill>
                      <a:schemeClr val="bg1"/>
                    </a:solidFill>
                    <a:latin typeface="Times New Roman" pitchFamily="18" charset="0"/>
                  </a:rPr>
                  <a:t>Src: 203.121.45.33</a:t>
                </a:r>
              </a:p>
              <a:p>
                <a:pPr algn="ctr" eaLnBrk="0" hangingPunct="0"/>
                <a:r>
                  <a:rPr lang="en-GB" sz="1600">
                    <a:solidFill>
                      <a:schemeClr val="bg1"/>
                    </a:solidFill>
                    <a:latin typeface="Times New Roman" pitchFamily="18" charset="0"/>
                  </a:rPr>
                  <a:t>Dst: 148.205.88.11 TTL: 128</a:t>
                </a:r>
                <a:endParaRPr lang="en-US" sz="1600">
                  <a:solidFill>
                    <a:schemeClr val="bg1"/>
                  </a:solidFill>
                  <a:latin typeface="Times New Roman" pitchFamily="18" charset="0"/>
                </a:endParaRPr>
              </a:p>
            </p:txBody>
          </p:sp>
          <p:sp>
            <p:nvSpPr>
              <p:cNvPr id="81932" name="Rectangle 21"/>
              <p:cNvSpPr>
                <a:spLocks noChangeArrowheads="1"/>
              </p:cNvSpPr>
              <p:nvPr/>
            </p:nvSpPr>
            <p:spPr bwMode="auto">
              <a:xfrm>
                <a:off x="100" y="3207"/>
                <a:ext cx="1154" cy="386"/>
              </a:xfrm>
              <a:prstGeom prst="rect">
                <a:avLst/>
              </a:prstGeom>
              <a:solidFill>
                <a:srgbClr val="CCCC00"/>
              </a:solidFill>
              <a:ln w="12700">
                <a:solidFill>
                  <a:schemeClr val="tx1"/>
                </a:solidFill>
                <a:miter lim="800000"/>
                <a:headEnd type="none" w="sm" len="sm"/>
                <a:tailEnd type="none" w="sm" len="sm"/>
              </a:ln>
            </p:spPr>
            <p:txBody>
              <a:bodyPr wrap="none" anchor="ctr"/>
              <a:lstStyle/>
              <a:p>
                <a:pPr algn="ctr" eaLnBrk="0" hangingPunct="0"/>
                <a:r>
                  <a:rPr lang="en-GB" sz="1400">
                    <a:latin typeface="Times New Roman" pitchFamily="18" charset="0"/>
                  </a:rPr>
                  <a:t>Src: 00:E0:81:10:19:FC</a:t>
                </a:r>
              </a:p>
              <a:p>
                <a:pPr algn="ctr" eaLnBrk="0" hangingPunct="0"/>
                <a:r>
                  <a:rPr lang="en-GB" sz="1400">
                    <a:latin typeface="Times New Roman" pitchFamily="18" charset="0"/>
                  </a:rPr>
                  <a:t>Dst: 00:E0:81:15:42:2A </a:t>
                </a:r>
                <a:endParaRPr lang="en-US" sz="1400">
                  <a:latin typeface="Times New Roman" pitchFamily="18" charset="0"/>
                </a:endParaRPr>
              </a:p>
            </p:txBody>
          </p:sp>
          <p:sp>
            <p:nvSpPr>
              <p:cNvPr id="81933" name="Rectangle 22"/>
              <p:cNvSpPr>
                <a:spLocks noChangeArrowheads="1"/>
              </p:cNvSpPr>
              <p:nvPr/>
            </p:nvSpPr>
            <p:spPr bwMode="auto">
              <a:xfrm>
                <a:off x="2416" y="3686"/>
                <a:ext cx="1114" cy="250"/>
              </a:xfrm>
              <a:prstGeom prst="rect">
                <a:avLst/>
              </a:prstGeom>
              <a:noFill/>
              <a:ln w="9525">
                <a:noFill/>
                <a:miter lim="800000"/>
                <a:headEnd/>
                <a:tailEnd/>
              </a:ln>
            </p:spPr>
            <p:txBody>
              <a:bodyPr wrap="none">
                <a:spAutoFit/>
              </a:bodyPr>
              <a:lstStyle/>
              <a:p>
                <a:r>
                  <a:rPr lang="en-GB" sz="2000" dirty="0" err="1">
                    <a:latin typeface="Times New Roman" pitchFamily="18" charset="0"/>
                  </a:rPr>
                  <a:t>Trama</a:t>
                </a:r>
                <a:r>
                  <a:rPr lang="en-GB" sz="2000" dirty="0">
                    <a:latin typeface="Times New Roman" pitchFamily="18" charset="0"/>
                  </a:rPr>
                  <a:t> Ethernet</a:t>
                </a:r>
                <a:endParaRPr lang="es-ES" sz="2000" dirty="0">
                  <a:latin typeface="Times New Roman" pitchFamily="18" charset="0"/>
                </a:endParaRPr>
              </a:p>
            </p:txBody>
          </p:sp>
        </p:gr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820863" y="1566863"/>
            <a:ext cx="7185027" cy="4267200"/>
            <a:chOff x="1403" y="969"/>
            <a:chExt cx="4526" cy="2688"/>
          </a:xfrm>
        </p:grpSpPr>
        <p:sp>
          <p:nvSpPr>
            <p:cNvPr id="84996" name="Rectangle 4"/>
            <p:cNvSpPr>
              <a:spLocks noChangeArrowheads="1"/>
            </p:cNvSpPr>
            <p:nvPr/>
          </p:nvSpPr>
          <p:spPr bwMode="auto">
            <a:xfrm>
              <a:off x="1403" y="969"/>
              <a:ext cx="3264" cy="2688"/>
            </a:xfrm>
            <a:prstGeom prst="rect">
              <a:avLst/>
            </a:prstGeom>
            <a:solidFill>
              <a:srgbClr val="DADADA"/>
            </a:solidFill>
            <a:ln w="25400">
              <a:noFill/>
              <a:miter lim="800000"/>
              <a:headEnd/>
              <a:tailEnd/>
            </a:ln>
            <a:effectLst>
              <a:prstShdw prst="shdw17" dist="17961" dir="2700000">
                <a:srgbClr val="838383"/>
              </a:prstShdw>
            </a:effectLst>
          </p:spPr>
          <p:txBody>
            <a:bodyPr wrap="none" anchor="ctr"/>
            <a:lstStyle/>
            <a:p>
              <a:endParaRPr lang="es-MX"/>
            </a:p>
          </p:txBody>
        </p:sp>
        <p:sp>
          <p:nvSpPr>
            <p:cNvPr id="84997" name="Line 5"/>
            <p:cNvSpPr>
              <a:spLocks noChangeShapeType="1"/>
            </p:cNvSpPr>
            <p:nvPr/>
          </p:nvSpPr>
          <p:spPr bwMode="auto">
            <a:xfrm>
              <a:off x="2891" y="1353"/>
              <a:ext cx="1776" cy="0"/>
            </a:xfrm>
            <a:prstGeom prst="line">
              <a:avLst/>
            </a:prstGeom>
            <a:noFill/>
            <a:ln w="25400">
              <a:solidFill>
                <a:srgbClr val="000000"/>
              </a:solidFill>
              <a:round/>
              <a:headEnd/>
              <a:tailEnd/>
            </a:ln>
          </p:spPr>
          <p:txBody>
            <a:bodyPr wrap="none" anchor="ctr"/>
            <a:lstStyle/>
            <a:p>
              <a:endParaRPr lang="es-MX"/>
            </a:p>
          </p:txBody>
        </p:sp>
        <p:sp>
          <p:nvSpPr>
            <p:cNvPr id="84998" name="Line 6"/>
            <p:cNvSpPr>
              <a:spLocks noChangeShapeType="1"/>
            </p:cNvSpPr>
            <p:nvPr/>
          </p:nvSpPr>
          <p:spPr bwMode="auto">
            <a:xfrm>
              <a:off x="2891" y="1737"/>
              <a:ext cx="1776" cy="0"/>
            </a:xfrm>
            <a:prstGeom prst="line">
              <a:avLst/>
            </a:prstGeom>
            <a:noFill/>
            <a:ln w="25400">
              <a:solidFill>
                <a:srgbClr val="000000"/>
              </a:solidFill>
              <a:round/>
              <a:headEnd/>
              <a:tailEnd/>
            </a:ln>
          </p:spPr>
          <p:txBody>
            <a:bodyPr wrap="none" anchor="ctr"/>
            <a:lstStyle/>
            <a:p>
              <a:endParaRPr lang="es-MX"/>
            </a:p>
          </p:txBody>
        </p:sp>
        <p:sp>
          <p:nvSpPr>
            <p:cNvPr id="84999" name="Line 7"/>
            <p:cNvSpPr>
              <a:spLocks noChangeShapeType="1"/>
            </p:cNvSpPr>
            <p:nvPr/>
          </p:nvSpPr>
          <p:spPr bwMode="auto">
            <a:xfrm>
              <a:off x="1403" y="2121"/>
              <a:ext cx="3264" cy="0"/>
            </a:xfrm>
            <a:prstGeom prst="line">
              <a:avLst/>
            </a:prstGeom>
            <a:noFill/>
            <a:ln w="25400">
              <a:solidFill>
                <a:srgbClr val="000000"/>
              </a:solidFill>
              <a:round/>
              <a:headEnd/>
              <a:tailEnd/>
            </a:ln>
          </p:spPr>
          <p:txBody>
            <a:bodyPr wrap="none" anchor="ctr"/>
            <a:lstStyle/>
            <a:p>
              <a:endParaRPr lang="es-MX"/>
            </a:p>
          </p:txBody>
        </p:sp>
        <p:sp>
          <p:nvSpPr>
            <p:cNvPr id="85000" name="Line 8"/>
            <p:cNvSpPr>
              <a:spLocks noChangeShapeType="1"/>
            </p:cNvSpPr>
            <p:nvPr/>
          </p:nvSpPr>
          <p:spPr bwMode="auto">
            <a:xfrm>
              <a:off x="1403" y="3177"/>
              <a:ext cx="3264" cy="0"/>
            </a:xfrm>
            <a:prstGeom prst="line">
              <a:avLst/>
            </a:prstGeom>
            <a:noFill/>
            <a:ln w="25400">
              <a:solidFill>
                <a:srgbClr val="000000"/>
              </a:solidFill>
              <a:round/>
              <a:headEnd/>
              <a:tailEnd/>
            </a:ln>
          </p:spPr>
          <p:txBody>
            <a:bodyPr wrap="none" anchor="ctr"/>
            <a:lstStyle/>
            <a:p>
              <a:endParaRPr lang="es-MX"/>
            </a:p>
          </p:txBody>
        </p:sp>
        <p:sp>
          <p:nvSpPr>
            <p:cNvPr id="85001" name="Line 9"/>
            <p:cNvSpPr>
              <a:spLocks noChangeShapeType="1"/>
            </p:cNvSpPr>
            <p:nvPr/>
          </p:nvSpPr>
          <p:spPr bwMode="auto">
            <a:xfrm>
              <a:off x="1403" y="2937"/>
              <a:ext cx="3264" cy="0"/>
            </a:xfrm>
            <a:prstGeom prst="line">
              <a:avLst/>
            </a:prstGeom>
            <a:noFill/>
            <a:ln w="25400">
              <a:solidFill>
                <a:srgbClr val="000000"/>
              </a:solidFill>
              <a:prstDash val="sysDot"/>
              <a:round/>
              <a:headEnd/>
              <a:tailEnd/>
            </a:ln>
          </p:spPr>
          <p:txBody>
            <a:bodyPr wrap="none" anchor="ctr"/>
            <a:lstStyle/>
            <a:p>
              <a:endParaRPr lang="es-MX"/>
            </a:p>
          </p:txBody>
        </p:sp>
        <p:sp>
          <p:nvSpPr>
            <p:cNvPr id="85002" name="Text Box 10"/>
            <p:cNvSpPr txBox="1">
              <a:spLocks noChangeArrowheads="1"/>
            </p:cNvSpPr>
            <p:nvPr/>
          </p:nvSpPr>
          <p:spPr bwMode="auto">
            <a:xfrm>
              <a:off x="3563" y="1017"/>
              <a:ext cx="357" cy="212"/>
            </a:xfrm>
            <a:prstGeom prst="rect">
              <a:avLst/>
            </a:prstGeom>
            <a:noFill/>
            <a:ln w="25400">
              <a:noFill/>
              <a:miter lim="800000"/>
              <a:headEnd/>
              <a:tailEnd/>
            </a:ln>
          </p:spPr>
          <p:txBody>
            <a:bodyPr wrap="none">
              <a:spAutoFit/>
            </a:bodyPr>
            <a:lstStyle/>
            <a:p>
              <a:pPr algn="l" eaLnBrk="0" hangingPunct="0"/>
              <a:r>
                <a:rPr lang="es-MX" sz="1600" b="1">
                  <a:solidFill>
                    <a:srgbClr val="336699"/>
                  </a:solidFill>
                  <a:latin typeface="Times New Roman" pitchFamily="18" charset="0"/>
                </a:rPr>
                <a:t>NFS</a:t>
              </a:r>
            </a:p>
          </p:txBody>
        </p:sp>
        <p:sp>
          <p:nvSpPr>
            <p:cNvPr id="85003" name="Text Box 11"/>
            <p:cNvSpPr txBox="1">
              <a:spLocks noChangeArrowheads="1"/>
            </p:cNvSpPr>
            <p:nvPr/>
          </p:nvSpPr>
          <p:spPr bwMode="auto">
            <a:xfrm>
              <a:off x="3563" y="1401"/>
              <a:ext cx="392" cy="212"/>
            </a:xfrm>
            <a:prstGeom prst="rect">
              <a:avLst/>
            </a:prstGeom>
            <a:noFill/>
            <a:ln w="25400">
              <a:noFill/>
              <a:miter lim="800000"/>
              <a:headEnd/>
              <a:tailEnd/>
            </a:ln>
          </p:spPr>
          <p:txBody>
            <a:bodyPr wrap="none">
              <a:spAutoFit/>
            </a:bodyPr>
            <a:lstStyle/>
            <a:p>
              <a:pPr algn="l" eaLnBrk="0" hangingPunct="0"/>
              <a:r>
                <a:rPr lang="es-MX" sz="1600" b="1">
                  <a:solidFill>
                    <a:srgbClr val="336699"/>
                  </a:solidFill>
                  <a:latin typeface="Times New Roman" pitchFamily="18" charset="0"/>
                </a:rPr>
                <a:t>XDR</a:t>
              </a:r>
            </a:p>
          </p:txBody>
        </p:sp>
        <p:sp>
          <p:nvSpPr>
            <p:cNvPr id="85004" name="Text Box 12"/>
            <p:cNvSpPr txBox="1">
              <a:spLocks noChangeArrowheads="1"/>
            </p:cNvSpPr>
            <p:nvPr/>
          </p:nvSpPr>
          <p:spPr bwMode="auto">
            <a:xfrm>
              <a:off x="3563" y="1785"/>
              <a:ext cx="378" cy="212"/>
            </a:xfrm>
            <a:prstGeom prst="rect">
              <a:avLst/>
            </a:prstGeom>
            <a:noFill/>
            <a:ln w="25400">
              <a:noFill/>
              <a:miter lim="800000"/>
              <a:headEnd/>
              <a:tailEnd/>
            </a:ln>
          </p:spPr>
          <p:txBody>
            <a:bodyPr wrap="none">
              <a:spAutoFit/>
            </a:bodyPr>
            <a:lstStyle/>
            <a:p>
              <a:pPr algn="l" eaLnBrk="0" hangingPunct="0"/>
              <a:r>
                <a:rPr lang="es-MX" sz="1600" b="1">
                  <a:solidFill>
                    <a:srgbClr val="336699"/>
                  </a:solidFill>
                  <a:latin typeface="Times New Roman" pitchFamily="18" charset="0"/>
                </a:rPr>
                <a:t>RCP</a:t>
              </a:r>
            </a:p>
          </p:txBody>
        </p:sp>
        <p:sp>
          <p:nvSpPr>
            <p:cNvPr id="85005" name="Text Box 13"/>
            <p:cNvSpPr txBox="1">
              <a:spLocks noChangeArrowheads="1"/>
            </p:cNvSpPr>
            <p:nvPr/>
          </p:nvSpPr>
          <p:spPr bwMode="auto">
            <a:xfrm>
              <a:off x="2603" y="2169"/>
              <a:ext cx="697" cy="212"/>
            </a:xfrm>
            <a:prstGeom prst="rect">
              <a:avLst/>
            </a:prstGeom>
            <a:noFill/>
            <a:ln w="25400">
              <a:noFill/>
              <a:miter lim="800000"/>
              <a:headEnd/>
              <a:tailEnd/>
            </a:ln>
          </p:spPr>
          <p:txBody>
            <a:bodyPr wrap="none">
              <a:spAutoFit/>
            </a:bodyPr>
            <a:lstStyle/>
            <a:p>
              <a:pPr algn="l" eaLnBrk="0" hangingPunct="0"/>
              <a:r>
                <a:rPr lang="es-MX" sz="1600" b="1">
                  <a:solidFill>
                    <a:srgbClr val="336600"/>
                  </a:solidFill>
                  <a:latin typeface="Times New Roman" pitchFamily="18" charset="0"/>
                </a:rPr>
                <a:t>TCP</a:t>
              </a:r>
              <a:r>
                <a:rPr lang="es-MX" sz="1600" b="1">
                  <a:solidFill>
                    <a:srgbClr val="336699"/>
                  </a:solidFill>
                  <a:latin typeface="Times New Roman" pitchFamily="18" charset="0"/>
                </a:rPr>
                <a:t>, UDP</a:t>
              </a:r>
            </a:p>
          </p:txBody>
        </p:sp>
        <p:sp>
          <p:nvSpPr>
            <p:cNvPr id="85006" name="Text Box 14"/>
            <p:cNvSpPr txBox="1">
              <a:spLocks noChangeArrowheads="1"/>
            </p:cNvSpPr>
            <p:nvPr/>
          </p:nvSpPr>
          <p:spPr bwMode="auto">
            <a:xfrm>
              <a:off x="2651" y="2985"/>
              <a:ext cx="627" cy="173"/>
            </a:xfrm>
            <a:prstGeom prst="rect">
              <a:avLst/>
            </a:prstGeom>
            <a:noFill/>
            <a:ln w="25400">
              <a:noFill/>
              <a:miter lim="800000"/>
              <a:headEnd/>
              <a:tailEnd/>
            </a:ln>
          </p:spPr>
          <p:txBody>
            <a:bodyPr wrap="none">
              <a:spAutoFit/>
            </a:bodyPr>
            <a:lstStyle/>
            <a:p>
              <a:pPr algn="l" eaLnBrk="0" hangingPunct="0"/>
              <a:r>
                <a:rPr lang="es-MX" sz="1200" b="1">
                  <a:solidFill>
                    <a:srgbClr val="336699"/>
                  </a:solidFill>
                  <a:latin typeface="Times New Roman" pitchFamily="18" charset="0"/>
                </a:rPr>
                <a:t>ARP, RARP</a:t>
              </a:r>
            </a:p>
          </p:txBody>
        </p:sp>
        <p:sp>
          <p:nvSpPr>
            <p:cNvPr id="85007" name="Text Box 15"/>
            <p:cNvSpPr txBox="1">
              <a:spLocks noChangeArrowheads="1"/>
            </p:cNvSpPr>
            <p:nvPr/>
          </p:nvSpPr>
          <p:spPr bwMode="auto">
            <a:xfrm>
              <a:off x="2603" y="3321"/>
              <a:ext cx="967" cy="212"/>
            </a:xfrm>
            <a:prstGeom prst="rect">
              <a:avLst/>
            </a:prstGeom>
            <a:noFill/>
            <a:ln w="25400">
              <a:noFill/>
              <a:miter lim="800000"/>
              <a:headEnd/>
              <a:tailEnd/>
            </a:ln>
          </p:spPr>
          <p:txBody>
            <a:bodyPr wrap="none">
              <a:spAutoFit/>
            </a:bodyPr>
            <a:lstStyle/>
            <a:p>
              <a:pPr algn="l" eaLnBrk="0" hangingPunct="0"/>
              <a:r>
                <a:rPr lang="es-MX" sz="1600" b="1">
                  <a:solidFill>
                    <a:srgbClr val="336699"/>
                  </a:solidFill>
                  <a:latin typeface="Times New Roman" pitchFamily="18" charset="0"/>
                </a:rPr>
                <a:t>No especificado</a:t>
              </a:r>
            </a:p>
          </p:txBody>
        </p:sp>
        <p:sp>
          <p:nvSpPr>
            <p:cNvPr id="85008" name="Line 16"/>
            <p:cNvSpPr>
              <a:spLocks noChangeShapeType="1"/>
            </p:cNvSpPr>
            <p:nvPr/>
          </p:nvSpPr>
          <p:spPr bwMode="auto">
            <a:xfrm>
              <a:off x="1403" y="2505"/>
              <a:ext cx="3264" cy="0"/>
            </a:xfrm>
            <a:prstGeom prst="line">
              <a:avLst/>
            </a:prstGeom>
            <a:noFill/>
            <a:ln w="25400">
              <a:solidFill>
                <a:srgbClr val="000000"/>
              </a:solidFill>
              <a:round/>
              <a:headEnd/>
              <a:tailEnd/>
            </a:ln>
          </p:spPr>
          <p:txBody>
            <a:bodyPr wrap="none" anchor="ctr"/>
            <a:lstStyle/>
            <a:p>
              <a:endParaRPr lang="es-MX"/>
            </a:p>
          </p:txBody>
        </p:sp>
        <p:sp>
          <p:nvSpPr>
            <p:cNvPr id="85009" name="Text Box 17"/>
            <p:cNvSpPr txBox="1">
              <a:spLocks noChangeArrowheads="1"/>
            </p:cNvSpPr>
            <p:nvPr/>
          </p:nvSpPr>
          <p:spPr bwMode="auto">
            <a:xfrm>
              <a:off x="3035" y="2571"/>
              <a:ext cx="276" cy="250"/>
            </a:xfrm>
            <a:prstGeom prst="rect">
              <a:avLst/>
            </a:prstGeom>
            <a:noFill/>
            <a:ln w="25400">
              <a:noFill/>
              <a:miter lim="800000"/>
              <a:headEnd/>
              <a:tailEnd/>
            </a:ln>
          </p:spPr>
          <p:txBody>
            <a:bodyPr wrap="none">
              <a:spAutoFit/>
            </a:bodyPr>
            <a:lstStyle/>
            <a:p>
              <a:pPr algn="l" eaLnBrk="0" hangingPunct="0"/>
              <a:r>
                <a:rPr lang="es-MX" sz="2000" b="1">
                  <a:solidFill>
                    <a:srgbClr val="336600"/>
                  </a:solidFill>
                  <a:latin typeface="Times New Roman" pitchFamily="18" charset="0"/>
                </a:rPr>
                <a:t>IP</a:t>
              </a:r>
            </a:p>
          </p:txBody>
        </p:sp>
        <p:sp>
          <p:nvSpPr>
            <p:cNvPr id="85010" name="Rectangle 18"/>
            <p:cNvSpPr>
              <a:spLocks noChangeArrowheads="1"/>
            </p:cNvSpPr>
            <p:nvPr/>
          </p:nvSpPr>
          <p:spPr bwMode="auto">
            <a:xfrm>
              <a:off x="1451" y="2553"/>
              <a:ext cx="1248" cy="336"/>
            </a:xfrm>
            <a:prstGeom prst="rect">
              <a:avLst/>
            </a:prstGeom>
            <a:noFill/>
            <a:ln w="25400">
              <a:solidFill>
                <a:srgbClr val="000000"/>
              </a:solidFill>
              <a:miter lim="800000"/>
              <a:headEnd/>
              <a:tailEnd/>
            </a:ln>
          </p:spPr>
          <p:txBody>
            <a:bodyPr wrap="none" anchor="ctr"/>
            <a:lstStyle/>
            <a:p>
              <a:endParaRPr lang="es-MX"/>
            </a:p>
          </p:txBody>
        </p:sp>
        <p:sp>
          <p:nvSpPr>
            <p:cNvPr id="85011" name="Text Box 19"/>
            <p:cNvSpPr txBox="1">
              <a:spLocks noChangeArrowheads="1"/>
            </p:cNvSpPr>
            <p:nvPr/>
          </p:nvSpPr>
          <p:spPr bwMode="auto">
            <a:xfrm>
              <a:off x="1628" y="2553"/>
              <a:ext cx="912" cy="288"/>
            </a:xfrm>
            <a:prstGeom prst="rect">
              <a:avLst/>
            </a:prstGeom>
            <a:noFill/>
            <a:ln w="25400">
              <a:noFill/>
              <a:miter lim="800000"/>
              <a:headEnd/>
              <a:tailEnd/>
            </a:ln>
          </p:spPr>
          <p:txBody>
            <a:bodyPr wrap="none">
              <a:spAutoFit/>
            </a:bodyPr>
            <a:lstStyle/>
            <a:p>
              <a:pPr eaLnBrk="0" hangingPunct="0"/>
              <a:r>
                <a:rPr lang="es-MX" sz="1200" b="1">
                  <a:solidFill>
                    <a:srgbClr val="336699"/>
                  </a:solidFill>
                  <a:latin typeface="Times New Roman" pitchFamily="18" charset="0"/>
                </a:rPr>
                <a:t>Protocolos de ruteo</a:t>
              </a:r>
            </a:p>
            <a:p>
              <a:pPr eaLnBrk="0" hangingPunct="0"/>
              <a:r>
                <a:rPr lang="es-MX" sz="1200" b="1">
                  <a:solidFill>
                    <a:srgbClr val="336699"/>
                  </a:solidFill>
                  <a:latin typeface="Times New Roman" pitchFamily="18" charset="0"/>
                </a:rPr>
                <a:t>(RIP, OSPF,  etc.)</a:t>
              </a:r>
            </a:p>
          </p:txBody>
        </p:sp>
        <p:sp>
          <p:nvSpPr>
            <p:cNvPr id="85012" name="Rectangle 20"/>
            <p:cNvSpPr>
              <a:spLocks noChangeArrowheads="1"/>
            </p:cNvSpPr>
            <p:nvPr/>
          </p:nvSpPr>
          <p:spPr bwMode="auto">
            <a:xfrm>
              <a:off x="3899" y="2553"/>
              <a:ext cx="576" cy="288"/>
            </a:xfrm>
            <a:prstGeom prst="rect">
              <a:avLst/>
            </a:prstGeom>
            <a:noFill/>
            <a:ln w="25400">
              <a:solidFill>
                <a:srgbClr val="000000"/>
              </a:solidFill>
              <a:miter lim="800000"/>
              <a:headEnd/>
              <a:tailEnd/>
            </a:ln>
          </p:spPr>
          <p:txBody>
            <a:bodyPr wrap="none" anchor="ctr"/>
            <a:lstStyle/>
            <a:p>
              <a:endParaRPr lang="es-MX"/>
            </a:p>
          </p:txBody>
        </p:sp>
        <p:sp>
          <p:nvSpPr>
            <p:cNvPr id="85013" name="Text Box 21"/>
            <p:cNvSpPr txBox="1">
              <a:spLocks noChangeArrowheads="1"/>
            </p:cNvSpPr>
            <p:nvPr/>
          </p:nvSpPr>
          <p:spPr bwMode="auto">
            <a:xfrm>
              <a:off x="3995" y="2601"/>
              <a:ext cx="372" cy="173"/>
            </a:xfrm>
            <a:prstGeom prst="rect">
              <a:avLst/>
            </a:prstGeom>
            <a:noFill/>
            <a:ln w="25400">
              <a:noFill/>
              <a:miter lim="800000"/>
              <a:headEnd/>
              <a:tailEnd/>
            </a:ln>
          </p:spPr>
          <p:txBody>
            <a:bodyPr wrap="none">
              <a:spAutoFit/>
            </a:bodyPr>
            <a:lstStyle/>
            <a:p>
              <a:pPr eaLnBrk="0" hangingPunct="0"/>
              <a:r>
                <a:rPr lang="es-MX" sz="1200" b="1">
                  <a:solidFill>
                    <a:srgbClr val="336699"/>
                  </a:solidFill>
                  <a:latin typeface="Times New Roman" pitchFamily="18" charset="0"/>
                </a:rPr>
                <a:t>ICMP</a:t>
              </a:r>
            </a:p>
          </p:txBody>
        </p:sp>
        <p:sp>
          <p:nvSpPr>
            <p:cNvPr id="85014" name="Line 22"/>
            <p:cNvSpPr>
              <a:spLocks noChangeShapeType="1"/>
            </p:cNvSpPr>
            <p:nvPr/>
          </p:nvSpPr>
          <p:spPr bwMode="auto">
            <a:xfrm>
              <a:off x="2891" y="969"/>
              <a:ext cx="0" cy="1152"/>
            </a:xfrm>
            <a:prstGeom prst="line">
              <a:avLst/>
            </a:prstGeom>
            <a:noFill/>
            <a:ln w="25400">
              <a:solidFill>
                <a:srgbClr val="000000"/>
              </a:solidFill>
              <a:round/>
              <a:headEnd/>
              <a:tailEnd/>
            </a:ln>
          </p:spPr>
          <p:txBody>
            <a:bodyPr wrap="none" anchor="ctr"/>
            <a:lstStyle/>
            <a:p>
              <a:endParaRPr lang="es-MX"/>
            </a:p>
          </p:txBody>
        </p:sp>
        <p:sp>
          <p:nvSpPr>
            <p:cNvPr id="85015" name="Text Box 23"/>
            <p:cNvSpPr txBox="1">
              <a:spLocks noChangeArrowheads="1"/>
            </p:cNvSpPr>
            <p:nvPr/>
          </p:nvSpPr>
          <p:spPr bwMode="auto">
            <a:xfrm>
              <a:off x="1691" y="1257"/>
              <a:ext cx="1036" cy="520"/>
            </a:xfrm>
            <a:prstGeom prst="rect">
              <a:avLst/>
            </a:prstGeom>
            <a:noFill/>
            <a:ln w="25400">
              <a:noFill/>
              <a:miter lim="800000"/>
              <a:headEnd/>
              <a:tailEnd/>
            </a:ln>
          </p:spPr>
          <p:txBody>
            <a:bodyPr wrap="none">
              <a:spAutoFit/>
            </a:bodyPr>
            <a:lstStyle/>
            <a:p>
              <a:pPr eaLnBrk="0" hangingPunct="0"/>
              <a:r>
                <a:rPr lang="es-MX" sz="1600" b="1">
                  <a:solidFill>
                    <a:srgbClr val="336699"/>
                  </a:solidFill>
                  <a:latin typeface="Times New Roman" pitchFamily="18" charset="0"/>
                </a:rPr>
                <a:t>FTP, Telnet,</a:t>
              </a:r>
            </a:p>
            <a:p>
              <a:pPr eaLnBrk="0" hangingPunct="0"/>
              <a:r>
                <a:rPr lang="es-MX" sz="1600" b="1">
                  <a:solidFill>
                    <a:srgbClr val="336699"/>
                  </a:solidFill>
                  <a:latin typeface="Times New Roman" pitchFamily="18" charset="0"/>
                </a:rPr>
                <a:t>SMTP, SNMP,</a:t>
              </a:r>
            </a:p>
            <a:p>
              <a:pPr eaLnBrk="0" hangingPunct="0"/>
              <a:r>
                <a:rPr lang="es-MX" sz="1600" b="1">
                  <a:solidFill>
                    <a:srgbClr val="336699"/>
                  </a:solidFill>
                  <a:latin typeface="Times New Roman" pitchFamily="18" charset="0"/>
                </a:rPr>
                <a:t>DNS, HTTP, etc.</a:t>
              </a:r>
            </a:p>
          </p:txBody>
        </p:sp>
        <p:sp>
          <p:nvSpPr>
            <p:cNvPr id="85016" name="AutoShape 24"/>
            <p:cNvSpPr>
              <a:spLocks/>
            </p:cNvSpPr>
            <p:nvPr/>
          </p:nvSpPr>
          <p:spPr bwMode="auto">
            <a:xfrm>
              <a:off x="4763" y="969"/>
              <a:ext cx="96" cy="1152"/>
            </a:xfrm>
            <a:prstGeom prst="rightBrace">
              <a:avLst>
                <a:gd name="adj1" fmla="val 100000"/>
                <a:gd name="adj2" fmla="val 50000"/>
              </a:avLst>
            </a:prstGeom>
            <a:noFill/>
            <a:ln w="25400">
              <a:solidFill>
                <a:srgbClr val="336699"/>
              </a:solidFill>
              <a:round/>
              <a:headEnd/>
              <a:tailEnd/>
            </a:ln>
          </p:spPr>
          <p:txBody>
            <a:bodyPr wrap="none" anchor="ctr"/>
            <a:lstStyle/>
            <a:p>
              <a:endParaRPr lang="es-MX"/>
            </a:p>
          </p:txBody>
        </p:sp>
        <p:sp>
          <p:nvSpPr>
            <p:cNvPr id="85017" name="AutoShape 25"/>
            <p:cNvSpPr>
              <a:spLocks/>
            </p:cNvSpPr>
            <p:nvPr/>
          </p:nvSpPr>
          <p:spPr bwMode="auto">
            <a:xfrm>
              <a:off x="4763" y="2121"/>
              <a:ext cx="96" cy="384"/>
            </a:xfrm>
            <a:prstGeom prst="rightBrace">
              <a:avLst>
                <a:gd name="adj1" fmla="val 33333"/>
                <a:gd name="adj2" fmla="val 50000"/>
              </a:avLst>
            </a:prstGeom>
            <a:noFill/>
            <a:ln w="25400">
              <a:solidFill>
                <a:srgbClr val="336699"/>
              </a:solidFill>
              <a:round/>
              <a:headEnd/>
              <a:tailEnd/>
            </a:ln>
          </p:spPr>
          <p:txBody>
            <a:bodyPr wrap="none" anchor="ctr"/>
            <a:lstStyle/>
            <a:p>
              <a:endParaRPr lang="es-MX"/>
            </a:p>
          </p:txBody>
        </p:sp>
        <p:sp>
          <p:nvSpPr>
            <p:cNvPr id="85018" name="AutoShape 26"/>
            <p:cNvSpPr>
              <a:spLocks/>
            </p:cNvSpPr>
            <p:nvPr/>
          </p:nvSpPr>
          <p:spPr bwMode="auto">
            <a:xfrm>
              <a:off x="4763" y="2505"/>
              <a:ext cx="96" cy="672"/>
            </a:xfrm>
            <a:prstGeom prst="rightBrace">
              <a:avLst>
                <a:gd name="adj1" fmla="val 58333"/>
                <a:gd name="adj2" fmla="val 50000"/>
              </a:avLst>
            </a:prstGeom>
            <a:noFill/>
            <a:ln w="25400">
              <a:solidFill>
                <a:srgbClr val="336699"/>
              </a:solidFill>
              <a:round/>
              <a:headEnd/>
              <a:tailEnd/>
            </a:ln>
          </p:spPr>
          <p:txBody>
            <a:bodyPr wrap="none" anchor="ctr"/>
            <a:lstStyle/>
            <a:p>
              <a:endParaRPr lang="es-MX"/>
            </a:p>
          </p:txBody>
        </p:sp>
        <p:sp>
          <p:nvSpPr>
            <p:cNvPr id="85019" name="AutoShape 27"/>
            <p:cNvSpPr>
              <a:spLocks/>
            </p:cNvSpPr>
            <p:nvPr/>
          </p:nvSpPr>
          <p:spPr bwMode="auto">
            <a:xfrm>
              <a:off x="4763" y="3177"/>
              <a:ext cx="96" cy="480"/>
            </a:xfrm>
            <a:prstGeom prst="rightBrace">
              <a:avLst>
                <a:gd name="adj1" fmla="val 41667"/>
                <a:gd name="adj2" fmla="val 50000"/>
              </a:avLst>
            </a:prstGeom>
            <a:noFill/>
            <a:ln w="25400">
              <a:solidFill>
                <a:srgbClr val="336699"/>
              </a:solidFill>
              <a:round/>
              <a:headEnd/>
              <a:tailEnd/>
            </a:ln>
          </p:spPr>
          <p:txBody>
            <a:bodyPr wrap="none" anchor="ctr"/>
            <a:lstStyle/>
            <a:p>
              <a:endParaRPr lang="es-MX"/>
            </a:p>
          </p:txBody>
        </p:sp>
        <p:sp>
          <p:nvSpPr>
            <p:cNvPr id="85020" name="Text Box 28"/>
            <p:cNvSpPr txBox="1">
              <a:spLocks noChangeArrowheads="1"/>
            </p:cNvSpPr>
            <p:nvPr/>
          </p:nvSpPr>
          <p:spPr bwMode="auto">
            <a:xfrm>
              <a:off x="4907" y="2745"/>
              <a:ext cx="336" cy="212"/>
            </a:xfrm>
            <a:prstGeom prst="rect">
              <a:avLst/>
            </a:prstGeom>
            <a:noFill/>
            <a:ln w="25400">
              <a:noFill/>
              <a:miter lim="800000"/>
              <a:headEnd/>
              <a:tailEnd/>
            </a:ln>
          </p:spPr>
          <p:txBody>
            <a:bodyPr wrap="none">
              <a:spAutoFit/>
            </a:bodyPr>
            <a:lstStyle/>
            <a:p>
              <a:pPr algn="l" eaLnBrk="0" hangingPunct="0"/>
              <a:r>
                <a:rPr lang="es-MX" sz="1600" b="1">
                  <a:solidFill>
                    <a:srgbClr val="336699"/>
                  </a:solidFill>
                  <a:latin typeface="Times New Roman" pitchFamily="18" charset="0"/>
                </a:rPr>
                <a:t>Red</a:t>
              </a:r>
            </a:p>
          </p:txBody>
        </p:sp>
        <p:sp>
          <p:nvSpPr>
            <p:cNvPr id="85021" name="Text Box 29"/>
            <p:cNvSpPr txBox="1">
              <a:spLocks noChangeArrowheads="1"/>
            </p:cNvSpPr>
            <p:nvPr/>
          </p:nvSpPr>
          <p:spPr bwMode="auto">
            <a:xfrm>
              <a:off x="4844" y="2217"/>
              <a:ext cx="735" cy="212"/>
            </a:xfrm>
            <a:prstGeom prst="rect">
              <a:avLst/>
            </a:prstGeom>
            <a:noFill/>
            <a:ln w="25400">
              <a:noFill/>
              <a:miter lim="800000"/>
              <a:headEnd/>
              <a:tailEnd/>
            </a:ln>
          </p:spPr>
          <p:txBody>
            <a:bodyPr wrap="none">
              <a:spAutoFit/>
            </a:bodyPr>
            <a:lstStyle/>
            <a:p>
              <a:pPr algn="l" eaLnBrk="0" hangingPunct="0"/>
              <a:r>
                <a:rPr lang="es-MX" sz="1600" b="1">
                  <a:solidFill>
                    <a:srgbClr val="336699"/>
                  </a:solidFill>
                  <a:latin typeface="Times New Roman" pitchFamily="18" charset="0"/>
                </a:rPr>
                <a:t>Transporte</a:t>
              </a:r>
            </a:p>
          </p:txBody>
        </p:sp>
        <p:sp>
          <p:nvSpPr>
            <p:cNvPr id="85022" name="Text Box 30"/>
            <p:cNvSpPr txBox="1">
              <a:spLocks noChangeArrowheads="1"/>
            </p:cNvSpPr>
            <p:nvPr/>
          </p:nvSpPr>
          <p:spPr bwMode="auto">
            <a:xfrm>
              <a:off x="4907" y="3321"/>
              <a:ext cx="1022" cy="213"/>
            </a:xfrm>
            <a:prstGeom prst="rect">
              <a:avLst/>
            </a:prstGeom>
            <a:noFill/>
            <a:ln w="25400">
              <a:noFill/>
              <a:miter lim="800000"/>
              <a:headEnd/>
              <a:tailEnd/>
            </a:ln>
          </p:spPr>
          <p:txBody>
            <a:bodyPr wrap="none">
              <a:spAutoFit/>
            </a:bodyPr>
            <a:lstStyle/>
            <a:p>
              <a:pPr algn="l" eaLnBrk="0" hangingPunct="0"/>
              <a:r>
                <a:rPr lang="es-MX" sz="1600" b="1" dirty="0">
                  <a:solidFill>
                    <a:srgbClr val="336699"/>
                  </a:solidFill>
                  <a:latin typeface="Times New Roman" pitchFamily="18" charset="0"/>
                </a:rPr>
                <a:t>Capas inferiores</a:t>
              </a:r>
            </a:p>
          </p:txBody>
        </p:sp>
        <p:sp>
          <p:nvSpPr>
            <p:cNvPr id="85023" name="Text Box 31"/>
            <p:cNvSpPr txBox="1">
              <a:spLocks noChangeArrowheads="1"/>
            </p:cNvSpPr>
            <p:nvPr/>
          </p:nvSpPr>
          <p:spPr bwMode="auto">
            <a:xfrm>
              <a:off x="4879" y="1401"/>
              <a:ext cx="700" cy="212"/>
            </a:xfrm>
            <a:prstGeom prst="rect">
              <a:avLst/>
            </a:prstGeom>
            <a:noFill/>
            <a:ln w="25400">
              <a:noFill/>
              <a:miter lim="800000"/>
              <a:headEnd/>
              <a:tailEnd/>
            </a:ln>
          </p:spPr>
          <p:txBody>
            <a:bodyPr wrap="none">
              <a:spAutoFit/>
            </a:bodyPr>
            <a:lstStyle/>
            <a:p>
              <a:pPr algn="l" eaLnBrk="0" hangingPunct="0"/>
              <a:r>
                <a:rPr lang="es-MX" sz="1600" b="1">
                  <a:solidFill>
                    <a:srgbClr val="336699"/>
                  </a:solidFill>
                  <a:latin typeface="Times New Roman" pitchFamily="18" charset="0"/>
                </a:rPr>
                <a:t>Aplicación</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0" name="Agrupar 379"/>
          <p:cNvGrpSpPr/>
          <p:nvPr/>
        </p:nvGrpSpPr>
        <p:grpSpPr>
          <a:xfrm>
            <a:off x="439190" y="742993"/>
            <a:ext cx="8185204" cy="3376272"/>
            <a:chOff x="439190" y="742993"/>
            <a:chExt cx="8185204" cy="3376272"/>
          </a:xfrm>
        </p:grpSpPr>
        <p:grpSp>
          <p:nvGrpSpPr>
            <p:cNvPr id="379" name="Agrupar 378"/>
            <p:cNvGrpSpPr/>
            <p:nvPr/>
          </p:nvGrpSpPr>
          <p:grpSpPr>
            <a:xfrm>
              <a:off x="439190" y="742993"/>
              <a:ext cx="2923251" cy="2634517"/>
              <a:chOff x="439190" y="742993"/>
              <a:chExt cx="2923251" cy="2634517"/>
            </a:xfrm>
          </p:grpSpPr>
          <p:cxnSp>
            <p:nvCxnSpPr>
              <p:cNvPr id="376" name="Conector recto 375"/>
              <p:cNvCxnSpPr/>
              <p:nvPr/>
            </p:nvCxnSpPr>
            <p:spPr>
              <a:xfrm rot="16200000">
                <a:off x="1553759" y="1564623"/>
                <a:ext cx="792008" cy="6163"/>
              </a:xfrm>
              <a:prstGeom prst="line">
                <a:avLst/>
              </a:prstGeom>
              <a:ln w="1270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8" name="Conector recto 377"/>
              <p:cNvCxnSpPr/>
              <p:nvPr/>
            </p:nvCxnSpPr>
            <p:spPr>
              <a:xfrm rot="16200000">
                <a:off x="1553759" y="2672027"/>
                <a:ext cx="792008" cy="6163"/>
              </a:xfrm>
              <a:prstGeom prst="line">
                <a:avLst/>
              </a:prstGeom>
              <a:ln w="1270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5" name="Conector recto 374"/>
              <p:cNvCxnSpPr/>
              <p:nvPr/>
            </p:nvCxnSpPr>
            <p:spPr>
              <a:xfrm>
                <a:off x="2026714" y="3071113"/>
                <a:ext cx="792008" cy="6163"/>
              </a:xfrm>
              <a:prstGeom prst="line">
                <a:avLst/>
              </a:prstGeom>
              <a:ln w="1270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3" name="Conector recto 372"/>
              <p:cNvCxnSpPr>
                <a:endCxn id="45283" idx="1"/>
              </p:cNvCxnSpPr>
              <p:nvPr/>
            </p:nvCxnSpPr>
            <p:spPr>
              <a:xfrm>
                <a:off x="882963" y="2066985"/>
                <a:ext cx="829885" cy="6163"/>
              </a:xfrm>
              <a:prstGeom prst="line">
                <a:avLst/>
              </a:prstGeom>
              <a:ln w="1270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352" name="Picture 7"/>
              <p:cNvPicPr>
                <a:picLocks noChangeArrowheads="1"/>
              </p:cNvPicPr>
              <p:nvPr/>
            </p:nvPicPr>
            <p:blipFill>
              <a:blip r:embed="rId3"/>
              <a:srcRect/>
              <a:stretch>
                <a:fillRect/>
              </a:stretch>
            </p:blipFill>
            <p:spPr bwMode="auto">
              <a:xfrm>
                <a:off x="1622465" y="742993"/>
                <a:ext cx="654597" cy="590593"/>
              </a:xfrm>
              <a:prstGeom prst="rect">
                <a:avLst/>
              </a:prstGeom>
              <a:noFill/>
              <a:ln w="9525">
                <a:noFill/>
                <a:miter lim="800000"/>
                <a:headEnd/>
                <a:tailEnd/>
              </a:ln>
            </p:spPr>
          </p:pic>
          <p:grpSp>
            <p:nvGrpSpPr>
              <p:cNvPr id="25" name="Group 72"/>
              <p:cNvGrpSpPr>
                <a:grpSpLocks/>
              </p:cNvGrpSpPr>
              <p:nvPr/>
            </p:nvGrpSpPr>
            <p:grpSpPr bwMode="auto">
              <a:xfrm>
                <a:off x="1711141" y="1812499"/>
                <a:ext cx="477244" cy="470795"/>
                <a:chOff x="576" y="1776"/>
                <a:chExt cx="559" cy="550"/>
              </a:xfrm>
            </p:grpSpPr>
            <p:grpSp>
              <p:nvGrpSpPr>
                <p:cNvPr id="26" name="Group 73"/>
                <p:cNvGrpSpPr>
                  <a:grpSpLocks/>
                </p:cNvGrpSpPr>
                <p:nvPr/>
              </p:nvGrpSpPr>
              <p:grpSpPr bwMode="auto">
                <a:xfrm>
                  <a:off x="576" y="1776"/>
                  <a:ext cx="559" cy="550"/>
                  <a:chOff x="720" y="1776"/>
                  <a:chExt cx="559" cy="550"/>
                </a:xfrm>
              </p:grpSpPr>
              <p:sp>
                <p:nvSpPr>
                  <p:cNvPr id="45282"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283"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284"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285"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286"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287"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280"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281"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331" name="Group 72"/>
              <p:cNvGrpSpPr>
                <a:grpSpLocks/>
              </p:cNvGrpSpPr>
              <p:nvPr/>
            </p:nvGrpSpPr>
            <p:grpSpPr bwMode="auto">
              <a:xfrm>
                <a:off x="1711141" y="2838983"/>
                <a:ext cx="477244" cy="470795"/>
                <a:chOff x="576" y="1776"/>
                <a:chExt cx="559" cy="550"/>
              </a:xfrm>
            </p:grpSpPr>
            <p:grpSp>
              <p:nvGrpSpPr>
                <p:cNvPr id="332" name="Group 73"/>
                <p:cNvGrpSpPr>
                  <a:grpSpLocks/>
                </p:cNvGrpSpPr>
                <p:nvPr/>
              </p:nvGrpSpPr>
              <p:grpSpPr bwMode="auto">
                <a:xfrm>
                  <a:off x="576" y="1776"/>
                  <a:ext cx="559" cy="550"/>
                  <a:chOff x="720" y="1776"/>
                  <a:chExt cx="559" cy="550"/>
                </a:xfrm>
              </p:grpSpPr>
              <p:sp>
                <p:nvSpPr>
                  <p:cNvPr id="335"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336"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337"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338"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339"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340"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333"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334"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pic>
            <p:nvPicPr>
              <p:cNvPr id="341" name="Picture 7"/>
              <p:cNvPicPr>
                <a:picLocks noChangeArrowheads="1"/>
              </p:cNvPicPr>
              <p:nvPr/>
            </p:nvPicPr>
            <p:blipFill>
              <a:blip r:embed="rId3"/>
              <a:srcRect/>
              <a:stretch>
                <a:fillRect/>
              </a:stretch>
            </p:blipFill>
            <p:spPr bwMode="auto">
              <a:xfrm>
                <a:off x="2707844" y="2786917"/>
                <a:ext cx="654597" cy="590593"/>
              </a:xfrm>
              <a:prstGeom prst="rect">
                <a:avLst/>
              </a:prstGeom>
              <a:noFill/>
              <a:ln w="9525">
                <a:noFill/>
                <a:miter lim="800000"/>
                <a:headEnd/>
                <a:tailEnd/>
              </a:ln>
            </p:spPr>
          </p:pic>
          <p:pic>
            <p:nvPicPr>
              <p:cNvPr id="45230" name="Picture 7"/>
              <p:cNvPicPr>
                <a:picLocks noChangeArrowheads="1"/>
              </p:cNvPicPr>
              <p:nvPr/>
            </p:nvPicPr>
            <p:blipFill>
              <a:blip r:embed="rId3"/>
              <a:srcRect/>
              <a:stretch>
                <a:fillRect/>
              </a:stretch>
            </p:blipFill>
            <p:spPr bwMode="auto">
              <a:xfrm>
                <a:off x="439190" y="1752600"/>
                <a:ext cx="654597" cy="590593"/>
              </a:xfrm>
              <a:prstGeom prst="rect">
                <a:avLst/>
              </a:prstGeom>
              <a:noFill/>
              <a:ln w="9525">
                <a:noFill/>
                <a:miter lim="800000"/>
                <a:headEnd/>
                <a:tailEnd/>
              </a:ln>
            </p:spPr>
          </p:pic>
        </p:grpSp>
        <p:sp>
          <p:nvSpPr>
            <p:cNvPr id="353" name="Text Box 13"/>
            <p:cNvSpPr txBox="1">
              <a:spLocks noChangeArrowheads="1"/>
            </p:cNvSpPr>
            <p:nvPr/>
          </p:nvSpPr>
          <p:spPr bwMode="auto">
            <a:xfrm>
              <a:off x="679670" y="3657600"/>
              <a:ext cx="2361494" cy="461665"/>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400" dirty="0">
                  <a:solidFill>
                    <a:schemeClr val="tx2">
                      <a:lumMod val="75000"/>
                    </a:schemeClr>
                  </a:solidFill>
                </a:rPr>
                <a:t>(a) Punto a punto</a:t>
              </a:r>
            </a:p>
          </p:txBody>
        </p:sp>
        <p:grpSp>
          <p:nvGrpSpPr>
            <p:cNvPr id="370" name="Agrupar 369"/>
            <p:cNvGrpSpPr/>
            <p:nvPr/>
          </p:nvGrpSpPr>
          <p:grpSpPr>
            <a:xfrm>
              <a:off x="4854301" y="1567705"/>
              <a:ext cx="3770093" cy="1219218"/>
              <a:chOff x="4854301" y="1567705"/>
              <a:chExt cx="3770093" cy="1219218"/>
            </a:xfrm>
          </p:grpSpPr>
          <p:sp>
            <p:nvSpPr>
              <p:cNvPr id="366" name="Line 123"/>
              <p:cNvSpPr>
                <a:spLocks noChangeShapeType="1"/>
              </p:cNvSpPr>
              <p:nvPr/>
            </p:nvSpPr>
            <p:spPr bwMode="auto">
              <a:xfrm rot="5400000" flipV="1">
                <a:off x="4952211" y="2230233"/>
                <a:ext cx="718344" cy="395029"/>
              </a:xfrm>
              <a:prstGeom prst="line">
                <a:avLst/>
              </a:prstGeom>
              <a:noFill/>
              <a:ln w="9525">
                <a:solidFill>
                  <a:schemeClr val="tx1"/>
                </a:solidFill>
                <a:round/>
                <a:headEnd/>
                <a:tailEnd/>
              </a:ln>
            </p:spPr>
            <p:txBody>
              <a:bodyPr/>
              <a:lstStyle/>
              <a:p>
                <a:endParaRPr lang="en-US"/>
              </a:p>
            </p:txBody>
          </p:sp>
          <p:sp>
            <p:nvSpPr>
              <p:cNvPr id="367" name="Line 123"/>
              <p:cNvSpPr>
                <a:spLocks noChangeShapeType="1"/>
              </p:cNvSpPr>
              <p:nvPr/>
            </p:nvSpPr>
            <p:spPr bwMode="auto">
              <a:xfrm rot="5400000">
                <a:off x="7674790" y="2231208"/>
                <a:ext cx="652417" cy="457201"/>
              </a:xfrm>
              <a:prstGeom prst="line">
                <a:avLst/>
              </a:prstGeom>
              <a:noFill/>
              <a:ln w="9525">
                <a:solidFill>
                  <a:schemeClr val="tx1"/>
                </a:solidFill>
                <a:round/>
                <a:headEnd/>
                <a:tailEnd/>
              </a:ln>
            </p:spPr>
            <p:txBody>
              <a:bodyPr/>
              <a:lstStyle/>
              <a:p>
                <a:endParaRPr lang="en-US"/>
              </a:p>
            </p:txBody>
          </p:sp>
          <p:sp>
            <p:nvSpPr>
              <p:cNvPr id="368" name="Line 123"/>
              <p:cNvSpPr>
                <a:spLocks noChangeShapeType="1"/>
              </p:cNvSpPr>
              <p:nvPr/>
            </p:nvSpPr>
            <p:spPr bwMode="auto">
              <a:xfrm rot="5400000" flipV="1">
                <a:off x="6831696" y="2427745"/>
                <a:ext cx="718345" cy="1"/>
              </a:xfrm>
              <a:prstGeom prst="line">
                <a:avLst/>
              </a:prstGeom>
              <a:noFill/>
              <a:ln w="9525">
                <a:solidFill>
                  <a:schemeClr val="tx1"/>
                </a:solidFill>
                <a:round/>
                <a:headEnd/>
                <a:tailEnd/>
              </a:ln>
            </p:spPr>
            <p:txBody>
              <a:bodyPr/>
              <a:lstStyle/>
              <a:p>
                <a:endParaRPr lang="en-US"/>
              </a:p>
            </p:txBody>
          </p:sp>
          <p:sp>
            <p:nvSpPr>
              <p:cNvPr id="369" name="Line 123"/>
              <p:cNvSpPr>
                <a:spLocks noChangeShapeType="1"/>
              </p:cNvSpPr>
              <p:nvPr/>
            </p:nvSpPr>
            <p:spPr bwMode="auto">
              <a:xfrm rot="5400000" flipV="1">
                <a:off x="5793197" y="2427749"/>
                <a:ext cx="718346" cy="1"/>
              </a:xfrm>
              <a:prstGeom prst="line">
                <a:avLst/>
              </a:prstGeom>
              <a:noFill/>
              <a:ln w="9525">
                <a:solidFill>
                  <a:schemeClr val="tx1"/>
                </a:solidFill>
                <a:round/>
                <a:headEnd/>
                <a:tailEnd/>
              </a:ln>
            </p:spPr>
            <p:txBody>
              <a:bodyPr/>
              <a:lstStyle/>
              <a:p>
                <a:endParaRPr lang="en-US"/>
              </a:p>
            </p:txBody>
          </p:sp>
          <p:pic>
            <p:nvPicPr>
              <p:cNvPr id="358" name="Picture 7"/>
              <p:cNvPicPr>
                <a:picLocks noChangeArrowheads="1"/>
              </p:cNvPicPr>
              <p:nvPr/>
            </p:nvPicPr>
            <p:blipFill>
              <a:blip r:embed="rId3"/>
              <a:srcRect/>
              <a:stretch>
                <a:fillRect/>
              </a:stretch>
            </p:blipFill>
            <p:spPr bwMode="auto">
              <a:xfrm>
                <a:off x="5892800" y="1569417"/>
                <a:ext cx="654597" cy="590593"/>
              </a:xfrm>
              <a:prstGeom prst="rect">
                <a:avLst/>
              </a:prstGeom>
              <a:noFill/>
              <a:ln w="9525">
                <a:noFill/>
                <a:miter lim="800000"/>
                <a:headEnd/>
                <a:tailEnd/>
              </a:ln>
            </p:spPr>
          </p:pic>
          <p:pic>
            <p:nvPicPr>
              <p:cNvPr id="360" name="Picture 7"/>
              <p:cNvPicPr>
                <a:picLocks noChangeArrowheads="1"/>
              </p:cNvPicPr>
              <p:nvPr/>
            </p:nvPicPr>
            <p:blipFill>
              <a:blip r:embed="rId3"/>
              <a:srcRect/>
              <a:stretch>
                <a:fillRect/>
              </a:stretch>
            </p:blipFill>
            <p:spPr bwMode="auto">
              <a:xfrm>
                <a:off x="6931299" y="1567705"/>
                <a:ext cx="654597" cy="590593"/>
              </a:xfrm>
              <a:prstGeom prst="rect">
                <a:avLst/>
              </a:prstGeom>
              <a:noFill/>
              <a:ln w="9525">
                <a:noFill/>
                <a:miter lim="800000"/>
                <a:headEnd/>
                <a:tailEnd/>
              </a:ln>
            </p:spPr>
          </p:pic>
          <p:pic>
            <p:nvPicPr>
              <p:cNvPr id="361" name="Picture 7"/>
              <p:cNvPicPr>
                <a:picLocks noChangeArrowheads="1"/>
              </p:cNvPicPr>
              <p:nvPr/>
            </p:nvPicPr>
            <p:blipFill>
              <a:blip r:embed="rId3"/>
              <a:srcRect/>
              <a:stretch>
                <a:fillRect/>
              </a:stretch>
            </p:blipFill>
            <p:spPr bwMode="auto">
              <a:xfrm>
                <a:off x="4854301" y="1567705"/>
                <a:ext cx="654597" cy="590593"/>
              </a:xfrm>
              <a:prstGeom prst="rect">
                <a:avLst/>
              </a:prstGeom>
              <a:noFill/>
              <a:ln w="9525">
                <a:noFill/>
                <a:miter lim="800000"/>
                <a:headEnd/>
                <a:tailEnd/>
              </a:ln>
            </p:spPr>
          </p:pic>
          <p:pic>
            <p:nvPicPr>
              <p:cNvPr id="362" name="Picture 7"/>
              <p:cNvPicPr>
                <a:picLocks noChangeArrowheads="1"/>
              </p:cNvPicPr>
              <p:nvPr/>
            </p:nvPicPr>
            <p:blipFill>
              <a:blip r:embed="rId3"/>
              <a:srcRect/>
              <a:stretch>
                <a:fillRect/>
              </a:stretch>
            </p:blipFill>
            <p:spPr bwMode="auto">
              <a:xfrm>
                <a:off x="7969797" y="1589224"/>
                <a:ext cx="654597" cy="590593"/>
              </a:xfrm>
              <a:prstGeom prst="rect">
                <a:avLst/>
              </a:prstGeom>
              <a:noFill/>
              <a:ln w="9525">
                <a:noFill/>
                <a:miter lim="800000"/>
                <a:headEnd/>
                <a:tailEnd/>
              </a:ln>
            </p:spPr>
          </p:pic>
          <p:cxnSp>
            <p:nvCxnSpPr>
              <p:cNvPr id="364" name="Conector recto 363"/>
              <p:cNvCxnSpPr/>
              <p:nvPr/>
            </p:nvCxnSpPr>
            <p:spPr>
              <a:xfrm>
                <a:off x="5289003" y="2760134"/>
                <a:ext cx="2788197" cy="1588"/>
              </a:xfrm>
              <a:prstGeom prst="line">
                <a:avLst/>
              </a:prstGeom>
              <a:ln w="1270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371" name="Text Box 13"/>
            <p:cNvSpPr txBox="1">
              <a:spLocks noChangeArrowheads="1"/>
            </p:cNvSpPr>
            <p:nvPr/>
          </p:nvSpPr>
          <p:spPr bwMode="auto">
            <a:xfrm>
              <a:off x="5563306" y="3657600"/>
              <a:ext cx="2833077" cy="461665"/>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400" dirty="0">
                  <a:solidFill>
                    <a:schemeClr val="tx2">
                      <a:lumMod val="75000"/>
                    </a:schemeClr>
                  </a:solidFill>
                </a:rPr>
                <a:t>(b) Punto-multipunto</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685800" y="381000"/>
            <a:ext cx="7772400" cy="1143000"/>
          </a:xfrm>
        </p:spPr>
        <p:txBody>
          <a:bodyPr/>
          <a:lstStyle/>
          <a:p>
            <a:r>
              <a:rPr lang="es-MX" dirty="0"/>
              <a:t>Modos de transmisión </a:t>
            </a:r>
          </a:p>
        </p:txBody>
      </p:sp>
      <p:grpSp>
        <p:nvGrpSpPr>
          <p:cNvPr id="17" name="Agrupar 16"/>
          <p:cNvGrpSpPr/>
          <p:nvPr/>
        </p:nvGrpSpPr>
        <p:grpSpPr>
          <a:xfrm>
            <a:off x="1785938" y="1676400"/>
            <a:ext cx="5072061" cy="4277254"/>
            <a:chOff x="1785938" y="1676400"/>
            <a:chExt cx="5072061" cy="4277254"/>
          </a:xfrm>
        </p:grpSpPr>
        <p:sp>
          <p:nvSpPr>
            <p:cNvPr id="433158" name="AutoShape 6"/>
            <p:cNvSpPr>
              <a:spLocks noChangeArrowheads="1"/>
            </p:cNvSpPr>
            <p:nvPr/>
          </p:nvSpPr>
          <p:spPr bwMode="auto">
            <a:xfrm>
              <a:off x="3146425" y="2308226"/>
              <a:ext cx="2362200" cy="304800"/>
            </a:xfrm>
            <a:prstGeom prst="rightArrow">
              <a:avLst>
                <a:gd name="adj1" fmla="val 50000"/>
                <a:gd name="adj2" fmla="val 193750"/>
              </a:avLst>
            </a:prstGeom>
            <a:solidFill>
              <a:srgbClr val="800000"/>
            </a:solidFill>
            <a:ln w="12700">
              <a:solidFill>
                <a:schemeClr val="tx1"/>
              </a:solidFill>
              <a:miter lim="800000"/>
              <a:headEnd type="none" w="sm" len="sm"/>
              <a:tailEnd type="none" w="sm" len="sm"/>
            </a:ln>
            <a:effectLst/>
          </p:spPr>
          <p:txBody>
            <a:bodyPr wrap="none" anchor="ctr">
              <a:prstTxWarp prst="textNoShape">
                <a:avLst/>
              </a:prstTxWarp>
            </a:bodyPr>
            <a:lstStyle/>
            <a:p>
              <a:endParaRPr lang="es-MX"/>
            </a:p>
          </p:txBody>
        </p:sp>
        <p:sp>
          <p:nvSpPr>
            <p:cNvPr id="433159" name="Text Box 7"/>
            <p:cNvSpPr txBox="1">
              <a:spLocks noChangeArrowheads="1"/>
            </p:cNvSpPr>
            <p:nvPr/>
          </p:nvSpPr>
          <p:spPr bwMode="auto">
            <a:xfrm>
              <a:off x="3622675" y="1676400"/>
              <a:ext cx="1409700" cy="519113"/>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800">
                  <a:solidFill>
                    <a:srgbClr val="006600"/>
                  </a:solidFill>
                </a:rPr>
                <a:t>Simplex</a:t>
              </a:r>
            </a:p>
          </p:txBody>
        </p:sp>
        <p:sp>
          <p:nvSpPr>
            <p:cNvPr id="433163" name="AutoShape 11"/>
            <p:cNvSpPr>
              <a:spLocks noChangeArrowheads="1"/>
            </p:cNvSpPr>
            <p:nvPr/>
          </p:nvSpPr>
          <p:spPr bwMode="auto">
            <a:xfrm>
              <a:off x="3146425" y="3824288"/>
              <a:ext cx="2362200" cy="300038"/>
            </a:xfrm>
            <a:prstGeom prst="leftRightArrow">
              <a:avLst>
                <a:gd name="adj1" fmla="val 50000"/>
                <a:gd name="adj2" fmla="val 157460"/>
              </a:avLst>
            </a:prstGeom>
            <a:solidFill>
              <a:srgbClr val="800000"/>
            </a:solidFill>
            <a:ln w="12700">
              <a:solidFill>
                <a:schemeClr val="tx1"/>
              </a:solidFill>
              <a:miter lim="800000"/>
              <a:headEnd type="none" w="sm" len="sm"/>
              <a:tailEnd type="none" w="sm" len="sm"/>
            </a:ln>
            <a:effectLst/>
          </p:spPr>
          <p:txBody>
            <a:bodyPr wrap="none" anchor="ctr">
              <a:prstTxWarp prst="textNoShape">
                <a:avLst/>
              </a:prstTxWarp>
            </a:bodyPr>
            <a:lstStyle/>
            <a:p>
              <a:endParaRPr lang="es-MX"/>
            </a:p>
          </p:txBody>
        </p:sp>
        <p:sp>
          <p:nvSpPr>
            <p:cNvPr id="433164" name="Text Box 12"/>
            <p:cNvSpPr txBox="1">
              <a:spLocks noChangeArrowheads="1"/>
            </p:cNvSpPr>
            <p:nvPr/>
          </p:nvSpPr>
          <p:spPr bwMode="auto">
            <a:xfrm>
              <a:off x="3341688" y="3138488"/>
              <a:ext cx="1973262" cy="5191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800">
                  <a:solidFill>
                    <a:srgbClr val="006600"/>
                  </a:solidFill>
                </a:rPr>
                <a:t>Half duplex</a:t>
              </a:r>
            </a:p>
          </p:txBody>
        </p:sp>
        <p:grpSp>
          <p:nvGrpSpPr>
            <p:cNvPr id="2" name="Group 16"/>
            <p:cNvGrpSpPr>
              <a:grpSpLocks/>
            </p:cNvGrpSpPr>
            <p:nvPr/>
          </p:nvGrpSpPr>
          <p:grpSpPr bwMode="auto">
            <a:xfrm>
              <a:off x="3149600" y="5270501"/>
              <a:ext cx="2354263" cy="609600"/>
              <a:chOff x="1968" y="3312"/>
              <a:chExt cx="1483" cy="384"/>
            </a:xfrm>
          </p:grpSpPr>
          <p:sp>
            <p:nvSpPr>
              <p:cNvPr id="433169" name="AutoShape 17"/>
              <p:cNvSpPr>
                <a:spLocks noChangeArrowheads="1"/>
              </p:cNvSpPr>
              <p:nvPr/>
            </p:nvSpPr>
            <p:spPr bwMode="auto">
              <a:xfrm>
                <a:off x="1982" y="3504"/>
                <a:ext cx="1469" cy="192"/>
              </a:xfrm>
              <a:prstGeom prst="rightArrow">
                <a:avLst>
                  <a:gd name="adj1" fmla="val 50000"/>
                  <a:gd name="adj2" fmla="val 191276"/>
                </a:avLst>
              </a:prstGeom>
              <a:solidFill>
                <a:srgbClr val="800000"/>
              </a:solidFill>
              <a:ln w="12700">
                <a:solidFill>
                  <a:schemeClr val="tx1"/>
                </a:solidFill>
                <a:miter lim="800000"/>
                <a:headEnd type="none" w="sm" len="sm"/>
                <a:tailEnd type="none" w="sm" len="sm"/>
              </a:ln>
              <a:effectLst/>
            </p:spPr>
            <p:txBody>
              <a:bodyPr wrap="none" anchor="ctr">
                <a:prstTxWarp prst="textNoShape">
                  <a:avLst/>
                </a:prstTxWarp>
              </a:bodyPr>
              <a:lstStyle/>
              <a:p>
                <a:endParaRPr lang="es-MX"/>
              </a:p>
            </p:txBody>
          </p:sp>
          <p:sp>
            <p:nvSpPr>
              <p:cNvPr id="433170" name="AutoShape 18"/>
              <p:cNvSpPr>
                <a:spLocks noChangeArrowheads="1"/>
              </p:cNvSpPr>
              <p:nvPr/>
            </p:nvSpPr>
            <p:spPr bwMode="auto">
              <a:xfrm flipH="1">
                <a:off x="1968" y="3312"/>
                <a:ext cx="1469" cy="192"/>
              </a:xfrm>
              <a:prstGeom prst="rightArrow">
                <a:avLst>
                  <a:gd name="adj1" fmla="val 50000"/>
                  <a:gd name="adj2" fmla="val 191276"/>
                </a:avLst>
              </a:prstGeom>
              <a:solidFill>
                <a:srgbClr val="800000"/>
              </a:solidFill>
              <a:ln w="12700">
                <a:solidFill>
                  <a:schemeClr val="tx1"/>
                </a:solidFill>
                <a:miter lim="800000"/>
                <a:headEnd type="none" w="sm" len="sm"/>
                <a:tailEnd type="none" w="sm" len="sm"/>
              </a:ln>
              <a:effectLst/>
            </p:spPr>
            <p:txBody>
              <a:bodyPr wrap="none" anchor="ctr">
                <a:prstTxWarp prst="textNoShape">
                  <a:avLst/>
                </a:prstTxWarp>
              </a:bodyPr>
              <a:lstStyle/>
              <a:p>
                <a:endParaRPr lang="es-MX"/>
              </a:p>
            </p:txBody>
          </p:sp>
        </p:grpSp>
        <p:sp>
          <p:nvSpPr>
            <p:cNvPr id="433171" name="Text Box 19"/>
            <p:cNvSpPr txBox="1">
              <a:spLocks noChangeArrowheads="1"/>
            </p:cNvSpPr>
            <p:nvPr/>
          </p:nvSpPr>
          <p:spPr bwMode="auto">
            <a:xfrm>
              <a:off x="3370263" y="4586288"/>
              <a:ext cx="1914525" cy="5191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800">
                  <a:solidFill>
                    <a:srgbClr val="006600"/>
                  </a:solidFill>
                </a:rPr>
                <a:t>Full duplex</a:t>
              </a:r>
            </a:p>
          </p:txBody>
        </p:sp>
        <p:pic>
          <p:nvPicPr>
            <p:cNvPr id="20" name="Picture 8"/>
            <p:cNvPicPr>
              <a:picLocks noChangeArrowheads="1"/>
            </p:cNvPicPr>
            <p:nvPr/>
          </p:nvPicPr>
          <p:blipFill>
            <a:blip r:embed="rId3"/>
            <a:srcRect/>
            <a:stretch>
              <a:fillRect/>
            </a:stretch>
          </p:blipFill>
          <p:spPr bwMode="auto">
            <a:xfrm>
              <a:off x="1785938" y="2165555"/>
              <a:ext cx="855662" cy="773966"/>
            </a:xfrm>
            <a:prstGeom prst="rect">
              <a:avLst/>
            </a:prstGeom>
            <a:noFill/>
            <a:ln w="9525">
              <a:noFill/>
              <a:miter lim="800000"/>
              <a:headEnd/>
              <a:tailEnd/>
            </a:ln>
            <a:effectLst/>
          </p:spPr>
        </p:pic>
        <p:pic>
          <p:nvPicPr>
            <p:cNvPr id="21" name="Picture 8"/>
            <p:cNvPicPr>
              <a:picLocks noChangeArrowheads="1"/>
            </p:cNvPicPr>
            <p:nvPr/>
          </p:nvPicPr>
          <p:blipFill>
            <a:blip r:embed="rId3"/>
            <a:srcRect/>
            <a:stretch>
              <a:fillRect/>
            </a:stretch>
          </p:blipFill>
          <p:spPr bwMode="auto">
            <a:xfrm>
              <a:off x="1785938" y="3672622"/>
              <a:ext cx="855662" cy="773966"/>
            </a:xfrm>
            <a:prstGeom prst="rect">
              <a:avLst/>
            </a:prstGeom>
            <a:noFill/>
            <a:ln w="9525">
              <a:noFill/>
              <a:miter lim="800000"/>
              <a:headEnd/>
              <a:tailEnd/>
            </a:ln>
            <a:effectLst/>
          </p:spPr>
        </p:pic>
        <p:pic>
          <p:nvPicPr>
            <p:cNvPr id="22" name="Picture 8"/>
            <p:cNvPicPr>
              <a:picLocks noChangeArrowheads="1"/>
            </p:cNvPicPr>
            <p:nvPr/>
          </p:nvPicPr>
          <p:blipFill>
            <a:blip r:embed="rId3"/>
            <a:srcRect/>
            <a:stretch>
              <a:fillRect/>
            </a:stretch>
          </p:blipFill>
          <p:spPr bwMode="auto">
            <a:xfrm>
              <a:off x="1785938" y="5179688"/>
              <a:ext cx="855662" cy="773966"/>
            </a:xfrm>
            <a:prstGeom prst="rect">
              <a:avLst/>
            </a:prstGeom>
            <a:noFill/>
            <a:ln w="9525">
              <a:noFill/>
              <a:miter lim="800000"/>
              <a:headEnd/>
              <a:tailEnd/>
            </a:ln>
            <a:effectLst/>
          </p:spPr>
        </p:pic>
        <p:pic>
          <p:nvPicPr>
            <p:cNvPr id="23" name="Picture 8"/>
            <p:cNvPicPr>
              <a:picLocks noChangeArrowheads="1"/>
            </p:cNvPicPr>
            <p:nvPr/>
          </p:nvPicPr>
          <p:blipFill>
            <a:blip r:embed="rId3"/>
            <a:srcRect/>
            <a:stretch>
              <a:fillRect/>
            </a:stretch>
          </p:blipFill>
          <p:spPr bwMode="auto">
            <a:xfrm>
              <a:off x="6002337" y="2114755"/>
              <a:ext cx="855662" cy="773966"/>
            </a:xfrm>
            <a:prstGeom prst="rect">
              <a:avLst/>
            </a:prstGeom>
            <a:noFill/>
            <a:ln w="9525">
              <a:noFill/>
              <a:miter lim="800000"/>
              <a:headEnd/>
              <a:tailEnd/>
            </a:ln>
            <a:effectLst/>
          </p:spPr>
        </p:pic>
        <p:pic>
          <p:nvPicPr>
            <p:cNvPr id="24" name="Picture 8"/>
            <p:cNvPicPr>
              <a:picLocks noChangeArrowheads="1"/>
            </p:cNvPicPr>
            <p:nvPr/>
          </p:nvPicPr>
          <p:blipFill>
            <a:blip r:embed="rId3"/>
            <a:srcRect/>
            <a:stretch>
              <a:fillRect/>
            </a:stretch>
          </p:blipFill>
          <p:spPr bwMode="auto">
            <a:xfrm>
              <a:off x="6002337" y="3621822"/>
              <a:ext cx="855662" cy="773966"/>
            </a:xfrm>
            <a:prstGeom prst="rect">
              <a:avLst/>
            </a:prstGeom>
            <a:noFill/>
            <a:ln w="9525">
              <a:noFill/>
              <a:miter lim="800000"/>
              <a:headEnd/>
              <a:tailEnd/>
            </a:ln>
            <a:effectLst/>
          </p:spPr>
        </p:pic>
        <p:pic>
          <p:nvPicPr>
            <p:cNvPr id="25" name="Picture 8"/>
            <p:cNvPicPr>
              <a:picLocks noChangeArrowheads="1"/>
            </p:cNvPicPr>
            <p:nvPr/>
          </p:nvPicPr>
          <p:blipFill>
            <a:blip r:embed="rId3"/>
            <a:srcRect/>
            <a:stretch>
              <a:fillRect/>
            </a:stretch>
          </p:blipFill>
          <p:spPr bwMode="auto">
            <a:xfrm>
              <a:off x="6002337" y="5128888"/>
              <a:ext cx="855662" cy="773966"/>
            </a:xfrm>
            <a:prstGeom prst="rect">
              <a:avLst/>
            </a:prstGeom>
            <a:noFill/>
            <a:ln w="9525">
              <a:noFill/>
              <a:miter lim="800000"/>
              <a:headEnd/>
              <a:tailEnd/>
            </a:ln>
            <a:effec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Agrupar 52"/>
          <p:cNvGrpSpPr/>
          <p:nvPr/>
        </p:nvGrpSpPr>
        <p:grpSpPr>
          <a:xfrm>
            <a:off x="457200" y="723900"/>
            <a:ext cx="7162800" cy="3009900"/>
            <a:chOff x="457200" y="723900"/>
            <a:chExt cx="7162800" cy="3009900"/>
          </a:xfrm>
        </p:grpSpPr>
        <p:sp>
          <p:nvSpPr>
            <p:cNvPr id="23555" name="Freeform 3"/>
            <p:cNvSpPr>
              <a:spLocks/>
            </p:cNvSpPr>
            <p:nvPr/>
          </p:nvSpPr>
          <p:spPr bwMode="auto">
            <a:xfrm>
              <a:off x="533400" y="723900"/>
              <a:ext cx="6553200" cy="3009900"/>
            </a:xfrm>
            <a:custGeom>
              <a:avLst/>
              <a:gdLst>
                <a:gd name="T0" fmla="*/ 0 w 4128"/>
                <a:gd name="T1" fmla="*/ 2147483647 h 1896"/>
                <a:gd name="T2" fmla="*/ 2147483647 w 4128"/>
                <a:gd name="T3" fmla="*/ 2147483647 h 1896"/>
                <a:gd name="T4" fmla="*/ 2147483647 w 4128"/>
                <a:gd name="T5" fmla="*/ 2147483647 h 1896"/>
                <a:gd name="T6" fmla="*/ 2147483647 w 4128"/>
                <a:gd name="T7" fmla="*/ 2147483647 h 1896"/>
                <a:gd name="T8" fmla="*/ 2147483647 w 4128"/>
                <a:gd name="T9" fmla="*/ 2147483647 h 1896"/>
                <a:gd name="T10" fmla="*/ 2147483647 w 4128"/>
                <a:gd name="T11" fmla="*/ 2147483647 h 1896"/>
                <a:gd name="T12" fmla="*/ 2147483647 w 4128"/>
                <a:gd name="T13" fmla="*/ 2147483647 h 1896"/>
                <a:gd name="T14" fmla="*/ 2147483647 w 4128"/>
                <a:gd name="T15" fmla="*/ 2147483647 h 1896"/>
                <a:gd name="T16" fmla="*/ 2147483647 w 4128"/>
                <a:gd name="T17" fmla="*/ 2147483647 h 1896"/>
                <a:gd name="T18" fmla="*/ 2147483647 w 4128"/>
                <a:gd name="T19" fmla="*/ 2147483647 h 1896"/>
                <a:gd name="T20" fmla="*/ 2147483647 w 4128"/>
                <a:gd name="T21" fmla="*/ 2147483647 h 1896"/>
                <a:gd name="T22" fmla="*/ 2147483647 w 4128"/>
                <a:gd name="T23" fmla="*/ 2147483647 h 1896"/>
                <a:gd name="T24" fmla="*/ 2147483647 w 4128"/>
                <a:gd name="T25" fmla="*/ 2147483647 h 18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28"/>
                <a:gd name="T40" fmla="*/ 0 h 1896"/>
                <a:gd name="T41" fmla="*/ 4128 w 4128"/>
                <a:gd name="T42" fmla="*/ 1896 h 18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28" h="1896">
                  <a:moveTo>
                    <a:pt x="0" y="1024"/>
                  </a:moveTo>
                  <a:cubicBezTo>
                    <a:pt x="100" y="512"/>
                    <a:pt x="200" y="0"/>
                    <a:pt x="336" y="112"/>
                  </a:cubicBezTo>
                  <a:cubicBezTo>
                    <a:pt x="472" y="224"/>
                    <a:pt x="664" y="1496"/>
                    <a:pt x="816" y="1696"/>
                  </a:cubicBezTo>
                  <a:cubicBezTo>
                    <a:pt x="968" y="1896"/>
                    <a:pt x="1144" y="1360"/>
                    <a:pt x="1248" y="1312"/>
                  </a:cubicBezTo>
                  <a:cubicBezTo>
                    <a:pt x="1352" y="1264"/>
                    <a:pt x="1384" y="1352"/>
                    <a:pt x="1440" y="1408"/>
                  </a:cubicBezTo>
                  <a:cubicBezTo>
                    <a:pt x="1496" y="1464"/>
                    <a:pt x="1496" y="1640"/>
                    <a:pt x="1584" y="1648"/>
                  </a:cubicBezTo>
                  <a:cubicBezTo>
                    <a:pt x="1672" y="1656"/>
                    <a:pt x="1872" y="1608"/>
                    <a:pt x="1968" y="1456"/>
                  </a:cubicBezTo>
                  <a:cubicBezTo>
                    <a:pt x="2064" y="1304"/>
                    <a:pt x="2064" y="912"/>
                    <a:pt x="2160" y="736"/>
                  </a:cubicBezTo>
                  <a:cubicBezTo>
                    <a:pt x="2256" y="560"/>
                    <a:pt x="2408" y="448"/>
                    <a:pt x="2544" y="400"/>
                  </a:cubicBezTo>
                  <a:cubicBezTo>
                    <a:pt x="2680" y="352"/>
                    <a:pt x="2832" y="464"/>
                    <a:pt x="2976" y="448"/>
                  </a:cubicBezTo>
                  <a:cubicBezTo>
                    <a:pt x="3120" y="432"/>
                    <a:pt x="3240" y="304"/>
                    <a:pt x="3408" y="304"/>
                  </a:cubicBezTo>
                  <a:cubicBezTo>
                    <a:pt x="3576" y="304"/>
                    <a:pt x="3864" y="424"/>
                    <a:pt x="3984" y="448"/>
                  </a:cubicBezTo>
                  <a:cubicBezTo>
                    <a:pt x="4104" y="472"/>
                    <a:pt x="4104" y="448"/>
                    <a:pt x="4128" y="448"/>
                  </a:cubicBezTo>
                </a:path>
              </a:pathLst>
            </a:custGeom>
            <a:noFill/>
            <a:ln w="9525">
              <a:solidFill>
                <a:schemeClr val="accent2"/>
              </a:solidFill>
              <a:round/>
              <a:headEnd/>
              <a:tailEnd/>
            </a:ln>
          </p:spPr>
          <p:txBody>
            <a:bodyPr wrap="none" anchor="ctr"/>
            <a:lstStyle/>
            <a:p>
              <a:endParaRPr lang="en-US"/>
            </a:p>
          </p:txBody>
        </p:sp>
        <p:grpSp>
          <p:nvGrpSpPr>
            <p:cNvPr id="52" name="Agrupar 51"/>
            <p:cNvGrpSpPr/>
            <p:nvPr/>
          </p:nvGrpSpPr>
          <p:grpSpPr>
            <a:xfrm>
              <a:off x="457200" y="1066800"/>
              <a:ext cx="7162800" cy="2241550"/>
              <a:chOff x="457200" y="1066800"/>
              <a:chExt cx="7162800" cy="2241550"/>
            </a:xfrm>
          </p:grpSpPr>
          <p:sp>
            <p:nvSpPr>
              <p:cNvPr id="23554" name="Line 2"/>
              <p:cNvSpPr>
                <a:spLocks noChangeShapeType="1"/>
              </p:cNvSpPr>
              <p:nvPr/>
            </p:nvSpPr>
            <p:spPr bwMode="auto">
              <a:xfrm>
                <a:off x="457200" y="2273300"/>
                <a:ext cx="7162800" cy="0"/>
              </a:xfrm>
              <a:prstGeom prst="line">
                <a:avLst/>
              </a:prstGeom>
              <a:noFill/>
              <a:ln w="9525">
                <a:solidFill>
                  <a:schemeClr val="tx1"/>
                </a:solidFill>
                <a:round/>
                <a:headEnd/>
                <a:tailEnd/>
              </a:ln>
            </p:spPr>
            <p:txBody>
              <a:bodyPr wrap="none" anchor="ctr"/>
              <a:lstStyle/>
              <a:p>
                <a:endParaRPr lang="en-US"/>
              </a:p>
            </p:txBody>
          </p:sp>
          <p:grpSp>
            <p:nvGrpSpPr>
              <p:cNvPr id="2" name="Group 4"/>
              <p:cNvGrpSpPr>
                <a:grpSpLocks/>
              </p:cNvGrpSpPr>
              <p:nvPr/>
            </p:nvGrpSpPr>
            <p:grpSpPr bwMode="auto">
              <a:xfrm>
                <a:off x="622300" y="1066800"/>
                <a:ext cx="5321300" cy="2241550"/>
                <a:chOff x="392" y="672"/>
                <a:chExt cx="3352" cy="1412"/>
              </a:xfrm>
            </p:grpSpPr>
            <p:sp>
              <p:nvSpPr>
                <p:cNvPr id="23588" name="Line 5"/>
                <p:cNvSpPr>
                  <a:spLocks noChangeShapeType="1"/>
                </p:cNvSpPr>
                <p:nvPr/>
              </p:nvSpPr>
              <p:spPr bwMode="auto">
                <a:xfrm>
                  <a:off x="392" y="1192"/>
                  <a:ext cx="0" cy="240"/>
                </a:xfrm>
                <a:prstGeom prst="line">
                  <a:avLst/>
                </a:prstGeom>
                <a:noFill/>
                <a:ln w="9525">
                  <a:solidFill>
                    <a:schemeClr val="tx1"/>
                  </a:solidFill>
                  <a:round/>
                  <a:headEnd/>
                  <a:tailEnd/>
                </a:ln>
              </p:spPr>
              <p:txBody>
                <a:bodyPr wrap="none" anchor="ctr"/>
                <a:lstStyle/>
                <a:p>
                  <a:endParaRPr lang="en-US"/>
                </a:p>
              </p:txBody>
            </p:sp>
            <p:sp>
              <p:nvSpPr>
                <p:cNvPr id="23589" name="Line 6"/>
                <p:cNvSpPr>
                  <a:spLocks noChangeShapeType="1"/>
                </p:cNvSpPr>
                <p:nvPr/>
              </p:nvSpPr>
              <p:spPr bwMode="auto">
                <a:xfrm>
                  <a:off x="720" y="672"/>
                  <a:ext cx="0" cy="760"/>
                </a:xfrm>
                <a:prstGeom prst="line">
                  <a:avLst/>
                </a:prstGeom>
                <a:noFill/>
                <a:ln w="9525">
                  <a:solidFill>
                    <a:schemeClr val="tx1"/>
                  </a:solidFill>
                  <a:round/>
                  <a:headEnd/>
                  <a:tailEnd/>
                </a:ln>
              </p:spPr>
              <p:txBody>
                <a:bodyPr wrap="none" anchor="ctr"/>
                <a:lstStyle/>
                <a:p>
                  <a:endParaRPr lang="en-US"/>
                </a:p>
              </p:txBody>
            </p:sp>
            <p:sp>
              <p:nvSpPr>
                <p:cNvPr id="23590" name="Line 7"/>
                <p:cNvSpPr>
                  <a:spLocks noChangeShapeType="1"/>
                </p:cNvSpPr>
                <p:nvPr/>
              </p:nvSpPr>
              <p:spPr bwMode="auto">
                <a:xfrm>
                  <a:off x="1104" y="1432"/>
                  <a:ext cx="0" cy="620"/>
                </a:xfrm>
                <a:prstGeom prst="line">
                  <a:avLst/>
                </a:prstGeom>
                <a:noFill/>
                <a:ln w="9525">
                  <a:solidFill>
                    <a:schemeClr val="tx1"/>
                  </a:solidFill>
                  <a:round/>
                  <a:headEnd/>
                  <a:tailEnd/>
                </a:ln>
              </p:spPr>
              <p:txBody>
                <a:bodyPr wrap="none" anchor="ctr"/>
                <a:lstStyle/>
                <a:p>
                  <a:endParaRPr lang="en-US"/>
                </a:p>
              </p:txBody>
            </p:sp>
            <p:sp>
              <p:nvSpPr>
                <p:cNvPr id="23591" name="Line 8"/>
                <p:cNvSpPr>
                  <a:spLocks noChangeShapeType="1"/>
                </p:cNvSpPr>
                <p:nvPr/>
              </p:nvSpPr>
              <p:spPr bwMode="auto">
                <a:xfrm>
                  <a:off x="1392" y="1428"/>
                  <a:ext cx="0" cy="612"/>
                </a:xfrm>
                <a:prstGeom prst="line">
                  <a:avLst/>
                </a:prstGeom>
                <a:noFill/>
                <a:ln w="9525">
                  <a:solidFill>
                    <a:schemeClr val="tx1"/>
                  </a:solidFill>
                  <a:round/>
                  <a:headEnd/>
                  <a:tailEnd/>
                </a:ln>
              </p:spPr>
              <p:txBody>
                <a:bodyPr wrap="none" anchor="ctr"/>
                <a:lstStyle/>
                <a:p>
                  <a:endParaRPr lang="en-US"/>
                </a:p>
              </p:txBody>
            </p:sp>
            <p:sp>
              <p:nvSpPr>
                <p:cNvPr id="23592" name="Line 9"/>
                <p:cNvSpPr>
                  <a:spLocks noChangeShapeType="1"/>
                </p:cNvSpPr>
                <p:nvPr/>
              </p:nvSpPr>
              <p:spPr bwMode="auto">
                <a:xfrm>
                  <a:off x="1776" y="1432"/>
                  <a:ext cx="0" cy="440"/>
                </a:xfrm>
                <a:prstGeom prst="line">
                  <a:avLst/>
                </a:prstGeom>
                <a:noFill/>
                <a:ln w="9525">
                  <a:solidFill>
                    <a:schemeClr val="tx1"/>
                  </a:solidFill>
                  <a:round/>
                  <a:headEnd/>
                  <a:tailEnd/>
                </a:ln>
              </p:spPr>
              <p:txBody>
                <a:bodyPr wrap="none" anchor="ctr"/>
                <a:lstStyle/>
                <a:p>
                  <a:endParaRPr lang="en-US"/>
                </a:p>
              </p:txBody>
            </p:sp>
            <p:sp>
              <p:nvSpPr>
                <p:cNvPr id="23593" name="Line 10"/>
                <p:cNvSpPr>
                  <a:spLocks noChangeShapeType="1"/>
                </p:cNvSpPr>
                <p:nvPr/>
              </p:nvSpPr>
              <p:spPr bwMode="auto">
                <a:xfrm>
                  <a:off x="2064" y="1432"/>
                  <a:ext cx="0" cy="652"/>
                </a:xfrm>
                <a:prstGeom prst="line">
                  <a:avLst/>
                </a:prstGeom>
                <a:noFill/>
                <a:ln w="9525">
                  <a:solidFill>
                    <a:schemeClr val="tx1"/>
                  </a:solidFill>
                  <a:round/>
                  <a:headEnd/>
                  <a:tailEnd/>
                </a:ln>
              </p:spPr>
              <p:txBody>
                <a:bodyPr wrap="none" anchor="ctr"/>
                <a:lstStyle/>
                <a:p>
                  <a:endParaRPr lang="en-US"/>
                </a:p>
              </p:txBody>
            </p:sp>
            <p:sp>
              <p:nvSpPr>
                <p:cNvPr id="23594" name="Line 11"/>
                <p:cNvSpPr>
                  <a:spLocks noChangeShapeType="1"/>
                </p:cNvSpPr>
                <p:nvPr/>
              </p:nvSpPr>
              <p:spPr bwMode="auto">
                <a:xfrm>
                  <a:off x="2736" y="936"/>
                  <a:ext cx="0" cy="496"/>
                </a:xfrm>
                <a:prstGeom prst="line">
                  <a:avLst/>
                </a:prstGeom>
                <a:noFill/>
                <a:ln w="9525">
                  <a:solidFill>
                    <a:schemeClr val="tx1"/>
                  </a:solidFill>
                  <a:round/>
                  <a:headEnd/>
                  <a:tailEnd/>
                </a:ln>
              </p:spPr>
              <p:txBody>
                <a:bodyPr wrap="none" anchor="ctr"/>
                <a:lstStyle/>
                <a:p>
                  <a:endParaRPr lang="en-US"/>
                </a:p>
              </p:txBody>
            </p:sp>
            <p:sp>
              <p:nvSpPr>
                <p:cNvPr id="23595" name="Line 12"/>
                <p:cNvSpPr>
                  <a:spLocks noChangeShapeType="1"/>
                </p:cNvSpPr>
                <p:nvPr/>
              </p:nvSpPr>
              <p:spPr bwMode="auto">
                <a:xfrm>
                  <a:off x="3216" y="900"/>
                  <a:ext cx="0" cy="528"/>
                </a:xfrm>
                <a:prstGeom prst="line">
                  <a:avLst/>
                </a:prstGeom>
                <a:noFill/>
                <a:ln w="9525">
                  <a:solidFill>
                    <a:schemeClr val="tx1"/>
                  </a:solidFill>
                  <a:round/>
                  <a:headEnd/>
                  <a:tailEnd/>
                </a:ln>
              </p:spPr>
              <p:txBody>
                <a:bodyPr wrap="none" anchor="ctr"/>
                <a:lstStyle/>
                <a:p>
                  <a:endParaRPr lang="en-US"/>
                </a:p>
              </p:txBody>
            </p:sp>
            <p:sp>
              <p:nvSpPr>
                <p:cNvPr id="23596" name="Line 13"/>
                <p:cNvSpPr>
                  <a:spLocks noChangeShapeType="1"/>
                </p:cNvSpPr>
                <p:nvPr/>
              </p:nvSpPr>
              <p:spPr bwMode="auto">
                <a:xfrm>
                  <a:off x="3744" y="760"/>
                  <a:ext cx="0" cy="672"/>
                </a:xfrm>
                <a:prstGeom prst="line">
                  <a:avLst/>
                </a:prstGeom>
                <a:noFill/>
                <a:ln w="9525">
                  <a:solidFill>
                    <a:schemeClr val="tx1"/>
                  </a:solidFill>
                  <a:round/>
                  <a:headEnd/>
                  <a:tailEnd/>
                </a:ln>
              </p:spPr>
              <p:txBody>
                <a:bodyPr wrap="none" anchor="ctr"/>
                <a:lstStyle/>
                <a:p>
                  <a:endParaRPr lang="en-US"/>
                </a:p>
              </p:txBody>
            </p:sp>
            <p:sp>
              <p:nvSpPr>
                <p:cNvPr id="23597" name="Text Box 14"/>
                <p:cNvSpPr txBox="1">
                  <a:spLocks noChangeArrowheads="1"/>
                </p:cNvSpPr>
                <p:nvPr/>
              </p:nvSpPr>
              <p:spPr bwMode="auto">
                <a:xfrm>
                  <a:off x="432" y="1608"/>
                  <a:ext cx="183" cy="288"/>
                </a:xfrm>
                <a:prstGeom prst="rect">
                  <a:avLst/>
                </a:prstGeom>
                <a:noFill/>
                <a:ln w="9525">
                  <a:noFill/>
                  <a:miter lim="800000"/>
                  <a:headEnd/>
                  <a:tailEnd/>
                </a:ln>
              </p:spPr>
              <p:txBody>
                <a:bodyPr>
                  <a:spAutoFit/>
                </a:bodyPr>
                <a:lstStyle/>
                <a:p>
                  <a:pPr eaLnBrk="0" hangingPunct="0"/>
                  <a:r>
                    <a:rPr lang="es-ES_tradnl" sz="2400">
                      <a:latin typeface="Times New Roman" pitchFamily="18" charset="0"/>
                    </a:rPr>
                    <a:t>T</a:t>
                  </a:r>
                </a:p>
              </p:txBody>
            </p:sp>
            <p:sp>
              <p:nvSpPr>
                <p:cNvPr id="23598" name="Line 15"/>
                <p:cNvSpPr>
                  <a:spLocks noChangeShapeType="1"/>
                </p:cNvSpPr>
                <p:nvPr/>
              </p:nvSpPr>
              <p:spPr bwMode="auto">
                <a:xfrm>
                  <a:off x="432" y="1560"/>
                  <a:ext cx="288" cy="0"/>
                </a:xfrm>
                <a:prstGeom prst="line">
                  <a:avLst/>
                </a:prstGeom>
                <a:noFill/>
                <a:ln w="9525">
                  <a:solidFill>
                    <a:schemeClr val="tx1"/>
                  </a:solidFill>
                  <a:round/>
                  <a:headEnd/>
                  <a:tailEnd/>
                </a:ln>
              </p:spPr>
              <p:txBody>
                <a:bodyPr wrap="none" anchor="ctr"/>
                <a:lstStyle/>
                <a:p>
                  <a:endParaRPr lang="en-US"/>
                </a:p>
              </p:txBody>
            </p:sp>
            <p:sp>
              <p:nvSpPr>
                <p:cNvPr id="23599" name="Line 16"/>
                <p:cNvSpPr>
                  <a:spLocks noChangeShapeType="1"/>
                </p:cNvSpPr>
                <p:nvPr/>
              </p:nvSpPr>
              <p:spPr bwMode="auto">
                <a:xfrm>
                  <a:off x="432" y="1512"/>
                  <a:ext cx="0" cy="96"/>
                </a:xfrm>
                <a:prstGeom prst="line">
                  <a:avLst/>
                </a:prstGeom>
                <a:noFill/>
                <a:ln w="9525">
                  <a:solidFill>
                    <a:schemeClr val="tx1"/>
                  </a:solidFill>
                  <a:round/>
                  <a:headEnd/>
                  <a:tailEnd/>
                </a:ln>
              </p:spPr>
              <p:txBody>
                <a:bodyPr wrap="none" anchor="ctr"/>
                <a:lstStyle/>
                <a:p>
                  <a:endParaRPr lang="en-US"/>
                </a:p>
              </p:txBody>
            </p:sp>
            <p:sp>
              <p:nvSpPr>
                <p:cNvPr id="23600" name="Line 17"/>
                <p:cNvSpPr>
                  <a:spLocks noChangeShapeType="1"/>
                </p:cNvSpPr>
                <p:nvPr/>
              </p:nvSpPr>
              <p:spPr bwMode="auto">
                <a:xfrm>
                  <a:off x="720" y="1512"/>
                  <a:ext cx="0" cy="96"/>
                </a:xfrm>
                <a:prstGeom prst="line">
                  <a:avLst/>
                </a:prstGeom>
                <a:noFill/>
                <a:ln w="9525">
                  <a:solidFill>
                    <a:schemeClr val="tx1"/>
                  </a:solidFill>
                  <a:round/>
                  <a:headEnd/>
                  <a:tailEnd/>
                </a:ln>
              </p:spPr>
              <p:txBody>
                <a:bodyPr wrap="none" anchor="ctr"/>
                <a:lstStyle/>
                <a:p>
                  <a:endParaRPr lang="en-US"/>
                </a:p>
              </p:txBody>
            </p:sp>
          </p:grpSp>
          <p:sp>
            <p:nvSpPr>
              <p:cNvPr id="23557" name="Text Box 18"/>
              <p:cNvSpPr txBox="1">
                <a:spLocks noChangeArrowheads="1"/>
              </p:cNvSpPr>
              <p:nvPr/>
            </p:nvSpPr>
            <p:spPr bwMode="auto">
              <a:xfrm>
                <a:off x="1676400" y="1181100"/>
                <a:ext cx="2206625" cy="457200"/>
              </a:xfrm>
              <a:prstGeom prst="rect">
                <a:avLst/>
              </a:prstGeom>
              <a:noFill/>
              <a:ln w="9525">
                <a:noFill/>
                <a:miter lim="800000"/>
                <a:headEnd/>
                <a:tailEnd/>
              </a:ln>
            </p:spPr>
            <p:txBody>
              <a:bodyPr wrap="none">
                <a:spAutoFit/>
              </a:bodyPr>
              <a:lstStyle/>
              <a:p>
                <a:pPr eaLnBrk="0" hangingPunct="0"/>
                <a:r>
                  <a:rPr lang="es-ES_tradnl" sz="2400" b="1" dirty="0">
                    <a:solidFill>
                      <a:schemeClr val="accent2"/>
                    </a:solidFill>
                    <a:latin typeface="Times New Roman" pitchFamily="18" charset="0"/>
                  </a:rPr>
                  <a:t>Señal analógica</a:t>
                </a:r>
              </a:p>
            </p:txBody>
          </p:sp>
        </p:grpSp>
      </p:grpSp>
      <p:grpSp>
        <p:nvGrpSpPr>
          <p:cNvPr id="51" name="Agrupar 50"/>
          <p:cNvGrpSpPr/>
          <p:nvPr/>
        </p:nvGrpSpPr>
        <p:grpSpPr>
          <a:xfrm>
            <a:off x="381000" y="2971800"/>
            <a:ext cx="7315200" cy="2667000"/>
            <a:chOff x="381000" y="2971800"/>
            <a:chExt cx="7315200" cy="2667000"/>
          </a:xfrm>
        </p:grpSpPr>
        <p:sp>
          <p:nvSpPr>
            <p:cNvPr id="23560" name="Line 20"/>
            <p:cNvSpPr>
              <a:spLocks noChangeShapeType="1"/>
            </p:cNvSpPr>
            <p:nvPr/>
          </p:nvSpPr>
          <p:spPr bwMode="auto">
            <a:xfrm>
              <a:off x="381000" y="4648200"/>
              <a:ext cx="7239000" cy="0"/>
            </a:xfrm>
            <a:prstGeom prst="line">
              <a:avLst/>
            </a:prstGeom>
            <a:noFill/>
            <a:ln w="9525">
              <a:solidFill>
                <a:schemeClr val="tx1"/>
              </a:solidFill>
              <a:round/>
              <a:headEnd/>
              <a:tailEnd/>
            </a:ln>
          </p:spPr>
          <p:txBody>
            <a:bodyPr wrap="none" anchor="ctr"/>
            <a:lstStyle/>
            <a:p>
              <a:endParaRPr lang="en-US"/>
            </a:p>
          </p:txBody>
        </p:sp>
        <p:sp>
          <p:nvSpPr>
            <p:cNvPr id="23561" name="Line 21"/>
            <p:cNvSpPr>
              <a:spLocks noChangeShapeType="1"/>
            </p:cNvSpPr>
            <p:nvPr/>
          </p:nvSpPr>
          <p:spPr bwMode="auto">
            <a:xfrm>
              <a:off x="381000" y="4876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2" name="Line 22"/>
            <p:cNvSpPr>
              <a:spLocks noChangeShapeType="1"/>
            </p:cNvSpPr>
            <p:nvPr/>
          </p:nvSpPr>
          <p:spPr bwMode="auto">
            <a:xfrm>
              <a:off x="381000" y="5638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3" name="Line 23"/>
            <p:cNvSpPr>
              <a:spLocks noChangeShapeType="1"/>
            </p:cNvSpPr>
            <p:nvPr/>
          </p:nvSpPr>
          <p:spPr bwMode="auto">
            <a:xfrm>
              <a:off x="381000" y="53340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4" name="Line 24"/>
            <p:cNvSpPr>
              <a:spLocks noChangeShapeType="1"/>
            </p:cNvSpPr>
            <p:nvPr/>
          </p:nvSpPr>
          <p:spPr bwMode="auto">
            <a:xfrm>
              <a:off x="381000" y="51054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5" name="Line 25"/>
            <p:cNvSpPr>
              <a:spLocks noChangeShapeType="1"/>
            </p:cNvSpPr>
            <p:nvPr/>
          </p:nvSpPr>
          <p:spPr bwMode="auto">
            <a:xfrm>
              <a:off x="381000" y="43434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6" name="Line 26"/>
            <p:cNvSpPr>
              <a:spLocks noChangeShapeType="1"/>
            </p:cNvSpPr>
            <p:nvPr/>
          </p:nvSpPr>
          <p:spPr bwMode="auto">
            <a:xfrm>
              <a:off x="381000" y="4114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7" name="Line 27"/>
            <p:cNvSpPr>
              <a:spLocks noChangeShapeType="1"/>
            </p:cNvSpPr>
            <p:nvPr/>
          </p:nvSpPr>
          <p:spPr bwMode="auto">
            <a:xfrm>
              <a:off x="381000" y="36576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8" name="Line 28"/>
            <p:cNvSpPr>
              <a:spLocks noChangeShapeType="1"/>
            </p:cNvSpPr>
            <p:nvPr/>
          </p:nvSpPr>
          <p:spPr bwMode="auto">
            <a:xfrm>
              <a:off x="457200" y="38862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3569" name="Line 29"/>
            <p:cNvSpPr>
              <a:spLocks noChangeShapeType="1"/>
            </p:cNvSpPr>
            <p:nvPr/>
          </p:nvSpPr>
          <p:spPr bwMode="auto">
            <a:xfrm>
              <a:off x="838200" y="4267200"/>
              <a:ext cx="0" cy="381000"/>
            </a:xfrm>
            <a:prstGeom prst="line">
              <a:avLst/>
            </a:prstGeom>
            <a:noFill/>
            <a:ln w="9525">
              <a:solidFill>
                <a:schemeClr val="accent2"/>
              </a:solidFill>
              <a:round/>
              <a:headEnd/>
              <a:tailEnd/>
            </a:ln>
          </p:spPr>
          <p:txBody>
            <a:bodyPr wrap="none" anchor="ctr"/>
            <a:lstStyle/>
            <a:p>
              <a:endParaRPr lang="en-US"/>
            </a:p>
          </p:txBody>
        </p:sp>
        <p:sp>
          <p:nvSpPr>
            <p:cNvPr id="23570" name="Line 30"/>
            <p:cNvSpPr>
              <a:spLocks noChangeShapeType="1"/>
            </p:cNvSpPr>
            <p:nvPr/>
          </p:nvSpPr>
          <p:spPr bwMode="auto">
            <a:xfrm>
              <a:off x="1371600" y="3505200"/>
              <a:ext cx="0" cy="1143000"/>
            </a:xfrm>
            <a:prstGeom prst="line">
              <a:avLst/>
            </a:prstGeom>
            <a:noFill/>
            <a:ln w="9525">
              <a:solidFill>
                <a:schemeClr val="accent2"/>
              </a:solidFill>
              <a:round/>
              <a:headEnd/>
              <a:tailEnd/>
            </a:ln>
          </p:spPr>
          <p:txBody>
            <a:bodyPr wrap="none" anchor="ctr"/>
            <a:lstStyle/>
            <a:p>
              <a:endParaRPr lang="en-US"/>
            </a:p>
          </p:txBody>
        </p:sp>
        <p:sp>
          <p:nvSpPr>
            <p:cNvPr id="23571" name="Line 31"/>
            <p:cNvSpPr>
              <a:spLocks noChangeShapeType="1"/>
            </p:cNvSpPr>
            <p:nvPr/>
          </p:nvSpPr>
          <p:spPr bwMode="auto">
            <a:xfrm>
              <a:off x="1981200" y="4648200"/>
              <a:ext cx="0" cy="990600"/>
            </a:xfrm>
            <a:prstGeom prst="line">
              <a:avLst/>
            </a:prstGeom>
            <a:noFill/>
            <a:ln w="9525">
              <a:solidFill>
                <a:schemeClr val="accent2"/>
              </a:solidFill>
              <a:round/>
              <a:headEnd/>
              <a:tailEnd/>
            </a:ln>
          </p:spPr>
          <p:txBody>
            <a:bodyPr wrap="none" anchor="ctr"/>
            <a:lstStyle/>
            <a:p>
              <a:endParaRPr lang="en-US"/>
            </a:p>
          </p:txBody>
        </p:sp>
        <p:sp>
          <p:nvSpPr>
            <p:cNvPr id="23572" name="Line 32"/>
            <p:cNvSpPr>
              <a:spLocks noChangeShapeType="1"/>
            </p:cNvSpPr>
            <p:nvPr/>
          </p:nvSpPr>
          <p:spPr bwMode="auto">
            <a:xfrm>
              <a:off x="2438400" y="4648200"/>
              <a:ext cx="0" cy="914400"/>
            </a:xfrm>
            <a:prstGeom prst="line">
              <a:avLst/>
            </a:prstGeom>
            <a:noFill/>
            <a:ln w="9525">
              <a:solidFill>
                <a:schemeClr val="accent2"/>
              </a:solidFill>
              <a:round/>
              <a:headEnd/>
              <a:tailEnd/>
            </a:ln>
          </p:spPr>
          <p:txBody>
            <a:bodyPr wrap="none" anchor="ctr"/>
            <a:lstStyle/>
            <a:p>
              <a:endParaRPr lang="en-US"/>
            </a:p>
          </p:txBody>
        </p:sp>
        <p:sp>
          <p:nvSpPr>
            <p:cNvPr id="23573" name="Line 33"/>
            <p:cNvSpPr>
              <a:spLocks noChangeShapeType="1"/>
            </p:cNvSpPr>
            <p:nvPr/>
          </p:nvSpPr>
          <p:spPr bwMode="auto">
            <a:xfrm>
              <a:off x="3048000" y="4648200"/>
              <a:ext cx="0" cy="685800"/>
            </a:xfrm>
            <a:prstGeom prst="line">
              <a:avLst/>
            </a:prstGeom>
            <a:noFill/>
            <a:ln w="9525">
              <a:solidFill>
                <a:schemeClr val="accent2"/>
              </a:solidFill>
              <a:round/>
              <a:headEnd/>
              <a:tailEnd/>
            </a:ln>
          </p:spPr>
          <p:txBody>
            <a:bodyPr wrap="none" anchor="ctr"/>
            <a:lstStyle/>
            <a:p>
              <a:endParaRPr lang="en-US"/>
            </a:p>
          </p:txBody>
        </p:sp>
        <p:sp>
          <p:nvSpPr>
            <p:cNvPr id="23574" name="Line 34"/>
            <p:cNvSpPr>
              <a:spLocks noChangeShapeType="1"/>
            </p:cNvSpPr>
            <p:nvPr/>
          </p:nvSpPr>
          <p:spPr bwMode="auto">
            <a:xfrm>
              <a:off x="3505200" y="4648200"/>
              <a:ext cx="0" cy="990600"/>
            </a:xfrm>
            <a:prstGeom prst="line">
              <a:avLst/>
            </a:prstGeom>
            <a:noFill/>
            <a:ln w="9525">
              <a:solidFill>
                <a:schemeClr val="accent2"/>
              </a:solidFill>
              <a:round/>
              <a:headEnd/>
              <a:tailEnd/>
            </a:ln>
          </p:spPr>
          <p:txBody>
            <a:bodyPr wrap="none" anchor="ctr"/>
            <a:lstStyle/>
            <a:p>
              <a:endParaRPr lang="en-US"/>
            </a:p>
          </p:txBody>
        </p:sp>
        <p:sp>
          <p:nvSpPr>
            <p:cNvPr id="23575" name="Line 35"/>
            <p:cNvSpPr>
              <a:spLocks noChangeShapeType="1"/>
            </p:cNvSpPr>
            <p:nvPr/>
          </p:nvSpPr>
          <p:spPr bwMode="auto">
            <a:xfrm>
              <a:off x="4572000" y="3886200"/>
              <a:ext cx="0" cy="762000"/>
            </a:xfrm>
            <a:prstGeom prst="line">
              <a:avLst/>
            </a:prstGeom>
            <a:noFill/>
            <a:ln w="9525">
              <a:solidFill>
                <a:schemeClr val="accent2"/>
              </a:solidFill>
              <a:round/>
              <a:headEnd/>
              <a:tailEnd/>
            </a:ln>
          </p:spPr>
          <p:txBody>
            <a:bodyPr wrap="none" anchor="ctr"/>
            <a:lstStyle/>
            <a:p>
              <a:endParaRPr lang="en-US"/>
            </a:p>
          </p:txBody>
        </p:sp>
        <p:sp>
          <p:nvSpPr>
            <p:cNvPr id="23576" name="Line 36"/>
            <p:cNvSpPr>
              <a:spLocks noChangeShapeType="1"/>
            </p:cNvSpPr>
            <p:nvPr/>
          </p:nvSpPr>
          <p:spPr bwMode="auto">
            <a:xfrm>
              <a:off x="5334000" y="3810000"/>
              <a:ext cx="0" cy="838200"/>
            </a:xfrm>
            <a:prstGeom prst="line">
              <a:avLst/>
            </a:prstGeom>
            <a:noFill/>
            <a:ln w="9525">
              <a:solidFill>
                <a:schemeClr val="accent2"/>
              </a:solidFill>
              <a:round/>
              <a:headEnd/>
              <a:tailEnd/>
            </a:ln>
          </p:spPr>
          <p:txBody>
            <a:bodyPr wrap="none" anchor="ctr"/>
            <a:lstStyle/>
            <a:p>
              <a:endParaRPr lang="en-US"/>
            </a:p>
          </p:txBody>
        </p:sp>
        <p:sp>
          <p:nvSpPr>
            <p:cNvPr id="23577" name="Line 37"/>
            <p:cNvSpPr>
              <a:spLocks noChangeShapeType="1"/>
            </p:cNvSpPr>
            <p:nvPr/>
          </p:nvSpPr>
          <p:spPr bwMode="auto">
            <a:xfrm>
              <a:off x="6172200" y="3657600"/>
              <a:ext cx="0" cy="990600"/>
            </a:xfrm>
            <a:prstGeom prst="line">
              <a:avLst/>
            </a:prstGeom>
            <a:noFill/>
            <a:ln w="9525">
              <a:solidFill>
                <a:schemeClr val="accent2"/>
              </a:solidFill>
              <a:round/>
              <a:headEnd/>
              <a:tailEnd/>
            </a:ln>
          </p:spPr>
          <p:txBody>
            <a:bodyPr wrap="none" anchor="ctr"/>
            <a:lstStyle/>
            <a:p>
              <a:endParaRPr lang="en-US"/>
            </a:p>
          </p:txBody>
        </p:sp>
        <p:sp>
          <p:nvSpPr>
            <p:cNvPr id="23578" name="Text Box 38"/>
            <p:cNvSpPr txBox="1">
              <a:spLocks noChangeArrowheads="1"/>
            </p:cNvSpPr>
            <p:nvPr/>
          </p:nvSpPr>
          <p:spPr bwMode="auto">
            <a:xfrm>
              <a:off x="4329113" y="2971800"/>
              <a:ext cx="1919288" cy="519113"/>
            </a:xfrm>
            <a:prstGeom prst="rect">
              <a:avLst/>
            </a:prstGeom>
            <a:noFill/>
            <a:ln w="9525">
              <a:noFill/>
              <a:miter lim="800000"/>
              <a:headEnd/>
              <a:tailEnd/>
            </a:ln>
          </p:spPr>
          <p:txBody>
            <a:bodyPr wrap="none">
              <a:spAutoFit/>
            </a:bodyPr>
            <a:lstStyle/>
            <a:p>
              <a:pPr eaLnBrk="0" hangingPunct="0"/>
              <a:r>
                <a:rPr lang="es-ES_tradnl" sz="2800">
                  <a:solidFill>
                    <a:schemeClr val="accent2"/>
                  </a:solidFill>
                  <a:latin typeface="Times New Roman" pitchFamily="18" charset="0"/>
                </a:rPr>
                <a:t>Cuantizador</a:t>
              </a:r>
            </a:p>
          </p:txBody>
        </p:sp>
      </p:grpSp>
      <p:grpSp>
        <p:nvGrpSpPr>
          <p:cNvPr id="50" name="Agrupar 49"/>
          <p:cNvGrpSpPr/>
          <p:nvPr/>
        </p:nvGrpSpPr>
        <p:grpSpPr>
          <a:xfrm>
            <a:off x="7620000" y="2743200"/>
            <a:ext cx="1081088" cy="3216275"/>
            <a:chOff x="7620000" y="2743200"/>
            <a:chExt cx="1081088" cy="3216275"/>
          </a:xfrm>
        </p:grpSpPr>
        <p:sp>
          <p:nvSpPr>
            <p:cNvPr id="23579" name="Text Box 39"/>
            <p:cNvSpPr txBox="1">
              <a:spLocks noChangeArrowheads="1"/>
            </p:cNvSpPr>
            <p:nvPr/>
          </p:nvSpPr>
          <p:spPr bwMode="auto">
            <a:xfrm>
              <a:off x="7620000" y="2743200"/>
              <a:ext cx="1081088" cy="457200"/>
            </a:xfrm>
            <a:prstGeom prst="rect">
              <a:avLst/>
            </a:prstGeom>
            <a:noFill/>
            <a:ln w="9525">
              <a:noFill/>
              <a:miter lim="800000"/>
              <a:headEnd/>
              <a:tailEnd/>
            </a:ln>
          </p:spPr>
          <p:txBody>
            <a:bodyPr wrap="none">
              <a:spAutoFit/>
            </a:bodyPr>
            <a:lstStyle/>
            <a:p>
              <a:pPr eaLnBrk="0" hangingPunct="0"/>
              <a:r>
                <a:rPr lang="es-ES_tradnl" sz="2400" dirty="0">
                  <a:latin typeface="Times New Roman" pitchFamily="18" charset="0"/>
                </a:rPr>
                <a:t>Código</a:t>
              </a:r>
            </a:p>
          </p:txBody>
        </p:sp>
        <p:sp>
          <p:nvSpPr>
            <p:cNvPr id="23580" name="Text Box 40"/>
            <p:cNvSpPr txBox="1">
              <a:spLocks noChangeArrowheads="1"/>
            </p:cNvSpPr>
            <p:nvPr/>
          </p:nvSpPr>
          <p:spPr bwMode="auto">
            <a:xfrm>
              <a:off x="7848600" y="3429000"/>
              <a:ext cx="565150" cy="396875"/>
            </a:xfrm>
            <a:prstGeom prst="rect">
              <a:avLst/>
            </a:prstGeom>
            <a:noFill/>
            <a:ln w="9525">
              <a:noFill/>
              <a:miter lim="800000"/>
              <a:headEnd/>
              <a:tailEnd/>
            </a:ln>
          </p:spPr>
          <p:txBody>
            <a:bodyPr wrap="none">
              <a:spAutoFit/>
            </a:bodyPr>
            <a:lstStyle/>
            <a:p>
              <a:pPr eaLnBrk="0" hangingPunct="0"/>
              <a:r>
                <a:rPr lang="es-ES_tradnl" sz="2000" dirty="0">
                  <a:latin typeface="Times New Roman" pitchFamily="18" charset="0"/>
                </a:rPr>
                <a:t>111</a:t>
              </a:r>
            </a:p>
          </p:txBody>
        </p:sp>
        <p:sp>
          <p:nvSpPr>
            <p:cNvPr id="23581" name="Text Box 41"/>
            <p:cNvSpPr txBox="1">
              <a:spLocks noChangeArrowheads="1"/>
            </p:cNvSpPr>
            <p:nvPr/>
          </p:nvSpPr>
          <p:spPr bwMode="auto">
            <a:xfrm>
              <a:off x="7848600" y="3733800"/>
              <a:ext cx="565150" cy="396875"/>
            </a:xfrm>
            <a:prstGeom prst="rect">
              <a:avLst/>
            </a:prstGeom>
            <a:noFill/>
            <a:ln w="9525">
              <a:noFill/>
              <a:miter lim="800000"/>
              <a:headEnd/>
              <a:tailEnd/>
            </a:ln>
          </p:spPr>
          <p:txBody>
            <a:bodyPr wrap="none">
              <a:spAutoFit/>
            </a:bodyPr>
            <a:lstStyle/>
            <a:p>
              <a:pPr eaLnBrk="0" hangingPunct="0"/>
              <a:r>
                <a:rPr lang="es-ES_tradnl" sz="2000" dirty="0">
                  <a:latin typeface="Times New Roman" pitchFamily="18" charset="0"/>
                </a:rPr>
                <a:t>110</a:t>
              </a:r>
              <a:endParaRPr lang="es-ES_tradnl" sz="2400" dirty="0">
                <a:latin typeface="Times New Roman" pitchFamily="18" charset="0"/>
              </a:endParaRPr>
            </a:p>
          </p:txBody>
        </p:sp>
        <p:sp>
          <p:nvSpPr>
            <p:cNvPr id="23582" name="Text Box 42"/>
            <p:cNvSpPr txBox="1">
              <a:spLocks noChangeArrowheads="1"/>
            </p:cNvSpPr>
            <p:nvPr/>
          </p:nvSpPr>
          <p:spPr bwMode="auto">
            <a:xfrm>
              <a:off x="7848600" y="40386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101</a:t>
              </a:r>
            </a:p>
          </p:txBody>
        </p:sp>
        <p:sp>
          <p:nvSpPr>
            <p:cNvPr id="23583" name="Text Box 43"/>
            <p:cNvSpPr txBox="1">
              <a:spLocks noChangeArrowheads="1"/>
            </p:cNvSpPr>
            <p:nvPr/>
          </p:nvSpPr>
          <p:spPr bwMode="auto">
            <a:xfrm>
              <a:off x="7848600" y="43434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100</a:t>
              </a:r>
            </a:p>
          </p:txBody>
        </p:sp>
        <p:sp>
          <p:nvSpPr>
            <p:cNvPr id="23584" name="Text Box 44"/>
            <p:cNvSpPr txBox="1">
              <a:spLocks noChangeArrowheads="1"/>
            </p:cNvSpPr>
            <p:nvPr/>
          </p:nvSpPr>
          <p:spPr bwMode="auto">
            <a:xfrm>
              <a:off x="7848600" y="46482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011</a:t>
              </a:r>
            </a:p>
          </p:txBody>
        </p:sp>
        <p:sp>
          <p:nvSpPr>
            <p:cNvPr id="23585" name="Text Box 45"/>
            <p:cNvSpPr txBox="1">
              <a:spLocks noChangeArrowheads="1"/>
            </p:cNvSpPr>
            <p:nvPr/>
          </p:nvSpPr>
          <p:spPr bwMode="auto">
            <a:xfrm>
              <a:off x="7848600" y="49530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010</a:t>
              </a:r>
            </a:p>
          </p:txBody>
        </p:sp>
        <p:sp>
          <p:nvSpPr>
            <p:cNvPr id="23586" name="Text Box 46"/>
            <p:cNvSpPr txBox="1">
              <a:spLocks noChangeArrowheads="1"/>
            </p:cNvSpPr>
            <p:nvPr/>
          </p:nvSpPr>
          <p:spPr bwMode="auto">
            <a:xfrm>
              <a:off x="7848600" y="52578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001</a:t>
              </a:r>
            </a:p>
          </p:txBody>
        </p:sp>
        <p:sp>
          <p:nvSpPr>
            <p:cNvPr id="23587" name="Text Box 47"/>
            <p:cNvSpPr txBox="1">
              <a:spLocks noChangeArrowheads="1"/>
            </p:cNvSpPr>
            <p:nvPr/>
          </p:nvSpPr>
          <p:spPr bwMode="auto">
            <a:xfrm>
              <a:off x="7848600" y="55626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000</a:t>
              </a: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85800" y="514350"/>
            <a:ext cx="7772400" cy="666750"/>
          </a:xfrm>
        </p:spPr>
        <p:txBody>
          <a:bodyPr>
            <a:normAutofit fontScale="90000"/>
          </a:bodyPr>
          <a:lstStyle/>
          <a:p>
            <a:r>
              <a:rPr lang="es-MX" altLang="es-MX" dirty="0">
                <a:ea typeface="ＭＳ Ｐゴシック" pitchFamily="34" charset="-128"/>
              </a:rPr>
              <a:t>Modulación AM y FM</a:t>
            </a:r>
          </a:p>
        </p:txBody>
      </p:sp>
      <p:grpSp>
        <p:nvGrpSpPr>
          <p:cNvPr id="2" name="Group 4"/>
          <p:cNvGrpSpPr>
            <a:grpSpLocks/>
          </p:cNvGrpSpPr>
          <p:nvPr/>
        </p:nvGrpSpPr>
        <p:grpSpPr bwMode="auto">
          <a:xfrm>
            <a:off x="737864" y="4329282"/>
            <a:ext cx="648077" cy="628238"/>
            <a:chOff x="1488" y="2928"/>
            <a:chExt cx="852" cy="306"/>
          </a:xfrm>
        </p:grpSpPr>
        <p:sp>
          <p:nvSpPr>
            <p:cNvPr id="13361" name="Freeform 5"/>
            <p:cNvSpPr>
              <a:spLocks/>
            </p:cNvSpPr>
            <p:nvPr/>
          </p:nvSpPr>
          <p:spPr bwMode="auto">
            <a:xfrm>
              <a:off x="1830" y="2928"/>
              <a:ext cx="168" cy="306"/>
            </a:xfrm>
            <a:custGeom>
              <a:avLst/>
              <a:gdLst>
                <a:gd name="T0" fmla="*/ 0 w 80"/>
                <a:gd name="T1" fmla="*/ 33 h 660"/>
                <a:gd name="T2" fmla="*/ 17 w 80"/>
                <a:gd name="T3" fmla="*/ 26 h 660"/>
                <a:gd name="T4" fmla="*/ 36 w 80"/>
                <a:gd name="T5" fmla="*/ 20 h 660"/>
                <a:gd name="T6" fmla="*/ 67 w 80"/>
                <a:gd name="T7" fmla="*/ 14 h 660"/>
                <a:gd name="T8" fmla="*/ 84 w 80"/>
                <a:gd name="T9" fmla="*/ 10 h 660"/>
                <a:gd name="T10" fmla="*/ 101 w 80"/>
                <a:gd name="T11" fmla="*/ 6 h 660"/>
                <a:gd name="T12" fmla="*/ 141 w 80"/>
                <a:gd name="T13" fmla="*/ 2 h 660"/>
                <a:gd name="T14" fmla="*/ 160 w 80"/>
                <a:gd name="T15" fmla="*/ 0 h 660"/>
                <a:gd name="T16" fmla="*/ 176 w 80"/>
                <a:gd name="T17" fmla="*/ 0 h 660"/>
                <a:gd name="T18" fmla="*/ 204 w 80"/>
                <a:gd name="T19" fmla="*/ 0 h 660"/>
                <a:gd name="T20" fmla="*/ 220 w 80"/>
                <a:gd name="T21" fmla="*/ 2 h 660"/>
                <a:gd name="T22" fmla="*/ 244 w 80"/>
                <a:gd name="T23" fmla="*/ 6 h 660"/>
                <a:gd name="T24" fmla="*/ 277 w 80"/>
                <a:gd name="T25" fmla="*/ 10 h 660"/>
                <a:gd name="T26" fmla="*/ 296 w 80"/>
                <a:gd name="T27" fmla="*/ 14 h 660"/>
                <a:gd name="T28" fmla="*/ 313 w 80"/>
                <a:gd name="T29" fmla="*/ 20 h 660"/>
                <a:gd name="T30" fmla="*/ 344 w 80"/>
                <a:gd name="T31" fmla="*/ 26 h 660"/>
                <a:gd name="T32" fmla="*/ 361 w 80"/>
                <a:gd name="T33" fmla="*/ 33 h 660"/>
                <a:gd name="T34" fmla="*/ 380 w 80"/>
                <a:gd name="T35" fmla="*/ 39 h 660"/>
                <a:gd name="T36" fmla="*/ 420 w 80"/>
                <a:gd name="T37" fmla="*/ 45 h 660"/>
                <a:gd name="T38" fmla="*/ 437 w 80"/>
                <a:gd name="T39" fmla="*/ 51 h 660"/>
                <a:gd name="T40" fmla="*/ 454 w 80"/>
                <a:gd name="T41" fmla="*/ 56 h 660"/>
                <a:gd name="T42" fmla="*/ 481 w 80"/>
                <a:gd name="T43" fmla="*/ 60 h 660"/>
                <a:gd name="T44" fmla="*/ 498 w 80"/>
                <a:gd name="T45" fmla="*/ 64 h 660"/>
                <a:gd name="T46" fmla="*/ 521 w 80"/>
                <a:gd name="T47" fmla="*/ 65 h 660"/>
                <a:gd name="T48" fmla="*/ 557 w 80"/>
                <a:gd name="T49" fmla="*/ 66 h 660"/>
                <a:gd name="T50" fmla="*/ 573 w 80"/>
                <a:gd name="T51" fmla="*/ 65 h 660"/>
                <a:gd name="T52" fmla="*/ 605 w 80"/>
                <a:gd name="T53" fmla="*/ 64 h 660"/>
                <a:gd name="T54" fmla="*/ 622 w 80"/>
                <a:gd name="T55" fmla="*/ 60 h 660"/>
                <a:gd name="T56" fmla="*/ 641 w 80"/>
                <a:gd name="T57" fmla="*/ 56 h 660"/>
                <a:gd name="T58" fmla="*/ 674 w 80"/>
                <a:gd name="T59" fmla="*/ 51 h 660"/>
                <a:gd name="T60" fmla="*/ 697 w 80"/>
                <a:gd name="T61" fmla="*/ 45 h 660"/>
                <a:gd name="T62" fmla="*/ 714 w 80"/>
                <a:gd name="T63" fmla="*/ 39 h 660"/>
                <a:gd name="T64" fmla="*/ 741 w 80"/>
                <a:gd name="T65" fmla="*/ 3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62" name="Freeform 6"/>
            <p:cNvSpPr>
              <a:spLocks/>
            </p:cNvSpPr>
            <p:nvPr/>
          </p:nvSpPr>
          <p:spPr bwMode="auto">
            <a:xfrm>
              <a:off x="1488" y="2928"/>
              <a:ext cx="168" cy="306"/>
            </a:xfrm>
            <a:custGeom>
              <a:avLst/>
              <a:gdLst>
                <a:gd name="T0" fmla="*/ 0 w 80"/>
                <a:gd name="T1" fmla="*/ 33 h 660"/>
                <a:gd name="T2" fmla="*/ 17 w 80"/>
                <a:gd name="T3" fmla="*/ 26 h 660"/>
                <a:gd name="T4" fmla="*/ 36 w 80"/>
                <a:gd name="T5" fmla="*/ 20 h 660"/>
                <a:gd name="T6" fmla="*/ 67 w 80"/>
                <a:gd name="T7" fmla="*/ 14 h 660"/>
                <a:gd name="T8" fmla="*/ 84 w 80"/>
                <a:gd name="T9" fmla="*/ 10 h 660"/>
                <a:gd name="T10" fmla="*/ 101 w 80"/>
                <a:gd name="T11" fmla="*/ 6 h 660"/>
                <a:gd name="T12" fmla="*/ 141 w 80"/>
                <a:gd name="T13" fmla="*/ 2 h 660"/>
                <a:gd name="T14" fmla="*/ 160 w 80"/>
                <a:gd name="T15" fmla="*/ 0 h 660"/>
                <a:gd name="T16" fmla="*/ 176 w 80"/>
                <a:gd name="T17" fmla="*/ 0 h 660"/>
                <a:gd name="T18" fmla="*/ 204 w 80"/>
                <a:gd name="T19" fmla="*/ 0 h 660"/>
                <a:gd name="T20" fmla="*/ 220 w 80"/>
                <a:gd name="T21" fmla="*/ 2 h 660"/>
                <a:gd name="T22" fmla="*/ 244 w 80"/>
                <a:gd name="T23" fmla="*/ 6 h 660"/>
                <a:gd name="T24" fmla="*/ 277 w 80"/>
                <a:gd name="T25" fmla="*/ 10 h 660"/>
                <a:gd name="T26" fmla="*/ 296 w 80"/>
                <a:gd name="T27" fmla="*/ 14 h 660"/>
                <a:gd name="T28" fmla="*/ 313 w 80"/>
                <a:gd name="T29" fmla="*/ 20 h 660"/>
                <a:gd name="T30" fmla="*/ 344 w 80"/>
                <a:gd name="T31" fmla="*/ 26 h 660"/>
                <a:gd name="T32" fmla="*/ 361 w 80"/>
                <a:gd name="T33" fmla="*/ 33 h 660"/>
                <a:gd name="T34" fmla="*/ 380 w 80"/>
                <a:gd name="T35" fmla="*/ 39 h 660"/>
                <a:gd name="T36" fmla="*/ 420 w 80"/>
                <a:gd name="T37" fmla="*/ 45 h 660"/>
                <a:gd name="T38" fmla="*/ 437 w 80"/>
                <a:gd name="T39" fmla="*/ 51 h 660"/>
                <a:gd name="T40" fmla="*/ 454 w 80"/>
                <a:gd name="T41" fmla="*/ 56 h 660"/>
                <a:gd name="T42" fmla="*/ 481 w 80"/>
                <a:gd name="T43" fmla="*/ 60 h 660"/>
                <a:gd name="T44" fmla="*/ 498 w 80"/>
                <a:gd name="T45" fmla="*/ 64 h 660"/>
                <a:gd name="T46" fmla="*/ 521 w 80"/>
                <a:gd name="T47" fmla="*/ 65 h 660"/>
                <a:gd name="T48" fmla="*/ 557 w 80"/>
                <a:gd name="T49" fmla="*/ 66 h 660"/>
                <a:gd name="T50" fmla="*/ 573 w 80"/>
                <a:gd name="T51" fmla="*/ 65 h 660"/>
                <a:gd name="T52" fmla="*/ 605 w 80"/>
                <a:gd name="T53" fmla="*/ 64 h 660"/>
                <a:gd name="T54" fmla="*/ 622 w 80"/>
                <a:gd name="T55" fmla="*/ 60 h 660"/>
                <a:gd name="T56" fmla="*/ 641 w 80"/>
                <a:gd name="T57" fmla="*/ 56 h 660"/>
                <a:gd name="T58" fmla="*/ 674 w 80"/>
                <a:gd name="T59" fmla="*/ 51 h 660"/>
                <a:gd name="T60" fmla="*/ 697 w 80"/>
                <a:gd name="T61" fmla="*/ 45 h 660"/>
                <a:gd name="T62" fmla="*/ 714 w 80"/>
                <a:gd name="T63" fmla="*/ 39 h 660"/>
                <a:gd name="T64" fmla="*/ 741 w 80"/>
                <a:gd name="T65" fmla="*/ 3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63" name="Freeform 7"/>
            <p:cNvSpPr>
              <a:spLocks/>
            </p:cNvSpPr>
            <p:nvPr/>
          </p:nvSpPr>
          <p:spPr bwMode="auto">
            <a:xfrm>
              <a:off x="1998" y="2928"/>
              <a:ext cx="168" cy="306"/>
            </a:xfrm>
            <a:custGeom>
              <a:avLst/>
              <a:gdLst>
                <a:gd name="T0" fmla="*/ 0 w 80"/>
                <a:gd name="T1" fmla="*/ 33 h 660"/>
                <a:gd name="T2" fmla="*/ 17 w 80"/>
                <a:gd name="T3" fmla="*/ 26 h 660"/>
                <a:gd name="T4" fmla="*/ 36 w 80"/>
                <a:gd name="T5" fmla="*/ 20 h 660"/>
                <a:gd name="T6" fmla="*/ 67 w 80"/>
                <a:gd name="T7" fmla="*/ 14 h 660"/>
                <a:gd name="T8" fmla="*/ 84 w 80"/>
                <a:gd name="T9" fmla="*/ 10 h 660"/>
                <a:gd name="T10" fmla="*/ 101 w 80"/>
                <a:gd name="T11" fmla="*/ 6 h 660"/>
                <a:gd name="T12" fmla="*/ 141 w 80"/>
                <a:gd name="T13" fmla="*/ 2 h 660"/>
                <a:gd name="T14" fmla="*/ 160 w 80"/>
                <a:gd name="T15" fmla="*/ 0 h 660"/>
                <a:gd name="T16" fmla="*/ 176 w 80"/>
                <a:gd name="T17" fmla="*/ 0 h 660"/>
                <a:gd name="T18" fmla="*/ 204 w 80"/>
                <a:gd name="T19" fmla="*/ 0 h 660"/>
                <a:gd name="T20" fmla="*/ 220 w 80"/>
                <a:gd name="T21" fmla="*/ 2 h 660"/>
                <a:gd name="T22" fmla="*/ 244 w 80"/>
                <a:gd name="T23" fmla="*/ 6 h 660"/>
                <a:gd name="T24" fmla="*/ 277 w 80"/>
                <a:gd name="T25" fmla="*/ 10 h 660"/>
                <a:gd name="T26" fmla="*/ 296 w 80"/>
                <a:gd name="T27" fmla="*/ 14 h 660"/>
                <a:gd name="T28" fmla="*/ 313 w 80"/>
                <a:gd name="T29" fmla="*/ 20 h 660"/>
                <a:gd name="T30" fmla="*/ 344 w 80"/>
                <a:gd name="T31" fmla="*/ 26 h 660"/>
                <a:gd name="T32" fmla="*/ 361 w 80"/>
                <a:gd name="T33" fmla="*/ 33 h 660"/>
                <a:gd name="T34" fmla="*/ 380 w 80"/>
                <a:gd name="T35" fmla="*/ 39 h 660"/>
                <a:gd name="T36" fmla="*/ 420 w 80"/>
                <a:gd name="T37" fmla="*/ 45 h 660"/>
                <a:gd name="T38" fmla="*/ 437 w 80"/>
                <a:gd name="T39" fmla="*/ 51 h 660"/>
                <a:gd name="T40" fmla="*/ 454 w 80"/>
                <a:gd name="T41" fmla="*/ 56 h 660"/>
                <a:gd name="T42" fmla="*/ 481 w 80"/>
                <a:gd name="T43" fmla="*/ 60 h 660"/>
                <a:gd name="T44" fmla="*/ 498 w 80"/>
                <a:gd name="T45" fmla="*/ 64 h 660"/>
                <a:gd name="T46" fmla="*/ 521 w 80"/>
                <a:gd name="T47" fmla="*/ 65 h 660"/>
                <a:gd name="T48" fmla="*/ 557 w 80"/>
                <a:gd name="T49" fmla="*/ 66 h 660"/>
                <a:gd name="T50" fmla="*/ 573 w 80"/>
                <a:gd name="T51" fmla="*/ 65 h 660"/>
                <a:gd name="T52" fmla="*/ 605 w 80"/>
                <a:gd name="T53" fmla="*/ 64 h 660"/>
                <a:gd name="T54" fmla="*/ 622 w 80"/>
                <a:gd name="T55" fmla="*/ 60 h 660"/>
                <a:gd name="T56" fmla="*/ 641 w 80"/>
                <a:gd name="T57" fmla="*/ 56 h 660"/>
                <a:gd name="T58" fmla="*/ 674 w 80"/>
                <a:gd name="T59" fmla="*/ 51 h 660"/>
                <a:gd name="T60" fmla="*/ 697 w 80"/>
                <a:gd name="T61" fmla="*/ 45 h 660"/>
                <a:gd name="T62" fmla="*/ 714 w 80"/>
                <a:gd name="T63" fmla="*/ 39 h 660"/>
                <a:gd name="T64" fmla="*/ 741 w 80"/>
                <a:gd name="T65" fmla="*/ 3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64" name="Freeform 8"/>
            <p:cNvSpPr>
              <a:spLocks/>
            </p:cNvSpPr>
            <p:nvPr/>
          </p:nvSpPr>
          <p:spPr bwMode="auto">
            <a:xfrm>
              <a:off x="2172" y="2928"/>
              <a:ext cx="168" cy="306"/>
            </a:xfrm>
            <a:custGeom>
              <a:avLst/>
              <a:gdLst>
                <a:gd name="T0" fmla="*/ 0 w 80"/>
                <a:gd name="T1" fmla="*/ 33 h 660"/>
                <a:gd name="T2" fmla="*/ 17 w 80"/>
                <a:gd name="T3" fmla="*/ 26 h 660"/>
                <a:gd name="T4" fmla="*/ 36 w 80"/>
                <a:gd name="T5" fmla="*/ 20 h 660"/>
                <a:gd name="T6" fmla="*/ 67 w 80"/>
                <a:gd name="T7" fmla="*/ 14 h 660"/>
                <a:gd name="T8" fmla="*/ 84 w 80"/>
                <a:gd name="T9" fmla="*/ 10 h 660"/>
                <a:gd name="T10" fmla="*/ 101 w 80"/>
                <a:gd name="T11" fmla="*/ 6 h 660"/>
                <a:gd name="T12" fmla="*/ 141 w 80"/>
                <a:gd name="T13" fmla="*/ 2 h 660"/>
                <a:gd name="T14" fmla="*/ 160 w 80"/>
                <a:gd name="T15" fmla="*/ 0 h 660"/>
                <a:gd name="T16" fmla="*/ 176 w 80"/>
                <a:gd name="T17" fmla="*/ 0 h 660"/>
                <a:gd name="T18" fmla="*/ 204 w 80"/>
                <a:gd name="T19" fmla="*/ 0 h 660"/>
                <a:gd name="T20" fmla="*/ 220 w 80"/>
                <a:gd name="T21" fmla="*/ 2 h 660"/>
                <a:gd name="T22" fmla="*/ 244 w 80"/>
                <a:gd name="T23" fmla="*/ 6 h 660"/>
                <a:gd name="T24" fmla="*/ 277 w 80"/>
                <a:gd name="T25" fmla="*/ 10 h 660"/>
                <a:gd name="T26" fmla="*/ 296 w 80"/>
                <a:gd name="T27" fmla="*/ 14 h 660"/>
                <a:gd name="T28" fmla="*/ 313 w 80"/>
                <a:gd name="T29" fmla="*/ 20 h 660"/>
                <a:gd name="T30" fmla="*/ 344 w 80"/>
                <a:gd name="T31" fmla="*/ 26 h 660"/>
                <a:gd name="T32" fmla="*/ 361 w 80"/>
                <a:gd name="T33" fmla="*/ 33 h 660"/>
                <a:gd name="T34" fmla="*/ 380 w 80"/>
                <a:gd name="T35" fmla="*/ 39 h 660"/>
                <a:gd name="T36" fmla="*/ 420 w 80"/>
                <a:gd name="T37" fmla="*/ 45 h 660"/>
                <a:gd name="T38" fmla="*/ 437 w 80"/>
                <a:gd name="T39" fmla="*/ 51 h 660"/>
                <a:gd name="T40" fmla="*/ 454 w 80"/>
                <a:gd name="T41" fmla="*/ 56 h 660"/>
                <a:gd name="T42" fmla="*/ 481 w 80"/>
                <a:gd name="T43" fmla="*/ 60 h 660"/>
                <a:gd name="T44" fmla="*/ 498 w 80"/>
                <a:gd name="T45" fmla="*/ 64 h 660"/>
                <a:gd name="T46" fmla="*/ 521 w 80"/>
                <a:gd name="T47" fmla="*/ 65 h 660"/>
                <a:gd name="T48" fmla="*/ 557 w 80"/>
                <a:gd name="T49" fmla="*/ 66 h 660"/>
                <a:gd name="T50" fmla="*/ 573 w 80"/>
                <a:gd name="T51" fmla="*/ 65 h 660"/>
                <a:gd name="T52" fmla="*/ 605 w 80"/>
                <a:gd name="T53" fmla="*/ 64 h 660"/>
                <a:gd name="T54" fmla="*/ 622 w 80"/>
                <a:gd name="T55" fmla="*/ 60 h 660"/>
                <a:gd name="T56" fmla="*/ 641 w 80"/>
                <a:gd name="T57" fmla="*/ 56 h 660"/>
                <a:gd name="T58" fmla="*/ 674 w 80"/>
                <a:gd name="T59" fmla="*/ 51 h 660"/>
                <a:gd name="T60" fmla="*/ 697 w 80"/>
                <a:gd name="T61" fmla="*/ 45 h 660"/>
                <a:gd name="T62" fmla="*/ 714 w 80"/>
                <a:gd name="T63" fmla="*/ 39 h 660"/>
                <a:gd name="T64" fmla="*/ 741 w 80"/>
                <a:gd name="T65" fmla="*/ 3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65" name="Freeform 9"/>
            <p:cNvSpPr>
              <a:spLocks/>
            </p:cNvSpPr>
            <p:nvPr/>
          </p:nvSpPr>
          <p:spPr bwMode="auto">
            <a:xfrm>
              <a:off x="1656" y="2928"/>
              <a:ext cx="168" cy="306"/>
            </a:xfrm>
            <a:custGeom>
              <a:avLst/>
              <a:gdLst>
                <a:gd name="T0" fmla="*/ 0 w 80"/>
                <a:gd name="T1" fmla="*/ 33 h 660"/>
                <a:gd name="T2" fmla="*/ 17 w 80"/>
                <a:gd name="T3" fmla="*/ 26 h 660"/>
                <a:gd name="T4" fmla="*/ 36 w 80"/>
                <a:gd name="T5" fmla="*/ 20 h 660"/>
                <a:gd name="T6" fmla="*/ 67 w 80"/>
                <a:gd name="T7" fmla="*/ 14 h 660"/>
                <a:gd name="T8" fmla="*/ 84 w 80"/>
                <a:gd name="T9" fmla="*/ 10 h 660"/>
                <a:gd name="T10" fmla="*/ 101 w 80"/>
                <a:gd name="T11" fmla="*/ 6 h 660"/>
                <a:gd name="T12" fmla="*/ 141 w 80"/>
                <a:gd name="T13" fmla="*/ 2 h 660"/>
                <a:gd name="T14" fmla="*/ 160 w 80"/>
                <a:gd name="T15" fmla="*/ 0 h 660"/>
                <a:gd name="T16" fmla="*/ 176 w 80"/>
                <a:gd name="T17" fmla="*/ 0 h 660"/>
                <a:gd name="T18" fmla="*/ 204 w 80"/>
                <a:gd name="T19" fmla="*/ 0 h 660"/>
                <a:gd name="T20" fmla="*/ 220 w 80"/>
                <a:gd name="T21" fmla="*/ 2 h 660"/>
                <a:gd name="T22" fmla="*/ 244 w 80"/>
                <a:gd name="T23" fmla="*/ 6 h 660"/>
                <a:gd name="T24" fmla="*/ 277 w 80"/>
                <a:gd name="T25" fmla="*/ 10 h 660"/>
                <a:gd name="T26" fmla="*/ 296 w 80"/>
                <a:gd name="T27" fmla="*/ 14 h 660"/>
                <a:gd name="T28" fmla="*/ 313 w 80"/>
                <a:gd name="T29" fmla="*/ 20 h 660"/>
                <a:gd name="T30" fmla="*/ 344 w 80"/>
                <a:gd name="T31" fmla="*/ 26 h 660"/>
                <a:gd name="T32" fmla="*/ 361 w 80"/>
                <a:gd name="T33" fmla="*/ 33 h 660"/>
                <a:gd name="T34" fmla="*/ 380 w 80"/>
                <a:gd name="T35" fmla="*/ 39 h 660"/>
                <a:gd name="T36" fmla="*/ 420 w 80"/>
                <a:gd name="T37" fmla="*/ 45 h 660"/>
                <a:gd name="T38" fmla="*/ 437 w 80"/>
                <a:gd name="T39" fmla="*/ 51 h 660"/>
                <a:gd name="T40" fmla="*/ 454 w 80"/>
                <a:gd name="T41" fmla="*/ 56 h 660"/>
                <a:gd name="T42" fmla="*/ 481 w 80"/>
                <a:gd name="T43" fmla="*/ 60 h 660"/>
                <a:gd name="T44" fmla="*/ 498 w 80"/>
                <a:gd name="T45" fmla="*/ 64 h 660"/>
                <a:gd name="T46" fmla="*/ 521 w 80"/>
                <a:gd name="T47" fmla="*/ 65 h 660"/>
                <a:gd name="T48" fmla="*/ 557 w 80"/>
                <a:gd name="T49" fmla="*/ 66 h 660"/>
                <a:gd name="T50" fmla="*/ 573 w 80"/>
                <a:gd name="T51" fmla="*/ 65 h 660"/>
                <a:gd name="T52" fmla="*/ 605 w 80"/>
                <a:gd name="T53" fmla="*/ 64 h 660"/>
                <a:gd name="T54" fmla="*/ 622 w 80"/>
                <a:gd name="T55" fmla="*/ 60 h 660"/>
                <a:gd name="T56" fmla="*/ 641 w 80"/>
                <a:gd name="T57" fmla="*/ 56 h 660"/>
                <a:gd name="T58" fmla="*/ 674 w 80"/>
                <a:gd name="T59" fmla="*/ 51 h 660"/>
                <a:gd name="T60" fmla="*/ 697 w 80"/>
                <a:gd name="T61" fmla="*/ 45 h 660"/>
                <a:gd name="T62" fmla="*/ 714 w 80"/>
                <a:gd name="T63" fmla="*/ 39 h 660"/>
                <a:gd name="T64" fmla="*/ 741 w 80"/>
                <a:gd name="T65" fmla="*/ 3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grpSp>
      <p:sp>
        <p:nvSpPr>
          <p:cNvPr id="13317" name="Text Box 16"/>
          <p:cNvSpPr txBox="1">
            <a:spLocks noChangeArrowheads="1"/>
          </p:cNvSpPr>
          <p:nvPr/>
        </p:nvSpPr>
        <p:spPr bwMode="auto">
          <a:xfrm>
            <a:off x="433664" y="2247786"/>
            <a:ext cx="1256477" cy="31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s-MX" altLang="es-MX" dirty="0">
                <a:solidFill>
                  <a:srgbClr val="006600"/>
                </a:solidFill>
              </a:rPr>
              <a:t>Moduladora</a:t>
            </a:r>
          </a:p>
        </p:txBody>
      </p:sp>
      <p:sp>
        <p:nvSpPr>
          <p:cNvPr id="13318" name="Text Box 17"/>
          <p:cNvSpPr txBox="1">
            <a:spLocks noChangeArrowheads="1"/>
          </p:cNvSpPr>
          <p:nvPr/>
        </p:nvSpPr>
        <p:spPr bwMode="auto">
          <a:xfrm>
            <a:off x="533962" y="3941317"/>
            <a:ext cx="1055881" cy="31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s-MX" altLang="es-MX">
                <a:solidFill>
                  <a:srgbClr val="006600"/>
                </a:solidFill>
              </a:rPr>
              <a:t>Portadora</a:t>
            </a:r>
          </a:p>
        </p:txBody>
      </p:sp>
      <p:grpSp>
        <p:nvGrpSpPr>
          <p:cNvPr id="4" name="3 Grupo"/>
          <p:cNvGrpSpPr/>
          <p:nvPr/>
        </p:nvGrpSpPr>
        <p:grpSpPr>
          <a:xfrm>
            <a:off x="4250651" y="1554607"/>
            <a:ext cx="3419559" cy="2266513"/>
            <a:chOff x="4098618" y="2285260"/>
            <a:chExt cx="2856831" cy="1893532"/>
          </a:xfrm>
        </p:grpSpPr>
        <p:sp>
          <p:nvSpPr>
            <p:cNvPr id="13333" name="Line 20"/>
            <p:cNvSpPr>
              <a:spLocks noChangeShapeType="1"/>
            </p:cNvSpPr>
            <p:nvPr/>
          </p:nvSpPr>
          <p:spPr bwMode="auto">
            <a:xfrm>
              <a:off x="4098618" y="3367278"/>
              <a:ext cx="2856831"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3334" name="Line 21"/>
            <p:cNvSpPr>
              <a:spLocks noChangeShapeType="1"/>
            </p:cNvSpPr>
            <p:nvPr/>
          </p:nvSpPr>
          <p:spPr bwMode="auto">
            <a:xfrm flipV="1">
              <a:off x="4186714" y="2285260"/>
              <a:ext cx="0" cy="173626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3335" name="Freeform 23"/>
            <p:cNvSpPr>
              <a:spLocks/>
            </p:cNvSpPr>
            <p:nvPr/>
          </p:nvSpPr>
          <p:spPr bwMode="auto">
            <a:xfrm>
              <a:off x="4440515" y="2673193"/>
              <a:ext cx="130047" cy="1407044"/>
            </a:xfrm>
            <a:custGeom>
              <a:avLst/>
              <a:gdLst>
                <a:gd name="T0" fmla="*/ 0 w 80"/>
                <a:gd name="T1" fmla="*/ 2782 h 660"/>
                <a:gd name="T2" fmla="*/ 8 w 80"/>
                <a:gd name="T3" fmla="*/ 2229 h 660"/>
                <a:gd name="T4" fmla="*/ 14 w 80"/>
                <a:gd name="T5" fmla="*/ 1708 h 660"/>
                <a:gd name="T6" fmla="*/ 26 w 80"/>
                <a:gd name="T7" fmla="*/ 1220 h 660"/>
                <a:gd name="T8" fmla="*/ 34 w 80"/>
                <a:gd name="T9" fmla="*/ 807 h 660"/>
                <a:gd name="T10" fmla="*/ 40 w 80"/>
                <a:gd name="T11" fmla="*/ 472 h 660"/>
                <a:gd name="T12" fmla="*/ 56 w 80"/>
                <a:gd name="T13" fmla="*/ 203 h 660"/>
                <a:gd name="T14" fmla="*/ 62 w 80"/>
                <a:gd name="T15" fmla="*/ 49 h 660"/>
                <a:gd name="T16" fmla="*/ 70 w 80"/>
                <a:gd name="T17" fmla="*/ 0 h 660"/>
                <a:gd name="T18" fmla="*/ 82 w 80"/>
                <a:gd name="T19" fmla="*/ 49 h 660"/>
                <a:gd name="T20" fmla="*/ 88 w 80"/>
                <a:gd name="T21" fmla="*/ 203 h 660"/>
                <a:gd name="T22" fmla="*/ 96 w 80"/>
                <a:gd name="T23" fmla="*/ 472 h 660"/>
                <a:gd name="T24" fmla="*/ 113 w 80"/>
                <a:gd name="T25" fmla="*/ 807 h 660"/>
                <a:gd name="T26" fmla="*/ 121 w 80"/>
                <a:gd name="T27" fmla="*/ 1220 h 660"/>
                <a:gd name="T28" fmla="*/ 127 w 80"/>
                <a:gd name="T29" fmla="*/ 1708 h 660"/>
                <a:gd name="T30" fmla="*/ 136 w 80"/>
                <a:gd name="T31" fmla="*/ 2229 h 660"/>
                <a:gd name="T32" fmla="*/ 144 w 80"/>
                <a:gd name="T33" fmla="*/ 2782 h 660"/>
                <a:gd name="T34" fmla="*/ 153 w 80"/>
                <a:gd name="T35" fmla="*/ 3320 h 660"/>
                <a:gd name="T36" fmla="*/ 169 w 80"/>
                <a:gd name="T37" fmla="*/ 3833 h 660"/>
                <a:gd name="T38" fmla="*/ 175 w 80"/>
                <a:gd name="T39" fmla="*/ 4305 h 660"/>
                <a:gd name="T40" fmla="*/ 183 w 80"/>
                <a:gd name="T41" fmla="*/ 4742 h 660"/>
                <a:gd name="T42" fmla="*/ 195 w 80"/>
                <a:gd name="T43" fmla="*/ 5077 h 660"/>
                <a:gd name="T44" fmla="*/ 202 w 80"/>
                <a:gd name="T45" fmla="*/ 5346 h 660"/>
                <a:gd name="T46" fmla="*/ 209 w 80"/>
                <a:gd name="T47" fmla="*/ 5498 h 660"/>
                <a:gd name="T48" fmla="*/ 223 w 80"/>
                <a:gd name="T49" fmla="*/ 5549 h 660"/>
                <a:gd name="T50" fmla="*/ 231 w 80"/>
                <a:gd name="T51" fmla="*/ 5498 h 660"/>
                <a:gd name="T52" fmla="*/ 243 w 80"/>
                <a:gd name="T53" fmla="*/ 5346 h 660"/>
                <a:gd name="T54" fmla="*/ 250 w 80"/>
                <a:gd name="T55" fmla="*/ 5077 h 660"/>
                <a:gd name="T56" fmla="*/ 257 w 80"/>
                <a:gd name="T57" fmla="*/ 4742 h 660"/>
                <a:gd name="T58" fmla="*/ 271 w 80"/>
                <a:gd name="T59" fmla="*/ 4305 h 660"/>
                <a:gd name="T60" fmla="*/ 279 w 80"/>
                <a:gd name="T61" fmla="*/ 3833 h 660"/>
                <a:gd name="T62" fmla="*/ 285 w 80"/>
                <a:gd name="T63" fmla="*/ 3320 h 660"/>
                <a:gd name="T64" fmla="*/ 298 w 80"/>
                <a:gd name="T65" fmla="*/ 278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36" name="Freeform 24"/>
            <p:cNvSpPr>
              <a:spLocks/>
            </p:cNvSpPr>
            <p:nvPr/>
          </p:nvSpPr>
          <p:spPr bwMode="auto">
            <a:xfrm>
              <a:off x="4201396" y="2876596"/>
              <a:ext cx="121656" cy="1067340"/>
            </a:xfrm>
            <a:custGeom>
              <a:avLst/>
              <a:gdLst>
                <a:gd name="T0" fmla="*/ 0 w 80"/>
                <a:gd name="T1" fmla="*/ 1215 h 660"/>
                <a:gd name="T2" fmla="*/ 6 w 80"/>
                <a:gd name="T3" fmla="*/ 973 h 660"/>
                <a:gd name="T4" fmla="*/ 13 w 80"/>
                <a:gd name="T5" fmla="*/ 745 h 660"/>
                <a:gd name="T6" fmla="*/ 22 w 80"/>
                <a:gd name="T7" fmla="*/ 534 h 660"/>
                <a:gd name="T8" fmla="*/ 28 w 80"/>
                <a:gd name="T9" fmla="*/ 352 h 660"/>
                <a:gd name="T10" fmla="*/ 33 w 80"/>
                <a:gd name="T11" fmla="*/ 205 h 660"/>
                <a:gd name="T12" fmla="*/ 46 w 80"/>
                <a:gd name="T13" fmla="*/ 88 h 660"/>
                <a:gd name="T14" fmla="*/ 52 w 80"/>
                <a:gd name="T15" fmla="*/ 22 h 660"/>
                <a:gd name="T16" fmla="*/ 59 w 80"/>
                <a:gd name="T17" fmla="*/ 0 h 660"/>
                <a:gd name="T18" fmla="*/ 67 w 80"/>
                <a:gd name="T19" fmla="*/ 22 h 660"/>
                <a:gd name="T20" fmla="*/ 74 w 80"/>
                <a:gd name="T21" fmla="*/ 88 h 660"/>
                <a:gd name="T22" fmla="*/ 80 w 80"/>
                <a:gd name="T23" fmla="*/ 205 h 660"/>
                <a:gd name="T24" fmla="*/ 93 w 80"/>
                <a:gd name="T25" fmla="*/ 352 h 660"/>
                <a:gd name="T26" fmla="*/ 97 w 80"/>
                <a:gd name="T27" fmla="*/ 534 h 660"/>
                <a:gd name="T28" fmla="*/ 103 w 80"/>
                <a:gd name="T29" fmla="*/ 745 h 660"/>
                <a:gd name="T30" fmla="*/ 113 w 80"/>
                <a:gd name="T31" fmla="*/ 973 h 660"/>
                <a:gd name="T32" fmla="*/ 120 w 80"/>
                <a:gd name="T33" fmla="*/ 1215 h 660"/>
                <a:gd name="T34" fmla="*/ 125 w 80"/>
                <a:gd name="T35" fmla="*/ 1448 h 660"/>
                <a:gd name="T36" fmla="*/ 136 w 80"/>
                <a:gd name="T37" fmla="*/ 1672 h 660"/>
                <a:gd name="T38" fmla="*/ 144 w 80"/>
                <a:gd name="T39" fmla="*/ 1880 h 660"/>
                <a:gd name="T40" fmla="*/ 149 w 80"/>
                <a:gd name="T41" fmla="*/ 2070 h 660"/>
                <a:gd name="T42" fmla="*/ 158 w 80"/>
                <a:gd name="T43" fmla="*/ 2218 h 660"/>
                <a:gd name="T44" fmla="*/ 164 w 80"/>
                <a:gd name="T45" fmla="*/ 2334 h 660"/>
                <a:gd name="T46" fmla="*/ 170 w 80"/>
                <a:gd name="T47" fmla="*/ 2400 h 660"/>
                <a:gd name="T48" fmla="*/ 183 w 80"/>
                <a:gd name="T49" fmla="*/ 2422 h 660"/>
                <a:gd name="T50" fmla="*/ 190 w 80"/>
                <a:gd name="T51" fmla="*/ 2400 h 660"/>
                <a:gd name="T52" fmla="*/ 197 w 80"/>
                <a:gd name="T53" fmla="*/ 2334 h 660"/>
                <a:gd name="T54" fmla="*/ 204 w 80"/>
                <a:gd name="T55" fmla="*/ 2218 h 660"/>
                <a:gd name="T56" fmla="*/ 210 w 80"/>
                <a:gd name="T57" fmla="*/ 2070 h 660"/>
                <a:gd name="T58" fmla="*/ 223 w 80"/>
                <a:gd name="T59" fmla="*/ 1880 h 660"/>
                <a:gd name="T60" fmla="*/ 229 w 80"/>
                <a:gd name="T61" fmla="*/ 1672 h 660"/>
                <a:gd name="T62" fmla="*/ 235 w 80"/>
                <a:gd name="T63" fmla="*/ 1448 h 660"/>
                <a:gd name="T64" fmla="*/ 244 w 80"/>
                <a:gd name="T65" fmla="*/ 1215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37" name="Freeform 25"/>
            <p:cNvSpPr>
              <a:spLocks/>
            </p:cNvSpPr>
            <p:nvPr/>
          </p:nvSpPr>
          <p:spPr bwMode="auto">
            <a:xfrm>
              <a:off x="4570561" y="2757071"/>
              <a:ext cx="121656" cy="1188962"/>
            </a:xfrm>
            <a:custGeom>
              <a:avLst/>
              <a:gdLst>
                <a:gd name="T0" fmla="*/ 0 w 80"/>
                <a:gd name="T1" fmla="*/ 1680 h 660"/>
                <a:gd name="T2" fmla="*/ 6 w 80"/>
                <a:gd name="T3" fmla="*/ 1344 h 660"/>
                <a:gd name="T4" fmla="*/ 13 w 80"/>
                <a:gd name="T5" fmla="*/ 1031 h 660"/>
                <a:gd name="T6" fmla="*/ 22 w 80"/>
                <a:gd name="T7" fmla="*/ 735 h 660"/>
                <a:gd name="T8" fmla="*/ 28 w 80"/>
                <a:gd name="T9" fmla="*/ 488 h 660"/>
                <a:gd name="T10" fmla="*/ 33 w 80"/>
                <a:gd name="T11" fmla="*/ 284 h 660"/>
                <a:gd name="T12" fmla="*/ 46 w 80"/>
                <a:gd name="T13" fmla="*/ 120 h 660"/>
                <a:gd name="T14" fmla="*/ 52 w 80"/>
                <a:gd name="T15" fmla="*/ 29 h 660"/>
                <a:gd name="T16" fmla="*/ 59 w 80"/>
                <a:gd name="T17" fmla="*/ 0 h 660"/>
                <a:gd name="T18" fmla="*/ 67 w 80"/>
                <a:gd name="T19" fmla="*/ 29 h 660"/>
                <a:gd name="T20" fmla="*/ 74 w 80"/>
                <a:gd name="T21" fmla="*/ 120 h 660"/>
                <a:gd name="T22" fmla="*/ 80 w 80"/>
                <a:gd name="T23" fmla="*/ 284 h 660"/>
                <a:gd name="T24" fmla="*/ 93 w 80"/>
                <a:gd name="T25" fmla="*/ 488 h 660"/>
                <a:gd name="T26" fmla="*/ 97 w 80"/>
                <a:gd name="T27" fmla="*/ 735 h 660"/>
                <a:gd name="T28" fmla="*/ 103 w 80"/>
                <a:gd name="T29" fmla="*/ 1031 h 660"/>
                <a:gd name="T30" fmla="*/ 113 w 80"/>
                <a:gd name="T31" fmla="*/ 1344 h 660"/>
                <a:gd name="T32" fmla="*/ 120 w 80"/>
                <a:gd name="T33" fmla="*/ 1680 h 660"/>
                <a:gd name="T34" fmla="*/ 125 w 80"/>
                <a:gd name="T35" fmla="*/ 2005 h 660"/>
                <a:gd name="T36" fmla="*/ 136 w 80"/>
                <a:gd name="T37" fmla="*/ 2311 h 660"/>
                <a:gd name="T38" fmla="*/ 144 w 80"/>
                <a:gd name="T39" fmla="*/ 2598 h 660"/>
                <a:gd name="T40" fmla="*/ 149 w 80"/>
                <a:gd name="T41" fmla="*/ 2861 h 660"/>
                <a:gd name="T42" fmla="*/ 158 w 80"/>
                <a:gd name="T43" fmla="*/ 3064 h 660"/>
                <a:gd name="T44" fmla="*/ 164 w 80"/>
                <a:gd name="T45" fmla="*/ 3227 h 660"/>
                <a:gd name="T46" fmla="*/ 170 w 80"/>
                <a:gd name="T47" fmla="*/ 3318 h 660"/>
                <a:gd name="T48" fmla="*/ 183 w 80"/>
                <a:gd name="T49" fmla="*/ 3347 h 660"/>
                <a:gd name="T50" fmla="*/ 190 w 80"/>
                <a:gd name="T51" fmla="*/ 3318 h 660"/>
                <a:gd name="T52" fmla="*/ 197 w 80"/>
                <a:gd name="T53" fmla="*/ 3227 h 660"/>
                <a:gd name="T54" fmla="*/ 204 w 80"/>
                <a:gd name="T55" fmla="*/ 3064 h 660"/>
                <a:gd name="T56" fmla="*/ 210 w 80"/>
                <a:gd name="T57" fmla="*/ 2861 h 660"/>
                <a:gd name="T58" fmla="*/ 223 w 80"/>
                <a:gd name="T59" fmla="*/ 2598 h 660"/>
                <a:gd name="T60" fmla="*/ 229 w 80"/>
                <a:gd name="T61" fmla="*/ 2311 h 660"/>
                <a:gd name="T62" fmla="*/ 235 w 80"/>
                <a:gd name="T63" fmla="*/ 2005 h 660"/>
                <a:gd name="T64" fmla="*/ 244 w 80"/>
                <a:gd name="T65" fmla="*/ 1680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38" name="Freeform 26"/>
            <p:cNvSpPr>
              <a:spLocks/>
            </p:cNvSpPr>
            <p:nvPr/>
          </p:nvSpPr>
          <p:spPr bwMode="auto">
            <a:xfrm>
              <a:off x="4696412" y="2908050"/>
              <a:ext cx="121656" cy="857646"/>
            </a:xfrm>
            <a:custGeom>
              <a:avLst/>
              <a:gdLst>
                <a:gd name="T0" fmla="*/ 0 w 80"/>
                <a:gd name="T1" fmla="*/ 630 h 660"/>
                <a:gd name="T2" fmla="*/ 6 w 80"/>
                <a:gd name="T3" fmla="*/ 504 h 660"/>
                <a:gd name="T4" fmla="*/ 13 w 80"/>
                <a:gd name="T5" fmla="*/ 387 h 660"/>
                <a:gd name="T6" fmla="*/ 22 w 80"/>
                <a:gd name="T7" fmla="*/ 276 h 660"/>
                <a:gd name="T8" fmla="*/ 28 w 80"/>
                <a:gd name="T9" fmla="*/ 182 h 660"/>
                <a:gd name="T10" fmla="*/ 33 w 80"/>
                <a:gd name="T11" fmla="*/ 107 h 660"/>
                <a:gd name="T12" fmla="*/ 46 w 80"/>
                <a:gd name="T13" fmla="*/ 46 h 660"/>
                <a:gd name="T14" fmla="*/ 52 w 80"/>
                <a:gd name="T15" fmla="*/ 11 h 660"/>
                <a:gd name="T16" fmla="*/ 59 w 80"/>
                <a:gd name="T17" fmla="*/ 0 h 660"/>
                <a:gd name="T18" fmla="*/ 67 w 80"/>
                <a:gd name="T19" fmla="*/ 11 h 660"/>
                <a:gd name="T20" fmla="*/ 74 w 80"/>
                <a:gd name="T21" fmla="*/ 46 h 660"/>
                <a:gd name="T22" fmla="*/ 80 w 80"/>
                <a:gd name="T23" fmla="*/ 107 h 660"/>
                <a:gd name="T24" fmla="*/ 93 w 80"/>
                <a:gd name="T25" fmla="*/ 182 h 660"/>
                <a:gd name="T26" fmla="*/ 97 w 80"/>
                <a:gd name="T27" fmla="*/ 276 h 660"/>
                <a:gd name="T28" fmla="*/ 103 w 80"/>
                <a:gd name="T29" fmla="*/ 387 h 660"/>
                <a:gd name="T30" fmla="*/ 113 w 80"/>
                <a:gd name="T31" fmla="*/ 504 h 660"/>
                <a:gd name="T32" fmla="*/ 120 w 80"/>
                <a:gd name="T33" fmla="*/ 630 h 660"/>
                <a:gd name="T34" fmla="*/ 125 w 80"/>
                <a:gd name="T35" fmla="*/ 752 h 660"/>
                <a:gd name="T36" fmla="*/ 136 w 80"/>
                <a:gd name="T37" fmla="*/ 868 h 660"/>
                <a:gd name="T38" fmla="*/ 144 w 80"/>
                <a:gd name="T39" fmla="*/ 975 h 660"/>
                <a:gd name="T40" fmla="*/ 149 w 80"/>
                <a:gd name="T41" fmla="*/ 1073 h 660"/>
                <a:gd name="T42" fmla="*/ 158 w 80"/>
                <a:gd name="T43" fmla="*/ 1150 h 660"/>
                <a:gd name="T44" fmla="*/ 164 w 80"/>
                <a:gd name="T45" fmla="*/ 1211 h 660"/>
                <a:gd name="T46" fmla="*/ 170 w 80"/>
                <a:gd name="T47" fmla="*/ 1246 h 660"/>
                <a:gd name="T48" fmla="*/ 183 w 80"/>
                <a:gd name="T49" fmla="*/ 1257 h 660"/>
                <a:gd name="T50" fmla="*/ 190 w 80"/>
                <a:gd name="T51" fmla="*/ 1246 h 660"/>
                <a:gd name="T52" fmla="*/ 197 w 80"/>
                <a:gd name="T53" fmla="*/ 1211 h 660"/>
                <a:gd name="T54" fmla="*/ 204 w 80"/>
                <a:gd name="T55" fmla="*/ 1150 h 660"/>
                <a:gd name="T56" fmla="*/ 210 w 80"/>
                <a:gd name="T57" fmla="*/ 1073 h 660"/>
                <a:gd name="T58" fmla="*/ 223 w 80"/>
                <a:gd name="T59" fmla="*/ 975 h 660"/>
                <a:gd name="T60" fmla="*/ 229 w 80"/>
                <a:gd name="T61" fmla="*/ 868 h 660"/>
                <a:gd name="T62" fmla="*/ 235 w 80"/>
                <a:gd name="T63" fmla="*/ 752 h 660"/>
                <a:gd name="T64" fmla="*/ 244 w 80"/>
                <a:gd name="T65" fmla="*/ 630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39" name="Freeform 27"/>
            <p:cNvSpPr>
              <a:spLocks/>
            </p:cNvSpPr>
            <p:nvPr/>
          </p:nvSpPr>
          <p:spPr bwMode="auto">
            <a:xfrm>
              <a:off x="4323053" y="2736101"/>
              <a:ext cx="121656" cy="1304294"/>
            </a:xfrm>
            <a:custGeom>
              <a:avLst/>
              <a:gdLst>
                <a:gd name="T0" fmla="*/ 0 w 80"/>
                <a:gd name="T1" fmla="*/ 2217 h 660"/>
                <a:gd name="T2" fmla="*/ 6 w 80"/>
                <a:gd name="T3" fmla="*/ 1774 h 660"/>
                <a:gd name="T4" fmla="*/ 13 w 80"/>
                <a:gd name="T5" fmla="*/ 1361 h 660"/>
                <a:gd name="T6" fmla="*/ 22 w 80"/>
                <a:gd name="T7" fmla="*/ 971 h 660"/>
                <a:gd name="T8" fmla="*/ 28 w 80"/>
                <a:gd name="T9" fmla="*/ 643 h 660"/>
                <a:gd name="T10" fmla="*/ 33 w 80"/>
                <a:gd name="T11" fmla="*/ 377 h 660"/>
                <a:gd name="T12" fmla="*/ 46 w 80"/>
                <a:gd name="T13" fmla="*/ 160 h 660"/>
                <a:gd name="T14" fmla="*/ 52 w 80"/>
                <a:gd name="T15" fmla="*/ 40 h 660"/>
                <a:gd name="T16" fmla="*/ 59 w 80"/>
                <a:gd name="T17" fmla="*/ 0 h 660"/>
                <a:gd name="T18" fmla="*/ 67 w 80"/>
                <a:gd name="T19" fmla="*/ 40 h 660"/>
                <a:gd name="T20" fmla="*/ 74 w 80"/>
                <a:gd name="T21" fmla="*/ 160 h 660"/>
                <a:gd name="T22" fmla="*/ 80 w 80"/>
                <a:gd name="T23" fmla="*/ 377 h 660"/>
                <a:gd name="T24" fmla="*/ 93 w 80"/>
                <a:gd name="T25" fmla="*/ 643 h 660"/>
                <a:gd name="T26" fmla="*/ 97 w 80"/>
                <a:gd name="T27" fmla="*/ 971 h 660"/>
                <a:gd name="T28" fmla="*/ 103 w 80"/>
                <a:gd name="T29" fmla="*/ 1361 h 660"/>
                <a:gd name="T30" fmla="*/ 113 w 80"/>
                <a:gd name="T31" fmla="*/ 1774 h 660"/>
                <a:gd name="T32" fmla="*/ 120 w 80"/>
                <a:gd name="T33" fmla="*/ 2217 h 660"/>
                <a:gd name="T34" fmla="*/ 125 w 80"/>
                <a:gd name="T35" fmla="*/ 2646 h 660"/>
                <a:gd name="T36" fmla="*/ 136 w 80"/>
                <a:gd name="T37" fmla="*/ 3052 h 660"/>
                <a:gd name="T38" fmla="*/ 144 w 80"/>
                <a:gd name="T39" fmla="*/ 3429 h 660"/>
                <a:gd name="T40" fmla="*/ 149 w 80"/>
                <a:gd name="T41" fmla="*/ 3777 h 660"/>
                <a:gd name="T42" fmla="*/ 158 w 80"/>
                <a:gd name="T43" fmla="*/ 4043 h 660"/>
                <a:gd name="T44" fmla="*/ 164 w 80"/>
                <a:gd name="T45" fmla="*/ 4260 h 660"/>
                <a:gd name="T46" fmla="*/ 170 w 80"/>
                <a:gd name="T47" fmla="*/ 4380 h 660"/>
                <a:gd name="T48" fmla="*/ 183 w 80"/>
                <a:gd name="T49" fmla="*/ 4420 h 660"/>
                <a:gd name="T50" fmla="*/ 190 w 80"/>
                <a:gd name="T51" fmla="*/ 4380 h 660"/>
                <a:gd name="T52" fmla="*/ 197 w 80"/>
                <a:gd name="T53" fmla="*/ 4260 h 660"/>
                <a:gd name="T54" fmla="*/ 204 w 80"/>
                <a:gd name="T55" fmla="*/ 4043 h 660"/>
                <a:gd name="T56" fmla="*/ 210 w 80"/>
                <a:gd name="T57" fmla="*/ 3777 h 660"/>
                <a:gd name="T58" fmla="*/ 223 w 80"/>
                <a:gd name="T59" fmla="*/ 3429 h 660"/>
                <a:gd name="T60" fmla="*/ 229 w 80"/>
                <a:gd name="T61" fmla="*/ 3052 h 660"/>
                <a:gd name="T62" fmla="*/ 235 w 80"/>
                <a:gd name="T63" fmla="*/ 2646 h 660"/>
                <a:gd name="T64" fmla="*/ 244 w 80"/>
                <a:gd name="T65" fmla="*/ 221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0" name="Freeform 29"/>
            <p:cNvSpPr>
              <a:spLocks/>
            </p:cNvSpPr>
            <p:nvPr/>
          </p:nvSpPr>
          <p:spPr bwMode="auto">
            <a:xfrm>
              <a:off x="5057187" y="3272916"/>
              <a:ext cx="121656" cy="207597"/>
            </a:xfrm>
            <a:custGeom>
              <a:avLst/>
              <a:gdLst>
                <a:gd name="T0" fmla="*/ 0 w 80"/>
                <a:gd name="T1" fmla="*/ 9 h 660"/>
                <a:gd name="T2" fmla="*/ 6 w 80"/>
                <a:gd name="T3" fmla="*/ 7 h 660"/>
                <a:gd name="T4" fmla="*/ 13 w 80"/>
                <a:gd name="T5" fmla="*/ 5 h 660"/>
                <a:gd name="T6" fmla="*/ 22 w 80"/>
                <a:gd name="T7" fmla="*/ 4 h 660"/>
                <a:gd name="T8" fmla="*/ 28 w 80"/>
                <a:gd name="T9" fmla="*/ 3 h 660"/>
                <a:gd name="T10" fmla="*/ 33 w 80"/>
                <a:gd name="T11" fmla="*/ 2 h 660"/>
                <a:gd name="T12" fmla="*/ 46 w 80"/>
                <a:gd name="T13" fmla="*/ 1 h 660"/>
                <a:gd name="T14" fmla="*/ 52 w 80"/>
                <a:gd name="T15" fmla="*/ 0 h 660"/>
                <a:gd name="T16" fmla="*/ 59 w 80"/>
                <a:gd name="T17" fmla="*/ 0 h 660"/>
                <a:gd name="T18" fmla="*/ 67 w 80"/>
                <a:gd name="T19" fmla="*/ 0 h 660"/>
                <a:gd name="T20" fmla="*/ 74 w 80"/>
                <a:gd name="T21" fmla="*/ 1 h 660"/>
                <a:gd name="T22" fmla="*/ 80 w 80"/>
                <a:gd name="T23" fmla="*/ 2 h 660"/>
                <a:gd name="T24" fmla="*/ 93 w 80"/>
                <a:gd name="T25" fmla="*/ 3 h 660"/>
                <a:gd name="T26" fmla="*/ 97 w 80"/>
                <a:gd name="T27" fmla="*/ 4 h 660"/>
                <a:gd name="T28" fmla="*/ 103 w 80"/>
                <a:gd name="T29" fmla="*/ 5 h 660"/>
                <a:gd name="T30" fmla="*/ 113 w 80"/>
                <a:gd name="T31" fmla="*/ 7 h 660"/>
                <a:gd name="T32" fmla="*/ 120 w 80"/>
                <a:gd name="T33" fmla="*/ 9 h 660"/>
                <a:gd name="T34" fmla="*/ 125 w 80"/>
                <a:gd name="T35" fmla="*/ 11 h 660"/>
                <a:gd name="T36" fmla="*/ 136 w 80"/>
                <a:gd name="T37" fmla="*/ 12 h 660"/>
                <a:gd name="T38" fmla="*/ 144 w 80"/>
                <a:gd name="T39" fmla="*/ 14 h 660"/>
                <a:gd name="T40" fmla="*/ 149 w 80"/>
                <a:gd name="T41" fmla="*/ 15 h 660"/>
                <a:gd name="T42" fmla="*/ 158 w 80"/>
                <a:gd name="T43" fmla="*/ 16 h 660"/>
                <a:gd name="T44" fmla="*/ 164 w 80"/>
                <a:gd name="T45" fmla="*/ 17 h 660"/>
                <a:gd name="T46" fmla="*/ 170 w 80"/>
                <a:gd name="T47" fmla="*/ 18 h 660"/>
                <a:gd name="T48" fmla="*/ 183 w 80"/>
                <a:gd name="T49" fmla="*/ 18 h 660"/>
                <a:gd name="T50" fmla="*/ 190 w 80"/>
                <a:gd name="T51" fmla="*/ 18 h 660"/>
                <a:gd name="T52" fmla="*/ 197 w 80"/>
                <a:gd name="T53" fmla="*/ 17 h 660"/>
                <a:gd name="T54" fmla="*/ 204 w 80"/>
                <a:gd name="T55" fmla="*/ 16 h 660"/>
                <a:gd name="T56" fmla="*/ 210 w 80"/>
                <a:gd name="T57" fmla="*/ 15 h 660"/>
                <a:gd name="T58" fmla="*/ 223 w 80"/>
                <a:gd name="T59" fmla="*/ 14 h 660"/>
                <a:gd name="T60" fmla="*/ 229 w 80"/>
                <a:gd name="T61" fmla="*/ 12 h 660"/>
                <a:gd name="T62" fmla="*/ 235 w 80"/>
                <a:gd name="T63" fmla="*/ 11 h 660"/>
                <a:gd name="T64" fmla="*/ 244 w 80"/>
                <a:gd name="T65" fmla="*/ 9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1" name="Freeform 30"/>
            <p:cNvSpPr>
              <a:spLocks/>
            </p:cNvSpPr>
            <p:nvPr/>
          </p:nvSpPr>
          <p:spPr bwMode="auto">
            <a:xfrm>
              <a:off x="4818069" y="3071611"/>
              <a:ext cx="121656" cy="538912"/>
            </a:xfrm>
            <a:custGeom>
              <a:avLst/>
              <a:gdLst>
                <a:gd name="T0" fmla="*/ 0 w 80"/>
                <a:gd name="T1" fmla="*/ 157 h 660"/>
                <a:gd name="T2" fmla="*/ 6 w 80"/>
                <a:gd name="T3" fmla="*/ 125 h 660"/>
                <a:gd name="T4" fmla="*/ 13 w 80"/>
                <a:gd name="T5" fmla="*/ 96 h 660"/>
                <a:gd name="T6" fmla="*/ 22 w 80"/>
                <a:gd name="T7" fmla="*/ 69 h 660"/>
                <a:gd name="T8" fmla="*/ 28 w 80"/>
                <a:gd name="T9" fmla="*/ 45 h 660"/>
                <a:gd name="T10" fmla="*/ 33 w 80"/>
                <a:gd name="T11" fmla="*/ 26 h 660"/>
                <a:gd name="T12" fmla="*/ 46 w 80"/>
                <a:gd name="T13" fmla="*/ 12 h 660"/>
                <a:gd name="T14" fmla="*/ 52 w 80"/>
                <a:gd name="T15" fmla="*/ 3 h 660"/>
                <a:gd name="T16" fmla="*/ 59 w 80"/>
                <a:gd name="T17" fmla="*/ 0 h 660"/>
                <a:gd name="T18" fmla="*/ 67 w 80"/>
                <a:gd name="T19" fmla="*/ 3 h 660"/>
                <a:gd name="T20" fmla="*/ 74 w 80"/>
                <a:gd name="T21" fmla="*/ 12 h 660"/>
                <a:gd name="T22" fmla="*/ 80 w 80"/>
                <a:gd name="T23" fmla="*/ 26 h 660"/>
                <a:gd name="T24" fmla="*/ 93 w 80"/>
                <a:gd name="T25" fmla="*/ 45 h 660"/>
                <a:gd name="T26" fmla="*/ 97 w 80"/>
                <a:gd name="T27" fmla="*/ 69 h 660"/>
                <a:gd name="T28" fmla="*/ 103 w 80"/>
                <a:gd name="T29" fmla="*/ 96 h 660"/>
                <a:gd name="T30" fmla="*/ 113 w 80"/>
                <a:gd name="T31" fmla="*/ 125 h 660"/>
                <a:gd name="T32" fmla="*/ 120 w 80"/>
                <a:gd name="T33" fmla="*/ 157 h 660"/>
                <a:gd name="T34" fmla="*/ 125 w 80"/>
                <a:gd name="T35" fmla="*/ 187 h 660"/>
                <a:gd name="T36" fmla="*/ 136 w 80"/>
                <a:gd name="T37" fmla="*/ 215 h 660"/>
                <a:gd name="T38" fmla="*/ 144 w 80"/>
                <a:gd name="T39" fmla="*/ 242 h 660"/>
                <a:gd name="T40" fmla="*/ 149 w 80"/>
                <a:gd name="T41" fmla="*/ 266 h 660"/>
                <a:gd name="T42" fmla="*/ 158 w 80"/>
                <a:gd name="T43" fmla="*/ 285 h 660"/>
                <a:gd name="T44" fmla="*/ 164 w 80"/>
                <a:gd name="T45" fmla="*/ 301 h 660"/>
                <a:gd name="T46" fmla="*/ 170 w 80"/>
                <a:gd name="T47" fmla="*/ 308 h 660"/>
                <a:gd name="T48" fmla="*/ 183 w 80"/>
                <a:gd name="T49" fmla="*/ 312 h 660"/>
                <a:gd name="T50" fmla="*/ 190 w 80"/>
                <a:gd name="T51" fmla="*/ 308 h 660"/>
                <a:gd name="T52" fmla="*/ 197 w 80"/>
                <a:gd name="T53" fmla="*/ 301 h 660"/>
                <a:gd name="T54" fmla="*/ 204 w 80"/>
                <a:gd name="T55" fmla="*/ 285 h 660"/>
                <a:gd name="T56" fmla="*/ 210 w 80"/>
                <a:gd name="T57" fmla="*/ 266 h 660"/>
                <a:gd name="T58" fmla="*/ 223 w 80"/>
                <a:gd name="T59" fmla="*/ 242 h 660"/>
                <a:gd name="T60" fmla="*/ 229 w 80"/>
                <a:gd name="T61" fmla="*/ 215 h 660"/>
                <a:gd name="T62" fmla="*/ 235 w 80"/>
                <a:gd name="T63" fmla="*/ 187 h 660"/>
                <a:gd name="T64" fmla="*/ 244 w 80"/>
                <a:gd name="T65" fmla="*/ 15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2" name="Freeform 31"/>
            <p:cNvSpPr>
              <a:spLocks/>
            </p:cNvSpPr>
            <p:nvPr/>
          </p:nvSpPr>
          <p:spPr bwMode="auto">
            <a:xfrm>
              <a:off x="5170453" y="3235172"/>
              <a:ext cx="121656" cy="320831"/>
            </a:xfrm>
            <a:custGeom>
              <a:avLst/>
              <a:gdLst>
                <a:gd name="T0" fmla="*/ 0 w 80"/>
                <a:gd name="T1" fmla="*/ 33 h 660"/>
                <a:gd name="T2" fmla="*/ 6 w 80"/>
                <a:gd name="T3" fmla="*/ 26 h 660"/>
                <a:gd name="T4" fmla="*/ 13 w 80"/>
                <a:gd name="T5" fmla="*/ 20 h 660"/>
                <a:gd name="T6" fmla="*/ 22 w 80"/>
                <a:gd name="T7" fmla="*/ 14 h 660"/>
                <a:gd name="T8" fmla="*/ 28 w 80"/>
                <a:gd name="T9" fmla="*/ 10 h 660"/>
                <a:gd name="T10" fmla="*/ 33 w 80"/>
                <a:gd name="T11" fmla="*/ 6 h 660"/>
                <a:gd name="T12" fmla="*/ 46 w 80"/>
                <a:gd name="T13" fmla="*/ 2 h 660"/>
                <a:gd name="T14" fmla="*/ 52 w 80"/>
                <a:gd name="T15" fmla="*/ 0 h 660"/>
                <a:gd name="T16" fmla="*/ 59 w 80"/>
                <a:gd name="T17" fmla="*/ 0 h 660"/>
                <a:gd name="T18" fmla="*/ 67 w 80"/>
                <a:gd name="T19" fmla="*/ 0 h 660"/>
                <a:gd name="T20" fmla="*/ 74 w 80"/>
                <a:gd name="T21" fmla="*/ 2 h 660"/>
                <a:gd name="T22" fmla="*/ 80 w 80"/>
                <a:gd name="T23" fmla="*/ 6 h 660"/>
                <a:gd name="T24" fmla="*/ 93 w 80"/>
                <a:gd name="T25" fmla="*/ 10 h 660"/>
                <a:gd name="T26" fmla="*/ 97 w 80"/>
                <a:gd name="T27" fmla="*/ 14 h 660"/>
                <a:gd name="T28" fmla="*/ 103 w 80"/>
                <a:gd name="T29" fmla="*/ 20 h 660"/>
                <a:gd name="T30" fmla="*/ 113 w 80"/>
                <a:gd name="T31" fmla="*/ 26 h 660"/>
                <a:gd name="T32" fmla="*/ 120 w 80"/>
                <a:gd name="T33" fmla="*/ 33 h 660"/>
                <a:gd name="T34" fmla="*/ 125 w 80"/>
                <a:gd name="T35" fmla="*/ 39 h 660"/>
                <a:gd name="T36" fmla="*/ 136 w 80"/>
                <a:gd name="T37" fmla="*/ 45 h 660"/>
                <a:gd name="T38" fmla="*/ 144 w 80"/>
                <a:gd name="T39" fmla="*/ 51 h 660"/>
                <a:gd name="T40" fmla="*/ 149 w 80"/>
                <a:gd name="T41" fmla="*/ 56 h 660"/>
                <a:gd name="T42" fmla="*/ 158 w 80"/>
                <a:gd name="T43" fmla="*/ 60 h 660"/>
                <a:gd name="T44" fmla="*/ 164 w 80"/>
                <a:gd name="T45" fmla="*/ 64 h 660"/>
                <a:gd name="T46" fmla="*/ 170 w 80"/>
                <a:gd name="T47" fmla="*/ 65 h 660"/>
                <a:gd name="T48" fmla="*/ 183 w 80"/>
                <a:gd name="T49" fmla="*/ 66 h 660"/>
                <a:gd name="T50" fmla="*/ 190 w 80"/>
                <a:gd name="T51" fmla="*/ 65 h 660"/>
                <a:gd name="T52" fmla="*/ 197 w 80"/>
                <a:gd name="T53" fmla="*/ 64 h 660"/>
                <a:gd name="T54" fmla="*/ 204 w 80"/>
                <a:gd name="T55" fmla="*/ 60 h 660"/>
                <a:gd name="T56" fmla="*/ 210 w 80"/>
                <a:gd name="T57" fmla="*/ 56 h 660"/>
                <a:gd name="T58" fmla="*/ 223 w 80"/>
                <a:gd name="T59" fmla="*/ 51 h 660"/>
                <a:gd name="T60" fmla="*/ 229 w 80"/>
                <a:gd name="T61" fmla="*/ 45 h 660"/>
                <a:gd name="T62" fmla="*/ 235 w 80"/>
                <a:gd name="T63" fmla="*/ 39 h 660"/>
                <a:gd name="T64" fmla="*/ 244 w 80"/>
                <a:gd name="T65" fmla="*/ 3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3" name="Freeform 32"/>
            <p:cNvSpPr>
              <a:spLocks/>
            </p:cNvSpPr>
            <p:nvPr/>
          </p:nvSpPr>
          <p:spPr bwMode="auto">
            <a:xfrm>
              <a:off x="5287915" y="3084193"/>
              <a:ext cx="121656" cy="656341"/>
            </a:xfrm>
            <a:custGeom>
              <a:avLst/>
              <a:gdLst>
                <a:gd name="T0" fmla="*/ 0 w 80"/>
                <a:gd name="T1" fmla="*/ 283 h 660"/>
                <a:gd name="T2" fmla="*/ 6 w 80"/>
                <a:gd name="T3" fmla="*/ 226 h 660"/>
                <a:gd name="T4" fmla="*/ 13 w 80"/>
                <a:gd name="T5" fmla="*/ 174 h 660"/>
                <a:gd name="T6" fmla="*/ 22 w 80"/>
                <a:gd name="T7" fmla="*/ 124 h 660"/>
                <a:gd name="T8" fmla="*/ 28 w 80"/>
                <a:gd name="T9" fmla="*/ 82 h 660"/>
                <a:gd name="T10" fmla="*/ 33 w 80"/>
                <a:gd name="T11" fmla="*/ 47 h 660"/>
                <a:gd name="T12" fmla="*/ 46 w 80"/>
                <a:gd name="T13" fmla="*/ 21 h 660"/>
                <a:gd name="T14" fmla="*/ 52 w 80"/>
                <a:gd name="T15" fmla="*/ 6 h 660"/>
                <a:gd name="T16" fmla="*/ 59 w 80"/>
                <a:gd name="T17" fmla="*/ 0 h 660"/>
                <a:gd name="T18" fmla="*/ 67 w 80"/>
                <a:gd name="T19" fmla="*/ 6 h 660"/>
                <a:gd name="T20" fmla="*/ 74 w 80"/>
                <a:gd name="T21" fmla="*/ 21 h 660"/>
                <a:gd name="T22" fmla="*/ 80 w 80"/>
                <a:gd name="T23" fmla="*/ 47 h 660"/>
                <a:gd name="T24" fmla="*/ 93 w 80"/>
                <a:gd name="T25" fmla="*/ 82 h 660"/>
                <a:gd name="T26" fmla="*/ 97 w 80"/>
                <a:gd name="T27" fmla="*/ 124 h 660"/>
                <a:gd name="T28" fmla="*/ 103 w 80"/>
                <a:gd name="T29" fmla="*/ 174 h 660"/>
                <a:gd name="T30" fmla="*/ 113 w 80"/>
                <a:gd name="T31" fmla="*/ 226 h 660"/>
                <a:gd name="T32" fmla="*/ 120 w 80"/>
                <a:gd name="T33" fmla="*/ 283 h 660"/>
                <a:gd name="T34" fmla="*/ 125 w 80"/>
                <a:gd name="T35" fmla="*/ 338 h 660"/>
                <a:gd name="T36" fmla="*/ 136 w 80"/>
                <a:gd name="T37" fmla="*/ 390 h 660"/>
                <a:gd name="T38" fmla="*/ 144 w 80"/>
                <a:gd name="T39" fmla="*/ 437 h 660"/>
                <a:gd name="T40" fmla="*/ 149 w 80"/>
                <a:gd name="T41" fmla="*/ 481 h 660"/>
                <a:gd name="T42" fmla="*/ 158 w 80"/>
                <a:gd name="T43" fmla="*/ 515 h 660"/>
                <a:gd name="T44" fmla="*/ 164 w 80"/>
                <a:gd name="T45" fmla="*/ 543 h 660"/>
                <a:gd name="T46" fmla="*/ 170 w 80"/>
                <a:gd name="T47" fmla="*/ 558 h 660"/>
                <a:gd name="T48" fmla="*/ 183 w 80"/>
                <a:gd name="T49" fmla="*/ 563 h 660"/>
                <a:gd name="T50" fmla="*/ 190 w 80"/>
                <a:gd name="T51" fmla="*/ 558 h 660"/>
                <a:gd name="T52" fmla="*/ 197 w 80"/>
                <a:gd name="T53" fmla="*/ 543 h 660"/>
                <a:gd name="T54" fmla="*/ 204 w 80"/>
                <a:gd name="T55" fmla="*/ 515 h 660"/>
                <a:gd name="T56" fmla="*/ 210 w 80"/>
                <a:gd name="T57" fmla="*/ 481 h 660"/>
                <a:gd name="T58" fmla="*/ 223 w 80"/>
                <a:gd name="T59" fmla="*/ 437 h 660"/>
                <a:gd name="T60" fmla="*/ 229 w 80"/>
                <a:gd name="T61" fmla="*/ 390 h 660"/>
                <a:gd name="T62" fmla="*/ 235 w 80"/>
                <a:gd name="T63" fmla="*/ 338 h 660"/>
                <a:gd name="T64" fmla="*/ 244 w 80"/>
                <a:gd name="T65" fmla="*/ 28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4" name="Freeform 33"/>
            <p:cNvSpPr>
              <a:spLocks/>
            </p:cNvSpPr>
            <p:nvPr/>
          </p:nvSpPr>
          <p:spPr bwMode="auto">
            <a:xfrm>
              <a:off x="4939726" y="3230978"/>
              <a:ext cx="121656" cy="232760"/>
            </a:xfrm>
            <a:custGeom>
              <a:avLst/>
              <a:gdLst>
                <a:gd name="T0" fmla="*/ 0 w 80"/>
                <a:gd name="T1" fmla="*/ 12 h 660"/>
                <a:gd name="T2" fmla="*/ 6 w 80"/>
                <a:gd name="T3" fmla="*/ 10 h 660"/>
                <a:gd name="T4" fmla="*/ 13 w 80"/>
                <a:gd name="T5" fmla="*/ 8 h 660"/>
                <a:gd name="T6" fmla="*/ 22 w 80"/>
                <a:gd name="T7" fmla="*/ 5 h 660"/>
                <a:gd name="T8" fmla="*/ 28 w 80"/>
                <a:gd name="T9" fmla="*/ 4 h 660"/>
                <a:gd name="T10" fmla="*/ 33 w 80"/>
                <a:gd name="T11" fmla="*/ 2 h 660"/>
                <a:gd name="T12" fmla="*/ 46 w 80"/>
                <a:gd name="T13" fmla="*/ 1 h 660"/>
                <a:gd name="T14" fmla="*/ 52 w 80"/>
                <a:gd name="T15" fmla="*/ 0 h 660"/>
                <a:gd name="T16" fmla="*/ 59 w 80"/>
                <a:gd name="T17" fmla="*/ 0 h 660"/>
                <a:gd name="T18" fmla="*/ 67 w 80"/>
                <a:gd name="T19" fmla="*/ 0 h 660"/>
                <a:gd name="T20" fmla="*/ 74 w 80"/>
                <a:gd name="T21" fmla="*/ 1 h 660"/>
                <a:gd name="T22" fmla="*/ 80 w 80"/>
                <a:gd name="T23" fmla="*/ 2 h 660"/>
                <a:gd name="T24" fmla="*/ 93 w 80"/>
                <a:gd name="T25" fmla="*/ 4 h 660"/>
                <a:gd name="T26" fmla="*/ 97 w 80"/>
                <a:gd name="T27" fmla="*/ 5 h 660"/>
                <a:gd name="T28" fmla="*/ 103 w 80"/>
                <a:gd name="T29" fmla="*/ 8 h 660"/>
                <a:gd name="T30" fmla="*/ 113 w 80"/>
                <a:gd name="T31" fmla="*/ 10 h 660"/>
                <a:gd name="T32" fmla="*/ 120 w 80"/>
                <a:gd name="T33" fmla="*/ 12 h 660"/>
                <a:gd name="T34" fmla="*/ 125 w 80"/>
                <a:gd name="T35" fmla="*/ 15 h 660"/>
                <a:gd name="T36" fmla="*/ 136 w 80"/>
                <a:gd name="T37" fmla="*/ 17 h 660"/>
                <a:gd name="T38" fmla="*/ 144 w 80"/>
                <a:gd name="T39" fmla="*/ 20 h 660"/>
                <a:gd name="T40" fmla="*/ 149 w 80"/>
                <a:gd name="T41" fmla="*/ 22 h 660"/>
                <a:gd name="T42" fmla="*/ 158 w 80"/>
                <a:gd name="T43" fmla="*/ 23 h 660"/>
                <a:gd name="T44" fmla="*/ 164 w 80"/>
                <a:gd name="T45" fmla="*/ 24 h 660"/>
                <a:gd name="T46" fmla="*/ 170 w 80"/>
                <a:gd name="T47" fmla="*/ 25 h 660"/>
                <a:gd name="T48" fmla="*/ 183 w 80"/>
                <a:gd name="T49" fmla="*/ 25 h 660"/>
                <a:gd name="T50" fmla="*/ 190 w 80"/>
                <a:gd name="T51" fmla="*/ 25 h 660"/>
                <a:gd name="T52" fmla="*/ 197 w 80"/>
                <a:gd name="T53" fmla="*/ 24 h 660"/>
                <a:gd name="T54" fmla="*/ 204 w 80"/>
                <a:gd name="T55" fmla="*/ 23 h 660"/>
                <a:gd name="T56" fmla="*/ 210 w 80"/>
                <a:gd name="T57" fmla="*/ 22 h 660"/>
                <a:gd name="T58" fmla="*/ 223 w 80"/>
                <a:gd name="T59" fmla="*/ 20 h 660"/>
                <a:gd name="T60" fmla="*/ 229 w 80"/>
                <a:gd name="T61" fmla="*/ 17 h 660"/>
                <a:gd name="T62" fmla="*/ 235 w 80"/>
                <a:gd name="T63" fmla="*/ 15 h 660"/>
                <a:gd name="T64" fmla="*/ 244 w 80"/>
                <a:gd name="T65" fmla="*/ 1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5" name="Freeform 35"/>
            <p:cNvSpPr>
              <a:spLocks/>
            </p:cNvSpPr>
            <p:nvPr/>
          </p:nvSpPr>
          <p:spPr bwMode="auto">
            <a:xfrm>
              <a:off x="5652885" y="2694162"/>
              <a:ext cx="121656" cy="1352523"/>
            </a:xfrm>
            <a:custGeom>
              <a:avLst/>
              <a:gdLst>
                <a:gd name="T0" fmla="*/ 0 w 80"/>
                <a:gd name="T1" fmla="*/ 2473 h 660"/>
                <a:gd name="T2" fmla="*/ 6 w 80"/>
                <a:gd name="T3" fmla="*/ 1978 h 660"/>
                <a:gd name="T4" fmla="*/ 13 w 80"/>
                <a:gd name="T5" fmla="*/ 1517 h 660"/>
                <a:gd name="T6" fmla="*/ 22 w 80"/>
                <a:gd name="T7" fmla="*/ 1081 h 660"/>
                <a:gd name="T8" fmla="*/ 28 w 80"/>
                <a:gd name="T9" fmla="*/ 717 h 660"/>
                <a:gd name="T10" fmla="*/ 33 w 80"/>
                <a:gd name="T11" fmla="*/ 416 h 660"/>
                <a:gd name="T12" fmla="*/ 46 w 80"/>
                <a:gd name="T13" fmla="*/ 180 h 660"/>
                <a:gd name="T14" fmla="*/ 52 w 80"/>
                <a:gd name="T15" fmla="*/ 45 h 660"/>
                <a:gd name="T16" fmla="*/ 59 w 80"/>
                <a:gd name="T17" fmla="*/ 0 h 660"/>
                <a:gd name="T18" fmla="*/ 67 w 80"/>
                <a:gd name="T19" fmla="*/ 45 h 660"/>
                <a:gd name="T20" fmla="*/ 74 w 80"/>
                <a:gd name="T21" fmla="*/ 180 h 660"/>
                <a:gd name="T22" fmla="*/ 80 w 80"/>
                <a:gd name="T23" fmla="*/ 416 h 660"/>
                <a:gd name="T24" fmla="*/ 93 w 80"/>
                <a:gd name="T25" fmla="*/ 717 h 660"/>
                <a:gd name="T26" fmla="*/ 97 w 80"/>
                <a:gd name="T27" fmla="*/ 1081 h 660"/>
                <a:gd name="T28" fmla="*/ 103 w 80"/>
                <a:gd name="T29" fmla="*/ 1517 h 660"/>
                <a:gd name="T30" fmla="*/ 113 w 80"/>
                <a:gd name="T31" fmla="*/ 1978 h 660"/>
                <a:gd name="T32" fmla="*/ 120 w 80"/>
                <a:gd name="T33" fmla="*/ 2473 h 660"/>
                <a:gd name="T34" fmla="*/ 125 w 80"/>
                <a:gd name="T35" fmla="*/ 2949 h 660"/>
                <a:gd name="T36" fmla="*/ 136 w 80"/>
                <a:gd name="T37" fmla="*/ 3405 h 660"/>
                <a:gd name="T38" fmla="*/ 144 w 80"/>
                <a:gd name="T39" fmla="*/ 3825 h 660"/>
                <a:gd name="T40" fmla="*/ 149 w 80"/>
                <a:gd name="T41" fmla="*/ 4210 h 660"/>
                <a:gd name="T42" fmla="*/ 158 w 80"/>
                <a:gd name="T43" fmla="*/ 4511 h 660"/>
                <a:gd name="T44" fmla="*/ 164 w 80"/>
                <a:gd name="T45" fmla="*/ 4750 h 660"/>
                <a:gd name="T46" fmla="*/ 170 w 80"/>
                <a:gd name="T47" fmla="*/ 4882 h 660"/>
                <a:gd name="T48" fmla="*/ 183 w 80"/>
                <a:gd name="T49" fmla="*/ 4927 h 660"/>
                <a:gd name="T50" fmla="*/ 190 w 80"/>
                <a:gd name="T51" fmla="*/ 4882 h 660"/>
                <a:gd name="T52" fmla="*/ 197 w 80"/>
                <a:gd name="T53" fmla="*/ 4750 h 660"/>
                <a:gd name="T54" fmla="*/ 204 w 80"/>
                <a:gd name="T55" fmla="*/ 4511 h 660"/>
                <a:gd name="T56" fmla="*/ 210 w 80"/>
                <a:gd name="T57" fmla="*/ 4210 h 660"/>
                <a:gd name="T58" fmla="*/ 223 w 80"/>
                <a:gd name="T59" fmla="*/ 3825 h 660"/>
                <a:gd name="T60" fmla="*/ 229 w 80"/>
                <a:gd name="T61" fmla="*/ 3405 h 660"/>
                <a:gd name="T62" fmla="*/ 235 w 80"/>
                <a:gd name="T63" fmla="*/ 2949 h 660"/>
                <a:gd name="T64" fmla="*/ 244 w 80"/>
                <a:gd name="T65" fmla="*/ 247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6" name="Freeform 36"/>
            <p:cNvSpPr>
              <a:spLocks/>
            </p:cNvSpPr>
            <p:nvPr/>
          </p:nvSpPr>
          <p:spPr bwMode="auto">
            <a:xfrm>
              <a:off x="5405377" y="2958376"/>
              <a:ext cx="121656" cy="941524"/>
            </a:xfrm>
            <a:custGeom>
              <a:avLst/>
              <a:gdLst>
                <a:gd name="T0" fmla="*/ 0 w 80"/>
                <a:gd name="T1" fmla="*/ 833 h 660"/>
                <a:gd name="T2" fmla="*/ 6 w 80"/>
                <a:gd name="T3" fmla="*/ 668 h 660"/>
                <a:gd name="T4" fmla="*/ 13 w 80"/>
                <a:gd name="T5" fmla="*/ 512 h 660"/>
                <a:gd name="T6" fmla="*/ 22 w 80"/>
                <a:gd name="T7" fmla="*/ 365 h 660"/>
                <a:gd name="T8" fmla="*/ 28 w 80"/>
                <a:gd name="T9" fmla="*/ 242 h 660"/>
                <a:gd name="T10" fmla="*/ 33 w 80"/>
                <a:gd name="T11" fmla="*/ 140 h 660"/>
                <a:gd name="T12" fmla="*/ 46 w 80"/>
                <a:gd name="T13" fmla="*/ 61 h 660"/>
                <a:gd name="T14" fmla="*/ 52 w 80"/>
                <a:gd name="T15" fmla="*/ 15 h 660"/>
                <a:gd name="T16" fmla="*/ 59 w 80"/>
                <a:gd name="T17" fmla="*/ 0 h 660"/>
                <a:gd name="T18" fmla="*/ 67 w 80"/>
                <a:gd name="T19" fmla="*/ 15 h 660"/>
                <a:gd name="T20" fmla="*/ 74 w 80"/>
                <a:gd name="T21" fmla="*/ 61 h 660"/>
                <a:gd name="T22" fmla="*/ 80 w 80"/>
                <a:gd name="T23" fmla="*/ 140 h 660"/>
                <a:gd name="T24" fmla="*/ 93 w 80"/>
                <a:gd name="T25" fmla="*/ 242 h 660"/>
                <a:gd name="T26" fmla="*/ 97 w 80"/>
                <a:gd name="T27" fmla="*/ 365 h 660"/>
                <a:gd name="T28" fmla="*/ 103 w 80"/>
                <a:gd name="T29" fmla="*/ 512 h 660"/>
                <a:gd name="T30" fmla="*/ 113 w 80"/>
                <a:gd name="T31" fmla="*/ 668 h 660"/>
                <a:gd name="T32" fmla="*/ 120 w 80"/>
                <a:gd name="T33" fmla="*/ 833 h 660"/>
                <a:gd name="T34" fmla="*/ 125 w 80"/>
                <a:gd name="T35" fmla="*/ 995 h 660"/>
                <a:gd name="T36" fmla="*/ 136 w 80"/>
                <a:gd name="T37" fmla="*/ 1148 h 660"/>
                <a:gd name="T38" fmla="*/ 144 w 80"/>
                <a:gd name="T39" fmla="*/ 1290 h 660"/>
                <a:gd name="T40" fmla="*/ 149 w 80"/>
                <a:gd name="T41" fmla="*/ 1420 h 660"/>
                <a:gd name="T42" fmla="*/ 158 w 80"/>
                <a:gd name="T43" fmla="*/ 1521 h 660"/>
                <a:gd name="T44" fmla="*/ 164 w 80"/>
                <a:gd name="T45" fmla="*/ 1601 h 660"/>
                <a:gd name="T46" fmla="*/ 170 w 80"/>
                <a:gd name="T47" fmla="*/ 1648 h 660"/>
                <a:gd name="T48" fmla="*/ 183 w 80"/>
                <a:gd name="T49" fmla="*/ 1663 h 660"/>
                <a:gd name="T50" fmla="*/ 190 w 80"/>
                <a:gd name="T51" fmla="*/ 1648 h 660"/>
                <a:gd name="T52" fmla="*/ 197 w 80"/>
                <a:gd name="T53" fmla="*/ 1601 h 660"/>
                <a:gd name="T54" fmla="*/ 204 w 80"/>
                <a:gd name="T55" fmla="*/ 1521 h 660"/>
                <a:gd name="T56" fmla="*/ 210 w 80"/>
                <a:gd name="T57" fmla="*/ 1420 h 660"/>
                <a:gd name="T58" fmla="*/ 223 w 80"/>
                <a:gd name="T59" fmla="*/ 1290 h 660"/>
                <a:gd name="T60" fmla="*/ 229 w 80"/>
                <a:gd name="T61" fmla="*/ 1148 h 660"/>
                <a:gd name="T62" fmla="*/ 235 w 80"/>
                <a:gd name="T63" fmla="*/ 995 h 660"/>
                <a:gd name="T64" fmla="*/ 244 w 80"/>
                <a:gd name="T65" fmla="*/ 83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7" name="Freeform 37"/>
            <p:cNvSpPr>
              <a:spLocks/>
            </p:cNvSpPr>
            <p:nvPr/>
          </p:nvSpPr>
          <p:spPr bwMode="auto">
            <a:xfrm>
              <a:off x="5774541" y="2715132"/>
              <a:ext cx="121656" cy="1264452"/>
            </a:xfrm>
            <a:custGeom>
              <a:avLst/>
              <a:gdLst>
                <a:gd name="T0" fmla="*/ 0 w 80"/>
                <a:gd name="T1" fmla="*/ 2021 h 660"/>
                <a:gd name="T2" fmla="*/ 6 w 80"/>
                <a:gd name="T3" fmla="*/ 1615 h 660"/>
                <a:gd name="T4" fmla="*/ 13 w 80"/>
                <a:gd name="T5" fmla="*/ 1239 h 660"/>
                <a:gd name="T6" fmla="*/ 22 w 80"/>
                <a:gd name="T7" fmla="*/ 884 h 660"/>
                <a:gd name="T8" fmla="*/ 28 w 80"/>
                <a:gd name="T9" fmla="*/ 585 h 660"/>
                <a:gd name="T10" fmla="*/ 33 w 80"/>
                <a:gd name="T11" fmla="*/ 340 h 660"/>
                <a:gd name="T12" fmla="*/ 46 w 80"/>
                <a:gd name="T13" fmla="*/ 146 h 660"/>
                <a:gd name="T14" fmla="*/ 52 w 80"/>
                <a:gd name="T15" fmla="*/ 37 h 660"/>
                <a:gd name="T16" fmla="*/ 59 w 80"/>
                <a:gd name="T17" fmla="*/ 0 h 660"/>
                <a:gd name="T18" fmla="*/ 67 w 80"/>
                <a:gd name="T19" fmla="*/ 37 h 660"/>
                <a:gd name="T20" fmla="*/ 74 w 80"/>
                <a:gd name="T21" fmla="*/ 146 h 660"/>
                <a:gd name="T22" fmla="*/ 80 w 80"/>
                <a:gd name="T23" fmla="*/ 340 h 660"/>
                <a:gd name="T24" fmla="*/ 93 w 80"/>
                <a:gd name="T25" fmla="*/ 585 h 660"/>
                <a:gd name="T26" fmla="*/ 97 w 80"/>
                <a:gd name="T27" fmla="*/ 884 h 660"/>
                <a:gd name="T28" fmla="*/ 103 w 80"/>
                <a:gd name="T29" fmla="*/ 1239 h 660"/>
                <a:gd name="T30" fmla="*/ 113 w 80"/>
                <a:gd name="T31" fmla="*/ 1615 h 660"/>
                <a:gd name="T32" fmla="*/ 120 w 80"/>
                <a:gd name="T33" fmla="*/ 2021 h 660"/>
                <a:gd name="T34" fmla="*/ 125 w 80"/>
                <a:gd name="T35" fmla="*/ 2410 h 660"/>
                <a:gd name="T36" fmla="*/ 136 w 80"/>
                <a:gd name="T37" fmla="*/ 2781 h 660"/>
                <a:gd name="T38" fmla="*/ 144 w 80"/>
                <a:gd name="T39" fmla="*/ 3125 h 660"/>
                <a:gd name="T40" fmla="*/ 149 w 80"/>
                <a:gd name="T41" fmla="*/ 3443 h 660"/>
                <a:gd name="T42" fmla="*/ 158 w 80"/>
                <a:gd name="T43" fmla="*/ 3686 h 660"/>
                <a:gd name="T44" fmla="*/ 164 w 80"/>
                <a:gd name="T45" fmla="*/ 3879 h 660"/>
                <a:gd name="T46" fmla="*/ 170 w 80"/>
                <a:gd name="T47" fmla="*/ 3991 h 660"/>
                <a:gd name="T48" fmla="*/ 183 w 80"/>
                <a:gd name="T49" fmla="*/ 4027 h 660"/>
                <a:gd name="T50" fmla="*/ 190 w 80"/>
                <a:gd name="T51" fmla="*/ 3991 h 660"/>
                <a:gd name="T52" fmla="*/ 197 w 80"/>
                <a:gd name="T53" fmla="*/ 3879 h 660"/>
                <a:gd name="T54" fmla="*/ 204 w 80"/>
                <a:gd name="T55" fmla="*/ 3686 h 660"/>
                <a:gd name="T56" fmla="*/ 210 w 80"/>
                <a:gd name="T57" fmla="*/ 3443 h 660"/>
                <a:gd name="T58" fmla="*/ 223 w 80"/>
                <a:gd name="T59" fmla="*/ 3125 h 660"/>
                <a:gd name="T60" fmla="*/ 229 w 80"/>
                <a:gd name="T61" fmla="*/ 2781 h 660"/>
                <a:gd name="T62" fmla="*/ 235 w 80"/>
                <a:gd name="T63" fmla="*/ 2410 h 660"/>
                <a:gd name="T64" fmla="*/ 244 w 80"/>
                <a:gd name="T65" fmla="*/ 2021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8" name="Freeform 38"/>
            <p:cNvSpPr>
              <a:spLocks/>
            </p:cNvSpPr>
            <p:nvPr/>
          </p:nvSpPr>
          <p:spPr bwMode="auto">
            <a:xfrm>
              <a:off x="5900393" y="2895468"/>
              <a:ext cx="121656" cy="891198"/>
            </a:xfrm>
            <a:custGeom>
              <a:avLst/>
              <a:gdLst>
                <a:gd name="T0" fmla="*/ 0 w 80"/>
                <a:gd name="T1" fmla="*/ 707 h 660"/>
                <a:gd name="T2" fmla="*/ 6 w 80"/>
                <a:gd name="T3" fmla="*/ 565 h 660"/>
                <a:gd name="T4" fmla="*/ 13 w 80"/>
                <a:gd name="T5" fmla="*/ 433 h 660"/>
                <a:gd name="T6" fmla="*/ 22 w 80"/>
                <a:gd name="T7" fmla="*/ 310 h 660"/>
                <a:gd name="T8" fmla="*/ 28 w 80"/>
                <a:gd name="T9" fmla="*/ 206 h 660"/>
                <a:gd name="T10" fmla="*/ 33 w 80"/>
                <a:gd name="T11" fmla="*/ 120 h 660"/>
                <a:gd name="T12" fmla="*/ 46 w 80"/>
                <a:gd name="T13" fmla="*/ 52 h 660"/>
                <a:gd name="T14" fmla="*/ 52 w 80"/>
                <a:gd name="T15" fmla="*/ 13 h 660"/>
                <a:gd name="T16" fmla="*/ 59 w 80"/>
                <a:gd name="T17" fmla="*/ 0 h 660"/>
                <a:gd name="T18" fmla="*/ 67 w 80"/>
                <a:gd name="T19" fmla="*/ 13 h 660"/>
                <a:gd name="T20" fmla="*/ 74 w 80"/>
                <a:gd name="T21" fmla="*/ 52 h 660"/>
                <a:gd name="T22" fmla="*/ 80 w 80"/>
                <a:gd name="T23" fmla="*/ 120 h 660"/>
                <a:gd name="T24" fmla="*/ 93 w 80"/>
                <a:gd name="T25" fmla="*/ 206 h 660"/>
                <a:gd name="T26" fmla="*/ 97 w 80"/>
                <a:gd name="T27" fmla="*/ 310 h 660"/>
                <a:gd name="T28" fmla="*/ 103 w 80"/>
                <a:gd name="T29" fmla="*/ 433 h 660"/>
                <a:gd name="T30" fmla="*/ 113 w 80"/>
                <a:gd name="T31" fmla="*/ 565 h 660"/>
                <a:gd name="T32" fmla="*/ 120 w 80"/>
                <a:gd name="T33" fmla="*/ 707 h 660"/>
                <a:gd name="T34" fmla="*/ 125 w 80"/>
                <a:gd name="T35" fmla="*/ 845 h 660"/>
                <a:gd name="T36" fmla="*/ 136 w 80"/>
                <a:gd name="T37" fmla="*/ 974 h 660"/>
                <a:gd name="T38" fmla="*/ 144 w 80"/>
                <a:gd name="T39" fmla="*/ 1093 h 660"/>
                <a:gd name="T40" fmla="*/ 149 w 80"/>
                <a:gd name="T41" fmla="*/ 1204 h 660"/>
                <a:gd name="T42" fmla="*/ 158 w 80"/>
                <a:gd name="T43" fmla="*/ 1290 h 660"/>
                <a:gd name="T44" fmla="*/ 164 w 80"/>
                <a:gd name="T45" fmla="*/ 1359 h 660"/>
                <a:gd name="T46" fmla="*/ 170 w 80"/>
                <a:gd name="T47" fmla="*/ 1396 h 660"/>
                <a:gd name="T48" fmla="*/ 183 w 80"/>
                <a:gd name="T49" fmla="*/ 1410 h 660"/>
                <a:gd name="T50" fmla="*/ 190 w 80"/>
                <a:gd name="T51" fmla="*/ 1396 h 660"/>
                <a:gd name="T52" fmla="*/ 197 w 80"/>
                <a:gd name="T53" fmla="*/ 1359 h 660"/>
                <a:gd name="T54" fmla="*/ 204 w 80"/>
                <a:gd name="T55" fmla="*/ 1290 h 660"/>
                <a:gd name="T56" fmla="*/ 210 w 80"/>
                <a:gd name="T57" fmla="*/ 1204 h 660"/>
                <a:gd name="T58" fmla="*/ 223 w 80"/>
                <a:gd name="T59" fmla="*/ 1093 h 660"/>
                <a:gd name="T60" fmla="*/ 229 w 80"/>
                <a:gd name="T61" fmla="*/ 974 h 660"/>
                <a:gd name="T62" fmla="*/ 235 w 80"/>
                <a:gd name="T63" fmla="*/ 845 h 660"/>
                <a:gd name="T64" fmla="*/ 244 w 80"/>
                <a:gd name="T65" fmla="*/ 70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49" name="Freeform 39"/>
            <p:cNvSpPr>
              <a:spLocks/>
            </p:cNvSpPr>
            <p:nvPr/>
          </p:nvSpPr>
          <p:spPr bwMode="auto">
            <a:xfrm>
              <a:off x="5527033" y="2752876"/>
              <a:ext cx="121656" cy="1285421"/>
            </a:xfrm>
            <a:custGeom>
              <a:avLst/>
              <a:gdLst>
                <a:gd name="T0" fmla="*/ 0 w 80"/>
                <a:gd name="T1" fmla="*/ 2121 h 660"/>
                <a:gd name="T2" fmla="*/ 6 w 80"/>
                <a:gd name="T3" fmla="*/ 1698 h 660"/>
                <a:gd name="T4" fmla="*/ 13 w 80"/>
                <a:gd name="T5" fmla="*/ 1300 h 660"/>
                <a:gd name="T6" fmla="*/ 22 w 80"/>
                <a:gd name="T7" fmla="*/ 929 h 660"/>
                <a:gd name="T8" fmla="*/ 28 w 80"/>
                <a:gd name="T9" fmla="*/ 615 h 660"/>
                <a:gd name="T10" fmla="*/ 33 w 80"/>
                <a:gd name="T11" fmla="*/ 359 h 660"/>
                <a:gd name="T12" fmla="*/ 46 w 80"/>
                <a:gd name="T13" fmla="*/ 156 h 660"/>
                <a:gd name="T14" fmla="*/ 52 w 80"/>
                <a:gd name="T15" fmla="*/ 37 h 660"/>
                <a:gd name="T16" fmla="*/ 59 w 80"/>
                <a:gd name="T17" fmla="*/ 0 h 660"/>
                <a:gd name="T18" fmla="*/ 67 w 80"/>
                <a:gd name="T19" fmla="*/ 37 h 660"/>
                <a:gd name="T20" fmla="*/ 74 w 80"/>
                <a:gd name="T21" fmla="*/ 156 h 660"/>
                <a:gd name="T22" fmla="*/ 80 w 80"/>
                <a:gd name="T23" fmla="*/ 359 h 660"/>
                <a:gd name="T24" fmla="*/ 93 w 80"/>
                <a:gd name="T25" fmla="*/ 615 h 660"/>
                <a:gd name="T26" fmla="*/ 97 w 80"/>
                <a:gd name="T27" fmla="*/ 929 h 660"/>
                <a:gd name="T28" fmla="*/ 103 w 80"/>
                <a:gd name="T29" fmla="*/ 1300 h 660"/>
                <a:gd name="T30" fmla="*/ 113 w 80"/>
                <a:gd name="T31" fmla="*/ 1698 h 660"/>
                <a:gd name="T32" fmla="*/ 120 w 80"/>
                <a:gd name="T33" fmla="*/ 2121 h 660"/>
                <a:gd name="T34" fmla="*/ 125 w 80"/>
                <a:gd name="T35" fmla="*/ 2532 h 660"/>
                <a:gd name="T36" fmla="*/ 136 w 80"/>
                <a:gd name="T37" fmla="*/ 2922 h 660"/>
                <a:gd name="T38" fmla="*/ 144 w 80"/>
                <a:gd name="T39" fmla="*/ 3282 h 660"/>
                <a:gd name="T40" fmla="*/ 149 w 80"/>
                <a:gd name="T41" fmla="*/ 3617 h 660"/>
                <a:gd name="T42" fmla="*/ 158 w 80"/>
                <a:gd name="T43" fmla="*/ 3871 h 660"/>
                <a:gd name="T44" fmla="*/ 164 w 80"/>
                <a:gd name="T45" fmla="*/ 4076 h 660"/>
                <a:gd name="T46" fmla="*/ 170 w 80"/>
                <a:gd name="T47" fmla="*/ 4193 h 660"/>
                <a:gd name="T48" fmla="*/ 183 w 80"/>
                <a:gd name="T49" fmla="*/ 4230 h 660"/>
                <a:gd name="T50" fmla="*/ 190 w 80"/>
                <a:gd name="T51" fmla="*/ 4193 h 660"/>
                <a:gd name="T52" fmla="*/ 197 w 80"/>
                <a:gd name="T53" fmla="*/ 4076 h 660"/>
                <a:gd name="T54" fmla="*/ 204 w 80"/>
                <a:gd name="T55" fmla="*/ 3871 h 660"/>
                <a:gd name="T56" fmla="*/ 210 w 80"/>
                <a:gd name="T57" fmla="*/ 3617 h 660"/>
                <a:gd name="T58" fmla="*/ 223 w 80"/>
                <a:gd name="T59" fmla="*/ 3282 h 660"/>
                <a:gd name="T60" fmla="*/ 229 w 80"/>
                <a:gd name="T61" fmla="*/ 2922 h 660"/>
                <a:gd name="T62" fmla="*/ 235 w 80"/>
                <a:gd name="T63" fmla="*/ 2532 h 660"/>
                <a:gd name="T64" fmla="*/ 244 w 80"/>
                <a:gd name="T65" fmla="*/ 2121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50" name="Freeform 41"/>
            <p:cNvSpPr>
              <a:spLocks/>
            </p:cNvSpPr>
            <p:nvPr/>
          </p:nvSpPr>
          <p:spPr bwMode="auto">
            <a:xfrm>
              <a:off x="6269557" y="3277111"/>
              <a:ext cx="121656" cy="195015"/>
            </a:xfrm>
            <a:custGeom>
              <a:avLst/>
              <a:gdLst>
                <a:gd name="T0" fmla="*/ 0 w 80"/>
                <a:gd name="T1" fmla="*/ 7 h 660"/>
                <a:gd name="T2" fmla="*/ 6 w 80"/>
                <a:gd name="T3" fmla="*/ 6 h 660"/>
                <a:gd name="T4" fmla="*/ 13 w 80"/>
                <a:gd name="T5" fmla="*/ 5 h 660"/>
                <a:gd name="T6" fmla="*/ 22 w 80"/>
                <a:gd name="T7" fmla="*/ 3 h 660"/>
                <a:gd name="T8" fmla="*/ 28 w 80"/>
                <a:gd name="T9" fmla="*/ 2 h 660"/>
                <a:gd name="T10" fmla="*/ 33 w 80"/>
                <a:gd name="T11" fmla="*/ 1 h 660"/>
                <a:gd name="T12" fmla="*/ 46 w 80"/>
                <a:gd name="T13" fmla="*/ 1 h 660"/>
                <a:gd name="T14" fmla="*/ 52 w 80"/>
                <a:gd name="T15" fmla="*/ 0 h 660"/>
                <a:gd name="T16" fmla="*/ 59 w 80"/>
                <a:gd name="T17" fmla="*/ 0 h 660"/>
                <a:gd name="T18" fmla="*/ 67 w 80"/>
                <a:gd name="T19" fmla="*/ 0 h 660"/>
                <a:gd name="T20" fmla="*/ 74 w 80"/>
                <a:gd name="T21" fmla="*/ 1 h 660"/>
                <a:gd name="T22" fmla="*/ 80 w 80"/>
                <a:gd name="T23" fmla="*/ 1 h 660"/>
                <a:gd name="T24" fmla="*/ 93 w 80"/>
                <a:gd name="T25" fmla="*/ 2 h 660"/>
                <a:gd name="T26" fmla="*/ 97 w 80"/>
                <a:gd name="T27" fmla="*/ 3 h 660"/>
                <a:gd name="T28" fmla="*/ 103 w 80"/>
                <a:gd name="T29" fmla="*/ 5 h 660"/>
                <a:gd name="T30" fmla="*/ 113 w 80"/>
                <a:gd name="T31" fmla="*/ 6 h 660"/>
                <a:gd name="T32" fmla="*/ 120 w 80"/>
                <a:gd name="T33" fmla="*/ 7 h 660"/>
                <a:gd name="T34" fmla="*/ 125 w 80"/>
                <a:gd name="T35" fmla="*/ 9 h 660"/>
                <a:gd name="T36" fmla="*/ 136 w 80"/>
                <a:gd name="T37" fmla="*/ 10 h 660"/>
                <a:gd name="T38" fmla="*/ 144 w 80"/>
                <a:gd name="T39" fmla="*/ 12 h 660"/>
                <a:gd name="T40" fmla="*/ 149 w 80"/>
                <a:gd name="T41" fmla="*/ 13 h 660"/>
                <a:gd name="T42" fmla="*/ 158 w 80"/>
                <a:gd name="T43" fmla="*/ 14 h 660"/>
                <a:gd name="T44" fmla="*/ 164 w 80"/>
                <a:gd name="T45" fmla="*/ 14 h 660"/>
                <a:gd name="T46" fmla="*/ 170 w 80"/>
                <a:gd name="T47" fmla="*/ 15 h 660"/>
                <a:gd name="T48" fmla="*/ 183 w 80"/>
                <a:gd name="T49" fmla="*/ 15 h 660"/>
                <a:gd name="T50" fmla="*/ 190 w 80"/>
                <a:gd name="T51" fmla="*/ 15 h 660"/>
                <a:gd name="T52" fmla="*/ 197 w 80"/>
                <a:gd name="T53" fmla="*/ 14 h 660"/>
                <a:gd name="T54" fmla="*/ 204 w 80"/>
                <a:gd name="T55" fmla="*/ 14 h 660"/>
                <a:gd name="T56" fmla="*/ 210 w 80"/>
                <a:gd name="T57" fmla="*/ 13 h 660"/>
                <a:gd name="T58" fmla="*/ 223 w 80"/>
                <a:gd name="T59" fmla="*/ 12 h 660"/>
                <a:gd name="T60" fmla="*/ 229 w 80"/>
                <a:gd name="T61" fmla="*/ 10 h 660"/>
                <a:gd name="T62" fmla="*/ 235 w 80"/>
                <a:gd name="T63" fmla="*/ 9 h 660"/>
                <a:gd name="T64" fmla="*/ 244 w 80"/>
                <a:gd name="T65" fmla="*/ 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51" name="Freeform 42"/>
            <p:cNvSpPr>
              <a:spLocks/>
            </p:cNvSpPr>
            <p:nvPr/>
          </p:nvSpPr>
          <p:spPr bwMode="auto">
            <a:xfrm>
              <a:off x="6022049" y="3071611"/>
              <a:ext cx="121656" cy="547300"/>
            </a:xfrm>
            <a:custGeom>
              <a:avLst/>
              <a:gdLst>
                <a:gd name="T0" fmla="*/ 0 w 80"/>
                <a:gd name="T1" fmla="*/ 164 h 660"/>
                <a:gd name="T2" fmla="*/ 6 w 80"/>
                <a:gd name="T3" fmla="*/ 131 h 660"/>
                <a:gd name="T4" fmla="*/ 13 w 80"/>
                <a:gd name="T5" fmla="*/ 100 h 660"/>
                <a:gd name="T6" fmla="*/ 22 w 80"/>
                <a:gd name="T7" fmla="*/ 72 h 660"/>
                <a:gd name="T8" fmla="*/ 28 w 80"/>
                <a:gd name="T9" fmla="*/ 47 h 660"/>
                <a:gd name="T10" fmla="*/ 33 w 80"/>
                <a:gd name="T11" fmla="*/ 28 h 660"/>
                <a:gd name="T12" fmla="*/ 46 w 80"/>
                <a:gd name="T13" fmla="*/ 12 h 660"/>
                <a:gd name="T14" fmla="*/ 52 w 80"/>
                <a:gd name="T15" fmla="*/ 3 h 660"/>
                <a:gd name="T16" fmla="*/ 59 w 80"/>
                <a:gd name="T17" fmla="*/ 0 h 660"/>
                <a:gd name="T18" fmla="*/ 67 w 80"/>
                <a:gd name="T19" fmla="*/ 3 h 660"/>
                <a:gd name="T20" fmla="*/ 74 w 80"/>
                <a:gd name="T21" fmla="*/ 12 h 660"/>
                <a:gd name="T22" fmla="*/ 80 w 80"/>
                <a:gd name="T23" fmla="*/ 28 h 660"/>
                <a:gd name="T24" fmla="*/ 93 w 80"/>
                <a:gd name="T25" fmla="*/ 47 h 660"/>
                <a:gd name="T26" fmla="*/ 97 w 80"/>
                <a:gd name="T27" fmla="*/ 72 h 660"/>
                <a:gd name="T28" fmla="*/ 103 w 80"/>
                <a:gd name="T29" fmla="*/ 100 h 660"/>
                <a:gd name="T30" fmla="*/ 113 w 80"/>
                <a:gd name="T31" fmla="*/ 131 h 660"/>
                <a:gd name="T32" fmla="*/ 120 w 80"/>
                <a:gd name="T33" fmla="*/ 164 h 660"/>
                <a:gd name="T34" fmla="*/ 125 w 80"/>
                <a:gd name="T35" fmla="*/ 195 h 660"/>
                <a:gd name="T36" fmla="*/ 136 w 80"/>
                <a:gd name="T37" fmla="*/ 226 h 660"/>
                <a:gd name="T38" fmla="*/ 144 w 80"/>
                <a:gd name="T39" fmla="*/ 253 h 660"/>
                <a:gd name="T40" fmla="*/ 149 w 80"/>
                <a:gd name="T41" fmla="*/ 279 h 660"/>
                <a:gd name="T42" fmla="*/ 158 w 80"/>
                <a:gd name="T43" fmla="*/ 299 h 660"/>
                <a:gd name="T44" fmla="*/ 164 w 80"/>
                <a:gd name="T45" fmla="*/ 315 h 660"/>
                <a:gd name="T46" fmla="*/ 170 w 80"/>
                <a:gd name="T47" fmla="*/ 323 h 660"/>
                <a:gd name="T48" fmla="*/ 183 w 80"/>
                <a:gd name="T49" fmla="*/ 327 h 660"/>
                <a:gd name="T50" fmla="*/ 190 w 80"/>
                <a:gd name="T51" fmla="*/ 323 h 660"/>
                <a:gd name="T52" fmla="*/ 197 w 80"/>
                <a:gd name="T53" fmla="*/ 315 h 660"/>
                <a:gd name="T54" fmla="*/ 204 w 80"/>
                <a:gd name="T55" fmla="*/ 299 h 660"/>
                <a:gd name="T56" fmla="*/ 210 w 80"/>
                <a:gd name="T57" fmla="*/ 279 h 660"/>
                <a:gd name="T58" fmla="*/ 223 w 80"/>
                <a:gd name="T59" fmla="*/ 253 h 660"/>
                <a:gd name="T60" fmla="*/ 229 w 80"/>
                <a:gd name="T61" fmla="*/ 226 h 660"/>
                <a:gd name="T62" fmla="*/ 235 w 80"/>
                <a:gd name="T63" fmla="*/ 195 h 660"/>
                <a:gd name="T64" fmla="*/ 244 w 80"/>
                <a:gd name="T65" fmla="*/ 164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52" name="Freeform 43"/>
            <p:cNvSpPr>
              <a:spLocks/>
            </p:cNvSpPr>
            <p:nvPr/>
          </p:nvSpPr>
          <p:spPr bwMode="auto">
            <a:xfrm>
              <a:off x="6391214" y="3256141"/>
              <a:ext cx="121656" cy="299862"/>
            </a:xfrm>
            <a:custGeom>
              <a:avLst/>
              <a:gdLst>
                <a:gd name="T0" fmla="*/ 0 w 80"/>
                <a:gd name="T1" fmla="*/ 27 h 660"/>
                <a:gd name="T2" fmla="*/ 6 w 80"/>
                <a:gd name="T3" fmla="*/ 22 h 660"/>
                <a:gd name="T4" fmla="*/ 13 w 80"/>
                <a:gd name="T5" fmla="*/ 16 h 660"/>
                <a:gd name="T6" fmla="*/ 22 w 80"/>
                <a:gd name="T7" fmla="*/ 12 h 660"/>
                <a:gd name="T8" fmla="*/ 28 w 80"/>
                <a:gd name="T9" fmla="*/ 8 h 660"/>
                <a:gd name="T10" fmla="*/ 33 w 80"/>
                <a:gd name="T11" fmla="*/ 4 h 660"/>
                <a:gd name="T12" fmla="*/ 46 w 80"/>
                <a:gd name="T13" fmla="*/ 2 h 660"/>
                <a:gd name="T14" fmla="*/ 52 w 80"/>
                <a:gd name="T15" fmla="*/ 0 h 660"/>
                <a:gd name="T16" fmla="*/ 59 w 80"/>
                <a:gd name="T17" fmla="*/ 0 h 660"/>
                <a:gd name="T18" fmla="*/ 67 w 80"/>
                <a:gd name="T19" fmla="*/ 0 h 660"/>
                <a:gd name="T20" fmla="*/ 74 w 80"/>
                <a:gd name="T21" fmla="*/ 2 h 660"/>
                <a:gd name="T22" fmla="*/ 80 w 80"/>
                <a:gd name="T23" fmla="*/ 4 h 660"/>
                <a:gd name="T24" fmla="*/ 93 w 80"/>
                <a:gd name="T25" fmla="*/ 8 h 660"/>
                <a:gd name="T26" fmla="*/ 97 w 80"/>
                <a:gd name="T27" fmla="*/ 12 h 660"/>
                <a:gd name="T28" fmla="*/ 103 w 80"/>
                <a:gd name="T29" fmla="*/ 16 h 660"/>
                <a:gd name="T30" fmla="*/ 113 w 80"/>
                <a:gd name="T31" fmla="*/ 22 h 660"/>
                <a:gd name="T32" fmla="*/ 120 w 80"/>
                <a:gd name="T33" fmla="*/ 27 h 660"/>
                <a:gd name="T34" fmla="*/ 125 w 80"/>
                <a:gd name="T35" fmla="*/ 32 h 660"/>
                <a:gd name="T36" fmla="*/ 136 w 80"/>
                <a:gd name="T37" fmla="*/ 37 h 660"/>
                <a:gd name="T38" fmla="*/ 144 w 80"/>
                <a:gd name="T39" fmla="*/ 42 h 660"/>
                <a:gd name="T40" fmla="*/ 149 w 80"/>
                <a:gd name="T41" fmla="*/ 46 h 660"/>
                <a:gd name="T42" fmla="*/ 158 w 80"/>
                <a:gd name="T43" fmla="*/ 49 h 660"/>
                <a:gd name="T44" fmla="*/ 164 w 80"/>
                <a:gd name="T45" fmla="*/ 52 h 660"/>
                <a:gd name="T46" fmla="*/ 170 w 80"/>
                <a:gd name="T47" fmla="*/ 53 h 660"/>
                <a:gd name="T48" fmla="*/ 183 w 80"/>
                <a:gd name="T49" fmla="*/ 54 h 660"/>
                <a:gd name="T50" fmla="*/ 190 w 80"/>
                <a:gd name="T51" fmla="*/ 53 h 660"/>
                <a:gd name="T52" fmla="*/ 197 w 80"/>
                <a:gd name="T53" fmla="*/ 52 h 660"/>
                <a:gd name="T54" fmla="*/ 204 w 80"/>
                <a:gd name="T55" fmla="*/ 49 h 660"/>
                <a:gd name="T56" fmla="*/ 210 w 80"/>
                <a:gd name="T57" fmla="*/ 46 h 660"/>
                <a:gd name="T58" fmla="*/ 223 w 80"/>
                <a:gd name="T59" fmla="*/ 42 h 660"/>
                <a:gd name="T60" fmla="*/ 229 w 80"/>
                <a:gd name="T61" fmla="*/ 37 h 660"/>
                <a:gd name="T62" fmla="*/ 235 w 80"/>
                <a:gd name="T63" fmla="*/ 32 h 660"/>
                <a:gd name="T64" fmla="*/ 244 w 80"/>
                <a:gd name="T65" fmla="*/ 2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53" name="Freeform 44"/>
            <p:cNvSpPr>
              <a:spLocks/>
            </p:cNvSpPr>
            <p:nvPr/>
          </p:nvSpPr>
          <p:spPr bwMode="auto">
            <a:xfrm>
              <a:off x="6517066" y="3126131"/>
              <a:ext cx="121656" cy="580851"/>
            </a:xfrm>
            <a:custGeom>
              <a:avLst/>
              <a:gdLst>
                <a:gd name="T0" fmla="*/ 0 w 80"/>
                <a:gd name="T1" fmla="*/ 196 h 660"/>
                <a:gd name="T2" fmla="*/ 6 w 80"/>
                <a:gd name="T3" fmla="*/ 156 h 660"/>
                <a:gd name="T4" fmla="*/ 13 w 80"/>
                <a:gd name="T5" fmla="*/ 120 h 660"/>
                <a:gd name="T6" fmla="*/ 22 w 80"/>
                <a:gd name="T7" fmla="*/ 86 h 660"/>
                <a:gd name="T8" fmla="*/ 28 w 80"/>
                <a:gd name="T9" fmla="*/ 57 h 660"/>
                <a:gd name="T10" fmla="*/ 33 w 80"/>
                <a:gd name="T11" fmla="*/ 33 h 660"/>
                <a:gd name="T12" fmla="*/ 46 w 80"/>
                <a:gd name="T13" fmla="*/ 14 h 660"/>
                <a:gd name="T14" fmla="*/ 52 w 80"/>
                <a:gd name="T15" fmla="*/ 3 h 660"/>
                <a:gd name="T16" fmla="*/ 59 w 80"/>
                <a:gd name="T17" fmla="*/ 0 h 660"/>
                <a:gd name="T18" fmla="*/ 67 w 80"/>
                <a:gd name="T19" fmla="*/ 3 h 660"/>
                <a:gd name="T20" fmla="*/ 74 w 80"/>
                <a:gd name="T21" fmla="*/ 14 h 660"/>
                <a:gd name="T22" fmla="*/ 80 w 80"/>
                <a:gd name="T23" fmla="*/ 33 h 660"/>
                <a:gd name="T24" fmla="*/ 93 w 80"/>
                <a:gd name="T25" fmla="*/ 57 h 660"/>
                <a:gd name="T26" fmla="*/ 97 w 80"/>
                <a:gd name="T27" fmla="*/ 86 h 660"/>
                <a:gd name="T28" fmla="*/ 103 w 80"/>
                <a:gd name="T29" fmla="*/ 120 h 660"/>
                <a:gd name="T30" fmla="*/ 113 w 80"/>
                <a:gd name="T31" fmla="*/ 156 h 660"/>
                <a:gd name="T32" fmla="*/ 120 w 80"/>
                <a:gd name="T33" fmla="*/ 196 h 660"/>
                <a:gd name="T34" fmla="*/ 125 w 80"/>
                <a:gd name="T35" fmla="*/ 234 h 660"/>
                <a:gd name="T36" fmla="*/ 136 w 80"/>
                <a:gd name="T37" fmla="*/ 269 h 660"/>
                <a:gd name="T38" fmla="*/ 144 w 80"/>
                <a:gd name="T39" fmla="*/ 303 h 660"/>
                <a:gd name="T40" fmla="*/ 149 w 80"/>
                <a:gd name="T41" fmla="*/ 333 h 660"/>
                <a:gd name="T42" fmla="*/ 158 w 80"/>
                <a:gd name="T43" fmla="*/ 358 h 660"/>
                <a:gd name="T44" fmla="*/ 164 w 80"/>
                <a:gd name="T45" fmla="*/ 376 h 660"/>
                <a:gd name="T46" fmla="*/ 170 w 80"/>
                <a:gd name="T47" fmla="*/ 387 h 660"/>
                <a:gd name="T48" fmla="*/ 183 w 80"/>
                <a:gd name="T49" fmla="*/ 390 h 660"/>
                <a:gd name="T50" fmla="*/ 190 w 80"/>
                <a:gd name="T51" fmla="*/ 387 h 660"/>
                <a:gd name="T52" fmla="*/ 197 w 80"/>
                <a:gd name="T53" fmla="*/ 376 h 660"/>
                <a:gd name="T54" fmla="*/ 204 w 80"/>
                <a:gd name="T55" fmla="*/ 358 h 660"/>
                <a:gd name="T56" fmla="*/ 210 w 80"/>
                <a:gd name="T57" fmla="*/ 333 h 660"/>
                <a:gd name="T58" fmla="*/ 223 w 80"/>
                <a:gd name="T59" fmla="*/ 303 h 660"/>
                <a:gd name="T60" fmla="*/ 229 w 80"/>
                <a:gd name="T61" fmla="*/ 269 h 660"/>
                <a:gd name="T62" fmla="*/ 235 w 80"/>
                <a:gd name="T63" fmla="*/ 234 h 660"/>
                <a:gd name="T64" fmla="*/ 244 w 80"/>
                <a:gd name="T65" fmla="*/ 196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13354" name="Freeform 45"/>
            <p:cNvSpPr>
              <a:spLocks/>
            </p:cNvSpPr>
            <p:nvPr/>
          </p:nvSpPr>
          <p:spPr bwMode="auto">
            <a:xfrm>
              <a:off x="6143706" y="3226784"/>
              <a:ext cx="121656" cy="262117"/>
            </a:xfrm>
            <a:custGeom>
              <a:avLst/>
              <a:gdLst>
                <a:gd name="T0" fmla="*/ 0 w 80"/>
                <a:gd name="T1" fmla="*/ 18 h 660"/>
                <a:gd name="T2" fmla="*/ 6 w 80"/>
                <a:gd name="T3" fmla="*/ 14 h 660"/>
                <a:gd name="T4" fmla="*/ 13 w 80"/>
                <a:gd name="T5" fmla="*/ 11 h 660"/>
                <a:gd name="T6" fmla="*/ 22 w 80"/>
                <a:gd name="T7" fmla="*/ 8 h 660"/>
                <a:gd name="T8" fmla="*/ 28 w 80"/>
                <a:gd name="T9" fmla="*/ 5 h 660"/>
                <a:gd name="T10" fmla="*/ 33 w 80"/>
                <a:gd name="T11" fmla="*/ 3 h 660"/>
                <a:gd name="T12" fmla="*/ 46 w 80"/>
                <a:gd name="T13" fmla="*/ 1 h 660"/>
                <a:gd name="T14" fmla="*/ 52 w 80"/>
                <a:gd name="T15" fmla="*/ 0 h 660"/>
                <a:gd name="T16" fmla="*/ 59 w 80"/>
                <a:gd name="T17" fmla="*/ 0 h 660"/>
                <a:gd name="T18" fmla="*/ 67 w 80"/>
                <a:gd name="T19" fmla="*/ 0 h 660"/>
                <a:gd name="T20" fmla="*/ 74 w 80"/>
                <a:gd name="T21" fmla="*/ 1 h 660"/>
                <a:gd name="T22" fmla="*/ 80 w 80"/>
                <a:gd name="T23" fmla="*/ 3 h 660"/>
                <a:gd name="T24" fmla="*/ 93 w 80"/>
                <a:gd name="T25" fmla="*/ 5 h 660"/>
                <a:gd name="T26" fmla="*/ 97 w 80"/>
                <a:gd name="T27" fmla="*/ 8 h 660"/>
                <a:gd name="T28" fmla="*/ 103 w 80"/>
                <a:gd name="T29" fmla="*/ 11 h 660"/>
                <a:gd name="T30" fmla="*/ 113 w 80"/>
                <a:gd name="T31" fmla="*/ 14 h 660"/>
                <a:gd name="T32" fmla="*/ 120 w 80"/>
                <a:gd name="T33" fmla="*/ 18 h 660"/>
                <a:gd name="T34" fmla="*/ 125 w 80"/>
                <a:gd name="T35" fmla="*/ 22 h 660"/>
                <a:gd name="T36" fmla="*/ 136 w 80"/>
                <a:gd name="T37" fmla="*/ 25 h 660"/>
                <a:gd name="T38" fmla="*/ 144 w 80"/>
                <a:gd name="T39" fmla="*/ 28 h 660"/>
                <a:gd name="T40" fmla="*/ 149 w 80"/>
                <a:gd name="T41" fmla="*/ 31 h 660"/>
                <a:gd name="T42" fmla="*/ 158 w 80"/>
                <a:gd name="T43" fmla="*/ 33 h 660"/>
                <a:gd name="T44" fmla="*/ 164 w 80"/>
                <a:gd name="T45" fmla="*/ 34 h 660"/>
                <a:gd name="T46" fmla="*/ 170 w 80"/>
                <a:gd name="T47" fmla="*/ 36 h 660"/>
                <a:gd name="T48" fmla="*/ 183 w 80"/>
                <a:gd name="T49" fmla="*/ 36 h 660"/>
                <a:gd name="T50" fmla="*/ 190 w 80"/>
                <a:gd name="T51" fmla="*/ 36 h 660"/>
                <a:gd name="T52" fmla="*/ 197 w 80"/>
                <a:gd name="T53" fmla="*/ 34 h 660"/>
                <a:gd name="T54" fmla="*/ 204 w 80"/>
                <a:gd name="T55" fmla="*/ 33 h 660"/>
                <a:gd name="T56" fmla="*/ 210 w 80"/>
                <a:gd name="T57" fmla="*/ 31 h 660"/>
                <a:gd name="T58" fmla="*/ 223 w 80"/>
                <a:gd name="T59" fmla="*/ 28 h 660"/>
                <a:gd name="T60" fmla="*/ 229 w 80"/>
                <a:gd name="T61" fmla="*/ 25 h 660"/>
                <a:gd name="T62" fmla="*/ 235 w 80"/>
                <a:gd name="T63" fmla="*/ 22 h 660"/>
                <a:gd name="T64" fmla="*/ 244 w 80"/>
                <a:gd name="T65" fmla="*/ 18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grpSp>
          <p:nvGrpSpPr>
            <p:cNvPr id="5" name="Group 48"/>
            <p:cNvGrpSpPr>
              <a:grpSpLocks/>
            </p:cNvGrpSpPr>
            <p:nvPr/>
          </p:nvGrpSpPr>
          <p:grpSpPr bwMode="auto">
            <a:xfrm>
              <a:off x="4185665" y="2555765"/>
              <a:ext cx="2446765" cy="601820"/>
              <a:chOff x="2243" y="2004"/>
              <a:chExt cx="2333" cy="574"/>
            </a:xfrm>
          </p:grpSpPr>
          <p:sp>
            <p:nvSpPr>
              <p:cNvPr id="13359" name="Freeform 12"/>
              <p:cNvSpPr>
                <a:spLocks/>
              </p:cNvSpPr>
              <p:nvPr/>
            </p:nvSpPr>
            <p:spPr bwMode="auto">
              <a:xfrm>
                <a:off x="2243" y="2004"/>
                <a:ext cx="1169" cy="570"/>
              </a:xfrm>
              <a:custGeom>
                <a:avLst/>
                <a:gdLst>
                  <a:gd name="T0" fmla="*/ 0 w 80"/>
                  <a:gd name="T1" fmla="*/ 213 h 660"/>
                  <a:gd name="T2" fmla="*/ 6196 w 80"/>
                  <a:gd name="T3" fmla="*/ 171 h 660"/>
                  <a:gd name="T4" fmla="*/ 12391 w 80"/>
                  <a:gd name="T5" fmla="*/ 130 h 660"/>
                  <a:gd name="T6" fmla="*/ 21773 w 80"/>
                  <a:gd name="T7" fmla="*/ 93 h 660"/>
                  <a:gd name="T8" fmla="*/ 28188 w 80"/>
                  <a:gd name="T9" fmla="*/ 62 h 660"/>
                  <a:gd name="T10" fmla="*/ 34383 w 80"/>
                  <a:gd name="T11" fmla="*/ 35 h 660"/>
                  <a:gd name="T12" fmla="*/ 46760 w 80"/>
                  <a:gd name="T13" fmla="*/ 16 h 660"/>
                  <a:gd name="T14" fmla="*/ 52956 w 80"/>
                  <a:gd name="T15" fmla="*/ 3 h 660"/>
                  <a:gd name="T16" fmla="*/ 59356 w 80"/>
                  <a:gd name="T17" fmla="*/ 0 h 660"/>
                  <a:gd name="T18" fmla="*/ 68547 w 80"/>
                  <a:gd name="T19" fmla="*/ 3 h 660"/>
                  <a:gd name="T20" fmla="*/ 74948 w 80"/>
                  <a:gd name="T21" fmla="*/ 16 h 660"/>
                  <a:gd name="T22" fmla="*/ 81143 w 80"/>
                  <a:gd name="T23" fmla="*/ 35 h 660"/>
                  <a:gd name="T24" fmla="*/ 93520 w 80"/>
                  <a:gd name="T25" fmla="*/ 62 h 660"/>
                  <a:gd name="T26" fmla="*/ 99935 w 80"/>
                  <a:gd name="T27" fmla="*/ 93 h 660"/>
                  <a:gd name="T28" fmla="*/ 106116 w 80"/>
                  <a:gd name="T29" fmla="*/ 130 h 660"/>
                  <a:gd name="T30" fmla="*/ 115512 w 80"/>
                  <a:gd name="T31" fmla="*/ 171 h 660"/>
                  <a:gd name="T32" fmla="*/ 121708 w 80"/>
                  <a:gd name="T33" fmla="*/ 213 h 660"/>
                  <a:gd name="T34" fmla="*/ 127903 w 80"/>
                  <a:gd name="T35" fmla="*/ 255 h 660"/>
                  <a:gd name="T36" fmla="*/ 140499 w 80"/>
                  <a:gd name="T37" fmla="*/ 294 h 660"/>
                  <a:gd name="T38" fmla="*/ 146695 w 80"/>
                  <a:gd name="T39" fmla="*/ 330 h 660"/>
                  <a:gd name="T40" fmla="*/ 152891 w 80"/>
                  <a:gd name="T41" fmla="*/ 364 h 660"/>
                  <a:gd name="T42" fmla="*/ 162286 w 80"/>
                  <a:gd name="T43" fmla="*/ 389 h 660"/>
                  <a:gd name="T44" fmla="*/ 168468 w 80"/>
                  <a:gd name="T45" fmla="*/ 409 h 660"/>
                  <a:gd name="T46" fmla="*/ 174663 w 80"/>
                  <a:gd name="T47" fmla="*/ 421 h 660"/>
                  <a:gd name="T48" fmla="*/ 187259 w 80"/>
                  <a:gd name="T49" fmla="*/ 425 h 660"/>
                  <a:gd name="T50" fmla="*/ 193455 w 80"/>
                  <a:gd name="T51" fmla="*/ 421 h 660"/>
                  <a:gd name="T52" fmla="*/ 202851 w 80"/>
                  <a:gd name="T53" fmla="*/ 409 h 660"/>
                  <a:gd name="T54" fmla="*/ 209046 w 80"/>
                  <a:gd name="T55" fmla="*/ 389 h 660"/>
                  <a:gd name="T56" fmla="*/ 215227 w 80"/>
                  <a:gd name="T57" fmla="*/ 364 h 660"/>
                  <a:gd name="T58" fmla="*/ 227838 w 80"/>
                  <a:gd name="T59" fmla="*/ 330 h 660"/>
                  <a:gd name="T60" fmla="*/ 234019 w 80"/>
                  <a:gd name="T61" fmla="*/ 294 h 660"/>
                  <a:gd name="T62" fmla="*/ 240215 w 80"/>
                  <a:gd name="T63" fmla="*/ 255 h 660"/>
                  <a:gd name="T64" fmla="*/ 249611 w 80"/>
                  <a:gd name="T65" fmla="*/ 21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00206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s-MX" altLang="es-MX">
                  <a:latin typeface="Arial" pitchFamily="34" charset="0"/>
                  <a:ea typeface="ＭＳ Ｐゴシック" pitchFamily="34" charset="-128"/>
                </a:endParaRPr>
              </a:p>
            </p:txBody>
          </p:sp>
          <p:sp>
            <p:nvSpPr>
              <p:cNvPr id="13360" name="Freeform 47"/>
              <p:cNvSpPr>
                <a:spLocks/>
              </p:cNvSpPr>
              <p:nvPr/>
            </p:nvSpPr>
            <p:spPr bwMode="auto">
              <a:xfrm>
                <a:off x="3407" y="2008"/>
                <a:ext cx="1169" cy="570"/>
              </a:xfrm>
              <a:custGeom>
                <a:avLst/>
                <a:gdLst>
                  <a:gd name="T0" fmla="*/ 0 w 80"/>
                  <a:gd name="T1" fmla="*/ 213 h 660"/>
                  <a:gd name="T2" fmla="*/ 6196 w 80"/>
                  <a:gd name="T3" fmla="*/ 171 h 660"/>
                  <a:gd name="T4" fmla="*/ 12391 w 80"/>
                  <a:gd name="T5" fmla="*/ 130 h 660"/>
                  <a:gd name="T6" fmla="*/ 21773 w 80"/>
                  <a:gd name="T7" fmla="*/ 93 h 660"/>
                  <a:gd name="T8" fmla="*/ 28188 w 80"/>
                  <a:gd name="T9" fmla="*/ 62 h 660"/>
                  <a:gd name="T10" fmla="*/ 34383 w 80"/>
                  <a:gd name="T11" fmla="*/ 35 h 660"/>
                  <a:gd name="T12" fmla="*/ 46760 w 80"/>
                  <a:gd name="T13" fmla="*/ 16 h 660"/>
                  <a:gd name="T14" fmla="*/ 52956 w 80"/>
                  <a:gd name="T15" fmla="*/ 3 h 660"/>
                  <a:gd name="T16" fmla="*/ 59356 w 80"/>
                  <a:gd name="T17" fmla="*/ 0 h 660"/>
                  <a:gd name="T18" fmla="*/ 68547 w 80"/>
                  <a:gd name="T19" fmla="*/ 3 h 660"/>
                  <a:gd name="T20" fmla="*/ 74948 w 80"/>
                  <a:gd name="T21" fmla="*/ 16 h 660"/>
                  <a:gd name="T22" fmla="*/ 81143 w 80"/>
                  <a:gd name="T23" fmla="*/ 35 h 660"/>
                  <a:gd name="T24" fmla="*/ 93520 w 80"/>
                  <a:gd name="T25" fmla="*/ 62 h 660"/>
                  <a:gd name="T26" fmla="*/ 99935 w 80"/>
                  <a:gd name="T27" fmla="*/ 93 h 660"/>
                  <a:gd name="T28" fmla="*/ 106116 w 80"/>
                  <a:gd name="T29" fmla="*/ 130 h 660"/>
                  <a:gd name="T30" fmla="*/ 115512 w 80"/>
                  <a:gd name="T31" fmla="*/ 171 h 660"/>
                  <a:gd name="T32" fmla="*/ 121708 w 80"/>
                  <a:gd name="T33" fmla="*/ 213 h 660"/>
                  <a:gd name="T34" fmla="*/ 127903 w 80"/>
                  <a:gd name="T35" fmla="*/ 255 h 660"/>
                  <a:gd name="T36" fmla="*/ 140499 w 80"/>
                  <a:gd name="T37" fmla="*/ 294 h 660"/>
                  <a:gd name="T38" fmla="*/ 146695 w 80"/>
                  <a:gd name="T39" fmla="*/ 330 h 660"/>
                  <a:gd name="T40" fmla="*/ 152891 w 80"/>
                  <a:gd name="T41" fmla="*/ 364 h 660"/>
                  <a:gd name="T42" fmla="*/ 162286 w 80"/>
                  <a:gd name="T43" fmla="*/ 389 h 660"/>
                  <a:gd name="T44" fmla="*/ 168468 w 80"/>
                  <a:gd name="T45" fmla="*/ 409 h 660"/>
                  <a:gd name="T46" fmla="*/ 174663 w 80"/>
                  <a:gd name="T47" fmla="*/ 421 h 660"/>
                  <a:gd name="T48" fmla="*/ 187259 w 80"/>
                  <a:gd name="T49" fmla="*/ 425 h 660"/>
                  <a:gd name="T50" fmla="*/ 193455 w 80"/>
                  <a:gd name="T51" fmla="*/ 421 h 660"/>
                  <a:gd name="T52" fmla="*/ 202851 w 80"/>
                  <a:gd name="T53" fmla="*/ 409 h 660"/>
                  <a:gd name="T54" fmla="*/ 209046 w 80"/>
                  <a:gd name="T55" fmla="*/ 389 h 660"/>
                  <a:gd name="T56" fmla="*/ 215227 w 80"/>
                  <a:gd name="T57" fmla="*/ 364 h 660"/>
                  <a:gd name="T58" fmla="*/ 227838 w 80"/>
                  <a:gd name="T59" fmla="*/ 330 h 660"/>
                  <a:gd name="T60" fmla="*/ 234019 w 80"/>
                  <a:gd name="T61" fmla="*/ 294 h 660"/>
                  <a:gd name="T62" fmla="*/ 240215 w 80"/>
                  <a:gd name="T63" fmla="*/ 255 h 660"/>
                  <a:gd name="T64" fmla="*/ 249611 w 80"/>
                  <a:gd name="T65" fmla="*/ 21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00206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grpSp>
        <p:grpSp>
          <p:nvGrpSpPr>
            <p:cNvPr id="6" name="Group 49"/>
            <p:cNvGrpSpPr>
              <a:grpSpLocks/>
            </p:cNvGrpSpPr>
            <p:nvPr/>
          </p:nvGrpSpPr>
          <p:grpSpPr bwMode="auto">
            <a:xfrm flipV="1">
              <a:off x="4181470" y="3576972"/>
              <a:ext cx="2446765" cy="601820"/>
              <a:chOff x="2243" y="2004"/>
              <a:chExt cx="2333" cy="574"/>
            </a:xfrm>
          </p:grpSpPr>
          <p:sp>
            <p:nvSpPr>
              <p:cNvPr id="13357" name="Freeform 50"/>
              <p:cNvSpPr>
                <a:spLocks/>
              </p:cNvSpPr>
              <p:nvPr/>
            </p:nvSpPr>
            <p:spPr bwMode="auto">
              <a:xfrm>
                <a:off x="2243" y="2004"/>
                <a:ext cx="1169" cy="570"/>
              </a:xfrm>
              <a:custGeom>
                <a:avLst/>
                <a:gdLst>
                  <a:gd name="T0" fmla="*/ 0 w 80"/>
                  <a:gd name="T1" fmla="*/ 213 h 660"/>
                  <a:gd name="T2" fmla="*/ 6196 w 80"/>
                  <a:gd name="T3" fmla="*/ 171 h 660"/>
                  <a:gd name="T4" fmla="*/ 12391 w 80"/>
                  <a:gd name="T5" fmla="*/ 130 h 660"/>
                  <a:gd name="T6" fmla="*/ 21773 w 80"/>
                  <a:gd name="T7" fmla="*/ 93 h 660"/>
                  <a:gd name="T8" fmla="*/ 28188 w 80"/>
                  <a:gd name="T9" fmla="*/ 62 h 660"/>
                  <a:gd name="T10" fmla="*/ 34383 w 80"/>
                  <a:gd name="T11" fmla="*/ 35 h 660"/>
                  <a:gd name="T12" fmla="*/ 46760 w 80"/>
                  <a:gd name="T13" fmla="*/ 16 h 660"/>
                  <a:gd name="T14" fmla="*/ 52956 w 80"/>
                  <a:gd name="T15" fmla="*/ 3 h 660"/>
                  <a:gd name="T16" fmla="*/ 59356 w 80"/>
                  <a:gd name="T17" fmla="*/ 0 h 660"/>
                  <a:gd name="T18" fmla="*/ 68547 w 80"/>
                  <a:gd name="T19" fmla="*/ 3 h 660"/>
                  <a:gd name="T20" fmla="*/ 74948 w 80"/>
                  <a:gd name="T21" fmla="*/ 16 h 660"/>
                  <a:gd name="T22" fmla="*/ 81143 w 80"/>
                  <a:gd name="T23" fmla="*/ 35 h 660"/>
                  <a:gd name="T24" fmla="*/ 93520 w 80"/>
                  <a:gd name="T25" fmla="*/ 62 h 660"/>
                  <a:gd name="T26" fmla="*/ 99935 w 80"/>
                  <a:gd name="T27" fmla="*/ 93 h 660"/>
                  <a:gd name="T28" fmla="*/ 106116 w 80"/>
                  <a:gd name="T29" fmla="*/ 130 h 660"/>
                  <a:gd name="T30" fmla="*/ 115512 w 80"/>
                  <a:gd name="T31" fmla="*/ 171 h 660"/>
                  <a:gd name="T32" fmla="*/ 121708 w 80"/>
                  <a:gd name="T33" fmla="*/ 213 h 660"/>
                  <a:gd name="T34" fmla="*/ 127903 w 80"/>
                  <a:gd name="T35" fmla="*/ 255 h 660"/>
                  <a:gd name="T36" fmla="*/ 140499 w 80"/>
                  <a:gd name="T37" fmla="*/ 294 h 660"/>
                  <a:gd name="T38" fmla="*/ 146695 w 80"/>
                  <a:gd name="T39" fmla="*/ 330 h 660"/>
                  <a:gd name="T40" fmla="*/ 152891 w 80"/>
                  <a:gd name="T41" fmla="*/ 364 h 660"/>
                  <a:gd name="T42" fmla="*/ 162286 w 80"/>
                  <a:gd name="T43" fmla="*/ 389 h 660"/>
                  <a:gd name="T44" fmla="*/ 168468 w 80"/>
                  <a:gd name="T45" fmla="*/ 409 h 660"/>
                  <a:gd name="T46" fmla="*/ 174663 w 80"/>
                  <a:gd name="T47" fmla="*/ 421 h 660"/>
                  <a:gd name="T48" fmla="*/ 187259 w 80"/>
                  <a:gd name="T49" fmla="*/ 425 h 660"/>
                  <a:gd name="T50" fmla="*/ 193455 w 80"/>
                  <a:gd name="T51" fmla="*/ 421 h 660"/>
                  <a:gd name="T52" fmla="*/ 202851 w 80"/>
                  <a:gd name="T53" fmla="*/ 409 h 660"/>
                  <a:gd name="T54" fmla="*/ 209046 w 80"/>
                  <a:gd name="T55" fmla="*/ 389 h 660"/>
                  <a:gd name="T56" fmla="*/ 215227 w 80"/>
                  <a:gd name="T57" fmla="*/ 364 h 660"/>
                  <a:gd name="T58" fmla="*/ 227838 w 80"/>
                  <a:gd name="T59" fmla="*/ 330 h 660"/>
                  <a:gd name="T60" fmla="*/ 234019 w 80"/>
                  <a:gd name="T61" fmla="*/ 294 h 660"/>
                  <a:gd name="T62" fmla="*/ 240215 w 80"/>
                  <a:gd name="T63" fmla="*/ 255 h 660"/>
                  <a:gd name="T64" fmla="*/ 249611 w 80"/>
                  <a:gd name="T65" fmla="*/ 21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00206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s-MX" altLang="es-MX">
                  <a:latin typeface="Arial" pitchFamily="34" charset="0"/>
                  <a:ea typeface="ＭＳ Ｐゴシック" pitchFamily="34" charset="-128"/>
                </a:endParaRPr>
              </a:p>
            </p:txBody>
          </p:sp>
          <p:sp>
            <p:nvSpPr>
              <p:cNvPr id="13358" name="Freeform 51"/>
              <p:cNvSpPr>
                <a:spLocks/>
              </p:cNvSpPr>
              <p:nvPr/>
            </p:nvSpPr>
            <p:spPr bwMode="auto">
              <a:xfrm>
                <a:off x="3407" y="2008"/>
                <a:ext cx="1169" cy="570"/>
              </a:xfrm>
              <a:custGeom>
                <a:avLst/>
                <a:gdLst>
                  <a:gd name="T0" fmla="*/ 0 w 80"/>
                  <a:gd name="T1" fmla="*/ 213 h 660"/>
                  <a:gd name="T2" fmla="*/ 6196 w 80"/>
                  <a:gd name="T3" fmla="*/ 171 h 660"/>
                  <a:gd name="T4" fmla="*/ 12391 w 80"/>
                  <a:gd name="T5" fmla="*/ 130 h 660"/>
                  <a:gd name="T6" fmla="*/ 21773 w 80"/>
                  <a:gd name="T7" fmla="*/ 93 h 660"/>
                  <a:gd name="T8" fmla="*/ 28188 w 80"/>
                  <a:gd name="T9" fmla="*/ 62 h 660"/>
                  <a:gd name="T10" fmla="*/ 34383 w 80"/>
                  <a:gd name="T11" fmla="*/ 35 h 660"/>
                  <a:gd name="T12" fmla="*/ 46760 w 80"/>
                  <a:gd name="T13" fmla="*/ 16 h 660"/>
                  <a:gd name="T14" fmla="*/ 52956 w 80"/>
                  <a:gd name="T15" fmla="*/ 3 h 660"/>
                  <a:gd name="T16" fmla="*/ 59356 w 80"/>
                  <a:gd name="T17" fmla="*/ 0 h 660"/>
                  <a:gd name="T18" fmla="*/ 68547 w 80"/>
                  <a:gd name="T19" fmla="*/ 3 h 660"/>
                  <a:gd name="T20" fmla="*/ 74948 w 80"/>
                  <a:gd name="T21" fmla="*/ 16 h 660"/>
                  <a:gd name="T22" fmla="*/ 81143 w 80"/>
                  <a:gd name="T23" fmla="*/ 35 h 660"/>
                  <a:gd name="T24" fmla="*/ 93520 w 80"/>
                  <a:gd name="T25" fmla="*/ 62 h 660"/>
                  <a:gd name="T26" fmla="*/ 99935 w 80"/>
                  <a:gd name="T27" fmla="*/ 93 h 660"/>
                  <a:gd name="T28" fmla="*/ 106116 w 80"/>
                  <a:gd name="T29" fmla="*/ 130 h 660"/>
                  <a:gd name="T30" fmla="*/ 115512 w 80"/>
                  <a:gd name="T31" fmla="*/ 171 h 660"/>
                  <a:gd name="T32" fmla="*/ 121708 w 80"/>
                  <a:gd name="T33" fmla="*/ 213 h 660"/>
                  <a:gd name="T34" fmla="*/ 127903 w 80"/>
                  <a:gd name="T35" fmla="*/ 255 h 660"/>
                  <a:gd name="T36" fmla="*/ 140499 w 80"/>
                  <a:gd name="T37" fmla="*/ 294 h 660"/>
                  <a:gd name="T38" fmla="*/ 146695 w 80"/>
                  <a:gd name="T39" fmla="*/ 330 h 660"/>
                  <a:gd name="T40" fmla="*/ 152891 w 80"/>
                  <a:gd name="T41" fmla="*/ 364 h 660"/>
                  <a:gd name="T42" fmla="*/ 162286 w 80"/>
                  <a:gd name="T43" fmla="*/ 389 h 660"/>
                  <a:gd name="T44" fmla="*/ 168468 w 80"/>
                  <a:gd name="T45" fmla="*/ 409 h 660"/>
                  <a:gd name="T46" fmla="*/ 174663 w 80"/>
                  <a:gd name="T47" fmla="*/ 421 h 660"/>
                  <a:gd name="T48" fmla="*/ 187259 w 80"/>
                  <a:gd name="T49" fmla="*/ 425 h 660"/>
                  <a:gd name="T50" fmla="*/ 193455 w 80"/>
                  <a:gd name="T51" fmla="*/ 421 h 660"/>
                  <a:gd name="T52" fmla="*/ 202851 w 80"/>
                  <a:gd name="T53" fmla="*/ 409 h 660"/>
                  <a:gd name="T54" fmla="*/ 209046 w 80"/>
                  <a:gd name="T55" fmla="*/ 389 h 660"/>
                  <a:gd name="T56" fmla="*/ 215227 w 80"/>
                  <a:gd name="T57" fmla="*/ 364 h 660"/>
                  <a:gd name="T58" fmla="*/ 227838 w 80"/>
                  <a:gd name="T59" fmla="*/ 330 h 660"/>
                  <a:gd name="T60" fmla="*/ 234019 w 80"/>
                  <a:gd name="T61" fmla="*/ 294 h 660"/>
                  <a:gd name="T62" fmla="*/ 240215 w 80"/>
                  <a:gd name="T63" fmla="*/ 255 h 660"/>
                  <a:gd name="T64" fmla="*/ 249611 w 80"/>
                  <a:gd name="T65" fmla="*/ 213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00206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s-MX" altLang="es-MX">
                  <a:latin typeface="Arial" pitchFamily="34" charset="0"/>
                  <a:ea typeface="ＭＳ Ｐゴシック" pitchFamily="34" charset="-128"/>
                </a:endParaRPr>
              </a:p>
            </p:txBody>
          </p:sp>
        </p:grpSp>
      </p:grpSp>
      <p:sp>
        <p:nvSpPr>
          <p:cNvPr id="13324" name="Freeform 66"/>
          <p:cNvSpPr>
            <a:spLocks/>
          </p:cNvSpPr>
          <p:nvPr/>
        </p:nvSpPr>
        <p:spPr bwMode="auto">
          <a:xfrm>
            <a:off x="721331" y="2648977"/>
            <a:ext cx="680040" cy="469526"/>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MX" altLang="es-MX">
              <a:latin typeface="Arial" pitchFamily="34" charset="0"/>
              <a:ea typeface="ＭＳ Ｐゴシック" pitchFamily="34" charset="-128"/>
            </a:endParaRPr>
          </a:p>
        </p:txBody>
      </p:sp>
      <p:sp>
        <p:nvSpPr>
          <p:cNvPr id="3" name="2 CuadroTexto"/>
          <p:cNvSpPr txBox="1"/>
          <p:nvPr/>
        </p:nvSpPr>
        <p:spPr>
          <a:xfrm>
            <a:off x="4767817" y="1369941"/>
            <a:ext cx="1688283" cy="369332"/>
          </a:xfrm>
          <a:prstGeom prst="rect">
            <a:avLst/>
          </a:prstGeom>
          <a:noFill/>
        </p:spPr>
        <p:txBody>
          <a:bodyPr wrap="none" rtlCol="0">
            <a:spAutoFit/>
          </a:bodyPr>
          <a:lstStyle/>
          <a:p>
            <a:r>
              <a:rPr lang="es-MX" dirty="0"/>
              <a:t>Modulación AM</a:t>
            </a:r>
          </a:p>
        </p:txBody>
      </p:sp>
      <p:grpSp>
        <p:nvGrpSpPr>
          <p:cNvPr id="7" name="55 Grupo"/>
          <p:cNvGrpSpPr/>
          <p:nvPr/>
        </p:nvGrpSpPr>
        <p:grpSpPr>
          <a:xfrm>
            <a:off x="4110535" y="4100030"/>
            <a:ext cx="3754718" cy="1993265"/>
            <a:chOff x="1771650" y="1219200"/>
            <a:chExt cx="5257800" cy="2500313"/>
          </a:xfrm>
        </p:grpSpPr>
        <p:sp>
          <p:nvSpPr>
            <p:cNvPr id="57" name="Line 14"/>
            <p:cNvSpPr>
              <a:spLocks noChangeShapeType="1"/>
            </p:cNvSpPr>
            <p:nvPr/>
          </p:nvSpPr>
          <p:spPr bwMode="auto">
            <a:xfrm>
              <a:off x="1771650" y="2933700"/>
              <a:ext cx="52578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58" name="Line 15"/>
            <p:cNvSpPr>
              <a:spLocks noChangeShapeType="1"/>
            </p:cNvSpPr>
            <p:nvPr/>
          </p:nvSpPr>
          <p:spPr bwMode="auto">
            <a:xfrm flipV="1">
              <a:off x="1870075" y="1219200"/>
              <a:ext cx="0" cy="2500313"/>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59" name="Freeform 37"/>
            <p:cNvSpPr>
              <a:spLocks/>
            </p:cNvSpPr>
            <p:nvPr/>
          </p:nvSpPr>
          <p:spPr bwMode="auto">
            <a:xfrm>
              <a:off x="1887538" y="2190750"/>
              <a:ext cx="2551112" cy="1058863"/>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s-MX" altLang="es-MX">
                <a:latin typeface="Arial" pitchFamily="34" charset="0"/>
                <a:ea typeface="ＭＳ Ｐゴシック" pitchFamily="34" charset="-128"/>
              </a:endParaRPr>
            </a:p>
          </p:txBody>
        </p:sp>
        <p:sp>
          <p:nvSpPr>
            <p:cNvPr id="60" name="Freeform 70"/>
            <p:cNvSpPr>
              <a:spLocks/>
            </p:cNvSpPr>
            <p:nvPr/>
          </p:nvSpPr>
          <p:spPr bwMode="auto">
            <a:xfrm>
              <a:off x="4411663" y="2190750"/>
              <a:ext cx="2455862" cy="1058863"/>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1" name="Freeform 73"/>
            <p:cNvSpPr>
              <a:spLocks/>
            </p:cNvSpPr>
            <p:nvPr/>
          </p:nvSpPr>
          <p:spPr bwMode="auto">
            <a:xfrm>
              <a:off x="6196013" y="2114550"/>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2" name="Freeform 74"/>
            <p:cNvSpPr>
              <a:spLocks/>
            </p:cNvSpPr>
            <p:nvPr/>
          </p:nvSpPr>
          <p:spPr bwMode="auto">
            <a:xfrm>
              <a:off x="6272213" y="2114550"/>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3" name="Freeform 75"/>
            <p:cNvSpPr>
              <a:spLocks/>
            </p:cNvSpPr>
            <p:nvPr/>
          </p:nvSpPr>
          <p:spPr bwMode="auto">
            <a:xfrm>
              <a:off x="6119813" y="2114550"/>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4" name="Freeform 76"/>
            <p:cNvSpPr>
              <a:spLocks/>
            </p:cNvSpPr>
            <p:nvPr/>
          </p:nvSpPr>
          <p:spPr bwMode="auto">
            <a:xfrm>
              <a:off x="6348413" y="2114550"/>
              <a:ext cx="104775"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5" name="Freeform 77"/>
            <p:cNvSpPr>
              <a:spLocks/>
            </p:cNvSpPr>
            <p:nvPr/>
          </p:nvSpPr>
          <p:spPr bwMode="auto">
            <a:xfrm>
              <a:off x="6010275" y="2109788"/>
              <a:ext cx="104775"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6" name="Freeform 78"/>
            <p:cNvSpPr>
              <a:spLocks/>
            </p:cNvSpPr>
            <p:nvPr/>
          </p:nvSpPr>
          <p:spPr bwMode="auto">
            <a:xfrm>
              <a:off x="6453188" y="2095500"/>
              <a:ext cx="157162"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7" name="Freeform 79"/>
            <p:cNvSpPr>
              <a:spLocks/>
            </p:cNvSpPr>
            <p:nvPr/>
          </p:nvSpPr>
          <p:spPr bwMode="auto">
            <a:xfrm>
              <a:off x="5848350" y="2105025"/>
              <a:ext cx="157163"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8" name="Freeform 80"/>
            <p:cNvSpPr>
              <a:spLocks/>
            </p:cNvSpPr>
            <p:nvPr/>
          </p:nvSpPr>
          <p:spPr bwMode="auto">
            <a:xfrm>
              <a:off x="5580063" y="2098675"/>
              <a:ext cx="266700"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69" name="Freeform 81"/>
            <p:cNvSpPr>
              <a:spLocks/>
            </p:cNvSpPr>
            <p:nvPr/>
          </p:nvSpPr>
          <p:spPr bwMode="auto">
            <a:xfrm>
              <a:off x="6605588" y="2105025"/>
              <a:ext cx="266700"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0" name="Freeform 82"/>
            <p:cNvSpPr>
              <a:spLocks/>
            </p:cNvSpPr>
            <p:nvPr/>
          </p:nvSpPr>
          <p:spPr bwMode="auto">
            <a:xfrm>
              <a:off x="4903788" y="2117725"/>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1" name="Freeform 83"/>
            <p:cNvSpPr>
              <a:spLocks/>
            </p:cNvSpPr>
            <p:nvPr/>
          </p:nvSpPr>
          <p:spPr bwMode="auto">
            <a:xfrm>
              <a:off x="4979988" y="2117725"/>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2" name="Freeform 84"/>
            <p:cNvSpPr>
              <a:spLocks/>
            </p:cNvSpPr>
            <p:nvPr/>
          </p:nvSpPr>
          <p:spPr bwMode="auto">
            <a:xfrm>
              <a:off x="4827588" y="2117725"/>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3" name="Freeform 85"/>
            <p:cNvSpPr>
              <a:spLocks/>
            </p:cNvSpPr>
            <p:nvPr/>
          </p:nvSpPr>
          <p:spPr bwMode="auto">
            <a:xfrm>
              <a:off x="5056188" y="2117725"/>
              <a:ext cx="104775"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4" name="Freeform 86"/>
            <p:cNvSpPr>
              <a:spLocks/>
            </p:cNvSpPr>
            <p:nvPr/>
          </p:nvSpPr>
          <p:spPr bwMode="auto">
            <a:xfrm>
              <a:off x="4718050" y="2112963"/>
              <a:ext cx="104775"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5" name="Freeform 87"/>
            <p:cNvSpPr>
              <a:spLocks/>
            </p:cNvSpPr>
            <p:nvPr/>
          </p:nvSpPr>
          <p:spPr bwMode="auto">
            <a:xfrm>
              <a:off x="5160963" y="2098675"/>
              <a:ext cx="157162"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6" name="Freeform 88"/>
            <p:cNvSpPr>
              <a:spLocks/>
            </p:cNvSpPr>
            <p:nvPr/>
          </p:nvSpPr>
          <p:spPr bwMode="auto">
            <a:xfrm>
              <a:off x="4556125" y="2108200"/>
              <a:ext cx="157163"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7" name="Freeform 89"/>
            <p:cNvSpPr>
              <a:spLocks/>
            </p:cNvSpPr>
            <p:nvPr/>
          </p:nvSpPr>
          <p:spPr bwMode="auto">
            <a:xfrm>
              <a:off x="4284663" y="2089150"/>
              <a:ext cx="266700"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78" name="Freeform 90"/>
            <p:cNvSpPr>
              <a:spLocks/>
            </p:cNvSpPr>
            <p:nvPr/>
          </p:nvSpPr>
          <p:spPr bwMode="auto">
            <a:xfrm>
              <a:off x="5313363" y="2108200"/>
              <a:ext cx="266700"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grpSp>
          <p:nvGrpSpPr>
            <p:cNvPr id="8" name="Group 92"/>
            <p:cNvGrpSpPr>
              <a:grpSpLocks/>
            </p:cNvGrpSpPr>
            <p:nvPr/>
          </p:nvGrpSpPr>
          <p:grpSpPr bwMode="auto">
            <a:xfrm>
              <a:off x="2989263" y="2089150"/>
              <a:ext cx="1295400" cy="1263650"/>
              <a:chOff x="2883" y="1614"/>
              <a:chExt cx="816" cy="796"/>
            </a:xfrm>
          </p:grpSpPr>
          <p:sp>
            <p:nvSpPr>
              <p:cNvPr id="88" name="Freeform 93"/>
              <p:cNvSpPr>
                <a:spLocks/>
              </p:cNvSpPr>
              <p:nvPr/>
            </p:nvSpPr>
            <p:spPr bwMode="auto">
              <a:xfrm>
                <a:off x="3273" y="1632"/>
                <a:ext cx="48" cy="778"/>
              </a:xfrm>
              <a:custGeom>
                <a:avLst/>
                <a:gdLst>
                  <a:gd name="T0" fmla="*/ 0 w 80"/>
                  <a:gd name="T1" fmla="*/ 542 h 660"/>
                  <a:gd name="T2" fmla="*/ 1 w 80"/>
                  <a:gd name="T3" fmla="*/ 434 h 660"/>
                  <a:gd name="T4" fmla="*/ 1 w 80"/>
                  <a:gd name="T5" fmla="*/ 332 h 660"/>
                  <a:gd name="T6" fmla="*/ 1 w 80"/>
                  <a:gd name="T7" fmla="*/ 238 h 660"/>
                  <a:gd name="T8" fmla="*/ 2 w 80"/>
                  <a:gd name="T9" fmla="*/ 157 h 660"/>
                  <a:gd name="T10" fmla="*/ 2 w 80"/>
                  <a:gd name="T11" fmla="*/ 92 h 660"/>
                  <a:gd name="T12" fmla="*/ 3 w 80"/>
                  <a:gd name="T13" fmla="*/ 39 h 660"/>
                  <a:gd name="T14" fmla="*/ 4 w 80"/>
                  <a:gd name="T15" fmla="*/ 9 h 660"/>
                  <a:gd name="T16" fmla="*/ 4 w 80"/>
                  <a:gd name="T17" fmla="*/ 0 h 660"/>
                  <a:gd name="T18" fmla="*/ 5 w 80"/>
                  <a:gd name="T19" fmla="*/ 9 h 660"/>
                  <a:gd name="T20" fmla="*/ 5 w 80"/>
                  <a:gd name="T21" fmla="*/ 39 h 660"/>
                  <a:gd name="T22" fmla="*/ 6 w 80"/>
                  <a:gd name="T23" fmla="*/ 92 h 660"/>
                  <a:gd name="T24" fmla="*/ 7 w 80"/>
                  <a:gd name="T25" fmla="*/ 157 h 660"/>
                  <a:gd name="T26" fmla="*/ 7 w 80"/>
                  <a:gd name="T27" fmla="*/ 238 h 660"/>
                  <a:gd name="T28" fmla="*/ 7 w 80"/>
                  <a:gd name="T29" fmla="*/ 332 h 660"/>
                  <a:gd name="T30" fmla="*/ 8 w 80"/>
                  <a:gd name="T31" fmla="*/ 434 h 660"/>
                  <a:gd name="T32" fmla="*/ 8 w 80"/>
                  <a:gd name="T33" fmla="*/ 542 h 660"/>
                  <a:gd name="T34" fmla="*/ 9 w 80"/>
                  <a:gd name="T35" fmla="*/ 647 h 660"/>
                  <a:gd name="T36" fmla="*/ 10 w 80"/>
                  <a:gd name="T37" fmla="*/ 747 h 660"/>
                  <a:gd name="T38" fmla="*/ 10 w 80"/>
                  <a:gd name="T39" fmla="*/ 839 h 660"/>
                  <a:gd name="T40" fmla="*/ 10 w 80"/>
                  <a:gd name="T41" fmla="*/ 924 h 660"/>
                  <a:gd name="T42" fmla="*/ 11 w 80"/>
                  <a:gd name="T43" fmla="*/ 989 h 660"/>
                  <a:gd name="T44" fmla="*/ 11 w 80"/>
                  <a:gd name="T45" fmla="*/ 1042 h 660"/>
                  <a:gd name="T46" fmla="*/ 12 w 80"/>
                  <a:gd name="T47" fmla="*/ 1072 h 660"/>
                  <a:gd name="T48" fmla="*/ 13 w 80"/>
                  <a:gd name="T49" fmla="*/ 1081 h 660"/>
                  <a:gd name="T50" fmla="*/ 13 w 80"/>
                  <a:gd name="T51" fmla="*/ 1072 h 660"/>
                  <a:gd name="T52" fmla="*/ 14 w 80"/>
                  <a:gd name="T53" fmla="*/ 1042 h 660"/>
                  <a:gd name="T54" fmla="*/ 14 w 80"/>
                  <a:gd name="T55" fmla="*/ 989 h 660"/>
                  <a:gd name="T56" fmla="*/ 15 w 80"/>
                  <a:gd name="T57" fmla="*/ 924 h 660"/>
                  <a:gd name="T58" fmla="*/ 16 w 80"/>
                  <a:gd name="T59" fmla="*/ 839 h 660"/>
                  <a:gd name="T60" fmla="*/ 16 w 80"/>
                  <a:gd name="T61" fmla="*/ 747 h 660"/>
                  <a:gd name="T62" fmla="*/ 17 w 80"/>
                  <a:gd name="T63" fmla="*/ 647 h 660"/>
                  <a:gd name="T64" fmla="*/ 17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9" name="Freeform 94"/>
              <p:cNvSpPr>
                <a:spLocks/>
              </p:cNvSpPr>
              <p:nvPr/>
            </p:nvSpPr>
            <p:spPr bwMode="auto">
              <a:xfrm>
                <a:off x="3321" y="1632"/>
                <a:ext cx="48" cy="778"/>
              </a:xfrm>
              <a:custGeom>
                <a:avLst/>
                <a:gdLst>
                  <a:gd name="T0" fmla="*/ 0 w 80"/>
                  <a:gd name="T1" fmla="*/ 542 h 660"/>
                  <a:gd name="T2" fmla="*/ 1 w 80"/>
                  <a:gd name="T3" fmla="*/ 434 h 660"/>
                  <a:gd name="T4" fmla="*/ 1 w 80"/>
                  <a:gd name="T5" fmla="*/ 332 h 660"/>
                  <a:gd name="T6" fmla="*/ 1 w 80"/>
                  <a:gd name="T7" fmla="*/ 238 h 660"/>
                  <a:gd name="T8" fmla="*/ 2 w 80"/>
                  <a:gd name="T9" fmla="*/ 157 h 660"/>
                  <a:gd name="T10" fmla="*/ 2 w 80"/>
                  <a:gd name="T11" fmla="*/ 92 h 660"/>
                  <a:gd name="T12" fmla="*/ 3 w 80"/>
                  <a:gd name="T13" fmla="*/ 39 h 660"/>
                  <a:gd name="T14" fmla="*/ 4 w 80"/>
                  <a:gd name="T15" fmla="*/ 9 h 660"/>
                  <a:gd name="T16" fmla="*/ 4 w 80"/>
                  <a:gd name="T17" fmla="*/ 0 h 660"/>
                  <a:gd name="T18" fmla="*/ 5 w 80"/>
                  <a:gd name="T19" fmla="*/ 9 h 660"/>
                  <a:gd name="T20" fmla="*/ 5 w 80"/>
                  <a:gd name="T21" fmla="*/ 39 h 660"/>
                  <a:gd name="T22" fmla="*/ 6 w 80"/>
                  <a:gd name="T23" fmla="*/ 92 h 660"/>
                  <a:gd name="T24" fmla="*/ 7 w 80"/>
                  <a:gd name="T25" fmla="*/ 157 h 660"/>
                  <a:gd name="T26" fmla="*/ 7 w 80"/>
                  <a:gd name="T27" fmla="*/ 238 h 660"/>
                  <a:gd name="T28" fmla="*/ 7 w 80"/>
                  <a:gd name="T29" fmla="*/ 332 h 660"/>
                  <a:gd name="T30" fmla="*/ 8 w 80"/>
                  <a:gd name="T31" fmla="*/ 434 h 660"/>
                  <a:gd name="T32" fmla="*/ 8 w 80"/>
                  <a:gd name="T33" fmla="*/ 542 h 660"/>
                  <a:gd name="T34" fmla="*/ 9 w 80"/>
                  <a:gd name="T35" fmla="*/ 647 h 660"/>
                  <a:gd name="T36" fmla="*/ 10 w 80"/>
                  <a:gd name="T37" fmla="*/ 747 h 660"/>
                  <a:gd name="T38" fmla="*/ 10 w 80"/>
                  <a:gd name="T39" fmla="*/ 839 h 660"/>
                  <a:gd name="T40" fmla="*/ 10 w 80"/>
                  <a:gd name="T41" fmla="*/ 924 h 660"/>
                  <a:gd name="T42" fmla="*/ 11 w 80"/>
                  <a:gd name="T43" fmla="*/ 989 h 660"/>
                  <a:gd name="T44" fmla="*/ 11 w 80"/>
                  <a:gd name="T45" fmla="*/ 1042 h 660"/>
                  <a:gd name="T46" fmla="*/ 12 w 80"/>
                  <a:gd name="T47" fmla="*/ 1072 h 660"/>
                  <a:gd name="T48" fmla="*/ 13 w 80"/>
                  <a:gd name="T49" fmla="*/ 1081 h 660"/>
                  <a:gd name="T50" fmla="*/ 13 w 80"/>
                  <a:gd name="T51" fmla="*/ 1072 h 660"/>
                  <a:gd name="T52" fmla="*/ 14 w 80"/>
                  <a:gd name="T53" fmla="*/ 1042 h 660"/>
                  <a:gd name="T54" fmla="*/ 14 w 80"/>
                  <a:gd name="T55" fmla="*/ 989 h 660"/>
                  <a:gd name="T56" fmla="*/ 15 w 80"/>
                  <a:gd name="T57" fmla="*/ 924 h 660"/>
                  <a:gd name="T58" fmla="*/ 16 w 80"/>
                  <a:gd name="T59" fmla="*/ 839 h 660"/>
                  <a:gd name="T60" fmla="*/ 16 w 80"/>
                  <a:gd name="T61" fmla="*/ 747 h 660"/>
                  <a:gd name="T62" fmla="*/ 17 w 80"/>
                  <a:gd name="T63" fmla="*/ 647 h 660"/>
                  <a:gd name="T64" fmla="*/ 17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90" name="Freeform 95"/>
              <p:cNvSpPr>
                <a:spLocks/>
              </p:cNvSpPr>
              <p:nvPr/>
            </p:nvSpPr>
            <p:spPr bwMode="auto">
              <a:xfrm>
                <a:off x="3225" y="1632"/>
                <a:ext cx="48" cy="778"/>
              </a:xfrm>
              <a:custGeom>
                <a:avLst/>
                <a:gdLst>
                  <a:gd name="T0" fmla="*/ 0 w 80"/>
                  <a:gd name="T1" fmla="*/ 542 h 660"/>
                  <a:gd name="T2" fmla="*/ 1 w 80"/>
                  <a:gd name="T3" fmla="*/ 434 h 660"/>
                  <a:gd name="T4" fmla="*/ 1 w 80"/>
                  <a:gd name="T5" fmla="*/ 332 h 660"/>
                  <a:gd name="T6" fmla="*/ 1 w 80"/>
                  <a:gd name="T7" fmla="*/ 238 h 660"/>
                  <a:gd name="T8" fmla="*/ 2 w 80"/>
                  <a:gd name="T9" fmla="*/ 157 h 660"/>
                  <a:gd name="T10" fmla="*/ 2 w 80"/>
                  <a:gd name="T11" fmla="*/ 92 h 660"/>
                  <a:gd name="T12" fmla="*/ 3 w 80"/>
                  <a:gd name="T13" fmla="*/ 39 h 660"/>
                  <a:gd name="T14" fmla="*/ 4 w 80"/>
                  <a:gd name="T15" fmla="*/ 9 h 660"/>
                  <a:gd name="T16" fmla="*/ 4 w 80"/>
                  <a:gd name="T17" fmla="*/ 0 h 660"/>
                  <a:gd name="T18" fmla="*/ 5 w 80"/>
                  <a:gd name="T19" fmla="*/ 9 h 660"/>
                  <a:gd name="T20" fmla="*/ 5 w 80"/>
                  <a:gd name="T21" fmla="*/ 39 h 660"/>
                  <a:gd name="T22" fmla="*/ 6 w 80"/>
                  <a:gd name="T23" fmla="*/ 92 h 660"/>
                  <a:gd name="T24" fmla="*/ 7 w 80"/>
                  <a:gd name="T25" fmla="*/ 157 h 660"/>
                  <a:gd name="T26" fmla="*/ 7 w 80"/>
                  <a:gd name="T27" fmla="*/ 238 h 660"/>
                  <a:gd name="T28" fmla="*/ 7 w 80"/>
                  <a:gd name="T29" fmla="*/ 332 h 660"/>
                  <a:gd name="T30" fmla="*/ 8 w 80"/>
                  <a:gd name="T31" fmla="*/ 434 h 660"/>
                  <a:gd name="T32" fmla="*/ 8 w 80"/>
                  <a:gd name="T33" fmla="*/ 542 h 660"/>
                  <a:gd name="T34" fmla="*/ 9 w 80"/>
                  <a:gd name="T35" fmla="*/ 647 h 660"/>
                  <a:gd name="T36" fmla="*/ 10 w 80"/>
                  <a:gd name="T37" fmla="*/ 747 h 660"/>
                  <a:gd name="T38" fmla="*/ 10 w 80"/>
                  <a:gd name="T39" fmla="*/ 839 h 660"/>
                  <a:gd name="T40" fmla="*/ 10 w 80"/>
                  <a:gd name="T41" fmla="*/ 924 h 660"/>
                  <a:gd name="T42" fmla="*/ 11 w 80"/>
                  <a:gd name="T43" fmla="*/ 989 h 660"/>
                  <a:gd name="T44" fmla="*/ 11 w 80"/>
                  <a:gd name="T45" fmla="*/ 1042 h 660"/>
                  <a:gd name="T46" fmla="*/ 12 w 80"/>
                  <a:gd name="T47" fmla="*/ 1072 h 660"/>
                  <a:gd name="T48" fmla="*/ 13 w 80"/>
                  <a:gd name="T49" fmla="*/ 1081 h 660"/>
                  <a:gd name="T50" fmla="*/ 13 w 80"/>
                  <a:gd name="T51" fmla="*/ 1072 h 660"/>
                  <a:gd name="T52" fmla="*/ 14 w 80"/>
                  <a:gd name="T53" fmla="*/ 1042 h 660"/>
                  <a:gd name="T54" fmla="*/ 14 w 80"/>
                  <a:gd name="T55" fmla="*/ 989 h 660"/>
                  <a:gd name="T56" fmla="*/ 15 w 80"/>
                  <a:gd name="T57" fmla="*/ 924 h 660"/>
                  <a:gd name="T58" fmla="*/ 16 w 80"/>
                  <a:gd name="T59" fmla="*/ 839 h 660"/>
                  <a:gd name="T60" fmla="*/ 16 w 80"/>
                  <a:gd name="T61" fmla="*/ 747 h 660"/>
                  <a:gd name="T62" fmla="*/ 17 w 80"/>
                  <a:gd name="T63" fmla="*/ 647 h 660"/>
                  <a:gd name="T64" fmla="*/ 17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91" name="Freeform 96"/>
              <p:cNvSpPr>
                <a:spLocks/>
              </p:cNvSpPr>
              <p:nvPr/>
            </p:nvSpPr>
            <p:spPr bwMode="auto">
              <a:xfrm>
                <a:off x="3369" y="1632"/>
                <a:ext cx="66" cy="778"/>
              </a:xfrm>
              <a:custGeom>
                <a:avLst/>
                <a:gdLst>
                  <a:gd name="T0" fmla="*/ 0 w 80"/>
                  <a:gd name="T1" fmla="*/ 542 h 660"/>
                  <a:gd name="T2" fmla="*/ 2 w 80"/>
                  <a:gd name="T3" fmla="*/ 434 h 660"/>
                  <a:gd name="T4" fmla="*/ 2 w 80"/>
                  <a:gd name="T5" fmla="*/ 332 h 660"/>
                  <a:gd name="T6" fmla="*/ 4 w 80"/>
                  <a:gd name="T7" fmla="*/ 238 h 660"/>
                  <a:gd name="T8" fmla="*/ 5 w 80"/>
                  <a:gd name="T9" fmla="*/ 157 h 660"/>
                  <a:gd name="T10" fmla="*/ 6 w 80"/>
                  <a:gd name="T11" fmla="*/ 92 h 660"/>
                  <a:gd name="T12" fmla="*/ 8 w 80"/>
                  <a:gd name="T13" fmla="*/ 39 h 660"/>
                  <a:gd name="T14" fmla="*/ 10 w 80"/>
                  <a:gd name="T15" fmla="*/ 9 h 660"/>
                  <a:gd name="T16" fmla="*/ 11 w 80"/>
                  <a:gd name="T17" fmla="*/ 0 h 660"/>
                  <a:gd name="T18" fmla="*/ 12 w 80"/>
                  <a:gd name="T19" fmla="*/ 9 h 660"/>
                  <a:gd name="T20" fmla="*/ 14 w 80"/>
                  <a:gd name="T21" fmla="*/ 39 h 660"/>
                  <a:gd name="T22" fmla="*/ 14 w 80"/>
                  <a:gd name="T23" fmla="*/ 92 h 660"/>
                  <a:gd name="T24" fmla="*/ 17 w 80"/>
                  <a:gd name="T25" fmla="*/ 157 h 660"/>
                  <a:gd name="T26" fmla="*/ 17 w 80"/>
                  <a:gd name="T27" fmla="*/ 238 h 660"/>
                  <a:gd name="T28" fmla="*/ 19 w 80"/>
                  <a:gd name="T29" fmla="*/ 332 h 660"/>
                  <a:gd name="T30" fmla="*/ 21 w 80"/>
                  <a:gd name="T31" fmla="*/ 434 h 660"/>
                  <a:gd name="T32" fmla="*/ 21 w 80"/>
                  <a:gd name="T33" fmla="*/ 542 h 660"/>
                  <a:gd name="T34" fmla="*/ 23 w 80"/>
                  <a:gd name="T35" fmla="*/ 647 h 660"/>
                  <a:gd name="T36" fmla="*/ 26 w 80"/>
                  <a:gd name="T37" fmla="*/ 747 h 660"/>
                  <a:gd name="T38" fmla="*/ 26 w 80"/>
                  <a:gd name="T39" fmla="*/ 839 h 660"/>
                  <a:gd name="T40" fmla="*/ 27 w 80"/>
                  <a:gd name="T41" fmla="*/ 924 h 660"/>
                  <a:gd name="T42" fmla="*/ 29 w 80"/>
                  <a:gd name="T43" fmla="*/ 989 h 660"/>
                  <a:gd name="T44" fmla="*/ 31 w 80"/>
                  <a:gd name="T45" fmla="*/ 1042 h 660"/>
                  <a:gd name="T46" fmla="*/ 31 w 80"/>
                  <a:gd name="T47" fmla="*/ 1072 h 660"/>
                  <a:gd name="T48" fmla="*/ 34 w 80"/>
                  <a:gd name="T49" fmla="*/ 1081 h 660"/>
                  <a:gd name="T50" fmla="*/ 35 w 80"/>
                  <a:gd name="T51" fmla="*/ 1072 h 660"/>
                  <a:gd name="T52" fmla="*/ 37 w 80"/>
                  <a:gd name="T53" fmla="*/ 1042 h 660"/>
                  <a:gd name="T54" fmla="*/ 37 w 80"/>
                  <a:gd name="T55" fmla="*/ 989 h 660"/>
                  <a:gd name="T56" fmla="*/ 39 w 80"/>
                  <a:gd name="T57" fmla="*/ 924 h 660"/>
                  <a:gd name="T58" fmla="*/ 41 w 80"/>
                  <a:gd name="T59" fmla="*/ 839 h 660"/>
                  <a:gd name="T60" fmla="*/ 42 w 80"/>
                  <a:gd name="T61" fmla="*/ 747 h 660"/>
                  <a:gd name="T62" fmla="*/ 44 w 80"/>
                  <a:gd name="T63" fmla="*/ 647 h 660"/>
                  <a:gd name="T64" fmla="*/ 45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92" name="Freeform 97"/>
              <p:cNvSpPr>
                <a:spLocks/>
              </p:cNvSpPr>
              <p:nvPr/>
            </p:nvSpPr>
            <p:spPr bwMode="auto">
              <a:xfrm>
                <a:off x="3156" y="1629"/>
                <a:ext cx="66" cy="778"/>
              </a:xfrm>
              <a:custGeom>
                <a:avLst/>
                <a:gdLst>
                  <a:gd name="T0" fmla="*/ 0 w 80"/>
                  <a:gd name="T1" fmla="*/ 542 h 660"/>
                  <a:gd name="T2" fmla="*/ 2 w 80"/>
                  <a:gd name="T3" fmla="*/ 434 h 660"/>
                  <a:gd name="T4" fmla="*/ 2 w 80"/>
                  <a:gd name="T5" fmla="*/ 332 h 660"/>
                  <a:gd name="T6" fmla="*/ 4 w 80"/>
                  <a:gd name="T7" fmla="*/ 238 h 660"/>
                  <a:gd name="T8" fmla="*/ 5 w 80"/>
                  <a:gd name="T9" fmla="*/ 157 h 660"/>
                  <a:gd name="T10" fmla="*/ 6 w 80"/>
                  <a:gd name="T11" fmla="*/ 92 h 660"/>
                  <a:gd name="T12" fmla="*/ 8 w 80"/>
                  <a:gd name="T13" fmla="*/ 39 h 660"/>
                  <a:gd name="T14" fmla="*/ 10 w 80"/>
                  <a:gd name="T15" fmla="*/ 9 h 660"/>
                  <a:gd name="T16" fmla="*/ 11 w 80"/>
                  <a:gd name="T17" fmla="*/ 0 h 660"/>
                  <a:gd name="T18" fmla="*/ 12 w 80"/>
                  <a:gd name="T19" fmla="*/ 9 h 660"/>
                  <a:gd name="T20" fmla="*/ 14 w 80"/>
                  <a:gd name="T21" fmla="*/ 39 h 660"/>
                  <a:gd name="T22" fmla="*/ 14 w 80"/>
                  <a:gd name="T23" fmla="*/ 92 h 660"/>
                  <a:gd name="T24" fmla="*/ 17 w 80"/>
                  <a:gd name="T25" fmla="*/ 157 h 660"/>
                  <a:gd name="T26" fmla="*/ 17 w 80"/>
                  <a:gd name="T27" fmla="*/ 238 h 660"/>
                  <a:gd name="T28" fmla="*/ 19 w 80"/>
                  <a:gd name="T29" fmla="*/ 332 h 660"/>
                  <a:gd name="T30" fmla="*/ 21 w 80"/>
                  <a:gd name="T31" fmla="*/ 434 h 660"/>
                  <a:gd name="T32" fmla="*/ 21 w 80"/>
                  <a:gd name="T33" fmla="*/ 542 h 660"/>
                  <a:gd name="T34" fmla="*/ 23 w 80"/>
                  <a:gd name="T35" fmla="*/ 647 h 660"/>
                  <a:gd name="T36" fmla="*/ 26 w 80"/>
                  <a:gd name="T37" fmla="*/ 747 h 660"/>
                  <a:gd name="T38" fmla="*/ 26 w 80"/>
                  <a:gd name="T39" fmla="*/ 839 h 660"/>
                  <a:gd name="T40" fmla="*/ 27 w 80"/>
                  <a:gd name="T41" fmla="*/ 924 h 660"/>
                  <a:gd name="T42" fmla="*/ 29 w 80"/>
                  <a:gd name="T43" fmla="*/ 989 h 660"/>
                  <a:gd name="T44" fmla="*/ 31 w 80"/>
                  <a:gd name="T45" fmla="*/ 1042 h 660"/>
                  <a:gd name="T46" fmla="*/ 31 w 80"/>
                  <a:gd name="T47" fmla="*/ 1072 h 660"/>
                  <a:gd name="T48" fmla="*/ 34 w 80"/>
                  <a:gd name="T49" fmla="*/ 1081 h 660"/>
                  <a:gd name="T50" fmla="*/ 35 w 80"/>
                  <a:gd name="T51" fmla="*/ 1072 h 660"/>
                  <a:gd name="T52" fmla="*/ 37 w 80"/>
                  <a:gd name="T53" fmla="*/ 1042 h 660"/>
                  <a:gd name="T54" fmla="*/ 37 w 80"/>
                  <a:gd name="T55" fmla="*/ 989 h 660"/>
                  <a:gd name="T56" fmla="*/ 39 w 80"/>
                  <a:gd name="T57" fmla="*/ 924 h 660"/>
                  <a:gd name="T58" fmla="*/ 41 w 80"/>
                  <a:gd name="T59" fmla="*/ 839 h 660"/>
                  <a:gd name="T60" fmla="*/ 42 w 80"/>
                  <a:gd name="T61" fmla="*/ 747 h 660"/>
                  <a:gd name="T62" fmla="*/ 44 w 80"/>
                  <a:gd name="T63" fmla="*/ 647 h 660"/>
                  <a:gd name="T64" fmla="*/ 45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93" name="Freeform 98"/>
              <p:cNvSpPr>
                <a:spLocks/>
              </p:cNvSpPr>
              <p:nvPr/>
            </p:nvSpPr>
            <p:spPr bwMode="auto">
              <a:xfrm>
                <a:off x="3435" y="1620"/>
                <a:ext cx="99" cy="778"/>
              </a:xfrm>
              <a:custGeom>
                <a:avLst/>
                <a:gdLst>
                  <a:gd name="T0" fmla="*/ 0 w 80"/>
                  <a:gd name="T1" fmla="*/ 542 h 660"/>
                  <a:gd name="T2" fmla="*/ 2 w 80"/>
                  <a:gd name="T3" fmla="*/ 434 h 660"/>
                  <a:gd name="T4" fmla="*/ 7 w 80"/>
                  <a:gd name="T5" fmla="*/ 332 h 660"/>
                  <a:gd name="T6" fmla="*/ 14 w 80"/>
                  <a:gd name="T7" fmla="*/ 238 h 660"/>
                  <a:gd name="T8" fmla="*/ 17 w 80"/>
                  <a:gd name="T9" fmla="*/ 157 h 660"/>
                  <a:gd name="T10" fmla="*/ 21 w 80"/>
                  <a:gd name="T11" fmla="*/ 92 h 660"/>
                  <a:gd name="T12" fmla="*/ 30 w 80"/>
                  <a:gd name="T13" fmla="*/ 39 h 660"/>
                  <a:gd name="T14" fmla="*/ 32 w 80"/>
                  <a:gd name="T15" fmla="*/ 9 h 660"/>
                  <a:gd name="T16" fmla="*/ 37 w 80"/>
                  <a:gd name="T17" fmla="*/ 0 h 660"/>
                  <a:gd name="T18" fmla="*/ 41 w 80"/>
                  <a:gd name="T19" fmla="*/ 9 h 660"/>
                  <a:gd name="T20" fmla="*/ 46 w 80"/>
                  <a:gd name="T21" fmla="*/ 39 h 660"/>
                  <a:gd name="T22" fmla="*/ 50 w 80"/>
                  <a:gd name="T23" fmla="*/ 92 h 660"/>
                  <a:gd name="T24" fmla="*/ 57 w 80"/>
                  <a:gd name="T25" fmla="*/ 157 h 660"/>
                  <a:gd name="T26" fmla="*/ 62 w 80"/>
                  <a:gd name="T27" fmla="*/ 238 h 660"/>
                  <a:gd name="T28" fmla="*/ 64 w 80"/>
                  <a:gd name="T29" fmla="*/ 332 h 660"/>
                  <a:gd name="T30" fmla="*/ 71 w 80"/>
                  <a:gd name="T31" fmla="*/ 434 h 660"/>
                  <a:gd name="T32" fmla="*/ 73 w 80"/>
                  <a:gd name="T33" fmla="*/ 542 h 660"/>
                  <a:gd name="T34" fmla="*/ 78 w 80"/>
                  <a:gd name="T35" fmla="*/ 647 h 660"/>
                  <a:gd name="T36" fmla="*/ 85 w 80"/>
                  <a:gd name="T37" fmla="*/ 747 h 660"/>
                  <a:gd name="T38" fmla="*/ 89 w 80"/>
                  <a:gd name="T39" fmla="*/ 839 h 660"/>
                  <a:gd name="T40" fmla="*/ 93 w 80"/>
                  <a:gd name="T41" fmla="*/ 924 h 660"/>
                  <a:gd name="T42" fmla="*/ 98 w 80"/>
                  <a:gd name="T43" fmla="*/ 989 h 660"/>
                  <a:gd name="T44" fmla="*/ 103 w 80"/>
                  <a:gd name="T45" fmla="*/ 1042 h 660"/>
                  <a:gd name="T46" fmla="*/ 105 w 80"/>
                  <a:gd name="T47" fmla="*/ 1072 h 660"/>
                  <a:gd name="T48" fmla="*/ 114 w 80"/>
                  <a:gd name="T49" fmla="*/ 1081 h 660"/>
                  <a:gd name="T50" fmla="*/ 118 w 80"/>
                  <a:gd name="T51" fmla="*/ 1072 h 660"/>
                  <a:gd name="T52" fmla="*/ 123 w 80"/>
                  <a:gd name="T53" fmla="*/ 1042 h 660"/>
                  <a:gd name="T54" fmla="*/ 127 w 80"/>
                  <a:gd name="T55" fmla="*/ 989 h 660"/>
                  <a:gd name="T56" fmla="*/ 130 w 80"/>
                  <a:gd name="T57" fmla="*/ 924 h 660"/>
                  <a:gd name="T58" fmla="*/ 137 w 80"/>
                  <a:gd name="T59" fmla="*/ 839 h 660"/>
                  <a:gd name="T60" fmla="*/ 142 w 80"/>
                  <a:gd name="T61" fmla="*/ 747 h 660"/>
                  <a:gd name="T62" fmla="*/ 146 w 80"/>
                  <a:gd name="T63" fmla="*/ 647 h 660"/>
                  <a:gd name="T64" fmla="*/ 152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94" name="Freeform 99"/>
              <p:cNvSpPr>
                <a:spLocks/>
              </p:cNvSpPr>
              <p:nvPr/>
            </p:nvSpPr>
            <p:spPr bwMode="auto">
              <a:xfrm>
                <a:off x="3054" y="1626"/>
                <a:ext cx="99" cy="778"/>
              </a:xfrm>
              <a:custGeom>
                <a:avLst/>
                <a:gdLst>
                  <a:gd name="T0" fmla="*/ 0 w 80"/>
                  <a:gd name="T1" fmla="*/ 542 h 660"/>
                  <a:gd name="T2" fmla="*/ 2 w 80"/>
                  <a:gd name="T3" fmla="*/ 434 h 660"/>
                  <a:gd name="T4" fmla="*/ 7 w 80"/>
                  <a:gd name="T5" fmla="*/ 332 h 660"/>
                  <a:gd name="T6" fmla="*/ 14 w 80"/>
                  <a:gd name="T7" fmla="*/ 238 h 660"/>
                  <a:gd name="T8" fmla="*/ 17 w 80"/>
                  <a:gd name="T9" fmla="*/ 157 h 660"/>
                  <a:gd name="T10" fmla="*/ 21 w 80"/>
                  <a:gd name="T11" fmla="*/ 92 h 660"/>
                  <a:gd name="T12" fmla="*/ 30 w 80"/>
                  <a:gd name="T13" fmla="*/ 39 h 660"/>
                  <a:gd name="T14" fmla="*/ 32 w 80"/>
                  <a:gd name="T15" fmla="*/ 9 h 660"/>
                  <a:gd name="T16" fmla="*/ 37 w 80"/>
                  <a:gd name="T17" fmla="*/ 0 h 660"/>
                  <a:gd name="T18" fmla="*/ 41 w 80"/>
                  <a:gd name="T19" fmla="*/ 9 h 660"/>
                  <a:gd name="T20" fmla="*/ 46 w 80"/>
                  <a:gd name="T21" fmla="*/ 39 h 660"/>
                  <a:gd name="T22" fmla="*/ 50 w 80"/>
                  <a:gd name="T23" fmla="*/ 92 h 660"/>
                  <a:gd name="T24" fmla="*/ 57 w 80"/>
                  <a:gd name="T25" fmla="*/ 157 h 660"/>
                  <a:gd name="T26" fmla="*/ 62 w 80"/>
                  <a:gd name="T27" fmla="*/ 238 h 660"/>
                  <a:gd name="T28" fmla="*/ 64 w 80"/>
                  <a:gd name="T29" fmla="*/ 332 h 660"/>
                  <a:gd name="T30" fmla="*/ 71 w 80"/>
                  <a:gd name="T31" fmla="*/ 434 h 660"/>
                  <a:gd name="T32" fmla="*/ 73 w 80"/>
                  <a:gd name="T33" fmla="*/ 542 h 660"/>
                  <a:gd name="T34" fmla="*/ 78 w 80"/>
                  <a:gd name="T35" fmla="*/ 647 h 660"/>
                  <a:gd name="T36" fmla="*/ 85 w 80"/>
                  <a:gd name="T37" fmla="*/ 747 h 660"/>
                  <a:gd name="T38" fmla="*/ 89 w 80"/>
                  <a:gd name="T39" fmla="*/ 839 h 660"/>
                  <a:gd name="T40" fmla="*/ 93 w 80"/>
                  <a:gd name="T41" fmla="*/ 924 h 660"/>
                  <a:gd name="T42" fmla="*/ 98 w 80"/>
                  <a:gd name="T43" fmla="*/ 989 h 660"/>
                  <a:gd name="T44" fmla="*/ 103 w 80"/>
                  <a:gd name="T45" fmla="*/ 1042 h 660"/>
                  <a:gd name="T46" fmla="*/ 105 w 80"/>
                  <a:gd name="T47" fmla="*/ 1072 h 660"/>
                  <a:gd name="T48" fmla="*/ 114 w 80"/>
                  <a:gd name="T49" fmla="*/ 1081 h 660"/>
                  <a:gd name="T50" fmla="*/ 118 w 80"/>
                  <a:gd name="T51" fmla="*/ 1072 h 660"/>
                  <a:gd name="T52" fmla="*/ 123 w 80"/>
                  <a:gd name="T53" fmla="*/ 1042 h 660"/>
                  <a:gd name="T54" fmla="*/ 127 w 80"/>
                  <a:gd name="T55" fmla="*/ 989 h 660"/>
                  <a:gd name="T56" fmla="*/ 130 w 80"/>
                  <a:gd name="T57" fmla="*/ 924 h 660"/>
                  <a:gd name="T58" fmla="*/ 137 w 80"/>
                  <a:gd name="T59" fmla="*/ 839 h 660"/>
                  <a:gd name="T60" fmla="*/ 142 w 80"/>
                  <a:gd name="T61" fmla="*/ 747 h 660"/>
                  <a:gd name="T62" fmla="*/ 146 w 80"/>
                  <a:gd name="T63" fmla="*/ 647 h 660"/>
                  <a:gd name="T64" fmla="*/ 152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95" name="Freeform 100"/>
              <p:cNvSpPr>
                <a:spLocks/>
              </p:cNvSpPr>
              <p:nvPr/>
            </p:nvSpPr>
            <p:spPr bwMode="auto">
              <a:xfrm>
                <a:off x="2883" y="1614"/>
                <a:ext cx="168" cy="778"/>
              </a:xfrm>
              <a:custGeom>
                <a:avLst/>
                <a:gdLst>
                  <a:gd name="T0" fmla="*/ 0 w 80"/>
                  <a:gd name="T1" fmla="*/ 542 h 660"/>
                  <a:gd name="T2" fmla="*/ 17 w 80"/>
                  <a:gd name="T3" fmla="*/ 434 h 660"/>
                  <a:gd name="T4" fmla="*/ 36 w 80"/>
                  <a:gd name="T5" fmla="*/ 332 h 660"/>
                  <a:gd name="T6" fmla="*/ 67 w 80"/>
                  <a:gd name="T7" fmla="*/ 238 h 660"/>
                  <a:gd name="T8" fmla="*/ 84 w 80"/>
                  <a:gd name="T9" fmla="*/ 157 h 660"/>
                  <a:gd name="T10" fmla="*/ 101 w 80"/>
                  <a:gd name="T11" fmla="*/ 92 h 660"/>
                  <a:gd name="T12" fmla="*/ 141 w 80"/>
                  <a:gd name="T13" fmla="*/ 39 h 660"/>
                  <a:gd name="T14" fmla="*/ 160 w 80"/>
                  <a:gd name="T15" fmla="*/ 9 h 660"/>
                  <a:gd name="T16" fmla="*/ 176 w 80"/>
                  <a:gd name="T17" fmla="*/ 0 h 660"/>
                  <a:gd name="T18" fmla="*/ 204 w 80"/>
                  <a:gd name="T19" fmla="*/ 9 h 660"/>
                  <a:gd name="T20" fmla="*/ 220 w 80"/>
                  <a:gd name="T21" fmla="*/ 39 h 660"/>
                  <a:gd name="T22" fmla="*/ 244 w 80"/>
                  <a:gd name="T23" fmla="*/ 92 h 660"/>
                  <a:gd name="T24" fmla="*/ 277 w 80"/>
                  <a:gd name="T25" fmla="*/ 157 h 660"/>
                  <a:gd name="T26" fmla="*/ 296 w 80"/>
                  <a:gd name="T27" fmla="*/ 238 h 660"/>
                  <a:gd name="T28" fmla="*/ 313 w 80"/>
                  <a:gd name="T29" fmla="*/ 332 h 660"/>
                  <a:gd name="T30" fmla="*/ 344 w 80"/>
                  <a:gd name="T31" fmla="*/ 434 h 660"/>
                  <a:gd name="T32" fmla="*/ 361 w 80"/>
                  <a:gd name="T33" fmla="*/ 542 h 660"/>
                  <a:gd name="T34" fmla="*/ 380 w 80"/>
                  <a:gd name="T35" fmla="*/ 647 h 660"/>
                  <a:gd name="T36" fmla="*/ 420 w 80"/>
                  <a:gd name="T37" fmla="*/ 747 h 660"/>
                  <a:gd name="T38" fmla="*/ 437 w 80"/>
                  <a:gd name="T39" fmla="*/ 839 h 660"/>
                  <a:gd name="T40" fmla="*/ 454 w 80"/>
                  <a:gd name="T41" fmla="*/ 924 h 660"/>
                  <a:gd name="T42" fmla="*/ 481 w 80"/>
                  <a:gd name="T43" fmla="*/ 989 h 660"/>
                  <a:gd name="T44" fmla="*/ 498 w 80"/>
                  <a:gd name="T45" fmla="*/ 1042 h 660"/>
                  <a:gd name="T46" fmla="*/ 521 w 80"/>
                  <a:gd name="T47" fmla="*/ 1072 h 660"/>
                  <a:gd name="T48" fmla="*/ 557 w 80"/>
                  <a:gd name="T49" fmla="*/ 1081 h 660"/>
                  <a:gd name="T50" fmla="*/ 573 w 80"/>
                  <a:gd name="T51" fmla="*/ 1072 h 660"/>
                  <a:gd name="T52" fmla="*/ 605 w 80"/>
                  <a:gd name="T53" fmla="*/ 1042 h 660"/>
                  <a:gd name="T54" fmla="*/ 622 w 80"/>
                  <a:gd name="T55" fmla="*/ 989 h 660"/>
                  <a:gd name="T56" fmla="*/ 641 w 80"/>
                  <a:gd name="T57" fmla="*/ 924 h 660"/>
                  <a:gd name="T58" fmla="*/ 674 w 80"/>
                  <a:gd name="T59" fmla="*/ 839 h 660"/>
                  <a:gd name="T60" fmla="*/ 697 w 80"/>
                  <a:gd name="T61" fmla="*/ 747 h 660"/>
                  <a:gd name="T62" fmla="*/ 714 w 80"/>
                  <a:gd name="T63" fmla="*/ 647 h 660"/>
                  <a:gd name="T64" fmla="*/ 741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96" name="Freeform 101"/>
              <p:cNvSpPr>
                <a:spLocks/>
              </p:cNvSpPr>
              <p:nvPr/>
            </p:nvSpPr>
            <p:spPr bwMode="auto">
              <a:xfrm>
                <a:off x="3531" y="1626"/>
                <a:ext cx="168" cy="778"/>
              </a:xfrm>
              <a:custGeom>
                <a:avLst/>
                <a:gdLst>
                  <a:gd name="T0" fmla="*/ 0 w 80"/>
                  <a:gd name="T1" fmla="*/ 542 h 660"/>
                  <a:gd name="T2" fmla="*/ 17 w 80"/>
                  <a:gd name="T3" fmla="*/ 434 h 660"/>
                  <a:gd name="T4" fmla="*/ 36 w 80"/>
                  <a:gd name="T5" fmla="*/ 332 h 660"/>
                  <a:gd name="T6" fmla="*/ 67 w 80"/>
                  <a:gd name="T7" fmla="*/ 238 h 660"/>
                  <a:gd name="T8" fmla="*/ 84 w 80"/>
                  <a:gd name="T9" fmla="*/ 157 h 660"/>
                  <a:gd name="T10" fmla="*/ 101 w 80"/>
                  <a:gd name="T11" fmla="*/ 92 h 660"/>
                  <a:gd name="T12" fmla="*/ 141 w 80"/>
                  <a:gd name="T13" fmla="*/ 39 h 660"/>
                  <a:gd name="T14" fmla="*/ 160 w 80"/>
                  <a:gd name="T15" fmla="*/ 9 h 660"/>
                  <a:gd name="T16" fmla="*/ 176 w 80"/>
                  <a:gd name="T17" fmla="*/ 0 h 660"/>
                  <a:gd name="T18" fmla="*/ 204 w 80"/>
                  <a:gd name="T19" fmla="*/ 9 h 660"/>
                  <a:gd name="T20" fmla="*/ 220 w 80"/>
                  <a:gd name="T21" fmla="*/ 39 h 660"/>
                  <a:gd name="T22" fmla="*/ 244 w 80"/>
                  <a:gd name="T23" fmla="*/ 92 h 660"/>
                  <a:gd name="T24" fmla="*/ 277 w 80"/>
                  <a:gd name="T25" fmla="*/ 157 h 660"/>
                  <a:gd name="T26" fmla="*/ 296 w 80"/>
                  <a:gd name="T27" fmla="*/ 238 h 660"/>
                  <a:gd name="T28" fmla="*/ 313 w 80"/>
                  <a:gd name="T29" fmla="*/ 332 h 660"/>
                  <a:gd name="T30" fmla="*/ 344 w 80"/>
                  <a:gd name="T31" fmla="*/ 434 h 660"/>
                  <a:gd name="T32" fmla="*/ 361 w 80"/>
                  <a:gd name="T33" fmla="*/ 542 h 660"/>
                  <a:gd name="T34" fmla="*/ 380 w 80"/>
                  <a:gd name="T35" fmla="*/ 647 h 660"/>
                  <a:gd name="T36" fmla="*/ 420 w 80"/>
                  <a:gd name="T37" fmla="*/ 747 h 660"/>
                  <a:gd name="T38" fmla="*/ 437 w 80"/>
                  <a:gd name="T39" fmla="*/ 839 h 660"/>
                  <a:gd name="T40" fmla="*/ 454 w 80"/>
                  <a:gd name="T41" fmla="*/ 924 h 660"/>
                  <a:gd name="T42" fmla="*/ 481 w 80"/>
                  <a:gd name="T43" fmla="*/ 989 h 660"/>
                  <a:gd name="T44" fmla="*/ 498 w 80"/>
                  <a:gd name="T45" fmla="*/ 1042 h 660"/>
                  <a:gd name="T46" fmla="*/ 521 w 80"/>
                  <a:gd name="T47" fmla="*/ 1072 h 660"/>
                  <a:gd name="T48" fmla="*/ 557 w 80"/>
                  <a:gd name="T49" fmla="*/ 1081 h 660"/>
                  <a:gd name="T50" fmla="*/ 573 w 80"/>
                  <a:gd name="T51" fmla="*/ 1072 h 660"/>
                  <a:gd name="T52" fmla="*/ 605 w 80"/>
                  <a:gd name="T53" fmla="*/ 1042 h 660"/>
                  <a:gd name="T54" fmla="*/ 622 w 80"/>
                  <a:gd name="T55" fmla="*/ 989 h 660"/>
                  <a:gd name="T56" fmla="*/ 641 w 80"/>
                  <a:gd name="T57" fmla="*/ 924 h 660"/>
                  <a:gd name="T58" fmla="*/ 674 w 80"/>
                  <a:gd name="T59" fmla="*/ 839 h 660"/>
                  <a:gd name="T60" fmla="*/ 697 w 80"/>
                  <a:gd name="T61" fmla="*/ 747 h 660"/>
                  <a:gd name="T62" fmla="*/ 714 w 80"/>
                  <a:gd name="T63" fmla="*/ 647 h 660"/>
                  <a:gd name="T64" fmla="*/ 741 w 80"/>
                  <a:gd name="T65" fmla="*/ 542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grpSp>
        <p:sp>
          <p:nvSpPr>
            <p:cNvPr id="80" name="Freeform 103"/>
            <p:cNvSpPr>
              <a:spLocks/>
            </p:cNvSpPr>
            <p:nvPr/>
          </p:nvSpPr>
          <p:spPr bwMode="auto">
            <a:xfrm>
              <a:off x="2316163" y="2117725"/>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1" name="Freeform 104"/>
            <p:cNvSpPr>
              <a:spLocks/>
            </p:cNvSpPr>
            <p:nvPr/>
          </p:nvSpPr>
          <p:spPr bwMode="auto">
            <a:xfrm>
              <a:off x="2392363" y="2117725"/>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2" name="Freeform 105"/>
            <p:cNvSpPr>
              <a:spLocks/>
            </p:cNvSpPr>
            <p:nvPr/>
          </p:nvSpPr>
          <p:spPr bwMode="auto">
            <a:xfrm>
              <a:off x="2239963" y="2117725"/>
              <a:ext cx="76200" cy="1235075"/>
            </a:xfrm>
            <a:custGeom>
              <a:avLst/>
              <a:gdLst>
                <a:gd name="T0" fmla="*/ 0 w 80"/>
                <a:gd name="T1" fmla="*/ 2147483647 h 660"/>
                <a:gd name="T2" fmla="*/ 1728323449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3" name="Freeform 106"/>
            <p:cNvSpPr>
              <a:spLocks/>
            </p:cNvSpPr>
            <p:nvPr/>
          </p:nvSpPr>
          <p:spPr bwMode="auto">
            <a:xfrm>
              <a:off x="2468563" y="2117725"/>
              <a:ext cx="104775"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4" name="Freeform 107"/>
            <p:cNvSpPr>
              <a:spLocks/>
            </p:cNvSpPr>
            <p:nvPr/>
          </p:nvSpPr>
          <p:spPr bwMode="auto">
            <a:xfrm>
              <a:off x="2130425" y="2112963"/>
              <a:ext cx="104775"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5" name="Freeform 108"/>
            <p:cNvSpPr>
              <a:spLocks/>
            </p:cNvSpPr>
            <p:nvPr/>
          </p:nvSpPr>
          <p:spPr bwMode="auto">
            <a:xfrm>
              <a:off x="2573338" y="2098675"/>
              <a:ext cx="157162"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6" name="Freeform 111"/>
            <p:cNvSpPr>
              <a:spLocks/>
            </p:cNvSpPr>
            <p:nvPr/>
          </p:nvSpPr>
          <p:spPr bwMode="auto">
            <a:xfrm>
              <a:off x="2725738" y="2108200"/>
              <a:ext cx="266700"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87" name="Freeform 112"/>
            <p:cNvSpPr>
              <a:spLocks/>
            </p:cNvSpPr>
            <p:nvPr/>
          </p:nvSpPr>
          <p:spPr bwMode="auto">
            <a:xfrm>
              <a:off x="1863725" y="2103438"/>
              <a:ext cx="266700" cy="1235075"/>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grpSp>
      <p:sp>
        <p:nvSpPr>
          <p:cNvPr id="98" name="AutoShape 41"/>
          <p:cNvSpPr>
            <a:spLocks noChangeArrowheads="1"/>
          </p:cNvSpPr>
          <p:nvPr/>
        </p:nvSpPr>
        <p:spPr bwMode="auto">
          <a:xfrm>
            <a:off x="2051720" y="2099254"/>
            <a:ext cx="432048" cy="2760739"/>
          </a:xfrm>
          <a:prstGeom prst="rightArrow">
            <a:avLst>
              <a:gd name="adj1" fmla="val 50769"/>
              <a:gd name="adj2" fmla="val 100000"/>
            </a:avLst>
          </a:prstGeom>
          <a:solidFill>
            <a:srgbClr val="91ACE3"/>
          </a:solidFill>
          <a:ln w="9525" algn="ctr">
            <a:miter lim="800000"/>
            <a:headEnd/>
            <a:tailEnd/>
          </a:ln>
          <a:effectLst/>
          <a:scene3d>
            <a:camera prst="legacyObliqueTopRight"/>
            <a:lightRig rig="legacyFlat3" dir="b"/>
          </a:scene3d>
          <a:sp3d extrusionH="152400" prstMaterial="legacyMatte">
            <a:bevelT w="13500" h="13500" prst="angle"/>
            <a:bevelB w="13500" h="13500" prst="angle"/>
            <a:extrusionClr>
              <a:srgbClr val="91ACE3"/>
            </a:extrusionClr>
          </a:sp3d>
        </p:spPr>
        <p:txBody>
          <a:bodyPr anchor="ctr">
            <a:flatTx/>
          </a:bodyPr>
          <a:lstStyle/>
          <a:p>
            <a:pPr algn="ctr"/>
            <a:endParaRPr lang="en-US" sz="1200">
              <a:solidFill>
                <a:schemeClr val="bg1"/>
              </a:solidFill>
              <a:effectLst>
                <a:outerShdw blurRad="38100" dist="38100" dir="2700000" algn="tl">
                  <a:srgbClr val="000000"/>
                </a:outerShdw>
              </a:effectLst>
              <a:latin typeface="Arial" pitchFamily="34" charset="0"/>
            </a:endParaRPr>
          </a:p>
        </p:txBody>
      </p:sp>
      <p:sp>
        <p:nvSpPr>
          <p:cNvPr id="99" name="98 CuadroTexto"/>
          <p:cNvSpPr txBox="1"/>
          <p:nvPr/>
        </p:nvSpPr>
        <p:spPr>
          <a:xfrm>
            <a:off x="5176753" y="4257084"/>
            <a:ext cx="1661032" cy="369332"/>
          </a:xfrm>
          <a:prstGeom prst="rect">
            <a:avLst/>
          </a:prstGeom>
          <a:noFill/>
        </p:spPr>
        <p:txBody>
          <a:bodyPr wrap="none" rtlCol="0">
            <a:spAutoFit/>
          </a:bodyPr>
          <a:lstStyle/>
          <a:p>
            <a:r>
              <a:rPr lang="es-MX" dirty="0"/>
              <a:t>Modulación FM</a:t>
            </a:r>
          </a:p>
        </p:txBody>
      </p:sp>
    </p:spTree>
    <p:extLst>
      <p:ext uri="{BB962C8B-B14F-4D97-AF65-F5344CB8AC3E}">
        <p14:creationId xmlns:p14="http://schemas.microsoft.com/office/powerpoint/2010/main" val="388012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s-MX">
                <a:ea typeface="ＭＳ Ｐゴシック" pitchFamily="34" charset="-128"/>
              </a:rPr>
              <a:t>Ancho de banda</a:t>
            </a:r>
          </a:p>
        </p:txBody>
      </p:sp>
      <p:grpSp>
        <p:nvGrpSpPr>
          <p:cNvPr id="36" name="Agrupar 35"/>
          <p:cNvGrpSpPr/>
          <p:nvPr/>
        </p:nvGrpSpPr>
        <p:grpSpPr>
          <a:xfrm>
            <a:off x="323531" y="2074565"/>
            <a:ext cx="6918644" cy="2081700"/>
            <a:chOff x="323531" y="2074565"/>
            <a:chExt cx="6918644" cy="2081700"/>
          </a:xfrm>
        </p:grpSpPr>
        <p:grpSp>
          <p:nvGrpSpPr>
            <p:cNvPr id="2" name="3 Grupo"/>
            <p:cNvGrpSpPr/>
            <p:nvPr/>
          </p:nvGrpSpPr>
          <p:grpSpPr>
            <a:xfrm>
              <a:off x="323531" y="2074565"/>
              <a:ext cx="2808309" cy="1821915"/>
              <a:chOff x="323531" y="2074565"/>
              <a:chExt cx="2808309" cy="1821915"/>
            </a:xfrm>
          </p:grpSpPr>
          <p:sp>
            <p:nvSpPr>
              <p:cNvPr id="48142" name="Line 5"/>
              <p:cNvSpPr>
                <a:spLocks noChangeShapeType="1"/>
              </p:cNvSpPr>
              <p:nvPr/>
            </p:nvSpPr>
            <p:spPr bwMode="auto">
              <a:xfrm flipV="1">
                <a:off x="914450" y="2074565"/>
                <a:ext cx="0" cy="1447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48143" name="Line 6"/>
              <p:cNvSpPr>
                <a:spLocks noChangeShapeType="1"/>
              </p:cNvSpPr>
              <p:nvPr/>
            </p:nvSpPr>
            <p:spPr bwMode="auto">
              <a:xfrm>
                <a:off x="845840" y="3436640"/>
                <a:ext cx="2286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48135" name="Freeform 9"/>
              <p:cNvSpPr>
                <a:spLocks/>
              </p:cNvSpPr>
              <p:nvPr/>
            </p:nvSpPr>
            <p:spPr bwMode="auto">
              <a:xfrm>
                <a:off x="925286" y="2320305"/>
                <a:ext cx="1828800" cy="990600"/>
              </a:xfrm>
              <a:custGeom>
                <a:avLst/>
                <a:gdLst>
                  <a:gd name="T0" fmla="*/ 0 w 1152"/>
                  <a:gd name="T1" fmla="*/ 2147483647 h 624"/>
                  <a:gd name="T2" fmla="*/ 2147483647 w 1152"/>
                  <a:gd name="T3" fmla="*/ 0 h 624"/>
                  <a:gd name="T4" fmla="*/ 2147483647 w 1152"/>
                  <a:gd name="T5" fmla="*/ 2147483647 h 624"/>
                  <a:gd name="T6" fmla="*/ 2147483647 w 1152"/>
                  <a:gd name="T7" fmla="*/ 2147483647 h 624"/>
                  <a:gd name="T8" fmla="*/ 2147483647 w 1152"/>
                  <a:gd name="T9" fmla="*/ 2147483647 h 624"/>
                  <a:gd name="T10" fmla="*/ 2147483647 w 1152"/>
                  <a:gd name="T11" fmla="*/ 2147483647 h 624"/>
                  <a:gd name="T12" fmla="*/ 2147483647 w 1152"/>
                  <a:gd name="T13" fmla="*/ 2147483647 h 624"/>
                  <a:gd name="T14" fmla="*/ 2147483647 w 1152"/>
                  <a:gd name="T15" fmla="*/ 2147483647 h 624"/>
                  <a:gd name="T16" fmla="*/ 2147483647 w 1152"/>
                  <a:gd name="T17" fmla="*/ 2147483647 h 624"/>
                  <a:gd name="T18" fmla="*/ 2147483647 w 1152"/>
                  <a:gd name="T19" fmla="*/ 2147483647 h 624"/>
                  <a:gd name="T20" fmla="*/ 2147483647 w 1152"/>
                  <a:gd name="T21" fmla="*/ 2147483647 h 624"/>
                  <a:gd name="T22" fmla="*/ 2147483647 w 1152"/>
                  <a:gd name="T23" fmla="*/ 2147483647 h 624"/>
                  <a:gd name="T24" fmla="*/ 2147483647 w 1152"/>
                  <a:gd name="T25" fmla="*/ 2147483647 h 624"/>
                  <a:gd name="T26" fmla="*/ 2147483647 w 1152"/>
                  <a:gd name="T27" fmla="*/ 2147483647 h 6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52"/>
                  <a:gd name="T43" fmla="*/ 0 h 624"/>
                  <a:gd name="T44" fmla="*/ 1152 w 1152"/>
                  <a:gd name="T45" fmla="*/ 624 h 6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52" h="624">
                    <a:moveTo>
                      <a:pt x="0" y="96"/>
                    </a:moveTo>
                    <a:cubicBezTo>
                      <a:pt x="24" y="48"/>
                      <a:pt x="48" y="0"/>
                      <a:pt x="96" y="0"/>
                    </a:cubicBezTo>
                    <a:cubicBezTo>
                      <a:pt x="144" y="0"/>
                      <a:pt x="240" y="56"/>
                      <a:pt x="288" y="96"/>
                    </a:cubicBezTo>
                    <a:cubicBezTo>
                      <a:pt x="336" y="136"/>
                      <a:pt x="352" y="224"/>
                      <a:pt x="384" y="240"/>
                    </a:cubicBezTo>
                    <a:cubicBezTo>
                      <a:pt x="416" y="256"/>
                      <a:pt x="448" y="184"/>
                      <a:pt x="480" y="192"/>
                    </a:cubicBezTo>
                    <a:cubicBezTo>
                      <a:pt x="512" y="200"/>
                      <a:pt x="552" y="304"/>
                      <a:pt x="576" y="288"/>
                    </a:cubicBezTo>
                    <a:cubicBezTo>
                      <a:pt x="600" y="272"/>
                      <a:pt x="600" y="128"/>
                      <a:pt x="624" y="96"/>
                    </a:cubicBezTo>
                    <a:cubicBezTo>
                      <a:pt x="648" y="64"/>
                      <a:pt x="696" y="48"/>
                      <a:pt x="720" y="96"/>
                    </a:cubicBezTo>
                    <a:cubicBezTo>
                      <a:pt x="744" y="144"/>
                      <a:pt x="736" y="296"/>
                      <a:pt x="768" y="384"/>
                    </a:cubicBezTo>
                    <a:cubicBezTo>
                      <a:pt x="800" y="472"/>
                      <a:pt x="872" y="624"/>
                      <a:pt x="912" y="624"/>
                    </a:cubicBezTo>
                    <a:cubicBezTo>
                      <a:pt x="952" y="624"/>
                      <a:pt x="992" y="472"/>
                      <a:pt x="1008" y="384"/>
                    </a:cubicBezTo>
                    <a:cubicBezTo>
                      <a:pt x="1024" y="296"/>
                      <a:pt x="992" y="152"/>
                      <a:pt x="1008" y="96"/>
                    </a:cubicBezTo>
                    <a:cubicBezTo>
                      <a:pt x="1024" y="40"/>
                      <a:pt x="1080" y="40"/>
                      <a:pt x="1104" y="48"/>
                    </a:cubicBezTo>
                    <a:cubicBezTo>
                      <a:pt x="1128" y="56"/>
                      <a:pt x="1136" y="136"/>
                      <a:pt x="1152" y="144"/>
                    </a:cubicBezTo>
                  </a:path>
                </a:pathLst>
              </a:custGeom>
              <a:noFill/>
              <a:ln w="158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s-MX" altLang="es-MX"/>
              </a:p>
            </p:txBody>
          </p:sp>
          <p:sp>
            <p:nvSpPr>
              <p:cNvPr id="48136" name="Text Box 10"/>
              <p:cNvSpPr txBox="1">
                <a:spLocks noChangeArrowheads="1"/>
              </p:cNvSpPr>
              <p:nvPr/>
            </p:nvSpPr>
            <p:spPr bwMode="auto">
              <a:xfrm>
                <a:off x="1511786" y="3496370"/>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s-ES_tradnl" altLang="es-MX" sz="2000" dirty="0"/>
                  <a:t>tiempo</a:t>
                </a:r>
              </a:p>
            </p:txBody>
          </p:sp>
          <p:sp>
            <p:nvSpPr>
              <p:cNvPr id="17" name="Text Box 10"/>
              <p:cNvSpPr txBox="1">
                <a:spLocks noChangeArrowheads="1"/>
              </p:cNvSpPr>
              <p:nvPr/>
            </p:nvSpPr>
            <p:spPr bwMode="auto">
              <a:xfrm rot="16200000">
                <a:off x="-68083" y="2550784"/>
                <a:ext cx="118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s-ES_tradnl" altLang="es-MX" sz="2000" dirty="0"/>
                  <a:t>Amplitud</a:t>
                </a:r>
              </a:p>
            </p:txBody>
          </p:sp>
        </p:grpSp>
        <p:grpSp>
          <p:nvGrpSpPr>
            <p:cNvPr id="3" name="2 Grupo"/>
            <p:cNvGrpSpPr/>
            <p:nvPr/>
          </p:nvGrpSpPr>
          <p:grpSpPr>
            <a:xfrm>
              <a:off x="4433866" y="2159170"/>
              <a:ext cx="2808309" cy="1997095"/>
              <a:chOff x="4433866" y="2159170"/>
              <a:chExt cx="2808309" cy="1997095"/>
            </a:xfrm>
          </p:grpSpPr>
          <p:sp>
            <p:nvSpPr>
              <p:cNvPr id="48139" name="Line 13"/>
              <p:cNvSpPr>
                <a:spLocks noChangeShapeType="1"/>
              </p:cNvSpPr>
              <p:nvPr/>
            </p:nvSpPr>
            <p:spPr bwMode="auto">
              <a:xfrm>
                <a:off x="5138538" y="2564904"/>
                <a:ext cx="1819275"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48140" name="Text Box 14"/>
              <p:cNvSpPr txBox="1">
                <a:spLocks noChangeArrowheads="1"/>
              </p:cNvSpPr>
              <p:nvPr/>
            </p:nvSpPr>
            <p:spPr bwMode="auto">
              <a:xfrm>
                <a:off x="5140127" y="2164214"/>
                <a:ext cx="18646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s-MX" altLang="es-MX" dirty="0"/>
                  <a:t>Ancho de banda</a:t>
                </a:r>
              </a:p>
            </p:txBody>
          </p:sp>
          <p:sp>
            <p:nvSpPr>
              <p:cNvPr id="48141" name="Line 15"/>
              <p:cNvSpPr>
                <a:spLocks noChangeShapeType="1"/>
              </p:cNvSpPr>
              <p:nvPr/>
            </p:nvSpPr>
            <p:spPr bwMode="auto">
              <a:xfrm flipV="1">
                <a:off x="6957814" y="2239121"/>
                <a:ext cx="0" cy="9715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20" name="Line 6"/>
              <p:cNvSpPr>
                <a:spLocks noChangeShapeType="1"/>
              </p:cNvSpPr>
              <p:nvPr/>
            </p:nvSpPr>
            <p:spPr bwMode="auto">
              <a:xfrm>
                <a:off x="4956175" y="3696425"/>
                <a:ext cx="2286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21" name="Text Box 10"/>
              <p:cNvSpPr txBox="1">
                <a:spLocks noChangeArrowheads="1"/>
              </p:cNvSpPr>
              <p:nvPr/>
            </p:nvSpPr>
            <p:spPr bwMode="auto">
              <a:xfrm>
                <a:off x="5622121" y="3756155"/>
                <a:ext cx="13676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s-ES_tradnl" altLang="es-MX" sz="2000" dirty="0"/>
                  <a:t>frecuencia</a:t>
                </a:r>
              </a:p>
            </p:txBody>
          </p:sp>
          <p:sp>
            <p:nvSpPr>
              <p:cNvPr id="22" name="Text Box 10"/>
              <p:cNvSpPr txBox="1">
                <a:spLocks noChangeArrowheads="1"/>
              </p:cNvSpPr>
              <p:nvPr/>
            </p:nvSpPr>
            <p:spPr bwMode="auto">
              <a:xfrm rot="16200000">
                <a:off x="4042252" y="2810569"/>
                <a:ext cx="1183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s-ES_tradnl" altLang="es-MX" sz="2000" dirty="0"/>
                  <a:t>Amplitud</a:t>
                </a:r>
              </a:p>
            </p:txBody>
          </p:sp>
          <p:sp>
            <p:nvSpPr>
              <p:cNvPr id="23" name="Line 73"/>
              <p:cNvSpPr>
                <a:spLocks noChangeShapeType="1"/>
              </p:cNvSpPr>
              <p:nvPr/>
            </p:nvSpPr>
            <p:spPr bwMode="auto">
              <a:xfrm flipV="1">
                <a:off x="5129014" y="3284984"/>
                <a:ext cx="0" cy="385520"/>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4" name="Line 73"/>
              <p:cNvSpPr>
                <a:spLocks noChangeShapeType="1"/>
              </p:cNvSpPr>
              <p:nvPr/>
            </p:nvSpPr>
            <p:spPr bwMode="auto">
              <a:xfrm flipV="1">
                <a:off x="5281414" y="3065216"/>
                <a:ext cx="0" cy="605288"/>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5" name="Line 73"/>
              <p:cNvSpPr>
                <a:spLocks noChangeShapeType="1"/>
              </p:cNvSpPr>
              <p:nvPr/>
            </p:nvSpPr>
            <p:spPr bwMode="auto">
              <a:xfrm flipV="1">
                <a:off x="5433814" y="2815605"/>
                <a:ext cx="0" cy="854899"/>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6" name="Line 73"/>
              <p:cNvSpPr>
                <a:spLocks noChangeShapeType="1"/>
              </p:cNvSpPr>
              <p:nvPr/>
            </p:nvSpPr>
            <p:spPr bwMode="auto">
              <a:xfrm flipV="1">
                <a:off x="5586214" y="2750839"/>
                <a:ext cx="0" cy="919665"/>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7" name="Line 73"/>
              <p:cNvSpPr>
                <a:spLocks noChangeShapeType="1"/>
              </p:cNvSpPr>
              <p:nvPr/>
            </p:nvSpPr>
            <p:spPr bwMode="auto">
              <a:xfrm flipV="1">
                <a:off x="5738614" y="3284984"/>
                <a:ext cx="0" cy="385520"/>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8" name="Line 73"/>
              <p:cNvSpPr>
                <a:spLocks noChangeShapeType="1"/>
              </p:cNvSpPr>
              <p:nvPr/>
            </p:nvSpPr>
            <p:spPr bwMode="auto">
              <a:xfrm flipV="1">
                <a:off x="5891014" y="3065216"/>
                <a:ext cx="0" cy="605288"/>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9" name="Line 73"/>
              <p:cNvSpPr>
                <a:spLocks noChangeShapeType="1"/>
              </p:cNvSpPr>
              <p:nvPr/>
            </p:nvSpPr>
            <p:spPr bwMode="auto">
              <a:xfrm flipV="1">
                <a:off x="6043414" y="3210671"/>
                <a:ext cx="0" cy="459833"/>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0" name="Line 73"/>
              <p:cNvSpPr>
                <a:spLocks noChangeShapeType="1"/>
              </p:cNvSpPr>
              <p:nvPr/>
            </p:nvSpPr>
            <p:spPr bwMode="auto">
              <a:xfrm flipV="1">
                <a:off x="6195814" y="3436640"/>
                <a:ext cx="0" cy="233864"/>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1" name="Line 73"/>
              <p:cNvSpPr>
                <a:spLocks noChangeShapeType="1"/>
              </p:cNvSpPr>
              <p:nvPr/>
            </p:nvSpPr>
            <p:spPr bwMode="auto">
              <a:xfrm flipV="1">
                <a:off x="6348214" y="3065216"/>
                <a:ext cx="0" cy="605288"/>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2" name="Line 73"/>
              <p:cNvSpPr>
                <a:spLocks noChangeShapeType="1"/>
              </p:cNvSpPr>
              <p:nvPr/>
            </p:nvSpPr>
            <p:spPr bwMode="auto">
              <a:xfrm flipV="1">
                <a:off x="6500614" y="3284984"/>
                <a:ext cx="0" cy="385520"/>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3" name="Line 73"/>
              <p:cNvSpPr>
                <a:spLocks noChangeShapeType="1"/>
              </p:cNvSpPr>
              <p:nvPr/>
            </p:nvSpPr>
            <p:spPr bwMode="auto">
              <a:xfrm flipV="1">
                <a:off x="6653014" y="3367860"/>
                <a:ext cx="0" cy="302644"/>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4" name="Line 73"/>
              <p:cNvSpPr>
                <a:spLocks noChangeShapeType="1"/>
              </p:cNvSpPr>
              <p:nvPr/>
            </p:nvSpPr>
            <p:spPr bwMode="auto">
              <a:xfrm flipV="1">
                <a:off x="6805414" y="3477744"/>
                <a:ext cx="0" cy="192760"/>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5" name="Line 73"/>
              <p:cNvSpPr>
                <a:spLocks noChangeShapeType="1"/>
              </p:cNvSpPr>
              <p:nvPr/>
            </p:nvSpPr>
            <p:spPr bwMode="auto">
              <a:xfrm flipV="1">
                <a:off x="6957814" y="3522364"/>
                <a:ext cx="0" cy="148139"/>
              </a:xfrm>
              <a:prstGeom prst="line">
                <a:avLst/>
              </a:prstGeom>
              <a:noFill/>
              <a:ln w="22225">
                <a:solidFill>
                  <a:srgbClr val="C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7" name="Line 15"/>
              <p:cNvSpPr>
                <a:spLocks noChangeShapeType="1"/>
              </p:cNvSpPr>
              <p:nvPr/>
            </p:nvSpPr>
            <p:spPr bwMode="auto">
              <a:xfrm flipV="1">
                <a:off x="5124053" y="2159170"/>
                <a:ext cx="0" cy="97155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spTree>
    <p:extLst>
      <p:ext uri="{BB962C8B-B14F-4D97-AF65-F5344CB8AC3E}">
        <p14:creationId xmlns:p14="http://schemas.microsoft.com/office/powerpoint/2010/main" val="373973603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0578" name="Object 2"/>
          <p:cNvGraphicFramePr>
            <a:graphicFrameLocks noChangeAspect="1"/>
          </p:cNvGraphicFramePr>
          <p:nvPr/>
        </p:nvGraphicFramePr>
        <p:xfrm>
          <a:off x="914399" y="762000"/>
          <a:ext cx="7636933" cy="6109546"/>
        </p:xfrm>
        <a:graphic>
          <a:graphicData uri="http://schemas.openxmlformats.org/presentationml/2006/ole">
            <mc:AlternateContent xmlns:mc="http://schemas.openxmlformats.org/markup-compatibility/2006">
              <mc:Choice xmlns:v="urn:schemas-microsoft-com:vml" Requires="v">
                <p:oleObj spid="_x0000_s69657" name="Photo Editor Photo" r:id="rId4" imgW="5668166" imgH="4304762" progId="">
                  <p:embed/>
                </p:oleObj>
              </mc:Choice>
              <mc:Fallback>
                <p:oleObj name="Photo Editor Photo" r:id="rId4" imgW="5668166" imgH="430476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99" y="762000"/>
                        <a:ext cx="7636933" cy="610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0579" name="Rectangle 3"/>
          <p:cNvSpPr>
            <a:spLocks noGrp="1" noChangeArrowheads="1"/>
          </p:cNvSpPr>
          <p:nvPr>
            <p:ph type="title"/>
          </p:nvPr>
        </p:nvSpPr>
        <p:spPr>
          <a:xfrm>
            <a:off x="685800" y="76200"/>
            <a:ext cx="7772400" cy="1143000"/>
          </a:xfrm>
        </p:spPr>
        <p:txBody>
          <a:bodyPr/>
          <a:lstStyle/>
          <a:p>
            <a:r>
              <a:rPr lang="es-MX"/>
              <a:t>Capacidades de los medios</a:t>
            </a:r>
          </a:p>
        </p:txBody>
      </p:sp>
      <p:sp>
        <p:nvSpPr>
          <p:cNvPr id="280580" name="Rectangle 4"/>
          <p:cNvSpPr>
            <a:spLocks noChangeArrowheads="1"/>
          </p:cNvSpPr>
          <p:nvPr/>
        </p:nvSpPr>
        <p:spPr bwMode="auto">
          <a:xfrm>
            <a:off x="685800" y="4953000"/>
            <a:ext cx="7772400" cy="685800"/>
          </a:xfrm>
          <a:prstGeom prst="rect">
            <a:avLst/>
          </a:prstGeom>
          <a:solidFill>
            <a:schemeClr val="bg1"/>
          </a:solidFill>
          <a:ln w="12700">
            <a:noFill/>
            <a:miter lim="800000"/>
            <a:headEnd type="none" w="sm" len="sm"/>
            <a:tailEnd type="none" w="sm" len="sm"/>
          </a:ln>
          <a:effectLst/>
        </p:spPr>
        <p:txBody>
          <a:bodyPr wrap="none" anchor="ctr">
            <a:prstTxWarp prst="textNoShape">
              <a:avLst/>
            </a:prstTxWarp>
          </a:bodyPr>
          <a:lstStyle/>
          <a:p>
            <a:endParaRPr lang="es-MX"/>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194" name="Picture 2" descr="2-01"/>
          <p:cNvPicPr>
            <a:picLocks noChangeAspect="1" noChangeArrowheads="1"/>
          </p:cNvPicPr>
          <p:nvPr/>
        </p:nvPicPr>
        <p:blipFill>
          <a:blip r:embed="rId3"/>
          <a:srcRect/>
          <a:stretch>
            <a:fillRect/>
          </a:stretch>
        </p:blipFill>
        <p:spPr bwMode="auto">
          <a:xfrm>
            <a:off x="3100917" y="211138"/>
            <a:ext cx="4903788" cy="5954712"/>
          </a:xfrm>
          <a:prstGeom prst="rect">
            <a:avLst/>
          </a:prstGeom>
          <a:noFill/>
        </p:spPr>
      </p:pic>
      <p:sp>
        <p:nvSpPr>
          <p:cNvPr id="3" name="CuadroTexto 2"/>
          <p:cNvSpPr txBox="1"/>
          <p:nvPr/>
        </p:nvSpPr>
        <p:spPr>
          <a:xfrm>
            <a:off x="363375" y="609599"/>
            <a:ext cx="2565326" cy="584776"/>
          </a:xfrm>
          <a:prstGeom prst="rect">
            <a:avLst/>
          </a:prstGeom>
          <a:noFill/>
        </p:spPr>
        <p:txBody>
          <a:bodyPr wrap="none" rtlCol="0">
            <a:spAutoFit/>
          </a:bodyPr>
          <a:lstStyle/>
          <a:p>
            <a:pPr algn="l"/>
            <a:r>
              <a:rPr lang="es-MX" sz="1600" dirty="0">
                <a:solidFill>
                  <a:srgbClr val="1F497D"/>
                </a:solidFill>
              </a:rPr>
              <a:t>Ejemplo:</a:t>
            </a:r>
          </a:p>
          <a:p>
            <a:pPr algn="l"/>
            <a:r>
              <a:rPr lang="es-MX" sz="1600" dirty="0">
                <a:solidFill>
                  <a:srgbClr val="1F497D"/>
                </a:solidFill>
              </a:rPr>
              <a:t>Transmisión de la letra “b”</a:t>
            </a:r>
          </a:p>
        </p:txBody>
      </p:sp>
      <p:sp>
        <p:nvSpPr>
          <p:cNvPr id="4" name="CuadroTexto 3"/>
          <p:cNvSpPr txBox="1"/>
          <p:nvPr/>
        </p:nvSpPr>
        <p:spPr>
          <a:xfrm>
            <a:off x="7492830" y="6112934"/>
            <a:ext cx="1370237" cy="253916"/>
          </a:xfrm>
          <a:prstGeom prst="rect">
            <a:avLst/>
          </a:prstGeom>
          <a:noFill/>
        </p:spPr>
        <p:txBody>
          <a:bodyPr wrap="none" rtlCol="0">
            <a:spAutoFit/>
          </a:bodyPr>
          <a:lstStyle/>
          <a:p>
            <a:pPr algn="l"/>
            <a:r>
              <a:rPr lang="es-MX" sz="1050" dirty="0"/>
              <a:t>Fuente: Tanenbaum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539750" y="188913"/>
            <a:ext cx="7480300" cy="990600"/>
          </a:xfrm>
          <a:noFill/>
          <a:ln/>
        </p:spPr>
        <p:txBody>
          <a:bodyPr lIns="92075" tIns="46038" rIns="92075" bIns="46038"/>
          <a:lstStyle/>
          <a:p>
            <a:pPr defTabSz="762000" eaLnBrk="0" hangingPunct="0"/>
            <a:r>
              <a:rPr lang="en-US"/>
              <a:t>Velocidad de transmisión</a:t>
            </a:r>
          </a:p>
        </p:txBody>
      </p:sp>
      <p:sp>
        <p:nvSpPr>
          <p:cNvPr id="408579" name="Rectangle 3"/>
          <p:cNvSpPr>
            <a:spLocks noGrp="1" noChangeArrowheads="1"/>
          </p:cNvSpPr>
          <p:nvPr>
            <p:ph type="body" idx="1"/>
          </p:nvPr>
        </p:nvSpPr>
        <p:spPr>
          <a:xfrm>
            <a:off x="395288" y="1196975"/>
            <a:ext cx="8305800" cy="3810000"/>
          </a:xfrm>
          <a:noFill/>
          <a:ln/>
        </p:spPr>
        <p:txBody>
          <a:bodyPr lIns="92075" tIns="46038" rIns="92075" bIns="46038"/>
          <a:lstStyle/>
          <a:p>
            <a:pPr defTabSz="762000" eaLnBrk="0" hangingPunct="0"/>
            <a:r>
              <a:rPr lang="en-US" sz="2800" dirty="0" err="1"/>
              <a:t>Fórmula</a:t>
            </a:r>
            <a:r>
              <a:rPr lang="en-US" sz="2800" dirty="0"/>
              <a:t> de </a:t>
            </a:r>
            <a:r>
              <a:rPr lang="en-US" sz="2800" dirty="0" err="1"/>
              <a:t>Nyquist</a:t>
            </a:r>
            <a:endParaRPr lang="en-US" sz="2800" dirty="0"/>
          </a:p>
          <a:p>
            <a:pPr lvl="1" defTabSz="762000" eaLnBrk="0" hangingPunct="0"/>
            <a:r>
              <a:rPr lang="en-US" sz="2400" dirty="0"/>
              <a:t>Si un canal </a:t>
            </a:r>
            <a:r>
              <a:rPr lang="en-US" sz="2400" dirty="0" err="1"/>
              <a:t>tiene</a:t>
            </a:r>
            <a:r>
              <a:rPr lang="en-US" sz="2400" dirty="0"/>
              <a:t> un </a:t>
            </a:r>
            <a:r>
              <a:rPr lang="en-US" sz="2400" dirty="0" err="1"/>
              <a:t>ancho</a:t>
            </a:r>
            <a:r>
              <a:rPr lang="en-US" sz="2400" dirty="0"/>
              <a:t> de </a:t>
            </a:r>
            <a:r>
              <a:rPr lang="en-US" sz="2400" dirty="0" err="1"/>
              <a:t>banda</a:t>
            </a:r>
            <a:r>
              <a:rPr lang="en-US" sz="2400" dirty="0"/>
              <a:t> B</a:t>
            </a:r>
          </a:p>
          <a:p>
            <a:pPr lvl="2" defTabSz="762000" eaLnBrk="0" hangingPunct="0"/>
            <a:r>
              <a:rPr lang="en-US" sz="2000" dirty="0"/>
              <a:t>C = 2B  bps			Dos </a:t>
            </a:r>
            <a:r>
              <a:rPr lang="en-US" sz="2000" dirty="0" err="1"/>
              <a:t>niveles</a:t>
            </a:r>
            <a:r>
              <a:rPr lang="en-US" sz="2000" dirty="0"/>
              <a:t> </a:t>
            </a:r>
            <a:r>
              <a:rPr lang="en-US" sz="2000" dirty="0" err="1"/>
              <a:t>por</a:t>
            </a:r>
            <a:r>
              <a:rPr lang="en-US" sz="2000" dirty="0"/>
              <a:t> </a:t>
            </a:r>
            <a:r>
              <a:rPr lang="en-US" sz="2000" dirty="0" err="1"/>
              <a:t>elemento</a:t>
            </a:r>
            <a:endParaRPr lang="en-US" sz="2000" dirty="0"/>
          </a:p>
          <a:p>
            <a:pPr lvl="1" defTabSz="762000" eaLnBrk="0" hangingPunct="0"/>
            <a:r>
              <a:rPr lang="en-US" sz="2400" dirty="0" err="1"/>
              <a:t>Caso</a:t>
            </a:r>
            <a:r>
              <a:rPr lang="en-US" sz="2400" dirty="0"/>
              <a:t> general (ideal)</a:t>
            </a:r>
          </a:p>
          <a:p>
            <a:pPr lvl="2" defTabSz="762000" eaLnBrk="0" hangingPunct="0"/>
            <a:r>
              <a:rPr lang="en-US" sz="2000" dirty="0"/>
              <a:t>C = 2B log</a:t>
            </a:r>
            <a:r>
              <a:rPr lang="en-US" sz="2000" baseline="-25000" dirty="0"/>
              <a:t>2</a:t>
            </a:r>
            <a:r>
              <a:rPr lang="en-US" sz="2000" dirty="0"/>
              <a:t> (M) bps		M = </a:t>
            </a:r>
            <a:r>
              <a:rPr lang="en-US" sz="2000" dirty="0" err="1"/>
              <a:t>Niveles</a:t>
            </a:r>
            <a:r>
              <a:rPr lang="en-US" sz="2000" dirty="0"/>
              <a:t> </a:t>
            </a:r>
            <a:r>
              <a:rPr lang="en-US" sz="2000" dirty="0" err="1"/>
              <a:t>por</a:t>
            </a:r>
            <a:r>
              <a:rPr lang="en-US" sz="2000" dirty="0"/>
              <a:t> </a:t>
            </a:r>
            <a:r>
              <a:rPr lang="en-US" sz="2000" dirty="0" err="1"/>
              <a:t>elemento</a:t>
            </a:r>
            <a:endParaRPr lang="en-US" sz="2000" dirty="0"/>
          </a:p>
          <a:p>
            <a:pPr lvl="2" defTabSz="762000" eaLnBrk="0" hangingPunct="0"/>
            <a:endParaRPr lang="en-US" sz="2000" dirty="0"/>
          </a:p>
          <a:p>
            <a:pPr lvl="1" defTabSz="762000" eaLnBrk="0" hangingPunct="0"/>
            <a:r>
              <a:rPr lang="en-US" sz="2400" dirty="0"/>
              <a:t>Sin embargo, la </a:t>
            </a:r>
            <a:r>
              <a:rPr lang="en-US" sz="2400" dirty="0" err="1"/>
              <a:t>velocidad</a:t>
            </a:r>
            <a:r>
              <a:rPr lang="en-US" sz="2400" dirty="0"/>
              <a:t> se reduce </a:t>
            </a:r>
            <a:r>
              <a:rPr lang="en-US" sz="2400" dirty="0" err="1"/>
              <a:t>porque</a:t>
            </a:r>
            <a:r>
              <a:rPr lang="en-US" sz="2400" dirty="0"/>
              <a:t> la </a:t>
            </a:r>
            <a:r>
              <a:rPr lang="en-US" sz="2400" dirty="0" err="1"/>
              <a:t>transmisión</a:t>
            </a:r>
            <a:r>
              <a:rPr lang="en-US" sz="2400" dirty="0"/>
              <a:t> no </a:t>
            </a:r>
            <a:r>
              <a:rPr lang="en-US" sz="2400" dirty="0" err="1"/>
              <a:t>es</a:t>
            </a:r>
            <a:r>
              <a:rPr lang="en-US" sz="2400" dirty="0"/>
              <a:t> perfecta.  Hay </a:t>
            </a:r>
            <a:r>
              <a:rPr lang="en-US" sz="2400" dirty="0" err="1"/>
              <a:t>ruido</a:t>
            </a:r>
            <a:endParaRPr lang="en-US" sz="2400" dirty="0"/>
          </a:p>
        </p:txBody>
      </p:sp>
      <p:grpSp>
        <p:nvGrpSpPr>
          <p:cNvPr id="2" name="Grupo 1">
            <a:extLst>
              <a:ext uri="{FF2B5EF4-FFF2-40B4-BE49-F238E27FC236}">
                <a16:creationId xmlns:a16="http://schemas.microsoft.com/office/drawing/2014/main" id="{A917A5E9-F493-4402-AFD5-B9DC845C41DA}"/>
              </a:ext>
            </a:extLst>
          </p:cNvPr>
          <p:cNvGrpSpPr/>
          <p:nvPr/>
        </p:nvGrpSpPr>
        <p:grpSpPr>
          <a:xfrm>
            <a:off x="1295400" y="4760913"/>
            <a:ext cx="6400800" cy="1494627"/>
            <a:chOff x="1295400" y="4760913"/>
            <a:chExt cx="6400800" cy="1494627"/>
          </a:xfrm>
        </p:grpSpPr>
        <p:sp>
          <p:nvSpPr>
            <p:cNvPr id="408580" name="Line 4"/>
            <p:cNvSpPr>
              <a:spLocks noChangeShapeType="1"/>
            </p:cNvSpPr>
            <p:nvPr/>
          </p:nvSpPr>
          <p:spPr bwMode="auto">
            <a:xfrm flipV="1">
              <a:off x="1524000" y="4760913"/>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1" name="Line 5"/>
            <p:cNvSpPr>
              <a:spLocks noChangeShapeType="1"/>
            </p:cNvSpPr>
            <p:nvPr/>
          </p:nvSpPr>
          <p:spPr bwMode="auto">
            <a:xfrm>
              <a:off x="1524000" y="4760913"/>
              <a:ext cx="1219200" cy="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2" name="Line 6"/>
            <p:cNvSpPr>
              <a:spLocks noChangeShapeType="1"/>
            </p:cNvSpPr>
            <p:nvPr/>
          </p:nvSpPr>
          <p:spPr bwMode="auto">
            <a:xfrm>
              <a:off x="2743200" y="4760913"/>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3" name="Line 7"/>
            <p:cNvSpPr>
              <a:spLocks noChangeShapeType="1"/>
            </p:cNvSpPr>
            <p:nvPr/>
          </p:nvSpPr>
          <p:spPr bwMode="auto">
            <a:xfrm>
              <a:off x="2735263" y="5218113"/>
              <a:ext cx="625475" cy="3175"/>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4" name="Line 8"/>
            <p:cNvSpPr>
              <a:spLocks noChangeShapeType="1"/>
            </p:cNvSpPr>
            <p:nvPr/>
          </p:nvSpPr>
          <p:spPr bwMode="auto">
            <a:xfrm flipV="1">
              <a:off x="3352800" y="4760913"/>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5" name="Line 9"/>
            <p:cNvSpPr>
              <a:spLocks noChangeShapeType="1"/>
            </p:cNvSpPr>
            <p:nvPr/>
          </p:nvSpPr>
          <p:spPr bwMode="auto">
            <a:xfrm>
              <a:off x="3352800" y="4760913"/>
              <a:ext cx="1905000" cy="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6" name="Line 10"/>
            <p:cNvSpPr>
              <a:spLocks noChangeShapeType="1"/>
            </p:cNvSpPr>
            <p:nvPr/>
          </p:nvSpPr>
          <p:spPr bwMode="auto">
            <a:xfrm>
              <a:off x="5257800" y="4760913"/>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7" name="Line 11"/>
            <p:cNvSpPr>
              <a:spLocks noChangeShapeType="1"/>
            </p:cNvSpPr>
            <p:nvPr/>
          </p:nvSpPr>
          <p:spPr bwMode="auto">
            <a:xfrm>
              <a:off x="5243513" y="5218113"/>
              <a:ext cx="1095375" cy="3175"/>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8" name="Line 12"/>
            <p:cNvSpPr>
              <a:spLocks noChangeShapeType="1"/>
            </p:cNvSpPr>
            <p:nvPr/>
          </p:nvSpPr>
          <p:spPr bwMode="auto">
            <a:xfrm flipV="1">
              <a:off x="6324600" y="4760913"/>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89" name="Line 13"/>
            <p:cNvSpPr>
              <a:spLocks noChangeShapeType="1"/>
            </p:cNvSpPr>
            <p:nvPr/>
          </p:nvSpPr>
          <p:spPr bwMode="auto">
            <a:xfrm>
              <a:off x="6324600" y="4760913"/>
              <a:ext cx="1219200" cy="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0" name="Text Box 14"/>
            <p:cNvSpPr txBox="1">
              <a:spLocks noChangeArrowheads="1"/>
            </p:cNvSpPr>
            <p:nvPr/>
          </p:nvSpPr>
          <p:spPr bwMode="auto">
            <a:xfrm>
              <a:off x="1524000" y="4760913"/>
              <a:ext cx="61722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0" dirty="0"/>
                <a:t>   1          1        0          1          1          1          0       0         1          1</a:t>
              </a:r>
            </a:p>
          </p:txBody>
        </p:sp>
        <p:sp>
          <p:nvSpPr>
            <p:cNvPr id="408591" name="Rectangle 15"/>
            <p:cNvSpPr>
              <a:spLocks noChangeArrowheads="1"/>
            </p:cNvSpPr>
            <p:nvPr/>
          </p:nvSpPr>
          <p:spPr bwMode="auto">
            <a:xfrm>
              <a:off x="1295400" y="5715000"/>
              <a:ext cx="6400800" cy="457200"/>
            </a:xfrm>
            <a:prstGeom prst="rect">
              <a:avLst/>
            </a:prstGeom>
            <a:noFill/>
            <a:ln w="9525">
              <a:noFill/>
              <a:miter lim="800000"/>
              <a:headEnd/>
              <a:tailEnd/>
            </a:ln>
            <a:effectLst/>
          </p:spPr>
          <p:txBody>
            <a:bodyPr>
              <a:prstTxWarp prst="textNoShape">
                <a:avLst/>
              </a:prstTxWarp>
              <a:spAutoFit/>
            </a:bodyPr>
            <a:lstStyle/>
            <a:p>
              <a:pPr lvl="1">
                <a:spcBef>
                  <a:spcPct val="20000"/>
                </a:spcBef>
              </a:pPr>
              <a:endParaRPr lang="es-MX" b="0">
                <a:ea typeface="Times New Roman" pitchFamily="1" charset="0"/>
                <a:cs typeface="Times New Roman" pitchFamily="1" charset="0"/>
              </a:endParaRPr>
            </a:p>
          </p:txBody>
        </p:sp>
        <p:sp>
          <p:nvSpPr>
            <p:cNvPr id="408592" name="Line 16"/>
            <p:cNvSpPr>
              <a:spLocks noChangeShapeType="1"/>
            </p:cNvSpPr>
            <p:nvPr/>
          </p:nvSpPr>
          <p:spPr bwMode="auto">
            <a:xfrm flipV="1">
              <a:off x="1447800" y="5735638"/>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3" name="Line 17"/>
            <p:cNvSpPr>
              <a:spLocks noChangeShapeType="1"/>
            </p:cNvSpPr>
            <p:nvPr/>
          </p:nvSpPr>
          <p:spPr bwMode="auto">
            <a:xfrm>
              <a:off x="1447800" y="5735638"/>
              <a:ext cx="1219200" cy="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4" name="Line 18"/>
            <p:cNvSpPr>
              <a:spLocks noChangeShapeType="1"/>
            </p:cNvSpPr>
            <p:nvPr/>
          </p:nvSpPr>
          <p:spPr bwMode="auto">
            <a:xfrm>
              <a:off x="2667000" y="5735638"/>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5" name="Line 19"/>
            <p:cNvSpPr>
              <a:spLocks noChangeShapeType="1"/>
            </p:cNvSpPr>
            <p:nvPr/>
          </p:nvSpPr>
          <p:spPr bwMode="auto">
            <a:xfrm>
              <a:off x="2659063" y="6192838"/>
              <a:ext cx="625475" cy="3175"/>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6" name="Line 20"/>
            <p:cNvSpPr>
              <a:spLocks noChangeShapeType="1"/>
            </p:cNvSpPr>
            <p:nvPr/>
          </p:nvSpPr>
          <p:spPr bwMode="auto">
            <a:xfrm flipV="1">
              <a:off x="3276600" y="5735638"/>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7" name="Line 21"/>
            <p:cNvSpPr>
              <a:spLocks noChangeShapeType="1"/>
            </p:cNvSpPr>
            <p:nvPr/>
          </p:nvSpPr>
          <p:spPr bwMode="auto">
            <a:xfrm>
              <a:off x="3276600" y="5735638"/>
              <a:ext cx="1905000" cy="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8" name="Line 22"/>
            <p:cNvSpPr>
              <a:spLocks noChangeShapeType="1"/>
            </p:cNvSpPr>
            <p:nvPr/>
          </p:nvSpPr>
          <p:spPr bwMode="auto">
            <a:xfrm>
              <a:off x="5181600" y="5735638"/>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599" name="Line 23"/>
            <p:cNvSpPr>
              <a:spLocks noChangeShapeType="1"/>
            </p:cNvSpPr>
            <p:nvPr/>
          </p:nvSpPr>
          <p:spPr bwMode="auto">
            <a:xfrm>
              <a:off x="5167313" y="6192838"/>
              <a:ext cx="1095375" cy="3175"/>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600" name="Line 24"/>
            <p:cNvSpPr>
              <a:spLocks noChangeShapeType="1"/>
            </p:cNvSpPr>
            <p:nvPr/>
          </p:nvSpPr>
          <p:spPr bwMode="auto">
            <a:xfrm flipV="1">
              <a:off x="6248400" y="5735638"/>
              <a:ext cx="0" cy="45720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601" name="Line 25"/>
            <p:cNvSpPr>
              <a:spLocks noChangeShapeType="1"/>
            </p:cNvSpPr>
            <p:nvPr/>
          </p:nvSpPr>
          <p:spPr bwMode="auto">
            <a:xfrm>
              <a:off x="6248400" y="5735638"/>
              <a:ext cx="1219200" cy="0"/>
            </a:xfrm>
            <a:prstGeom prst="line">
              <a:avLst/>
            </a:prstGeom>
            <a:noFill/>
            <a:ln w="9525">
              <a:solidFill>
                <a:schemeClr val="tx1"/>
              </a:solidFill>
              <a:round/>
              <a:headEnd/>
              <a:tailEnd/>
            </a:ln>
            <a:effectLst/>
          </p:spPr>
          <p:txBody>
            <a:bodyPr>
              <a:prstTxWarp prst="textNoShape">
                <a:avLst/>
              </a:prstTxWarp>
            </a:bodyPr>
            <a:lstStyle/>
            <a:p>
              <a:endParaRPr lang="es-MX"/>
            </a:p>
          </p:txBody>
        </p:sp>
        <p:sp>
          <p:nvSpPr>
            <p:cNvPr id="408602" name="Freeform 26"/>
            <p:cNvSpPr>
              <a:spLocks/>
            </p:cNvSpPr>
            <p:nvPr/>
          </p:nvSpPr>
          <p:spPr bwMode="auto">
            <a:xfrm>
              <a:off x="1425575" y="5609070"/>
              <a:ext cx="6078538" cy="646470"/>
            </a:xfrm>
            <a:custGeom>
              <a:avLst/>
              <a:gdLst>
                <a:gd name="connsiteX0" fmla="*/ 65 w 10000"/>
                <a:gd name="connsiteY0" fmla="*/ 7274 h 8764"/>
                <a:gd name="connsiteX1" fmla="*/ 0 w 10000"/>
                <a:gd name="connsiteY1" fmla="*/ 4813 h 8764"/>
                <a:gd name="connsiteX2" fmla="*/ 65 w 10000"/>
                <a:gd name="connsiteY2" fmla="*/ 2912 h 8764"/>
                <a:gd name="connsiteX3" fmla="*/ 154 w 10000"/>
                <a:gd name="connsiteY3" fmla="*/ 2151 h 8764"/>
                <a:gd name="connsiteX4" fmla="*/ 178 w 10000"/>
                <a:gd name="connsiteY4" fmla="*/ 1592 h 8764"/>
                <a:gd name="connsiteX5" fmla="*/ 243 w 10000"/>
                <a:gd name="connsiteY5" fmla="*/ 1391 h 8764"/>
                <a:gd name="connsiteX6" fmla="*/ 773 w 10000"/>
                <a:gd name="connsiteY6" fmla="*/ 1592 h 8764"/>
                <a:gd name="connsiteX7" fmla="*/ 906 w 10000"/>
                <a:gd name="connsiteY7" fmla="*/ 3471 h 8764"/>
                <a:gd name="connsiteX8" fmla="*/ 930 w 10000"/>
                <a:gd name="connsiteY8" fmla="*/ 2912 h 8764"/>
                <a:gd name="connsiteX9" fmla="*/ 906 w 10000"/>
                <a:gd name="connsiteY9" fmla="*/ 1391 h 8764"/>
                <a:gd name="connsiteX10" fmla="*/ 1173 w 10000"/>
                <a:gd name="connsiteY10" fmla="*/ 1212 h 8764"/>
                <a:gd name="connsiteX11" fmla="*/ 1327 w 10000"/>
                <a:gd name="connsiteY11" fmla="*/ 1391 h 8764"/>
                <a:gd name="connsiteX12" fmla="*/ 1570 w 10000"/>
                <a:gd name="connsiteY12" fmla="*/ 1592 h 8764"/>
                <a:gd name="connsiteX13" fmla="*/ 1614 w 10000"/>
                <a:gd name="connsiteY13" fmla="*/ 2151 h 8764"/>
                <a:gd name="connsiteX14" fmla="*/ 1682 w 10000"/>
                <a:gd name="connsiteY14" fmla="*/ 2353 h 8764"/>
                <a:gd name="connsiteX15" fmla="*/ 1703 w 10000"/>
                <a:gd name="connsiteY15" fmla="*/ 4232 h 8764"/>
                <a:gd name="connsiteX16" fmla="*/ 1666 w 10000"/>
                <a:gd name="connsiteY16" fmla="*/ 6459 h 8764"/>
                <a:gd name="connsiteX17" fmla="*/ 1857 w 10000"/>
                <a:gd name="connsiteY17" fmla="*/ 7274 h 8764"/>
                <a:gd name="connsiteX18" fmla="*/ 1747 w 10000"/>
                <a:gd name="connsiteY18" fmla="*/ 3851 h 8764"/>
                <a:gd name="connsiteX19" fmla="*/ 1726 w 10000"/>
                <a:gd name="connsiteY19" fmla="*/ 2151 h 8764"/>
                <a:gd name="connsiteX20" fmla="*/ 1658 w 10000"/>
                <a:gd name="connsiteY20" fmla="*/ 1771 h 8764"/>
                <a:gd name="connsiteX21" fmla="*/ 1593 w 10000"/>
                <a:gd name="connsiteY21" fmla="*/ 1592 h 8764"/>
                <a:gd name="connsiteX22" fmla="*/ 1946 w 10000"/>
                <a:gd name="connsiteY22" fmla="*/ 1771 h 8764"/>
                <a:gd name="connsiteX23" fmla="*/ 2102 w 10000"/>
                <a:gd name="connsiteY23" fmla="*/ 1972 h 8764"/>
                <a:gd name="connsiteX24" fmla="*/ 2034 w 10000"/>
                <a:gd name="connsiteY24" fmla="*/ 3292 h 8764"/>
                <a:gd name="connsiteX25" fmla="*/ 2434 w 10000"/>
                <a:gd name="connsiteY25" fmla="*/ 7834 h 8764"/>
                <a:gd name="connsiteX26" fmla="*/ 2499 w 10000"/>
                <a:gd name="connsiteY26" fmla="*/ 7453 h 8764"/>
                <a:gd name="connsiteX27" fmla="*/ 2766 w 10000"/>
                <a:gd name="connsiteY27" fmla="*/ 8035 h 8764"/>
                <a:gd name="connsiteX28" fmla="*/ 3030 w 10000"/>
                <a:gd name="connsiteY28" fmla="*/ 6894 h 8764"/>
                <a:gd name="connsiteX29" fmla="*/ 3009 w 10000"/>
                <a:gd name="connsiteY29" fmla="*/ 5194 h 8764"/>
                <a:gd name="connsiteX30" fmla="*/ 3207 w 10000"/>
                <a:gd name="connsiteY30" fmla="*/ 1972 h 8764"/>
                <a:gd name="connsiteX31" fmla="*/ 3385 w 10000"/>
                <a:gd name="connsiteY31" fmla="*/ 1391 h 8764"/>
                <a:gd name="connsiteX32" fmla="*/ 3583 w 10000"/>
                <a:gd name="connsiteY32" fmla="*/ 1592 h 8764"/>
                <a:gd name="connsiteX33" fmla="*/ 3562 w 10000"/>
                <a:gd name="connsiteY33" fmla="*/ 2353 h 8764"/>
                <a:gd name="connsiteX34" fmla="*/ 3672 w 10000"/>
                <a:gd name="connsiteY34" fmla="*/ 4813 h 8764"/>
                <a:gd name="connsiteX35" fmla="*/ 3693 w 10000"/>
                <a:gd name="connsiteY35" fmla="*/ 5373 h 8764"/>
                <a:gd name="connsiteX36" fmla="*/ 3761 w 10000"/>
                <a:gd name="connsiteY36" fmla="*/ 5194 h 8764"/>
                <a:gd name="connsiteX37" fmla="*/ 3716 w 10000"/>
                <a:gd name="connsiteY37" fmla="*/ 2353 h 8764"/>
                <a:gd name="connsiteX38" fmla="*/ 4048 w 10000"/>
                <a:gd name="connsiteY38" fmla="*/ 1592 h 8764"/>
                <a:gd name="connsiteX39" fmla="*/ 4004 w 10000"/>
                <a:gd name="connsiteY39" fmla="*/ 1010 h 8764"/>
                <a:gd name="connsiteX40" fmla="*/ 4137 w 10000"/>
                <a:gd name="connsiteY40" fmla="*/ 1391 h 8764"/>
                <a:gd name="connsiteX41" fmla="*/ 4602 w 10000"/>
                <a:gd name="connsiteY41" fmla="*/ 1592 h 8764"/>
                <a:gd name="connsiteX42" fmla="*/ 5443 w 10000"/>
                <a:gd name="connsiteY42" fmla="*/ 1010 h 8764"/>
                <a:gd name="connsiteX43" fmla="*/ 5597 w 10000"/>
                <a:gd name="connsiteY43" fmla="*/ 1212 h 8764"/>
                <a:gd name="connsiteX44" fmla="*/ 5618 w 10000"/>
                <a:gd name="connsiteY44" fmla="*/ 1771 h 8764"/>
                <a:gd name="connsiteX45" fmla="*/ 5706 w 10000"/>
                <a:gd name="connsiteY45" fmla="*/ 1972 h 8764"/>
                <a:gd name="connsiteX46" fmla="*/ 6127 w 10000"/>
                <a:gd name="connsiteY46" fmla="*/ 1592 h 8764"/>
                <a:gd name="connsiteX47" fmla="*/ 6062 w 10000"/>
                <a:gd name="connsiteY47" fmla="*/ 1972 h 8764"/>
                <a:gd name="connsiteX48" fmla="*/ 5994 w 10000"/>
                <a:gd name="connsiteY48" fmla="*/ 2532 h 8764"/>
                <a:gd name="connsiteX49" fmla="*/ 6062 w 10000"/>
                <a:gd name="connsiteY49" fmla="*/ 7274 h 8764"/>
                <a:gd name="connsiteX50" fmla="*/ 6171 w 10000"/>
                <a:gd name="connsiteY50" fmla="*/ 4053 h 8764"/>
                <a:gd name="connsiteX51" fmla="*/ 6239 w 10000"/>
                <a:gd name="connsiteY51" fmla="*/ 6514 h 8764"/>
                <a:gd name="connsiteX52" fmla="*/ 6305 w 10000"/>
                <a:gd name="connsiteY52" fmla="*/ 7834 h 8764"/>
                <a:gd name="connsiteX53" fmla="*/ 6790 w 10000"/>
                <a:gd name="connsiteY53" fmla="*/ 7655 h 8764"/>
                <a:gd name="connsiteX54" fmla="*/ 7830 w 10000"/>
                <a:gd name="connsiteY54" fmla="*/ 7834 h 8764"/>
                <a:gd name="connsiteX55" fmla="*/ 7853 w 10000"/>
                <a:gd name="connsiteY55" fmla="*/ 7073 h 8764"/>
                <a:gd name="connsiteX56" fmla="*/ 7919 w 10000"/>
                <a:gd name="connsiteY56" fmla="*/ 6894 h 8764"/>
                <a:gd name="connsiteX57" fmla="*/ 7942 w 10000"/>
                <a:gd name="connsiteY57" fmla="*/ 5932 h 8764"/>
                <a:gd name="connsiteX58" fmla="*/ 7919 w 10000"/>
                <a:gd name="connsiteY58" fmla="*/ 1972 h 8764"/>
                <a:gd name="connsiteX59" fmla="*/ 8185 w 10000"/>
                <a:gd name="connsiteY59" fmla="*/ 1391 h 8764"/>
                <a:gd name="connsiteX60" fmla="*/ 8250 w 10000"/>
                <a:gd name="connsiteY60" fmla="*/ 1972 h 8764"/>
                <a:gd name="connsiteX61" fmla="*/ 8540 w 10000"/>
                <a:gd name="connsiteY61" fmla="*/ 1592 h 8764"/>
                <a:gd name="connsiteX62" fmla="*/ 9070 w 10000"/>
                <a:gd name="connsiteY62" fmla="*/ 1212 h 8764"/>
                <a:gd name="connsiteX63" fmla="*/ 9136 w 10000"/>
                <a:gd name="connsiteY63" fmla="*/ 630 h 8764"/>
                <a:gd name="connsiteX64" fmla="*/ 9248 w 10000"/>
                <a:gd name="connsiteY64" fmla="*/ 831 h 8764"/>
                <a:gd name="connsiteX65" fmla="*/ 9580 w 10000"/>
                <a:gd name="connsiteY65" fmla="*/ 1771 h 8764"/>
                <a:gd name="connsiteX66" fmla="*/ 10000 w 10000"/>
                <a:gd name="connsiteY66" fmla="*/ 1771 h 8764"/>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82 w 10000"/>
                <a:gd name="connsiteY14" fmla="*/ 2685 h 10000"/>
                <a:gd name="connsiteX15" fmla="*/ 1703 w 10000"/>
                <a:gd name="connsiteY15" fmla="*/ 4829 h 10000"/>
                <a:gd name="connsiteX16" fmla="*/ 1666 w 10000"/>
                <a:gd name="connsiteY16" fmla="*/ 7370 h 10000"/>
                <a:gd name="connsiteX17" fmla="*/ 1857 w 10000"/>
                <a:gd name="connsiteY17" fmla="*/ 8300 h 10000"/>
                <a:gd name="connsiteX18" fmla="*/ 1716 w 10000"/>
                <a:gd name="connsiteY18" fmla="*/ 7763 h 10000"/>
                <a:gd name="connsiteX19" fmla="*/ 1726 w 10000"/>
                <a:gd name="connsiteY19" fmla="*/ 2454 h 10000"/>
                <a:gd name="connsiteX20" fmla="*/ 1658 w 10000"/>
                <a:gd name="connsiteY20" fmla="*/ 2021 h 10000"/>
                <a:gd name="connsiteX21" fmla="*/ 1593 w 10000"/>
                <a:gd name="connsiteY21" fmla="*/ 1817 h 10000"/>
                <a:gd name="connsiteX22" fmla="*/ 1946 w 10000"/>
                <a:gd name="connsiteY22" fmla="*/ 2021 h 10000"/>
                <a:gd name="connsiteX23" fmla="*/ 2102 w 10000"/>
                <a:gd name="connsiteY23" fmla="*/ 2250 h 10000"/>
                <a:gd name="connsiteX24" fmla="*/ 2034 w 10000"/>
                <a:gd name="connsiteY24" fmla="*/ 3756 h 10000"/>
                <a:gd name="connsiteX25" fmla="*/ 2434 w 10000"/>
                <a:gd name="connsiteY25" fmla="*/ 8939 h 10000"/>
                <a:gd name="connsiteX26" fmla="*/ 2499 w 10000"/>
                <a:gd name="connsiteY26" fmla="*/ 8504 h 10000"/>
                <a:gd name="connsiteX27" fmla="*/ 2766 w 10000"/>
                <a:gd name="connsiteY27" fmla="*/ 9168 h 10000"/>
                <a:gd name="connsiteX28" fmla="*/ 3030 w 10000"/>
                <a:gd name="connsiteY28" fmla="*/ 7866 h 10000"/>
                <a:gd name="connsiteX29" fmla="*/ 3009 w 10000"/>
                <a:gd name="connsiteY29" fmla="*/ 5927 h 10000"/>
                <a:gd name="connsiteX30" fmla="*/ 3207 w 10000"/>
                <a:gd name="connsiteY30" fmla="*/ 2250 h 10000"/>
                <a:gd name="connsiteX31" fmla="*/ 3385 w 10000"/>
                <a:gd name="connsiteY31" fmla="*/ 1587 h 10000"/>
                <a:gd name="connsiteX32" fmla="*/ 3583 w 10000"/>
                <a:gd name="connsiteY32" fmla="*/ 1817 h 10000"/>
                <a:gd name="connsiteX33" fmla="*/ 3562 w 10000"/>
                <a:gd name="connsiteY33" fmla="*/ 2685 h 10000"/>
                <a:gd name="connsiteX34" fmla="*/ 3672 w 10000"/>
                <a:gd name="connsiteY34" fmla="*/ 5492 h 10000"/>
                <a:gd name="connsiteX35" fmla="*/ 3693 w 10000"/>
                <a:gd name="connsiteY35" fmla="*/ 6131 h 10000"/>
                <a:gd name="connsiteX36" fmla="*/ 3761 w 10000"/>
                <a:gd name="connsiteY36" fmla="*/ 5927 h 10000"/>
                <a:gd name="connsiteX37" fmla="*/ 3716 w 10000"/>
                <a:gd name="connsiteY37" fmla="*/ 2685 h 10000"/>
                <a:gd name="connsiteX38" fmla="*/ 4048 w 10000"/>
                <a:gd name="connsiteY38" fmla="*/ 1817 h 10000"/>
                <a:gd name="connsiteX39" fmla="*/ 4004 w 10000"/>
                <a:gd name="connsiteY39" fmla="*/ 1152 h 10000"/>
                <a:gd name="connsiteX40" fmla="*/ 4137 w 10000"/>
                <a:gd name="connsiteY40" fmla="*/ 1587 h 10000"/>
                <a:gd name="connsiteX41" fmla="*/ 4602 w 10000"/>
                <a:gd name="connsiteY41" fmla="*/ 1817 h 10000"/>
                <a:gd name="connsiteX42" fmla="*/ 5443 w 10000"/>
                <a:gd name="connsiteY42" fmla="*/ 1152 h 10000"/>
                <a:gd name="connsiteX43" fmla="*/ 5597 w 10000"/>
                <a:gd name="connsiteY43" fmla="*/ 1383 h 10000"/>
                <a:gd name="connsiteX44" fmla="*/ 5618 w 10000"/>
                <a:gd name="connsiteY44" fmla="*/ 2021 h 10000"/>
                <a:gd name="connsiteX45" fmla="*/ 5706 w 10000"/>
                <a:gd name="connsiteY45" fmla="*/ 2250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82 w 10000"/>
                <a:gd name="connsiteY14" fmla="*/ 2685 h 10000"/>
                <a:gd name="connsiteX15" fmla="*/ 1703 w 10000"/>
                <a:gd name="connsiteY15" fmla="*/ 4829 h 10000"/>
                <a:gd name="connsiteX16" fmla="*/ 1666 w 10000"/>
                <a:gd name="connsiteY16" fmla="*/ 7370 h 10000"/>
                <a:gd name="connsiteX17" fmla="*/ 1857 w 10000"/>
                <a:gd name="connsiteY17" fmla="*/ 8300 h 10000"/>
                <a:gd name="connsiteX18" fmla="*/ 1716 w 10000"/>
                <a:gd name="connsiteY18" fmla="*/ 7763 h 10000"/>
                <a:gd name="connsiteX19" fmla="*/ 1830 w 10000"/>
                <a:gd name="connsiteY19" fmla="*/ 2745 h 10000"/>
                <a:gd name="connsiteX20" fmla="*/ 1658 w 10000"/>
                <a:gd name="connsiteY20" fmla="*/ 2021 h 10000"/>
                <a:gd name="connsiteX21" fmla="*/ 1593 w 10000"/>
                <a:gd name="connsiteY21" fmla="*/ 1817 h 10000"/>
                <a:gd name="connsiteX22" fmla="*/ 1946 w 10000"/>
                <a:gd name="connsiteY22" fmla="*/ 2021 h 10000"/>
                <a:gd name="connsiteX23" fmla="*/ 2102 w 10000"/>
                <a:gd name="connsiteY23" fmla="*/ 2250 h 10000"/>
                <a:gd name="connsiteX24" fmla="*/ 2034 w 10000"/>
                <a:gd name="connsiteY24" fmla="*/ 3756 h 10000"/>
                <a:gd name="connsiteX25" fmla="*/ 2434 w 10000"/>
                <a:gd name="connsiteY25" fmla="*/ 8939 h 10000"/>
                <a:gd name="connsiteX26" fmla="*/ 2499 w 10000"/>
                <a:gd name="connsiteY26" fmla="*/ 8504 h 10000"/>
                <a:gd name="connsiteX27" fmla="*/ 2766 w 10000"/>
                <a:gd name="connsiteY27" fmla="*/ 9168 h 10000"/>
                <a:gd name="connsiteX28" fmla="*/ 3030 w 10000"/>
                <a:gd name="connsiteY28" fmla="*/ 7866 h 10000"/>
                <a:gd name="connsiteX29" fmla="*/ 3009 w 10000"/>
                <a:gd name="connsiteY29" fmla="*/ 5927 h 10000"/>
                <a:gd name="connsiteX30" fmla="*/ 3207 w 10000"/>
                <a:gd name="connsiteY30" fmla="*/ 2250 h 10000"/>
                <a:gd name="connsiteX31" fmla="*/ 3385 w 10000"/>
                <a:gd name="connsiteY31" fmla="*/ 1587 h 10000"/>
                <a:gd name="connsiteX32" fmla="*/ 3583 w 10000"/>
                <a:gd name="connsiteY32" fmla="*/ 1817 h 10000"/>
                <a:gd name="connsiteX33" fmla="*/ 3562 w 10000"/>
                <a:gd name="connsiteY33" fmla="*/ 2685 h 10000"/>
                <a:gd name="connsiteX34" fmla="*/ 3672 w 10000"/>
                <a:gd name="connsiteY34" fmla="*/ 5492 h 10000"/>
                <a:gd name="connsiteX35" fmla="*/ 3693 w 10000"/>
                <a:gd name="connsiteY35" fmla="*/ 6131 h 10000"/>
                <a:gd name="connsiteX36" fmla="*/ 3761 w 10000"/>
                <a:gd name="connsiteY36" fmla="*/ 5927 h 10000"/>
                <a:gd name="connsiteX37" fmla="*/ 3716 w 10000"/>
                <a:gd name="connsiteY37" fmla="*/ 2685 h 10000"/>
                <a:gd name="connsiteX38" fmla="*/ 4048 w 10000"/>
                <a:gd name="connsiteY38" fmla="*/ 1817 h 10000"/>
                <a:gd name="connsiteX39" fmla="*/ 4004 w 10000"/>
                <a:gd name="connsiteY39" fmla="*/ 1152 h 10000"/>
                <a:gd name="connsiteX40" fmla="*/ 4137 w 10000"/>
                <a:gd name="connsiteY40" fmla="*/ 1587 h 10000"/>
                <a:gd name="connsiteX41" fmla="*/ 4602 w 10000"/>
                <a:gd name="connsiteY41" fmla="*/ 1817 h 10000"/>
                <a:gd name="connsiteX42" fmla="*/ 5443 w 10000"/>
                <a:gd name="connsiteY42" fmla="*/ 1152 h 10000"/>
                <a:gd name="connsiteX43" fmla="*/ 5597 w 10000"/>
                <a:gd name="connsiteY43" fmla="*/ 1383 h 10000"/>
                <a:gd name="connsiteX44" fmla="*/ 5618 w 10000"/>
                <a:gd name="connsiteY44" fmla="*/ 2021 h 10000"/>
                <a:gd name="connsiteX45" fmla="*/ 5706 w 10000"/>
                <a:gd name="connsiteY45" fmla="*/ 2250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82 w 10000"/>
                <a:gd name="connsiteY14" fmla="*/ 2685 h 10000"/>
                <a:gd name="connsiteX15" fmla="*/ 1703 w 10000"/>
                <a:gd name="connsiteY15" fmla="*/ 4829 h 10000"/>
                <a:gd name="connsiteX16" fmla="*/ 1666 w 10000"/>
                <a:gd name="connsiteY16" fmla="*/ 7370 h 10000"/>
                <a:gd name="connsiteX17" fmla="*/ 1857 w 10000"/>
                <a:gd name="connsiteY17" fmla="*/ 8300 h 10000"/>
                <a:gd name="connsiteX18" fmla="*/ 1820 w 10000"/>
                <a:gd name="connsiteY18" fmla="*/ 6162 h 10000"/>
                <a:gd name="connsiteX19" fmla="*/ 1830 w 10000"/>
                <a:gd name="connsiteY19" fmla="*/ 2745 h 10000"/>
                <a:gd name="connsiteX20" fmla="*/ 1658 w 10000"/>
                <a:gd name="connsiteY20" fmla="*/ 2021 h 10000"/>
                <a:gd name="connsiteX21" fmla="*/ 1593 w 10000"/>
                <a:gd name="connsiteY21" fmla="*/ 1817 h 10000"/>
                <a:gd name="connsiteX22" fmla="*/ 1946 w 10000"/>
                <a:gd name="connsiteY22" fmla="*/ 2021 h 10000"/>
                <a:gd name="connsiteX23" fmla="*/ 2102 w 10000"/>
                <a:gd name="connsiteY23" fmla="*/ 2250 h 10000"/>
                <a:gd name="connsiteX24" fmla="*/ 2034 w 10000"/>
                <a:gd name="connsiteY24" fmla="*/ 3756 h 10000"/>
                <a:gd name="connsiteX25" fmla="*/ 2434 w 10000"/>
                <a:gd name="connsiteY25" fmla="*/ 8939 h 10000"/>
                <a:gd name="connsiteX26" fmla="*/ 2499 w 10000"/>
                <a:gd name="connsiteY26" fmla="*/ 8504 h 10000"/>
                <a:gd name="connsiteX27" fmla="*/ 2766 w 10000"/>
                <a:gd name="connsiteY27" fmla="*/ 9168 h 10000"/>
                <a:gd name="connsiteX28" fmla="*/ 3030 w 10000"/>
                <a:gd name="connsiteY28" fmla="*/ 7866 h 10000"/>
                <a:gd name="connsiteX29" fmla="*/ 3009 w 10000"/>
                <a:gd name="connsiteY29" fmla="*/ 5927 h 10000"/>
                <a:gd name="connsiteX30" fmla="*/ 3207 w 10000"/>
                <a:gd name="connsiteY30" fmla="*/ 2250 h 10000"/>
                <a:gd name="connsiteX31" fmla="*/ 3385 w 10000"/>
                <a:gd name="connsiteY31" fmla="*/ 1587 h 10000"/>
                <a:gd name="connsiteX32" fmla="*/ 3583 w 10000"/>
                <a:gd name="connsiteY32" fmla="*/ 1817 h 10000"/>
                <a:gd name="connsiteX33" fmla="*/ 3562 w 10000"/>
                <a:gd name="connsiteY33" fmla="*/ 2685 h 10000"/>
                <a:gd name="connsiteX34" fmla="*/ 3672 w 10000"/>
                <a:gd name="connsiteY34" fmla="*/ 5492 h 10000"/>
                <a:gd name="connsiteX35" fmla="*/ 3693 w 10000"/>
                <a:gd name="connsiteY35" fmla="*/ 6131 h 10000"/>
                <a:gd name="connsiteX36" fmla="*/ 3761 w 10000"/>
                <a:gd name="connsiteY36" fmla="*/ 5927 h 10000"/>
                <a:gd name="connsiteX37" fmla="*/ 3716 w 10000"/>
                <a:gd name="connsiteY37" fmla="*/ 2685 h 10000"/>
                <a:gd name="connsiteX38" fmla="*/ 4048 w 10000"/>
                <a:gd name="connsiteY38" fmla="*/ 1817 h 10000"/>
                <a:gd name="connsiteX39" fmla="*/ 4004 w 10000"/>
                <a:gd name="connsiteY39" fmla="*/ 1152 h 10000"/>
                <a:gd name="connsiteX40" fmla="*/ 4137 w 10000"/>
                <a:gd name="connsiteY40" fmla="*/ 1587 h 10000"/>
                <a:gd name="connsiteX41" fmla="*/ 4602 w 10000"/>
                <a:gd name="connsiteY41" fmla="*/ 1817 h 10000"/>
                <a:gd name="connsiteX42" fmla="*/ 5443 w 10000"/>
                <a:gd name="connsiteY42" fmla="*/ 1152 h 10000"/>
                <a:gd name="connsiteX43" fmla="*/ 5597 w 10000"/>
                <a:gd name="connsiteY43" fmla="*/ 1383 h 10000"/>
                <a:gd name="connsiteX44" fmla="*/ 5618 w 10000"/>
                <a:gd name="connsiteY44" fmla="*/ 2021 h 10000"/>
                <a:gd name="connsiteX45" fmla="*/ 5706 w 10000"/>
                <a:gd name="connsiteY45" fmla="*/ 2250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703 w 10000"/>
                <a:gd name="connsiteY15" fmla="*/ 4829 h 10000"/>
                <a:gd name="connsiteX16" fmla="*/ 1666 w 10000"/>
                <a:gd name="connsiteY16" fmla="*/ 7370 h 10000"/>
                <a:gd name="connsiteX17" fmla="*/ 1857 w 10000"/>
                <a:gd name="connsiteY17" fmla="*/ 8300 h 10000"/>
                <a:gd name="connsiteX18" fmla="*/ 1820 w 10000"/>
                <a:gd name="connsiteY18" fmla="*/ 6162 h 10000"/>
                <a:gd name="connsiteX19" fmla="*/ 1830 w 10000"/>
                <a:gd name="connsiteY19" fmla="*/ 2745 h 10000"/>
                <a:gd name="connsiteX20" fmla="*/ 1658 w 10000"/>
                <a:gd name="connsiteY20" fmla="*/ 2021 h 10000"/>
                <a:gd name="connsiteX21" fmla="*/ 1593 w 10000"/>
                <a:gd name="connsiteY21" fmla="*/ 1817 h 10000"/>
                <a:gd name="connsiteX22" fmla="*/ 1946 w 10000"/>
                <a:gd name="connsiteY22" fmla="*/ 2021 h 10000"/>
                <a:gd name="connsiteX23" fmla="*/ 2102 w 10000"/>
                <a:gd name="connsiteY23" fmla="*/ 2250 h 10000"/>
                <a:gd name="connsiteX24" fmla="*/ 2034 w 10000"/>
                <a:gd name="connsiteY24" fmla="*/ 3756 h 10000"/>
                <a:gd name="connsiteX25" fmla="*/ 2434 w 10000"/>
                <a:gd name="connsiteY25" fmla="*/ 8939 h 10000"/>
                <a:gd name="connsiteX26" fmla="*/ 2499 w 10000"/>
                <a:gd name="connsiteY26" fmla="*/ 8504 h 10000"/>
                <a:gd name="connsiteX27" fmla="*/ 2766 w 10000"/>
                <a:gd name="connsiteY27" fmla="*/ 9168 h 10000"/>
                <a:gd name="connsiteX28" fmla="*/ 3030 w 10000"/>
                <a:gd name="connsiteY28" fmla="*/ 7866 h 10000"/>
                <a:gd name="connsiteX29" fmla="*/ 3009 w 10000"/>
                <a:gd name="connsiteY29" fmla="*/ 5927 h 10000"/>
                <a:gd name="connsiteX30" fmla="*/ 3207 w 10000"/>
                <a:gd name="connsiteY30" fmla="*/ 2250 h 10000"/>
                <a:gd name="connsiteX31" fmla="*/ 3385 w 10000"/>
                <a:gd name="connsiteY31" fmla="*/ 1587 h 10000"/>
                <a:gd name="connsiteX32" fmla="*/ 3583 w 10000"/>
                <a:gd name="connsiteY32" fmla="*/ 1817 h 10000"/>
                <a:gd name="connsiteX33" fmla="*/ 3562 w 10000"/>
                <a:gd name="connsiteY33" fmla="*/ 2685 h 10000"/>
                <a:gd name="connsiteX34" fmla="*/ 3672 w 10000"/>
                <a:gd name="connsiteY34" fmla="*/ 5492 h 10000"/>
                <a:gd name="connsiteX35" fmla="*/ 3693 w 10000"/>
                <a:gd name="connsiteY35" fmla="*/ 6131 h 10000"/>
                <a:gd name="connsiteX36" fmla="*/ 3761 w 10000"/>
                <a:gd name="connsiteY36" fmla="*/ 5927 h 10000"/>
                <a:gd name="connsiteX37" fmla="*/ 3716 w 10000"/>
                <a:gd name="connsiteY37" fmla="*/ 2685 h 10000"/>
                <a:gd name="connsiteX38" fmla="*/ 4048 w 10000"/>
                <a:gd name="connsiteY38" fmla="*/ 1817 h 10000"/>
                <a:gd name="connsiteX39" fmla="*/ 4004 w 10000"/>
                <a:gd name="connsiteY39" fmla="*/ 1152 h 10000"/>
                <a:gd name="connsiteX40" fmla="*/ 4137 w 10000"/>
                <a:gd name="connsiteY40" fmla="*/ 1587 h 10000"/>
                <a:gd name="connsiteX41" fmla="*/ 4602 w 10000"/>
                <a:gd name="connsiteY41" fmla="*/ 1817 h 10000"/>
                <a:gd name="connsiteX42" fmla="*/ 5443 w 10000"/>
                <a:gd name="connsiteY42" fmla="*/ 1152 h 10000"/>
                <a:gd name="connsiteX43" fmla="*/ 5597 w 10000"/>
                <a:gd name="connsiteY43" fmla="*/ 1383 h 10000"/>
                <a:gd name="connsiteX44" fmla="*/ 5618 w 10000"/>
                <a:gd name="connsiteY44" fmla="*/ 2021 h 10000"/>
                <a:gd name="connsiteX45" fmla="*/ 5706 w 10000"/>
                <a:gd name="connsiteY45" fmla="*/ 2250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703 w 10000"/>
                <a:gd name="connsiteY15" fmla="*/ 4829 h 10000"/>
                <a:gd name="connsiteX16" fmla="*/ 1666 w 10000"/>
                <a:gd name="connsiteY16" fmla="*/ 7370 h 10000"/>
                <a:gd name="connsiteX17" fmla="*/ 1857 w 10000"/>
                <a:gd name="connsiteY17" fmla="*/ 8300 h 10000"/>
                <a:gd name="connsiteX18" fmla="*/ 1880 w 10000"/>
                <a:gd name="connsiteY18" fmla="*/ 4561 h 10000"/>
                <a:gd name="connsiteX19" fmla="*/ 1830 w 10000"/>
                <a:gd name="connsiteY19" fmla="*/ 2745 h 10000"/>
                <a:gd name="connsiteX20" fmla="*/ 1658 w 10000"/>
                <a:gd name="connsiteY20" fmla="*/ 2021 h 10000"/>
                <a:gd name="connsiteX21" fmla="*/ 1593 w 10000"/>
                <a:gd name="connsiteY21" fmla="*/ 1817 h 10000"/>
                <a:gd name="connsiteX22" fmla="*/ 1946 w 10000"/>
                <a:gd name="connsiteY22" fmla="*/ 2021 h 10000"/>
                <a:gd name="connsiteX23" fmla="*/ 2102 w 10000"/>
                <a:gd name="connsiteY23" fmla="*/ 2250 h 10000"/>
                <a:gd name="connsiteX24" fmla="*/ 2034 w 10000"/>
                <a:gd name="connsiteY24" fmla="*/ 3756 h 10000"/>
                <a:gd name="connsiteX25" fmla="*/ 2434 w 10000"/>
                <a:gd name="connsiteY25" fmla="*/ 8939 h 10000"/>
                <a:gd name="connsiteX26" fmla="*/ 2499 w 10000"/>
                <a:gd name="connsiteY26" fmla="*/ 8504 h 10000"/>
                <a:gd name="connsiteX27" fmla="*/ 2766 w 10000"/>
                <a:gd name="connsiteY27" fmla="*/ 9168 h 10000"/>
                <a:gd name="connsiteX28" fmla="*/ 3030 w 10000"/>
                <a:gd name="connsiteY28" fmla="*/ 7866 h 10000"/>
                <a:gd name="connsiteX29" fmla="*/ 3009 w 10000"/>
                <a:gd name="connsiteY29" fmla="*/ 5927 h 10000"/>
                <a:gd name="connsiteX30" fmla="*/ 3207 w 10000"/>
                <a:gd name="connsiteY30" fmla="*/ 2250 h 10000"/>
                <a:gd name="connsiteX31" fmla="*/ 3385 w 10000"/>
                <a:gd name="connsiteY31" fmla="*/ 1587 h 10000"/>
                <a:gd name="connsiteX32" fmla="*/ 3583 w 10000"/>
                <a:gd name="connsiteY32" fmla="*/ 1817 h 10000"/>
                <a:gd name="connsiteX33" fmla="*/ 3562 w 10000"/>
                <a:gd name="connsiteY33" fmla="*/ 2685 h 10000"/>
                <a:gd name="connsiteX34" fmla="*/ 3672 w 10000"/>
                <a:gd name="connsiteY34" fmla="*/ 5492 h 10000"/>
                <a:gd name="connsiteX35" fmla="*/ 3693 w 10000"/>
                <a:gd name="connsiteY35" fmla="*/ 6131 h 10000"/>
                <a:gd name="connsiteX36" fmla="*/ 3761 w 10000"/>
                <a:gd name="connsiteY36" fmla="*/ 5927 h 10000"/>
                <a:gd name="connsiteX37" fmla="*/ 3716 w 10000"/>
                <a:gd name="connsiteY37" fmla="*/ 2685 h 10000"/>
                <a:gd name="connsiteX38" fmla="*/ 4048 w 10000"/>
                <a:gd name="connsiteY38" fmla="*/ 1817 h 10000"/>
                <a:gd name="connsiteX39" fmla="*/ 4004 w 10000"/>
                <a:gd name="connsiteY39" fmla="*/ 1152 h 10000"/>
                <a:gd name="connsiteX40" fmla="*/ 4137 w 10000"/>
                <a:gd name="connsiteY40" fmla="*/ 1587 h 10000"/>
                <a:gd name="connsiteX41" fmla="*/ 4602 w 10000"/>
                <a:gd name="connsiteY41" fmla="*/ 1817 h 10000"/>
                <a:gd name="connsiteX42" fmla="*/ 5443 w 10000"/>
                <a:gd name="connsiteY42" fmla="*/ 1152 h 10000"/>
                <a:gd name="connsiteX43" fmla="*/ 5597 w 10000"/>
                <a:gd name="connsiteY43" fmla="*/ 1383 h 10000"/>
                <a:gd name="connsiteX44" fmla="*/ 5618 w 10000"/>
                <a:gd name="connsiteY44" fmla="*/ 2021 h 10000"/>
                <a:gd name="connsiteX45" fmla="*/ 5706 w 10000"/>
                <a:gd name="connsiteY45" fmla="*/ 2250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703 w 10000"/>
                <a:gd name="connsiteY15" fmla="*/ 4829 h 10000"/>
                <a:gd name="connsiteX16" fmla="*/ 1666 w 10000"/>
                <a:gd name="connsiteY16" fmla="*/ 7370 h 10000"/>
                <a:gd name="connsiteX17" fmla="*/ 1857 w 10000"/>
                <a:gd name="connsiteY17" fmla="*/ 8300 h 10000"/>
                <a:gd name="connsiteX18" fmla="*/ 1880 w 10000"/>
                <a:gd name="connsiteY18" fmla="*/ 4561 h 10000"/>
                <a:gd name="connsiteX19" fmla="*/ 1830 w 10000"/>
                <a:gd name="connsiteY19" fmla="*/ 2745 h 10000"/>
                <a:gd name="connsiteX20" fmla="*/ 1867 w 10000"/>
                <a:gd name="connsiteY20" fmla="*/ 2021 h 10000"/>
                <a:gd name="connsiteX21" fmla="*/ 1593 w 10000"/>
                <a:gd name="connsiteY21" fmla="*/ 1817 h 10000"/>
                <a:gd name="connsiteX22" fmla="*/ 1946 w 10000"/>
                <a:gd name="connsiteY22" fmla="*/ 2021 h 10000"/>
                <a:gd name="connsiteX23" fmla="*/ 2102 w 10000"/>
                <a:gd name="connsiteY23" fmla="*/ 2250 h 10000"/>
                <a:gd name="connsiteX24" fmla="*/ 2034 w 10000"/>
                <a:gd name="connsiteY24" fmla="*/ 3756 h 10000"/>
                <a:gd name="connsiteX25" fmla="*/ 2434 w 10000"/>
                <a:gd name="connsiteY25" fmla="*/ 8939 h 10000"/>
                <a:gd name="connsiteX26" fmla="*/ 2499 w 10000"/>
                <a:gd name="connsiteY26" fmla="*/ 8504 h 10000"/>
                <a:gd name="connsiteX27" fmla="*/ 2766 w 10000"/>
                <a:gd name="connsiteY27" fmla="*/ 9168 h 10000"/>
                <a:gd name="connsiteX28" fmla="*/ 3030 w 10000"/>
                <a:gd name="connsiteY28" fmla="*/ 7866 h 10000"/>
                <a:gd name="connsiteX29" fmla="*/ 3009 w 10000"/>
                <a:gd name="connsiteY29" fmla="*/ 5927 h 10000"/>
                <a:gd name="connsiteX30" fmla="*/ 3207 w 10000"/>
                <a:gd name="connsiteY30" fmla="*/ 2250 h 10000"/>
                <a:gd name="connsiteX31" fmla="*/ 3385 w 10000"/>
                <a:gd name="connsiteY31" fmla="*/ 1587 h 10000"/>
                <a:gd name="connsiteX32" fmla="*/ 3583 w 10000"/>
                <a:gd name="connsiteY32" fmla="*/ 1817 h 10000"/>
                <a:gd name="connsiteX33" fmla="*/ 3562 w 10000"/>
                <a:gd name="connsiteY33" fmla="*/ 2685 h 10000"/>
                <a:gd name="connsiteX34" fmla="*/ 3672 w 10000"/>
                <a:gd name="connsiteY34" fmla="*/ 5492 h 10000"/>
                <a:gd name="connsiteX35" fmla="*/ 3693 w 10000"/>
                <a:gd name="connsiteY35" fmla="*/ 6131 h 10000"/>
                <a:gd name="connsiteX36" fmla="*/ 3761 w 10000"/>
                <a:gd name="connsiteY36" fmla="*/ 5927 h 10000"/>
                <a:gd name="connsiteX37" fmla="*/ 3716 w 10000"/>
                <a:gd name="connsiteY37" fmla="*/ 2685 h 10000"/>
                <a:gd name="connsiteX38" fmla="*/ 4048 w 10000"/>
                <a:gd name="connsiteY38" fmla="*/ 1817 h 10000"/>
                <a:gd name="connsiteX39" fmla="*/ 4004 w 10000"/>
                <a:gd name="connsiteY39" fmla="*/ 1152 h 10000"/>
                <a:gd name="connsiteX40" fmla="*/ 4137 w 10000"/>
                <a:gd name="connsiteY40" fmla="*/ 1587 h 10000"/>
                <a:gd name="connsiteX41" fmla="*/ 4602 w 10000"/>
                <a:gd name="connsiteY41" fmla="*/ 1817 h 10000"/>
                <a:gd name="connsiteX42" fmla="*/ 5443 w 10000"/>
                <a:gd name="connsiteY42" fmla="*/ 1152 h 10000"/>
                <a:gd name="connsiteX43" fmla="*/ 5597 w 10000"/>
                <a:gd name="connsiteY43" fmla="*/ 1383 h 10000"/>
                <a:gd name="connsiteX44" fmla="*/ 5618 w 10000"/>
                <a:gd name="connsiteY44" fmla="*/ 2021 h 10000"/>
                <a:gd name="connsiteX45" fmla="*/ 5706 w 10000"/>
                <a:gd name="connsiteY45" fmla="*/ 2250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94 h 10094"/>
                <a:gd name="connsiteX1" fmla="*/ 0 w 10000"/>
                <a:gd name="connsiteY1" fmla="*/ 5586 h 10094"/>
                <a:gd name="connsiteX2" fmla="*/ 65 w 10000"/>
                <a:gd name="connsiteY2" fmla="*/ 3417 h 10094"/>
                <a:gd name="connsiteX3" fmla="*/ 154 w 10000"/>
                <a:gd name="connsiteY3" fmla="*/ 2548 h 10094"/>
                <a:gd name="connsiteX4" fmla="*/ 178 w 10000"/>
                <a:gd name="connsiteY4" fmla="*/ 1911 h 10094"/>
                <a:gd name="connsiteX5" fmla="*/ 243 w 10000"/>
                <a:gd name="connsiteY5" fmla="*/ 1681 h 10094"/>
                <a:gd name="connsiteX6" fmla="*/ 773 w 10000"/>
                <a:gd name="connsiteY6" fmla="*/ 1911 h 10094"/>
                <a:gd name="connsiteX7" fmla="*/ 906 w 10000"/>
                <a:gd name="connsiteY7" fmla="*/ 4055 h 10094"/>
                <a:gd name="connsiteX8" fmla="*/ 930 w 10000"/>
                <a:gd name="connsiteY8" fmla="*/ 3417 h 10094"/>
                <a:gd name="connsiteX9" fmla="*/ 906 w 10000"/>
                <a:gd name="connsiteY9" fmla="*/ 1681 h 10094"/>
                <a:gd name="connsiteX10" fmla="*/ 1173 w 10000"/>
                <a:gd name="connsiteY10" fmla="*/ 1477 h 10094"/>
                <a:gd name="connsiteX11" fmla="*/ 1327 w 10000"/>
                <a:gd name="connsiteY11" fmla="*/ 1681 h 10094"/>
                <a:gd name="connsiteX12" fmla="*/ 1570 w 10000"/>
                <a:gd name="connsiteY12" fmla="*/ 1911 h 10094"/>
                <a:gd name="connsiteX13" fmla="*/ 1614 w 10000"/>
                <a:gd name="connsiteY13" fmla="*/ 2548 h 10094"/>
                <a:gd name="connsiteX14" fmla="*/ 1652 w 10000"/>
                <a:gd name="connsiteY14" fmla="*/ 3798 h 10094"/>
                <a:gd name="connsiteX15" fmla="*/ 1703 w 10000"/>
                <a:gd name="connsiteY15" fmla="*/ 4923 h 10094"/>
                <a:gd name="connsiteX16" fmla="*/ 1666 w 10000"/>
                <a:gd name="connsiteY16" fmla="*/ 7464 h 10094"/>
                <a:gd name="connsiteX17" fmla="*/ 1857 w 10000"/>
                <a:gd name="connsiteY17" fmla="*/ 8394 h 10094"/>
                <a:gd name="connsiteX18" fmla="*/ 1880 w 10000"/>
                <a:gd name="connsiteY18" fmla="*/ 4655 h 10094"/>
                <a:gd name="connsiteX19" fmla="*/ 1830 w 10000"/>
                <a:gd name="connsiteY19" fmla="*/ 2839 h 10094"/>
                <a:gd name="connsiteX20" fmla="*/ 1778 w 10000"/>
                <a:gd name="connsiteY20" fmla="*/ 4 h 10094"/>
                <a:gd name="connsiteX21" fmla="*/ 1593 w 10000"/>
                <a:gd name="connsiteY21" fmla="*/ 1911 h 10094"/>
                <a:gd name="connsiteX22" fmla="*/ 1946 w 10000"/>
                <a:gd name="connsiteY22" fmla="*/ 2115 h 10094"/>
                <a:gd name="connsiteX23" fmla="*/ 2102 w 10000"/>
                <a:gd name="connsiteY23" fmla="*/ 2344 h 10094"/>
                <a:gd name="connsiteX24" fmla="*/ 2034 w 10000"/>
                <a:gd name="connsiteY24" fmla="*/ 3850 h 10094"/>
                <a:gd name="connsiteX25" fmla="*/ 2434 w 10000"/>
                <a:gd name="connsiteY25" fmla="*/ 9033 h 10094"/>
                <a:gd name="connsiteX26" fmla="*/ 2499 w 10000"/>
                <a:gd name="connsiteY26" fmla="*/ 8598 h 10094"/>
                <a:gd name="connsiteX27" fmla="*/ 2766 w 10000"/>
                <a:gd name="connsiteY27" fmla="*/ 9262 h 10094"/>
                <a:gd name="connsiteX28" fmla="*/ 3030 w 10000"/>
                <a:gd name="connsiteY28" fmla="*/ 7960 h 10094"/>
                <a:gd name="connsiteX29" fmla="*/ 3009 w 10000"/>
                <a:gd name="connsiteY29" fmla="*/ 6021 h 10094"/>
                <a:gd name="connsiteX30" fmla="*/ 3207 w 10000"/>
                <a:gd name="connsiteY30" fmla="*/ 2344 h 10094"/>
                <a:gd name="connsiteX31" fmla="*/ 3385 w 10000"/>
                <a:gd name="connsiteY31" fmla="*/ 1681 h 10094"/>
                <a:gd name="connsiteX32" fmla="*/ 3583 w 10000"/>
                <a:gd name="connsiteY32" fmla="*/ 1911 h 10094"/>
                <a:gd name="connsiteX33" fmla="*/ 3562 w 10000"/>
                <a:gd name="connsiteY33" fmla="*/ 2779 h 10094"/>
                <a:gd name="connsiteX34" fmla="*/ 3672 w 10000"/>
                <a:gd name="connsiteY34" fmla="*/ 5586 h 10094"/>
                <a:gd name="connsiteX35" fmla="*/ 3693 w 10000"/>
                <a:gd name="connsiteY35" fmla="*/ 6225 h 10094"/>
                <a:gd name="connsiteX36" fmla="*/ 3761 w 10000"/>
                <a:gd name="connsiteY36" fmla="*/ 6021 h 10094"/>
                <a:gd name="connsiteX37" fmla="*/ 3716 w 10000"/>
                <a:gd name="connsiteY37" fmla="*/ 2779 h 10094"/>
                <a:gd name="connsiteX38" fmla="*/ 4048 w 10000"/>
                <a:gd name="connsiteY38" fmla="*/ 1911 h 10094"/>
                <a:gd name="connsiteX39" fmla="*/ 4004 w 10000"/>
                <a:gd name="connsiteY39" fmla="*/ 1246 h 10094"/>
                <a:gd name="connsiteX40" fmla="*/ 4137 w 10000"/>
                <a:gd name="connsiteY40" fmla="*/ 1681 h 10094"/>
                <a:gd name="connsiteX41" fmla="*/ 4602 w 10000"/>
                <a:gd name="connsiteY41" fmla="*/ 1911 h 10094"/>
                <a:gd name="connsiteX42" fmla="*/ 5443 w 10000"/>
                <a:gd name="connsiteY42" fmla="*/ 1246 h 10094"/>
                <a:gd name="connsiteX43" fmla="*/ 5597 w 10000"/>
                <a:gd name="connsiteY43" fmla="*/ 1477 h 10094"/>
                <a:gd name="connsiteX44" fmla="*/ 5618 w 10000"/>
                <a:gd name="connsiteY44" fmla="*/ 2115 h 10094"/>
                <a:gd name="connsiteX45" fmla="*/ 5706 w 10000"/>
                <a:gd name="connsiteY45" fmla="*/ 2344 h 10094"/>
                <a:gd name="connsiteX46" fmla="*/ 6127 w 10000"/>
                <a:gd name="connsiteY46" fmla="*/ 1911 h 10094"/>
                <a:gd name="connsiteX47" fmla="*/ 6062 w 10000"/>
                <a:gd name="connsiteY47" fmla="*/ 2344 h 10094"/>
                <a:gd name="connsiteX48" fmla="*/ 5994 w 10000"/>
                <a:gd name="connsiteY48" fmla="*/ 2983 h 10094"/>
                <a:gd name="connsiteX49" fmla="*/ 6062 w 10000"/>
                <a:gd name="connsiteY49" fmla="*/ 8394 h 10094"/>
                <a:gd name="connsiteX50" fmla="*/ 6171 w 10000"/>
                <a:gd name="connsiteY50" fmla="*/ 4719 h 10094"/>
                <a:gd name="connsiteX51" fmla="*/ 6239 w 10000"/>
                <a:gd name="connsiteY51" fmla="*/ 7527 h 10094"/>
                <a:gd name="connsiteX52" fmla="*/ 6305 w 10000"/>
                <a:gd name="connsiteY52" fmla="*/ 9033 h 10094"/>
                <a:gd name="connsiteX53" fmla="*/ 6790 w 10000"/>
                <a:gd name="connsiteY53" fmla="*/ 8829 h 10094"/>
                <a:gd name="connsiteX54" fmla="*/ 7830 w 10000"/>
                <a:gd name="connsiteY54" fmla="*/ 9033 h 10094"/>
                <a:gd name="connsiteX55" fmla="*/ 7853 w 10000"/>
                <a:gd name="connsiteY55" fmla="*/ 8165 h 10094"/>
                <a:gd name="connsiteX56" fmla="*/ 7919 w 10000"/>
                <a:gd name="connsiteY56" fmla="*/ 7960 h 10094"/>
                <a:gd name="connsiteX57" fmla="*/ 7942 w 10000"/>
                <a:gd name="connsiteY57" fmla="*/ 6863 h 10094"/>
                <a:gd name="connsiteX58" fmla="*/ 7919 w 10000"/>
                <a:gd name="connsiteY58" fmla="*/ 2344 h 10094"/>
                <a:gd name="connsiteX59" fmla="*/ 8185 w 10000"/>
                <a:gd name="connsiteY59" fmla="*/ 1681 h 10094"/>
                <a:gd name="connsiteX60" fmla="*/ 8250 w 10000"/>
                <a:gd name="connsiteY60" fmla="*/ 2344 h 10094"/>
                <a:gd name="connsiteX61" fmla="*/ 8540 w 10000"/>
                <a:gd name="connsiteY61" fmla="*/ 1911 h 10094"/>
                <a:gd name="connsiteX62" fmla="*/ 9070 w 10000"/>
                <a:gd name="connsiteY62" fmla="*/ 1477 h 10094"/>
                <a:gd name="connsiteX63" fmla="*/ 9136 w 10000"/>
                <a:gd name="connsiteY63" fmla="*/ 813 h 10094"/>
                <a:gd name="connsiteX64" fmla="*/ 9248 w 10000"/>
                <a:gd name="connsiteY64" fmla="*/ 1042 h 10094"/>
                <a:gd name="connsiteX65" fmla="*/ 9580 w 10000"/>
                <a:gd name="connsiteY65" fmla="*/ 2115 h 10094"/>
                <a:gd name="connsiteX66" fmla="*/ 10000 w 10000"/>
                <a:gd name="connsiteY66" fmla="*/ 2115 h 10094"/>
                <a:gd name="connsiteX0" fmla="*/ 65 w 10000"/>
                <a:gd name="connsiteY0" fmla="*/ 8393 h 10093"/>
                <a:gd name="connsiteX1" fmla="*/ 0 w 10000"/>
                <a:gd name="connsiteY1" fmla="*/ 5585 h 10093"/>
                <a:gd name="connsiteX2" fmla="*/ 65 w 10000"/>
                <a:gd name="connsiteY2" fmla="*/ 3416 h 10093"/>
                <a:gd name="connsiteX3" fmla="*/ 154 w 10000"/>
                <a:gd name="connsiteY3" fmla="*/ 2547 h 10093"/>
                <a:gd name="connsiteX4" fmla="*/ 178 w 10000"/>
                <a:gd name="connsiteY4" fmla="*/ 1910 h 10093"/>
                <a:gd name="connsiteX5" fmla="*/ 243 w 10000"/>
                <a:gd name="connsiteY5" fmla="*/ 1680 h 10093"/>
                <a:gd name="connsiteX6" fmla="*/ 773 w 10000"/>
                <a:gd name="connsiteY6" fmla="*/ 1910 h 10093"/>
                <a:gd name="connsiteX7" fmla="*/ 906 w 10000"/>
                <a:gd name="connsiteY7" fmla="*/ 4054 h 10093"/>
                <a:gd name="connsiteX8" fmla="*/ 930 w 10000"/>
                <a:gd name="connsiteY8" fmla="*/ 3416 h 10093"/>
                <a:gd name="connsiteX9" fmla="*/ 906 w 10000"/>
                <a:gd name="connsiteY9" fmla="*/ 1680 h 10093"/>
                <a:gd name="connsiteX10" fmla="*/ 1173 w 10000"/>
                <a:gd name="connsiteY10" fmla="*/ 1476 h 10093"/>
                <a:gd name="connsiteX11" fmla="*/ 1327 w 10000"/>
                <a:gd name="connsiteY11" fmla="*/ 1680 h 10093"/>
                <a:gd name="connsiteX12" fmla="*/ 1570 w 10000"/>
                <a:gd name="connsiteY12" fmla="*/ 1910 h 10093"/>
                <a:gd name="connsiteX13" fmla="*/ 1614 w 10000"/>
                <a:gd name="connsiteY13" fmla="*/ 2547 h 10093"/>
                <a:gd name="connsiteX14" fmla="*/ 1652 w 10000"/>
                <a:gd name="connsiteY14" fmla="*/ 3797 h 10093"/>
                <a:gd name="connsiteX15" fmla="*/ 1703 w 10000"/>
                <a:gd name="connsiteY15" fmla="*/ 4922 h 10093"/>
                <a:gd name="connsiteX16" fmla="*/ 1666 w 10000"/>
                <a:gd name="connsiteY16" fmla="*/ 7463 h 10093"/>
                <a:gd name="connsiteX17" fmla="*/ 1857 w 10000"/>
                <a:gd name="connsiteY17" fmla="*/ 8393 h 10093"/>
                <a:gd name="connsiteX18" fmla="*/ 1880 w 10000"/>
                <a:gd name="connsiteY18" fmla="*/ 4654 h 10093"/>
                <a:gd name="connsiteX19" fmla="*/ 1830 w 10000"/>
                <a:gd name="connsiteY19" fmla="*/ 2838 h 10093"/>
                <a:gd name="connsiteX20" fmla="*/ 1778 w 10000"/>
                <a:gd name="connsiteY20" fmla="*/ 3 h 10093"/>
                <a:gd name="connsiteX21" fmla="*/ 1526 w 10000"/>
                <a:gd name="connsiteY21" fmla="*/ 4094 h 10093"/>
                <a:gd name="connsiteX22" fmla="*/ 1946 w 10000"/>
                <a:gd name="connsiteY22" fmla="*/ 2114 h 10093"/>
                <a:gd name="connsiteX23" fmla="*/ 2102 w 10000"/>
                <a:gd name="connsiteY23" fmla="*/ 2343 h 10093"/>
                <a:gd name="connsiteX24" fmla="*/ 2034 w 10000"/>
                <a:gd name="connsiteY24" fmla="*/ 3849 h 10093"/>
                <a:gd name="connsiteX25" fmla="*/ 2434 w 10000"/>
                <a:gd name="connsiteY25" fmla="*/ 9032 h 10093"/>
                <a:gd name="connsiteX26" fmla="*/ 2499 w 10000"/>
                <a:gd name="connsiteY26" fmla="*/ 8597 h 10093"/>
                <a:gd name="connsiteX27" fmla="*/ 2766 w 10000"/>
                <a:gd name="connsiteY27" fmla="*/ 9261 h 10093"/>
                <a:gd name="connsiteX28" fmla="*/ 3030 w 10000"/>
                <a:gd name="connsiteY28" fmla="*/ 7959 h 10093"/>
                <a:gd name="connsiteX29" fmla="*/ 3009 w 10000"/>
                <a:gd name="connsiteY29" fmla="*/ 6020 h 10093"/>
                <a:gd name="connsiteX30" fmla="*/ 3207 w 10000"/>
                <a:gd name="connsiteY30" fmla="*/ 2343 h 10093"/>
                <a:gd name="connsiteX31" fmla="*/ 3385 w 10000"/>
                <a:gd name="connsiteY31" fmla="*/ 1680 h 10093"/>
                <a:gd name="connsiteX32" fmla="*/ 3583 w 10000"/>
                <a:gd name="connsiteY32" fmla="*/ 1910 h 10093"/>
                <a:gd name="connsiteX33" fmla="*/ 3562 w 10000"/>
                <a:gd name="connsiteY33" fmla="*/ 2778 h 10093"/>
                <a:gd name="connsiteX34" fmla="*/ 3672 w 10000"/>
                <a:gd name="connsiteY34" fmla="*/ 5585 h 10093"/>
                <a:gd name="connsiteX35" fmla="*/ 3693 w 10000"/>
                <a:gd name="connsiteY35" fmla="*/ 6224 h 10093"/>
                <a:gd name="connsiteX36" fmla="*/ 3761 w 10000"/>
                <a:gd name="connsiteY36" fmla="*/ 6020 h 10093"/>
                <a:gd name="connsiteX37" fmla="*/ 3716 w 10000"/>
                <a:gd name="connsiteY37" fmla="*/ 2778 h 10093"/>
                <a:gd name="connsiteX38" fmla="*/ 4048 w 10000"/>
                <a:gd name="connsiteY38" fmla="*/ 1910 h 10093"/>
                <a:gd name="connsiteX39" fmla="*/ 4004 w 10000"/>
                <a:gd name="connsiteY39" fmla="*/ 1245 h 10093"/>
                <a:gd name="connsiteX40" fmla="*/ 4137 w 10000"/>
                <a:gd name="connsiteY40" fmla="*/ 1680 h 10093"/>
                <a:gd name="connsiteX41" fmla="*/ 4602 w 10000"/>
                <a:gd name="connsiteY41" fmla="*/ 1910 h 10093"/>
                <a:gd name="connsiteX42" fmla="*/ 5443 w 10000"/>
                <a:gd name="connsiteY42" fmla="*/ 1245 h 10093"/>
                <a:gd name="connsiteX43" fmla="*/ 5597 w 10000"/>
                <a:gd name="connsiteY43" fmla="*/ 1476 h 10093"/>
                <a:gd name="connsiteX44" fmla="*/ 5618 w 10000"/>
                <a:gd name="connsiteY44" fmla="*/ 2114 h 10093"/>
                <a:gd name="connsiteX45" fmla="*/ 5706 w 10000"/>
                <a:gd name="connsiteY45" fmla="*/ 2343 h 10093"/>
                <a:gd name="connsiteX46" fmla="*/ 6127 w 10000"/>
                <a:gd name="connsiteY46" fmla="*/ 1910 h 10093"/>
                <a:gd name="connsiteX47" fmla="*/ 6062 w 10000"/>
                <a:gd name="connsiteY47" fmla="*/ 2343 h 10093"/>
                <a:gd name="connsiteX48" fmla="*/ 5994 w 10000"/>
                <a:gd name="connsiteY48" fmla="*/ 2982 h 10093"/>
                <a:gd name="connsiteX49" fmla="*/ 6062 w 10000"/>
                <a:gd name="connsiteY49" fmla="*/ 8393 h 10093"/>
                <a:gd name="connsiteX50" fmla="*/ 6171 w 10000"/>
                <a:gd name="connsiteY50" fmla="*/ 4718 h 10093"/>
                <a:gd name="connsiteX51" fmla="*/ 6239 w 10000"/>
                <a:gd name="connsiteY51" fmla="*/ 7526 h 10093"/>
                <a:gd name="connsiteX52" fmla="*/ 6305 w 10000"/>
                <a:gd name="connsiteY52" fmla="*/ 9032 h 10093"/>
                <a:gd name="connsiteX53" fmla="*/ 6790 w 10000"/>
                <a:gd name="connsiteY53" fmla="*/ 8828 h 10093"/>
                <a:gd name="connsiteX54" fmla="*/ 7830 w 10000"/>
                <a:gd name="connsiteY54" fmla="*/ 9032 h 10093"/>
                <a:gd name="connsiteX55" fmla="*/ 7853 w 10000"/>
                <a:gd name="connsiteY55" fmla="*/ 8164 h 10093"/>
                <a:gd name="connsiteX56" fmla="*/ 7919 w 10000"/>
                <a:gd name="connsiteY56" fmla="*/ 7959 h 10093"/>
                <a:gd name="connsiteX57" fmla="*/ 7942 w 10000"/>
                <a:gd name="connsiteY57" fmla="*/ 6862 h 10093"/>
                <a:gd name="connsiteX58" fmla="*/ 7919 w 10000"/>
                <a:gd name="connsiteY58" fmla="*/ 2343 h 10093"/>
                <a:gd name="connsiteX59" fmla="*/ 8185 w 10000"/>
                <a:gd name="connsiteY59" fmla="*/ 1680 h 10093"/>
                <a:gd name="connsiteX60" fmla="*/ 8250 w 10000"/>
                <a:gd name="connsiteY60" fmla="*/ 2343 h 10093"/>
                <a:gd name="connsiteX61" fmla="*/ 8540 w 10000"/>
                <a:gd name="connsiteY61" fmla="*/ 1910 h 10093"/>
                <a:gd name="connsiteX62" fmla="*/ 9070 w 10000"/>
                <a:gd name="connsiteY62" fmla="*/ 1476 h 10093"/>
                <a:gd name="connsiteX63" fmla="*/ 9136 w 10000"/>
                <a:gd name="connsiteY63" fmla="*/ 812 h 10093"/>
                <a:gd name="connsiteX64" fmla="*/ 9248 w 10000"/>
                <a:gd name="connsiteY64" fmla="*/ 1041 h 10093"/>
                <a:gd name="connsiteX65" fmla="*/ 9580 w 10000"/>
                <a:gd name="connsiteY65" fmla="*/ 2114 h 10093"/>
                <a:gd name="connsiteX66" fmla="*/ 10000 w 10000"/>
                <a:gd name="connsiteY66" fmla="*/ 2114 h 10093"/>
                <a:gd name="connsiteX0" fmla="*/ 65 w 10000"/>
                <a:gd name="connsiteY0" fmla="*/ 9482 h 11182"/>
                <a:gd name="connsiteX1" fmla="*/ 0 w 10000"/>
                <a:gd name="connsiteY1" fmla="*/ 6674 h 11182"/>
                <a:gd name="connsiteX2" fmla="*/ 65 w 10000"/>
                <a:gd name="connsiteY2" fmla="*/ 4505 h 11182"/>
                <a:gd name="connsiteX3" fmla="*/ 154 w 10000"/>
                <a:gd name="connsiteY3" fmla="*/ 3636 h 11182"/>
                <a:gd name="connsiteX4" fmla="*/ 178 w 10000"/>
                <a:gd name="connsiteY4" fmla="*/ 2999 h 11182"/>
                <a:gd name="connsiteX5" fmla="*/ 243 w 10000"/>
                <a:gd name="connsiteY5" fmla="*/ 2769 h 11182"/>
                <a:gd name="connsiteX6" fmla="*/ 773 w 10000"/>
                <a:gd name="connsiteY6" fmla="*/ 2999 h 11182"/>
                <a:gd name="connsiteX7" fmla="*/ 906 w 10000"/>
                <a:gd name="connsiteY7" fmla="*/ 5143 h 11182"/>
                <a:gd name="connsiteX8" fmla="*/ 930 w 10000"/>
                <a:gd name="connsiteY8" fmla="*/ 4505 h 11182"/>
                <a:gd name="connsiteX9" fmla="*/ 906 w 10000"/>
                <a:gd name="connsiteY9" fmla="*/ 2769 h 11182"/>
                <a:gd name="connsiteX10" fmla="*/ 1173 w 10000"/>
                <a:gd name="connsiteY10" fmla="*/ 2565 h 11182"/>
                <a:gd name="connsiteX11" fmla="*/ 1327 w 10000"/>
                <a:gd name="connsiteY11" fmla="*/ 2769 h 11182"/>
                <a:gd name="connsiteX12" fmla="*/ 1570 w 10000"/>
                <a:gd name="connsiteY12" fmla="*/ 2999 h 11182"/>
                <a:gd name="connsiteX13" fmla="*/ 1614 w 10000"/>
                <a:gd name="connsiteY13" fmla="*/ 3636 h 11182"/>
                <a:gd name="connsiteX14" fmla="*/ 1652 w 10000"/>
                <a:gd name="connsiteY14" fmla="*/ 4886 h 11182"/>
                <a:gd name="connsiteX15" fmla="*/ 1703 w 10000"/>
                <a:gd name="connsiteY15" fmla="*/ 6011 h 11182"/>
                <a:gd name="connsiteX16" fmla="*/ 1666 w 10000"/>
                <a:gd name="connsiteY16" fmla="*/ 8552 h 11182"/>
                <a:gd name="connsiteX17" fmla="*/ 1857 w 10000"/>
                <a:gd name="connsiteY17" fmla="*/ 9482 h 11182"/>
                <a:gd name="connsiteX18" fmla="*/ 1880 w 10000"/>
                <a:gd name="connsiteY18" fmla="*/ 5743 h 11182"/>
                <a:gd name="connsiteX19" fmla="*/ 1830 w 10000"/>
                <a:gd name="connsiteY19" fmla="*/ 3927 h 11182"/>
                <a:gd name="connsiteX20" fmla="*/ 1778 w 10000"/>
                <a:gd name="connsiteY20" fmla="*/ 1092 h 11182"/>
                <a:gd name="connsiteX21" fmla="*/ 2339 w 10000"/>
                <a:gd name="connsiteY21" fmla="*/ 156 h 11182"/>
                <a:gd name="connsiteX22" fmla="*/ 1526 w 10000"/>
                <a:gd name="connsiteY22" fmla="*/ 5183 h 11182"/>
                <a:gd name="connsiteX23" fmla="*/ 1946 w 10000"/>
                <a:gd name="connsiteY23" fmla="*/ 3203 h 11182"/>
                <a:gd name="connsiteX24" fmla="*/ 2102 w 10000"/>
                <a:gd name="connsiteY24" fmla="*/ 3432 h 11182"/>
                <a:gd name="connsiteX25" fmla="*/ 2034 w 10000"/>
                <a:gd name="connsiteY25" fmla="*/ 4938 h 11182"/>
                <a:gd name="connsiteX26" fmla="*/ 2434 w 10000"/>
                <a:gd name="connsiteY26" fmla="*/ 10121 h 11182"/>
                <a:gd name="connsiteX27" fmla="*/ 2499 w 10000"/>
                <a:gd name="connsiteY27" fmla="*/ 9686 h 11182"/>
                <a:gd name="connsiteX28" fmla="*/ 2766 w 10000"/>
                <a:gd name="connsiteY28" fmla="*/ 10350 h 11182"/>
                <a:gd name="connsiteX29" fmla="*/ 3030 w 10000"/>
                <a:gd name="connsiteY29" fmla="*/ 9048 h 11182"/>
                <a:gd name="connsiteX30" fmla="*/ 3009 w 10000"/>
                <a:gd name="connsiteY30" fmla="*/ 7109 h 11182"/>
                <a:gd name="connsiteX31" fmla="*/ 3207 w 10000"/>
                <a:gd name="connsiteY31" fmla="*/ 3432 h 11182"/>
                <a:gd name="connsiteX32" fmla="*/ 3385 w 10000"/>
                <a:gd name="connsiteY32" fmla="*/ 2769 h 11182"/>
                <a:gd name="connsiteX33" fmla="*/ 3583 w 10000"/>
                <a:gd name="connsiteY33" fmla="*/ 2999 h 11182"/>
                <a:gd name="connsiteX34" fmla="*/ 3562 w 10000"/>
                <a:gd name="connsiteY34" fmla="*/ 3867 h 11182"/>
                <a:gd name="connsiteX35" fmla="*/ 3672 w 10000"/>
                <a:gd name="connsiteY35" fmla="*/ 6674 h 11182"/>
                <a:gd name="connsiteX36" fmla="*/ 3693 w 10000"/>
                <a:gd name="connsiteY36" fmla="*/ 7313 h 11182"/>
                <a:gd name="connsiteX37" fmla="*/ 3761 w 10000"/>
                <a:gd name="connsiteY37" fmla="*/ 7109 h 11182"/>
                <a:gd name="connsiteX38" fmla="*/ 3716 w 10000"/>
                <a:gd name="connsiteY38" fmla="*/ 3867 h 11182"/>
                <a:gd name="connsiteX39" fmla="*/ 4048 w 10000"/>
                <a:gd name="connsiteY39" fmla="*/ 2999 h 11182"/>
                <a:gd name="connsiteX40" fmla="*/ 4004 w 10000"/>
                <a:gd name="connsiteY40" fmla="*/ 2334 h 11182"/>
                <a:gd name="connsiteX41" fmla="*/ 4137 w 10000"/>
                <a:gd name="connsiteY41" fmla="*/ 2769 h 11182"/>
                <a:gd name="connsiteX42" fmla="*/ 4602 w 10000"/>
                <a:gd name="connsiteY42" fmla="*/ 2999 h 11182"/>
                <a:gd name="connsiteX43" fmla="*/ 5443 w 10000"/>
                <a:gd name="connsiteY43" fmla="*/ 2334 h 11182"/>
                <a:gd name="connsiteX44" fmla="*/ 5597 w 10000"/>
                <a:gd name="connsiteY44" fmla="*/ 2565 h 11182"/>
                <a:gd name="connsiteX45" fmla="*/ 5618 w 10000"/>
                <a:gd name="connsiteY45" fmla="*/ 3203 h 11182"/>
                <a:gd name="connsiteX46" fmla="*/ 5706 w 10000"/>
                <a:gd name="connsiteY46" fmla="*/ 3432 h 11182"/>
                <a:gd name="connsiteX47" fmla="*/ 6127 w 10000"/>
                <a:gd name="connsiteY47" fmla="*/ 2999 h 11182"/>
                <a:gd name="connsiteX48" fmla="*/ 6062 w 10000"/>
                <a:gd name="connsiteY48" fmla="*/ 3432 h 11182"/>
                <a:gd name="connsiteX49" fmla="*/ 5994 w 10000"/>
                <a:gd name="connsiteY49" fmla="*/ 4071 h 11182"/>
                <a:gd name="connsiteX50" fmla="*/ 6062 w 10000"/>
                <a:gd name="connsiteY50" fmla="*/ 9482 h 11182"/>
                <a:gd name="connsiteX51" fmla="*/ 6171 w 10000"/>
                <a:gd name="connsiteY51" fmla="*/ 5807 h 11182"/>
                <a:gd name="connsiteX52" fmla="*/ 6239 w 10000"/>
                <a:gd name="connsiteY52" fmla="*/ 8615 h 11182"/>
                <a:gd name="connsiteX53" fmla="*/ 6305 w 10000"/>
                <a:gd name="connsiteY53" fmla="*/ 10121 h 11182"/>
                <a:gd name="connsiteX54" fmla="*/ 6790 w 10000"/>
                <a:gd name="connsiteY54" fmla="*/ 9917 h 11182"/>
                <a:gd name="connsiteX55" fmla="*/ 7830 w 10000"/>
                <a:gd name="connsiteY55" fmla="*/ 10121 h 11182"/>
                <a:gd name="connsiteX56" fmla="*/ 7853 w 10000"/>
                <a:gd name="connsiteY56" fmla="*/ 9253 h 11182"/>
                <a:gd name="connsiteX57" fmla="*/ 7919 w 10000"/>
                <a:gd name="connsiteY57" fmla="*/ 9048 h 11182"/>
                <a:gd name="connsiteX58" fmla="*/ 7942 w 10000"/>
                <a:gd name="connsiteY58" fmla="*/ 7951 h 11182"/>
                <a:gd name="connsiteX59" fmla="*/ 7919 w 10000"/>
                <a:gd name="connsiteY59" fmla="*/ 3432 h 11182"/>
                <a:gd name="connsiteX60" fmla="*/ 8185 w 10000"/>
                <a:gd name="connsiteY60" fmla="*/ 2769 h 11182"/>
                <a:gd name="connsiteX61" fmla="*/ 8250 w 10000"/>
                <a:gd name="connsiteY61" fmla="*/ 3432 h 11182"/>
                <a:gd name="connsiteX62" fmla="*/ 8540 w 10000"/>
                <a:gd name="connsiteY62" fmla="*/ 2999 h 11182"/>
                <a:gd name="connsiteX63" fmla="*/ 9070 w 10000"/>
                <a:gd name="connsiteY63" fmla="*/ 2565 h 11182"/>
                <a:gd name="connsiteX64" fmla="*/ 9136 w 10000"/>
                <a:gd name="connsiteY64" fmla="*/ 1901 h 11182"/>
                <a:gd name="connsiteX65" fmla="*/ 9248 w 10000"/>
                <a:gd name="connsiteY65" fmla="*/ 2130 h 11182"/>
                <a:gd name="connsiteX66" fmla="*/ 9580 w 10000"/>
                <a:gd name="connsiteY66" fmla="*/ 3203 h 11182"/>
                <a:gd name="connsiteX67" fmla="*/ 10000 w 10000"/>
                <a:gd name="connsiteY67" fmla="*/ 3203 h 11182"/>
                <a:gd name="connsiteX0" fmla="*/ 65 w 10000"/>
                <a:gd name="connsiteY0" fmla="*/ 9482 h 11182"/>
                <a:gd name="connsiteX1" fmla="*/ 0 w 10000"/>
                <a:gd name="connsiteY1" fmla="*/ 6674 h 11182"/>
                <a:gd name="connsiteX2" fmla="*/ 65 w 10000"/>
                <a:gd name="connsiteY2" fmla="*/ 4505 h 11182"/>
                <a:gd name="connsiteX3" fmla="*/ 154 w 10000"/>
                <a:gd name="connsiteY3" fmla="*/ 3636 h 11182"/>
                <a:gd name="connsiteX4" fmla="*/ 178 w 10000"/>
                <a:gd name="connsiteY4" fmla="*/ 2999 h 11182"/>
                <a:gd name="connsiteX5" fmla="*/ 243 w 10000"/>
                <a:gd name="connsiteY5" fmla="*/ 2769 h 11182"/>
                <a:gd name="connsiteX6" fmla="*/ 773 w 10000"/>
                <a:gd name="connsiteY6" fmla="*/ 2999 h 11182"/>
                <a:gd name="connsiteX7" fmla="*/ 906 w 10000"/>
                <a:gd name="connsiteY7" fmla="*/ 5143 h 11182"/>
                <a:gd name="connsiteX8" fmla="*/ 930 w 10000"/>
                <a:gd name="connsiteY8" fmla="*/ 4505 h 11182"/>
                <a:gd name="connsiteX9" fmla="*/ 906 w 10000"/>
                <a:gd name="connsiteY9" fmla="*/ 2769 h 11182"/>
                <a:gd name="connsiteX10" fmla="*/ 1173 w 10000"/>
                <a:gd name="connsiteY10" fmla="*/ 2565 h 11182"/>
                <a:gd name="connsiteX11" fmla="*/ 1327 w 10000"/>
                <a:gd name="connsiteY11" fmla="*/ 2769 h 11182"/>
                <a:gd name="connsiteX12" fmla="*/ 1570 w 10000"/>
                <a:gd name="connsiteY12" fmla="*/ 2999 h 11182"/>
                <a:gd name="connsiteX13" fmla="*/ 1614 w 10000"/>
                <a:gd name="connsiteY13" fmla="*/ 3636 h 11182"/>
                <a:gd name="connsiteX14" fmla="*/ 1652 w 10000"/>
                <a:gd name="connsiteY14" fmla="*/ 4886 h 11182"/>
                <a:gd name="connsiteX15" fmla="*/ 1703 w 10000"/>
                <a:gd name="connsiteY15" fmla="*/ 6011 h 11182"/>
                <a:gd name="connsiteX16" fmla="*/ 1666 w 10000"/>
                <a:gd name="connsiteY16" fmla="*/ 8552 h 11182"/>
                <a:gd name="connsiteX17" fmla="*/ 1857 w 10000"/>
                <a:gd name="connsiteY17" fmla="*/ 9482 h 11182"/>
                <a:gd name="connsiteX18" fmla="*/ 1880 w 10000"/>
                <a:gd name="connsiteY18" fmla="*/ 5743 h 11182"/>
                <a:gd name="connsiteX19" fmla="*/ 1830 w 10000"/>
                <a:gd name="connsiteY19" fmla="*/ 3927 h 11182"/>
                <a:gd name="connsiteX20" fmla="*/ 1778 w 10000"/>
                <a:gd name="connsiteY20" fmla="*/ 1092 h 11182"/>
                <a:gd name="connsiteX21" fmla="*/ 2339 w 10000"/>
                <a:gd name="connsiteY21" fmla="*/ 156 h 11182"/>
                <a:gd name="connsiteX22" fmla="*/ 2390 w 10000"/>
                <a:gd name="connsiteY22" fmla="*/ 2271 h 11182"/>
                <a:gd name="connsiteX23" fmla="*/ 1946 w 10000"/>
                <a:gd name="connsiteY23" fmla="*/ 3203 h 11182"/>
                <a:gd name="connsiteX24" fmla="*/ 2102 w 10000"/>
                <a:gd name="connsiteY24" fmla="*/ 3432 h 11182"/>
                <a:gd name="connsiteX25" fmla="*/ 2034 w 10000"/>
                <a:gd name="connsiteY25" fmla="*/ 4938 h 11182"/>
                <a:gd name="connsiteX26" fmla="*/ 2434 w 10000"/>
                <a:gd name="connsiteY26" fmla="*/ 10121 h 11182"/>
                <a:gd name="connsiteX27" fmla="*/ 2499 w 10000"/>
                <a:gd name="connsiteY27" fmla="*/ 9686 h 11182"/>
                <a:gd name="connsiteX28" fmla="*/ 2766 w 10000"/>
                <a:gd name="connsiteY28" fmla="*/ 10350 h 11182"/>
                <a:gd name="connsiteX29" fmla="*/ 3030 w 10000"/>
                <a:gd name="connsiteY29" fmla="*/ 9048 h 11182"/>
                <a:gd name="connsiteX30" fmla="*/ 3009 w 10000"/>
                <a:gd name="connsiteY30" fmla="*/ 7109 h 11182"/>
                <a:gd name="connsiteX31" fmla="*/ 3207 w 10000"/>
                <a:gd name="connsiteY31" fmla="*/ 3432 h 11182"/>
                <a:gd name="connsiteX32" fmla="*/ 3385 w 10000"/>
                <a:gd name="connsiteY32" fmla="*/ 2769 h 11182"/>
                <a:gd name="connsiteX33" fmla="*/ 3583 w 10000"/>
                <a:gd name="connsiteY33" fmla="*/ 2999 h 11182"/>
                <a:gd name="connsiteX34" fmla="*/ 3562 w 10000"/>
                <a:gd name="connsiteY34" fmla="*/ 3867 h 11182"/>
                <a:gd name="connsiteX35" fmla="*/ 3672 w 10000"/>
                <a:gd name="connsiteY35" fmla="*/ 6674 h 11182"/>
                <a:gd name="connsiteX36" fmla="*/ 3693 w 10000"/>
                <a:gd name="connsiteY36" fmla="*/ 7313 h 11182"/>
                <a:gd name="connsiteX37" fmla="*/ 3761 w 10000"/>
                <a:gd name="connsiteY37" fmla="*/ 7109 h 11182"/>
                <a:gd name="connsiteX38" fmla="*/ 3716 w 10000"/>
                <a:gd name="connsiteY38" fmla="*/ 3867 h 11182"/>
                <a:gd name="connsiteX39" fmla="*/ 4048 w 10000"/>
                <a:gd name="connsiteY39" fmla="*/ 2999 h 11182"/>
                <a:gd name="connsiteX40" fmla="*/ 4004 w 10000"/>
                <a:gd name="connsiteY40" fmla="*/ 2334 h 11182"/>
                <a:gd name="connsiteX41" fmla="*/ 4137 w 10000"/>
                <a:gd name="connsiteY41" fmla="*/ 2769 h 11182"/>
                <a:gd name="connsiteX42" fmla="*/ 4602 w 10000"/>
                <a:gd name="connsiteY42" fmla="*/ 2999 h 11182"/>
                <a:gd name="connsiteX43" fmla="*/ 5443 w 10000"/>
                <a:gd name="connsiteY43" fmla="*/ 2334 h 11182"/>
                <a:gd name="connsiteX44" fmla="*/ 5597 w 10000"/>
                <a:gd name="connsiteY44" fmla="*/ 2565 h 11182"/>
                <a:gd name="connsiteX45" fmla="*/ 5618 w 10000"/>
                <a:gd name="connsiteY45" fmla="*/ 3203 h 11182"/>
                <a:gd name="connsiteX46" fmla="*/ 5706 w 10000"/>
                <a:gd name="connsiteY46" fmla="*/ 3432 h 11182"/>
                <a:gd name="connsiteX47" fmla="*/ 6127 w 10000"/>
                <a:gd name="connsiteY47" fmla="*/ 2999 h 11182"/>
                <a:gd name="connsiteX48" fmla="*/ 6062 w 10000"/>
                <a:gd name="connsiteY48" fmla="*/ 3432 h 11182"/>
                <a:gd name="connsiteX49" fmla="*/ 5994 w 10000"/>
                <a:gd name="connsiteY49" fmla="*/ 4071 h 11182"/>
                <a:gd name="connsiteX50" fmla="*/ 6062 w 10000"/>
                <a:gd name="connsiteY50" fmla="*/ 9482 h 11182"/>
                <a:gd name="connsiteX51" fmla="*/ 6171 w 10000"/>
                <a:gd name="connsiteY51" fmla="*/ 5807 h 11182"/>
                <a:gd name="connsiteX52" fmla="*/ 6239 w 10000"/>
                <a:gd name="connsiteY52" fmla="*/ 8615 h 11182"/>
                <a:gd name="connsiteX53" fmla="*/ 6305 w 10000"/>
                <a:gd name="connsiteY53" fmla="*/ 10121 h 11182"/>
                <a:gd name="connsiteX54" fmla="*/ 6790 w 10000"/>
                <a:gd name="connsiteY54" fmla="*/ 9917 h 11182"/>
                <a:gd name="connsiteX55" fmla="*/ 7830 w 10000"/>
                <a:gd name="connsiteY55" fmla="*/ 10121 h 11182"/>
                <a:gd name="connsiteX56" fmla="*/ 7853 w 10000"/>
                <a:gd name="connsiteY56" fmla="*/ 9253 h 11182"/>
                <a:gd name="connsiteX57" fmla="*/ 7919 w 10000"/>
                <a:gd name="connsiteY57" fmla="*/ 9048 h 11182"/>
                <a:gd name="connsiteX58" fmla="*/ 7942 w 10000"/>
                <a:gd name="connsiteY58" fmla="*/ 7951 h 11182"/>
                <a:gd name="connsiteX59" fmla="*/ 7919 w 10000"/>
                <a:gd name="connsiteY59" fmla="*/ 3432 h 11182"/>
                <a:gd name="connsiteX60" fmla="*/ 8185 w 10000"/>
                <a:gd name="connsiteY60" fmla="*/ 2769 h 11182"/>
                <a:gd name="connsiteX61" fmla="*/ 8250 w 10000"/>
                <a:gd name="connsiteY61" fmla="*/ 3432 h 11182"/>
                <a:gd name="connsiteX62" fmla="*/ 8540 w 10000"/>
                <a:gd name="connsiteY62" fmla="*/ 2999 h 11182"/>
                <a:gd name="connsiteX63" fmla="*/ 9070 w 10000"/>
                <a:gd name="connsiteY63" fmla="*/ 2565 h 11182"/>
                <a:gd name="connsiteX64" fmla="*/ 9136 w 10000"/>
                <a:gd name="connsiteY64" fmla="*/ 1901 h 11182"/>
                <a:gd name="connsiteX65" fmla="*/ 9248 w 10000"/>
                <a:gd name="connsiteY65" fmla="*/ 2130 h 11182"/>
                <a:gd name="connsiteX66" fmla="*/ 9580 w 10000"/>
                <a:gd name="connsiteY66" fmla="*/ 3203 h 11182"/>
                <a:gd name="connsiteX67" fmla="*/ 10000 w 10000"/>
                <a:gd name="connsiteY67" fmla="*/ 3203 h 11182"/>
                <a:gd name="connsiteX0" fmla="*/ 65 w 10000"/>
                <a:gd name="connsiteY0" fmla="*/ 9482 h 11182"/>
                <a:gd name="connsiteX1" fmla="*/ 0 w 10000"/>
                <a:gd name="connsiteY1" fmla="*/ 6674 h 11182"/>
                <a:gd name="connsiteX2" fmla="*/ 65 w 10000"/>
                <a:gd name="connsiteY2" fmla="*/ 4505 h 11182"/>
                <a:gd name="connsiteX3" fmla="*/ 154 w 10000"/>
                <a:gd name="connsiteY3" fmla="*/ 3636 h 11182"/>
                <a:gd name="connsiteX4" fmla="*/ 178 w 10000"/>
                <a:gd name="connsiteY4" fmla="*/ 2999 h 11182"/>
                <a:gd name="connsiteX5" fmla="*/ 243 w 10000"/>
                <a:gd name="connsiteY5" fmla="*/ 2769 h 11182"/>
                <a:gd name="connsiteX6" fmla="*/ 773 w 10000"/>
                <a:gd name="connsiteY6" fmla="*/ 2999 h 11182"/>
                <a:gd name="connsiteX7" fmla="*/ 906 w 10000"/>
                <a:gd name="connsiteY7" fmla="*/ 5143 h 11182"/>
                <a:gd name="connsiteX8" fmla="*/ 930 w 10000"/>
                <a:gd name="connsiteY8" fmla="*/ 4505 h 11182"/>
                <a:gd name="connsiteX9" fmla="*/ 906 w 10000"/>
                <a:gd name="connsiteY9" fmla="*/ 2769 h 11182"/>
                <a:gd name="connsiteX10" fmla="*/ 1173 w 10000"/>
                <a:gd name="connsiteY10" fmla="*/ 2565 h 11182"/>
                <a:gd name="connsiteX11" fmla="*/ 1327 w 10000"/>
                <a:gd name="connsiteY11" fmla="*/ 2769 h 11182"/>
                <a:gd name="connsiteX12" fmla="*/ 1570 w 10000"/>
                <a:gd name="connsiteY12" fmla="*/ 2999 h 11182"/>
                <a:gd name="connsiteX13" fmla="*/ 1614 w 10000"/>
                <a:gd name="connsiteY13" fmla="*/ 3636 h 11182"/>
                <a:gd name="connsiteX14" fmla="*/ 1652 w 10000"/>
                <a:gd name="connsiteY14" fmla="*/ 4886 h 11182"/>
                <a:gd name="connsiteX15" fmla="*/ 1703 w 10000"/>
                <a:gd name="connsiteY15" fmla="*/ 6011 h 11182"/>
                <a:gd name="connsiteX16" fmla="*/ 1778 w 10000"/>
                <a:gd name="connsiteY16" fmla="*/ 7679 h 11182"/>
                <a:gd name="connsiteX17" fmla="*/ 1857 w 10000"/>
                <a:gd name="connsiteY17" fmla="*/ 9482 h 11182"/>
                <a:gd name="connsiteX18" fmla="*/ 1880 w 10000"/>
                <a:gd name="connsiteY18" fmla="*/ 5743 h 11182"/>
                <a:gd name="connsiteX19" fmla="*/ 1830 w 10000"/>
                <a:gd name="connsiteY19" fmla="*/ 3927 h 11182"/>
                <a:gd name="connsiteX20" fmla="*/ 1778 w 10000"/>
                <a:gd name="connsiteY20" fmla="*/ 1092 h 11182"/>
                <a:gd name="connsiteX21" fmla="*/ 2339 w 10000"/>
                <a:gd name="connsiteY21" fmla="*/ 156 h 11182"/>
                <a:gd name="connsiteX22" fmla="*/ 2390 w 10000"/>
                <a:gd name="connsiteY22" fmla="*/ 2271 h 11182"/>
                <a:gd name="connsiteX23" fmla="*/ 1946 w 10000"/>
                <a:gd name="connsiteY23" fmla="*/ 3203 h 11182"/>
                <a:gd name="connsiteX24" fmla="*/ 2102 w 10000"/>
                <a:gd name="connsiteY24" fmla="*/ 3432 h 11182"/>
                <a:gd name="connsiteX25" fmla="*/ 2034 w 10000"/>
                <a:gd name="connsiteY25" fmla="*/ 4938 h 11182"/>
                <a:gd name="connsiteX26" fmla="*/ 2434 w 10000"/>
                <a:gd name="connsiteY26" fmla="*/ 10121 h 11182"/>
                <a:gd name="connsiteX27" fmla="*/ 2499 w 10000"/>
                <a:gd name="connsiteY27" fmla="*/ 9686 h 11182"/>
                <a:gd name="connsiteX28" fmla="*/ 2766 w 10000"/>
                <a:gd name="connsiteY28" fmla="*/ 10350 h 11182"/>
                <a:gd name="connsiteX29" fmla="*/ 3030 w 10000"/>
                <a:gd name="connsiteY29" fmla="*/ 9048 h 11182"/>
                <a:gd name="connsiteX30" fmla="*/ 3009 w 10000"/>
                <a:gd name="connsiteY30" fmla="*/ 7109 h 11182"/>
                <a:gd name="connsiteX31" fmla="*/ 3207 w 10000"/>
                <a:gd name="connsiteY31" fmla="*/ 3432 h 11182"/>
                <a:gd name="connsiteX32" fmla="*/ 3385 w 10000"/>
                <a:gd name="connsiteY32" fmla="*/ 2769 h 11182"/>
                <a:gd name="connsiteX33" fmla="*/ 3583 w 10000"/>
                <a:gd name="connsiteY33" fmla="*/ 2999 h 11182"/>
                <a:gd name="connsiteX34" fmla="*/ 3562 w 10000"/>
                <a:gd name="connsiteY34" fmla="*/ 3867 h 11182"/>
                <a:gd name="connsiteX35" fmla="*/ 3672 w 10000"/>
                <a:gd name="connsiteY35" fmla="*/ 6674 h 11182"/>
                <a:gd name="connsiteX36" fmla="*/ 3693 w 10000"/>
                <a:gd name="connsiteY36" fmla="*/ 7313 h 11182"/>
                <a:gd name="connsiteX37" fmla="*/ 3761 w 10000"/>
                <a:gd name="connsiteY37" fmla="*/ 7109 h 11182"/>
                <a:gd name="connsiteX38" fmla="*/ 3716 w 10000"/>
                <a:gd name="connsiteY38" fmla="*/ 3867 h 11182"/>
                <a:gd name="connsiteX39" fmla="*/ 4048 w 10000"/>
                <a:gd name="connsiteY39" fmla="*/ 2999 h 11182"/>
                <a:gd name="connsiteX40" fmla="*/ 4004 w 10000"/>
                <a:gd name="connsiteY40" fmla="*/ 2334 h 11182"/>
                <a:gd name="connsiteX41" fmla="*/ 4137 w 10000"/>
                <a:gd name="connsiteY41" fmla="*/ 2769 h 11182"/>
                <a:gd name="connsiteX42" fmla="*/ 4602 w 10000"/>
                <a:gd name="connsiteY42" fmla="*/ 2999 h 11182"/>
                <a:gd name="connsiteX43" fmla="*/ 5443 w 10000"/>
                <a:gd name="connsiteY43" fmla="*/ 2334 h 11182"/>
                <a:gd name="connsiteX44" fmla="*/ 5597 w 10000"/>
                <a:gd name="connsiteY44" fmla="*/ 2565 h 11182"/>
                <a:gd name="connsiteX45" fmla="*/ 5618 w 10000"/>
                <a:gd name="connsiteY45" fmla="*/ 3203 h 11182"/>
                <a:gd name="connsiteX46" fmla="*/ 5706 w 10000"/>
                <a:gd name="connsiteY46" fmla="*/ 3432 h 11182"/>
                <a:gd name="connsiteX47" fmla="*/ 6127 w 10000"/>
                <a:gd name="connsiteY47" fmla="*/ 2999 h 11182"/>
                <a:gd name="connsiteX48" fmla="*/ 6062 w 10000"/>
                <a:gd name="connsiteY48" fmla="*/ 3432 h 11182"/>
                <a:gd name="connsiteX49" fmla="*/ 5994 w 10000"/>
                <a:gd name="connsiteY49" fmla="*/ 4071 h 11182"/>
                <a:gd name="connsiteX50" fmla="*/ 6062 w 10000"/>
                <a:gd name="connsiteY50" fmla="*/ 9482 h 11182"/>
                <a:gd name="connsiteX51" fmla="*/ 6171 w 10000"/>
                <a:gd name="connsiteY51" fmla="*/ 5807 h 11182"/>
                <a:gd name="connsiteX52" fmla="*/ 6239 w 10000"/>
                <a:gd name="connsiteY52" fmla="*/ 8615 h 11182"/>
                <a:gd name="connsiteX53" fmla="*/ 6305 w 10000"/>
                <a:gd name="connsiteY53" fmla="*/ 10121 h 11182"/>
                <a:gd name="connsiteX54" fmla="*/ 6790 w 10000"/>
                <a:gd name="connsiteY54" fmla="*/ 9917 h 11182"/>
                <a:gd name="connsiteX55" fmla="*/ 7830 w 10000"/>
                <a:gd name="connsiteY55" fmla="*/ 10121 h 11182"/>
                <a:gd name="connsiteX56" fmla="*/ 7853 w 10000"/>
                <a:gd name="connsiteY56" fmla="*/ 9253 h 11182"/>
                <a:gd name="connsiteX57" fmla="*/ 7919 w 10000"/>
                <a:gd name="connsiteY57" fmla="*/ 9048 h 11182"/>
                <a:gd name="connsiteX58" fmla="*/ 7942 w 10000"/>
                <a:gd name="connsiteY58" fmla="*/ 7951 h 11182"/>
                <a:gd name="connsiteX59" fmla="*/ 7919 w 10000"/>
                <a:gd name="connsiteY59" fmla="*/ 3432 h 11182"/>
                <a:gd name="connsiteX60" fmla="*/ 8185 w 10000"/>
                <a:gd name="connsiteY60" fmla="*/ 2769 h 11182"/>
                <a:gd name="connsiteX61" fmla="*/ 8250 w 10000"/>
                <a:gd name="connsiteY61" fmla="*/ 3432 h 11182"/>
                <a:gd name="connsiteX62" fmla="*/ 8540 w 10000"/>
                <a:gd name="connsiteY62" fmla="*/ 2999 h 11182"/>
                <a:gd name="connsiteX63" fmla="*/ 9070 w 10000"/>
                <a:gd name="connsiteY63" fmla="*/ 2565 h 11182"/>
                <a:gd name="connsiteX64" fmla="*/ 9136 w 10000"/>
                <a:gd name="connsiteY64" fmla="*/ 1901 h 11182"/>
                <a:gd name="connsiteX65" fmla="*/ 9248 w 10000"/>
                <a:gd name="connsiteY65" fmla="*/ 2130 h 11182"/>
                <a:gd name="connsiteX66" fmla="*/ 9580 w 10000"/>
                <a:gd name="connsiteY66" fmla="*/ 3203 h 11182"/>
                <a:gd name="connsiteX67" fmla="*/ 10000 w 10000"/>
                <a:gd name="connsiteY67" fmla="*/ 3203 h 11182"/>
                <a:gd name="connsiteX0" fmla="*/ 65 w 10000"/>
                <a:gd name="connsiteY0" fmla="*/ 9482 h 11182"/>
                <a:gd name="connsiteX1" fmla="*/ 0 w 10000"/>
                <a:gd name="connsiteY1" fmla="*/ 6674 h 11182"/>
                <a:gd name="connsiteX2" fmla="*/ 65 w 10000"/>
                <a:gd name="connsiteY2" fmla="*/ 4505 h 11182"/>
                <a:gd name="connsiteX3" fmla="*/ 154 w 10000"/>
                <a:gd name="connsiteY3" fmla="*/ 3636 h 11182"/>
                <a:gd name="connsiteX4" fmla="*/ 178 w 10000"/>
                <a:gd name="connsiteY4" fmla="*/ 2999 h 11182"/>
                <a:gd name="connsiteX5" fmla="*/ 243 w 10000"/>
                <a:gd name="connsiteY5" fmla="*/ 2769 h 11182"/>
                <a:gd name="connsiteX6" fmla="*/ 773 w 10000"/>
                <a:gd name="connsiteY6" fmla="*/ 2999 h 11182"/>
                <a:gd name="connsiteX7" fmla="*/ 906 w 10000"/>
                <a:gd name="connsiteY7" fmla="*/ 5143 h 11182"/>
                <a:gd name="connsiteX8" fmla="*/ 930 w 10000"/>
                <a:gd name="connsiteY8" fmla="*/ 4505 h 11182"/>
                <a:gd name="connsiteX9" fmla="*/ 906 w 10000"/>
                <a:gd name="connsiteY9" fmla="*/ 2769 h 11182"/>
                <a:gd name="connsiteX10" fmla="*/ 1173 w 10000"/>
                <a:gd name="connsiteY10" fmla="*/ 2565 h 11182"/>
                <a:gd name="connsiteX11" fmla="*/ 1327 w 10000"/>
                <a:gd name="connsiteY11" fmla="*/ 2769 h 11182"/>
                <a:gd name="connsiteX12" fmla="*/ 1570 w 10000"/>
                <a:gd name="connsiteY12" fmla="*/ 2999 h 11182"/>
                <a:gd name="connsiteX13" fmla="*/ 1614 w 10000"/>
                <a:gd name="connsiteY13" fmla="*/ 3636 h 11182"/>
                <a:gd name="connsiteX14" fmla="*/ 1652 w 10000"/>
                <a:gd name="connsiteY14" fmla="*/ 4886 h 11182"/>
                <a:gd name="connsiteX15" fmla="*/ 1703 w 10000"/>
                <a:gd name="connsiteY15" fmla="*/ 6011 h 11182"/>
                <a:gd name="connsiteX16" fmla="*/ 1778 w 10000"/>
                <a:gd name="connsiteY16" fmla="*/ 7679 h 11182"/>
                <a:gd name="connsiteX17" fmla="*/ 1857 w 10000"/>
                <a:gd name="connsiteY17" fmla="*/ 9482 h 11182"/>
                <a:gd name="connsiteX18" fmla="*/ 1880 w 10000"/>
                <a:gd name="connsiteY18" fmla="*/ 5743 h 11182"/>
                <a:gd name="connsiteX19" fmla="*/ 1890 w 10000"/>
                <a:gd name="connsiteY19" fmla="*/ 4291 h 11182"/>
                <a:gd name="connsiteX20" fmla="*/ 1778 w 10000"/>
                <a:gd name="connsiteY20" fmla="*/ 1092 h 11182"/>
                <a:gd name="connsiteX21" fmla="*/ 2339 w 10000"/>
                <a:gd name="connsiteY21" fmla="*/ 156 h 11182"/>
                <a:gd name="connsiteX22" fmla="*/ 2390 w 10000"/>
                <a:gd name="connsiteY22" fmla="*/ 2271 h 11182"/>
                <a:gd name="connsiteX23" fmla="*/ 1946 w 10000"/>
                <a:gd name="connsiteY23" fmla="*/ 3203 h 11182"/>
                <a:gd name="connsiteX24" fmla="*/ 2102 w 10000"/>
                <a:gd name="connsiteY24" fmla="*/ 3432 h 11182"/>
                <a:gd name="connsiteX25" fmla="*/ 2034 w 10000"/>
                <a:gd name="connsiteY25" fmla="*/ 4938 h 11182"/>
                <a:gd name="connsiteX26" fmla="*/ 2434 w 10000"/>
                <a:gd name="connsiteY26" fmla="*/ 10121 h 11182"/>
                <a:gd name="connsiteX27" fmla="*/ 2499 w 10000"/>
                <a:gd name="connsiteY27" fmla="*/ 9686 h 11182"/>
                <a:gd name="connsiteX28" fmla="*/ 2766 w 10000"/>
                <a:gd name="connsiteY28" fmla="*/ 10350 h 11182"/>
                <a:gd name="connsiteX29" fmla="*/ 3030 w 10000"/>
                <a:gd name="connsiteY29" fmla="*/ 9048 h 11182"/>
                <a:gd name="connsiteX30" fmla="*/ 3009 w 10000"/>
                <a:gd name="connsiteY30" fmla="*/ 7109 h 11182"/>
                <a:gd name="connsiteX31" fmla="*/ 3207 w 10000"/>
                <a:gd name="connsiteY31" fmla="*/ 3432 h 11182"/>
                <a:gd name="connsiteX32" fmla="*/ 3385 w 10000"/>
                <a:gd name="connsiteY32" fmla="*/ 2769 h 11182"/>
                <a:gd name="connsiteX33" fmla="*/ 3583 w 10000"/>
                <a:gd name="connsiteY33" fmla="*/ 2999 h 11182"/>
                <a:gd name="connsiteX34" fmla="*/ 3562 w 10000"/>
                <a:gd name="connsiteY34" fmla="*/ 3867 h 11182"/>
                <a:gd name="connsiteX35" fmla="*/ 3672 w 10000"/>
                <a:gd name="connsiteY35" fmla="*/ 6674 h 11182"/>
                <a:gd name="connsiteX36" fmla="*/ 3693 w 10000"/>
                <a:gd name="connsiteY36" fmla="*/ 7313 h 11182"/>
                <a:gd name="connsiteX37" fmla="*/ 3761 w 10000"/>
                <a:gd name="connsiteY37" fmla="*/ 7109 h 11182"/>
                <a:gd name="connsiteX38" fmla="*/ 3716 w 10000"/>
                <a:gd name="connsiteY38" fmla="*/ 3867 h 11182"/>
                <a:gd name="connsiteX39" fmla="*/ 4048 w 10000"/>
                <a:gd name="connsiteY39" fmla="*/ 2999 h 11182"/>
                <a:gd name="connsiteX40" fmla="*/ 4004 w 10000"/>
                <a:gd name="connsiteY40" fmla="*/ 2334 h 11182"/>
                <a:gd name="connsiteX41" fmla="*/ 4137 w 10000"/>
                <a:gd name="connsiteY41" fmla="*/ 2769 h 11182"/>
                <a:gd name="connsiteX42" fmla="*/ 4602 w 10000"/>
                <a:gd name="connsiteY42" fmla="*/ 2999 h 11182"/>
                <a:gd name="connsiteX43" fmla="*/ 5443 w 10000"/>
                <a:gd name="connsiteY43" fmla="*/ 2334 h 11182"/>
                <a:gd name="connsiteX44" fmla="*/ 5597 w 10000"/>
                <a:gd name="connsiteY44" fmla="*/ 2565 h 11182"/>
                <a:gd name="connsiteX45" fmla="*/ 5618 w 10000"/>
                <a:gd name="connsiteY45" fmla="*/ 3203 h 11182"/>
                <a:gd name="connsiteX46" fmla="*/ 5706 w 10000"/>
                <a:gd name="connsiteY46" fmla="*/ 3432 h 11182"/>
                <a:gd name="connsiteX47" fmla="*/ 6127 w 10000"/>
                <a:gd name="connsiteY47" fmla="*/ 2999 h 11182"/>
                <a:gd name="connsiteX48" fmla="*/ 6062 w 10000"/>
                <a:gd name="connsiteY48" fmla="*/ 3432 h 11182"/>
                <a:gd name="connsiteX49" fmla="*/ 5994 w 10000"/>
                <a:gd name="connsiteY49" fmla="*/ 4071 h 11182"/>
                <a:gd name="connsiteX50" fmla="*/ 6062 w 10000"/>
                <a:gd name="connsiteY50" fmla="*/ 9482 h 11182"/>
                <a:gd name="connsiteX51" fmla="*/ 6171 w 10000"/>
                <a:gd name="connsiteY51" fmla="*/ 5807 h 11182"/>
                <a:gd name="connsiteX52" fmla="*/ 6239 w 10000"/>
                <a:gd name="connsiteY52" fmla="*/ 8615 h 11182"/>
                <a:gd name="connsiteX53" fmla="*/ 6305 w 10000"/>
                <a:gd name="connsiteY53" fmla="*/ 10121 h 11182"/>
                <a:gd name="connsiteX54" fmla="*/ 6790 w 10000"/>
                <a:gd name="connsiteY54" fmla="*/ 9917 h 11182"/>
                <a:gd name="connsiteX55" fmla="*/ 7830 w 10000"/>
                <a:gd name="connsiteY55" fmla="*/ 10121 h 11182"/>
                <a:gd name="connsiteX56" fmla="*/ 7853 w 10000"/>
                <a:gd name="connsiteY56" fmla="*/ 9253 h 11182"/>
                <a:gd name="connsiteX57" fmla="*/ 7919 w 10000"/>
                <a:gd name="connsiteY57" fmla="*/ 9048 h 11182"/>
                <a:gd name="connsiteX58" fmla="*/ 7942 w 10000"/>
                <a:gd name="connsiteY58" fmla="*/ 7951 h 11182"/>
                <a:gd name="connsiteX59" fmla="*/ 7919 w 10000"/>
                <a:gd name="connsiteY59" fmla="*/ 3432 h 11182"/>
                <a:gd name="connsiteX60" fmla="*/ 8185 w 10000"/>
                <a:gd name="connsiteY60" fmla="*/ 2769 h 11182"/>
                <a:gd name="connsiteX61" fmla="*/ 8250 w 10000"/>
                <a:gd name="connsiteY61" fmla="*/ 3432 h 11182"/>
                <a:gd name="connsiteX62" fmla="*/ 8540 w 10000"/>
                <a:gd name="connsiteY62" fmla="*/ 2999 h 11182"/>
                <a:gd name="connsiteX63" fmla="*/ 9070 w 10000"/>
                <a:gd name="connsiteY63" fmla="*/ 2565 h 11182"/>
                <a:gd name="connsiteX64" fmla="*/ 9136 w 10000"/>
                <a:gd name="connsiteY64" fmla="*/ 1901 h 11182"/>
                <a:gd name="connsiteX65" fmla="*/ 9248 w 10000"/>
                <a:gd name="connsiteY65" fmla="*/ 2130 h 11182"/>
                <a:gd name="connsiteX66" fmla="*/ 9580 w 10000"/>
                <a:gd name="connsiteY66" fmla="*/ 3203 h 11182"/>
                <a:gd name="connsiteX67" fmla="*/ 10000 w 10000"/>
                <a:gd name="connsiteY67" fmla="*/ 3203 h 11182"/>
                <a:gd name="connsiteX0" fmla="*/ 65 w 10000"/>
                <a:gd name="connsiteY0" fmla="*/ 8451 h 10151"/>
                <a:gd name="connsiteX1" fmla="*/ 0 w 10000"/>
                <a:gd name="connsiteY1" fmla="*/ 5643 h 10151"/>
                <a:gd name="connsiteX2" fmla="*/ 65 w 10000"/>
                <a:gd name="connsiteY2" fmla="*/ 3474 h 10151"/>
                <a:gd name="connsiteX3" fmla="*/ 154 w 10000"/>
                <a:gd name="connsiteY3" fmla="*/ 2605 h 10151"/>
                <a:gd name="connsiteX4" fmla="*/ 178 w 10000"/>
                <a:gd name="connsiteY4" fmla="*/ 1968 h 10151"/>
                <a:gd name="connsiteX5" fmla="*/ 243 w 10000"/>
                <a:gd name="connsiteY5" fmla="*/ 1738 h 10151"/>
                <a:gd name="connsiteX6" fmla="*/ 773 w 10000"/>
                <a:gd name="connsiteY6" fmla="*/ 1968 h 10151"/>
                <a:gd name="connsiteX7" fmla="*/ 906 w 10000"/>
                <a:gd name="connsiteY7" fmla="*/ 4112 h 10151"/>
                <a:gd name="connsiteX8" fmla="*/ 930 w 10000"/>
                <a:gd name="connsiteY8" fmla="*/ 3474 h 10151"/>
                <a:gd name="connsiteX9" fmla="*/ 906 w 10000"/>
                <a:gd name="connsiteY9" fmla="*/ 1738 h 10151"/>
                <a:gd name="connsiteX10" fmla="*/ 1173 w 10000"/>
                <a:gd name="connsiteY10" fmla="*/ 1534 h 10151"/>
                <a:gd name="connsiteX11" fmla="*/ 1327 w 10000"/>
                <a:gd name="connsiteY11" fmla="*/ 1738 h 10151"/>
                <a:gd name="connsiteX12" fmla="*/ 1570 w 10000"/>
                <a:gd name="connsiteY12" fmla="*/ 1968 h 10151"/>
                <a:gd name="connsiteX13" fmla="*/ 1614 w 10000"/>
                <a:gd name="connsiteY13" fmla="*/ 2605 h 10151"/>
                <a:gd name="connsiteX14" fmla="*/ 1652 w 10000"/>
                <a:gd name="connsiteY14" fmla="*/ 3855 h 10151"/>
                <a:gd name="connsiteX15" fmla="*/ 1703 w 10000"/>
                <a:gd name="connsiteY15" fmla="*/ 4980 h 10151"/>
                <a:gd name="connsiteX16" fmla="*/ 1778 w 10000"/>
                <a:gd name="connsiteY16" fmla="*/ 6648 h 10151"/>
                <a:gd name="connsiteX17" fmla="*/ 1857 w 10000"/>
                <a:gd name="connsiteY17" fmla="*/ 8451 h 10151"/>
                <a:gd name="connsiteX18" fmla="*/ 1880 w 10000"/>
                <a:gd name="connsiteY18" fmla="*/ 4712 h 10151"/>
                <a:gd name="connsiteX19" fmla="*/ 1890 w 10000"/>
                <a:gd name="connsiteY19" fmla="*/ 3260 h 10151"/>
                <a:gd name="connsiteX20" fmla="*/ 1778 w 10000"/>
                <a:gd name="connsiteY20" fmla="*/ 61 h 10151"/>
                <a:gd name="connsiteX21" fmla="*/ 2390 w 10000"/>
                <a:gd name="connsiteY21" fmla="*/ 1240 h 10151"/>
                <a:gd name="connsiteX22" fmla="*/ 1946 w 10000"/>
                <a:gd name="connsiteY22" fmla="*/ 2172 h 10151"/>
                <a:gd name="connsiteX23" fmla="*/ 2102 w 10000"/>
                <a:gd name="connsiteY23" fmla="*/ 2401 h 10151"/>
                <a:gd name="connsiteX24" fmla="*/ 2034 w 10000"/>
                <a:gd name="connsiteY24" fmla="*/ 3907 h 10151"/>
                <a:gd name="connsiteX25" fmla="*/ 2434 w 10000"/>
                <a:gd name="connsiteY25" fmla="*/ 9090 h 10151"/>
                <a:gd name="connsiteX26" fmla="*/ 2499 w 10000"/>
                <a:gd name="connsiteY26" fmla="*/ 8655 h 10151"/>
                <a:gd name="connsiteX27" fmla="*/ 2766 w 10000"/>
                <a:gd name="connsiteY27" fmla="*/ 9319 h 10151"/>
                <a:gd name="connsiteX28" fmla="*/ 3030 w 10000"/>
                <a:gd name="connsiteY28" fmla="*/ 8017 h 10151"/>
                <a:gd name="connsiteX29" fmla="*/ 3009 w 10000"/>
                <a:gd name="connsiteY29" fmla="*/ 6078 h 10151"/>
                <a:gd name="connsiteX30" fmla="*/ 3207 w 10000"/>
                <a:gd name="connsiteY30" fmla="*/ 2401 h 10151"/>
                <a:gd name="connsiteX31" fmla="*/ 3385 w 10000"/>
                <a:gd name="connsiteY31" fmla="*/ 1738 h 10151"/>
                <a:gd name="connsiteX32" fmla="*/ 3583 w 10000"/>
                <a:gd name="connsiteY32" fmla="*/ 1968 h 10151"/>
                <a:gd name="connsiteX33" fmla="*/ 3562 w 10000"/>
                <a:gd name="connsiteY33" fmla="*/ 2836 h 10151"/>
                <a:gd name="connsiteX34" fmla="*/ 3672 w 10000"/>
                <a:gd name="connsiteY34" fmla="*/ 5643 h 10151"/>
                <a:gd name="connsiteX35" fmla="*/ 3693 w 10000"/>
                <a:gd name="connsiteY35" fmla="*/ 6282 h 10151"/>
                <a:gd name="connsiteX36" fmla="*/ 3761 w 10000"/>
                <a:gd name="connsiteY36" fmla="*/ 6078 h 10151"/>
                <a:gd name="connsiteX37" fmla="*/ 3716 w 10000"/>
                <a:gd name="connsiteY37" fmla="*/ 2836 h 10151"/>
                <a:gd name="connsiteX38" fmla="*/ 4048 w 10000"/>
                <a:gd name="connsiteY38" fmla="*/ 1968 h 10151"/>
                <a:gd name="connsiteX39" fmla="*/ 4004 w 10000"/>
                <a:gd name="connsiteY39" fmla="*/ 1303 h 10151"/>
                <a:gd name="connsiteX40" fmla="*/ 4137 w 10000"/>
                <a:gd name="connsiteY40" fmla="*/ 1738 h 10151"/>
                <a:gd name="connsiteX41" fmla="*/ 4602 w 10000"/>
                <a:gd name="connsiteY41" fmla="*/ 1968 h 10151"/>
                <a:gd name="connsiteX42" fmla="*/ 5443 w 10000"/>
                <a:gd name="connsiteY42" fmla="*/ 1303 h 10151"/>
                <a:gd name="connsiteX43" fmla="*/ 5597 w 10000"/>
                <a:gd name="connsiteY43" fmla="*/ 1534 h 10151"/>
                <a:gd name="connsiteX44" fmla="*/ 5618 w 10000"/>
                <a:gd name="connsiteY44" fmla="*/ 2172 h 10151"/>
                <a:gd name="connsiteX45" fmla="*/ 5706 w 10000"/>
                <a:gd name="connsiteY45" fmla="*/ 2401 h 10151"/>
                <a:gd name="connsiteX46" fmla="*/ 6127 w 10000"/>
                <a:gd name="connsiteY46" fmla="*/ 1968 h 10151"/>
                <a:gd name="connsiteX47" fmla="*/ 6062 w 10000"/>
                <a:gd name="connsiteY47" fmla="*/ 2401 h 10151"/>
                <a:gd name="connsiteX48" fmla="*/ 5994 w 10000"/>
                <a:gd name="connsiteY48" fmla="*/ 3040 h 10151"/>
                <a:gd name="connsiteX49" fmla="*/ 6062 w 10000"/>
                <a:gd name="connsiteY49" fmla="*/ 8451 h 10151"/>
                <a:gd name="connsiteX50" fmla="*/ 6171 w 10000"/>
                <a:gd name="connsiteY50" fmla="*/ 4776 h 10151"/>
                <a:gd name="connsiteX51" fmla="*/ 6239 w 10000"/>
                <a:gd name="connsiteY51" fmla="*/ 7584 h 10151"/>
                <a:gd name="connsiteX52" fmla="*/ 6305 w 10000"/>
                <a:gd name="connsiteY52" fmla="*/ 9090 h 10151"/>
                <a:gd name="connsiteX53" fmla="*/ 6790 w 10000"/>
                <a:gd name="connsiteY53" fmla="*/ 8886 h 10151"/>
                <a:gd name="connsiteX54" fmla="*/ 7830 w 10000"/>
                <a:gd name="connsiteY54" fmla="*/ 9090 h 10151"/>
                <a:gd name="connsiteX55" fmla="*/ 7853 w 10000"/>
                <a:gd name="connsiteY55" fmla="*/ 8222 h 10151"/>
                <a:gd name="connsiteX56" fmla="*/ 7919 w 10000"/>
                <a:gd name="connsiteY56" fmla="*/ 8017 h 10151"/>
                <a:gd name="connsiteX57" fmla="*/ 7942 w 10000"/>
                <a:gd name="connsiteY57" fmla="*/ 6920 h 10151"/>
                <a:gd name="connsiteX58" fmla="*/ 7919 w 10000"/>
                <a:gd name="connsiteY58" fmla="*/ 2401 h 10151"/>
                <a:gd name="connsiteX59" fmla="*/ 8185 w 10000"/>
                <a:gd name="connsiteY59" fmla="*/ 1738 h 10151"/>
                <a:gd name="connsiteX60" fmla="*/ 8250 w 10000"/>
                <a:gd name="connsiteY60" fmla="*/ 2401 h 10151"/>
                <a:gd name="connsiteX61" fmla="*/ 8540 w 10000"/>
                <a:gd name="connsiteY61" fmla="*/ 1968 h 10151"/>
                <a:gd name="connsiteX62" fmla="*/ 9070 w 10000"/>
                <a:gd name="connsiteY62" fmla="*/ 1534 h 10151"/>
                <a:gd name="connsiteX63" fmla="*/ 9136 w 10000"/>
                <a:gd name="connsiteY63" fmla="*/ 870 h 10151"/>
                <a:gd name="connsiteX64" fmla="*/ 9248 w 10000"/>
                <a:gd name="connsiteY64" fmla="*/ 1099 h 10151"/>
                <a:gd name="connsiteX65" fmla="*/ 9580 w 10000"/>
                <a:gd name="connsiteY65" fmla="*/ 2172 h 10151"/>
                <a:gd name="connsiteX66" fmla="*/ 10000 w 10000"/>
                <a:gd name="connsiteY66" fmla="*/ 2172 h 10151"/>
                <a:gd name="connsiteX0" fmla="*/ 65 w 10000"/>
                <a:gd name="connsiteY0" fmla="*/ 8403 h 10103"/>
                <a:gd name="connsiteX1" fmla="*/ 0 w 10000"/>
                <a:gd name="connsiteY1" fmla="*/ 5595 h 10103"/>
                <a:gd name="connsiteX2" fmla="*/ 65 w 10000"/>
                <a:gd name="connsiteY2" fmla="*/ 3426 h 10103"/>
                <a:gd name="connsiteX3" fmla="*/ 154 w 10000"/>
                <a:gd name="connsiteY3" fmla="*/ 2557 h 10103"/>
                <a:gd name="connsiteX4" fmla="*/ 178 w 10000"/>
                <a:gd name="connsiteY4" fmla="*/ 1920 h 10103"/>
                <a:gd name="connsiteX5" fmla="*/ 243 w 10000"/>
                <a:gd name="connsiteY5" fmla="*/ 1690 h 10103"/>
                <a:gd name="connsiteX6" fmla="*/ 773 w 10000"/>
                <a:gd name="connsiteY6" fmla="*/ 1920 h 10103"/>
                <a:gd name="connsiteX7" fmla="*/ 906 w 10000"/>
                <a:gd name="connsiteY7" fmla="*/ 4064 h 10103"/>
                <a:gd name="connsiteX8" fmla="*/ 930 w 10000"/>
                <a:gd name="connsiteY8" fmla="*/ 3426 h 10103"/>
                <a:gd name="connsiteX9" fmla="*/ 906 w 10000"/>
                <a:gd name="connsiteY9" fmla="*/ 1690 h 10103"/>
                <a:gd name="connsiteX10" fmla="*/ 1173 w 10000"/>
                <a:gd name="connsiteY10" fmla="*/ 1486 h 10103"/>
                <a:gd name="connsiteX11" fmla="*/ 1327 w 10000"/>
                <a:gd name="connsiteY11" fmla="*/ 1690 h 10103"/>
                <a:gd name="connsiteX12" fmla="*/ 1570 w 10000"/>
                <a:gd name="connsiteY12" fmla="*/ 1920 h 10103"/>
                <a:gd name="connsiteX13" fmla="*/ 1614 w 10000"/>
                <a:gd name="connsiteY13" fmla="*/ 2557 h 10103"/>
                <a:gd name="connsiteX14" fmla="*/ 1652 w 10000"/>
                <a:gd name="connsiteY14" fmla="*/ 3807 h 10103"/>
                <a:gd name="connsiteX15" fmla="*/ 1703 w 10000"/>
                <a:gd name="connsiteY15" fmla="*/ 4932 h 10103"/>
                <a:gd name="connsiteX16" fmla="*/ 1778 w 10000"/>
                <a:gd name="connsiteY16" fmla="*/ 6600 h 10103"/>
                <a:gd name="connsiteX17" fmla="*/ 1857 w 10000"/>
                <a:gd name="connsiteY17" fmla="*/ 8403 h 10103"/>
                <a:gd name="connsiteX18" fmla="*/ 1880 w 10000"/>
                <a:gd name="connsiteY18" fmla="*/ 4664 h 10103"/>
                <a:gd name="connsiteX19" fmla="*/ 1890 w 10000"/>
                <a:gd name="connsiteY19" fmla="*/ 3212 h 10103"/>
                <a:gd name="connsiteX20" fmla="*/ 1778 w 10000"/>
                <a:gd name="connsiteY20" fmla="*/ 13 h 10103"/>
                <a:gd name="connsiteX21" fmla="*/ 1946 w 10000"/>
                <a:gd name="connsiteY21" fmla="*/ 2124 h 10103"/>
                <a:gd name="connsiteX22" fmla="*/ 2102 w 10000"/>
                <a:gd name="connsiteY22" fmla="*/ 2353 h 10103"/>
                <a:gd name="connsiteX23" fmla="*/ 2034 w 10000"/>
                <a:gd name="connsiteY23" fmla="*/ 3859 h 10103"/>
                <a:gd name="connsiteX24" fmla="*/ 2434 w 10000"/>
                <a:gd name="connsiteY24" fmla="*/ 9042 h 10103"/>
                <a:gd name="connsiteX25" fmla="*/ 2499 w 10000"/>
                <a:gd name="connsiteY25" fmla="*/ 8607 h 10103"/>
                <a:gd name="connsiteX26" fmla="*/ 2766 w 10000"/>
                <a:gd name="connsiteY26" fmla="*/ 9271 h 10103"/>
                <a:gd name="connsiteX27" fmla="*/ 3030 w 10000"/>
                <a:gd name="connsiteY27" fmla="*/ 7969 h 10103"/>
                <a:gd name="connsiteX28" fmla="*/ 3009 w 10000"/>
                <a:gd name="connsiteY28" fmla="*/ 6030 h 10103"/>
                <a:gd name="connsiteX29" fmla="*/ 3207 w 10000"/>
                <a:gd name="connsiteY29" fmla="*/ 2353 h 10103"/>
                <a:gd name="connsiteX30" fmla="*/ 3385 w 10000"/>
                <a:gd name="connsiteY30" fmla="*/ 1690 h 10103"/>
                <a:gd name="connsiteX31" fmla="*/ 3583 w 10000"/>
                <a:gd name="connsiteY31" fmla="*/ 1920 h 10103"/>
                <a:gd name="connsiteX32" fmla="*/ 3562 w 10000"/>
                <a:gd name="connsiteY32" fmla="*/ 2788 h 10103"/>
                <a:gd name="connsiteX33" fmla="*/ 3672 w 10000"/>
                <a:gd name="connsiteY33" fmla="*/ 5595 h 10103"/>
                <a:gd name="connsiteX34" fmla="*/ 3693 w 10000"/>
                <a:gd name="connsiteY34" fmla="*/ 6234 h 10103"/>
                <a:gd name="connsiteX35" fmla="*/ 3761 w 10000"/>
                <a:gd name="connsiteY35" fmla="*/ 6030 h 10103"/>
                <a:gd name="connsiteX36" fmla="*/ 3716 w 10000"/>
                <a:gd name="connsiteY36" fmla="*/ 2788 h 10103"/>
                <a:gd name="connsiteX37" fmla="*/ 4048 w 10000"/>
                <a:gd name="connsiteY37" fmla="*/ 1920 h 10103"/>
                <a:gd name="connsiteX38" fmla="*/ 4004 w 10000"/>
                <a:gd name="connsiteY38" fmla="*/ 1255 h 10103"/>
                <a:gd name="connsiteX39" fmla="*/ 4137 w 10000"/>
                <a:gd name="connsiteY39" fmla="*/ 1690 h 10103"/>
                <a:gd name="connsiteX40" fmla="*/ 4602 w 10000"/>
                <a:gd name="connsiteY40" fmla="*/ 1920 h 10103"/>
                <a:gd name="connsiteX41" fmla="*/ 5443 w 10000"/>
                <a:gd name="connsiteY41" fmla="*/ 1255 h 10103"/>
                <a:gd name="connsiteX42" fmla="*/ 5597 w 10000"/>
                <a:gd name="connsiteY42" fmla="*/ 1486 h 10103"/>
                <a:gd name="connsiteX43" fmla="*/ 5618 w 10000"/>
                <a:gd name="connsiteY43" fmla="*/ 2124 h 10103"/>
                <a:gd name="connsiteX44" fmla="*/ 5706 w 10000"/>
                <a:gd name="connsiteY44" fmla="*/ 2353 h 10103"/>
                <a:gd name="connsiteX45" fmla="*/ 6127 w 10000"/>
                <a:gd name="connsiteY45" fmla="*/ 1920 h 10103"/>
                <a:gd name="connsiteX46" fmla="*/ 6062 w 10000"/>
                <a:gd name="connsiteY46" fmla="*/ 2353 h 10103"/>
                <a:gd name="connsiteX47" fmla="*/ 5994 w 10000"/>
                <a:gd name="connsiteY47" fmla="*/ 2992 h 10103"/>
                <a:gd name="connsiteX48" fmla="*/ 6062 w 10000"/>
                <a:gd name="connsiteY48" fmla="*/ 8403 h 10103"/>
                <a:gd name="connsiteX49" fmla="*/ 6171 w 10000"/>
                <a:gd name="connsiteY49" fmla="*/ 4728 h 10103"/>
                <a:gd name="connsiteX50" fmla="*/ 6239 w 10000"/>
                <a:gd name="connsiteY50" fmla="*/ 7536 h 10103"/>
                <a:gd name="connsiteX51" fmla="*/ 6305 w 10000"/>
                <a:gd name="connsiteY51" fmla="*/ 9042 h 10103"/>
                <a:gd name="connsiteX52" fmla="*/ 6790 w 10000"/>
                <a:gd name="connsiteY52" fmla="*/ 8838 h 10103"/>
                <a:gd name="connsiteX53" fmla="*/ 7830 w 10000"/>
                <a:gd name="connsiteY53" fmla="*/ 9042 h 10103"/>
                <a:gd name="connsiteX54" fmla="*/ 7853 w 10000"/>
                <a:gd name="connsiteY54" fmla="*/ 8174 h 10103"/>
                <a:gd name="connsiteX55" fmla="*/ 7919 w 10000"/>
                <a:gd name="connsiteY55" fmla="*/ 7969 h 10103"/>
                <a:gd name="connsiteX56" fmla="*/ 7942 w 10000"/>
                <a:gd name="connsiteY56" fmla="*/ 6872 h 10103"/>
                <a:gd name="connsiteX57" fmla="*/ 7919 w 10000"/>
                <a:gd name="connsiteY57" fmla="*/ 2353 h 10103"/>
                <a:gd name="connsiteX58" fmla="*/ 8185 w 10000"/>
                <a:gd name="connsiteY58" fmla="*/ 1690 h 10103"/>
                <a:gd name="connsiteX59" fmla="*/ 8250 w 10000"/>
                <a:gd name="connsiteY59" fmla="*/ 2353 h 10103"/>
                <a:gd name="connsiteX60" fmla="*/ 8540 w 10000"/>
                <a:gd name="connsiteY60" fmla="*/ 1920 h 10103"/>
                <a:gd name="connsiteX61" fmla="*/ 9070 w 10000"/>
                <a:gd name="connsiteY61" fmla="*/ 1486 h 10103"/>
                <a:gd name="connsiteX62" fmla="*/ 9136 w 10000"/>
                <a:gd name="connsiteY62" fmla="*/ 822 h 10103"/>
                <a:gd name="connsiteX63" fmla="*/ 9248 w 10000"/>
                <a:gd name="connsiteY63" fmla="*/ 1051 h 10103"/>
                <a:gd name="connsiteX64" fmla="*/ 9580 w 10000"/>
                <a:gd name="connsiteY64" fmla="*/ 2124 h 10103"/>
                <a:gd name="connsiteX65" fmla="*/ 10000 w 10000"/>
                <a:gd name="connsiteY65" fmla="*/ 2124 h 10103"/>
                <a:gd name="connsiteX0" fmla="*/ 65 w 10000"/>
                <a:gd name="connsiteY0" fmla="*/ 8403 h 10103"/>
                <a:gd name="connsiteX1" fmla="*/ 0 w 10000"/>
                <a:gd name="connsiteY1" fmla="*/ 5595 h 10103"/>
                <a:gd name="connsiteX2" fmla="*/ 65 w 10000"/>
                <a:gd name="connsiteY2" fmla="*/ 3426 h 10103"/>
                <a:gd name="connsiteX3" fmla="*/ 154 w 10000"/>
                <a:gd name="connsiteY3" fmla="*/ 2557 h 10103"/>
                <a:gd name="connsiteX4" fmla="*/ 178 w 10000"/>
                <a:gd name="connsiteY4" fmla="*/ 1920 h 10103"/>
                <a:gd name="connsiteX5" fmla="*/ 243 w 10000"/>
                <a:gd name="connsiteY5" fmla="*/ 1690 h 10103"/>
                <a:gd name="connsiteX6" fmla="*/ 773 w 10000"/>
                <a:gd name="connsiteY6" fmla="*/ 1920 h 10103"/>
                <a:gd name="connsiteX7" fmla="*/ 906 w 10000"/>
                <a:gd name="connsiteY7" fmla="*/ 4064 h 10103"/>
                <a:gd name="connsiteX8" fmla="*/ 930 w 10000"/>
                <a:gd name="connsiteY8" fmla="*/ 3426 h 10103"/>
                <a:gd name="connsiteX9" fmla="*/ 906 w 10000"/>
                <a:gd name="connsiteY9" fmla="*/ 1690 h 10103"/>
                <a:gd name="connsiteX10" fmla="*/ 1173 w 10000"/>
                <a:gd name="connsiteY10" fmla="*/ 1486 h 10103"/>
                <a:gd name="connsiteX11" fmla="*/ 1327 w 10000"/>
                <a:gd name="connsiteY11" fmla="*/ 1690 h 10103"/>
                <a:gd name="connsiteX12" fmla="*/ 1570 w 10000"/>
                <a:gd name="connsiteY12" fmla="*/ 1920 h 10103"/>
                <a:gd name="connsiteX13" fmla="*/ 1614 w 10000"/>
                <a:gd name="connsiteY13" fmla="*/ 2557 h 10103"/>
                <a:gd name="connsiteX14" fmla="*/ 1652 w 10000"/>
                <a:gd name="connsiteY14" fmla="*/ 3807 h 10103"/>
                <a:gd name="connsiteX15" fmla="*/ 1703 w 10000"/>
                <a:gd name="connsiteY15" fmla="*/ 4932 h 10103"/>
                <a:gd name="connsiteX16" fmla="*/ 1778 w 10000"/>
                <a:gd name="connsiteY16" fmla="*/ 6600 h 10103"/>
                <a:gd name="connsiteX17" fmla="*/ 1857 w 10000"/>
                <a:gd name="connsiteY17" fmla="*/ 8403 h 10103"/>
                <a:gd name="connsiteX18" fmla="*/ 1880 w 10000"/>
                <a:gd name="connsiteY18" fmla="*/ 4664 h 10103"/>
                <a:gd name="connsiteX19" fmla="*/ 1860 w 10000"/>
                <a:gd name="connsiteY19" fmla="*/ 2921 h 10103"/>
                <a:gd name="connsiteX20" fmla="*/ 1778 w 10000"/>
                <a:gd name="connsiteY20" fmla="*/ 13 h 10103"/>
                <a:gd name="connsiteX21" fmla="*/ 1946 w 10000"/>
                <a:gd name="connsiteY21" fmla="*/ 2124 h 10103"/>
                <a:gd name="connsiteX22" fmla="*/ 2102 w 10000"/>
                <a:gd name="connsiteY22" fmla="*/ 2353 h 10103"/>
                <a:gd name="connsiteX23" fmla="*/ 2034 w 10000"/>
                <a:gd name="connsiteY23" fmla="*/ 3859 h 10103"/>
                <a:gd name="connsiteX24" fmla="*/ 2434 w 10000"/>
                <a:gd name="connsiteY24" fmla="*/ 9042 h 10103"/>
                <a:gd name="connsiteX25" fmla="*/ 2499 w 10000"/>
                <a:gd name="connsiteY25" fmla="*/ 8607 h 10103"/>
                <a:gd name="connsiteX26" fmla="*/ 2766 w 10000"/>
                <a:gd name="connsiteY26" fmla="*/ 9271 h 10103"/>
                <a:gd name="connsiteX27" fmla="*/ 3030 w 10000"/>
                <a:gd name="connsiteY27" fmla="*/ 7969 h 10103"/>
                <a:gd name="connsiteX28" fmla="*/ 3009 w 10000"/>
                <a:gd name="connsiteY28" fmla="*/ 6030 h 10103"/>
                <a:gd name="connsiteX29" fmla="*/ 3207 w 10000"/>
                <a:gd name="connsiteY29" fmla="*/ 2353 h 10103"/>
                <a:gd name="connsiteX30" fmla="*/ 3385 w 10000"/>
                <a:gd name="connsiteY30" fmla="*/ 1690 h 10103"/>
                <a:gd name="connsiteX31" fmla="*/ 3583 w 10000"/>
                <a:gd name="connsiteY31" fmla="*/ 1920 h 10103"/>
                <a:gd name="connsiteX32" fmla="*/ 3562 w 10000"/>
                <a:gd name="connsiteY32" fmla="*/ 2788 h 10103"/>
                <a:gd name="connsiteX33" fmla="*/ 3672 w 10000"/>
                <a:gd name="connsiteY33" fmla="*/ 5595 h 10103"/>
                <a:gd name="connsiteX34" fmla="*/ 3693 w 10000"/>
                <a:gd name="connsiteY34" fmla="*/ 6234 h 10103"/>
                <a:gd name="connsiteX35" fmla="*/ 3761 w 10000"/>
                <a:gd name="connsiteY35" fmla="*/ 6030 h 10103"/>
                <a:gd name="connsiteX36" fmla="*/ 3716 w 10000"/>
                <a:gd name="connsiteY36" fmla="*/ 2788 h 10103"/>
                <a:gd name="connsiteX37" fmla="*/ 4048 w 10000"/>
                <a:gd name="connsiteY37" fmla="*/ 1920 h 10103"/>
                <a:gd name="connsiteX38" fmla="*/ 4004 w 10000"/>
                <a:gd name="connsiteY38" fmla="*/ 1255 h 10103"/>
                <a:gd name="connsiteX39" fmla="*/ 4137 w 10000"/>
                <a:gd name="connsiteY39" fmla="*/ 1690 h 10103"/>
                <a:gd name="connsiteX40" fmla="*/ 4602 w 10000"/>
                <a:gd name="connsiteY40" fmla="*/ 1920 h 10103"/>
                <a:gd name="connsiteX41" fmla="*/ 5443 w 10000"/>
                <a:gd name="connsiteY41" fmla="*/ 1255 h 10103"/>
                <a:gd name="connsiteX42" fmla="*/ 5597 w 10000"/>
                <a:gd name="connsiteY42" fmla="*/ 1486 h 10103"/>
                <a:gd name="connsiteX43" fmla="*/ 5618 w 10000"/>
                <a:gd name="connsiteY43" fmla="*/ 2124 h 10103"/>
                <a:gd name="connsiteX44" fmla="*/ 5706 w 10000"/>
                <a:gd name="connsiteY44" fmla="*/ 2353 h 10103"/>
                <a:gd name="connsiteX45" fmla="*/ 6127 w 10000"/>
                <a:gd name="connsiteY45" fmla="*/ 1920 h 10103"/>
                <a:gd name="connsiteX46" fmla="*/ 6062 w 10000"/>
                <a:gd name="connsiteY46" fmla="*/ 2353 h 10103"/>
                <a:gd name="connsiteX47" fmla="*/ 5994 w 10000"/>
                <a:gd name="connsiteY47" fmla="*/ 2992 h 10103"/>
                <a:gd name="connsiteX48" fmla="*/ 6062 w 10000"/>
                <a:gd name="connsiteY48" fmla="*/ 8403 h 10103"/>
                <a:gd name="connsiteX49" fmla="*/ 6171 w 10000"/>
                <a:gd name="connsiteY49" fmla="*/ 4728 h 10103"/>
                <a:gd name="connsiteX50" fmla="*/ 6239 w 10000"/>
                <a:gd name="connsiteY50" fmla="*/ 7536 h 10103"/>
                <a:gd name="connsiteX51" fmla="*/ 6305 w 10000"/>
                <a:gd name="connsiteY51" fmla="*/ 9042 h 10103"/>
                <a:gd name="connsiteX52" fmla="*/ 6790 w 10000"/>
                <a:gd name="connsiteY52" fmla="*/ 8838 h 10103"/>
                <a:gd name="connsiteX53" fmla="*/ 7830 w 10000"/>
                <a:gd name="connsiteY53" fmla="*/ 9042 h 10103"/>
                <a:gd name="connsiteX54" fmla="*/ 7853 w 10000"/>
                <a:gd name="connsiteY54" fmla="*/ 8174 h 10103"/>
                <a:gd name="connsiteX55" fmla="*/ 7919 w 10000"/>
                <a:gd name="connsiteY55" fmla="*/ 7969 h 10103"/>
                <a:gd name="connsiteX56" fmla="*/ 7942 w 10000"/>
                <a:gd name="connsiteY56" fmla="*/ 6872 h 10103"/>
                <a:gd name="connsiteX57" fmla="*/ 7919 w 10000"/>
                <a:gd name="connsiteY57" fmla="*/ 2353 h 10103"/>
                <a:gd name="connsiteX58" fmla="*/ 8185 w 10000"/>
                <a:gd name="connsiteY58" fmla="*/ 1690 h 10103"/>
                <a:gd name="connsiteX59" fmla="*/ 8250 w 10000"/>
                <a:gd name="connsiteY59" fmla="*/ 2353 h 10103"/>
                <a:gd name="connsiteX60" fmla="*/ 8540 w 10000"/>
                <a:gd name="connsiteY60" fmla="*/ 1920 h 10103"/>
                <a:gd name="connsiteX61" fmla="*/ 9070 w 10000"/>
                <a:gd name="connsiteY61" fmla="*/ 1486 h 10103"/>
                <a:gd name="connsiteX62" fmla="*/ 9136 w 10000"/>
                <a:gd name="connsiteY62" fmla="*/ 822 h 10103"/>
                <a:gd name="connsiteX63" fmla="*/ 9248 w 10000"/>
                <a:gd name="connsiteY63" fmla="*/ 1051 h 10103"/>
                <a:gd name="connsiteX64" fmla="*/ 9580 w 10000"/>
                <a:gd name="connsiteY64" fmla="*/ 2124 h 10103"/>
                <a:gd name="connsiteX65" fmla="*/ 10000 w 10000"/>
                <a:gd name="connsiteY65" fmla="*/ 2124 h 10103"/>
                <a:gd name="connsiteX0" fmla="*/ 65 w 10000"/>
                <a:gd name="connsiteY0" fmla="*/ 8406 h 10106"/>
                <a:gd name="connsiteX1" fmla="*/ 0 w 10000"/>
                <a:gd name="connsiteY1" fmla="*/ 5598 h 10106"/>
                <a:gd name="connsiteX2" fmla="*/ 65 w 10000"/>
                <a:gd name="connsiteY2" fmla="*/ 3429 h 10106"/>
                <a:gd name="connsiteX3" fmla="*/ 154 w 10000"/>
                <a:gd name="connsiteY3" fmla="*/ 2560 h 10106"/>
                <a:gd name="connsiteX4" fmla="*/ 178 w 10000"/>
                <a:gd name="connsiteY4" fmla="*/ 1923 h 10106"/>
                <a:gd name="connsiteX5" fmla="*/ 243 w 10000"/>
                <a:gd name="connsiteY5" fmla="*/ 1693 h 10106"/>
                <a:gd name="connsiteX6" fmla="*/ 773 w 10000"/>
                <a:gd name="connsiteY6" fmla="*/ 1923 h 10106"/>
                <a:gd name="connsiteX7" fmla="*/ 906 w 10000"/>
                <a:gd name="connsiteY7" fmla="*/ 4067 h 10106"/>
                <a:gd name="connsiteX8" fmla="*/ 930 w 10000"/>
                <a:gd name="connsiteY8" fmla="*/ 3429 h 10106"/>
                <a:gd name="connsiteX9" fmla="*/ 906 w 10000"/>
                <a:gd name="connsiteY9" fmla="*/ 1693 h 10106"/>
                <a:gd name="connsiteX10" fmla="*/ 1173 w 10000"/>
                <a:gd name="connsiteY10" fmla="*/ 1489 h 10106"/>
                <a:gd name="connsiteX11" fmla="*/ 1327 w 10000"/>
                <a:gd name="connsiteY11" fmla="*/ 1693 h 10106"/>
                <a:gd name="connsiteX12" fmla="*/ 1570 w 10000"/>
                <a:gd name="connsiteY12" fmla="*/ 1923 h 10106"/>
                <a:gd name="connsiteX13" fmla="*/ 1614 w 10000"/>
                <a:gd name="connsiteY13" fmla="*/ 2560 h 10106"/>
                <a:gd name="connsiteX14" fmla="*/ 1652 w 10000"/>
                <a:gd name="connsiteY14" fmla="*/ 3810 h 10106"/>
                <a:gd name="connsiteX15" fmla="*/ 1703 w 10000"/>
                <a:gd name="connsiteY15" fmla="*/ 4935 h 10106"/>
                <a:gd name="connsiteX16" fmla="*/ 1778 w 10000"/>
                <a:gd name="connsiteY16" fmla="*/ 6603 h 10106"/>
                <a:gd name="connsiteX17" fmla="*/ 1857 w 10000"/>
                <a:gd name="connsiteY17" fmla="*/ 8406 h 10106"/>
                <a:gd name="connsiteX18" fmla="*/ 1880 w 10000"/>
                <a:gd name="connsiteY18" fmla="*/ 4667 h 10106"/>
                <a:gd name="connsiteX19" fmla="*/ 1860 w 10000"/>
                <a:gd name="connsiteY19" fmla="*/ 2924 h 10106"/>
                <a:gd name="connsiteX20" fmla="*/ 1778 w 10000"/>
                <a:gd name="connsiteY20" fmla="*/ 16 h 10106"/>
                <a:gd name="connsiteX21" fmla="*/ 2065 w 10000"/>
                <a:gd name="connsiteY21" fmla="*/ 1545 h 10106"/>
                <a:gd name="connsiteX22" fmla="*/ 2102 w 10000"/>
                <a:gd name="connsiteY22" fmla="*/ 2356 h 10106"/>
                <a:gd name="connsiteX23" fmla="*/ 2034 w 10000"/>
                <a:gd name="connsiteY23" fmla="*/ 3862 h 10106"/>
                <a:gd name="connsiteX24" fmla="*/ 2434 w 10000"/>
                <a:gd name="connsiteY24" fmla="*/ 9045 h 10106"/>
                <a:gd name="connsiteX25" fmla="*/ 2499 w 10000"/>
                <a:gd name="connsiteY25" fmla="*/ 8610 h 10106"/>
                <a:gd name="connsiteX26" fmla="*/ 2766 w 10000"/>
                <a:gd name="connsiteY26" fmla="*/ 9274 h 10106"/>
                <a:gd name="connsiteX27" fmla="*/ 3030 w 10000"/>
                <a:gd name="connsiteY27" fmla="*/ 7972 h 10106"/>
                <a:gd name="connsiteX28" fmla="*/ 3009 w 10000"/>
                <a:gd name="connsiteY28" fmla="*/ 6033 h 10106"/>
                <a:gd name="connsiteX29" fmla="*/ 3207 w 10000"/>
                <a:gd name="connsiteY29" fmla="*/ 2356 h 10106"/>
                <a:gd name="connsiteX30" fmla="*/ 3385 w 10000"/>
                <a:gd name="connsiteY30" fmla="*/ 1693 h 10106"/>
                <a:gd name="connsiteX31" fmla="*/ 3583 w 10000"/>
                <a:gd name="connsiteY31" fmla="*/ 1923 h 10106"/>
                <a:gd name="connsiteX32" fmla="*/ 3562 w 10000"/>
                <a:gd name="connsiteY32" fmla="*/ 2791 h 10106"/>
                <a:gd name="connsiteX33" fmla="*/ 3672 w 10000"/>
                <a:gd name="connsiteY33" fmla="*/ 5598 h 10106"/>
                <a:gd name="connsiteX34" fmla="*/ 3693 w 10000"/>
                <a:gd name="connsiteY34" fmla="*/ 6237 h 10106"/>
                <a:gd name="connsiteX35" fmla="*/ 3761 w 10000"/>
                <a:gd name="connsiteY35" fmla="*/ 6033 h 10106"/>
                <a:gd name="connsiteX36" fmla="*/ 3716 w 10000"/>
                <a:gd name="connsiteY36" fmla="*/ 2791 h 10106"/>
                <a:gd name="connsiteX37" fmla="*/ 4048 w 10000"/>
                <a:gd name="connsiteY37" fmla="*/ 1923 h 10106"/>
                <a:gd name="connsiteX38" fmla="*/ 4004 w 10000"/>
                <a:gd name="connsiteY38" fmla="*/ 1258 h 10106"/>
                <a:gd name="connsiteX39" fmla="*/ 4137 w 10000"/>
                <a:gd name="connsiteY39" fmla="*/ 1693 h 10106"/>
                <a:gd name="connsiteX40" fmla="*/ 4602 w 10000"/>
                <a:gd name="connsiteY40" fmla="*/ 1923 h 10106"/>
                <a:gd name="connsiteX41" fmla="*/ 5443 w 10000"/>
                <a:gd name="connsiteY41" fmla="*/ 1258 h 10106"/>
                <a:gd name="connsiteX42" fmla="*/ 5597 w 10000"/>
                <a:gd name="connsiteY42" fmla="*/ 1489 h 10106"/>
                <a:gd name="connsiteX43" fmla="*/ 5618 w 10000"/>
                <a:gd name="connsiteY43" fmla="*/ 2127 h 10106"/>
                <a:gd name="connsiteX44" fmla="*/ 5706 w 10000"/>
                <a:gd name="connsiteY44" fmla="*/ 2356 h 10106"/>
                <a:gd name="connsiteX45" fmla="*/ 6127 w 10000"/>
                <a:gd name="connsiteY45" fmla="*/ 1923 h 10106"/>
                <a:gd name="connsiteX46" fmla="*/ 6062 w 10000"/>
                <a:gd name="connsiteY46" fmla="*/ 2356 h 10106"/>
                <a:gd name="connsiteX47" fmla="*/ 5994 w 10000"/>
                <a:gd name="connsiteY47" fmla="*/ 2995 h 10106"/>
                <a:gd name="connsiteX48" fmla="*/ 6062 w 10000"/>
                <a:gd name="connsiteY48" fmla="*/ 8406 h 10106"/>
                <a:gd name="connsiteX49" fmla="*/ 6171 w 10000"/>
                <a:gd name="connsiteY49" fmla="*/ 4731 h 10106"/>
                <a:gd name="connsiteX50" fmla="*/ 6239 w 10000"/>
                <a:gd name="connsiteY50" fmla="*/ 7539 h 10106"/>
                <a:gd name="connsiteX51" fmla="*/ 6305 w 10000"/>
                <a:gd name="connsiteY51" fmla="*/ 9045 h 10106"/>
                <a:gd name="connsiteX52" fmla="*/ 6790 w 10000"/>
                <a:gd name="connsiteY52" fmla="*/ 8841 h 10106"/>
                <a:gd name="connsiteX53" fmla="*/ 7830 w 10000"/>
                <a:gd name="connsiteY53" fmla="*/ 9045 h 10106"/>
                <a:gd name="connsiteX54" fmla="*/ 7853 w 10000"/>
                <a:gd name="connsiteY54" fmla="*/ 8177 h 10106"/>
                <a:gd name="connsiteX55" fmla="*/ 7919 w 10000"/>
                <a:gd name="connsiteY55" fmla="*/ 7972 h 10106"/>
                <a:gd name="connsiteX56" fmla="*/ 7942 w 10000"/>
                <a:gd name="connsiteY56" fmla="*/ 6875 h 10106"/>
                <a:gd name="connsiteX57" fmla="*/ 7919 w 10000"/>
                <a:gd name="connsiteY57" fmla="*/ 2356 h 10106"/>
                <a:gd name="connsiteX58" fmla="*/ 8185 w 10000"/>
                <a:gd name="connsiteY58" fmla="*/ 1693 h 10106"/>
                <a:gd name="connsiteX59" fmla="*/ 8250 w 10000"/>
                <a:gd name="connsiteY59" fmla="*/ 2356 h 10106"/>
                <a:gd name="connsiteX60" fmla="*/ 8540 w 10000"/>
                <a:gd name="connsiteY60" fmla="*/ 1923 h 10106"/>
                <a:gd name="connsiteX61" fmla="*/ 9070 w 10000"/>
                <a:gd name="connsiteY61" fmla="*/ 1489 h 10106"/>
                <a:gd name="connsiteX62" fmla="*/ 9136 w 10000"/>
                <a:gd name="connsiteY62" fmla="*/ 825 h 10106"/>
                <a:gd name="connsiteX63" fmla="*/ 9248 w 10000"/>
                <a:gd name="connsiteY63" fmla="*/ 1054 h 10106"/>
                <a:gd name="connsiteX64" fmla="*/ 9580 w 10000"/>
                <a:gd name="connsiteY64" fmla="*/ 2127 h 10106"/>
                <a:gd name="connsiteX65" fmla="*/ 10000 w 10000"/>
                <a:gd name="connsiteY65" fmla="*/ 2127 h 10106"/>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703 w 10000"/>
                <a:gd name="connsiteY15" fmla="*/ 4829 h 10000"/>
                <a:gd name="connsiteX16" fmla="*/ 1778 w 10000"/>
                <a:gd name="connsiteY16" fmla="*/ 6497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65 w 10000"/>
                <a:gd name="connsiteY21" fmla="*/ 1439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004 w 10000"/>
                <a:gd name="connsiteY38" fmla="*/ 1152 h 10000"/>
                <a:gd name="connsiteX39" fmla="*/ 4137 w 10000"/>
                <a:gd name="connsiteY39" fmla="*/ 1587 h 10000"/>
                <a:gd name="connsiteX40" fmla="*/ 4602 w 10000"/>
                <a:gd name="connsiteY40" fmla="*/ 1817 h 10000"/>
                <a:gd name="connsiteX41" fmla="*/ 5443 w 10000"/>
                <a:gd name="connsiteY41" fmla="*/ 1152 h 10000"/>
                <a:gd name="connsiteX42" fmla="*/ 5597 w 10000"/>
                <a:gd name="connsiteY42" fmla="*/ 1383 h 10000"/>
                <a:gd name="connsiteX43" fmla="*/ 5618 w 10000"/>
                <a:gd name="connsiteY43" fmla="*/ 2021 h 10000"/>
                <a:gd name="connsiteX44" fmla="*/ 5706 w 10000"/>
                <a:gd name="connsiteY44" fmla="*/ 2250 h 10000"/>
                <a:gd name="connsiteX45" fmla="*/ 6127 w 10000"/>
                <a:gd name="connsiteY45" fmla="*/ 1817 h 10000"/>
                <a:gd name="connsiteX46" fmla="*/ 6062 w 10000"/>
                <a:gd name="connsiteY46" fmla="*/ 2250 h 10000"/>
                <a:gd name="connsiteX47" fmla="*/ 5994 w 10000"/>
                <a:gd name="connsiteY47" fmla="*/ 2889 h 10000"/>
                <a:gd name="connsiteX48" fmla="*/ 6062 w 10000"/>
                <a:gd name="connsiteY48" fmla="*/ 8300 h 10000"/>
                <a:gd name="connsiteX49" fmla="*/ 6171 w 10000"/>
                <a:gd name="connsiteY49" fmla="*/ 4625 h 10000"/>
                <a:gd name="connsiteX50" fmla="*/ 6239 w 10000"/>
                <a:gd name="connsiteY50" fmla="*/ 7433 h 10000"/>
                <a:gd name="connsiteX51" fmla="*/ 6305 w 10000"/>
                <a:gd name="connsiteY51" fmla="*/ 8939 h 10000"/>
                <a:gd name="connsiteX52" fmla="*/ 6790 w 10000"/>
                <a:gd name="connsiteY52" fmla="*/ 8735 h 10000"/>
                <a:gd name="connsiteX53" fmla="*/ 7830 w 10000"/>
                <a:gd name="connsiteY53" fmla="*/ 8939 h 10000"/>
                <a:gd name="connsiteX54" fmla="*/ 7853 w 10000"/>
                <a:gd name="connsiteY54" fmla="*/ 8071 h 10000"/>
                <a:gd name="connsiteX55" fmla="*/ 7919 w 10000"/>
                <a:gd name="connsiteY55" fmla="*/ 7866 h 10000"/>
                <a:gd name="connsiteX56" fmla="*/ 7942 w 10000"/>
                <a:gd name="connsiteY56" fmla="*/ 6769 h 10000"/>
                <a:gd name="connsiteX57" fmla="*/ 7919 w 10000"/>
                <a:gd name="connsiteY57" fmla="*/ 2250 h 10000"/>
                <a:gd name="connsiteX58" fmla="*/ 8185 w 10000"/>
                <a:gd name="connsiteY58" fmla="*/ 1587 h 10000"/>
                <a:gd name="connsiteX59" fmla="*/ 8250 w 10000"/>
                <a:gd name="connsiteY59" fmla="*/ 2250 h 10000"/>
                <a:gd name="connsiteX60" fmla="*/ 8540 w 10000"/>
                <a:gd name="connsiteY60" fmla="*/ 1817 h 10000"/>
                <a:gd name="connsiteX61" fmla="*/ 9070 w 10000"/>
                <a:gd name="connsiteY61" fmla="*/ 1383 h 10000"/>
                <a:gd name="connsiteX62" fmla="*/ 9136 w 10000"/>
                <a:gd name="connsiteY62" fmla="*/ 719 h 10000"/>
                <a:gd name="connsiteX63" fmla="*/ 9248 w 10000"/>
                <a:gd name="connsiteY63" fmla="*/ 948 h 10000"/>
                <a:gd name="connsiteX64" fmla="*/ 9580 w 10000"/>
                <a:gd name="connsiteY64" fmla="*/ 2021 h 10000"/>
                <a:gd name="connsiteX65" fmla="*/ 10000 w 10000"/>
                <a:gd name="connsiteY65"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78 w 10000"/>
                <a:gd name="connsiteY16" fmla="*/ 6497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65 w 10000"/>
                <a:gd name="connsiteY21" fmla="*/ 1439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004 w 10000"/>
                <a:gd name="connsiteY38" fmla="*/ 1152 h 10000"/>
                <a:gd name="connsiteX39" fmla="*/ 4137 w 10000"/>
                <a:gd name="connsiteY39" fmla="*/ 1587 h 10000"/>
                <a:gd name="connsiteX40" fmla="*/ 4602 w 10000"/>
                <a:gd name="connsiteY40" fmla="*/ 1817 h 10000"/>
                <a:gd name="connsiteX41" fmla="*/ 5443 w 10000"/>
                <a:gd name="connsiteY41" fmla="*/ 1152 h 10000"/>
                <a:gd name="connsiteX42" fmla="*/ 5597 w 10000"/>
                <a:gd name="connsiteY42" fmla="*/ 1383 h 10000"/>
                <a:gd name="connsiteX43" fmla="*/ 5618 w 10000"/>
                <a:gd name="connsiteY43" fmla="*/ 2021 h 10000"/>
                <a:gd name="connsiteX44" fmla="*/ 5706 w 10000"/>
                <a:gd name="connsiteY44" fmla="*/ 2250 h 10000"/>
                <a:gd name="connsiteX45" fmla="*/ 6127 w 10000"/>
                <a:gd name="connsiteY45" fmla="*/ 1817 h 10000"/>
                <a:gd name="connsiteX46" fmla="*/ 6062 w 10000"/>
                <a:gd name="connsiteY46" fmla="*/ 2250 h 10000"/>
                <a:gd name="connsiteX47" fmla="*/ 5994 w 10000"/>
                <a:gd name="connsiteY47" fmla="*/ 2889 h 10000"/>
                <a:gd name="connsiteX48" fmla="*/ 6062 w 10000"/>
                <a:gd name="connsiteY48" fmla="*/ 8300 h 10000"/>
                <a:gd name="connsiteX49" fmla="*/ 6171 w 10000"/>
                <a:gd name="connsiteY49" fmla="*/ 4625 h 10000"/>
                <a:gd name="connsiteX50" fmla="*/ 6239 w 10000"/>
                <a:gd name="connsiteY50" fmla="*/ 7433 h 10000"/>
                <a:gd name="connsiteX51" fmla="*/ 6305 w 10000"/>
                <a:gd name="connsiteY51" fmla="*/ 8939 h 10000"/>
                <a:gd name="connsiteX52" fmla="*/ 6790 w 10000"/>
                <a:gd name="connsiteY52" fmla="*/ 8735 h 10000"/>
                <a:gd name="connsiteX53" fmla="*/ 7830 w 10000"/>
                <a:gd name="connsiteY53" fmla="*/ 8939 h 10000"/>
                <a:gd name="connsiteX54" fmla="*/ 7853 w 10000"/>
                <a:gd name="connsiteY54" fmla="*/ 8071 h 10000"/>
                <a:gd name="connsiteX55" fmla="*/ 7919 w 10000"/>
                <a:gd name="connsiteY55" fmla="*/ 7866 h 10000"/>
                <a:gd name="connsiteX56" fmla="*/ 7942 w 10000"/>
                <a:gd name="connsiteY56" fmla="*/ 6769 h 10000"/>
                <a:gd name="connsiteX57" fmla="*/ 7919 w 10000"/>
                <a:gd name="connsiteY57" fmla="*/ 2250 h 10000"/>
                <a:gd name="connsiteX58" fmla="*/ 8185 w 10000"/>
                <a:gd name="connsiteY58" fmla="*/ 1587 h 10000"/>
                <a:gd name="connsiteX59" fmla="*/ 8250 w 10000"/>
                <a:gd name="connsiteY59" fmla="*/ 2250 h 10000"/>
                <a:gd name="connsiteX60" fmla="*/ 8540 w 10000"/>
                <a:gd name="connsiteY60" fmla="*/ 1817 h 10000"/>
                <a:gd name="connsiteX61" fmla="*/ 9070 w 10000"/>
                <a:gd name="connsiteY61" fmla="*/ 1383 h 10000"/>
                <a:gd name="connsiteX62" fmla="*/ 9136 w 10000"/>
                <a:gd name="connsiteY62" fmla="*/ 719 h 10000"/>
                <a:gd name="connsiteX63" fmla="*/ 9248 w 10000"/>
                <a:gd name="connsiteY63" fmla="*/ 948 h 10000"/>
                <a:gd name="connsiteX64" fmla="*/ 9580 w 10000"/>
                <a:gd name="connsiteY64" fmla="*/ 2021 h 10000"/>
                <a:gd name="connsiteX65" fmla="*/ 10000 w 10000"/>
                <a:gd name="connsiteY65"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65 w 10000"/>
                <a:gd name="connsiteY21" fmla="*/ 1439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004 w 10000"/>
                <a:gd name="connsiteY38" fmla="*/ 1152 h 10000"/>
                <a:gd name="connsiteX39" fmla="*/ 4137 w 10000"/>
                <a:gd name="connsiteY39" fmla="*/ 1587 h 10000"/>
                <a:gd name="connsiteX40" fmla="*/ 4602 w 10000"/>
                <a:gd name="connsiteY40" fmla="*/ 1817 h 10000"/>
                <a:gd name="connsiteX41" fmla="*/ 5443 w 10000"/>
                <a:gd name="connsiteY41" fmla="*/ 1152 h 10000"/>
                <a:gd name="connsiteX42" fmla="*/ 5597 w 10000"/>
                <a:gd name="connsiteY42" fmla="*/ 1383 h 10000"/>
                <a:gd name="connsiteX43" fmla="*/ 5618 w 10000"/>
                <a:gd name="connsiteY43" fmla="*/ 2021 h 10000"/>
                <a:gd name="connsiteX44" fmla="*/ 5706 w 10000"/>
                <a:gd name="connsiteY44" fmla="*/ 2250 h 10000"/>
                <a:gd name="connsiteX45" fmla="*/ 6127 w 10000"/>
                <a:gd name="connsiteY45" fmla="*/ 1817 h 10000"/>
                <a:gd name="connsiteX46" fmla="*/ 6062 w 10000"/>
                <a:gd name="connsiteY46" fmla="*/ 2250 h 10000"/>
                <a:gd name="connsiteX47" fmla="*/ 5994 w 10000"/>
                <a:gd name="connsiteY47" fmla="*/ 2889 h 10000"/>
                <a:gd name="connsiteX48" fmla="*/ 6062 w 10000"/>
                <a:gd name="connsiteY48" fmla="*/ 8300 h 10000"/>
                <a:gd name="connsiteX49" fmla="*/ 6171 w 10000"/>
                <a:gd name="connsiteY49" fmla="*/ 4625 h 10000"/>
                <a:gd name="connsiteX50" fmla="*/ 6239 w 10000"/>
                <a:gd name="connsiteY50" fmla="*/ 7433 h 10000"/>
                <a:gd name="connsiteX51" fmla="*/ 6305 w 10000"/>
                <a:gd name="connsiteY51" fmla="*/ 8939 h 10000"/>
                <a:gd name="connsiteX52" fmla="*/ 6790 w 10000"/>
                <a:gd name="connsiteY52" fmla="*/ 8735 h 10000"/>
                <a:gd name="connsiteX53" fmla="*/ 7830 w 10000"/>
                <a:gd name="connsiteY53" fmla="*/ 8939 h 10000"/>
                <a:gd name="connsiteX54" fmla="*/ 7853 w 10000"/>
                <a:gd name="connsiteY54" fmla="*/ 8071 h 10000"/>
                <a:gd name="connsiteX55" fmla="*/ 7919 w 10000"/>
                <a:gd name="connsiteY55" fmla="*/ 7866 h 10000"/>
                <a:gd name="connsiteX56" fmla="*/ 7942 w 10000"/>
                <a:gd name="connsiteY56" fmla="*/ 6769 h 10000"/>
                <a:gd name="connsiteX57" fmla="*/ 7919 w 10000"/>
                <a:gd name="connsiteY57" fmla="*/ 2250 h 10000"/>
                <a:gd name="connsiteX58" fmla="*/ 8185 w 10000"/>
                <a:gd name="connsiteY58" fmla="*/ 1587 h 10000"/>
                <a:gd name="connsiteX59" fmla="*/ 8250 w 10000"/>
                <a:gd name="connsiteY59" fmla="*/ 2250 h 10000"/>
                <a:gd name="connsiteX60" fmla="*/ 8540 w 10000"/>
                <a:gd name="connsiteY60" fmla="*/ 1817 h 10000"/>
                <a:gd name="connsiteX61" fmla="*/ 9070 w 10000"/>
                <a:gd name="connsiteY61" fmla="*/ 1383 h 10000"/>
                <a:gd name="connsiteX62" fmla="*/ 9136 w 10000"/>
                <a:gd name="connsiteY62" fmla="*/ 719 h 10000"/>
                <a:gd name="connsiteX63" fmla="*/ 9248 w 10000"/>
                <a:gd name="connsiteY63" fmla="*/ 948 h 10000"/>
                <a:gd name="connsiteX64" fmla="*/ 9580 w 10000"/>
                <a:gd name="connsiteY64" fmla="*/ 2021 h 10000"/>
                <a:gd name="connsiteX65" fmla="*/ 10000 w 10000"/>
                <a:gd name="connsiteY65"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004 w 10000"/>
                <a:gd name="connsiteY38" fmla="*/ 1152 h 10000"/>
                <a:gd name="connsiteX39" fmla="*/ 4137 w 10000"/>
                <a:gd name="connsiteY39" fmla="*/ 1587 h 10000"/>
                <a:gd name="connsiteX40" fmla="*/ 4602 w 10000"/>
                <a:gd name="connsiteY40" fmla="*/ 1817 h 10000"/>
                <a:gd name="connsiteX41" fmla="*/ 5443 w 10000"/>
                <a:gd name="connsiteY41" fmla="*/ 1152 h 10000"/>
                <a:gd name="connsiteX42" fmla="*/ 5597 w 10000"/>
                <a:gd name="connsiteY42" fmla="*/ 1383 h 10000"/>
                <a:gd name="connsiteX43" fmla="*/ 5618 w 10000"/>
                <a:gd name="connsiteY43" fmla="*/ 2021 h 10000"/>
                <a:gd name="connsiteX44" fmla="*/ 5706 w 10000"/>
                <a:gd name="connsiteY44" fmla="*/ 2250 h 10000"/>
                <a:gd name="connsiteX45" fmla="*/ 6127 w 10000"/>
                <a:gd name="connsiteY45" fmla="*/ 1817 h 10000"/>
                <a:gd name="connsiteX46" fmla="*/ 6062 w 10000"/>
                <a:gd name="connsiteY46" fmla="*/ 2250 h 10000"/>
                <a:gd name="connsiteX47" fmla="*/ 5994 w 10000"/>
                <a:gd name="connsiteY47" fmla="*/ 2889 h 10000"/>
                <a:gd name="connsiteX48" fmla="*/ 6062 w 10000"/>
                <a:gd name="connsiteY48" fmla="*/ 8300 h 10000"/>
                <a:gd name="connsiteX49" fmla="*/ 6171 w 10000"/>
                <a:gd name="connsiteY49" fmla="*/ 4625 h 10000"/>
                <a:gd name="connsiteX50" fmla="*/ 6239 w 10000"/>
                <a:gd name="connsiteY50" fmla="*/ 7433 h 10000"/>
                <a:gd name="connsiteX51" fmla="*/ 6305 w 10000"/>
                <a:gd name="connsiteY51" fmla="*/ 8939 h 10000"/>
                <a:gd name="connsiteX52" fmla="*/ 6790 w 10000"/>
                <a:gd name="connsiteY52" fmla="*/ 8735 h 10000"/>
                <a:gd name="connsiteX53" fmla="*/ 7830 w 10000"/>
                <a:gd name="connsiteY53" fmla="*/ 8939 h 10000"/>
                <a:gd name="connsiteX54" fmla="*/ 7853 w 10000"/>
                <a:gd name="connsiteY54" fmla="*/ 8071 h 10000"/>
                <a:gd name="connsiteX55" fmla="*/ 7919 w 10000"/>
                <a:gd name="connsiteY55" fmla="*/ 7866 h 10000"/>
                <a:gd name="connsiteX56" fmla="*/ 7942 w 10000"/>
                <a:gd name="connsiteY56" fmla="*/ 6769 h 10000"/>
                <a:gd name="connsiteX57" fmla="*/ 7919 w 10000"/>
                <a:gd name="connsiteY57" fmla="*/ 2250 h 10000"/>
                <a:gd name="connsiteX58" fmla="*/ 8185 w 10000"/>
                <a:gd name="connsiteY58" fmla="*/ 1587 h 10000"/>
                <a:gd name="connsiteX59" fmla="*/ 8250 w 10000"/>
                <a:gd name="connsiteY59" fmla="*/ 2250 h 10000"/>
                <a:gd name="connsiteX60" fmla="*/ 8540 w 10000"/>
                <a:gd name="connsiteY60" fmla="*/ 1817 h 10000"/>
                <a:gd name="connsiteX61" fmla="*/ 9070 w 10000"/>
                <a:gd name="connsiteY61" fmla="*/ 1383 h 10000"/>
                <a:gd name="connsiteX62" fmla="*/ 9136 w 10000"/>
                <a:gd name="connsiteY62" fmla="*/ 719 h 10000"/>
                <a:gd name="connsiteX63" fmla="*/ 9248 w 10000"/>
                <a:gd name="connsiteY63" fmla="*/ 948 h 10000"/>
                <a:gd name="connsiteX64" fmla="*/ 9580 w 10000"/>
                <a:gd name="connsiteY64" fmla="*/ 2021 h 10000"/>
                <a:gd name="connsiteX65" fmla="*/ 10000 w 10000"/>
                <a:gd name="connsiteY65"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145 w 10000"/>
                <a:gd name="connsiteY38" fmla="*/ 497 h 10000"/>
                <a:gd name="connsiteX39" fmla="*/ 4137 w 10000"/>
                <a:gd name="connsiteY39" fmla="*/ 1587 h 10000"/>
                <a:gd name="connsiteX40" fmla="*/ 4602 w 10000"/>
                <a:gd name="connsiteY40" fmla="*/ 1817 h 10000"/>
                <a:gd name="connsiteX41" fmla="*/ 5443 w 10000"/>
                <a:gd name="connsiteY41" fmla="*/ 1152 h 10000"/>
                <a:gd name="connsiteX42" fmla="*/ 5597 w 10000"/>
                <a:gd name="connsiteY42" fmla="*/ 1383 h 10000"/>
                <a:gd name="connsiteX43" fmla="*/ 5618 w 10000"/>
                <a:gd name="connsiteY43" fmla="*/ 2021 h 10000"/>
                <a:gd name="connsiteX44" fmla="*/ 5706 w 10000"/>
                <a:gd name="connsiteY44" fmla="*/ 2250 h 10000"/>
                <a:gd name="connsiteX45" fmla="*/ 6127 w 10000"/>
                <a:gd name="connsiteY45" fmla="*/ 1817 h 10000"/>
                <a:gd name="connsiteX46" fmla="*/ 6062 w 10000"/>
                <a:gd name="connsiteY46" fmla="*/ 2250 h 10000"/>
                <a:gd name="connsiteX47" fmla="*/ 5994 w 10000"/>
                <a:gd name="connsiteY47" fmla="*/ 2889 h 10000"/>
                <a:gd name="connsiteX48" fmla="*/ 6062 w 10000"/>
                <a:gd name="connsiteY48" fmla="*/ 8300 h 10000"/>
                <a:gd name="connsiteX49" fmla="*/ 6171 w 10000"/>
                <a:gd name="connsiteY49" fmla="*/ 4625 h 10000"/>
                <a:gd name="connsiteX50" fmla="*/ 6239 w 10000"/>
                <a:gd name="connsiteY50" fmla="*/ 7433 h 10000"/>
                <a:gd name="connsiteX51" fmla="*/ 6305 w 10000"/>
                <a:gd name="connsiteY51" fmla="*/ 8939 h 10000"/>
                <a:gd name="connsiteX52" fmla="*/ 6790 w 10000"/>
                <a:gd name="connsiteY52" fmla="*/ 8735 h 10000"/>
                <a:gd name="connsiteX53" fmla="*/ 7830 w 10000"/>
                <a:gd name="connsiteY53" fmla="*/ 8939 h 10000"/>
                <a:gd name="connsiteX54" fmla="*/ 7853 w 10000"/>
                <a:gd name="connsiteY54" fmla="*/ 8071 h 10000"/>
                <a:gd name="connsiteX55" fmla="*/ 7919 w 10000"/>
                <a:gd name="connsiteY55" fmla="*/ 7866 h 10000"/>
                <a:gd name="connsiteX56" fmla="*/ 7942 w 10000"/>
                <a:gd name="connsiteY56" fmla="*/ 6769 h 10000"/>
                <a:gd name="connsiteX57" fmla="*/ 7919 w 10000"/>
                <a:gd name="connsiteY57" fmla="*/ 2250 h 10000"/>
                <a:gd name="connsiteX58" fmla="*/ 8185 w 10000"/>
                <a:gd name="connsiteY58" fmla="*/ 1587 h 10000"/>
                <a:gd name="connsiteX59" fmla="*/ 8250 w 10000"/>
                <a:gd name="connsiteY59" fmla="*/ 2250 h 10000"/>
                <a:gd name="connsiteX60" fmla="*/ 8540 w 10000"/>
                <a:gd name="connsiteY60" fmla="*/ 1817 h 10000"/>
                <a:gd name="connsiteX61" fmla="*/ 9070 w 10000"/>
                <a:gd name="connsiteY61" fmla="*/ 1383 h 10000"/>
                <a:gd name="connsiteX62" fmla="*/ 9136 w 10000"/>
                <a:gd name="connsiteY62" fmla="*/ 719 h 10000"/>
                <a:gd name="connsiteX63" fmla="*/ 9248 w 10000"/>
                <a:gd name="connsiteY63" fmla="*/ 948 h 10000"/>
                <a:gd name="connsiteX64" fmla="*/ 9580 w 10000"/>
                <a:gd name="connsiteY64" fmla="*/ 2021 h 10000"/>
                <a:gd name="connsiteX65" fmla="*/ 10000 w 10000"/>
                <a:gd name="connsiteY65"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145 w 10000"/>
                <a:gd name="connsiteY38" fmla="*/ 497 h 10000"/>
                <a:gd name="connsiteX39" fmla="*/ 4316 w 10000"/>
                <a:gd name="connsiteY39" fmla="*/ 714 h 10000"/>
                <a:gd name="connsiteX40" fmla="*/ 4602 w 10000"/>
                <a:gd name="connsiteY40" fmla="*/ 1817 h 10000"/>
                <a:gd name="connsiteX41" fmla="*/ 5443 w 10000"/>
                <a:gd name="connsiteY41" fmla="*/ 1152 h 10000"/>
                <a:gd name="connsiteX42" fmla="*/ 5597 w 10000"/>
                <a:gd name="connsiteY42" fmla="*/ 1383 h 10000"/>
                <a:gd name="connsiteX43" fmla="*/ 5618 w 10000"/>
                <a:gd name="connsiteY43" fmla="*/ 2021 h 10000"/>
                <a:gd name="connsiteX44" fmla="*/ 5706 w 10000"/>
                <a:gd name="connsiteY44" fmla="*/ 2250 h 10000"/>
                <a:gd name="connsiteX45" fmla="*/ 6127 w 10000"/>
                <a:gd name="connsiteY45" fmla="*/ 1817 h 10000"/>
                <a:gd name="connsiteX46" fmla="*/ 6062 w 10000"/>
                <a:gd name="connsiteY46" fmla="*/ 2250 h 10000"/>
                <a:gd name="connsiteX47" fmla="*/ 5994 w 10000"/>
                <a:gd name="connsiteY47" fmla="*/ 2889 h 10000"/>
                <a:gd name="connsiteX48" fmla="*/ 6062 w 10000"/>
                <a:gd name="connsiteY48" fmla="*/ 8300 h 10000"/>
                <a:gd name="connsiteX49" fmla="*/ 6171 w 10000"/>
                <a:gd name="connsiteY49" fmla="*/ 4625 h 10000"/>
                <a:gd name="connsiteX50" fmla="*/ 6239 w 10000"/>
                <a:gd name="connsiteY50" fmla="*/ 7433 h 10000"/>
                <a:gd name="connsiteX51" fmla="*/ 6305 w 10000"/>
                <a:gd name="connsiteY51" fmla="*/ 8939 h 10000"/>
                <a:gd name="connsiteX52" fmla="*/ 6790 w 10000"/>
                <a:gd name="connsiteY52" fmla="*/ 8735 h 10000"/>
                <a:gd name="connsiteX53" fmla="*/ 7830 w 10000"/>
                <a:gd name="connsiteY53" fmla="*/ 8939 h 10000"/>
                <a:gd name="connsiteX54" fmla="*/ 7853 w 10000"/>
                <a:gd name="connsiteY54" fmla="*/ 8071 h 10000"/>
                <a:gd name="connsiteX55" fmla="*/ 7919 w 10000"/>
                <a:gd name="connsiteY55" fmla="*/ 7866 h 10000"/>
                <a:gd name="connsiteX56" fmla="*/ 7942 w 10000"/>
                <a:gd name="connsiteY56" fmla="*/ 6769 h 10000"/>
                <a:gd name="connsiteX57" fmla="*/ 7919 w 10000"/>
                <a:gd name="connsiteY57" fmla="*/ 2250 h 10000"/>
                <a:gd name="connsiteX58" fmla="*/ 8185 w 10000"/>
                <a:gd name="connsiteY58" fmla="*/ 1587 h 10000"/>
                <a:gd name="connsiteX59" fmla="*/ 8250 w 10000"/>
                <a:gd name="connsiteY59" fmla="*/ 2250 h 10000"/>
                <a:gd name="connsiteX60" fmla="*/ 8540 w 10000"/>
                <a:gd name="connsiteY60" fmla="*/ 1817 h 10000"/>
                <a:gd name="connsiteX61" fmla="*/ 9070 w 10000"/>
                <a:gd name="connsiteY61" fmla="*/ 1383 h 10000"/>
                <a:gd name="connsiteX62" fmla="*/ 9136 w 10000"/>
                <a:gd name="connsiteY62" fmla="*/ 719 h 10000"/>
                <a:gd name="connsiteX63" fmla="*/ 9248 w 10000"/>
                <a:gd name="connsiteY63" fmla="*/ 948 h 10000"/>
                <a:gd name="connsiteX64" fmla="*/ 9580 w 10000"/>
                <a:gd name="connsiteY64" fmla="*/ 2021 h 10000"/>
                <a:gd name="connsiteX65" fmla="*/ 10000 w 10000"/>
                <a:gd name="connsiteY65"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145 w 10000"/>
                <a:gd name="connsiteY38" fmla="*/ 497 h 10000"/>
                <a:gd name="connsiteX39" fmla="*/ 4316 w 10000"/>
                <a:gd name="connsiteY39" fmla="*/ 714 h 10000"/>
                <a:gd name="connsiteX40" fmla="*/ 4602 w 10000"/>
                <a:gd name="connsiteY40" fmla="*/ 2836 h 10000"/>
                <a:gd name="connsiteX41" fmla="*/ 5443 w 10000"/>
                <a:gd name="connsiteY41" fmla="*/ 1152 h 10000"/>
                <a:gd name="connsiteX42" fmla="*/ 5597 w 10000"/>
                <a:gd name="connsiteY42" fmla="*/ 1383 h 10000"/>
                <a:gd name="connsiteX43" fmla="*/ 5618 w 10000"/>
                <a:gd name="connsiteY43" fmla="*/ 2021 h 10000"/>
                <a:gd name="connsiteX44" fmla="*/ 5706 w 10000"/>
                <a:gd name="connsiteY44" fmla="*/ 2250 h 10000"/>
                <a:gd name="connsiteX45" fmla="*/ 6127 w 10000"/>
                <a:gd name="connsiteY45" fmla="*/ 1817 h 10000"/>
                <a:gd name="connsiteX46" fmla="*/ 6062 w 10000"/>
                <a:gd name="connsiteY46" fmla="*/ 2250 h 10000"/>
                <a:gd name="connsiteX47" fmla="*/ 5994 w 10000"/>
                <a:gd name="connsiteY47" fmla="*/ 2889 h 10000"/>
                <a:gd name="connsiteX48" fmla="*/ 6062 w 10000"/>
                <a:gd name="connsiteY48" fmla="*/ 8300 h 10000"/>
                <a:gd name="connsiteX49" fmla="*/ 6171 w 10000"/>
                <a:gd name="connsiteY49" fmla="*/ 4625 h 10000"/>
                <a:gd name="connsiteX50" fmla="*/ 6239 w 10000"/>
                <a:gd name="connsiteY50" fmla="*/ 7433 h 10000"/>
                <a:gd name="connsiteX51" fmla="*/ 6305 w 10000"/>
                <a:gd name="connsiteY51" fmla="*/ 8939 h 10000"/>
                <a:gd name="connsiteX52" fmla="*/ 6790 w 10000"/>
                <a:gd name="connsiteY52" fmla="*/ 8735 h 10000"/>
                <a:gd name="connsiteX53" fmla="*/ 7830 w 10000"/>
                <a:gd name="connsiteY53" fmla="*/ 8939 h 10000"/>
                <a:gd name="connsiteX54" fmla="*/ 7853 w 10000"/>
                <a:gd name="connsiteY54" fmla="*/ 8071 h 10000"/>
                <a:gd name="connsiteX55" fmla="*/ 7919 w 10000"/>
                <a:gd name="connsiteY55" fmla="*/ 7866 h 10000"/>
                <a:gd name="connsiteX56" fmla="*/ 7942 w 10000"/>
                <a:gd name="connsiteY56" fmla="*/ 6769 h 10000"/>
                <a:gd name="connsiteX57" fmla="*/ 7919 w 10000"/>
                <a:gd name="connsiteY57" fmla="*/ 2250 h 10000"/>
                <a:gd name="connsiteX58" fmla="*/ 8185 w 10000"/>
                <a:gd name="connsiteY58" fmla="*/ 1587 h 10000"/>
                <a:gd name="connsiteX59" fmla="*/ 8250 w 10000"/>
                <a:gd name="connsiteY59" fmla="*/ 2250 h 10000"/>
                <a:gd name="connsiteX60" fmla="*/ 8540 w 10000"/>
                <a:gd name="connsiteY60" fmla="*/ 1817 h 10000"/>
                <a:gd name="connsiteX61" fmla="*/ 9070 w 10000"/>
                <a:gd name="connsiteY61" fmla="*/ 1383 h 10000"/>
                <a:gd name="connsiteX62" fmla="*/ 9136 w 10000"/>
                <a:gd name="connsiteY62" fmla="*/ 719 h 10000"/>
                <a:gd name="connsiteX63" fmla="*/ 9248 w 10000"/>
                <a:gd name="connsiteY63" fmla="*/ 948 h 10000"/>
                <a:gd name="connsiteX64" fmla="*/ 9580 w 10000"/>
                <a:gd name="connsiteY64" fmla="*/ 2021 h 10000"/>
                <a:gd name="connsiteX65" fmla="*/ 10000 w 10000"/>
                <a:gd name="connsiteY65"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145 w 10000"/>
                <a:gd name="connsiteY38" fmla="*/ 497 h 10000"/>
                <a:gd name="connsiteX39" fmla="*/ 4316 w 10000"/>
                <a:gd name="connsiteY39" fmla="*/ 714 h 10000"/>
                <a:gd name="connsiteX40" fmla="*/ 4602 w 10000"/>
                <a:gd name="connsiteY40" fmla="*/ 2836 h 10000"/>
                <a:gd name="connsiteX41" fmla="*/ 5117 w 10000"/>
                <a:gd name="connsiteY41" fmla="*/ 1303 h 10000"/>
                <a:gd name="connsiteX42" fmla="*/ 5443 w 10000"/>
                <a:gd name="connsiteY42" fmla="*/ 1152 h 10000"/>
                <a:gd name="connsiteX43" fmla="*/ 5597 w 10000"/>
                <a:gd name="connsiteY43" fmla="*/ 1383 h 10000"/>
                <a:gd name="connsiteX44" fmla="*/ 5618 w 10000"/>
                <a:gd name="connsiteY44" fmla="*/ 2021 h 10000"/>
                <a:gd name="connsiteX45" fmla="*/ 5706 w 10000"/>
                <a:gd name="connsiteY45" fmla="*/ 2250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145 w 10000"/>
                <a:gd name="connsiteY38" fmla="*/ 497 h 10000"/>
                <a:gd name="connsiteX39" fmla="*/ 4316 w 10000"/>
                <a:gd name="connsiteY39" fmla="*/ 714 h 10000"/>
                <a:gd name="connsiteX40" fmla="*/ 4602 w 10000"/>
                <a:gd name="connsiteY40" fmla="*/ 2836 h 10000"/>
                <a:gd name="connsiteX41" fmla="*/ 5117 w 10000"/>
                <a:gd name="connsiteY41" fmla="*/ 1303 h 10000"/>
                <a:gd name="connsiteX42" fmla="*/ 5443 w 10000"/>
                <a:gd name="connsiteY42" fmla="*/ 1152 h 10000"/>
                <a:gd name="connsiteX43" fmla="*/ 5597 w 10000"/>
                <a:gd name="connsiteY43" fmla="*/ 1383 h 10000"/>
                <a:gd name="connsiteX44" fmla="*/ 5618 w 10000"/>
                <a:gd name="connsiteY44" fmla="*/ 2021 h 10000"/>
                <a:gd name="connsiteX45" fmla="*/ 5751 w 10000"/>
                <a:gd name="connsiteY45" fmla="*/ 3123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17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145 w 10000"/>
                <a:gd name="connsiteY38" fmla="*/ 497 h 10000"/>
                <a:gd name="connsiteX39" fmla="*/ 4316 w 10000"/>
                <a:gd name="connsiteY39" fmla="*/ 714 h 10000"/>
                <a:gd name="connsiteX40" fmla="*/ 4602 w 10000"/>
                <a:gd name="connsiteY40" fmla="*/ 2836 h 10000"/>
                <a:gd name="connsiteX41" fmla="*/ 5117 w 10000"/>
                <a:gd name="connsiteY41" fmla="*/ 1303 h 10000"/>
                <a:gd name="connsiteX42" fmla="*/ 5443 w 10000"/>
                <a:gd name="connsiteY42" fmla="*/ 1152 h 10000"/>
                <a:gd name="connsiteX43" fmla="*/ 5597 w 10000"/>
                <a:gd name="connsiteY43" fmla="*/ 1383 h 10000"/>
                <a:gd name="connsiteX44" fmla="*/ 5618 w 10000"/>
                <a:gd name="connsiteY44" fmla="*/ 2021 h 10000"/>
                <a:gd name="connsiteX45" fmla="*/ 5751 w 10000"/>
                <a:gd name="connsiteY45" fmla="*/ 3123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231 w 10000"/>
                <a:gd name="connsiteY50" fmla="*/ 4625 h 10000"/>
                <a:gd name="connsiteX51" fmla="*/ 6239 w 10000"/>
                <a:gd name="connsiteY51" fmla="*/ 7433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000"/>
                <a:gd name="connsiteX1" fmla="*/ 0 w 10000"/>
                <a:gd name="connsiteY1" fmla="*/ 5492 h 10000"/>
                <a:gd name="connsiteX2" fmla="*/ 65 w 10000"/>
                <a:gd name="connsiteY2" fmla="*/ 3323 h 10000"/>
                <a:gd name="connsiteX3" fmla="*/ 154 w 10000"/>
                <a:gd name="connsiteY3" fmla="*/ 2454 h 10000"/>
                <a:gd name="connsiteX4" fmla="*/ 178 w 10000"/>
                <a:gd name="connsiteY4" fmla="*/ 1817 h 10000"/>
                <a:gd name="connsiteX5" fmla="*/ 243 w 10000"/>
                <a:gd name="connsiteY5" fmla="*/ 1587 h 10000"/>
                <a:gd name="connsiteX6" fmla="*/ 773 w 10000"/>
                <a:gd name="connsiteY6" fmla="*/ 1817 h 10000"/>
                <a:gd name="connsiteX7" fmla="*/ 906 w 10000"/>
                <a:gd name="connsiteY7" fmla="*/ 3961 h 10000"/>
                <a:gd name="connsiteX8" fmla="*/ 930 w 10000"/>
                <a:gd name="connsiteY8" fmla="*/ 3323 h 10000"/>
                <a:gd name="connsiteX9" fmla="*/ 906 w 10000"/>
                <a:gd name="connsiteY9" fmla="*/ 1587 h 10000"/>
                <a:gd name="connsiteX10" fmla="*/ 1173 w 10000"/>
                <a:gd name="connsiteY10" fmla="*/ 1383 h 10000"/>
                <a:gd name="connsiteX11" fmla="*/ 1327 w 10000"/>
                <a:gd name="connsiteY11" fmla="*/ 1587 h 10000"/>
                <a:gd name="connsiteX12" fmla="*/ 1570 w 10000"/>
                <a:gd name="connsiteY12" fmla="*/ 1817 h 10000"/>
                <a:gd name="connsiteX13" fmla="*/ 1614 w 10000"/>
                <a:gd name="connsiteY13" fmla="*/ 2454 h 10000"/>
                <a:gd name="connsiteX14" fmla="*/ 1652 w 10000"/>
                <a:gd name="connsiteY14" fmla="*/ 3704 h 10000"/>
                <a:gd name="connsiteX15" fmla="*/ 1681 w 10000"/>
                <a:gd name="connsiteY15" fmla="*/ 5630 h 10000"/>
                <a:gd name="connsiteX16" fmla="*/ 1748 w 10000"/>
                <a:gd name="connsiteY16" fmla="*/ 7370 h 10000"/>
                <a:gd name="connsiteX17" fmla="*/ 1857 w 10000"/>
                <a:gd name="connsiteY17" fmla="*/ 8300 h 10000"/>
                <a:gd name="connsiteX18" fmla="*/ 1880 w 10000"/>
                <a:gd name="connsiteY18" fmla="*/ 4561 h 10000"/>
                <a:gd name="connsiteX19" fmla="*/ 1860 w 10000"/>
                <a:gd name="connsiteY19" fmla="*/ 2818 h 10000"/>
                <a:gd name="connsiteX20" fmla="*/ 1905 w 10000"/>
                <a:gd name="connsiteY20" fmla="*/ 1875 h 10000"/>
                <a:gd name="connsiteX21" fmla="*/ 2005 w 10000"/>
                <a:gd name="connsiteY21" fmla="*/ 2240 h 10000"/>
                <a:gd name="connsiteX22" fmla="*/ 2102 w 10000"/>
                <a:gd name="connsiteY22" fmla="*/ 2250 h 10000"/>
                <a:gd name="connsiteX23" fmla="*/ 2034 w 10000"/>
                <a:gd name="connsiteY23" fmla="*/ 3756 h 10000"/>
                <a:gd name="connsiteX24" fmla="*/ 2434 w 10000"/>
                <a:gd name="connsiteY24" fmla="*/ 8939 h 10000"/>
                <a:gd name="connsiteX25" fmla="*/ 2499 w 10000"/>
                <a:gd name="connsiteY25" fmla="*/ 8504 h 10000"/>
                <a:gd name="connsiteX26" fmla="*/ 2766 w 10000"/>
                <a:gd name="connsiteY26" fmla="*/ 9168 h 10000"/>
                <a:gd name="connsiteX27" fmla="*/ 3030 w 10000"/>
                <a:gd name="connsiteY27" fmla="*/ 7866 h 10000"/>
                <a:gd name="connsiteX28" fmla="*/ 3009 w 10000"/>
                <a:gd name="connsiteY28" fmla="*/ 5927 h 10000"/>
                <a:gd name="connsiteX29" fmla="*/ 3207 w 10000"/>
                <a:gd name="connsiteY29" fmla="*/ 2250 h 10000"/>
                <a:gd name="connsiteX30" fmla="*/ 3385 w 10000"/>
                <a:gd name="connsiteY30" fmla="*/ 1587 h 10000"/>
                <a:gd name="connsiteX31" fmla="*/ 3583 w 10000"/>
                <a:gd name="connsiteY31" fmla="*/ 1817 h 10000"/>
                <a:gd name="connsiteX32" fmla="*/ 3562 w 10000"/>
                <a:gd name="connsiteY32" fmla="*/ 2685 h 10000"/>
                <a:gd name="connsiteX33" fmla="*/ 3672 w 10000"/>
                <a:gd name="connsiteY33" fmla="*/ 5492 h 10000"/>
                <a:gd name="connsiteX34" fmla="*/ 3693 w 10000"/>
                <a:gd name="connsiteY34" fmla="*/ 6131 h 10000"/>
                <a:gd name="connsiteX35" fmla="*/ 3761 w 10000"/>
                <a:gd name="connsiteY35" fmla="*/ 5927 h 10000"/>
                <a:gd name="connsiteX36" fmla="*/ 3716 w 10000"/>
                <a:gd name="connsiteY36" fmla="*/ 2685 h 10000"/>
                <a:gd name="connsiteX37" fmla="*/ 4048 w 10000"/>
                <a:gd name="connsiteY37" fmla="*/ 1817 h 10000"/>
                <a:gd name="connsiteX38" fmla="*/ 4145 w 10000"/>
                <a:gd name="connsiteY38" fmla="*/ 497 h 10000"/>
                <a:gd name="connsiteX39" fmla="*/ 4316 w 10000"/>
                <a:gd name="connsiteY39" fmla="*/ 714 h 10000"/>
                <a:gd name="connsiteX40" fmla="*/ 4602 w 10000"/>
                <a:gd name="connsiteY40" fmla="*/ 2836 h 10000"/>
                <a:gd name="connsiteX41" fmla="*/ 5117 w 10000"/>
                <a:gd name="connsiteY41" fmla="*/ 1303 h 10000"/>
                <a:gd name="connsiteX42" fmla="*/ 5443 w 10000"/>
                <a:gd name="connsiteY42" fmla="*/ 1152 h 10000"/>
                <a:gd name="connsiteX43" fmla="*/ 5597 w 10000"/>
                <a:gd name="connsiteY43" fmla="*/ 1383 h 10000"/>
                <a:gd name="connsiteX44" fmla="*/ 5618 w 10000"/>
                <a:gd name="connsiteY44" fmla="*/ 2021 h 10000"/>
                <a:gd name="connsiteX45" fmla="*/ 5751 w 10000"/>
                <a:gd name="connsiteY45" fmla="*/ 3123 h 10000"/>
                <a:gd name="connsiteX46" fmla="*/ 6127 w 10000"/>
                <a:gd name="connsiteY46" fmla="*/ 1817 h 10000"/>
                <a:gd name="connsiteX47" fmla="*/ 6062 w 10000"/>
                <a:gd name="connsiteY47" fmla="*/ 2250 h 10000"/>
                <a:gd name="connsiteX48" fmla="*/ 5994 w 10000"/>
                <a:gd name="connsiteY48" fmla="*/ 2889 h 10000"/>
                <a:gd name="connsiteX49" fmla="*/ 6062 w 10000"/>
                <a:gd name="connsiteY49" fmla="*/ 8300 h 10000"/>
                <a:gd name="connsiteX50" fmla="*/ 6231 w 10000"/>
                <a:gd name="connsiteY50" fmla="*/ 4625 h 10000"/>
                <a:gd name="connsiteX51" fmla="*/ 6313 w 10000"/>
                <a:gd name="connsiteY51" fmla="*/ 7069 h 10000"/>
                <a:gd name="connsiteX52" fmla="*/ 6305 w 10000"/>
                <a:gd name="connsiteY52" fmla="*/ 8939 h 10000"/>
                <a:gd name="connsiteX53" fmla="*/ 6790 w 10000"/>
                <a:gd name="connsiteY53" fmla="*/ 8735 h 10000"/>
                <a:gd name="connsiteX54" fmla="*/ 7830 w 10000"/>
                <a:gd name="connsiteY54" fmla="*/ 8939 h 10000"/>
                <a:gd name="connsiteX55" fmla="*/ 7853 w 10000"/>
                <a:gd name="connsiteY55" fmla="*/ 8071 h 10000"/>
                <a:gd name="connsiteX56" fmla="*/ 7919 w 10000"/>
                <a:gd name="connsiteY56" fmla="*/ 7866 h 10000"/>
                <a:gd name="connsiteX57" fmla="*/ 7942 w 10000"/>
                <a:gd name="connsiteY57" fmla="*/ 6769 h 10000"/>
                <a:gd name="connsiteX58" fmla="*/ 7919 w 10000"/>
                <a:gd name="connsiteY58" fmla="*/ 2250 h 10000"/>
                <a:gd name="connsiteX59" fmla="*/ 8185 w 10000"/>
                <a:gd name="connsiteY59" fmla="*/ 1587 h 10000"/>
                <a:gd name="connsiteX60" fmla="*/ 8250 w 10000"/>
                <a:gd name="connsiteY60" fmla="*/ 2250 h 10000"/>
                <a:gd name="connsiteX61" fmla="*/ 8540 w 10000"/>
                <a:gd name="connsiteY61" fmla="*/ 1817 h 10000"/>
                <a:gd name="connsiteX62" fmla="*/ 9070 w 10000"/>
                <a:gd name="connsiteY62" fmla="*/ 1383 h 10000"/>
                <a:gd name="connsiteX63" fmla="*/ 9136 w 10000"/>
                <a:gd name="connsiteY63" fmla="*/ 719 h 10000"/>
                <a:gd name="connsiteX64" fmla="*/ 9248 w 10000"/>
                <a:gd name="connsiteY64" fmla="*/ 948 h 10000"/>
                <a:gd name="connsiteX65" fmla="*/ 9580 w 10000"/>
                <a:gd name="connsiteY65" fmla="*/ 2021 h 10000"/>
                <a:gd name="connsiteX66" fmla="*/ 10000 w 10000"/>
                <a:gd name="connsiteY66" fmla="*/ 2021 h 10000"/>
                <a:gd name="connsiteX0" fmla="*/ 65 w 10000"/>
                <a:gd name="connsiteY0" fmla="*/ 8300 h 10395"/>
                <a:gd name="connsiteX1" fmla="*/ 0 w 10000"/>
                <a:gd name="connsiteY1" fmla="*/ 5492 h 10395"/>
                <a:gd name="connsiteX2" fmla="*/ 65 w 10000"/>
                <a:gd name="connsiteY2" fmla="*/ 3323 h 10395"/>
                <a:gd name="connsiteX3" fmla="*/ 154 w 10000"/>
                <a:gd name="connsiteY3" fmla="*/ 2454 h 10395"/>
                <a:gd name="connsiteX4" fmla="*/ 178 w 10000"/>
                <a:gd name="connsiteY4" fmla="*/ 1817 h 10395"/>
                <a:gd name="connsiteX5" fmla="*/ 243 w 10000"/>
                <a:gd name="connsiteY5" fmla="*/ 1587 h 10395"/>
                <a:gd name="connsiteX6" fmla="*/ 773 w 10000"/>
                <a:gd name="connsiteY6" fmla="*/ 1817 h 10395"/>
                <a:gd name="connsiteX7" fmla="*/ 906 w 10000"/>
                <a:gd name="connsiteY7" fmla="*/ 3961 h 10395"/>
                <a:gd name="connsiteX8" fmla="*/ 930 w 10000"/>
                <a:gd name="connsiteY8" fmla="*/ 3323 h 10395"/>
                <a:gd name="connsiteX9" fmla="*/ 906 w 10000"/>
                <a:gd name="connsiteY9" fmla="*/ 1587 h 10395"/>
                <a:gd name="connsiteX10" fmla="*/ 1173 w 10000"/>
                <a:gd name="connsiteY10" fmla="*/ 1383 h 10395"/>
                <a:gd name="connsiteX11" fmla="*/ 1327 w 10000"/>
                <a:gd name="connsiteY11" fmla="*/ 1587 h 10395"/>
                <a:gd name="connsiteX12" fmla="*/ 1570 w 10000"/>
                <a:gd name="connsiteY12" fmla="*/ 1817 h 10395"/>
                <a:gd name="connsiteX13" fmla="*/ 1614 w 10000"/>
                <a:gd name="connsiteY13" fmla="*/ 2454 h 10395"/>
                <a:gd name="connsiteX14" fmla="*/ 1652 w 10000"/>
                <a:gd name="connsiteY14" fmla="*/ 3704 h 10395"/>
                <a:gd name="connsiteX15" fmla="*/ 1681 w 10000"/>
                <a:gd name="connsiteY15" fmla="*/ 5630 h 10395"/>
                <a:gd name="connsiteX16" fmla="*/ 1748 w 10000"/>
                <a:gd name="connsiteY16" fmla="*/ 7370 h 10395"/>
                <a:gd name="connsiteX17" fmla="*/ 1857 w 10000"/>
                <a:gd name="connsiteY17" fmla="*/ 8300 h 10395"/>
                <a:gd name="connsiteX18" fmla="*/ 1880 w 10000"/>
                <a:gd name="connsiteY18" fmla="*/ 4561 h 10395"/>
                <a:gd name="connsiteX19" fmla="*/ 1860 w 10000"/>
                <a:gd name="connsiteY19" fmla="*/ 2818 h 10395"/>
                <a:gd name="connsiteX20" fmla="*/ 1905 w 10000"/>
                <a:gd name="connsiteY20" fmla="*/ 1875 h 10395"/>
                <a:gd name="connsiteX21" fmla="*/ 2005 w 10000"/>
                <a:gd name="connsiteY21" fmla="*/ 2240 h 10395"/>
                <a:gd name="connsiteX22" fmla="*/ 2102 w 10000"/>
                <a:gd name="connsiteY22" fmla="*/ 2250 h 10395"/>
                <a:gd name="connsiteX23" fmla="*/ 2034 w 10000"/>
                <a:gd name="connsiteY23" fmla="*/ 3756 h 10395"/>
                <a:gd name="connsiteX24" fmla="*/ 2434 w 10000"/>
                <a:gd name="connsiteY24" fmla="*/ 8939 h 10395"/>
                <a:gd name="connsiteX25" fmla="*/ 2499 w 10000"/>
                <a:gd name="connsiteY25" fmla="*/ 8504 h 10395"/>
                <a:gd name="connsiteX26" fmla="*/ 2766 w 10000"/>
                <a:gd name="connsiteY26" fmla="*/ 9168 h 10395"/>
                <a:gd name="connsiteX27" fmla="*/ 3030 w 10000"/>
                <a:gd name="connsiteY27" fmla="*/ 7866 h 10395"/>
                <a:gd name="connsiteX28" fmla="*/ 3009 w 10000"/>
                <a:gd name="connsiteY28" fmla="*/ 5927 h 10395"/>
                <a:gd name="connsiteX29" fmla="*/ 3207 w 10000"/>
                <a:gd name="connsiteY29" fmla="*/ 2250 h 10395"/>
                <a:gd name="connsiteX30" fmla="*/ 3385 w 10000"/>
                <a:gd name="connsiteY30" fmla="*/ 1587 h 10395"/>
                <a:gd name="connsiteX31" fmla="*/ 3583 w 10000"/>
                <a:gd name="connsiteY31" fmla="*/ 1817 h 10395"/>
                <a:gd name="connsiteX32" fmla="*/ 3562 w 10000"/>
                <a:gd name="connsiteY32" fmla="*/ 2685 h 10395"/>
                <a:gd name="connsiteX33" fmla="*/ 3672 w 10000"/>
                <a:gd name="connsiteY33" fmla="*/ 5492 h 10395"/>
                <a:gd name="connsiteX34" fmla="*/ 3693 w 10000"/>
                <a:gd name="connsiteY34" fmla="*/ 6131 h 10395"/>
                <a:gd name="connsiteX35" fmla="*/ 3761 w 10000"/>
                <a:gd name="connsiteY35" fmla="*/ 5927 h 10395"/>
                <a:gd name="connsiteX36" fmla="*/ 3716 w 10000"/>
                <a:gd name="connsiteY36" fmla="*/ 2685 h 10395"/>
                <a:gd name="connsiteX37" fmla="*/ 4048 w 10000"/>
                <a:gd name="connsiteY37" fmla="*/ 1817 h 10395"/>
                <a:gd name="connsiteX38" fmla="*/ 4145 w 10000"/>
                <a:gd name="connsiteY38" fmla="*/ 497 h 10395"/>
                <a:gd name="connsiteX39" fmla="*/ 4316 w 10000"/>
                <a:gd name="connsiteY39" fmla="*/ 714 h 10395"/>
                <a:gd name="connsiteX40" fmla="*/ 4602 w 10000"/>
                <a:gd name="connsiteY40" fmla="*/ 2836 h 10395"/>
                <a:gd name="connsiteX41" fmla="*/ 5117 w 10000"/>
                <a:gd name="connsiteY41" fmla="*/ 1303 h 10395"/>
                <a:gd name="connsiteX42" fmla="*/ 5443 w 10000"/>
                <a:gd name="connsiteY42" fmla="*/ 1152 h 10395"/>
                <a:gd name="connsiteX43" fmla="*/ 5597 w 10000"/>
                <a:gd name="connsiteY43" fmla="*/ 1383 h 10395"/>
                <a:gd name="connsiteX44" fmla="*/ 5618 w 10000"/>
                <a:gd name="connsiteY44" fmla="*/ 2021 h 10395"/>
                <a:gd name="connsiteX45" fmla="*/ 5751 w 10000"/>
                <a:gd name="connsiteY45" fmla="*/ 3123 h 10395"/>
                <a:gd name="connsiteX46" fmla="*/ 6127 w 10000"/>
                <a:gd name="connsiteY46" fmla="*/ 1817 h 10395"/>
                <a:gd name="connsiteX47" fmla="*/ 6062 w 10000"/>
                <a:gd name="connsiteY47" fmla="*/ 2250 h 10395"/>
                <a:gd name="connsiteX48" fmla="*/ 5994 w 10000"/>
                <a:gd name="connsiteY48" fmla="*/ 2889 h 10395"/>
                <a:gd name="connsiteX49" fmla="*/ 6062 w 10000"/>
                <a:gd name="connsiteY49" fmla="*/ 8300 h 10395"/>
                <a:gd name="connsiteX50" fmla="*/ 6231 w 10000"/>
                <a:gd name="connsiteY50" fmla="*/ 4625 h 10395"/>
                <a:gd name="connsiteX51" fmla="*/ 6313 w 10000"/>
                <a:gd name="connsiteY51" fmla="*/ 7069 h 10395"/>
                <a:gd name="connsiteX52" fmla="*/ 6461 w 10000"/>
                <a:gd name="connsiteY52" fmla="*/ 10395 h 10395"/>
                <a:gd name="connsiteX53" fmla="*/ 6790 w 10000"/>
                <a:gd name="connsiteY53" fmla="*/ 8735 h 10395"/>
                <a:gd name="connsiteX54" fmla="*/ 7830 w 10000"/>
                <a:gd name="connsiteY54" fmla="*/ 8939 h 10395"/>
                <a:gd name="connsiteX55" fmla="*/ 7853 w 10000"/>
                <a:gd name="connsiteY55" fmla="*/ 8071 h 10395"/>
                <a:gd name="connsiteX56" fmla="*/ 7919 w 10000"/>
                <a:gd name="connsiteY56" fmla="*/ 7866 h 10395"/>
                <a:gd name="connsiteX57" fmla="*/ 7942 w 10000"/>
                <a:gd name="connsiteY57" fmla="*/ 6769 h 10395"/>
                <a:gd name="connsiteX58" fmla="*/ 7919 w 10000"/>
                <a:gd name="connsiteY58" fmla="*/ 2250 h 10395"/>
                <a:gd name="connsiteX59" fmla="*/ 8185 w 10000"/>
                <a:gd name="connsiteY59" fmla="*/ 1587 h 10395"/>
                <a:gd name="connsiteX60" fmla="*/ 8250 w 10000"/>
                <a:gd name="connsiteY60" fmla="*/ 2250 h 10395"/>
                <a:gd name="connsiteX61" fmla="*/ 8540 w 10000"/>
                <a:gd name="connsiteY61" fmla="*/ 1817 h 10395"/>
                <a:gd name="connsiteX62" fmla="*/ 9070 w 10000"/>
                <a:gd name="connsiteY62" fmla="*/ 1383 h 10395"/>
                <a:gd name="connsiteX63" fmla="*/ 9136 w 10000"/>
                <a:gd name="connsiteY63" fmla="*/ 719 h 10395"/>
                <a:gd name="connsiteX64" fmla="*/ 9248 w 10000"/>
                <a:gd name="connsiteY64" fmla="*/ 948 h 10395"/>
                <a:gd name="connsiteX65" fmla="*/ 9580 w 10000"/>
                <a:gd name="connsiteY65" fmla="*/ 2021 h 10395"/>
                <a:gd name="connsiteX66" fmla="*/ 10000 w 10000"/>
                <a:gd name="connsiteY66" fmla="*/ 2021 h 1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0000" h="10395">
                  <a:moveTo>
                    <a:pt x="65" y="8300"/>
                  </a:moveTo>
                  <a:cubicBezTo>
                    <a:pt x="50" y="7202"/>
                    <a:pt x="34" y="6488"/>
                    <a:pt x="0" y="5492"/>
                  </a:cubicBezTo>
                  <a:cubicBezTo>
                    <a:pt x="24" y="4777"/>
                    <a:pt x="42" y="4037"/>
                    <a:pt x="65" y="3323"/>
                  </a:cubicBezTo>
                  <a:cubicBezTo>
                    <a:pt x="24" y="2046"/>
                    <a:pt x="37" y="3220"/>
                    <a:pt x="154" y="2454"/>
                  </a:cubicBezTo>
                  <a:cubicBezTo>
                    <a:pt x="172" y="2327"/>
                    <a:pt x="162" y="1969"/>
                    <a:pt x="178" y="1817"/>
                  </a:cubicBezTo>
                  <a:cubicBezTo>
                    <a:pt x="193" y="1664"/>
                    <a:pt x="222" y="1664"/>
                    <a:pt x="243" y="1587"/>
                  </a:cubicBezTo>
                  <a:cubicBezTo>
                    <a:pt x="420" y="1893"/>
                    <a:pt x="588" y="1664"/>
                    <a:pt x="773" y="1817"/>
                  </a:cubicBezTo>
                  <a:cubicBezTo>
                    <a:pt x="815" y="2991"/>
                    <a:pt x="783" y="3578"/>
                    <a:pt x="906" y="3961"/>
                  </a:cubicBezTo>
                  <a:cubicBezTo>
                    <a:pt x="914" y="3756"/>
                    <a:pt x="932" y="3552"/>
                    <a:pt x="930" y="3323"/>
                  </a:cubicBezTo>
                  <a:cubicBezTo>
                    <a:pt x="925" y="2966"/>
                    <a:pt x="794" y="2097"/>
                    <a:pt x="906" y="1587"/>
                  </a:cubicBezTo>
                  <a:cubicBezTo>
                    <a:pt x="987" y="1229"/>
                    <a:pt x="1084" y="1459"/>
                    <a:pt x="1173" y="1383"/>
                  </a:cubicBezTo>
                  <a:cubicBezTo>
                    <a:pt x="1387" y="820"/>
                    <a:pt x="1149" y="1204"/>
                    <a:pt x="1327" y="1587"/>
                  </a:cubicBezTo>
                  <a:cubicBezTo>
                    <a:pt x="1405" y="1765"/>
                    <a:pt x="1489" y="1740"/>
                    <a:pt x="1570" y="1817"/>
                  </a:cubicBezTo>
                  <a:cubicBezTo>
                    <a:pt x="1585" y="2021"/>
                    <a:pt x="1593" y="2301"/>
                    <a:pt x="1614" y="2454"/>
                  </a:cubicBezTo>
                  <a:cubicBezTo>
                    <a:pt x="1632" y="2607"/>
                    <a:pt x="1644" y="3473"/>
                    <a:pt x="1652" y="3704"/>
                  </a:cubicBezTo>
                  <a:cubicBezTo>
                    <a:pt x="1678" y="4367"/>
                    <a:pt x="1670" y="4914"/>
                    <a:pt x="1681" y="5630"/>
                  </a:cubicBezTo>
                  <a:cubicBezTo>
                    <a:pt x="1684" y="6078"/>
                    <a:pt x="1722" y="6791"/>
                    <a:pt x="1748" y="7370"/>
                  </a:cubicBezTo>
                  <a:cubicBezTo>
                    <a:pt x="1774" y="7948"/>
                    <a:pt x="1849" y="8464"/>
                    <a:pt x="1857" y="8300"/>
                  </a:cubicBezTo>
                  <a:cubicBezTo>
                    <a:pt x="1786" y="4803"/>
                    <a:pt x="1987" y="6144"/>
                    <a:pt x="1880" y="4561"/>
                  </a:cubicBezTo>
                  <a:cubicBezTo>
                    <a:pt x="1872" y="3923"/>
                    <a:pt x="1884" y="3431"/>
                    <a:pt x="1860" y="2818"/>
                  </a:cubicBezTo>
                  <a:cubicBezTo>
                    <a:pt x="1850" y="2563"/>
                    <a:pt x="1929" y="2003"/>
                    <a:pt x="1905" y="1875"/>
                  </a:cubicBezTo>
                  <a:cubicBezTo>
                    <a:pt x="1914" y="1694"/>
                    <a:pt x="1951" y="1850"/>
                    <a:pt x="2005" y="2240"/>
                  </a:cubicBezTo>
                  <a:cubicBezTo>
                    <a:pt x="2057" y="2316"/>
                    <a:pt x="2097" y="1997"/>
                    <a:pt x="2102" y="2250"/>
                  </a:cubicBezTo>
                  <a:cubicBezTo>
                    <a:pt x="2107" y="2503"/>
                    <a:pt x="2042" y="3655"/>
                    <a:pt x="2034" y="3756"/>
                  </a:cubicBezTo>
                  <a:cubicBezTo>
                    <a:pt x="2081" y="9550"/>
                    <a:pt x="1899" y="9781"/>
                    <a:pt x="2434" y="8939"/>
                  </a:cubicBezTo>
                  <a:cubicBezTo>
                    <a:pt x="2460" y="8887"/>
                    <a:pt x="2478" y="8657"/>
                    <a:pt x="2499" y="8504"/>
                  </a:cubicBezTo>
                  <a:cubicBezTo>
                    <a:pt x="2588" y="8811"/>
                    <a:pt x="2677" y="8861"/>
                    <a:pt x="2766" y="9168"/>
                  </a:cubicBezTo>
                  <a:cubicBezTo>
                    <a:pt x="2789" y="9142"/>
                    <a:pt x="3285" y="9500"/>
                    <a:pt x="3030" y="7866"/>
                  </a:cubicBezTo>
                  <a:cubicBezTo>
                    <a:pt x="3022" y="7228"/>
                    <a:pt x="3006" y="6564"/>
                    <a:pt x="3009" y="5927"/>
                  </a:cubicBezTo>
                  <a:cubicBezTo>
                    <a:pt x="3027" y="2072"/>
                    <a:pt x="2975" y="2991"/>
                    <a:pt x="3207" y="2250"/>
                  </a:cubicBezTo>
                  <a:cubicBezTo>
                    <a:pt x="3267" y="2046"/>
                    <a:pt x="3325" y="1791"/>
                    <a:pt x="3385" y="1587"/>
                  </a:cubicBezTo>
                  <a:cubicBezTo>
                    <a:pt x="3450" y="1664"/>
                    <a:pt x="3526" y="1459"/>
                    <a:pt x="3583" y="1817"/>
                  </a:cubicBezTo>
                  <a:cubicBezTo>
                    <a:pt x="3609" y="1969"/>
                    <a:pt x="3562" y="2378"/>
                    <a:pt x="3562" y="2685"/>
                  </a:cubicBezTo>
                  <a:cubicBezTo>
                    <a:pt x="3562" y="4522"/>
                    <a:pt x="3568" y="4216"/>
                    <a:pt x="3672" y="5492"/>
                  </a:cubicBezTo>
                  <a:cubicBezTo>
                    <a:pt x="3680" y="5696"/>
                    <a:pt x="3672" y="6028"/>
                    <a:pt x="3693" y="6131"/>
                  </a:cubicBezTo>
                  <a:cubicBezTo>
                    <a:pt x="3714" y="6232"/>
                    <a:pt x="3758" y="6156"/>
                    <a:pt x="3761" y="5927"/>
                  </a:cubicBezTo>
                  <a:cubicBezTo>
                    <a:pt x="3776" y="4957"/>
                    <a:pt x="3742" y="3680"/>
                    <a:pt x="3716" y="2685"/>
                  </a:cubicBezTo>
                  <a:cubicBezTo>
                    <a:pt x="3816" y="2021"/>
                    <a:pt x="3931" y="2046"/>
                    <a:pt x="4048" y="1817"/>
                  </a:cubicBezTo>
                  <a:cubicBezTo>
                    <a:pt x="4032" y="1587"/>
                    <a:pt x="4134" y="728"/>
                    <a:pt x="4145" y="497"/>
                  </a:cubicBezTo>
                  <a:cubicBezTo>
                    <a:pt x="4152" y="370"/>
                    <a:pt x="4240" y="324"/>
                    <a:pt x="4316" y="714"/>
                  </a:cubicBezTo>
                  <a:cubicBezTo>
                    <a:pt x="4392" y="1104"/>
                    <a:pt x="4471" y="2629"/>
                    <a:pt x="4602" y="2836"/>
                  </a:cubicBezTo>
                  <a:cubicBezTo>
                    <a:pt x="4733" y="3043"/>
                    <a:pt x="4977" y="1584"/>
                    <a:pt x="5117" y="1303"/>
                  </a:cubicBezTo>
                  <a:cubicBezTo>
                    <a:pt x="5257" y="1022"/>
                    <a:pt x="5361" y="1248"/>
                    <a:pt x="5443" y="1152"/>
                  </a:cubicBezTo>
                  <a:cubicBezTo>
                    <a:pt x="5495" y="1229"/>
                    <a:pt x="5550" y="1152"/>
                    <a:pt x="5597" y="1383"/>
                  </a:cubicBezTo>
                  <a:cubicBezTo>
                    <a:pt x="5618" y="1484"/>
                    <a:pt x="5599" y="1868"/>
                    <a:pt x="5618" y="2021"/>
                  </a:cubicBezTo>
                  <a:cubicBezTo>
                    <a:pt x="5641" y="2199"/>
                    <a:pt x="5723" y="3047"/>
                    <a:pt x="5751" y="3123"/>
                  </a:cubicBezTo>
                  <a:cubicBezTo>
                    <a:pt x="5856" y="1541"/>
                    <a:pt x="5759" y="1025"/>
                    <a:pt x="6127" y="1817"/>
                  </a:cubicBezTo>
                  <a:cubicBezTo>
                    <a:pt x="6153" y="1868"/>
                    <a:pt x="6083" y="2097"/>
                    <a:pt x="6062" y="2250"/>
                  </a:cubicBezTo>
                  <a:cubicBezTo>
                    <a:pt x="6038" y="2454"/>
                    <a:pt x="6017" y="2685"/>
                    <a:pt x="5994" y="2889"/>
                  </a:cubicBezTo>
                  <a:cubicBezTo>
                    <a:pt x="6022" y="4676"/>
                    <a:pt x="6002" y="6589"/>
                    <a:pt x="6062" y="8300"/>
                  </a:cubicBezTo>
                  <a:cubicBezTo>
                    <a:pt x="6075" y="7074"/>
                    <a:pt x="6098" y="-583"/>
                    <a:pt x="6231" y="4625"/>
                  </a:cubicBezTo>
                  <a:cubicBezTo>
                    <a:pt x="6192" y="6284"/>
                    <a:pt x="6275" y="6107"/>
                    <a:pt x="6313" y="7069"/>
                  </a:cubicBezTo>
                  <a:cubicBezTo>
                    <a:pt x="6351" y="8031"/>
                    <a:pt x="6366" y="9042"/>
                    <a:pt x="6461" y="10395"/>
                  </a:cubicBezTo>
                  <a:cubicBezTo>
                    <a:pt x="6625" y="10267"/>
                    <a:pt x="6631" y="8403"/>
                    <a:pt x="6790" y="8735"/>
                  </a:cubicBezTo>
                  <a:cubicBezTo>
                    <a:pt x="7119" y="10827"/>
                    <a:pt x="6947" y="9909"/>
                    <a:pt x="7830" y="8939"/>
                  </a:cubicBezTo>
                  <a:cubicBezTo>
                    <a:pt x="7861" y="8913"/>
                    <a:pt x="7835" y="8300"/>
                    <a:pt x="7853" y="8071"/>
                  </a:cubicBezTo>
                  <a:cubicBezTo>
                    <a:pt x="7869" y="7891"/>
                    <a:pt x="7898" y="7943"/>
                    <a:pt x="7919" y="7866"/>
                  </a:cubicBezTo>
                  <a:cubicBezTo>
                    <a:pt x="8002" y="9065"/>
                    <a:pt x="7955" y="8607"/>
                    <a:pt x="7942" y="6769"/>
                  </a:cubicBezTo>
                  <a:cubicBezTo>
                    <a:pt x="7932" y="5262"/>
                    <a:pt x="7926" y="3756"/>
                    <a:pt x="7919" y="2250"/>
                  </a:cubicBezTo>
                  <a:cubicBezTo>
                    <a:pt x="8010" y="2072"/>
                    <a:pt x="8099" y="1893"/>
                    <a:pt x="8185" y="1587"/>
                  </a:cubicBezTo>
                  <a:cubicBezTo>
                    <a:pt x="8206" y="1817"/>
                    <a:pt x="8219" y="2225"/>
                    <a:pt x="8250" y="2250"/>
                  </a:cubicBezTo>
                  <a:cubicBezTo>
                    <a:pt x="8347" y="2301"/>
                    <a:pt x="8540" y="1817"/>
                    <a:pt x="8540" y="1817"/>
                  </a:cubicBezTo>
                  <a:cubicBezTo>
                    <a:pt x="8712" y="1255"/>
                    <a:pt x="8882" y="1510"/>
                    <a:pt x="9070" y="1383"/>
                  </a:cubicBezTo>
                  <a:cubicBezTo>
                    <a:pt x="9091" y="1152"/>
                    <a:pt x="9117" y="974"/>
                    <a:pt x="9136" y="719"/>
                  </a:cubicBezTo>
                  <a:cubicBezTo>
                    <a:pt x="9193" y="-123"/>
                    <a:pt x="9107" y="-430"/>
                    <a:pt x="9248" y="948"/>
                  </a:cubicBezTo>
                  <a:cubicBezTo>
                    <a:pt x="9308" y="2812"/>
                    <a:pt x="9373" y="2097"/>
                    <a:pt x="9580" y="2021"/>
                  </a:cubicBezTo>
                  <a:cubicBezTo>
                    <a:pt x="9721" y="1969"/>
                    <a:pt x="9859" y="2021"/>
                    <a:pt x="10000" y="2021"/>
                  </a:cubicBezTo>
                </a:path>
              </a:pathLst>
            </a:custGeom>
            <a:noFill/>
            <a:ln w="9525">
              <a:solidFill>
                <a:srgbClr val="800000"/>
              </a:solidFill>
              <a:round/>
              <a:headEnd/>
              <a:tailEnd/>
            </a:ln>
            <a:effectLst/>
          </p:spPr>
          <p:txBody>
            <a:bodyPr>
              <a:prstTxWarp prst="textNoShape">
                <a:avLst/>
              </a:prstTxWarp>
            </a:bodyPr>
            <a:lstStyle/>
            <a:p>
              <a:endParaRPr lang="es-MX"/>
            </a:p>
          </p:txBody>
        </p:sp>
        <p:sp>
          <p:nvSpPr>
            <p:cNvPr id="408603" name="Text Box 27"/>
            <p:cNvSpPr txBox="1">
              <a:spLocks noChangeArrowheads="1"/>
            </p:cNvSpPr>
            <p:nvPr/>
          </p:nvSpPr>
          <p:spPr bwMode="auto">
            <a:xfrm>
              <a:off x="1447800" y="5827713"/>
              <a:ext cx="61722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0" dirty="0"/>
                <a:t>    1          0        0        1            1           1           0     0         1          1</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85800" y="152400"/>
            <a:ext cx="7772400" cy="838200"/>
          </a:xfrm>
        </p:spPr>
        <p:txBody>
          <a:bodyPr/>
          <a:lstStyle/>
          <a:p>
            <a:r>
              <a:rPr lang="es-MX"/>
              <a:t>Par trenzado</a:t>
            </a:r>
          </a:p>
        </p:txBody>
      </p:sp>
      <p:sp>
        <p:nvSpPr>
          <p:cNvPr id="281603" name="Rectangle 3"/>
          <p:cNvSpPr>
            <a:spLocks noGrp="1" noChangeArrowheads="1"/>
          </p:cNvSpPr>
          <p:nvPr>
            <p:ph type="body" idx="1"/>
          </p:nvPr>
        </p:nvSpPr>
        <p:spPr>
          <a:xfrm>
            <a:off x="304800" y="872072"/>
            <a:ext cx="4876800" cy="5029200"/>
          </a:xfrm>
        </p:spPr>
        <p:txBody>
          <a:bodyPr>
            <a:normAutofit fontScale="92500"/>
          </a:bodyPr>
          <a:lstStyle/>
          <a:p>
            <a:pPr>
              <a:lnSpc>
                <a:spcPct val="90000"/>
              </a:lnSpc>
            </a:pPr>
            <a:r>
              <a:rPr lang="es-MX" dirty="0"/>
              <a:t>Par de conductores de cobre aislados trenzados entre sí</a:t>
            </a:r>
          </a:p>
          <a:p>
            <a:pPr>
              <a:lnSpc>
                <a:spcPct val="90000"/>
              </a:lnSpc>
            </a:pPr>
            <a:r>
              <a:rPr lang="es-MX" dirty="0"/>
              <a:t>Económico, flexible y sumamente difundido en redes telefónicas (bucle de abonado) y redes locales</a:t>
            </a:r>
          </a:p>
          <a:p>
            <a:pPr>
              <a:lnSpc>
                <a:spcPct val="90000"/>
              </a:lnSpc>
            </a:pPr>
            <a:r>
              <a:rPr lang="es-MX" dirty="0"/>
              <a:t>Tres tipos: </a:t>
            </a:r>
          </a:p>
          <a:p>
            <a:pPr lvl="1">
              <a:lnSpc>
                <a:spcPct val="90000"/>
              </a:lnSpc>
            </a:pPr>
            <a:r>
              <a:rPr lang="es-MX" dirty="0"/>
              <a:t>no blindado (UTP)</a:t>
            </a:r>
          </a:p>
          <a:p>
            <a:pPr lvl="1">
              <a:lnSpc>
                <a:spcPct val="90000"/>
              </a:lnSpc>
            </a:pPr>
            <a:r>
              <a:rPr lang="es-MX" dirty="0"/>
              <a:t>Recubierto (FTP)</a:t>
            </a:r>
          </a:p>
          <a:p>
            <a:pPr lvl="1">
              <a:lnSpc>
                <a:spcPct val="90000"/>
              </a:lnSpc>
            </a:pPr>
            <a:r>
              <a:rPr lang="es-MX" dirty="0"/>
              <a:t>blindado (STP)</a:t>
            </a:r>
          </a:p>
        </p:txBody>
      </p:sp>
      <p:pic>
        <p:nvPicPr>
          <p:cNvPr id="281604" name="Picture 4" descr="terms_ch6_pic_unshielded"/>
          <p:cNvPicPr>
            <a:picLocks noChangeAspect="1" noChangeArrowheads="1"/>
          </p:cNvPicPr>
          <p:nvPr/>
        </p:nvPicPr>
        <p:blipFill>
          <a:blip r:embed="rId3"/>
          <a:srcRect/>
          <a:stretch>
            <a:fillRect/>
          </a:stretch>
        </p:blipFill>
        <p:spPr bwMode="auto">
          <a:xfrm>
            <a:off x="5181600" y="1143000"/>
            <a:ext cx="3810000" cy="2133600"/>
          </a:xfrm>
          <a:prstGeom prst="rect">
            <a:avLst/>
          </a:prstGeom>
          <a:noFill/>
        </p:spPr>
      </p:pic>
      <p:pic>
        <p:nvPicPr>
          <p:cNvPr id="281605" name="Picture 5" descr="stp2"/>
          <p:cNvPicPr>
            <a:picLocks noChangeAspect="1" noChangeArrowheads="1"/>
          </p:cNvPicPr>
          <p:nvPr/>
        </p:nvPicPr>
        <p:blipFill>
          <a:blip r:embed="rId4"/>
          <a:srcRect/>
          <a:stretch>
            <a:fillRect/>
          </a:stretch>
        </p:blipFill>
        <p:spPr bwMode="auto">
          <a:xfrm>
            <a:off x="5181600" y="3411538"/>
            <a:ext cx="3810000" cy="226853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s-ES_tradnl"/>
              <a:t>Cable FTP</a:t>
            </a:r>
          </a:p>
        </p:txBody>
      </p:sp>
      <p:sp>
        <p:nvSpPr>
          <p:cNvPr id="185376" name="Text Box 32"/>
          <p:cNvSpPr txBox="1">
            <a:spLocks noChangeArrowheads="1"/>
          </p:cNvSpPr>
          <p:nvPr/>
        </p:nvSpPr>
        <p:spPr bwMode="auto">
          <a:xfrm>
            <a:off x="746125" y="1771650"/>
            <a:ext cx="5949950" cy="579438"/>
          </a:xfrm>
          <a:prstGeom prst="rect">
            <a:avLst/>
          </a:prstGeom>
          <a:noFill/>
          <a:ln w="12700" cap="sq">
            <a:noFill/>
            <a:miter lim="800000"/>
            <a:headEnd type="none" w="sm" len="sm"/>
            <a:tailEnd type="none" w="sm" len="sm"/>
          </a:ln>
          <a:effectLst/>
        </p:spPr>
        <p:txBody>
          <a:bodyPr wrap="none">
            <a:prstTxWarp prst="textNoShape">
              <a:avLst/>
            </a:prstTxWarp>
            <a:spAutoFit/>
          </a:bodyPr>
          <a:lstStyle/>
          <a:p>
            <a:r>
              <a:rPr lang="es-ES_tradnl" sz="3200">
                <a:latin typeface="Times New Roman" pitchFamily="1" charset="0"/>
              </a:rPr>
              <a:t>Cable FTP (Foiled Twisted Pair) </a:t>
            </a:r>
          </a:p>
        </p:txBody>
      </p:sp>
      <p:grpSp>
        <p:nvGrpSpPr>
          <p:cNvPr id="2" name="Group 45"/>
          <p:cNvGrpSpPr>
            <a:grpSpLocks/>
          </p:cNvGrpSpPr>
          <p:nvPr/>
        </p:nvGrpSpPr>
        <p:grpSpPr bwMode="auto">
          <a:xfrm>
            <a:off x="1447800" y="2716213"/>
            <a:ext cx="7023100" cy="3544887"/>
            <a:chOff x="912" y="1711"/>
            <a:chExt cx="4424" cy="2233"/>
          </a:xfrm>
        </p:grpSpPr>
        <p:sp>
          <p:nvSpPr>
            <p:cNvPr id="185348" name="Oval 4"/>
            <p:cNvSpPr>
              <a:spLocks noChangeArrowheads="1"/>
            </p:cNvSpPr>
            <p:nvPr/>
          </p:nvSpPr>
          <p:spPr bwMode="auto">
            <a:xfrm>
              <a:off x="912" y="1788"/>
              <a:ext cx="1932" cy="1932"/>
            </a:xfrm>
            <a:prstGeom prst="ellipse">
              <a:avLst/>
            </a:prstGeom>
            <a:solidFill>
              <a:schemeClr val="bg1"/>
            </a:solidFill>
            <a:ln w="762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49" name="Oval 5"/>
            <p:cNvSpPr>
              <a:spLocks noChangeArrowheads="1"/>
            </p:cNvSpPr>
            <p:nvPr/>
          </p:nvSpPr>
          <p:spPr bwMode="auto">
            <a:xfrm>
              <a:off x="1032" y="1920"/>
              <a:ext cx="1692" cy="1692"/>
            </a:xfrm>
            <a:prstGeom prst="ellipse">
              <a:avLst/>
            </a:prstGeom>
            <a:solidFill>
              <a:schemeClr val="bg1"/>
            </a:solidFill>
            <a:ln w="19050" cap="sq">
              <a:solidFill>
                <a:schemeClr val="tx1"/>
              </a:solidFill>
              <a:round/>
              <a:headEnd type="none" w="sm" len="sm"/>
              <a:tailEnd type="none" w="sm" len="sm"/>
            </a:ln>
            <a:effectLst/>
          </p:spPr>
          <p:txBody>
            <a:bodyPr anchor="ctr">
              <a:prstTxWarp prst="textNoShape">
                <a:avLst/>
              </a:prstTxWarp>
              <a:spAutoFit/>
            </a:bodyPr>
            <a:lstStyle/>
            <a:p>
              <a:endParaRPr lang="es-MX"/>
            </a:p>
          </p:txBody>
        </p:sp>
        <p:sp>
          <p:nvSpPr>
            <p:cNvPr id="185350" name="Oval 6"/>
            <p:cNvSpPr>
              <a:spLocks noChangeArrowheads="1"/>
            </p:cNvSpPr>
            <p:nvPr/>
          </p:nvSpPr>
          <p:spPr bwMode="auto">
            <a:xfrm>
              <a:off x="1128" y="2016"/>
              <a:ext cx="1500" cy="1500"/>
            </a:xfrm>
            <a:prstGeom prst="ellipse">
              <a:avLst/>
            </a:prstGeom>
            <a:solidFill>
              <a:schemeClr val="bg1"/>
            </a:solidFill>
            <a:ln w="19050" cap="sq">
              <a:solidFill>
                <a:schemeClr val="tx1"/>
              </a:solidFill>
              <a:round/>
              <a:headEnd type="none" w="sm" len="sm"/>
              <a:tailEnd type="none" w="sm" len="sm"/>
            </a:ln>
            <a:effectLst/>
          </p:spPr>
          <p:txBody>
            <a:bodyPr anchor="ctr">
              <a:prstTxWarp prst="textNoShape">
                <a:avLst/>
              </a:prstTxWarp>
              <a:spAutoFit/>
            </a:bodyPr>
            <a:lstStyle/>
            <a:p>
              <a:endParaRPr lang="es-MX"/>
            </a:p>
          </p:txBody>
        </p:sp>
        <p:grpSp>
          <p:nvGrpSpPr>
            <p:cNvPr id="3" name="Group 9"/>
            <p:cNvGrpSpPr>
              <a:grpSpLocks/>
            </p:cNvGrpSpPr>
            <p:nvPr/>
          </p:nvGrpSpPr>
          <p:grpSpPr bwMode="auto">
            <a:xfrm>
              <a:off x="1368" y="2508"/>
              <a:ext cx="408" cy="336"/>
              <a:chOff x="1068" y="2088"/>
              <a:chExt cx="408" cy="336"/>
            </a:xfrm>
          </p:grpSpPr>
          <p:sp>
            <p:nvSpPr>
              <p:cNvPr id="185351" name="Oval 7"/>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52" name="Oval 8"/>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grpSp>
          <p:nvGrpSpPr>
            <p:cNvPr id="4" name="Group 10"/>
            <p:cNvGrpSpPr>
              <a:grpSpLocks/>
            </p:cNvGrpSpPr>
            <p:nvPr/>
          </p:nvGrpSpPr>
          <p:grpSpPr bwMode="auto">
            <a:xfrm>
              <a:off x="1332" y="2160"/>
              <a:ext cx="408" cy="336"/>
              <a:chOff x="1068" y="2088"/>
              <a:chExt cx="408" cy="336"/>
            </a:xfrm>
          </p:grpSpPr>
          <p:sp>
            <p:nvSpPr>
              <p:cNvPr id="185355" name="Oval 11"/>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56" name="Oval 12"/>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grpSp>
          <p:nvGrpSpPr>
            <p:cNvPr id="5" name="Group 13"/>
            <p:cNvGrpSpPr>
              <a:grpSpLocks/>
            </p:cNvGrpSpPr>
            <p:nvPr/>
          </p:nvGrpSpPr>
          <p:grpSpPr bwMode="auto">
            <a:xfrm>
              <a:off x="2040" y="2196"/>
              <a:ext cx="408" cy="336"/>
              <a:chOff x="1068" y="2088"/>
              <a:chExt cx="408" cy="336"/>
            </a:xfrm>
          </p:grpSpPr>
          <p:sp>
            <p:nvSpPr>
              <p:cNvPr id="185358" name="Oval 14"/>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59" name="Oval 15"/>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grpSp>
          <p:nvGrpSpPr>
            <p:cNvPr id="6" name="Group 16"/>
            <p:cNvGrpSpPr>
              <a:grpSpLocks/>
            </p:cNvGrpSpPr>
            <p:nvPr/>
          </p:nvGrpSpPr>
          <p:grpSpPr bwMode="auto">
            <a:xfrm>
              <a:off x="1740" y="2352"/>
              <a:ext cx="408" cy="336"/>
              <a:chOff x="1068" y="2088"/>
              <a:chExt cx="408" cy="336"/>
            </a:xfrm>
          </p:grpSpPr>
          <p:sp>
            <p:nvSpPr>
              <p:cNvPr id="185361" name="Oval 17"/>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62" name="Oval 18"/>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grpSp>
          <p:nvGrpSpPr>
            <p:cNvPr id="7" name="Group 19"/>
            <p:cNvGrpSpPr>
              <a:grpSpLocks/>
            </p:cNvGrpSpPr>
            <p:nvPr/>
          </p:nvGrpSpPr>
          <p:grpSpPr bwMode="auto">
            <a:xfrm>
              <a:off x="1272" y="3000"/>
              <a:ext cx="408" cy="336"/>
              <a:chOff x="1068" y="2088"/>
              <a:chExt cx="408" cy="336"/>
            </a:xfrm>
          </p:grpSpPr>
          <p:sp>
            <p:nvSpPr>
              <p:cNvPr id="185364" name="Oval 20"/>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65" name="Oval 21"/>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grpSp>
          <p:nvGrpSpPr>
            <p:cNvPr id="8" name="Group 22"/>
            <p:cNvGrpSpPr>
              <a:grpSpLocks/>
            </p:cNvGrpSpPr>
            <p:nvPr/>
          </p:nvGrpSpPr>
          <p:grpSpPr bwMode="auto">
            <a:xfrm>
              <a:off x="1584" y="2784"/>
              <a:ext cx="408" cy="336"/>
              <a:chOff x="1068" y="2088"/>
              <a:chExt cx="408" cy="336"/>
            </a:xfrm>
          </p:grpSpPr>
          <p:sp>
            <p:nvSpPr>
              <p:cNvPr id="185367" name="Oval 23"/>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68" name="Oval 24"/>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grpSp>
          <p:nvGrpSpPr>
            <p:cNvPr id="9" name="Group 25"/>
            <p:cNvGrpSpPr>
              <a:grpSpLocks/>
            </p:cNvGrpSpPr>
            <p:nvPr/>
          </p:nvGrpSpPr>
          <p:grpSpPr bwMode="auto">
            <a:xfrm>
              <a:off x="2028" y="3024"/>
              <a:ext cx="408" cy="336"/>
              <a:chOff x="1068" y="2088"/>
              <a:chExt cx="408" cy="336"/>
            </a:xfrm>
          </p:grpSpPr>
          <p:sp>
            <p:nvSpPr>
              <p:cNvPr id="185370" name="Oval 26"/>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71" name="Oval 27"/>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grpSp>
          <p:nvGrpSpPr>
            <p:cNvPr id="10" name="Group 28"/>
            <p:cNvGrpSpPr>
              <a:grpSpLocks/>
            </p:cNvGrpSpPr>
            <p:nvPr/>
          </p:nvGrpSpPr>
          <p:grpSpPr bwMode="auto">
            <a:xfrm>
              <a:off x="1980" y="2688"/>
              <a:ext cx="408" cy="336"/>
              <a:chOff x="1068" y="2088"/>
              <a:chExt cx="408" cy="336"/>
            </a:xfrm>
          </p:grpSpPr>
          <p:sp>
            <p:nvSpPr>
              <p:cNvPr id="185373" name="Oval 29"/>
              <p:cNvSpPr>
                <a:spLocks noChangeArrowheads="1"/>
              </p:cNvSpPr>
              <p:nvPr/>
            </p:nvSpPr>
            <p:spPr bwMode="auto">
              <a:xfrm>
                <a:off x="1068" y="2088"/>
                <a:ext cx="408" cy="336"/>
              </a:xfrm>
              <a:prstGeom prst="ellipse">
                <a:avLst/>
              </a:prstGeom>
              <a:solidFill>
                <a:schemeClr val="bg1"/>
              </a:solidFill>
              <a:ln w="12700" cap="sq">
                <a:solidFill>
                  <a:schemeClr val="tx1"/>
                </a:solidFill>
                <a:round/>
                <a:headEnd type="none" w="sm" len="sm"/>
                <a:tailEnd type="none" w="sm" len="sm"/>
              </a:ln>
              <a:effectLst/>
            </p:spPr>
            <p:txBody>
              <a:bodyPr wrap="none" anchor="ctr">
                <a:prstTxWarp prst="textNoShape">
                  <a:avLst/>
                </a:prstTxWarp>
                <a:spAutoFit/>
              </a:bodyPr>
              <a:lstStyle/>
              <a:p>
                <a:endParaRPr lang="es-MX"/>
              </a:p>
            </p:txBody>
          </p:sp>
          <p:sp>
            <p:nvSpPr>
              <p:cNvPr id="185374" name="Oval 30"/>
              <p:cNvSpPr>
                <a:spLocks noChangeArrowheads="1"/>
              </p:cNvSpPr>
              <p:nvPr/>
            </p:nvSpPr>
            <p:spPr bwMode="auto">
              <a:xfrm>
                <a:off x="1104" y="2148"/>
                <a:ext cx="300" cy="216"/>
              </a:xfrm>
              <a:prstGeom prst="ellipse">
                <a:avLst/>
              </a:prstGeom>
              <a:solidFill>
                <a:srgbClr val="DDDDDD"/>
              </a:solidFill>
              <a:ln w="12700" cap="sq">
                <a:solidFill>
                  <a:srgbClr val="DDDDDD"/>
                </a:solidFill>
                <a:round/>
                <a:headEnd type="none" w="sm" len="sm"/>
                <a:tailEnd type="none" w="sm" len="sm"/>
              </a:ln>
              <a:effectLst/>
            </p:spPr>
            <p:txBody>
              <a:bodyPr anchor="ctr">
                <a:prstTxWarp prst="textNoShape">
                  <a:avLst/>
                </a:prstTxWarp>
                <a:spAutoFit/>
              </a:bodyPr>
              <a:lstStyle/>
              <a:p>
                <a:endParaRPr lang="es-MX"/>
              </a:p>
            </p:txBody>
          </p:sp>
        </p:grpSp>
        <p:sp>
          <p:nvSpPr>
            <p:cNvPr id="185377" name="Text Box 33"/>
            <p:cNvSpPr txBox="1">
              <a:spLocks noChangeArrowheads="1"/>
            </p:cNvSpPr>
            <p:nvPr/>
          </p:nvSpPr>
          <p:spPr bwMode="auto">
            <a:xfrm>
              <a:off x="3254" y="1711"/>
              <a:ext cx="1049" cy="250"/>
            </a:xfrm>
            <a:prstGeom prst="rect">
              <a:avLst/>
            </a:prstGeom>
            <a:noFill/>
            <a:ln w="12700" cap="sq">
              <a:noFill/>
              <a:miter lim="800000"/>
              <a:headEnd type="none" w="sm" len="sm"/>
              <a:tailEnd type="none" w="sm" len="sm"/>
            </a:ln>
            <a:effectLst/>
          </p:spPr>
          <p:txBody>
            <a:bodyPr wrap="none">
              <a:prstTxWarp prst="textNoShape">
                <a:avLst/>
              </a:prstTxWarp>
              <a:spAutoFit/>
            </a:bodyPr>
            <a:lstStyle/>
            <a:p>
              <a:r>
                <a:rPr lang="es-ES_tradnl" sz="2000"/>
                <a:t>Cable jacket</a:t>
              </a:r>
            </a:p>
          </p:txBody>
        </p:sp>
        <p:sp>
          <p:nvSpPr>
            <p:cNvPr id="185378" name="Text Box 34"/>
            <p:cNvSpPr txBox="1">
              <a:spLocks noChangeArrowheads="1"/>
            </p:cNvSpPr>
            <p:nvPr/>
          </p:nvSpPr>
          <p:spPr bwMode="auto">
            <a:xfrm>
              <a:off x="4430" y="2107"/>
              <a:ext cx="906" cy="250"/>
            </a:xfrm>
            <a:prstGeom prst="rect">
              <a:avLst/>
            </a:prstGeom>
            <a:noFill/>
            <a:ln w="12700" cap="sq">
              <a:noFill/>
              <a:miter lim="800000"/>
              <a:headEnd type="none" w="sm" len="sm"/>
              <a:tailEnd type="none" w="sm" len="sm"/>
            </a:ln>
            <a:effectLst/>
          </p:spPr>
          <p:txBody>
            <a:bodyPr wrap="none">
              <a:prstTxWarp prst="textNoShape">
                <a:avLst/>
              </a:prstTxWarp>
              <a:spAutoFit/>
            </a:bodyPr>
            <a:lstStyle/>
            <a:p>
              <a:r>
                <a:rPr lang="es-ES_tradnl" sz="2000"/>
                <a:t>Foil shield</a:t>
              </a:r>
            </a:p>
          </p:txBody>
        </p:sp>
        <p:sp>
          <p:nvSpPr>
            <p:cNvPr id="185379" name="Text Box 35"/>
            <p:cNvSpPr txBox="1">
              <a:spLocks noChangeArrowheads="1"/>
            </p:cNvSpPr>
            <p:nvPr/>
          </p:nvSpPr>
          <p:spPr bwMode="auto">
            <a:xfrm>
              <a:off x="3542" y="2347"/>
              <a:ext cx="888" cy="250"/>
            </a:xfrm>
            <a:prstGeom prst="rect">
              <a:avLst/>
            </a:prstGeom>
            <a:noFill/>
            <a:ln w="12700" cap="sq">
              <a:noFill/>
              <a:miter lim="800000"/>
              <a:headEnd type="none" w="sm" len="sm"/>
              <a:tailEnd type="none" w="sm" len="sm"/>
            </a:ln>
            <a:effectLst/>
          </p:spPr>
          <p:txBody>
            <a:bodyPr wrap="none">
              <a:prstTxWarp prst="textNoShape">
                <a:avLst/>
              </a:prstTxWarp>
              <a:spAutoFit/>
            </a:bodyPr>
            <a:lstStyle/>
            <a:p>
              <a:r>
                <a:rPr lang="es-ES_tradnl" sz="2000"/>
                <a:t>Drain wire</a:t>
              </a:r>
            </a:p>
          </p:txBody>
        </p:sp>
        <p:sp>
          <p:nvSpPr>
            <p:cNvPr id="185380" name="Text Box 36"/>
            <p:cNvSpPr txBox="1">
              <a:spLocks noChangeArrowheads="1"/>
            </p:cNvSpPr>
            <p:nvPr/>
          </p:nvSpPr>
          <p:spPr bwMode="auto">
            <a:xfrm>
              <a:off x="4046" y="2623"/>
              <a:ext cx="1209" cy="250"/>
            </a:xfrm>
            <a:prstGeom prst="rect">
              <a:avLst/>
            </a:prstGeom>
            <a:noFill/>
            <a:ln w="12700" cap="sq">
              <a:noFill/>
              <a:miter lim="800000"/>
              <a:headEnd type="none" w="sm" len="sm"/>
              <a:tailEnd type="none" w="sm" len="sm"/>
            </a:ln>
            <a:effectLst/>
          </p:spPr>
          <p:txBody>
            <a:bodyPr wrap="none">
              <a:prstTxWarp prst="textNoShape">
                <a:avLst/>
              </a:prstTxWarp>
              <a:spAutoFit/>
            </a:bodyPr>
            <a:lstStyle/>
            <a:p>
              <a:r>
                <a:rPr lang="es-ES_tradnl" sz="2000"/>
                <a:t>Polyester tape</a:t>
              </a:r>
            </a:p>
          </p:txBody>
        </p:sp>
        <p:sp>
          <p:nvSpPr>
            <p:cNvPr id="185381" name="Text Box 37"/>
            <p:cNvSpPr txBox="1">
              <a:spLocks noChangeArrowheads="1"/>
            </p:cNvSpPr>
            <p:nvPr/>
          </p:nvSpPr>
          <p:spPr bwMode="auto">
            <a:xfrm>
              <a:off x="3351" y="2983"/>
              <a:ext cx="1725" cy="250"/>
            </a:xfrm>
            <a:prstGeom prst="rect">
              <a:avLst/>
            </a:prstGeom>
            <a:noFill/>
            <a:ln w="12700" cap="sq">
              <a:noFill/>
              <a:miter lim="800000"/>
              <a:headEnd type="none" w="sm" len="sm"/>
              <a:tailEnd type="none" w="sm" len="sm"/>
            </a:ln>
            <a:effectLst/>
          </p:spPr>
          <p:txBody>
            <a:bodyPr wrap="none">
              <a:prstTxWarp prst="textNoShape">
                <a:avLst/>
              </a:prstTxWarp>
              <a:spAutoFit/>
            </a:bodyPr>
            <a:lstStyle/>
            <a:p>
              <a:r>
                <a:rPr lang="es-ES_tradnl" sz="2000"/>
                <a:t>Conductor insulation</a:t>
              </a:r>
            </a:p>
          </p:txBody>
        </p:sp>
        <p:sp>
          <p:nvSpPr>
            <p:cNvPr id="185382" name="Text Box 38"/>
            <p:cNvSpPr txBox="1">
              <a:spLocks noChangeArrowheads="1"/>
            </p:cNvSpPr>
            <p:nvPr/>
          </p:nvSpPr>
          <p:spPr bwMode="auto">
            <a:xfrm>
              <a:off x="2870" y="3694"/>
              <a:ext cx="926" cy="250"/>
            </a:xfrm>
            <a:prstGeom prst="rect">
              <a:avLst/>
            </a:prstGeom>
            <a:noFill/>
            <a:ln w="12700" cap="sq">
              <a:noFill/>
              <a:miter lim="800000"/>
              <a:headEnd type="none" w="sm" len="sm"/>
              <a:tailEnd type="none" w="sm" len="sm"/>
            </a:ln>
            <a:effectLst/>
          </p:spPr>
          <p:txBody>
            <a:bodyPr wrap="none">
              <a:prstTxWarp prst="textNoShape">
                <a:avLst/>
              </a:prstTxWarp>
              <a:spAutoFit/>
            </a:bodyPr>
            <a:lstStyle/>
            <a:p>
              <a:r>
                <a:rPr lang="es-ES_tradnl" sz="2000"/>
                <a:t>Conductor</a:t>
              </a:r>
            </a:p>
          </p:txBody>
        </p:sp>
        <p:sp>
          <p:nvSpPr>
            <p:cNvPr id="185383" name="Line 39"/>
            <p:cNvSpPr>
              <a:spLocks noChangeShapeType="1"/>
            </p:cNvSpPr>
            <p:nvPr/>
          </p:nvSpPr>
          <p:spPr bwMode="auto">
            <a:xfrm>
              <a:off x="1944" y="1776"/>
              <a:ext cx="1272" cy="0"/>
            </a:xfrm>
            <a:prstGeom prst="line">
              <a:avLst/>
            </a:prstGeom>
            <a:noFill/>
            <a:ln w="12700" cap="sq">
              <a:solidFill>
                <a:schemeClr val="tx1"/>
              </a:solidFill>
              <a:round/>
              <a:headEnd type="oval" w="med" len="med"/>
              <a:tailEnd type="oval" w="med" len="med"/>
            </a:ln>
            <a:effectLst/>
          </p:spPr>
          <p:txBody>
            <a:bodyPr wrap="none" anchor="ctr">
              <a:prstTxWarp prst="textNoShape">
                <a:avLst/>
              </a:prstTxWarp>
              <a:spAutoFit/>
            </a:bodyPr>
            <a:lstStyle/>
            <a:p>
              <a:endParaRPr lang="es-MX"/>
            </a:p>
          </p:txBody>
        </p:sp>
        <p:sp>
          <p:nvSpPr>
            <p:cNvPr id="185384" name="Line 40"/>
            <p:cNvSpPr>
              <a:spLocks noChangeShapeType="1"/>
            </p:cNvSpPr>
            <p:nvPr/>
          </p:nvSpPr>
          <p:spPr bwMode="auto">
            <a:xfrm>
              <a:off x="2556" y="2220"/>
              <a:ext cx="1896" cy="0"/>
            </a:xfrm>
            <a:prstGeom prst="line">
              <a:avLst/>
            </a:prstGeom>
            <a:noFill/>
            <a:ln w="12700" cap="sq">
              <a:solidFill>
                <a:schemeClr val="tx1"/>
              </a:solidFill>
              <a:round/>
              <a:headEnd type="oval" w="med" len="med"/>
              <a:tailEnd type="oval" w="med" len="med"/>
            </a:ln>
            <a:effectLst/>
          </p:spPr>
          <p:txBody>
            <a:bodyPr anchor="ctr">
              <a:prstTxWarp prst="textNoShape">
                <a:avLst/>
              </a:prstTxWarp>
              <a:spAutoFit/>
            </a:bodyPr>
            <a:lstStyle/>
            <a:p>
              <a:endParaRPr lang="es-MX"/>
            </a:p>
          </p:txBody>
        </p:sp>
        <p:sp>
          <p:nvSpPr>
            <p:cNvPr id="185385" name="Line 41"/>
            <p:cNvSpPr>
              <a:spLocks noChangeShapeType="1"/>
            </p:cNvSpPr>
            <p:nvPr/>
          </p:nvSpPr>
          <p:spPr bwMode="auto">
            <a:xfrm>
              <a:off x="2760" y="2520"/>
              <a:ext cx="780" cy="0"/>
            </a:xfrm>
            <a:prstGeom prst="line">
              <a:avLst/>
            </a:prstGeom>
            <a:noFill/>
            <a:ln w="12700" cap="sq">
              <a:solidFill>
                <a:schemeClr val="tx1"/>
              </a:solidFill>
              <a:round/>
              <a:headEnd type="oval" w="med" len="med"/>
              <a:tailEnd type="oval" w="med" len="med"/>
            </a:ln>
            <a:effectLst/>
          </p:spPr>
          <p:txBody>
            <a:bodyPr anchor="ctr">
              <a:prstTxWarp prst="textNoShape">
                <a:avLst/>
              </a:prstTxWarp>
              <a:spAutoFit/>
            </a:bodyPr>
            <a:lstStyle/>
            <a:p>
              <a:endParaRPr lang="es-MX"/>
            </a:p>
          </p:txBody>
        </p:sp>
        <p:sp>
          <p:nvSpPr>
            <p:cNvPr id="185386" name="Line 42"/>
            <p:cNvSpPr>
              <a:spLocks noChangeShapeType="1"/>
            </p:cNvSpPr>
            <p:nvPr/>
          </p:nvSpPr>
          <p:spPr bwMode="auto">
            <a:xfrm>
              <a:off x="2628" y="2808"/>
              <a:ext cx="1428" cy="0"/>
            </a:xfrm>
            <a:prstGeom prst="line">
              <a:avLst/>
            </a:prstGeom>
            <a:noFill/>
            <a:ln w="12700" cap="sq">
              <a:solidFill>
                <a:schemeClr val="tx1"/>
              </a:solidFill>
              <a:round/>
              <a:headEnd type="oval" w="med" len="med"/>
              <a:tailEnd type="oval" w="med" len="med"/>
            </a:ln>
            <a:effectLst/>
          </p:spPr>
          <p:txBody>
            <a:bodyPr anchor="ctr">
              <a:prstTxWarp prst="textNoShape">
                <a:avLst/>
              </a:prstTxWarp>
              <a:spAutoFit/>
            </a:bodyPr>
            <a:lstStyle/>
            <a:p>
              <a:endParaRPr lang="es-MX"/>
            </a:p>
          </p:txBody>
        </p:sp>
        <p:sp>
          <p:nvSpPr>
            <p:cNvPr id="185387" name="Line 43"/>
            <p:cNvSpPr>
              <a:spLocks noChangeShapeType="1"/>
            </p:cNvSpPr>
            <p:nvPr/>
          </p:nvSpPr>
          <p:spPr bwMode="auto">
            <a:xfrm>
              <a:off x="2232" y="3288"/>
              <a:ext cx="684" cy="564"/>
            </a:xfrm>
            <a:prstGeom prst="line">
              <a:avLst/>
            </a:prstGeom>
            <a:noFill/>
            <a:ln w="12700" cap="sq">
              <a:solidFill>
                <a:schemeClr val="tx1"/>
              </a:solidFill>
              <a:round/>
              <a:headEnd type="oval" w="med" len="med"/>
              <a:tailEnd type="oval" w="med" len="med"/>
            </a:ln>
            <a:effectLst/>
          </p:spPr>
          <p:txBody>
            <a:bodyPr anchor="ctr">
              <a:prstTxWarp prst="textNoShape">
                <a:avLst/>
              </a:prstTxWarp>
              <a:spAutoFit/>
            </a:bodyPr>
            <a:lstStyle/>
            <a:p>
              <a:endParaRPr lang="es-MX"/>
            </a:p>
          </p:txBody>
        </p:sp>
        <p:sp>
          <p:nvSpPr>
            <p:cNvPr id="185388" name="Line 44"/>
            <p:cNvSpPr>
              <a:spLocks noChangeShapeType="1"/>
            </p:cNvSpPr>
            <p:nvPr/>
          </p:nvSpPr>
          <p:spPr bwMode="auto">
            <a:xfrm>
              <a:off x="2400" y="3108"/>
              <a:ext cx="936" cy="0"/>
            </a:xfrm>
            <a:prstGeom prst="line">
              <a:avLst/>
            </a:prstGeom>
            <a:noFill/>
            <a:ln w="12700" cap="sq">
              <a:solidFill>
                <a:schemeClr val="tx1"/>
              </a:solidFill>
              <a:round/>
              <a:headEnd type="oval" w="med" len="med"/>
              <a:tailEnd type="oval" w="med" len="med"/>
            </a:ln>
            <a:effectLst/>
          </p:spPr>
          <p:txBody>
            <a:bodyPr anchor="ctr">
              <a:prstTxWarp prst="textNoShape">
                <a:avLst/>
              </a:prstTxWarp>
              <a:spAutoFit/>
            </a:bodyPr>
            <a:lstStyle/>
            <a:p>
              <a:endParaRPr lang="es-MX"/>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80" name="Picture 4" descr="C:\scs\dataconn.jpg"/>
          <p:cNvPicPr>
            <a:picLocks noChangeAspect="1" noChangeArrowheads="1"/>
          </p:cNvPicPr>
          <p:nvPr/>
        </p:nvPicPr>
        <p:blipFill>
          <a:blip r:embed="rId3"/>
          <a:srcRect/>
          <a:stretch>
            <a:fillRect/>
          </a:stretch>
        </p:blipFill>
        <p:spPr bwMode="auto">
          <a:xfrm>
            <a:off x="2655888" y="1892300"/>
            <a:ext cx="4159250" cy="4383088"/>
          </a:xfrm>
          <a:prstGeom prst="rect">
            <a:avLst/>
          </a:prstGeom>
          <a:noFill/>
        </p:spPr>
      </p:pic>
      <p:sp>
        <p:nvSpPr>
          <p:cNvPr id="178185" name="Rectangle 9"/>
          <p:cNvSpPr>
            <a:spLocks noGrp="1" noChangeArrowheads="1"/>
          </p:cNvSpPr>
          <p:nvPr>
            <p:ph type="title"/>
          </p:nvPr>
        </p:nvSpPr>
        <p:spPr/>
        <p:txBody>
          <a:bodyPr>
            <a:normAutofit fontScale="90000"/>
          </a:bodyPr>
          <a:lstStyle/>
          <a:p>
            <a:r>
              <a:rPr lang="en-US"/>
              <a:t>STP-A:  Sistema Blindado 150 Ohms</a:t>
            </a:r>
            <a:endParaRPr lang="es-ES_tradnl"/>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685800" y="228600"/>
            <a:ext cx="7772400" cy="1143000"/>
          </a:xfrm>
        </p:spPr>
        <p:txBody>
          <a:bodyPr/>
          <a:lstStyle/>
          <a:p>
            <a:r>
              <a:rPr lang="en-US"/>
              <a:t>Cable coaxial</a:t>
            </a:r>
          </a:p>
        </p:txBody>
      </p:sp>
      <p:sp>
        <p:nvSpPr>
          <p:cNvPr id="299011" name="Rectangle 3"/>
          <p:cNvSpPr>
            <a:spLocks noGrp="1" noChangeArrowheads="1"/>
          </p:cNvSpPr>
          <p:nvPr>
            <p:ph type="body" sz="half" idx="2"/>
          </p:nvPr>
        </p:nvSpPr>
        <p:spPr>
          <a:xfrm>
            <a:off x="440272" y="1178983"/>
            <a:ext cx="8254999" cy="3799405"/>
          </a:xfrm>
        </p:spPr>
        <p:txBody>
          <a:bodyPr>
            <a:normAutofit fontScale="92500" lnSpcReduction="10000"/>
          </a:bodyPr>
          <a:lstStyle/>
          <a:p>
            <a:r>
              <a:rPr lang="es-ES" sz="2800" dirty="0"/>
              <a:t>Conductor central de cobre rodeado por otro conductor en forma de malla circular y separados por un medio dieléctrico. </a:t>
            </a:r>
          </a:p>
          <a:p>
            <a:r>
              <a:rPr lang="es-MX" sz="2800" dirty="0"/>
              <a:t>Mayor</a:t>
            </a:r>
            <a:r>
              <a:rPr lang="es-ES" sz="2800" dirty="0"/>
              <a:t> inmunidad que par trenzado, puede cubrir mayores distancias a mayores frecuencias</a:t>
            </a:r>
          </a:p>
          <a:p>
            <a:r>
              <a:rPr lang="es-ES" sz="2800" dirty="0"/>
              <a:t>Dos clases:</a:t>
            </a:r>
          </a:p>
          <a:p>
            <a:pPr lvl="1"/>
            <a:r>
              <a:rPr lang="es-ES" sz="2400" dirty="0"/>
              <a:t>Banda base:  </a:t>
            </a:r>
            <a:br>
              <a:rPr lang="es-ES" sz="2400" dirty="0"/>
            </a:br>
            <a:r>
              <a:rPr lang="es-ES" sz="2400" dirty="0"/>
              <a:t>transmisión digital</a:t>
            </a:r>
          </a:p>
          <a:p>
            <a:pPr lvl="1"/>
            <a:r>
              <a:rPr lang="es-ES" sz="2400" dirty="0"/>
              <a:t>Banda amplia: </a:t>
            </a:r>
            <a:br>
              <a:rPr lang="es-ES" sz="2400" dirty="0"/>
            </a:br>
            <a:r>
              <a:rPr lang="es-ES" sz="2400" dirty="0"/>
              <a:t>transmisión analógica</a:t>
            </a:r>
          </a:p>
        </p:txBody>
      </p:sp>
      <p:grpSp>
        <p:nvGrpSpPr>
          <p:cNvPr id="2" name="Group 40"/>
          <p:cNvGrpSpPr>
            <a:grpSpLocks/>
          </p:cNvGrpSpPr>
          <p:nvPr/>
        </p:nvGrpSpPr>
        <p:grpSpPr bwMode="auto">
          <a:xfrm>
            <a:off x="3776133" y="3454394"/>
            <a:ext cx="5367867" cy="3058653"/>
            <a:chOff x="473" y="1437"/>
            <a:chExt cx="3906" cy="2631"/>
          </a:xfrm>
        </p:grpSpPr>
        <p:sp>
          <p:nvSpPr>
            <p:cNvPr id="6" name="Rectangle 3"/>
            <p:cNvSpPr>
              <a:spLocks noChangeArrowheads="1"/>
            </p:cNvSpPr>
            <p:nvPr/>
          </p:nvSpPr>
          <p:spPr bwMode="auto">
            <a:xfrm>
              <a:off x="2605" y="1437"/>
              <a:ext cx="1316" cy="676"/>
            </a:xfrm>
            <a:prstGeom prst="rect">
              <a:avLst/>
            </a:prstGeom>
            <a:noFill/>
            <a:ln w="9525">
              <a:noFill/>
              <a:miter lim="800000"/>
              <a:headEnd/>
              <a:tailEnd/>
            </a:ln>
            <a:effectLst/>
          </p:spPr>
          <p:txBody>
            <a:bodyPr wrap="square" lIns="92075" tIns="46038" rIns="92075" bIns="46038">
              <a:prstTxWarp prst="textNoShape">
                <a:avLst/>
              </a:prstTxWarp>
              <a:spAutoFit/>
            </a:bodyPr>
            <a:lstStyle/>
            <a:p>
              <a:pPr>
                <a:spcBef>
                  <a:spcPct val="50000"/>
                </a:spcBef>
              </a:pPr>
              <a:r>
                <a:rPr lang="en-US" sz="1800" b="0" dirty="0"/>
                <a:t>Jacket </a:t>
              </a:r>
            </a:p>
            <a:p>
              <a:pPr>
                <a:spcBef>
                  <a:spcPct val="50000"/>
                </a:spcBef>
              </a:pPr>
              <a:r>
                <a:rPr lang="en-US" sz="1800" b="0" dirty="0" err="1"/>
                <a:t>Termoplástico</a:t>
              </a:r>
              <a:endParaRPr lang="en-US" sz="1800" b="0" dirty="0"/>
            </a:p>
          </p:txBody>
        </p:sp>
        <p:sp>
          <p:nvSpPr>
            <p:cNvPr id="7" name="Rectangle 4"/>
            <p:cNvSpPr>
              <a:spLocks noChangeArrowheads="1"/>
            </p:cNvSpPr>
            <p:nvPr/>
          </p:nvSpPr>
          <p:spPr bwMode="auto">
            <a:xfrm>
              <a:off x="980" y="1661"/>
              <a:ext cx="951" cy="318"/>
            </a:xfrm>
            <a:prstGeom prst="rect">
              <a:avLst/>
            </a:prstGeom>
            <a:noFill/>
            <a:ln w="9525">
              <a:noFill/>
              <a:miter lim="800000"/>
              <a:headEnd/>
              <a:tailEnd/>
            </a:ln>
            <a:effectLst/>
          </p:spPr>
          <p:txBody>
            <a:bodyPr wrap="square" lIns="92075" tIns="46038" rIns="92075" bIns="46038">
              <a:prstTxWarp prst="textNoShape">
                <a:avLst/>
              </a:prstTxWarp>
              <a:spAutoFit/>
            </a:bodyPr>
            <a:lstStyle/>
            <a:p>
              <a:pPr>
                <a:spcBef>
                  <a:spcPct val="50000"/>
                </a:spcBef>
              </a:pPr>
              <a:r>
                <a:rPr lang="en-US" sz="1800" b="0" dirty="0" err="1"/>
                <a:t>Dieléctrico</a:t>
              </a:r>
              <a:endParaRPr lang="en-US" sz="1800" b="0" dirty="0">
                <a:solidFill>
                  <a:schemeClr val="hlink"/>
                </a:solidFill>
                <a:latin typeface="Comic Sans MS" pitchFamily="1" charset="0"/>
              </a:endParaRPr>
            </a:p>
          </p:txBody>
        </p:sp>
        <p:sp>
          <p:nvSpPr>
            <p:cNvPr id="8" name="Rectangle 5"/>
            <p:cNvSpPr>
              <a:spLocks noChangeArrowheads="1"/>
            </p:cNvSpPr>
            <p:nvPr/>
          </p:nvSpPr>
          <p:spPr bwMode="auto">
            <a:xfrm>
              <a:off x="473" y="3223"/>
              <a:ext cx="986" cy="676"/>
            </a:xfrm>
            <a:prstGeom prst="rect">
              <a:avLst/>
            </a:prstGeom>
            <a:noFill/>
            <a:ln w="9525">
              <a:noFill/>
              <a:miter lim="800000"/>
              <a:headEnd/>
              <a:tailEnd/>
            </a:ln>
            <a:effectLst/>
          </p:spPr>
          <p:txBody>
            <a:bodyPr wrap="square" lIns="92075" tIns="46038" rIns="92075" bIns="46038">
              <a:prstTxWarp prst="textNoShape">
                <a:avLst/>
              </a:prstTxWarp>
              <a:spAutoFit/>
            </a:bodyPr>
            <a:lstStyle/>
            <a:p>
              <a:pPr>
                <a:spcBef>
                  <a:spcPct val="50000"/>
                </a:spcBef>
              </a:pPr>
              <a:r>
                <a:rPr lang="en-US" sz="1800" b="0"/>
                <a:t>Conductor</a:t>
              </a:r>
            </a:p>
            <a:p>
              <a:pPr>
                <a:spcBef>
                  <a:spcPct val="50000"/>
                </a:spcBef>
              </a:pPr>
              <a:r>
                <a:rPr lang="en-US" sz="1800" b="0"/>
                <a:t>Interno</a:t>
              </a:r>
              <a:endParaRPr lang="en-US" sz="1800" b="0">
                <a:solidFill>
                  <a:schemeClr val="hlink"/>
                </a:solidFill>
              </a:endParaRPr>
            </a:p>
          </p:txBody>
        </p:sp>
        <p:sp>
          <p:nvSpPr>
            <p:cNvPr id="9" name="Oval 6"/>
            <p:cNvSpPr>
              <a:spLocks noChangeArrowheads="1"/>
            </p:cNvSpPr>
            <p:nvPr/>
          </p:nvSpPr>
          <p:spPr bwMode="auto">
            <a:xfrm>
              <a:off x="3456" y="2244"/>
              <a:ext cx="923" cy="981"/>
            </a:xfrm>
            <a:prstGeom prst="ellipse">
              <a:avLst/>
            </a:prstGeom>
            <a:gradFill rotWithShape="0">
              <a:gsLst>
                <a:gs pos="0">
                  <a:srgbClr val="4D4D4D">
                    <a:gamma/>
                    <a:shade val="46275"/>
                    <a:invGamma/>
                  </a:srgbClr>
                </a:gs>
                <a:gs pos="50000">
                  <a:srgbClr val="4D4D4D"/>
                </a:gs>
                <a:gs pos="100000">
                  <a:srgbClr val="4D4D4D">
                    <a:gamma/>
                    <a:shade val="46275"/>
                    <a:invGamma/>
                  </a:srgbClr>
                </a:gs>
              </a:gsLst>
              <a:lin ang="5400000" scaled="1"/>
            </a:gradFill>
            <a:ln w="12700">
              <a:solidFill>
                <a:schemeClr val="bg2"/>
              </a:solidFill>
              <a:round/>
              <a:headEnd/>
              <a:tailEnd/>
            </a:ln>
            <a:effectLst/>
          </p:spPr>
          <p:txBody>
            <a:bodyPr wrap="none" anchor="ctr">
              <a:prstTxWarp prst="textNoShape">
                <a:avLst/>
              </a:prstTxWarp>
            </a:bodyPr>
            <a:lstStyle/>
            <a:p>
              <a:endParaRPr lang="es-MX"/>
            </a:p>
          </p:txBody>
        </p:sp>
        <p:sp>
          <p:nvSpPr>
            <p:cNvPr id="10" name="Line 7"/>
            <p:cNvSpPr>
              <a:spLocks noChangeShapeType="1"/>
            </p:cNvSpPr>
            <p:nvPr/>
          </p:nvSpPr>
          <p:spPr bwMode="auto">
            <a:xfrm>
              <a:off x="2816" y="2243"/>
              <a:ext cx="1108" cy="0"/>
            </a:xfrm>
            <a:prstGeom prst="line">
              <a:avLst/>
            </a:prstGeom>
            <a:noFill/>
            <a:ln w="12700">
              <a:solidFill>
                <a:schemeClr val="bg2"/>
              </a:solidFill>
              <a:round/>
              <a:headEnd type="none" w="sm" len="sm"/>
              <a:tailEnd type="none" w="sm" len="sm"/>
            </a:ln>
            <a:effectLst/>
          </p:spPr>
          <p:txBody>
            <a:bodyPr wrap="none" anchor="ctr">
              <a:prstTxWarp prst="textNoShape">
                <a:avLst/>
              </a:prstTxWarp>
            </a:bodyPr>
            <a:lstStyle/>
            <a:p>
              <a:endParaRPr lang="es-MX"/>
            </a:p>
          </p:txBody>
        </p:sp>
        <p:sp>
          <p:nvSpPr>
            <p:cNvPr id="11" name="Rectangle 8"/>
            <p:cNvSpPr>
              <a:spLocks noChangeArrowheads="1"/>
            </p:cNvSpPr>
            <p:nvPr/>
          </p:nvSpPr>
          <p:spPr bwMode="auto">
            <a:xfrm>
              <a:off x="2836" y="2248"/>
              <a:ext cx="1129" cy="975"/>
            </a:xfrm>
            <a:prstGeom prst="rect">
              <a:avLst/>
            </a:prstGeom>
            <a:gradFill rotWithShape="0">
              <a:gsLst>
                <a:gs pos="0">
                  <a:srgbClr val="4D4D4D">
                    <a:gamma/>
                    <a:shade val="46275"/>
                    <a:invGamma/>
                  </a:srgbClr>
                </a:gs>
                <a:gs pos="50000">
                  <a:srgbClr val="4D4D4D"/>
                </a:gs>
                <a:gs pos="100000">
                  <a:srgbClr val="4D4D4D">
                    <a:gamma/>
                    <a:shade val="46275"/>
                    <a:invGamma/>
                  </a:srgbClr>
                </a:gs>
              </a:gsLst>
              <a:lin ang="5400000" scaled="1"/>
            </a:gradFill>
            <a:ln w="9525">
              <a:noFill/>
              <a:miter lim="800000"/>
              <a:headEnd/>
              <a:tailEnd/>
            </a:ln>
            <a:effectLst/>
          </p:spPr>
          <p:txBody>
            <a:bodyPr wrap="none" anchor="ctr">
              <a:prstTxWarp prst="textNoShape">
                <a:avLst/>
              </a:prstTxWarp>
            </a:bodyPr>
            <a:lstStyle/>
            <a:p>
              <a:endParaRPr lang="es-MX"/>
            </a:p>
          </p:txBody>
        </p:sp>
        <p:sp>
          <p:nvSpPr>
            <p:cNvPr id="12" name="Oval 9"/>
            <p:cNvSpPr>
              <a:spLocks noChangeArrowheads="1"/>
            </p:cNvSpPr>
            <p:nvPr/>
          </p:nvSpPr>
          <p:spPr bwMode="auto">
            <a:xfrm>
              <a:off x="2368" y="2247"/>
              <a:ext cx="919" cy="975"/>
            </a:xfrm>
            <a:prstGeom prst="ellipse">
              <a:avLst/>
            </a:prstGeom>
            <a:gradFill rotWithShape="0">
              <a:gsLst>
                <a:gs pos="0">
                  <a:srgbClr val="4D4D4D"/>
                </a:gs>
                <a:gs pos="50000">
                  <a:srgbClr val="4D4D4D">
                    <a:gamma/>
                    <a:shade val="46275"/>
                    <a:invGamma/>
                  </a:srgbClr>
                </a:gs>
                <a:gs pos="100000">
                  <a:srgbClr val="4D4D4D"/>
                </a:gs>
              </a:gsLst>
              <a:lin ang="0" scaled="1"/>
            </a:gradFill>
            <a:ln w="25400">
              <a:solidFill>
                <a:schemeClr val="bg2"/>
              </a:solidFill>
              <a:round/>
              <a:headEnd/>
              <a:tailEnd/>
            </a:ln>
            <a:effectLst/>
          </p:spPr>
          <p:txBody>
            <a:bodyPr wrap="none" anchor="ctr">
              <a:prstTxWarp prst="textNoShape">
                <a:avLst/>
              </a:prstTxWarp>
            </a:bodyPr>
            <a:lstStyle/>
            <a:p>
              <a:endParaRPr lang="es-MX"/>
            </a:p>
          </p:txBody>
        </p:sp>
        <p:grpSp>
          <p:nvGrpSpPr>
            <p:cNvPr id="3" name="Group 10"/>
            <p:cNvGrpSpPr>
              <a:grpSpLocks/>
            </p:cNvGrpSpPr>
            <p:nvPr/>
          </p:nvGrpSpPr>
          <p:grpSpPr bwMode="auto">
            <a:xfrm>
              <a:off x="2306" y="2351"/>
              <a:ext cx="845" cy="801"/>
              <a:chOff x="2557" y="2012"/>
              <a:chExt cx="1153" cy="1069"/>
            </a:xfrm>
          </p:grpSpPr>
          <p:sp>
            <p:nvSpPr>
              <p:cNvPr id="36" name="Oval 11" descr="Cork"/>
              <p:cNvSpPr>
                <a:spLocks noChangeArrowheads="1"/>
              </p:cNvSpPr>
              <p:nvPr/>
            </p:nvSpPr>
            <p:spPr bwMode="auto">
              <a:xfrm>
                <a:off x="2932" y="2012"/>
                <a:ext cx="778" cy="1021"/>
              </a:xfrm>
              <a:prstGeom prst="ellipse">
                <a:avLst/>
              </a:prstGeom>
              <a:blipFill dpi="0" rotWithShape="0">
                <a:blip r:embed="rId3"/>
                <a:srcRect/>
                <a:tile tx="0" ty="0" sx="100000" sy="100000" flip="none" algn="tl"/>
              </a:blipFill>
              <a:ln w="12700">
                <a:solidFill>
                  <a:schemeClr val="bg2"/>
                </a:solidFill>
                <a:round/>
                <a:headEnd/>
                <a:tailEnd/>
              </a:ln>
              <a:effectLst/>
            </p:spPr>
            <p:txBody>
              <a:bodyPr wrap="none" anchor="ctr">
                <a:prstTxWarp prst="textNoShape">
                  <a:avLst/>
                </a:prstTxWarp>
              </a:bodyPr>
              <a:lstStyle/>
              <a:p>
                <a:endParaRPr lang="es-MX"/>
              </a:p>
            </p:txBody>
          </p:sp>
          <p:sp>
            <p:nvSpPr>
              <p:cNvPr id="37" name="Rectangle 12" descr="Cork"/>
              <p:cNvSpPr>
                <a:spLocks noChangeArrowheads="1"/>
              </p:cNvSpPr>
              <p:nvPr/>
            </p:nvSpPr>
            <p:spPr bwMode="auto">
              <a:xfrm>
                <a:off x="2985" y="2016"/>
                <a:ext cx="403" cy="1065"/>
              </a:xfrm>
              <a:prstGeom prst="rect">
                <a:avLst/>
              </a:prstGeom>
              <a:blipFill dpi="0" rotWithShape="0">
                <a:blip r:embed="rId4"/>
                <a:srcRect/>
                <a:tile tx="0" ty="0" sx="100000" sy="100000" flip="none" algn="tl"/>
              </a:blipFill>
              <a:ln w="9525">
                <a:noFill/>
                <a:miter lim="800000"/>
                <a:headEnd/>
                <a:tailEnd/>
              </a:ln>
              <a:effectLst/>
            </p:spPr>
            <p:txBody>
              <a:bodyPr wrap="none" anchor="ctr">
                <a:prstTxWarp prst="textNoShape">
                  <a:avLst/>
                </a:prstTxWarp>
              </a:bodyPr>
              <a:lstStyle/>
              <a:p>
                <a:endParaRPr lang="es-MX"/>
              </a:p>
            </p:txBody>
          </p:sp>
          <p:sp>
            <p:nvSpPr>
              <p:cNvPr id="38" name="Oval 13" descr="Cork"/>
              <p:cNvSpPr>
                <a:spLocks noChangeArrowheads="1"/>
              </p:cNvSpPr>
              <p:nvPr/>
            </p:nvSpPr>
            <p:spPr bwMode="auto">
              <a:xfrm>
                <a:off x="2557" y="2019"/>
                <a:ext cx="778" cy="1014"/>
              </a:xfrm>
              <a:prstGeom prst="ellipse">
                <a:avLst/>
              </a:prstGeom>
              <a:blipFill dpi="0" rotWithShape="0">
                <a:blip r:embed="rId4"/>
                <a:srcRect/>
                <a:tile tx="0" ty="0" sx="100000" sy="100000" flip="none" algn="tl"/>
              </a:blipFill>
              <a:ln w="12700">
                <a:solidFill>
                  <a:schemeClr val="bg2"/>
                </a:solidFill>
                <a:round/>
                <a:headEnd/>
                <a:tailEnd/>
              </a:ln>
              <a:effectLst/>
            </p:spPr>
            <p:txBody>
              <a:bodyPr wrap="none" anchor="ctr">
                <a:prstTxWarp prst="textNoShape">
                  <a:avLst/>
                </a:prstTxWarp>
              </a:bodyPr>
              <a:lstStyle/>
              <a:p>
                <a:endParaRPr lang="es-MX"/>
              </a:p>
            </p:txBody>
          </p:sp>
        </p:grpSp>
        <p:grpSp>
          <p:nvGrpSpPr>
            <p:cNvPr id="4" name="Group 14"/>
            <p:cNvGrpSpPr>
              <a:grpSpLocks/>
            </p:cNvGrpSpPr>
            <p:nvPr/>
          </p:nvGrpSpPr>
          <p:grpSpPr bwMode="auto">
            <a:xfrm>
              <a:off x="1708" y="2455"/>
              <a:ext cx="1030" cy="586"/>
              <a:chOff x="1741" y="2151"/>
              <a:chExt cx="1405" cy="782"/>
            </a:xfrm>
          </p:grpSpPr>
          <p:sp>
            <p:nvSpPr>
              <p:cNvPr id="33" name="Oval 15"/>
              <p:cNvSpPr>
                <a:spLocks noChangeArrowheads="1"/>
              </p:cNvSpPr>
              <p:nvPr/>
            </p:nvSpPr>
            <p:spPr bwMode="auto">
              <a:xfrm>
                <a:off x="2482" y="2151"/>
                <a:ext cx="664" cy="782"/>
              </a:xfrm>
              <a:prstGeom prst="ellipse">
                <a:avLst/>
              </a:prstGeom>
              <a:gradFill rotWithShape="0">
                <a:gsLst>
                  <a:gs pos="0">
                    <a:srgbClr val="919191"/>
                  </a:gs>
                  <a:gs pos="50000">
                    <a:srgbClr val="919191">
                      <a:gamma/>
                      <a:shade val="69804"/>
                      <a:invGamma/>
                    </a:srgbClr>
                  </a:gs>
                  <a:gs pos="100000">
                    <a:srgbClr val="919191"/>
                  </a:gs>
                </a:gsLst>
                <a:lin ang="5400000" scaled="1"/>
              </a:gradFill>
              <a:ln w="12700">
                <a:solidFill>
                  <a:schemeClr val="bg2"/>
                </a:solidFill>
                <a:round/>
                <a:headEnd/>
                <a:tailEnd/>
              </a:ln>
              <a:effectLst/>
            </p:spPr>
            <p:txBody>
              <a:bodyPr wrap="none" anchor="ctr">
                <a:prstTxWarp prst="textNoShape">
                  <a:avLst/>
                </a:prstTxWarp>
              </a:bodyPr>
              <a:lstStyle/>
              <a:p>
                <a:endParaRPr lang="es-MX"/>
              </a:p>
            </p:txBody>
          </p:sp>
          <p:sp>
            <p:nvSpPr>
              <p:cNvPr id="34" name="Rectangle 16"/>
              <p:cNvSpPr>
                <a:spLocks noChangeArrowheads="1"/>
              </p:cNvSpPr>
              <p:nvPr/>
            </p:nvSpPr>
            <p:spPr bwMode="auto">
              <a:xfrm>
                <a:off x="2123" y="2153"/>
                <a:ext cx="670" cy="778"/>
              </a:xfrm>
              <a:prstGeom prst="rect">
                <a:avLst/>
              </a:prstGeom>
              <a:gradFill rotWithShape="0">
                <a:gsLst>
                  <a:gs pos="0">
                    <a:srgbClr val="919191"/>
                  </a:gs>
                  <a:gs pos="50000">
                    <a:srgbClr val="919191">
                      <a:gamma/>
                      <a:shade val="69804"/>
                      <a:invGamma/>
                    </a:srgbClr>
                  </a:gs>
                  <a:gs pos="100000">
                    <a:srgbClr val="919191"/>
                  </a:gs>
                </a:gsLst>
                <a:lin ang="5400000" scaled="1"/>
              </a:gradFill>
              <a:ln w="9525">
                <a:noFill/>
                <a:miter lim="800000"/>
                <a:headEnd/>
                <a:tailEnd/>
              </a:ln>
              <a:effectLst/>
            </p:spPr>
            <p:txBody>
              <a:bodyPr wrap="none" anchor="ctr">
                <a:prstTxWarp prst="textNoShape">
                  <a:avLst/>
                </a:prstTxWarp>
              </a:bodyPr>
              <a:lstStyle/>
              <a:p>
                <a:endParaRPr lang="es-MX"/>
              </a:p>
            </p:txBody>
          </p:sp>
          <p:sp>
            <p:nvSpPr>
              <p:cNvPr id="35" name="Oval 17"/>
              <p:cNvSpPr>
                <a:spLocks noChangeArrowheads="1"/>
              </p:cNvSpPr>
              <p:nvPr/>
            </p:nvSpPr>
            <p:spPr bwMode="auto">
              <a:xfrm>
                <a:off x="1741" y="2156"/>
                <a:ext cx="664" cy="777"/>
              </a:xfrm>
              <a:prstGeom prst="ellipse">
                <a:avLst/>
              </a:prstGeom>
              <a:gradFill rotWithShape="0">
                <a:gsLst>
                  <a:gs pos="0">
                    <a:srgbClr val="FFFFFF"/>
                  </a:gs>
                  <a:gs pos="100000">
                    <a:srgbClr val="FFFFFF">
                      <a:gamma/>
                      <a:shade val="29804"/>
                      <a:invGamma/>
                    </a:srgbClr>
                  </a:gs>
                </a:gsLst>
                <a:lin ang="5400000" scaled="1"/>
              </a:gradFill>
              <a:ln w="12700">
                <a:solidFill>
                  <a:schemeClr val="bg2"/>
                </a:solidFill>
                <a:round/>
                <a:headEnd/>
                <a:tailEnd/>
              </a:ln>
              <a:effectLst/>
            </p:spPr>
            <p:txBody>
              <a:bodyPr wrap="none" anchor="ctr">
                <a:prstTxWarp prst="textNoShape">
                  <a:avLst/>
                </a:prstTxWarp>
              </a:bodyPr>
              <a:lstStyle/>
              <a:p>
                <a:endParaRPr lang="es-MX"/>
              </a:p>
            </p:txBody>
          </p:sp>
        </p:grpSp>
        <p:sp>
          <p:nvSpPr>
            <p:cNvPr id="15" name="Oval 18" descr="White marble"/>
            <p:cNvSpPr>
              <a:spLocks noChangeArrowheads="1"/>
            </p:cNvSpPr>
            <p:nvPr/>
          </p:nvSpPr>
          <p:spPr bwMode="auto">
            <a:xfrm>
              <a:off x="1778" y="2531"/>
              <a:ext cx="311" cy="467"/>
            </a:xfrm>
            <a:prstGeom prst="ellipse">
              <a:avLst/>
            </a:prstGeom>
            <a:blipFill dpi="0" rotWithShape="0">
              <a:blip r:embed="rId5"/>
              <a:srcRect/>
              <a:tile tx="0" ty="0" sx="100000" sy="100000" flip="none" algn="tl"/>
            </a:blipFill>
            <a:ln w="12700">
              <a:solidFill>
                <a:schemeClr val="bg2"/>
              </a:solidFill>
              <a:round/>
              <a:headEnd/>
              <a:tailEnd/>
            </a:ln>
            <a:effectLst/>
          </p:spPr>
          <p:txBody>
            <a:bodyPr wrap="none" anchor="ctr">
              <a:prstTxWarp prst="textNoShape">
                <a:avLst/>
              </a:prstTxWarp>
            </a:bodyPr>
            <a:lstStyle/>
            <a:p>
              <a:endParaRPr lang="es-MX"/>
            </a:p>
          </p:txBody>
        </p:sp>
        <p:sp>
          <p:nvSpPr>
            <p:cNvPr id="16" name="Line 19"/>
            <p:cNvSpPr>
              <a:spLocks noChangeShapeType="1"/>
            </p:cNvSpPr>
            <p:nvPr/>
          </p:nvSpPr>
          <p:spPr bwMode="auto">
            <a:xfrm>
              <a:off x="1381" y="2528"/>
              <a:ext cx="564" cy="0"/>
            </a:xfrm>
            <a:prstGeom prst="line">
              <a:avLst/>
            </a:prstGeom>
            <a:noFill/>
            <a:ln w="12700">
              <a:solidFill>
                <a:schemeClr val="bg2"/>
              </a:solidFill>
              <a:round/>
              <a:headEnd type="none" w="sm" len="sm"/>
              <a:tailEnd type="none" w="sm" len="sm"/>
            </a:ln>
            <a:effectLst/>
          </p:spPr>
          <p:txBody>
            <a:bodyPr wrap="none" anchor="ctr">
              <a:prstTxWarp prst="textNoShape">
                <a:avLst/>
              </a:prstTxWarp>
            </a:bodyPr>
            <a:lstStyle/>
            <a:p>
              <a:endParaRPr lang="es-MX"/>
            </a:p>
          </p:txBody>
        </p:sp>
        <p:sp>
          <p:nvSpPr>
            <p:cNvPr id="17" name="Line 20"/>
            <p:cNvSpPr>
              <a:spLocks noChangeShapeType="1"/>
            </p:cNvSpPr>
            <p:nvPr/>
          </p:nvSpPr>
          <p:spPr bwMode="auto">
            <a:xfrm>
              <a:off x="1384" y="2999"/>
              <a:ext cx="555" cy="0"/>
            </a:xfrm>
            <a:prstGeom prst="line">
              <a:avLst/>
            </a:prstGeom>
            <a:noFill/>
            <a:ln w="12700">
              <a:solidFill>
                <a:schemeClr val="bg2"/>
              </a:solidFill>
              <a:round/>
              <a:headEnd type="none" w="sm" len="sm"/>
              <a:tailEnd type="none" w="sm" len="sm"/>
            </a:ln>
            <a:effectLst/>
          </p:spPr>
          <p:txBody>
            <a:bodyPr wrap="none" anchor="ctr">
              <a:prstTxWarp prst="textNoShape">
                <a:avLst/>
              </a:prstTxWarp>
            </a:bodyPr>
            <a:lstStyle/>
            <a:p>
              <a:endParaRPr lang="es-MX"/>
            </a:p>
          </p:txBody>
        </p:sp>
        <p:sp>
          <p:nvSpPr>
            <p:cNvPr id="18" name="Rectangle 21" descr="White Marble"/>
            <p:cNvSpPr>
              <a:spLocks noChangeArrowheads="1"/>
            </p:cNvSpPr>
            <p:nvPr/>
          </p:nvSpPr>
          <p:spPr bwMode="auto">
            <a:xfrm>
              <a:off x="1381" y="2531"/>
              <a:ext cx="560" cy="466"/>
            </a:xfrm>
            <a:prstGeom prst="rect">
              <a:avLst/>
            </a:prstGeom>
            <a:blipFill dpi="0" rotWithShape="0">
              <a:blip r:embed="rId6"/>
              <a:srcRect/>
              <a:tile tx="0" ty="0" sx="100000" sy="100000" flip="none" algn="tl"/>
            </a:blipFill>
            <a:ln w="9525">
              <a:noFill/>
              <a:miter lim="800000"/>
              <a:headEnd/>
              <a:tailEnd/>
            </a:ln>
            <a:effectLst/>
          </p:spPr>
          <p:txBody>
            <a:bodyPr wrap="none" anchor="ctr">
              <a:prstTxWarp prst="textNoShape">
                <a:avLst/>
              </a:prstTxWarp>
            </a:bodyPr>
            <a:lstStyle/>
            <a:p>
              <a:endParaRPr lang="es-MX"/>
            </a:p>
          </p:txBody>
        </p:sp>
        <p:sp>
          <p:nvSpPr>
            <p:cNvPr id="19" name="Oval 22"/>
            <p:cNvSpPr>
              <a:spLocks noChangeArrowheads="1"/>
            </p:cNvSpPr>
            <p:nvPr/>
          </p:nvSpPr>
          <p:spPr bwMode="auto">
            <a:xfrm>
              <a:off x="1328" y="2677"/>
              <a:ext cx="110" cy="187"/>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endParaRPr lang="es-MX"/>
            </a:p>
          </p:txBody>
        </p:sp>
        <p:sp>
          <p:nvSpPr>
            <p:cNvPr id="20" name="Oval 23" descr="White Marble"/>
            <p:cNvSpPr>
              <a:spLocks noChangeArrowheads="1"/>
            </p:cNvSpPr>
            <p:nvPr/>
          </p:nvSpPr>
          <p:spPr bwMode="auto">
            <a:xfrm>
              <a:off x="1229" y="2534"/>
              <a:ext cx="311" cy="464"/>
            </a:xfrm>
            <a:prstGeom prst="ellipse">
              <a:avLst/>
            </a:prstGeom>
            <a:blipFill dpi="0" rotWithShape="0">
              <a:blip r:embed="rId6"/>
              <a:srcRect/>
              <a:tile tx="0" ty="0" sx="100000" sy="100000" flip="none" algn="tl"/>
            </a:blipFill>
            <a:ln w="12700">
              <a:solidFill>
                <a:schemeClr val="bg2"/>
              </a:solidFill>
              <a:round/>
              <a:headEnd/>
              <a:tailEnd/>
            </a:ln>
            <a:effectLst/>
          </p:spPr>
          <p:txBody>
            <a:bodyPr wrap="none" anchor="ctr">
              <a:prstTxWarp prst="textNoShape">
                <a:avLst/>
              </a:prstTxWarp>
            </a:bodyPr>
            <a:lstStyle/>
            <a:p>
              <a:endParaRPr lang="es-MX"/>
            </a:p>
          </p:txBody>
        </p:sp>
        <p:sp>
          <p:nvSpPr>
            <p:cNvPr id="21" name="Line 24"/>
            <p:cNvSpPr>
              <a:spLocks noChangeShapeType="1"/>
            </p:cNvSpPr>
            <p:nvPr/>
          </p:nvSpPr>
          <p:spPr bwMode="auto">
            <a:xfrm>
              <a:off x="1018" y="2676"/>
              <a:ext cx="371" cy="0"/>
            </a:xfrm>
            <a:prstGeom prst="line">
              <a:avLst/>
            </a:prstGeom>
            <a:noFill/>
            <a:ln w="12700">
              <a:solidFill>
                <a:schemeClr val="bg2"/>
              </a:solidFill>
              <a:round/>
              <a:headEnd type="none" w="sm" len="sm"/>
              <a:tailEnd type="none" w="sm" len="sm"/>
            </a:ln>
            <a:effectLst/>
          </p:spPr>
          <p:txBody>
            <a:bodyPr wrap="none" anchor="ctr">
              <a:prstTxWarp prst="textNoShape">
                <a:avLst/>
              </a:prstTxWarp>
            </a:bodyPr>
            <a:lstStyle/>
            <a:p>
              <a:endParaRPr lang="es-MX"/>
            </a:p>
          </p:txBody>
        </p:sp>
        <p:sp>
          <p:nvSpPr>
            <p:cNvPr id="22" name="Line 25"/>
            <p:cNvSpPr>
              <a:spLocks noChangeShapeType="1"/>
            </p:cNvSpPr>
            <p:nvPr/>
          </p:nvSpPr>
          <p:spPr bwMode="auto">
            <a:xfrm>
              <a:off x="1025" y="2865"/>
              <a:ext cx="367" cy="0"/>
            </a:xfrm>
            <a:prstGeom prst="line">
              <a:avLst/>
            </a:prstGeom>
            <a:noFill/>
            <a:ln w="12700">
              <a:solidFill>
                <a:schemeClr val="bg2"/>
              </a:solidFill>
              <a:round/>
              <a:headEnd type="none" w="sm" len="sm"/>
              <a:tailEnd type="none" w="sm" len="sm"/>
            </a:ln>
            <a:effectLst/>
          </p:spPr>
          <p:txBody>
            <a:bodyPr wrap="none" anchor="ctr">
              <a:prstTxWarp prst="textNoShape">
                <a:avLst/>
              </a:prstTxWarp>
            </a:bodyPr>
            <a:lstStyle/>
            <a:p>
              <a:endParaRPr lang="es-MX"/>
            </a:p>
          </p:txBody>
        </p:sp>
        <p:sp>
          <p:nvSpPr>
            <p:cNvPr id="23" name="Oval 26"/>
            <p:cNvSpPr>
              <a:spLocks noChangeArrowheads="1"/>
            </p:cNvSpPr>
            <p:nvPr/>
          </p:nvSpPr>
          <p:spPr bwMode="auto">
            <a:xfrm>
              <a:off x="1307" y="2671"/>
              <a:ext cx="125" cy="198"/>
            </a:xfrm>
            <a:prstGeom prst="ellipse">
              <a:avLst/>
            </a:prstGeom>
            <a:gradFill rotWithShape="0">
              <a:gsLst>
                <a:gs pos="0">
                  <a:srgbClr val="AD6900">
                    <a:gamma/>
                    <a:shade val="69804"/>
                    <a:invGamma/>
                  </a:srgbClr>
                </a:gs>
                <a:gs pos="50000">
                  <a:srgbClr val="AD6900"/>
                </a:gs>
                <a:gs pos="100000">
                  <a:srgbClr val="AD6900">
                    <a:gamma/>
                    <a:shade val="69804"/>
                    <a:invGamma/>
                  </a:srgbClr>
                </a:gs>
              </a:gsLst>
              <a:lin ang="5400000" scaled="1"/>
            </a:gradFill>
            <a:ln w="12700">
              <a:solidFill>
                <a:schemeClr val="bg2"/>
              </a:solidFill>
              <a:round/>
              <a:headEnd/>
              <a:tailEnd/>
            </a:ln>
            <a:effectLst/>
          </p:spPr>
          <p:txBody>
            <a:bodyPr wrap="none" anchor="ctr">
              <a:prstTxWarp prst="textNoShape">
                <a:avLst/>
              </a:prstTxWarp>
            </a:bodyPr>
            <a:lstStyle/>
            <a:p>
              <a:endParaRPr lang="es-MX"/>
            </a:p>
          </p:txBody>
        </p:sp>
        <p:sp>
          <p:nvSpPr>
            <p:cNvPr id="24" name="Rectangle 27"/>
            <p:cNvSpPr>
              <a:spLocks noChangeArrowheads="1"/>
            </p:cNvSpPr>
            <p:nvPr/>
          </p:nvSpPr>
          <p:spPr bwMode="auto">
            <a:xfrm>
              <a:off x="1024" y="2674"/>
              <a:ext cx="368" cy="189"/>
            </a:xfrm>
            <a:prstGeom prst="rect">
              <a:avLst/>
            </a:prstGeom>
            <a:gradFill rotWithShape="0">
              <a:gsLst>
                <a:gs pos="0">
                  <a:srgbClr val="AD6900">
                    <a:gamma/>
                    <a:shade val="69804"/>
                    <a:invGamma/>
                  </a:srgbClr>
                </a:gs>
                <a:gs pos="50000">
                  <a:srgbClr val="AD6900"/>
                </a:gs>
                <a:gs pos="100000">
                  <a:srgbClr val="AD6900">
                    <a:gamma/>
                    <a:shade val="69804"/>
                    <a:invGamma/>
                  </a:srgbClr>
                </a:gs>
              </a:gsLst>
              <a:lin ang="5400000" scaled="1"/>
            </a:gradFill>
            <a:ln w="9525">
              <a:noFill/>
              <a:miter lim="800000"/>
              <a:headEnd/>
              <a:tailEnd/>
            </a:ln>
            <a:effectLst/>
          </p:spPr>
          <p:txBody>
            <a:bodyPr wrap="none" anchor="ctr">
              <a:prstTxWarp prst="textNoShape">
                <a:avLst/>
              </a:prstTxWarp>
            </a:bodyPr>
            <a:lstStyle/>
            <a:p>
              <a:endParaRPr lang="es-MX"/>
            </a:p>
          </p:txBody>
        </p:sp>
        <p:sp>
          <p:nvSpPr>
            <p:cNvPr id="25" name="Oval 28"/>
            <p:cNvSpPr>
              <a:spLocks noChangeArrowheads="1"/>
            </p:cNvSpPr>
            <p:nvPr/>
          </p:nvSpPr>
          <p:spPr bwMode="auto">
            <a:xfrm>
              <a:off x="962" y="2674"/>
              <a:ext cx="116" cy="193"/>
            </a:xfrm>
            <a:prstGeom prst="ellipse">
              <a:avLst/>
            </a:prstGeom>
            <a:gradFill rotWithShape="0">
              <a:gsLst>
                <a:gs pos="0">
                  <a:srgbClr val="AD6900"/>
                </a:gs>
                <a:gs pos="100000">
                  <a:srgbClr val="AD6900">
                    <a:gamma/>
                    <a:shade val="69804"/>
                    <a:invGamma/>
                  </a:srgbClr>
                </a:gs>
              </a:gsLst>
              <a:path path="shape">
                <a:fillToRect l="50000" t="50000" r="50000" b="50000"/>
              </a:path>
            </a:gradFill>
            <a:ln w="12700">
              <a:solidFill>
                <a:schemeClr val="bg2"/>
              </a:solidFill>
              <a:round/>
              <a:headEnd/>
              <a:tailEnd/>
            </a:ln>
            <a:effectLst/>
          </p:spPr>
          <p:txBody>
            <a:bodyPr wrap="none" anchor="ctr">
              <a:prstTxWarp prst="textNoShape">
                <a:avLst/>
              </a:prstTxWarp>
            </a:bodyPr>
            <a:lstStyle/>
            <a:p>
              <a:endParaRPr lang="es-MX"/>
            </a:p>
          </p:txBody>
        </p:sp>
        <p:sp>
          <p:nvSpPr>
            <p:cNvPr id="26" name="Rectangle 29"/>
            <p:cNvSpPr>
              <a:spLocks noChangeArrowheads="1"/>
            </p:cNvSpPr>
            <p:nvPr/>
          </p:nvSpPr>
          <p:spPr bwMode="auto">
            <a:xfrm>
              <a:off x="2479" y="3511"/>
              <a:ext cx="1373" cy="557"/>
            </a:xfrm>
            <a:prstGeom prst="rect">
              <a:avLst/>
            </a:prstGeom>
            <a:noFill/>
            <a:ln w="9525">
              <a:noFill/>
              <a:miter lim="800000"/>
              <a:headEnd/>
              <a:tailEnd/>
            </a:ln>
            <a:effectLst/>
          </p:spPr>
          <p:txBody>
            <a:bodyPr wrap="square" lIns="92075" tIns="46038" rIns="92075" bIns="46038">
              <a:prstTxWarp prst="textNoShape">
                <a:avLst/>
              </a:prstTxWarp>
              <a:spAutoFit/>
            </a:bodyPr>
            <a:lstStyle/>
            <a:p>
              <a:pPr>
                <a:spcBef>
                  <a:spcPct val="50000"/>
                </a:spcBef>
              </a:pPr>
              <a:r>
                <a:rPr lang="en-US" sz="1800" b="0"/>
                <a:t>Conductor Externo</a:t>
              </a:r>
              <a:endParaRPr lang="en-US" sz="1800" b="0">
                <a:solidFill>
                  <a:schemeClr val="hlink"/>
                </a:solidFill>
              </a:endParaRPr>
            </a:p>
          </p:txBody>
        </p:sp>
        <p:sp>
          <p:nvSpPr>
            <p:cNvPr id="27" name="Rectangle 30"/>
            <p:cNvSpPr>
              <a:spLocks noChangeArrowheads="1"/>
            </p:cNvSpPr>
            <p:nvPr/>
          </p:nvSpPr>
          <p:spPr bwMode="auto">
            <a:xfrm>
              <a:off x="1600" y="3224"/>
              <a:ext cx="1161" cy="318"/>
            </a:xfrm>
            <a:prstGeom prst="rect">
              <a:avLst/>
            </a:prstGeom>
            <a:noFill/>
            <a:ln w="9525">
              <a:noFill/>
              <a:miter lim="800000"/>
              <a:headEnd/>
              <a:tailEnd/>
            </a:ln>
            <a:effectLst/>
          </p:spPr>
          <p:txBody>
            <a:bodyPr wrap="square" lIns="92075" tIns="46038" rIns="92075" bIns="46038">
              <a:prstTxWarp prst="textNoShape">
                <a:avLst/>
              </a:prstTxWarp>
              <a:spAutoFit/>
            </a:bodyPr>
            <a:lstStyle/>
            <a:p>
              <a:pPr>
                <a:spcBef>
                  <a:spcPct val="50000"/>
                </a:spcBef>
              </a:pPr>
              <a:r>
                <a:rPr lang="en-US" sz="1800" b="0"/>
                <a:t>Foil Opcional</a:t>
              </a:r>
              <a:endParaRPr lang="en-US" sz="1800"/>
            </a:p>
          </p:txBody>
        </p:sp>
        <p:sp>
          <p:nvSpPr>
            <p:cNvPr id="28" name="Line 31"/>
            <p:cNvSpPr>
              <a:spLocks noChangeShapeType="1"/>
            </p:cNvSpPr>
            <p:nvPr/>
          </p:nvSpPr>
          <p:spPr bwMode="auto">
            <a:xfrm flipV="1">
              <a:off x="790" y="2864"/>
              <a:ext cx="141" cy="288"/>
            </a:xfrm>
            <a:prstGeom prst="line">
              <a:avLst/>
            </a:prstGeom>
            <a:noFill/>
            <a:ln w="12700">
              <a:solidFill>
                <a:schemeClr val="tx1"/>
              </a:solidFill>
              <a:round/>
              <a:headEnd type="none" w="sm" len="sm"/>
              <a:tailEnd type="stealth" w="med" len="lg"/>
            </a:ln>
            <a:effectLst/>
          </p:spPr>
          <p:txBody>
            <a:bodyPr wrap="none" anchor="ctr">
              <a:prstTxWarp prst="textNoShape">
                <a:avLst/>
              </a:prstTxWarp>
            </a:bodyPr>
            <a:lstStyle/>
            <a:p>
              <a:endParaRPr lang="es-MX"/>
            </a:p>
          </p:txBody>
        </p:sp>
        <p:sp>
          <p:nvSpPr>
            <p:cNvPr id="29" name="Line 32"/>
            <p:cNvSpPr>
              <a:spLocks noChangeShapeType="1"/>
            </p:cNvSpPr>
            <p:nvPr/>
          </p:nvSpPr>
          <p:spPr bwMode="auto">
            <a:xfrm>
              <a:off x="2128" y="3044"/>
              <a:ext cx="0" cy="180"/>
            </a:xfrm>
            <a:prstGeom prst="line">
              <a:avLst/>
            </a:prstGeom>
            <a:noFill/>
            <a:ln w="12700">
              <a:solidFill>
                <a:schemeClr val="tx1"/>
              </a:solidFill>
              <a:round/>
              <a:headEnd type="stealth" w="med" len="lg"/>
              <a:tailEnd type="none" w="sm" len="sm"/>
            </a:ln>
            <a:effectLst/>
          </p:spPr>
          <p:txBody>
            <a:bodyPr wrap="none" anchor="ctr">
              <a:prstTxWarp prst="textNoShape">
                <a:avLst/>
              </a:prstTxWarp>
            </a:bodyPr>
            <a:lstStyle/>
            <a:p>
              <a:endParaRPr lang="es-MX"/>
            </a:p>
          </p:txBody>
        </p:sp>
        <p:sp>
          <p:nvSpPr>
            <p:cNvPr id="30" name="Line 33"/>
            <p:cNvSpPr>
              <a:spLocks noChangeShapeType="1"/>
            </p:cNvSpPr>
            <p:nvPr/>
          </p:nvSpPr>
          <p:spPr bwMode="auto">
            <a:xfrm>
              <a:off x="1459" y="2073"/>
              <a:ext cx="0" cy="359"/>
            </a:xfrm>
            <a:prstGeom prst="line">
              <a:avLst/>
            </a:prstGeom>
            <a:noFill/>
            <a:ln w="12700">
              <a:solidFill>
                <a:schemeClr val="tx1"/>
              </a:solidFill>
              <a:round/>
              <a:headEnd type="none" w="sm" len="sm"/>
              <a:tailEnd type="stealth" w="med" len="lg"/>
            </a:ln>
            <a:effectLst/>
          </p:spPr>
          <p:txBody>
            <a:bodyPr wrap="none" anchor="ctr">
              <a:prstTxWarp prst="textNoShape">
                <a:avLst/>
              </a:prstTxWarp>
            </a:bodyPr>
            <a:lstStyle/>
            <a:p>
              <a:endParaRPr lang="es-MX"/>
            </a:p>
          </p:txBody>
        </p:sp>
        <p:sp>
          <p:nvSpPr>
            <p:cNvPr id="31" name="Line 34"/>
            <p:cNvSpPr>
              <a:spLocks noChangeShapeType="1"/>
            </p:cNvSpPr>
            <p:nvPr/>
          </p:nvSpPr>
          <p:spPr bwMode="auto">
            <a:xfrm>
              <a:off x="2690" y="3116"/>
              <a:ext cx="211" cy="431"/>
            </a:xfrm>
            <a:prstGeom prst="line">
              <a:avLst/>
            </a:prstGeom>
            <a:noFill/>
            <a:ln w="12700">
              <a:solidFill>
                <a:schemeClr val="tx1"/>
              </a:solidFill>
              <a:round/>
              <a:headEnd type="stealth" w="med" len="lg"/>
              <a:tailEnd type="none" w="sm" len="sm"/>
            </a:ln>
            <a:effectLst/>
          </p:spPr>
          <p:txBody>
            <a:bodyPr wrap="none" anchor="ctr">
              <a:prstTxWarp prst="textNoShape">
                <a:avLst/>
              </a:prstTxWarp>
            </a:bodyPr>
            <a:lstStyle/>
            <a:p>
              <a:endParaRPr lang="es-MX"/>
            </a:p>
          </p:txBody>
        </p:sp>
        <p:sp>
          <p:nvSpPr>
            <p:cNvPr id="32" name="Line 35"/>
            <p:cNvSpPr>
              <a:spLocks noChangeShapeType="1"/>
            </p:cNvSpPr>
            <p:nvPr/>
          </p:nvSpPr>
          <p:spPr bwMode="auto">
            <a:xfrm>
              <a:off x="3254" y="2001"/>
              <a:ext cx="0" cy="180"/>
            </a:xfrm>
            <a:prstGeom prst="line">
              <a:avLst/>
            </a:prstGeom>
            <a:noFill/>
            <a:ln w="12700">
              <a:solidFill>
                <a:schemeClr val="tx1"/>
              </a:solidFill>
              <a:round/>
              <a:headEnd type="none" w="sm" len="sm"/>
              <a:tailEnd type="stealth" w="med" len="lg"/>
            </a:ln>
            <a:effectLst/>
          </p:spPr>
          <p:txBody>
            <a:bodyPr wrap="none" anchor="ctr">
              <a:prstTxWarp prst="textNoShape">
                <a:avLst/>
              </a:prstTxWarp>
            </a:bodyPr>
            <a:lstStyle/>
            <a:p>
              <a:endParaRPr lang="es-MX"/>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296335"/>
            <a:ext cx="7772400" cy="889000"/>
          </a:xfrm>
        </p:spPr>
        <p:txBody>
          <a:bodyPr/>
          <a:lstStyle/>
          <a:p>
            <a:r>
              <a:rPr lang="es-MX" dirty="0"/>
              <a:t>Fibra óptica</a:t>
            </a:r>
          </a:p>
        </p:txBody>
      </p:sp>
      <p:pic>
        <p:nvPicPr>
          <p:cNvPr id="306179" name="Picture 3" descr="terms_ch6_pic_fiber_optic_cable"/>
          <p:cNvPicPr>
            <a:picLocks noChangeAspect="1" noChangeArrowheads="1"/>
          </p:cNvPicPr>
          <p:nvPr/>
        </p:nvPicPr>
        <p:blipFill>
          <a:blip r:embed="rId3"/>
          <a:srcRect/>
          <a:stretch>
            <a:fillRect/>
          </a:stretch>
        </p:blipFill>
        <p:spPr bwMode="auto">
          <a:xfrm>
            <a:off x="5791200" y="1981200"/>
            <a:ext cx="3048000" cy="3352800"/>
          </a:xfrm>
          <a:prstGeom prst="rect">
            <a:avLst/>
          </a:prstGeom>
          <a:noFill/>
          <a:ln w="9525">
            <a:noFill/>
            <a:miter lim="800000"/>
            <a:headEnd/>
            <a:tailEnd/>
          </a:ln>
          <a:effectLst/>
        </p:spPr>
      </p:pic>
      <p:sp>
        <p:nvSpPr>
          <p:cNvPr id="306180" name="Rectangle 4"/>
          <p:cNvSpPr>
            <a:spLocks noChangeArrowheads="1"/>
          </p:cNvSpPr>
          <p:nvPr/>
        </p:nvSpPr>
        <p:spPr bwMode="auto">
          <a:xfrm>
            <a:off x="389467" y="1405472"/>
            <a:ext cx="4893733" cy="4191000"/>
          </a:xfrm>
          <a:prstGeom prst="rect">
            <a:avLst/>
          </a:prstGeom>
          <a:noFill/>
          <a:ln w="9525">
            <a:noFill/>
            <a:miter lim="800000"/>
            <a:headEnd/>
            <a:tailEnd/>
          </a:ln>
          <a:effectLst/>
        </p:spPr>
        <p:txBody>
          <a:bodyPr>
            <a:prstTxWarp prst="textNoShape">
              <a:avLst/>
            </a:prstTxWarp>
          </a:bodyPr>
          <a:lstStyle/>
          <a:p>
            <a:pPr marL="342900" indent="-342900" algn="l">
              <a:lnSpc>
                <a:spcPct val="90000"/>
              </a:lnSpc>
              <a:spcBef>
                <a:spcPct val="20000"/>
              </a:spcBef>
              <a:buFontTx/>
              <a:buChar char="•"/>
            </a:pPr>
            <a:r>
              <a:rPr lang="es-ES" sz="2800" b="0" dirty="0">
                <a:solidFill>
                  <a:srgbClr val="1F497D"/>
                </a:solidFill>
                <a:latin typeface="Arial Narrow" pitchFamily="1" charset="0"/>
              </a:rPr>
              <a:t>Fibra de vidrio o plástico (núcleo) a través de la cual se transmite la señal en forma de energía luminosa</a:t>
            </a:r>
          </a:p>
          <a:p>
            <a:pPr marL="342900" indent="-342900" algn="l">
              <a:lnSpc>
                <a:spcPct val="90000"/>
              </a:lnSpc>
              <a:spcBef>
                <a:spcPct val="20000"/>
              </a:spcBef>
              <a:buFontTx/>
              <a:buChar char="•"/>
            </a:pPr>
            <a:r>
              <a:rPr lang="es-ES" sz="2800" b="0" dirty="0">
                <a:solidFill>
                  <a:srgbClr val="1F497D"/>
                </a:solidFill>
                <a:latin typeface="Arial Narrow" pitchFamily="1" charset="0"/>
              </a:rPr>
              <a:t>El núcleo está rodeado por un revestimiento, también de vidrio o plástico con un índice de refracción </a:t>
            </a:r>
            <a:r>
              <a:rPr lang="es-MX" sz="2800" b="0" dirty="0">
                <a:solidFill>
                  <a:srgbClr val="1F497D"/>
                </a:solidFill>
                <a:latin typeface="Arial Narrow" pitchFamily="1" charset="0"/>
              </a:rPr>
              <a:t>menor</a:t>
            </a:r>
            <a:endParaRPr lang="es-ES" sz="2800" b="0" dirty="0">
              <a:solidFill>
                <a:srgbClr val="1F497D"/>
              </a:solidFill>
              <a:latin typeface="Arial Narrow" pitchFamily="1" charset="0"/>
            </a:endParaRPr>
          </a:p>
          <a:p>
            <a:pPr marL="342900" indent="-342900" algn="l">
              <a:lnSpc>
                <a:spcPct val="90000"/>
              </a:lnSpc>
              <a:spcBef>
                <a:spcPct val="20000"/>
              </a:spcBef>
              <a:buFontTx/>
              <a:buChar char="•"/>
            </a:pPr>
            <a:r>
              <a:rPr lang="es-ES" sz="2800" b="0" dirty="0">
                <a:solidFill>
                  <a:srgbClr val="1F497D"/>
                </a:solidFill>
                <a:latin typeface="Arial Narrow" pitchFamily="1" charset="0"/>
              </a:rPr>
              <a:t>Es una forma de guía de onda en la que la señal óptica  se propaga por la reflexión interna entre el núcleo y el revestimiento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Agrupar 115"/>
          <p:cNvGrpSpPr/>
          <p:nvPr/>
        </p:nvGrpSpPr>
        <p:grpSpPr>
          <a:xfrm>
            <a:off x="381000" y="723900"/>
            <a:ext cx="8320088" cy="5235575"/>
            <a:chOff x="381000" y="723900"/>
            <a:chExt cx="8320088" cy="5235575"/>
          </a:xfrm>
        </p:grpSpPr>
        <p:grpSp>
          <p:nvGrpSpPr>
            <p:cNvPr id="49" name="Agrupar 48"/>
            <p:cNvGrpSpPr/>
            <p:nvPr/>
          </p:nvGrpSpPr>
          <p:grpSpPr>
            <a:xfrm>
              <a:off x="7620000" y="2743200"/>
              <a:ext cx="1081088" cy="3216275"/>
              <a:chOff x="7620000" y="2743200"/>
              <a:chExt cx="1081088" cy="3216275"/>
            </a:xfrm>
          </p:grpSpPr>
          <p:sp>
            <p:nvSpPr>
              <p:cNvPr id="50" name="Text Box 39"/>
              <p:cNvSpPr txBox="1">
                <a:spLocks noChangeArrowheads="1"/>
              </p:cNvSpPr>
              <p:nvPr/>
            </p:nvSpPr>
            <p:spPr bwMode="auto">
              <a:xfrm>
                <a:off x="7620000" y="2743200"/>
                <a:ext cx="1081088" cy="457200"/>
              </a:xfrm>
              <a:prstGeom prst="rect">
                <a:avLst/>
              </a:prstGeom>
              <a:noFill/>
              <a:ln w="9525">
                <a:noFill/>
                <a:miter lim="800000"/>
                <a:headEnd/>
                <a:tailEnd/>
              </a:ln>
            </p:spPr>
            <p:txBody>
              <a:bodyPr wrap="none">
                <a:spAutoFit/>
              </a:bodyPr>
              <a:lstStyle/>
              <a:p>
                <a:pPr eaLnBrk="0" hangingPunct="0"/>
                <a:r>
                  <a:rPr lang="es-ES_tradnl" sz="2400" dirty="0">
                    <a:latin typeface="Times New Roman" pitchFamily="18" charset="0"/>
                  </a:rPr>
                  <a:t>Código</a:t>
                </a:r>
              </a:p>
            </p:txBody>
          </p:sp>
          <p:sp>
            <p:nvSpPr>
              <p:cNvPr id="51" name="Text Box 40"/>
              <p:cNvSpPr txBox="1">
                <a:spLocks noChangeArrowheads="1"/>
              </p:cNvSpPr>
              <p:nvPr/>
            </p:nvSpPr>
            <p:spPr bwMode="auto">
              <a:xfrm>
                <a:off x="7848600" y="3429000"/>
                <a:ext cx="565150" cy="396875"/>
              </a:xfrm>
              <a:prstGeom prst="rect">
                <a:avLst/>
              </a:prstGeom>
              <a:noFill/>
              <a:ln w="9525">
                <a:noFill/>
                <a:miter lim="800000"/>
                <a:headEnd/>
                <a:tailEnd/>
              </a:ln>
            </p:spPr>
            <p:txBody>
              <a:bodyPr wrap="none">
                <a:spAutoFit/>
              </a:bodyPr>
              <a:lstStyle/>
              <a:p>
                <a:pPr eaLnBrk="0" hangingPunct="0"/>
                <a:r>
                  <a:rPr lang="es-ES_tradnl" sz="2000" dirty="0">
                    <a:latin typeface="Times New Roman" pitchFamily="18" charset="0"/>
                  </a:rPr>
                  <a:t>111</a:t>
                </a:r>
              </a:p>
            </p:txBody>
          </p:sp>
          <p:sp>
            <p:nvSpPr>
              <p:cNvPr id="52" name="Text Box 41"/>
              <p:cNvSpPr txBox="1">
                <a:spLocks noChangeArrowheads="1"/>
              </p:cNvSpPr>
              <p:nvPr/>
            </p:nvSpPr>
            <p:spPr bwMode="auto">
              <a:xfrm>
                <a:off x="7848600" y="3733800"/>
                <a:ext cx="565150" cy="396875"/>
              </a:xfrm>
              <a:prstGeom prst="rect">
                <a:avLst/>
              </a:prstGeom>
              <a:noFill/>
              <a:ln w="9525">
                <a:noFill/>
                <a:miter lim="800000"/>
                <a:headEnd/>
                <a:tailEnd/>
              </a:ln>
            </p:spPr>
            <p:txBody>
              <a:bodyPr wrap="none">
                <a:spAutoFit/>
              </a:bodyPr>
              <a:lstStyle/>
              <a:p>
                <a:pPr eaLnBrk="0" hangingPunct="0"/>
                <a:r>
                  <a:rPr lang="es-ES_tradnl" sz="2000" dirty="0">
                    <a:latin typeface="Times New Roman" pitchFamily="18" charset="0"/>
                  </a:rPr>
                  <a:t>110</a:t>
                </a:r>
                <a:endParaRPr lang="es-ES_tradnl" sz="2400" dirty="0">
                  <a:latin typeface="Times New Roman" pitchFamily="18" charset="0"/>
                </a:endParaRPr>
              </a:p>
            </p:txBody>
          </p:sp>
          <p:sp>
            <p:nvSpPr>
              <p:cNvPr id="53" name="Text Box 42"/>
              <p:cNvSpPr txBox="1">
                <a:spLocks noChangeArrowheads="1"/>
              </p:cNvSpPr>
              <p:nvPr/>
            </p:nvSpPr>
            <p:spPr bwMode="auto">
              <a:xfrm>
                <a:off x="7848600" y="40386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101</a:t>
                </a:r>
              </a:p>
            </p:txBody>
          </p:sp>
          <p:sp>
            <p:nvSpPr>
              <p:cNvPr id="54" name="Text Box 43"/>
              <p:cNvSpPr txBox="1">
                <a:spLocks noChangeArrowheads="1"/>
              </p:cNvSpPr>
              <p:nvPr/>
            </p:nvSpPr>
            <p:spPr bwMode="auto">
              <a:xfrm>
                <a:off x="7848600" y="43434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100</a:t>
                </a:r>
              </a:p>
            </p:txBody>
          </p:sp>
          <p:sp>
            <p:nvSpPr>
              <p:cNvPr id="55" name="Text Box 44"/>
              <p:cNvSpPr txBox="1">
                <a:spLocks noChangeArrowheads="1"/>
              </p:cNvSpPr>
              <p:nvPr/>
            </p:nvSpPr>
            <p:spPr bwMode="auto">
              <a:xfrm>
                <a:off x="7848600" y="46482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011</a:t>
                </a:r>
              </a:p>
            </p:txBody>
          </p:sp>
          <p:sp>
            <p:nvSpPr>
              <p:cNvPr id="56" name="Text Box 45"/>
              <p:cNvSpPr txBox="1">
                <a:spLocks noChangeArrowheads="1"/>
              </p:cNvSpPr>
              <p:nvPr/>
            </p:nvSpPr>
            <p:spPr bwMode="auto">
              <a:xfrm>
                <a:off x="7848600" y="49530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010</a:t>
                </a:r>
              </a:p>
            </p:txBody>
          </p:sp>
          <p:sp>
            <p:nvSpPr>
              <p:cNvPr id="57" name="Text Box 46"/>
              <p:cNvSpPr txBox="1">
                <a:spLocks noChangeArrowheads="1"/>
              </p:cNvSpPr>
              <p:nvPr/>
            </p:nvSpPr>
            <p:spPr bwMode="auto">
              <a:xfrm>
                <a:off x="7848600" y="52578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001</a:t>
                </a:r>
              </a:p>
            </p:txBody>
          </p:sp>
          <p:sp>
            <p:nvSpPr>
              <p:cNvPr id="58" name="Text Box 47"/>
              <p:cNvSpPr txBox="1">
                <a:spLocks noChangeArrowheads="1"/>
              </p:cNvSpPr>
              <p:nvPr/>
            </p:nvSpPr>
            <p:spPr bwMode="auto">
              <a:xfrm>
                <a:off x="7848600" y="55626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000</a:t>
                </a:r>
              </a:p>
            </p:txBody>
          </p:sp>
        </p:grpSp>
        <p:grpSp>
          <p:nvGrpSpPr>
            <p:cNvPr id="59" name="Agrupar 58"/>
            <p:cNvGrpSpPr/>
            <p:nvPr/>
          </p:nvGrpSpPr>
          <p:grpSpPr>
            <a:xfrm>
              <a:off x="381000" y="2971800"/>
              <a:ext cx="7315200" cy="2667000"/>
              <a:chOff x="381000" y="2971800"/>
              <a:chExt cx="7315200" cy="2667000"/>
            </a:xfrm>
          </p:grpSpPr>
          <p:sp>
            <p:nvSpPr>
              <p:cNvPr id="60" name="Line 20"/>
              <p:cNvSpPr>
                <a:spLocks noChangeShapeType="1"/>
              </p:cNvSpPr>
              <p:nvPr/>
            </p:nvSpPr>
            <p:spPr bwMode="auto">
              <a:xfrm>
                <a:off x="381000" y="4648200"/>
                <a:ext cx="7239000" cy="0"/>
              </a:xfrm>
              <a:prstGeom prst="line">
                <a:avLst/>
              </a:prstGeom>
              <a:noFill/>
              <a:ln w="9525">
                <a:solidFill>
                  <a:schemeClr val="tx1"/>
                </a:solidFill>
                <a:round/>
                <a:headEnd/>
                <a:tailEnd/>
              </a:ln>
            </p:spPr>
            <p:txBody>
              <a:bodyPr wrap="none" anchor="ctr"/>
              <a:lstStyle/>
              <a:p>
                <a:endParaRPr lang="en-US"/>
              </a:p>
            </p:txBody>
          </p:sp>
          <p:sp>
            <p:nvSpPr>
              <p:cNvPr id="61" name="Line 21"/>
              <p:cNvSpPr>
                <a:spLocks noChangeShapeType="1"/>
              </p:cNvSpPr>
              <p:nvPr/>
            </p:nvSpPr>
            <p:spPr bwMode="auto">
              <a:xfrm>
                <a:off x="381000" y="4876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2" name="Line 22"/>
              <p:cNvSpPr>
                <a:spLocks noChangeShapeType="1"/>
              </p:cNvSpPr>
              <p:nvPr/>
            </p:nvSpPr>
            <p:spPr bwMode="auto">
              <a:xfrm>
                <a:off x="381000" y="5638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3" name="Line 23"/>
              <p:cNvSpPr>
                <a:spLocks noChangeShapeType="1"/>
              </p:cNvSpPr>
              <p:nvPr/>
            </p:nvSpPr>
            <p:spPr bwMode="auto">
              <a:xfrm>
                <a:off x="381000" y="53340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4" name="Line 24"/>
              <p:cNvSpPr>
                <a:spLocks noChangeShapeType="1"/>
              </p:cNvSpPr>
              <p:nvPr/>
            </p:nvSpPr>
            <p:spPr bwMode="auto">
              <a:xfrm>
                <a:off x="381000" y="51054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5" name="Line 25"/>
              <p:cNvSpPr>
                <a:spLocks noChangeShapeType="1"/>
              </p:cNvSpPr>
              <p:nvPr/>
            </p:nvSpPr>
            <p:spPr bwMode="auto">
              <a:xfrm>
                <a:off x="381000" y="43434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6" name="Line 26"/>
              <p:cNvSpPr>
                <a:spLocks noChangeShapeType="1"/>
              </p:cNvSpPr>
              <p:nvPr/>
            </p:nvSpPr>
            <p:spPr bwMode="auto">
              <a:xfrm>
                <a:off x="381000" y="4114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7" name="Line 27"/>
              <p:cNvSpPr>
                <a:spLocks noChangeShapeType="1"/>
              </p:cNvSpPr>
              <p:nvPr/>
            </p:nvSpPr>
            <p:spPr bwMode="auto">
              <a:xfrm>
                <a:off x="381000" y="36576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8" name="Line 28"/>
              <p:cNvSpPr>
                <a:spLocks noChangeShapeType="1"/>
              </p:cNvSpPr>
              <p:nvPr/>
            </p:nvSpPr>
            <p:spPr bwMode="auto">
              <a:xfrm>
                <a:off x="457200" y="38862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69" name="Line 29"/>
              <p:cNvSpPr>
                <a:spLocks noChangeShapeType="1"/>
              </p:cNvSpPr>
              <p:nvPr/>
            </p:nvSpPr>
            <p:spPr bwMode="auto">
              <a:xfrm>
                <a:off x="838200" y="4267200"/>
                <a:ext cx="0" cy="381000"/>
              </a:xfrm>
              <a:prstGeom prst="line">
                <a:avLst/>
              </a:prstGeom>
              <a:noFill/>
              <a:ln w="9525">
                <a:solidFill>
                  <a:schemeClr val="accent2"/>
                </a:solidFill>
                <a:round/>
                <a:headEnd/>
                <a:tailEnd/>
              </a:ln>
            </p:spPr>
            <p:txBody>
              <a:bodyPr wrap="none" anchor="ctr"/>
              <a:lstStyle/>
              <a:p>
                <a:endParaRPr lang="en-US"/>
              </a:p>
            </p:txBody>
          </p:sp>
          <p:sp>
            <p:nvSpPr>
              <p:cNvPr id="70" name="Line 30"/>
              <p:cNvSpPr>
                <a:spLocks noChangeShapeType="1"/>
              </p:cNvSpPr>
              <p:nvPr/>
            </p:nvSpPr>
            <p:spPr bwMode="auto">
              <a:xfrm>
                <a:off x="1371600" y="3505200"/>
                <a:ext cx="0" cy="1143000"/>
              </a:xfrm>
              <a:prstGeom prst="line">
                <a:avLst/>
              </a:prstGeom>
              <a:noFill/>
              <a:ln w="9525">
                <a:solidFill>
                  <a:schemeClr val="accent2"/>
                </a:solidFill>
                <a:round/>
                <a:headEnd/>
                <a:tailEnd/>
              </a:ln>
            </p:spPr>
            <p:txBody>
              <a:bodyPr wrap="none" anchor="ctr"/>
              <a:lstStyle/>
              <a:p>
                <a:endParaRPr lang="en-US"/>
              </a:p>
            </p:txBody>
          </p:sp>
          <p:sp>
            <p:nvSpPr>
              <p:cNvPr id="71" name="Line 31"/>
              <p:cNvSpPr>
                <a:spLocks noChangeShapeType="1"/>
              </p:cNvSpPr>
              <p:nvPr/>
            </p:nvSpPr>
            <p:spPr bwMode="auto">
              <a:xfrm>
                <a:off x="1981200" y="4648200"/>
                <a:ext cx="0" cy="990600"/>
              </a:xfrm>
              <a:prstGeom prst="line">
                <a:avLst/>
              </a:prstGeom>
              <a:noFill/>
              <a:ln w="9525">
                <a:solidFill>
                  <a:schemeClr val="accent2"/>
                </a:solidFill>
                <a:round/>
                <a:headEnd/>
                <a:tailEnd/>
              </a:ln>
            </p:spPr>
            <p:txBody>
              <a:bodyPr wrap="none" anchor="ctr"/>
              <a:lstStyle/>
              <a:p>
                <a:endParaRPr lang="en-US"/>
              </a:p>
            </p:txBody>
          </p:sp>
          <p:sp>
            <p:nvSpPr>
              <p:cNvPr id="72" name="Line 32"/>
              <p:cNvSpPr>
                <a:spLocks noChangeShapeType="1"/>
              </p:cNvSpPr>
              <p:nvPr/>
            </p:nvSpPr>
            <p:spPr bwMode="auto">
              <a:xfrm>
                <a:off x="2438400" y="4648200"/>
                <a:ext cx="0" cy="914400"/>
              </a:xfrm>
              <a:prstGeom prst="line">
                <a:avLst/>
              </a:prstGeom>
              <a:noFill/>
              <a:ln w="9525">
                <a:solidFill>
                  <a:schemeClr val="accent2"/>
                </a:solidFill>
                <a:round/>
                <a:headEnd/>
                <a:tailEnd/>
              </a:ln>
            </p:spPr>
            <p:txBody>
              <a:bodyPr wrap="none" anchor="ctr"/>
              <a:lstStyle/>
              <a:p>
                <a:endParaRPr lang="en-US"/>
              </a:p>
            </p:txBody>
          </p:sp>
          <p:sp>
            <p:nvSpPr>
              <p:cNvPr id="73" name="Line 33"/>
              <p:cNvSpPr>
                <a:spLocks noChangeShapeType="1"/>
              </p:cNvSpPr>
              <p:nvPr/>
            </p:nvSpPr>
            <p:spPr bwMode="auto">
              <a:xfrm>
                <a:off x="3048000" y="4648200"/>
                <a:ext cx="0" cy="685800"/>
              </a:xfrm>
              <a:prstGeom prst="line">
                <a:avLst/>
              </a:prstGeom>
              <a:noFill/>
              <a:ln w="9525">
                <a:solidFill>
                  <a:schemeClr val="accent2"/>
                </a:solidFill>
                <a:round/>
                <a:headEnd/>
                <a:tailEnd/>
              </a:ln>
            </p:spPr>
            <p:txBody>
              <a:bodyPr wrap="none" anchor="ctr"/>
              <a:lstStyle/>
              <a:p>
                <a:endParaRPr lang="en-US"/>
              </a:p>
            </p:txBody>
          </p:sp>
          <p:sp>
            <p:nvSpPr>
              <p:cNvPr id="74" name="Line 34"/>
              <p:cNvSpPr>
                <a:spLocks noChangeShapeType="1"/>
              </p:cNvSpPr>
              <p:nvPr/>
            </p:nvSpPr>
            <p:spPr bwMode="auto">
              <a:xfrm>
                <a:off x="3505200" y="4648200"/>
                <a:ext cx="0" cy="990600"/>
              </a:xfrm>
              <a:prstGeom prst="line">
                <a:avLst/>
              </a:prstGeom>
              <a:noFill/>
              <a:ln w="9525">
                <a:solidFill>
                  <a:schemeClr val="accent2"/>
                </a:solidFill>
                <a:round/>
                <a:headEnd/>
                <a:tailEnd/>
              </a:ln>
            </p:spPr>
            <p:txBody>
              <a:bodyPr wrap="none" anchor="ctr"/>
              <a:lstStyle/>
              <a:p>
                <a:endParaRPr lang="en-US"/>
              </a:p>
            </p:txBody>
          </p:sp>
          <p:sp>
            <p:nvSpPr>
              <p:cNvPr id="75" name="Line 35"/>
              <p:cNvSpPr>
                <a:spLocks noChangeShapeType="1"/>
              </p:cNvSpPr>
              <p:nvPr/>
            </p:nvSpPr>
            <p:spPr bwMode="auto">
              <a:xfrm>
                <a:off x="4572000" y="3886200"/>
                <a:ext cx="0" cy="762000"/>
              </a:xfrm>
              <a:prstGeom prst="line">
                <a:avLst/>
              </a:prstGeom>
              <a:noFill/>
              <a:ln w="9525">
                <a:solidFill>
                  <a:schemeClr val="accent2"/>
                </a:solidFill>
                <a:round/>
                <a:headEnd/>
                <a:tailEnd/>
              </a:ln>
            </p:spPr>
            <p:txBody>
              <a:bodyPr wrap="none" anchor="ctr"/>
              <a:lstStyle/>
              <a:p>
                <a:endParaRPr lang="en-US"/>
              </a:p>
            </p:txBody>
          </p:sp>
          <p:sp>
            <p:nvSpPr>
              <p:cNvPr id="76" name="Line 36"/>
              <p:cNvSpPr>
                <a:spLocks noChangeShapeType="1"/>
              </p:cNvSpPr>
              <p:nvPr/>
            </p:nvSpPr>
            <p:spPr bwMode="auto">
              <a:xfrm>
                <a:off x="5334000" y="3810000"/>
                <a:ext cx="0" cy="838200"/>
              </a:xfrm>
              <a:prstGeom prst="line">
                <a:avLst/>
              </a:prstGeom>
              <a:noFill/>
              <a:ln w="9525">
                <a:solidFill>
                  <a:schemeClr val="accent2"/>
                </a:solidFill>
                <a:round/>
                <a:headEnd/>
                <a:tailEnd/>
              </a:ln>
            </p:spPr>
            <p:txBody>
              <a:bodyPr wrap="none" anchor="ctr"/>
              <a:lstStyle/>
              <a:p>
                <a:endParaRPr lang="en-US"/>
              </a:p>
            </p:txBody>
          </p:sp>
          <p:sp>
            <p:nvSpPr>
              <p:cNvPr id="77" name="Line 37"/>
              <p:cNvSpPr>
                <a:spLocks noChangeShapeType="1"/>
              </p:cNvSpPr>
              <p:nvPr/>
            </p:nvSpPr>
            <p:spPr bwMode="auto">
              <a:xfrm>
                <a:off x="6172200" y="3657600"/>
                <a:ext cx="0" cy="990600"/>
              </a:xfrm>
              <a:prstGeom prst="line">
                <a:avLst/>
              </a:prstGeom>
              <a:noFill/>
              <a:ln w="9525">
                <a:solidFill>
                  <a:schemeClr val="accent2"/>
                </a:solidFill>
                <a:round/>
                <a:headEnd/>
                <a:tailEnd/>
              </a:ln>
            </p:spPr>
            <p:txBody>
              <a:bodyPr wrap="none" anchor="ctr"/>
              <a:lstStyle/>
              <a:p>
                <a:endParaRPr lang="en-US"/>
              </a:p>
            </p:txBody>
          </p:sp>
          <p:sp>
            <p:nvSpPr>
              <p:cNvPr id="78" name="Text Box 38"/>
              <p:cNvSpPr txBox="1">
                <a:spLocks noChangeArrowheads="1"/>
              </p:cNvSpPr>
              <p:nvPr/>
            </p:nvSpPr>
            <p:spPr bwMode="auto">
              <a:xfrm>
                <a:off x="4329113" y="2971800"/>
                <a:ext cx="1919288" cy="519113"/>
              </a:xfrm>
              <a:prstGeom prst="rect">
                <a:avLst/>
              </a:prstGeom>
              <a:noFill/>
              <a:ln w="9525">
                <a:noFill/>
                <a:miter lim="800000"/>
                <a:headEnd/>
                <a:tailEnd/>
              </a:ln>
            </p:spPr>
            <p:txBody>
              <a:bodyPr wrap="none">
                <a:spAutoFit/>
              </a:bodyPr>
              <a:lstStyle/>
              <a:p>
                <a:pPr eaLnBrk="0" hangingPunct="0"/>
                <a:r>
                  <a:rPr lang="es-ES_tradnl" sz="2800">
                    <a:solidFill>
                      <a:schemeClr val="accent2"/>
                    </a:solidFill>
                    <a:latin typeface="Times New Roman" pitchFamily="18" charset="0"/>
                  </a:rPr>
                  <a:t>Cuantizador</a:t>
                </a:r>
              </a:p>
            </p:txBody>
          </p:sp>
        </p:grpSp>
        <p:grpSp>
          <p:nvGrpSpPr>
            <p:cNvPr id="115" name="Agrupar 114"/>
            <p:cNvGrpSpPr/>
            <p:nvPr/>
          </p:nvGrpSpPr>
          <p:grpSpPr>
            <a:xfrm>
              <a:off x="457200" y="723900"/>
              <a:ext cx="7162800" cy="3009900"/>
              <a:chOff x="457200" y="723900"/>
              <a:chExt cx="7162800" cy="3009900"/>
            </a:xfrm>
          </p:grpSpPr>
          <p:sp>
            <p:nvSpPr>
              <p:cNvPr id="97" name="Freeform 3"/>
              <p:cNvSpPr>
                <a:spLocks/>
              </p:cNvSpPr>
              <p:nvPr/>
            </p:nvSpPr>
            <p:spPr bwMode="auto">
              <a:xfrm>
                <a:off x="533400" y="723900"/>
                <a:ext cx="6553200" cy="3009900"/>
              </a:xfrm>
              <a:custGeom>
                <a:avLst/>
                <a:gdLst>
                  <a:gd name="T0" fmla="*/ 0 w 4128"/>
                  <a:gd name="T1" fmla="*/ 2147483647 h 1896"/>
                  <a:gd name="T2" fmla="*/ 2147483647 w 4128"/>
                  <a:gd name="T3" fmla="*/ 2147483647 h 1896"/>
                  <a:gd name="T4" fmla="*/ 2147483647 w 4128"/>
                  <a:gd name="T5" fmla="*/ 2147483647 h 1896"/>
                  <a:gd name="T6" fmla="*/ 2147483647 w 4128"/>
                  <a:gd name="T7" fmla="*/ 2147483647 h 1896"/>
                  <a:gd name="T8" fmla="*/ 2147483647 w 4128"/>
                  <a:gd name="T9" fmla="*/ 2147483647 h 1896"/>
                  <a:gd name="T10" fmla="*/ 2147483647 w 4128"/>
                  <a:gd name="T11" fmla="*/ 2147483647 h 1896"/>
                  <a:gd name="T12" fmla="*/ 2147483647 w 4128"/>
                  <a:gd name="T13" fmla="*/ 2147483647 h 1896"/>
                  <a:gd name="T14" fmla="*/ 2147483647 w 4128"/>
                  <a:gd name="T15" fmla="*/ 2147483647 h 1896"/>
                  <a:gd name="T16" fmla="*/ 2147483647 w 4128"/>
                  <a:gd name="T17" fmla="*/ 2147483647 h 1896"/>
                  <a:gd name="T18" fmla="*/ 2147483647 w 4128"/>
                  <a:gd name="T19" fmla="*/ 2147483647 h 1896"/>
                  <a:gd name="T20" fmla="*/ 2147483647 w 4128"/>
                  <a:gd name="T21" fmla="*/ 2147483647 h 1896"/>
                  <a:gd name="T22" fmla="*/ 2147483647 w 4128"/>
                  <a:gd name="T23" fmla="*/ 2147483647 h 1896"/>
                  <a:gd name="T24" fmla="*/ 2147483647 w 4128"/>
                  <a:gd name="T25" fmla="*/ 2147483647 h 18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28"/>
                  <a:gd name="T40" fmla="*/ 0 h 1896"/>
                  <a:gd name="T41" fmla="*/ 4128 w 4128"/>
                  <a:gd name="T42" fmla="*/ 1896 h 18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28" h="1896">
                    <a:moveTo>
                      <a:pt x="0" y="1024"/>
                    </a:moveTo>
                    <a:cubicBezTo>
                      <a:pt x="100" y="512"/>
                      <a:pt x="200" y="0"/>
                      <a:pt x="336" y="112"/>
                    </a:cubicBezTo>
                    <a:cubicBezTo>
                      <a:pt x="472" y="224"/>
                      <a:pt x="664" y="1496"/>
                      <a:pt x="816" y="1696"/>
                    </a:cubicBezTo>
                    <a:cubicBezTo>
                      <a:pt x="968" y="1896"/>
                      <a:pt x="1144" y="1360"/>
                      <a:pt x="1248" y="1312"/>
                    </a:cubicBezTo>
                    <a:cubicBezTo>
                      <a:pt x="1352" y="1264"/>
                      <a:pt x="1384" y="1352"/>
                      <a:pt x="1440" y="1408"/>
                    </a:cubicBezTo>
                    <a:cubicBezTo>
                      <a:pt x="1496" y="1464"/>
                      <a:pt x="1496" y="1640"/>
                      <a:pt x="1584" y="1648"/>
                    </a:cubicBezTo>
                    <a:cubicBezTo>
                      <a:pt x="1672" y="1656"/>
                      <a:pt x="1872" y="1608"/>
                      <a:pt x="1968" y="1456"/>
                    </a:cubicBezTo>
                    <a:cubicBezTo>
                      <a:pt x="2064" y="1304"/>
                      <a:pt x="2064" y="912"/>
                      <a:pt x="2160" y="736"/>
                    </a:cubicBezTo>
                    <a:cubicBezTo>
                      <a:pt x="2256" y="560"/>
                      <a:pt x="2408" y="448"/>
                      <a:pt x="2544" y="400"/>
                    </a:cubicBezTo>
                    <a:cubicBezTo>
                      <a:pt x="2680" y="352"/>
                      <a:pt x="2832" y="464"/>
                      <a:pt x="2976" y="448"/>
                    </a:cubicBezTo>
                    <a:cubicBezTo>
                      <a:pt x="3120" y="432"/>
                      <a:pt x="3240" y="304"/>
                      <a:pt x="3408" y="304"/>
                    </a:cubicBezTo>
                    <a:cubicBezTo>
                      <a:pt x="3576" y="304"/>
                      <a:pt x="3864" y="424"/>
                      <a:pt x="3984" y="448"/>
                    </a:cubicBezTo>
                    <a:cubicBezTo>
                      <a:pt x="4104" y="472"/>
                      <a:pt x="4104" y="448"/>
                      <a:pt x="4128" y="448"/>
                    </a:cubicBezTo>
                  </a:path>
                </a:pathLst>
              </a:custGeom>
              <a:noFill/>
              <a:ln w="9525">
                <a:solidFill>
                  <a:schemeClr val="accent2"/>
                </a:solidFill>
                <a:round/>
                <a:headEnd/>
                <a:tailEnd/>
              </a:ln>
            </p:spPr>
            <p:txBody>
              <a:bodyPr wrap="none" anchor="ctr"/>
              <a:lstStyle/>
              <a:p>
                <a:endParaRPr lang="en-US"/>
              </a:p>
            </p:txBody>
          </p:sp>
          <p:sp>
            <p:nvSpPr>
              <p:cNvPr id="99" name="Line 2"/>
              <p:cNvSpPr>
                <a:spLocks noChangeShapeType="1"/>
              </p:cNvSpPr>
              <p:nvPr/>
            </p:nvSpPr>
            <p:spPr bwMode="auto">
              <a:xfrm>
                <a:off x="457200" y="2273300"/>
                <a:ext cx="7162800" cy="0"/>
              </a:xfrm>
              <a:prstGeom prst="line">
                <a:avLst/>
              </a:prstGeom>
              <a:noFill/>
              <a:ln w="9525">
                <a:solidFill>
                  <a:schemeClr val="tx1"/>
                </a:solidFill>
                <a:round/>
                <a:headEnd/>
                <a:tailEnd/>
              </a:ln>
            </p:spPr>
            <p:txBody>
              <a:bodyPr wrap="none" anchor="ctr"/>
              <a:lstStyle/>
              <a:p>
                <a:endParaRPr lang="en-US"/>
              </a:p>
            </p:txBody>
          </p:sp>
          <p:sp>
            <p:nvSpPr>
              <p:cNvPr id="101" name="Text Box 18"/>
              <p:cNvSpPr txBox="1">
                <a:spLocks noChangeArrowheads="1"/>
              </p:cNvSpPr>
              <p:nvPr/>
            </p:nvSpPr>
            <p:spPr bwMode="auto">
              <a:xfrm>
                <a:off x="1676400" y="1181100"/>
                <a:ext cx="2206625" cy="457200"/>
              </a:xfrm>
              <a:prstGeom prst="rect">
                <a:avLst/>
              </a:prstGeom>
              <a:noFill/>
              <a:ln w="9525">
                <a:noFill/>
                <a:miter lim="800000"/>
                <a:headEnd/>
                <a:tailEnd/>
              </a:ln>
            </p:spPr>
            <p:txBody>
              <a:bodyPr wrap="none">
                <a:spAutoFit/>
              </a:bodyPr>
              <a:lstStyle/>
              <a:p>
                <a:pPr eaLnBrk="0" hangingPunct="0"/>
                <a:r>
                  <a:rPr lang="es-ES_tradnl" sz="2400" b="1" dirty="0">
                    <a:solidFill>
                      <a:schemeClr val="accent2"/>
                    </a:solidFill>
                    <a:latin typeface="Times New Roman" pitchFamily="18" charset="0"/>
                  </a:rPr>
                  <a:t>Señal analógica</a:t>
                </a: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85800" y="228600"/>
            <a:ext cx="7772400" cy="1143000"/>
          </a:xfrm>
        </p:spPr>
        <p:txBody>
          <a:bodyPr/>
          <a:lstStyle/>
          <a:p>
            <a:r>
              <a:rPr lang="es-ES"/>
              <a:t>Principio de transmisión</a:t>
            </a:r>
          </a:p>
        </p:txBody>
      </p:sp>
      <p:sp>
        <p:nvSpPr>
          <p:cNvPr id="419843" name="Rectangle 3"/>
          <p:cNvSpPr>
            <a:spLocks noGrp="1" noChangeArrowheads="1"/>
          </p:cNvSpPr>
          <p:nvPr>
            <p:ph type="body" idx="1"/>
          </p:nvPr>
        </p:nvSpPr>
        <p:spPr>
          <a:xfrm>
            <a:off x="228600" y="1295400"/>
            <a:ext cx="7772400" cy="4114800"/>
          </a:xfrm>
        </p:spPr>
        <p:txBody>
          <a:bodyPr>
            <a:normAutofit fontScale="92500" lnSpcReduction="10000"/>
          </a:bodyPr>
          <a:lstStyle/>
          <a:p>
            <a:pPr>
              <a:lnSpc>
                <a:spcPct val="90000"/>
              </a:lnSpc>
            </a:pPr>
            <a:endParaRPr lang="es-ES" sz="2800" dirty="0"/>
          </a:p>
          <a:p>
            <a:pPr>
              <a:lnSpc>
                <a:spcPct val="90000"/>
              </a:lnSpc>
            </a:pPr>
            <a:r>
              <a:rPr lang="es-ES" sz="2800" dirty="0"/>
              <a:t>Angulo de incidencia mayor</a:t>
            </a:r>
          </a:p>
          <a:p>
            <a:pPr>
              <a:lnSpc>
                <a:spcPct val="90000"/>
              </a:lnSpc>
              <a:buFontTx/>
              <a:buNone/>
            </a:pPr>
            <a:r>
              <a:rPr lang="es-ES" sz="2800" dirty="0"/>
              <a:t>	al ángulo critico</a:t>
            </a:r>
          </a:p>
          <a:p>
            <a:pPr>
              <a:lnSpc>
                <a:spcPct val="90000"/>
              </a:lnSpc>
            </a:pPr>
            <a:r>
              <a:rPr lang="es-ES" sz="2800" dirty="0"/>
              <a:t>n1 &gt; n2</a:t>
            </a:r>
          </a:p>
          <a:p>
            <a:pPr>
              <a:lnSpc>
                <a:spcPct val="90000"/>
              </a:lnSpc>
              <a:buFontTx/>
              <a:buNone/>
            </a:pPr>
            <a:endParaRPr lang="es-ES" sz="2800" dirty="0"/>
          </a:p>
          <a:p>
            <a:pPr>
              <a:lnSpc>
                <a:spcPct val="90000"/>
              </a:lnSpc>
              <a:buFontTx/>
              <a:buNone/>
            </a:pPr>
            <a:endParaRPr lang="es-ES" sz="2800" dirty="0"/>
          </a:p>
          <a:p>
            <a:pPr>
              <a:lnSpc>
                <a:spcPct val="90000"/>
              </a:lnSpc>
            </a:pPr>
            <a:r>
              <a:rPr lang="es-ES" sz="2800" dirty="0"/>
              <a:t>Angulo de incidencia menor</a:t>
            </a:r>
          </a:p>
          <a:p>
            <a:pPr>
              <a:lnSpc>
                <a:spcPct val="90000"/>
              </a:lnSpc>
              <a:buFontTx/>
              <a:buNone/>
            </a:pPr>
            <a:r>
              <a:rPr lang="es-ES" sz="2800" dirty="0"/>
              <a:t>	al ángulo critico</a:t>
            </a:r>
            <a:endParaRPr lang="es-ES" sz="3600" dirty="0"/>
          </a:p>
          <a:p>
            <a:pPr>
              <a:lnSpc>
                <a:spcPct val="90000"/>
              </a:lnSpc>
            </a:pPr>
            <a:r>
              <a:rPr lang="es-ES" sz="2800" dirty="0"/>
              <a:t>n1 &gt; n2</a:t>
            </a:r>
          </a:p>
          <a:p>
            <a:pPr>
              <a:lnSpc>
                <a:spcPct val="90000"/>
              </a:lnSpc>
              <a:buFontTx/>
              <a:buNone/>
            </a:pPr>
            <a:r>
              <a:rPr lang="es-ES" sz="2800" dirty="0"/>
              <a:t> n es el índice de refracción</a:t>
            </a:r>
          </a:p>
        </p:txBody>
      </p:sp>
      <p:sp>
        <p:nvSpPr>
          <p:cNvPr id="419845" name="Text Box 5"/>
          <p:cNvSpPr txBox="1">
            <a:spLocks noChangeArrowheads="1"/>
          </p:cNvSpPr>
          <p:nvPr/>
        </p:nvSpPr>
        <p:spPr bwMode="auto">
          <a:xfrm>
            <a:off x="4919134" y="3194048"/>
            <a:ext cx="3886200" cy="40011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ES" sz="2000" b="0" dirty="0">
                <a:latin typeface="Tahoma" pitchFamily="1" charset="0"/>
              </a:rPr>
              <a:t>Reflexión</a:t>
            </a:r>
          </a:p>
        </p:txBody>
      </p:sp>
      <p:sp>
        <p:nvSpPr>
          <p:cNvPr id="419846" name="Text Box 6"/>
          <p:cNvSpPr txBox="1">
            <a:spLocks noChangeArrowheads="1"/>
          </p:cNvSpPr>
          <p:nvPr/>
        </p:nvSpPr>
        <p:spPr bwMode="auto">
          <a:xfrm>
            <a:off x="4919134" y="5901260"/>
            <a:ext cx="3886200" cy="40011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s-ES" sz="2000" b="0">
                <a:latin typeface="Tahoma" pitchFamily="1" charset="0"/>
              </a:rPr>
              <a:t>Refracción</a:t>
            </a:r>
          </a:p>
        </p:txBody>
      </p:sp>
      <p:pic>
        <p:nvPicPr>
          <p:cNvPr id="419847" name="Picture 7"/>
          <p:cNvPicPr>
            <a:picLocks noChangeAspect="1" noChangeArrowheads="1"/>
          </p:cNvPicPr>
          <p:nvPr/>
        </p:nvPicPr>
        <p:blipFill>
          <a:blip r:embed="rId3"/>
          <a:srcRect/>
          <a:stretch>
            <a:fillRect/>
          </a:stretch>
        </p:blipFill>
        <p:spPr bwMode="auto">
          <a:xfrm>
            <a:off x="4893730" y="1396998"/>
            <a:ext cx="4238625" cy="1714500"/>
          </a:xfrm>
          <a:prstGeom prst="rect">
            <a:avLst/>
          </a:prstGeom>
          <a:noFill/>
          <a:ln w="9525">
            <a:noFill/>
            <a:miter lim="800000"/>
            <a:headEnd/>
            <a:tailEnd/>
          </a:ln>
          <a:effectLst/>
        </p:spPr>
      </p:pic>
      <p:pic>
        <p:nvPicPr>
          <p:cNvPr id="419848" name="Picture 8"/>
          <p:cNvPicPr>
            <a:picLocks noChangeAspect="1" noChangeArrowheads="1"/>
          </p:cNvPicPr>
          <p:nvPr/>
        </p:nvPicPr>
        <p:blipFill>
          <a:blip r:embed="rId4"/>
          <a:srcRect/>
          <a:stretch>
            <a:fillRect/>
          </a:stretch>
        </p:blipFill>
        <p:spPr bwMode="auto">
          <a:xfrm>
            <a:off x="4944529" y="3939110"/>
            <a:ext cx="4191000" cy="17335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pSp>
        <p:nvGrpSpPr>
          <p:cNvPr id="26" name="25 Grupo"/>
          <p:cNvGrpSpPr/>
          <p:nvPr/>
        </p:nvGrpSpPr>
        <p:grpSpPr>
          <a:xfrm>
            <a:off x="1205374" y="2213865"/>
            <a:ext cx="6291951" cy="2288285"/>
            <a:chOff x="1205374" y="2213865"/>
            <a:chExt cx="6291951" cy="2288285"/>
          </a:xfrm>
        </p:grpSpPr>
        <p:sp>
          <p:nvSpPr>
            <p:cNvPr id="5" name="4 Rectángulo"/>
            <p:cNvSpPr/>
            <p:nvPr/>
          </p:nvSpPr>
          <p:spPr>
            <a:xfrm>
              <a:off x="3761910" y="2258870"/>
              <a:ext cx="3735415" cy="1845205"/>
            </a:xfrm>
            <a:prstGeom prst="rect">
              <a:avLst/>
            </a:prstGeom>
            <a:solidFill>
              <a:schemeClr val="accent1">
                <a:alpha val="3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6" name="5 Rectángulo"/>
            <p:cNvSpPr/>
            <p:nvPr/>
          </p:nvSpPr>
          <p:spPr>
            <a:xfrm>
              <a:off x="3356865" y="2618910"/>
              <a:ext cx="4140460" cy="1125125"/>
            </a:xfrm>
            <a:prstGeom prst="rect">
              <a:avLst/>
            </a:prstGeom>
            <a:solidFill>
              <a:schemeClr val="bg1">
                <a:lumMod val="75000"/>
                <a:alpha val="74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7" name="6 CuadroTexto"/>
            <p:cNvSpPr txBox="1"/>
            <p:nvPr/>
          </p:nvSpPr>
          <p:spPr>
            <a:xfrm>
              <a:off x="4789666" y="2280356"/>
              <a:ext cx="1409873" cy="338554"/>
            </a:xfrm>
            <a:prstGeom prst="rect">
              <a:avLst/>
            </a:prstGeom>
            <a:noFill/>
          </p:spPr>
          <p:txBody>
            <a:bodyPr wrap="none" rtlCol="0">
              <a:spAutoFit/>
            </a:bodyPr>
            <a:lstStyle/>
            <a:p>
              <a:r>
                <a:rPr lang="es-MX" sz="1600" dirty="0"/>
                <a:t>Recubrimiento</a:t>
              </a:r>
            </a:p>
          </p:txBody>
        </p:sp>
        <p:sp>
          <p:nvSpPr>
            <p:cNvPr id="8" name="7 CuadroTexto"/>
            <p:cNvSpPr txBox="1"/>
            <p:nvPr/>
          </p:nvSpPr>
          <p:spPr>
            <a:xfrm>
              <a:off x="4829997" y="2700790"/>
              <a:ext cx="1329210" cy="338554"/>
            </a:xfrm>
            <a:prstGeom prst="rect">
              <a:avLst/>
            </a:prstGeom>
            <a:noFill/>
          </p:spPr>
          <p:txBody>
            <a:bodyPr wrap="none" rtlCol="0">
              <a:spAutoFit/>
            </a:bodyPr>
            <a:lstStyle/>
            <a:p>
              <a:r>
                <a:rPr lang="es-MX" sz="1600" dirty="0" err="1"/>
                <a:t>Revestimento</a:t>
              </a:r>
              <a:endParaRPr lang="es-MX" sz="1600" dirty="0"/>
            </a:p>
          </p:txBody>
        </p:sp>
        <p:sp>
          <p:nvSpPr>
            <p:cNvPr id="9" name="8 CuadroTexto"/>
            <p:cNvSpPr txBox="1"/>
            <p:nvPr/>
          </p:nvSpPr>
          <p:spPr>
            <a:xfrm>
              <a:off x="5109721" y="3338990"/>
              <a:ext cx="769763" cy="338554"/>
            </a:xfrm>
            <a:prstGeom prst="rect">
              <a:avLst/>
            </a:prstGeom>
            <a:noFill/>
          </p:spPr>
          <p:txBody>
            <a:bodyPr wrap="none" rtlCol="0">
              <a:spAutoFit/>
            </a:bodyPr>
            <a:lstStyle/>
            <a:p>
              <a:r>
                <a:rPr lang="es-MX" sz="1600" dirty="0"/>
                <a:t>Núcleo</a:t>
              </a:r>
            </a:p>
          </p:txBody>
        </p:sp>
        <p:cxnSp>
          <p:nvCxnSpPr>
            <p:cNvPr id="11" name="10 Conector recto de flecha"/>
            <p:cNvCxnSpPr/>
            <p:nvPr/>
          </p:nvCxnSpPr>
          <p:spPr>
            <a:xfrm flipV="1">
              <a:off x="5832140" y="3267590"/>
              <a:ext cx="387568" cy="2357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3" name="12 Rectángulo"/>
            <p:cNvSpPr/>
            <p:nvPr/>
          </p:nvSpPr>
          <p:spPr>
            <a:xfrm>
              <a:off x="3356865" y="3092451"/>
              <a:ext cx="4140460" cy="15653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4" name="13 Forma libre"/>
            <p:cNvSpPr/>
            <p:nvPr/>
          </p:nvSpPr>
          <p:spPr>
            <a:xfrm>
              <a:off x="1993900" y="3088866"/>
              <a:ext cx="5492750" cy="568733"/>
            </a:xfrm>
            <a:custGeom>
              <a:avLst/>
              <a:gdLst>
                <a:gd name="connsiteX0" fmla="*/ 0 w 5492750"/>
                <a:gd name="connsiteY0" fmla="*/ 565150 h 565150"/>
                <a:gd name="connsiteX1" fmla="*/ 1511300 w 5492750"/>
                <a:gd name="connsiteY1" fmla="*/ 19050 h 565150"/>
                <a:gd name="connsiteX2" fmla="*/ 2139950 w 5492750"/>
                <a:gd name="connsiteY2" fmla="*/ 177800 h 565150"/>
                <a:gd name="connsiteX3" fmla="*/ 2749550 w 5492750"/>
                <a:gd name="connsiteY3" fmla="*/ 0 h 565150"/>
                <a:gd name="connsiteX4" fmla="*/ 3403600 w 5492750"/>
                <a:gd name="connsiteY4" fmla="*/ 152400 h 565150"/>
                <a:gd name="connsiteX5" fmla="*/ 4000500 w 5492750"/>
                <a:gd name="connsiteY5" fmla="*/ 6350 h 565150"/>
                <a:gd name="connsiteX6" fmla="*/ 4686300 w 5492750"/>
                <a:gd name="connsiteY6" fmla="*/ 152400 h 565150"/>
                <a:gd name="connsiteX7" fmla="*/ 5276850 w 5492750"/>
                <a:gd name="connsiteY7" fmla="*/ 19050 h 565150"/>
                <a:gd name="connsiteX8" fmla="*/ 5492750 w 5492750"/>
                <a:gd name="connsiteY8" fmla="*/ 101600 h 565150"/>
                <a:gd name="connsiteX0" fmla="*/ 0 w 5492750"/>
                <a:gd name="connsiteY0" fmla="*/ 568733 h 568733"/>
                <a:gd name="connsiteX1" fmla="*/ 1524881 w 5492750"/>
                <a:gd name="connsiteY1" fmla="*/ 0 h 568733"/>
                <a:gd name="connsiteX2" fmla="*/ 2139950 w 5492750"/>
                <a:gd name="connsiteY2" fmla="*/ 181383 h 568733"/>
                <a:gd name="connsiteX3" fmla="*/ 2749550 w 5492750"/>
                <a:gd name="connsiteY3" fmla="*/ 3583 h 568733"/>
                <a:gd name="connsiteX4" fmla="*/ 3403600 w 5492750"/>
                <a:gd name="connsiteY4" fmla="*/ 155983 h 568733"/>
                <a:gd name="connsiteX5" fmla="*/ 4000500 w 5492750"/>
                <a:gd name="connsiteY5" fmla="*/ 9933 h 568733"/>
                <a:gd name="connsiteX6" fmla="*/ 4686300 w 5492750"/>
                <a:gd name="connsiteY6" fmla="*/ 155983 h 568733"/>
                <a:gd name="connsiteX7" fmla="*/ 5276850 w 5492750"/>
                <a:gd name="connsiteY7" fmla="*/ 22633 h 568733"/>
                <a:gd name="connsiteX8" fmla="*/ 5492750 w 5492750"/>
                <a:gd name="connsiteY8" fmla="*/ 105183 h 568733"/>
                <a:gd name="connsiteX0" fmla="*/ 0 w 5492750"/>
                <a:gd name="connsiteY0" fmla="*/ 568733 h 568733"/>
                <a:gd name="connsiteX1" fmla="*/ 1524881 w 5492750"/>
                <a:gd name="connsiteY1" fmla="*/ 0 h 568733"/>
                <a:gd name="connsiteX2" fmla="*/ 2139950 w 5492750"/>
                <a:gd name="connsiteY2" fmla="*/ 167803 h 568733"/>
                <a:gd name="connsiteX3" fmla="*/ 2749550 w 5492750"/>
                <a:gd name="connsiteY3" fmla="*/ 3583 h 568733"/>
                <a:gd name="connsiteX4" fmla="*/ 3403600 w 5492750"/>
                <a:gd name="connsiteY4" fmla="*/ 155983 h 568733"/>
                <a:gd name="connsiteX5" fmla="*/ 4000500 w 5492750"/>
                <a:gd name="connsiteY5" fmla="*/ 9933 h 568733"/>
                <a:gd name="connsiteX6" fmla="*/ 4686300 w 5492750"/>
                <a:gd name="connsiteY6" fmla="*/ 155983 h 568733"/>
                <a:gd name="connsiteX7" fmla="*/ 5276850 w 5492750"/>
                <a:gd name="connsiteY7" fmla="*/ 22633 h 568733"/>
                <a:gd name="connsiteX8" fmla="*/ 5492750 w 5492750"/>
                <a:gd name="connsiteY8" fmla="*/ 105183 h 568733"/>
                <a:gd name="connsiteX0" fmla="*/ 0 w 5492750"/>
                <a:gd name="connsiteY0" fmla="*/ 568733 h 568733"/>
                <a:gd name="connsiteX1" fmla="*/ 1524881 w 5492750"/>
                <a:gd name="connsiteY1" fmla="*/ 0 h 568733"/>
                <a:gd name="connsiteX2" fmla="*/ 2139950 w 5492750"/>
                <a:gd name="connsiteY2" fmla="*/ 167803 h 568733"/>
                <a:gd name="connsiteX3" fmla="*/ 2749550 w 5492750"/>
                <a:gd name="connsiteY3" fmla="*/ 3583 h 568733"/>
                <a:gd name="connsiteX4" fmla="*/ 3403600 w 5492750"/>
                <a:gd name="connsiteY4" fmla="*/ 155983 h 568733"/>
                <a:gd name="connsiteX5" fmla="*/ 4000500 w 5492750"/>
                <a:gd name="connsiteY5" fmla="*/ 9933 h 568733"/>
                <a:gd name="connsiteX6" fmla="*/ 4686300 w 5492750"/>
                <a:gd name="connsiteY6" fmla="*/ 155983 h 568733"/>
                <a:gd name="connsiteX7" fmla="*/ 5267796 w 5492750"/>
                <a:gd name="connsiteY7" fmla="*/ 4526 h 568733"/>
                <a:gd name="connsiteX8" fmla="*/ 5492750 w 5492750"/>
                <a:gd name="connsiteY8" fmla="*/ 105183 h 56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2750" h="568733">
                  <a:moveTo>
                    <a:pt x="0" y="568733"/>
                  </a:moveTo>
                  <a:lnTo>
                    <a:pt x="1524881" y="0"/>
                  </a:lnTo>
                  <a:lnTo>
                    <a:pt x="2139950" y="167803"/>
                  </a:lnTo>
                  <a:lnTo>
                    <a:pt x="2749550" y="3583"/>
                  </a:lnTo>
                  <a:lnTo>
                    <a:pt x="3403600" y="155983"/>
                  </a:lnTo>
                  <a:lnTo>
                    <a:pt x="4000500" y="9933"/>
                  </a:lnTo>
                  <a:lnTo>
                    <a:pt x="4686300" y="155983"/>
                  </a:lnTo>
                  <a:lnTo>
                    <a:pt x="5267796" y="4526"/>
                  </a:lnTo>
                  <a:lnTo>
                    <a:pt x="5492750" y="105183"/>
                  </a:lnTo>
                </a:path>
              </a:pathLst>
            </a:cu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5" name="14 Forma libre"/>
            <p:cNvSpPr/>
            <p:nvPr/>
          </p:nvSpPr>
          <p:spPr>
            <a:xfrm>
              <a:off x="2444750" y="2800350"/>
              <a:ext cx="1644650" cy="1701800"/>
            </a:xfrm>
            <a:custGeom>
              <a:avLst/>
              <a:gdLst>
                <a:gd name="connsiteX0" fmla="*/ 0 w 1644650"/>
                <a:gd name="connsiteY0" fmla="*/ 1701800 h 1701800"/>
                <a:gd name="connsiteX1" fmla="*/ 977900 w 1644650"/>
                <a:gd name="connsiteY1" fmla="*/ 298450 h 1701800"/>
                <a:gd name="connsiteX2" fmla="*/ 1644650 w 1644650"/>
                <a:gd name="connsiteY2" fmla="*/ 0 h 1701800"/>
              </a:gdLst>
              <a:ahLst/>
              <a:cxnLst>
                <a:cxn ang="0">
                  <a:pos x="connsiteX0" y="connsiteY0"/>
                </a:cxn>
                <a:cxn ang="0">
                  <a:pos x="connsiteX1" y="connsiteY1"/>
                </a:cxn>
                <a:cxn ang="0">
                  <a:pos x="connsiteX2" y="connsiteY2"/>
                </a:cxn>
              </a:cxnLst>
              <a:rect l="l" t="t" r="r" b="b"/>
              <a:pathLst>
                <a:path w="1644650" h="1701800">
                  <a:moveTo>
                    <a:pt x="0" y="1701800"/>
                  </a:moveTo>
                  <a:lnTo>
                    <a:pt x="977900" y="298450"/>
                  </a:lnTo>
                  <a:lnTo>
                    <a:pt x="1644650" y="0"/>
                  </a:lnTo>
                </a:path>
              </a:pathLst>
            </a:cu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cxnSp>
          <p:nvCxnSpPr>
            <p:cNvPr id="17" name="16 Conector recto"/>
            <p:cNvCxnSpPr/>
            <p:nvPr/>
          </p:nvCxnSpPr>
          <p:spPr>
            <a:xfrm>
              <a:off x="1781690" y="2213865"/>
              <a:ext cx="1575175" cy="87858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18 Conector recto"/>
            <p:cNvCxnSpPr/>
            <p:nvPr/>
          </p:nvCxnSpPr>
          <p:spPr>
            <a:xfrm flipV="1">
              <a:off x="1781690" y="3248980"/>
              <a:ext cx="1575175" cy="855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5" name="24 Forma libre"/>
            <p:cNvSpPr/>
            <p:nvPr/>
          </p:nvSpPr>
          <p:spPr>
            <a:xfrm>
              <a:off x="1511660" y="2368550"/>
              <a:ext cx="391675" cy="1593850"/>
            </a:xfrm>
            <a:custGeom>
              <a:avLst/>
              <a:gdLst>
                <a:gd name="connsiteX0" fmla="*/ 571500 w 571500"/>
                <a:gd name="connsiteY0" fmla="*/ 0 h 1593850"/>
                <a:gd name="connsiteX1" fmla="*/ 0 w 571500"/>
                <a:gd name="connsiteY1" fmla="*/ 781050 h 1593850"/>
                <a:gd name="connsiteX2" fmla="*/ 571500 w 571500"/>
                <a:gd name="connsiteY2" fmla="*/ 1593850 h 1593850"/>
              </a:gdLst>
              <a:ahLst/>
              <a:cxnLst>
                <a:cxn ang="0">
                  <a:pos x="connsiteX0" y="connsiteY0"/>
                </a:cxn>
                <a:cxn ang="0">
                  <a:pos x="connsiteX1" y="connsiteY1"/>
                </a:cxn>
                <a:cxn ang="0">
                  <a:pos x="connsiteX2" y="connsiteY2"/>
                </a:cxn>
              </a:cxnLst>
              <a:rect l="l" t="t" r="r" b="b"/>
              <a:pathLst>
                <a:path w="571500" h="1593850">
                  <a:moveTo>
                    <a:pt x="571500" y="0"/>
                  </a:moveTo>
                  <a:cubicBezTo>
                    <a:pt x="285750" y="257704"/>
                    <a:pt x="0" y="515408"/>
                    <a:pt x="0" y="781050"/>
                  </a:cubicBezTo>
                  <a:cubicBezTo>
                    <a:pt x="0" y="1046692"/>
                    <a:pt x="285750" y="1320271"/>
                    <a:pt x="571500" y="1593850"/>
                  </a:cubicBezTo>
                </a:path>
              </a:pathLst>
            </a:custGeom>
            <a:noFill/>
            <a:ln w="9525">
              <a:solidFill>
                <a:schemeClr val="tx1"/>
              </a:solidFill>
              <a:headEnd type="triangle"/>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2" name="21 CuadroTexto"/>
            <p:cNvSpPr txBox="1"/>
            <p:nvPr/>
          </p:nvSpPr>
          <p:spPr>
            <a:xfrm>
              <a:off x="1205374" y="2906966"/>
              <a:ext cx="1398716" cy="523220"/>
            </a:xfrm>
            <a:prstGeom prst="rect">
              <a:avLst/>
            </a:prstGeom>
            <a:solidFill>
              <a:schemeClr val="bg1"/>
            </a:solidFill>
          </p:spPr>
          <p:txBody>
            <a:bodyPr wrap="none" rtlCol="0">
              <a:spAutoFit/>
            </a:bodyPr>
            <a:lstStyle/>
            <a:p>
              <a:pPr algn="ctr"/>
              <a:r>
                <a:rPr lang="es-MX" sz="1400" dirty="0"/>
                <a:t>Ángulo de </a:t>
              </a:r>
              <a:br>
                <a:rPr lang="es-MX" sz="1400" dirty="0"/>
              </a:br>
              <a:r>
                <a:rPr lang="es-MX" sz="1400" dirty="0"/>
                <a:t>incidencia válido</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685800" y="381000"/>
            <a:ext cx="7772400" cy="1143000"/>
          </a:xfrm>
        </p:spPr>
        <p:txBody>
          <a:bodyPr/>
          <a:lstStyle/>
          <a:p>
            <a:r>
              <a:rPr lang="en-US" b="1"/>
              <a:t>Tipos de fibra óptica</a:t>
            </a:r>
            <a:endParaRPr lang="en-US"/>
          </a:p>
        </p:txBody>
      </p:sp>
      <p:grpSp>
        <p:nvGrpSpPr>
          <p:cNvPr id="2" name="Group 3"/>
          <p:cNvGrpSpPr>
            <a:grpSpLocks/>
          </p:cNvGrpSpPr>
          <p:nvPr/>
        </p:nvGrpSpPr>
        <p:grpSpPr bwMode="auto">
          <a:xfrm>
            <a:off x="1771080" y="1708732"/>
            <a:ext cx="7010400" cy="4092575"/>
            <a:chOff x="1152" y="1040"/>
            <a:chExt cx="4416" cy="2578"/>
          </a:xfrm>
        </p:grpSpPr>
        <p:graphicFrame>
          <p:nvGraphicFramePr>
            <p:cNvPr id="312324" name="Object 4"/>
            <p:cNvGraphicFramePr>
              <a:graphicFrameLocks noChangeAspect="1"/>
            </p:cNvGraphicFramePr>
            <p:nvPr/>
          </p:nvGraphicFramePr>
          <p:xfrm>
            <a:off x="1359" y="1040"/>
            <a:ext cx="4209" cy="2512"/>
          </p:xfrm>
          <a:graphic>
            <a:graphicData uri="http://schemas.openxmlformats.org/presentationml/2006/ole">
              <mc:AlternateContent xmlns:mc="http://schemas.openxmlformats.org/markup-compatibility/2006">
                <mc:Choice xmlns:v="urn:schemas-microsoft-com:vml" Requires="v">
                  <p:oleObj spid="_x0000_s86041" name="Image" r:id="rId4" imgW="12254022" imgH="11392887" progId="">
                    <p:embed/>
                  </p:oleObj>
                </mc:Choice>
                <mc:Fallback>
                  <p:oleObj name="Image" r:id="rId4" imgW="12254022" imgH="11392887"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 y="1040"/>
                          <a:ext cx="4209" cy="2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5" name="Rectangle 5"/>
            <p:cNvSpPr>
              <a:spLocks noChangeArrowheads="1"/>
            </p:cNvSpPr>
            <p:nvPr/>
          </p:nvSpPr>
          <p:spPr bwMode="auto">
            <a:xfrm>
              <a:off x="1152" y="3282"/>
              <a:ext cx="4416" cy="336"/>
            </a:xfrm>
            <a:prstGeom prst="rect">
              <a:avLst/>
            </a:prstGeom>
            <a:solidFill>
              <a:schemeClr val="bg1"/>
            </a:solidFill>
            <a:ln w="12700">
              <a:noFill/>
              <a:miter lim="800000"/>
              <a:headEnd type="none" w="sm" len="sm"/>
              <a:tailEnd type="none" w="sm" len="sm"/>
            </a:ln>
            <a:effectLst/>
          </p:spPr>
          <p:txBody>
            <a:bodyPr wrap="none" anchor="ctr">
              <a:prstTxWarp prst="textNoShape">
                <a:avLst/>
              </a:prstTxWarp>
            </a:bodyPr>
            <a:lstStyle/>
            <a:p>
              <a:endParaRPr lang="es-MX"/>
            </a:p>
          </p:txBody>
        </p:sp>
      </p:grpSp>
      <p:sp>
        <p:nvSpPr>
          <p:cNvPr id="312326" name="Text Box 6"/>
          <p:cNvSpPr txBox="1">
            <a:spLocks noChangeArrowheads="1"/>
          </p:cNvSpPr>
          <p:nvPr/>
        </p:nvSpPr>
        <p:spPr bwMode="auto">
          <a:xfrm>
            <a:off x="803147" y="2438400"/>
            <a:ext cx="1418477" cy="40011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000" dirty="0">
                <a:solidFill>
                  <a:srgbClr val="1F497D"/>
                </a:solidFill>
              </a:rPr>
              <a:t>Multimodal</a:t>
            </a:r>
          </a:p>
        </p:txBody>
      </p:sp>
      <p:sp>
        <p:nvSpPr>
          <p:cNvPr id="312327" name="Text Box 7"/>
          <p:cNvSpPr txBox="1">
            <a:spLocks noChangeArrowheads="1"/>
          </p:cNvSpPr>
          <p:nvPr/>
        </p:nvSpPr>
        <p:spPr bwMode="auto">
          <a:xfrm>
            <a:off x="728131" y="3505200"/>
            <a:ext cx="1493493" cy="40011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000" dirty="0">
                <a:solidFill>
                  <a:srgbClr val="1F497D"/>
                </a:solidFill>
              </a:rPr>
              <a:t>Monomodal</a:t>
            </a:r>
          </a:p>
        </p:txBody>
      </p:sp>
      <p:sp>
        <p:nvSpPr>
          <p:cNvPr id="312328" name="Text Box 8"/>
          <p:cNvSpPr txBox="1">
            <a:spLocks noChangeArrowheads="1"/>
          </p:cNvSpPr>
          <p:nvPr/>
        </p:nvSpPr>
        <p:spPr bwMode="auto">
          <a:xfrm>
            <a:off x="236585" y="4428062"/>
            <a:ext cx="1985039" cy="707886"/>
          </a:xfrm>
          <a:prstGeom prst="rect">
            <a:avLst/>
          </a:prstGeom>
          <a:noFill/>
          <a:ln w="12700">
            <a:noFill/>
            <a:miter lim="800000"/>
            <a:headEnd type="none" w="sm" len="sm"/>
            <a:tailEnd type="none" w="sm" len="sm"/>
          </a:ln>
          <a:effectLst/>
        </p:spPr>
        <p:txBody>
          <a:bodyPr wrap="none">
            <a:prstTxWarp prst="textNoShape">
              <a:avLst/>
            </a:prstTxWarp>
            <a:spAutoFit/>
          </a:bodyPr>
          <a:lstStyle/>
          <a:p>
            <a:pPr algn="r"/>
            <a:r>
              <a:rPr lang="es-MX" sz="2000" dirty="0">
                <a:solidFill>
                  <a:srgbClr val="1F497D"/>
                </a:solidFill>
              </a:rPr>
              <a:t>Multimodal de</a:t>
            </a:r>
          </a:p>
          <a:p>
            <a:pPr algn="r"/>
            <a:r>
              <a:rPr lang="es-MX" sz="2000" dirty="0">
                <a:solidFill>
                  <a:srgbClr val="1F497D"/>
                </a:solidFill>
              </a:rPr>
              <a:t>índice graduado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85800" y="304800"/>
            <a:ext cx="7772400" cy="1143000"/>
          </a:xfrm>
        </p:spPr>
        <p:txBody>
          <a:bodyPr/>
          <a:lstStyle/>
          <a:p>
            <a:r>
              <a:rPr lang="es-MX"/>
              <a:t>Guías de onda</a:t>
            </a:r>
          </a:p>
        </p:txBody>
      </p:sp>
      <p:pic>
        <p:nvPicPr>
          <p:cNvPr id="304131" name="Picture 3" descr="waveguide"/>
          <p:cNvPicPr>
            <a:picLocks noChangeAspect="1" noChangeArrowheads="1"/>
          </p:cNvPicPr>
          <p:nvPr/>
        </p:nvPicPr>
        <p:blipFill>
          <a:blip r:embed="rId3"/>
          <a:srcRect/>
          <a:stretch>
            <a:fillRect/>
          </a:stretch>
        </p:blipFill>
        <p:spPr bwMode="auto">
          <a:xfrm>
            <a:off x="304800" y="1905000"/>
            <a:ext cx="3886200" cy="3490913"/>
          </a:xfrm>
          <a:prstGeom prst="rect">
            <a:avLst/>
          </a:prstGeom>
          <a:noFill/>
          <a:ln w="9525">
            <a:noFill/>
            <a:miter lim="800000"/>
            <a:headEnd/>
            <a:tailEnd/>
          </a:ln>
          <a:effectLst/>
        </p:spPr>
      </p:pic>
      <p:sp>
        <p:nvSpPr>
          <p:cNvPr id="304132" name="Rectangle 4"/>
          <p:cNvSpPr>
            <a:spLocks noChangeArrowheads="1"/>
          </p:cNvSpPr>
          <p:nvPr/>
        </p:nvSpPr>
        <p:spPr bwMode="auto">
          <a:xfrm>
            <a:off x="4419600" y="1524000"/>
            <a:ext cx="4343400" cy="2743200"/>
          </a:xfrm>
          <a:prstGeom prst="rect">
            <a:avLst/>
          </a:prstGeom>
          <a:noFill/>
          <a:ln w="9525">
            <a:noFill/>
            <a:miter lim="800000"/>
            <a:headEnd/>
            <a:tailEnd/>
          </a:ln>
          <a:effectLst/>
        </p:spPr>
        <p:txBody>
          <a:bodyPr>
            <a:prstTxWarp prst="textNoShape">
              <a:avLst/>
            </a:prstTxWarp>
          </a:bodyPr>
          <a:lstStyle/>
          <a:p>
            <a:pPr marL="342900" indent="-342900" algn="l">
              <a:lnSpc>
                <a:spcPct val="90000"/>
              </a:lnSpc>
              <a:spcBef>
                <a:spcPct val="20000"/>
              </a:spcBef>
              <a:buFontTx/>
              <a:buChar char="•"/>
            </a:pPr>
            <a:r>
              <a:rPr lang="es-ES" sz="2800" b="0" dirty="0">
                <a:solidFill>
                  <a:srgbClr val="1F497D"/>
                </a:solidFill>
                <a:latin typeface="Arial Narrow" pitchFamily="1" charset="0"/>
              </a:rPr>
              <a:t>Ducto circular o rectangular de cobre ó algún otro conductor que confina y conduce la propagación de la señal en forma de onda electromagnética</a:t>
            </a:r>
          </a:p>
          <a:p>
            <a:pPr marL="342900" indent="-342900" algn="l">
              <a:lnSpc>
                <a:spcPct val="90000"/>
              </a:lnSpc>
              <a:spcBef>
                <a:spcPct val="20000"/>
              </a:spcBef>
              <a:buFontTx/>
              <a:buChar char="•"/>
            </a:pPr>
            <a:r>
              <a:rPr lang="es-ES" sz="2800" b="0" dirty="0">
                <a:solidFill>
                  <a:srgbClr val="1F497D"/>
                </a:solidFill>
                <a:latin typeface="Arial Narrow" pitchFamily="1" charset="0"/>
              </a:rPr>
              <a:t>Se utiliza para señales en el rango de GHz donde las pérdidas aún en cable coaxial son  considerables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685800" y="381000"/>
            <a:ext cx="7772400" cy="762000"/>
          </a:xfrm>
        </p:spPr>
        <p:txBody>
          <a:bodyPr/>
          <a:lstStyle/>
          <a:p>
            <a:r>
              <a:rPr lang="es-MX"/>
              <a:t>Ondas electromagn</a:t>
            </a:r>
            <a:r>
              <a:rPr lang="es-ES"/>
              <a:t>éticas</a:t>
            </a:r>
            <a:endParaRPr lang="es-MX"/>
          </a:p>
        </p:txBody>
      </p:sp>
      <p:pic>
        <p:nvPicPr>
          <p:cNvPr id="455684" name="Picture 4" descr="Diagram of atoms within a wire with electrons between them and circles around the wire representing an electromagnetic field"/>
          <p:cNvPicPr>
            <a:picLocks noChangeAspect="1" noChangeArrowheads="1"/>
          </p:cNvPicPr>
          <p:nvPr/>
        </p:nvPicPr>
        <p:blipFill>
          <a:blip r:embed="rId3"/>
          <a:srcRect/>
          <a:stretch>
            <a:fillRect/>
          </a:stretch>
        </p:blipFill>
        <p:spPr bwMode="auto">
          <a:xfrm>
            <a:off x="1752600" y="3733800"/>
            <a:ext cx="5638800" cy="2457450"/>
          </a:xfrm>
          <a:prstGeom prst="rect">
            <a:avLst/>
          </a:prstGeom>
          <a:noFill/>
        </p:spPr>
      </p:pic>
      <p:sp>
        <p:nvSpPr>
          <p:cNvPr id="455685" name="Rectangle 5"/>
          <p:cNvSpPr>
            <a:spLocks noGrp="1" noChangeArrowheads="1"/>
          </p:cNvSpPr>
          <p:nvPr>
            <p:ph type="body" idx="1"/>
          </p:nvPr>
        </p:nvSpPr>
        <p:spPr>
          <a:xfrm>
            <a:off x="685800" y="1341438"/>
            <a:ext cx="7772400" cy="4395787"/>
          </a:xfrm>
        </p:spPr>
        <p:txBody>
          <a:bodyPr/>
          <a:lstStyle/>
          <a:p>
            <a:r>
              <a:rPr lang="es-ES"/>
              <a:t>La corriente eléctrica genera un campo eléctrico que induce un campo magnético que a su vez genera un campo eléctrico…</a:t>
            </a:r>
          </a:p>
          <a:p>
            <a:r>
              <a:rPr lang="es-ES"/>
              <a:t>Principio de radiación de las antenas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550336" y="-101595"/>
            <a:ext cx="7772400" cy="1143000"/>
          </a:xfrm>
          <a:noFill/>
          <a:ln/>
        </p:spPr>
        <p:txBody>
          <a:bodyPr lIns="92075" tIns="46038" rIns="92075" bIns="46038"/>
          <a:lstStyle/>
          <a:p>
            <a:pPr defTabSz="762000" eaLnBrk="0" hangingPunct="0"/>
            <a:r>
              <a:rPr lang="en-US"/>
              <a:t>Microondas</a:t>
            </a:r>
          </a:p>
        </p:txBody>
      </p:sp>
      <p:sp>
        <p:nvSpPr>
          <p:cNvPr id="328707" name="Rectangle 3"/>
          <p:cNvSpPr>
            <a:spLocks noGrp="1" noChangeArrowheads="1"/>
          </p:cNvSpPr>
          <p:nvPr>
            <p:ph type="body" idx="1"/>
          </p:nvPr>
        </p:nvSpPr>
        <p:spPr>
          <a:xfrm>
            <a:off x="550336" y="965205"/>
            <a:ext cx="5867400" cy="4419600"/>
          </a:xfrm>
          <a:noFill/>
          <a:ln/>
        </p:spPr>
        <p:txBody>
          <a:bodyPr lIns="92075" tIns="46038" rIns="92075" bIns="46038">
            <a:normAutofit fontScale="92500" lnSpcReduction="10000"/>
          </a:bodyPr>
          <a:lstStyle/>
          <a:p>
            <a:pPr defTabSz="762000" eaLnBrk="0" hangingPunct="0">
              <a:lnSpc>
                <a:spcPct val="90000"/>
              </a:lnSpc>
            </a:pPr>
            <a:r>
              <a:rPr lang="es-MX" sz="2800" dirty="0"/>
              <a:t>Propagación en línea de vista, requiere de alineación muy precisa</a:t>
            </a:r>
          </a:p>
          <a:p>
            <a:pPr defTabSz="762000" eaLnBrk="0" hangingPunct="0">
              <a:lnSpc>
                <a:spcPct val="90000"/>
              </a:lnSpc>
            </a:pPr>
            <a:r>
              <a:rPr lang="es-MX" sz="2800" dirty="0"/>
              <a:t>Utiliza antenas altamente direccionales para minimizar interferencia</a:t>
            </a:r>
          </a:p>
          <a:p>
            <a:pPr defTabSz="762000" eaLnBrk="0" hangingPunct="0">
              <a:lnSpc>
                <a:spcPct val="90000"/>
              </a:lnSpc>
            </a:pPr>
            <a:r>
              <a:rPr lang="es-MX" sz="2800" dirty="0"/>
              <a:t>Frecuencias dedicadas y reguladas por IFT</a:t>
            </a:r>
          </a:p>
          <a:p>
            <a:pPr defTabSz="762000" eaLnBrk="0" hangingPunct="0">
              <a:lnSpc>
                <a:spcPct val="90000"/>
              </a:lnSpc>
            </a:pPr>
            <a:r>
              <a:rPr lang="es-MX" sz="2800" dirty="0"/>
              <a:t>Señales de microondas pueden atravesar paredes y barreras físicas</a:t>
            </a:r>
          </a:p>
          <a:p>
            <a:pPr defTabSz="762000" eaLnBrk="0" hangingPunct="0">
              <a:lnSpc>
                <a:spcPct val="90000"/>
              </a:lnSpc>
            </a:pPr>
            <a:r>
              <a:rPr lang="es-MX" sz="2800" dirty="0"/>
              <a:t>Exposición a radiaciones es nociva para la salud</a:t>
            </a:r>
          </a:p>
          <a:p>
            <a:pPr defTabSz="762000" eaLnBrk="0" hangingPunct="0">
              <a:lnSpc>
                <a:spcPct val="90000"/>
              </a:lnSpc>
            </a:pPr>
            <a:r>
              <a:rPr lang="es-MX" sz="2800" dirty="0"/>
              <a:t>Propensa a interferencia de otras fuentes</a:t>
            </a:r>
          </a:p>
          <a:p>
            <a:pPr defTabSz="762000" eaLnBrk="0" hangingPunct="0">
              <a:lnSpc>
                <a:spcPct val="90000"/>
              </a:lnSpc>
            </a:pPr>
            <a:endParaRPr lang="es-MX" sz="2800" dirty="0"/>
          </a:p>
        </p:txBody>
      </p:sp>
      <p:pic>
        <p:nvPicPr>
          <p:cNvPr id="328708" name="Picture 4" descr="2yagi"/>
          <p:cNvPicPr>
            <a:picLocks noChangeAspect="1" noChangeArrowheads="1"/>
          </p:cNvPicPr>
          <p:nvPr/>
        </p:nvPicPr>
        <p:blipFill>
          <a:blip r:embed="rId3"/>
          <a:srcRect/>
          <a:stretch>
            <a:fillRect/>
          </a:stretch>
        </p:blipFill>
        <p:spPr bwMode="auto">
          <a:xfrm>
            <a:off x="6813550" y="4651375"/>
            <a:ext cx="2101850" cy="1520825"/>
          </a:xfrm>
          <a:prstGeom prst="rect">
            <a:avLst/>
          </a:prstGeom>
          <a:noFill/>
        </p:spPr>
      </p:pic>
      <p:pic>
        <p:nvPicPr>
          <p:cNvPr id="328709" name="Picture 5" descr="grid3"/>
          <p:cNvPicPr>
            <a:picLocks noChangeAspect="1" noChangeArrowheads="1"/>
          </p:cNvPicPr>
          <p:nvPr/>
        </p:nvPicPr>
        <p:blipFill>
          <a:blip r:embed="rId4"/>
          <a:srcRect/>
          <a:stretch>
            <a:fillRect/>
          </a:stretch>
        </p:blipFill>
        <p:spPr bwMode="auto">
          <a:xfrm>
            <a:off x="7086600" y="2743200"/>
            <a:ext cx="1828800" cy="1747838"/>
          </a:xfrm>
          <a:prstGeom prst="rect">
            <a:avLst/>
          </a:prstGeom>
          <a:noFill/>
        </p:spPr>
      </p:pic>
      <p:pic>
        <p:nvPicPr>
          <p:cNvPr id="328710" name="Picture 6" descr="ant3"/>
          <p:cNvPicPr>
            <a:picLocks noChangeAspect="1" noChangeArrowheads="1"/>
          </p:cNvPicPr>
          <p:nvPr/>
        </p:nvPicPr>
        <p:blipFill>
          <a:blip r:embed="rId5"/>
          <a:srcRect/>
          <a:stretch>
            <a:fillRect/>
          </a:stretch>
        </p:blipFill>
        <p:spPr bwMode="auto">
          <a:xfrm>
            <a:off x="7326313" y="469900"/>
            <a:ext cx="1589087" cy="211296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685800" y="245536"/>
            <a:ext cx="7772400" cy="685800"/>
          </a:xfrm>
        </p:spPr>
        <p:txBody>
          <a:bodyPr>
            <a:normAutofit fontScale="90000"/>
          </a:bodyPr>
          <a:lstStyle/>
          <a:p>
            <a:r>
              <a:rPr lang="es-MX" dirty="0"/>
              <a:t>Microondas terrestres</a:t>
            </a:r>
          </a:p>
        </p:txBody>
      </p:sp>
      <p:sp>
        <p:nvSpPr>
          <p:cNvPr id="329731" name="Rectangle 3"/>
          <p:cNvSpPr>
            <a:spLocks noGrp="1" noChangeArrowheads="1"/>
          </p:cNvSpPr>
          <p:nvPr>
            <p:ph type="body" idx="1"/>
          </p:nvPr>
        </p:nvSpPr>
        <p:spPr>
          <a:xfrm>
            <a:off x="3708400" y="990074"/>
            <a:ext cx="5184775" cy="4495800"/>
          </a:xfrm>
        </p:spPr>
        <p:txBody>
          <a:bodyPr>
            <a:normAutofit fontScale="92500"/>
          </a:bodyPr>
          <a:lstStyle/>
          <a:p>
            <a:pPr>
              <a:lnSpc>
                <a:spcPct val="90000"/>
              </a:lnSpc>
            </a:pPr>
            <a:r>
              <a:rPr lang="es-MX" sz="2400"/>
              <a:t>Rangos de frecuencia de 2 a 40 GHz</a:t>
            </a:r>
          </a:p>
          <a:p>
            <a:pPr>
              <a:lnSpc>
                <a:spcPct val="90000"/>
              </a:lnSpc>
            </a:pPr>
            <a:r>
              <a:rPr lang="es-MX" sz="2400"/>
              <a:t>Relativamente cara aunque puede resultar la tecnología más económica en el corto plazo o cuando la instalación física no es viable</a:t>
            </a:r>
          </a:p>
          <a:p>
            <a:pPr>
              <a:lnSpc>
                <a:spcPct val="90000"/>
              </a:lnSpc>
            </a:pPr>
            <a:r>
              <a:rPr lang="es-MX" sz="2400"/>
              <a:t>Distancia entre repetidores de 40 km a 100 km</a:t>
            </a:r>
          </a:p>
          <a:p>
            <a:pPr>
              <a:lnSpc>
                <a:spcPct val="90000"/>
              </a:lnSpc>
            </a:pPr>
            <a:r>
              <a:rPr lang="es-MX" sz="2400"/>
              <a:t>Tasas de transmisión de decenas de Mbps, aunque 500 Mbps son factibles</a:t>
            </a:r>
          </a:p>
          <a:p>
            <a:pPr>
              <a:lnSpc>
                <a:spcPct val="90000"/>
              </a:lnSpc>
            </a:pPr>
            <a:r>
              <a:rPr lang="es-MX" sz="2400"/>
              <a:t>Telecomunicaciones de media y larga distancia</a:t>
            </a:r>
          </a:p>
          <a:p>
            <a:pPr>
              <a:lnSpc>
                <a:spcPct val="90000"/>
              </a:lnSpc>
            </a:pPr>
            <a:r>
              <a:rPr lang="es-MX" sz="2400"/>
              <a:t>Enlaces punto a punto entre edificios</a:t>
            </a:r>
          </a:p>
          <a:p>
            <a:pPr>
              <a:lnSpc>
                <a:spcPct val="90000"/>
              </a:lnSpc>
            </a:pPr>
            <a:r>
              <a:rPr lang="es-MX" sz="2400"/>
              <a:t>Voz, televisión y redes de datos privadas</a:t>
            </a:r>
          </a:p>
        </p:txBody>
      </p:sp>
      <p:pic>
        <p:nvPicPr>
          <p:cNvPr id="329732" name="Picture 4" descr="FIG6-11"/>
          <p:cNvPicPr>
            <a:picLocks noChangeAspect="1" noChangeArrowheads="1"/>
          </p:cNvPicPr>
          <p:nvPr/>
        </p:nvPicPr>
        <p:blipFill>
          <a:blip r:embed="rId3"/>
          <a:srcRect/>
          <a:stretch>
            <a:fillRect/>
          </a:stretch>
        </p:blipFill>
        <p:spPr bwMode="auto">
          <a:xfrm>
            <a:off x="381000" y="1905000"/>
            <a:ext cx="3327400" cy="315753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ítulo 1"/>
          <p:cNvSpPr>
            <a:spLocks noGrp="1"/>
          </p:cNvSpPr>
          <p:nvPr>
            <p:ph type="title"/>
          </p:nvPr>
        </p:nvSpPr>
        <p:spPr/>
        <p:txBody>
          <a:bodyPr/>
          <a:lstStyle/>
          <a:p>
            <a:r>
              <a:rPr lang="es-MX"/>
              <a:t>Frecuencia vs cobertura</a:t>
            </a:r>
          </a:p>
        </p:txBody>
      </p:sp>
      <p:grpSp>
        <p:nvGrpSpPr>
          <p:cNvPr id="2" name="Agrupar 35"/>
          <p:cNvGrpSpPr>
            <a:grpSpLocks/>
          </p:cNvGrpSpPr>
          <p:nvPr/>
        </p:nvGrpSpPr>
        <p:grpSpPr bwMode="auto">
          <a:xfrm>
            <a:off x="7019925" y="3652838"/>
            <a:ext cx="1133475" cy="1195387"/>
            <a:chOff x="5207000" y="4819650"/>
            <a:chExt cx="1132704" cy="1195804"/>
          </a:xfrm>
        </p:grpSpPr>
        <p:sp>
          <p:nvSpPr>
            <p:cNvPr id="2063" name="Proceso 17"/>
            <p:cNvSpPr>
              <a:spLocks noChangeArrowheads="1"/>
            </p:cNvSpPr>
            <p:nvPr/>
          </p:nvSpPr>
          <p:spPr bwMode="auto">
            <a:xfrm>
              <a:off x="5213350" y="5759450"/>
              <a:ext cx="127000" cy="120650"/>
            </a:xfrm>
            <a:prstGeom prst="flowChartProcess">
              <a:avLst/>
            </a:prstGeom>
            <a:solidFill>
              <a:srgbClr val="FF6600"/>
            </a:solidFill>
            <a:ln w="9525">
              <a:solidFill>
                <a:schemeClr val="tx1"/>
              </a:solidFill>
              <a:round/>
              <a:headEnd/>
              <a:tailEnd/>
            </a:ln>
          </p:spPr>
          <p:txBody>
            <a:bodyPr anchor="ctr">
              <a:prstTxWarp prst="textNoShape">
                <a:avLst/>
              </a:prstTxWarp>
            </a:bodyPr>
            <a:lstStyle/>
            <a:p>
              <a:endParaRPr lang="es-ES_tradnl" sz="2400"/>
            </a:p>
          </p:txBody>
        </p:sp>
        <p:sp>
          <p:nvSpPr>
            <p:cNvPr id="2064" name="CuadroTexto 18"/>
            <p:cNvSpPr txBox="1">
              <a:spLocks noChangeArrowheads="1"/>
            </p:cNvSpPr>
            <p:nvPr/>
          </p:nvSpPr>
          <p:spPr bwMode="auto">
            <a:xfrm>
              <a:off x="5334000" y="5676900"/>
              <a:ext cx="937276" cy="338554"/>
            </a:xfrm>
            <a:prstGeom prst="rect">
              <a:avLst/>
            </a:prstGeom>
            <a:noFill/>
            <a:ln w="9525">
              <a:noFill/>
              <a:miter lim="800000"/>
              <a:headEnd/>
              <a:tailEnd/>
            </a:ln>
          </p:spPr>
          <p:txBody>
            <a:bodyPr wrap="none">
              <a:prstTxWarp prst="textNoShape">
                <a:avLst/>
              </a:prstTxWarp>
              <a:spAutoFit/>
            </a:bodyPr>
            <a:lstStyle/>
            <a:p>
              <a:r>
                <a:rPr lang="es-ES_tradnl" sz="1600"/>
                <a:t>2.5 GHz</a:t>
              </a:r>
            </a:p>
          </p:txBody>
        </p:sp>
        <p:sp>
          <p:nvSpPr>
            <p:cNvPr id="2065" name="Proceso 19"/>
            <p:cNvSpPr>
              <a:spLocks noChangeArrowheads="1"/>
            </p:cNvSpPr>
            <p:nvPr/>
          </p:nvSpPr>
          <p:spPr bwMode="auto">
            <a:xfrm>
              <a:off x="5213350" y="5545136"/>
              <a:ext cx="127000" cy="120650"/>
            </a:xfrm>
            <a:prstGeom prst="flowChartProcess">
              <a:avLst/>
            </a:prstGeom>
            <a:solidFill>
              <a:srgbClr val="CCFFCC"/>
            </a:solidFill>
            <a:ln w="9525">
              <a:solidFill>
                <a:schemeClr val="tx1"/>
              </a:solidFill>
              <a:round/>
              <a:headEnd/>
              <a:tailEnd/>
            </a:ln>
          </p:spPr>
          <p:txBody>
            <a:bodyPr anchor="ctr">
              <a:prstTxWarp prst="textNoShape">
                <a:avLst/>
              </a:prstTxWarp>
            </a:bodyPr>
            <a:lstStyle/>
            <a:p>
              <a:endParaRPr lang="es-ES_tradnl" sz="2400"/>
            </a:p>
          </p:txBody>
        </p:sp>
        <p:sp>
          <p:nvSpPr>
            <p:cNvPr id="2066" name="CuadroTexto 20"/>
            <p:cNvSpPr txBox="1">
              <a:spLocks noChangeArrowheads="1"/>
            </p:cNvSpPr>
            <p:nvPr/>
          </p:nvSpPr>
          <p:spPr bwMode="auto">
            <a:xfrm>
              <a:off x="5334000" y="5467350"/>
              <a:ext cx="937276" cy="338554"/>
            </a:xfrm>
            <a:prstGeom prst="rect">
              <a:avLst/>
            </a:prstGeom>
            <a:noFill/>
            <a:ln w="9525">
              <a:noFill/>
              <a:miter lim="800000"/>
              <a:headEnd/>
              <a:tailEnd/>
            </a:ln>
          </p:spPr>
          <p:txBody>
            <a:bodyPr wrap="none">
              <a:prstTxWarp prst="textNoShape">
                <a:avLst/>
              </a:prstTxWarp>
              <a:spAutoFit/>
            </a:bodyPr>
            <a:lstStyle/>
            <a:p>
              <a:r>
                <a:rPr lang="es-ES_tradnl" sz="1600"/>
                <a:t>2.1 GHz</a:t>
              </a:r>
            </a:p>
          </p:txBody>
        </p:sp>
        <p:sp>
          <p:nvSpPr>
            <p:cNvPr id="2067" name="Proceso 21"/>
            <p:cNvSpPr>
              <a:spLocks noChangeArrowheads="1"/>
            </p:cNvSpPr>
            <p:nvPr/>
          </p:nvSpPr>
          <p:spPr bwMode="auto">
            <a:xfrm>
              <a:off x="5213350" y="5330824"/>
              <a:ext cx="127000" cy="120650"/>
            </a:xfrm>
            <a:prstGeom prst="flowChartProcess">
              <a:avLst/>
            </a:prstGeom>
            <a:solidFill>
              <a:srgbClr val="008000"/>
            </a:solidFill>
            <a:ln w="9525">
              <a:solidFill>
                <a:schemeClr val="tx1"/>
              </a:solidFill>
              <a:round/>
              <a:headEnd/>
              <a:tailEnd/>
            </a:ln>
          </p:spPr>
          <p:txBody>
            <a:bodyPr anchor="ctr">
              <a:prstTxWarp prst="textNoShape">
                <a:avLst/>
              </a:prstTxWarp>
            </a:bodyPr>
            <a:lstStyle/>
            <a:p>
              <a:endParaRPr lang="es-ES_tradnl" sz="2400"/>
            </a:p>
          </p:txBody>
        </p:sp>
        <p:sp>
          <p:nvSpPr>
            <p:cNvPr id="2068" name="CuadroTexto 22"/>
            <p:cNvSpPr txBox="1">
              <a:spLocks noChangeArrowheads="1"/>
            </p:cNvSpPr>
            <p:nvPr/>
          </p:nvSpPr>
          <p:spPr bwMode="auto">
            <a:xfrm>
              <a:off x="5334000" y="5251450"/>
              <a:ext cx="937276" cy="338554"/>
            </a:xfrm>
            <a:prstGeom prst="rect">
              <a:avLst/>
            </a:prstGeom>
            <a:noFill/>
            <a:ln w="9525">
              <a:noFill/>
              <a:miter lim="800000"/>
              <a:headEnd/>
              <a:tailEnd/>
            </a:ln>
          </p:spPr>
          <p:txBody>
            <a:bodyPr wrap="none">
              <a:prstTxWarp prst="textNoShape">
                <a:avLst/>
              </a:prstTxWarp>
              <a:spAutoFit/>
            </a:bodyPr>
            <a:lstStyle/>
            <a:p>
              <a:r>
                <a:rPr lang="es-ES_tradnl" sz="1600"/>
                <a:t>1.9 GHz</a:t>
              </a:r>
            </a:p>
          </p:txBody>
        </p:sp>
        <p:sp>
          <p:nvSpPr>
            <p:cNvPr id="24" name="Proceso 23"/>
            <p:cNvSpPr/>
            <p:nvPr/>
          </p:nvSpPr>
          <p:spPr bwMode="auto">
            <a:xfrm>
              <a:off x="5213346" y="5116616"/>
              <a:ext cx="126914" cy="120692"/>
            </a:xfrm>
            <a:prstGeom prst="flowChartProcess">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anchor="ctr"/>
            <a:lstStyle/>
            <a:p>
              <a:pPr>
                <a:defRPr/>
              </a:pPr>
              <a:endParaRPr lang="es-ES_tradnl" sz="2400">
                <a:latin typeface="Arial" charset="0"/>
                <a:ea typeface="+mn-ea"/>
                <a:cs typeface="ＭＳ Ｐゴシック" charset="-128"/>
              </a:endParaRPr>
            </a:p>
          </p:txBody>
        </p:sp>
        <p:sp>
          <p:nvSpPr>
            <p:cNvPr id="2070" name="CuadroTexto 24"/>
            <p:cNvSpPr txBox="1">
              <a:spLocks noChangeArrowheads="1"/>
            </p:cNvSpPr>
            <p:nvPr/>
          </p:nvSpPr>
          <p:spPr bwMode="auto">
            <a:xfrm>
              <a:off x="5334000" y="5048250"/>
              <a:ext cx="1005704" cy="338554"/>
            </a:xfrm>
            <a:prstGeom prst="rect">
              <a:avLst/>
            </a:prstGeom>
            <a:noFill/>
            <a:ln w="9525">
              <a:noFill/>
              <a:miter lim="800000"/>
              <a:headEnd/>
              <a:tailEnd/>
            </a:ln>
          </p:spPr>
          <p:txBody>
            <a:bodyPr wrap="none">
              <a:prstTxWarp prst="textNoShape">
                <a:avLst/>
              </a:prstTxWarp>
              <a:spAutoFit/>
            </a:bodyPr>
            <a:lstStyle/>
            <a:p>
              <a:r>
                <a:rPr lang="es-ES_tradnl" sz="1600"/>
                <a:t>850 MHz</a:t>
              </a:r>
            </a:p>
          </p:txBody>
        </p:sp>
        <p:sp>
          <p:nvSpPr>
            <p:cNvPr id="2071" name="Proceso 25"/>
            <p:cNvSpPr>
              <a:spLocks noChangeArrowheads="1"/>
            </p:cNvSpPr>
            <p:nvPr/>
          </p:nvSpPr>
          <p:spPr bwMode="auto">
            <a:xfrm>
              <a:off x="5207000" y="4902200"/>
              <a:ext cx="127000" cy="120650"/>
            </a:xfrm>
            <a:prstGeom prst="flowChartProcess">
              <a:avLst/>
            </a:prstGeom>
            <a:solidFill>
              <a:schemeClr val="accent1"/>
            </a:solidFill>
            <a:ln w="9525">
              <a:solidFill>
                <a:schemeClr val="tx1"/>
              </a:solidFill>
              <a:round/>
              <a:headEnd/>
              <a:tailEnd/>
            </a:ln>
          </p:spPr>
          <p:txBody>
            <a:bodyPr anchor="ctr">
              <a:prstTxWarp prst="textNoShape">
                <a:avLst/>
              </a:prstTxWarp>
            </a:bodyPr>
            <a:lstStyle/>
            <a:p>
              <a:endParaRPr lang="es-ES_tradnl" sz="2400"/>
            </a:p>
          </p:txBody>
        </p:sp>
        <p:sp>
          <p:nvSpPr>
            <p:cNvPr id="2072" name="CuadroTexto 26"/>
            <p:cNvSpPr txBox="1">
              <a:spLocks noChangeArrowheads="1"/>
            </p:cNvSpPr>
            <p:nvPr/>
          </p:nvSpPr>
          <p:spPr bwMode="auto">
            <a:xfrm>
              <a:off x="5327650" y="4819650"/>
              <a:ext cx="1005704" cy="338554"/>
            </a:xfrm>
            <a:prstGeom prst="rect">
              <a:avLst/>
            </a:prstGeom>
            <a:noFill/>
            <a:ln w="9525">
              <a:noFill/>
              <a:miter lim="800000"/>
              <a:headEnd/>
              <a:tailEnd/>
            </a:ln>
          </p:spPr>
          <p:txBody>
            <a:bodyPr wrap="none">
              <a:prstTxWarp prst="textNoShape">
                <a:avLst/>
              </a:prstTxWarp>
              <a:spAutoFit/>
            </a:bodyPr>
            <a:lstStyle/>
            <a:p>
              <a:r>
                <a:rPr lang="es-ES_tradnl" sz="1600"/>
                <a:t>700 MHz</a:t>
              </a:r>
            </a:p>
          </p:txBody>
        </p:sp>
      </p:grpSp>
      <p:grpSp>
        <p:nvGrpSpPr>
          <p:cNvPr id="3" name="Agrupar 36"/>
          <p:cNvGrpSpPr>
            <a:grpSpLocks/>
          </p:cNvGrpSpPr>
          <p:nvPr/>
        </p:nvGrpSpPr>
        <p:grpSpPr bwMode="auto">
          <a:xfrm>
            <a:off x="1011238" y="2287588"/>
            <a:ext cx="5310187" cy="3400425"/>
            <a:chOff x="845586" y="3390900"/>
            <a:chExt cx="4347844" cy="2783911"/>
          </a:xfrm>
        </p:grpSpPr>
        <p:sp>
          <p:nvSpPr>
            <p:cNvPr id="2055" name="Forma libre 10"/>
            <p:cNvSpPr>
              <a:spLocks noChangeArrowheads="1"/>
            </p:cNvSpPr>
            <p:nvPr/>
          </p:nvSpPr>
          <p:spPr bwMode="auto">
            <a:xfrm>
              <a:off x="1263650" y="3390900"/>
              <a:ext cx="3714750" cy="2305050"/>
            </a:xfrm>
            <a:custGeom>
              <a:avLst/>
              <a:gdLst>
                <a:gd name="T0" fmla="*/ 6350 w 3714750"/>
                <a:gd name="T1" fmla="*/ 0 h 2305050"/>
                <a:gd name="T2" fmla="*/ 2082800 w 3714750"/>
                <a:gd name="T3" fmla="*/ 1047750 h 2305050"/>
                <a:gd name="T4" fmla="*/ 2571750 w 3714750"/>
                <a:gd name="T5" fmla="*/ 1206500 h 2305050"/>
                <a:gd name="T6" fmla="*/ 3111500 w 3714750"/>
                <a:gd name="T7" fmla="*/ 1301750 h 2305050"/>
                <a:gd name="T8" fmla="*/ 3702050 w 3714750"/>
                <a:gd name="T9" fmla="*/ 1339850 h 2305050"/>
                <a:gd name="T10" fmla="*/ 3714750 w 3714750"/>
                <a:gd name="T11" fmla="*/ 2298700 h 2305050"/>
                <a:gd name="T12" fmla="*/ 0 w 3714750"/>
                <a:gd name="T13" fmla="*/ 2305050 h 2305050"/>
                <a:gd name="T14" fmla="*/ 6350 w 3714750"/>
                <a:gd name="T15" fmla="*/ 0 h 2305050"/>
                <a:gd name="T16" fmla="*/ 0 60000 65536"/>
                <a:gd name="T17" fmla="*/ 0 60000 65536"/>
                <a:gd name="T18" fmla="*/ 0 60000 65536"/>
                <a:gd name="T19" fmla="*/ 0 60000 65536"/>
                <a:gd name="T20" fmla="*/ 0 60000 65536"/>
                <a:gd name="T21" fmla="*/ 0 60000 65536"/>
                <a:gd name="T22" fmla="*/ 0 60000 65536"/>
                <a:gd name="T23" fmla="*/ 0 60000 65536"/>
                <a:gd name="T24" fmla="*/ 0 w 3714750"/>
                <a:gd name="T25" fmla="*/ 0 h 2305050"/>
                <a:gd name="T26" fmla="*/ 3714750 w 3714750"/>
                <a:gd name="T27" fmla="*/ 2305050 h 23050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14750" h="2305050">
                  <a:moveTo>
                    <a:pt x="6350" y="0"/>
                  </a:moveTo>
                  <a:lnTo>
                    <a:pt x="2082800" y="1047750"/>
                  </a:lnTo>
                  <a:lnTo>
                    <a:pt x="2571750" y="1206500"/>
                  </a:lnTo>
                  <a:lnTo>
                    <a:pt x="3111500" y="1301750"/>
                  </a:lnTo>
                  <a:lnTo>
                    <a:pt x="3702050" y="1339850"/>
                  </a:lnTo>
                  <a:lnTo>
                    <a:pt x="3714750" y="2298700"/>
                  </a:lnTo>
                  <a:lnTo>
                    <a:pt x="0" y="2305050"/>
                  </a:lnTo>
                  <a:cubicBezTo>
                    <a:pt x="2117" y="1536700"/>
                    <a:pt x="4233" y="768350"/>
                    <a:pt x="6350" y="0"/>
                  </a:cubicBezTo>
                  <a:close/>
                </a:path>
              </a:pathLst>
            </a:custGeom>
            <a:solidFill>
              <a:schemeClr val="accent1"/>
            </a:solidFill>
            <a:ln w="9525">
              <a:solidFill>
                <a:schemeClr val="tx1"/>
              </a:solidFill>
              <a:round/>
              <a:headEnd/>
              <a:tailEnd/>
            </a:ln>
          </p:spPr>
          <p:txBody>
            <a:bodyPr anchor="ctr">
              <a:prstTxWarp prst="textNoShape">
                <a:avLst/>
              </a:prstTxWarp>
            </a:bodyPr>
            <a:lstStyle/>
            <a:p>
              <a:endParaRPr lang="es-ES_tradnl"/>
            </a:p>
          </p:txBody>
        </p:sp>
        <p:sp>
          <p:nvSpPr>
            <p:cNvPr id="30" name="Forma libre 29"/>
            <p:cNvSpPr/>
            <p:nvPr/>
          </p:nvSpPr>
          <p:spPr bwMode="auto">
            <a:xfrm>
              <a:off x="1264123" y="3410395"/>
              <a:ext cx="3714840" cy="2284835"/>
            </a:xfrm>
            <a:custGeom>
              <a:avLst/>
              <a:gdLst>
                <a:gd name="connsiteX0" fmla="*/ 19050 w 3714750"/>
                <a:gd name="connsiteY0" fmla="*/ 0 h 2025650"/>
                <a:gd name="connsiteX1" fmla="*/ 584200 w 3714750"/>
                <a:gd name="connsiteY1" fmla="*/ 476250 h 2025650"/>
                <a:gd name="connsiteX2" fmla="*/ 901700 w 3714750"/>
                <a:gd name="connsiteY2" fmla="*/ 723900 h 2025650"/>
                <a:gd name="connsiteX3" fmla="*/ 1200150 w 3714750"/>
                <a:gd name="connsiteY3" fmla="*/ 933450 h 2025650"/>
                <a:gd name="connsiteX4" fmla="*/ 1562100 w 3714750"/>
                <a:gd name="connsiteY4" fmla="*/ 1149350 h 2025650"/>
                <a:gd name="connsiteX5" fmla="*/ 1981200 w 3714750"/>
                <a:gd name="connsiteY5" fmla="*/ 1339850 h 2025650"/>
                <a:gd name="connsiteX6" fmla="*/ 2355850 w 3714750"/>
                <a:gd name="connsiteY6" fmla="*/ 1441450 h 2025650"/>
                <a:gd name="connsiteX7" fmla="*/ 3035300 w 3714750"/>
                <a:gd name="connsiteY7" fmla="*/ 1555750 h 2025650"/>
                <a:gd name="connsiteX8" fmla="*/ 3600450 w 3714750"/>
                <a:gd name="connsiteY8" fmla="*/ 1619250 h 2025650"/>
                <a:gd name="connsiteX9" fmla="*/ 3714750 w 3714750"/>
                <a:gd name="connsiteY9" fmla="*/ 1625600 h 2025650"/>
                <a:gd name="connsiteX10" fmla="*/ 3714750 w 3714750"/>
                <a:gd name="connsiteY10" fmla="*/ 2025650 h 2025650"/>
                <a:gd name="connsiteX11" fmla="*/ 0 w 3714750"/>
                <a:gd name="connsiteY11" fmla="*/ 1993900 h 2025650"/>
                <a:gd name="connsiteX12" fmla="*/ 19050 w 3714750"/>
                <a:gd name="connsiteY12" fmla="*/ 0 h 2025650"/>
                <a:gd name="connsiteX0" fmla="*/ 19050 w 3714750"/>
                <a:gd name="connsiteY0" fmla="*/ 0 h 2279650"/>
                <a:gd name="connsiteX1" fmla="*/ 584200 w 3714750"/>
                <a:gd name="connsiteY1" fmla="*/ 476250 h 2279650"/>
                <a:gd name="connsiteX2" fmla="*/ 901700 w 3714750"/>
                <a:gd name="connsiteY2" fmla="*/ 723900 h 2279650"/>
                <a:gd name="connsiteX3" fmla="*/ 1200150 w 3714750"/>
                <a:gd name="connsiteY3" fmla="*/ 933450 h 2279650"/>
                <a:gd name="connsiteX4" fmla="*/ 1562100 w 3714750"/>
                <a:gd name="connsiteY4" fmla="*/ 1149350 h 2279650"/>
                <a:gd name="connsiteX5" fmla="*/ 1981200 w 3714750"/>
                <a:gd name="connsiteY5" fmla="*/ 1339850 h 2279650"/>
                <a:gd name="connsiteX6" fmla="*/ 2355850 w 3714750"/>
                <a:gd name="connsiteY6" fmla="*/ 1441450 h 2279650"/>
                <a:gd name="connsiteX7" fmla="*/ 3035300 w 3714750"/>
                <a:gd name="connsiteY7" fmla="*/ 1555750 h 2279650"/>
                <a:gd name="connsiteX8" fmla="*/ 3600450 w 3714750"/>
                <a:gd name="connsiteY8" fmla="*/ 1619250 h 2279650"/>
                <a:gd name="connsiteX9" fmla="*/ 3714750 w 3714750"/>
                <a:gd name="connsiteY9" fmla="*/ 1625600 h 2279650"/>
                <a:gd name="connsiteX10" fmla="*/ 3714750 w 3714750"/>
                <a:gd name="connsiteY10" fmla="*/ 2279650 h 2279650"/>
                <a:gd name="connsiteX11" fmla="*/ 0 w 3714750"/>
                <a:gd name="connsiteY11" fmla="*/ 1993900 h 2279650"/>
                <a:gd name="connsiteX12" fmla="*/ 19050 w 3714750"/>
                <a:gd name="connsiteY12" fmla="*/ 0 h 2279650"/>
                <a:gd name="connsiteX0" fmla="*/ 19050 w 3714750"/>
                <a:gd name="connsiteY0" fmla="*/ 0 h 2286000"/>
                <a:gd name="connsiteX1" fmla="*/ 584200 w 3714750"/>
                <a:gd name="connsiteY1" fmla="*/ 476250 h 2286000"/>
                <a:gd name="connsiteX2" fmla="*/ 901700 w 3714750"/>
                <a:gd name="connsiteY2" fmla="*/ 723900 h 2286000"/>
                <a:gd name="connsiteX3" fmla="*/ 1200150 w 3714750"/>
                <a:gd name="connsiteY3" fmla="*/ 933450 h 2286000"/>
                <a:gd name="connsiteX4" fmla="*/ 1562100 w 3714750"/>
                <a:gd name="connsiteY4" fmla="*/ 1149350 h 2286000"/>
                <a:gd name="connsiteX5" fmla="*/ 1981200 w 3714750"/>
                <a:gd name="connsiteY5" fmla="*/ 1339850 h 2286000"/>
                <a:gd name="connsiteX6" fmla="*/ 2355850 w 3714750"/>
                <a:gd name="connsiteY6" fmla="*/ 1441450 h 2286000"/>
                <a:gd name="connsiteX7" fmla="*/ 3035300 w 3714750"/>
                <a:gd name="connsiteY7" fmla="*/ 1555750 h 2286000"/>
                <a:gd name="connsiteX8" fmla="*/ 3600450 w 3714750"/>
                <a:gd name="connsiteY8" fmla="*/ 1619250 h 2286000"/>
                <a:gd name="connsiteX9" fmla="*/ 3714750 w 3714750"/>
                <a:gd name="connsiteY9" fmla="*/ 1625600 h 2286000"/>
                <a:gd name="connsiteX10" fmla="*/ 3714750 w 3714750"/>
                <a:gd name="connsiteY10" fmla="*/ 2279650 h 2286000"/>
                <a:gd name="connsiteX11" fmla="*/ 0 w 3714750"/>
                <a:gd name="connsiteY11" fmla="*/ 2286000 h 2286000"/>
                <a:gd name="connsiteX12" fmla="*/ 19050 w 3714750"/>
                <a:gd name="connsiteY12" fmla="*/ 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14750" h="2286000">
                  <a:moveTo>
                    <a:pt x="19050" y="0"/>
                  </a:moveTo>
                  <a:lnTo>
                    <a:pt x="584200" y="476250"/>
                  </a:lnTo>
                  <a:lnTo>
                    <a:pt x="901700" y="723900"/>
                  </a:lnTo>
                  <a:lnTo>
                    <a:pt x="1200150" y="933450"/>
                  </a:lnTo>
                  <a:lnTo>
                    <a:pt x="1562100" y="1149350"/>
                  </a:lnTo>
                  <a:lnTo>
                    <a:pt x="1981200" y="1339850"/>
                  </a:lnTo>
                  <a:lnTo>
                    <a:pt x="2355850" y="1441450"/>
                  </a:lnTo>
                  <a:lnTo>
                    <a:pt x="3035300" y="1555750"/>
                  </a:lnTo>
                  <a:lnTo>
                    <a:pt x="3600450" y="1619250"/>
                  </a:lnTo>
                  <a:lnTo>
                    <a:pt x="3714750" y="1625600"/>
                  </a:lnTo>
                  <a:lnTo>
                    <a:pt x="3714750" y="2279650"/>
                  </a:lnTo>
                  <a:lnTo>
                    <a:pt x="0" y="2286000"/>
                  </a:lnTo>
                  <a:cubicBezTo>
                    <a:pt x="4233" y="1623483"/>
                    <a:pt x="12700" y="6350"/>
                    <a:pt x="19050" y="0"/>
                  </a:cubicBezTo>
                  <a:close/>
                </a:path>
              </a:pathLst>
            </a:custGeom>
            <a:solidFill>
              <a:schemeClr val="accent6">
                <a:lumMod val="75000"/>
              </a:schemeClr>
            </a:solidFill>
            <a:ln w="9525" cap="flat" cmpd="sng" algn="ctr">
              <a:solidFill>
                <a:schemeClr val="tx1"/>
              </a:solidFill>
              <a:prstDash val="solid"/>
              <a:round/>
              <a:headEnd type="none" w="med" len="med"/>
              <a:tailEnd type="none" w="med" len="med"/>
            </a:ln>
            <a:effectLst/>
          </p:spPr>
          <p:txBody>
            <a:bodyPr anchor="ctr"/>
            <a:lstStyle/>
            <a:p>
              <a:pPr>
                <a:defRPr/>
              </a:pPr>
              <a:endParaRPr lang="es-ES_tradnl">
                <a:latin typeface="Arial" charset="0"/>
                <a:ea typeface="+mn-ea"/>
                <a:cs typeface="ＭＳ Ｐゴシック" charset="-128"/>
              </a:endParaRPr>
            </a:p>
          </p:txBody>
        </p:sp>
        <p:sp>
          <p:nvSpPr>
            <p:cNvPr id="2057" name="Forma libre 28"/>
            <p:cNvSpPr>
              <a:spLocks noChangeArrowheads="1"/>
            </p:cNvSpPr>
            <p:nvPr/>
          </p:nvSpPr>
          <p:spPr bwMode="auto">
            <a:xfrm>
              <a:off x="1263650" y="3397250"/>
              <a:ext cx="3740150" cy="2298700"/>
            </a:xfrm>
            <a:custGeom>
              <a:avLst/>
              <a:gdLst>
                <a:gd name="T0" fmla="*/ 12700 w 3740150"/>
                <a:gd name="T1" fmla="*/ 0 h 2298700"/>
                <a:gd name="T2" fmla="*/ 482600 w 3740150"/>
                <a:gd name="T3" fmla="*/ 533400 h 2298700"/>
                <a:gd name="T4" fmla="*/ 838200 w 3740150"/>
                <a:gd name="T5" fmla="*/ 908050 h 2298700"/>
                <a:gd name="T6" fmla="*/ 1181100 w 3740150"/>
                <a:gd name="T7" fmla="*/ 1200150 h 2298700"/>
                <a:gd name="T8" fmla="*/ 1428750 w 3740150"/>
                <a:gd name="T9" fmla="*/ 1358900 h 2298700"/>
                <a:gd name="T10" fmla="*/ 1720850 w 3740150"/>
                <a:gd name="T11" fmla="*/ 1498600 h 2298700"/>
                <a:gd name="T12" fmla="*/ 2032000 w 3740150"/>
                <a:gd name="T13" fmla="*/ 1606550 h 2298700"/>
                <a:gd name="T14" fmla="*/ 2374900 w 3740150"/>
                <a:gd name="T15" fmla="*/ 1682750 h 2298700"/>
                <a:gd name="T16" fmla="*/ 2927350 w 3740150"/>
                <a:gd name="T17" fmla="*/ 1778000 h 2298700"/>
                <a:gd name="T18" fmla="*/ 3441700 w 3740150"/>
                <a:gd name="T19" fmla="*/ 1847850 h 2298700"/>
                <a:gd name="T20" fmla="*/ 3727450 w 3740150"/>
                <a:gd name="T21" fmla="*/ 1879600 h 2298700"/>
                <a:gd name="T22" fmla="*/ 3740150 w 3740150"/>
                <a:gd name="T23" fmla="*/ 2286000 h 2298700"/>
                <a:gd name="T24" fmla="*/ 0 w 3740150"/>
                <a:gd name="T25" fmla="*/ 2298700 h 2298700"/>
                <a:gd name="T26" fmla="*/ 12700 w 3740150"/>
                <a:gd name="T27" fmla="*/ 0 h 2298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40150"/>
                <a:gd name="T43" fmla="*/ 0 h 2298700"/>
                <a:gd name="T44" fmla="*/ 3740150 w 3740150"/>
                <a:gd name="T45" fmla="*/ 2298700 h 2298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40150" h="2298700">
                  <a:moveTo>
                    <a:pt x="12700" y="0"/>
                  </a:moveTo>
                  <a:lnTo>
                    <a:pt x="482600" y="533400"/>
                  </a:lnTo>
                  <a:lnTo>
                    <a:pt x="838200" y="908050"/>
                  </a:lnTo>
                  <a:lnTo>
                    <a:pt x="1181100" y="1200150"/>
                  </a:lnTo>
                  <a:lnTo>
                    <a:pt x="1428750" y="1358900"/>
                  </a:lnTo>
                  <a:lnTo>
                    <a:pt x="1720850" y="1498600"/>
                  </a:lnTo>
                  <a:lnTo>
                    <a:pt x="2032000" y="1606550"/>
                  </a:lnTo>
                  <a:lnTo>
                    <a:pt x="2374900" y="1682750"/>
                  </a:lnTo>
                  <a:lnTo>
                    <a:pt x="2927350" y="1778000"/>
                  </a:lnTo>
                  <a:lnTo>
                    <a:pt x="3441700" y="1847850"/>
                  </a:lnTo>
                  <a:lnTo>
                    <a:pt x="3727450" y="1879600"/>
                  </a:lnTo>
                  <a:lnTo>
                    <a:pt x="3740150" y="2286000"/>
                  </a:lnTo>
                  <a:lnTo>
                    <a:pt x="0" y="2298700"/>
                  </a:lnTo>
                  <a:cubicBezTo>
                    <a:pt x="2117" y="1532467"/>
                    <a:pt x="6350" y="0"/>
                    <a:pt x="12700" y="0"/>
                  </a:cubicBezTo>
                  <a:close/>
                </a:path>
              </a:pathLst>
            </a:custGeom>
            <a:solidFill>
              <a:srgbClr val="008000"/>
            </a:solidFill>
            <a:ln w="9525">
              <a:solidFill>
                <a:schemeClr val="tx1"/>
              </a:solidFill>
              <a:round/>
              <a:headEnd/>
              <a:tailEnd/>
            </a:ln>
          </p:spPr>
          <p:txBody>
            <a:bodyPr anchor="ctr">
              <a:prstTxWarp prst="textNoShape">
                <a:avLst/>
              </a:prstTxWarp>
            </a:bodyPr>
            <a:lstStyle/>
            <a:p>
              <a:endParaRPr lang="es-ES_tradnl"/>
            </a:p>
          </p:txBody>
        </p:sp>
        <p:sp>
          <p:nvSpPr>
            <p:cNvPr id="2058" name="Forma libre 27"/>
            <p:cNvSpPr>
              <a:spLocks noChangeArrowheads="1"/>
            </p:cNvSpPr>
            <p:nvPr/>
          </p:nvSpPr>
          <p:spPr bwMode="auto">
            <a:xfrm>
              <a:off x="1263650" y="3403600"/>
              <a:ext cx="3733800" cy="2292350"/>
            </a:xfrm>
            <a:custGeom>
              <a:avLst/>
              <a:gdLst>
                <a:gd name="T0" fmla="*/ 12700 w 3733800"/>
                <a:gd name="T1" fmla="*/ 0 h 2292350"/>
                <a:gd name="T2" fmla="*/ 425450 w 3733800"/>
                <a:gd name="T3" fmla="*/ 622300 h 2292350"/>
                <a:gd name="T4" fmla="*/ 590550 w 3733800"/>
                <a:gd name="T5" fmla="*/ 869950 h 2292350"/>
                <a:gd name="T6" fmla="*/ 774700 w 3733800"/>
                <a:gd name="T7" fmla="*/ 1098550 h 2292350"/>
                <a:gd name="T8" fmla="*/ 996950 w 3733800"/>
                <a:gd name="T9" fmla="*/ 1320800 h 2292350"/>
                <a:gd name="T10" fmla="*/ 1295400 w 3733800"/>
                <a:gd name="T11" fmla="*/ 1524000 h 2292350"/>
                <a:gd name="T12" fmla="*/ 1701800 w 3733800"/>
                <a:gd name="T13" fmla="*/ 1682750 h 2292350"/>
                <a:gd name="T14" fmla="*/ 2241550 w 3733800"/>
                <a:gd name="T15" fmla="*/ 1809750 h 2292350"/>
                <a:gd name="T16" fmla="*/ 3206750 w 3733800"/>
                <a:gd name="T17" fmla="*/ 1962150 h 2292350"/>
                <a:gd name="T18" fmla="*/ 3727450 w 3733800"/>
                <a:gd name="T19" fmla="*/ 2032000 h 2292350"/>
                <a:gd name="T20" fmla="*/ 3733800 w 3733800"/>
                <a:gd name="T21" fmla="*/ 2292350 h 2292350"/>
                <a:gd name="T22" fmla="*/ 0 w 3733800"/>
                <a:gd name="T23" fmla="*/ 2292350 h 2292350"/>
                <a:gd name="T24" fmla="*/ 12700 w 3733800"/>
                <a:gd name="T25" fmla="*/ 0 h 2292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33800"/>
                <a:gd name="T40" fmla="*/ 0 h 2292350"/>
                <a:gd name="T41" fmla="*/ 3733800 w 3733800"/>
                <a:gd name="T42" fmla="*/ 2292350 h 22923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33800" h="2292350">
                  <a:moveTo>
                    <a:pt x="12700" y="0"/>
                  </a:moveTo>
                  <a:lnTo>
                    <a:pt x="425450" y="622300"/>
                  </a:lnTo>
                  <a:lnTo>
                    <a:pt x="590550" y="869950"/>
                  </a:lnTo>
                  <a:lnTo>
                    <a:pt x="774700" y="1098550"/>
                  </a:lnTo>
                  <a:lnTo>
                    <a:pt x="996950" y="1320800"/>
                  </a:lnTo>
                  <a:lnTo>
                    <a:pt x="1295400" y="1524000"/>
                  </a:lnTo>
                  <a:lnTo>
                    <a:pt x="1701800" y="1682750"/>
                  </a:lnTo>
                  <a:lnTo>
                    <a:pt x="2241550" y="1809750"/>
                  </a:lnTo>
                  <a:lnTo>
                    <a:pt x="3206750" y="1962150"/>
                  </a:lnTo>
                  <a:lnTo>
                    <a:pt x="3727450" y="2032000"/>
                  </a:lnTo>
                  <a:lnTo>
                    <a:pt x="3733800" y="2292350"/>
                  </a:lnTo>
                  <a:lnTo>
                    <a:pt x="0" y="2292350"/>
                  </a:lnTo>
                  <a:cubicBezTo>
                    <a:pt x="4233" y="1528233"/>
                    <a:pt x="8467" y="764117"/>
                    <a:pt x="12700" y="0"/>
                  </a:cubicBezTo>
                  <a:close/>
                </a:path>
              </a:pathLst>
            </a:custGeom>
            <a:solidFill>
              <a:srgbClr val="CCFFCC"/>
            </a:solidFill>
            <a:ln w="9525">
              <a:solidFill>
                <a:schemeClr val="tx1"/>
              </a:solidFill>
              <a:round/>
              <a:headEnd/>
              <a:tailEnd/>
            </a:ln>
          </p:spPr>
          <p:txBody>
            <a:bodyPr anchor="ctr">
              <a:prstTxWarp prst="textNoShape">
                <a:avLst/>
              </a:prstTxWarp>
            </a:bodyPr>
            <a:lstStyle/>
            <a:p>
              <a:endParaRPr lang="es-ES_tradnl"/>
            </a:p>
          </p:txBody>
        </p:sp>
        <p:sp>
          <p:nvSpPr>
            <p:cNvPr id="2059" name="Forma libre 15"/>
            <p:cNvSpPr>
              <a:spLocks noChangeArrowheads="1"/>
            </p:cNvSpPr>
            <p:nvPr/>
          </p:nvSpPr>
          <p:spPr bwMode="auto">
            <a:xfrm>
              <a:off x="1263650" y="3409950"/>
              <a:ext cx="3257550" cy="2286000"/>
            </a:xfrm>
            <a:custGeom>
              <a:avLst/>
              <a:gdLst>
                <a:gd name="T0" fmla="*/ 6350 w 3257550"/>
                <a:gd name="T1" fmla="*/ 0 h 2286000"/>
                <a:gd name="T2" fmla="*/ 298450 w 3257550"/>
                <a:gd name="T3" fmla="*/ 1162050 h 2286000"/>
                <a:gd name="T4" fmla="*/ 387350 w 3257550"/>
                <a:gd name="T5" fmla="*/ 1384300 h 2286000"/>
                <a:gd name="T6" fmla="*/ 508000 w 3257550"/>
                <a:gd name="T7" fmla="*/ 1562100 h 2286000"/>
                <a:gd name="T8" fmla="*/ 673100 w 3257550"/>
                <a:gd name="T9" fmla="*/ 1714500 h 2286000"/>
                <a:gd name="T10" fmla="*/ 889000 w 3257550"/>
                <a:gd name="T11" fmla="*/ 1816100 h 2286000"/>
                <a:gd name="T12" fmla="*/ 1181100 w 3257550"/>
                <a:gd name="T13" fmla="*/ 1917700 h 2286000"/>
                <a:gd name="T14" fmla="*/ 1612900 w 3257550"/>
                <a:gd name="T15" fmla="*/ 2025650 h 2286000"/>
                <a:gd name="T16" fmla="*/ 2533650 w 3257550"/>
                <a:gd name="T17" fmla="*/ 2178050 h 2286000"/>
                <a:gd name="T18" fmla="*/ 3257550 w 3257550"/>
                <a:gd name="T19" fmla="*/ 2279650 h 2286000"/>
                <a:gd name="T20" fmla="*/ 0 w 3257550"/>
                <a:gd name="T21" fmla="*/ 2286000 h 2286000"/>
                <a:gd name="T22" fmla="*/ 6350 w 3257550"/>
                <a:gd name="T23" fmla="*/ 0 h 22860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57550"/>
                <a:gd name="T37" fmla="*/ 0 h 2286000"/>
                <a:gd name="T38" fmla="*/ 3257550 w 3257550"/>
                <a:gd name="T39" fmla="*/ 2286000 h 22860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57550" h="2286000">
                  <a:moveTo>
                    <a:pt x="6350" y="0"/>
                  </a:moveTo>
                  <a:lnTo>
                    <a:pt x="298450" y="1162050"/>
                  </a:lnTo>
                  <a:lnTo>
                    <a:pt x="387350" y="1384300"/>
                  </a:lnTo>
                  <a:lnTo>
                    <a:pt x="508000" y="1562100"/>
                  </a:lnTo>
                  <a:lnTo>
                    <a:pt x="673100" y="1714500"/>
                  </a:lnTo>
                  <a:lnTo>
                    <a:pt x="889000" y="1816100"/>
                  </a:lnTo>
                  <a:lnTo>
                    <a:pt x="1181100" y="1917700"/>
                  </a:lnTo>
                  <a:lnTo>
                    <a:pt x="1612900" y="2025650"/>
                  </a:lnTo>
                  <a:lnTo>
                    <a:pt x="2533650" y="2178050"/>
                  </a:lnTo>
                  <a:lnTo>
                    <a:pt x="3257550" y="2279650"/>
                  </a:lnTo>
                  <a:lnTo>
                    <a:pt x="0" y="2286000"/>
                  </a:lnTo>
                  <a:cubicBezTo>
                    <a:pt x="2117" y="1524000"/>
                    <a:pt x="4233" y="762000"/>
                    <a:pt x="6350" y="0"/>
                  </a:cubicBezTo>
                  <a:close/>
                </a:path>
              </a:pathLst>
            </a:custGeom>
            <a:solidFill>
              <a:srgbClr val="FF6600"/>
            </a:solidFill>
            <a:ln w="9525">
              <a:solidFill>
                <a:schemeClr val="tx1"/>
              </a:solidFill>
              <a:round/>
              <a:headEnd/>
              <a:tailEnd/>
            </a:ln>
          </p:spPr>
          <p:txBody>
            <a:bodyPr anchor="ctr">
              <a:prstTxWarp prst="textNoShape">
                <a:avLst/>
              </a:prstTxWarp>
            </a:bodyPr>
            <a:lstStyle/>
            <a:p>
              <a:endParaRPr lang="es-ES_tradnl"/>
            </a:p>
          </p:txBody>
        </p:sp>
        <p:sp>
          <p:nvSpPr>
            <p:cNvPr id="2060" name="CuadroTexto 30"/>
            <p:cNvSpPr txBox="1">
              <a:spLocks noChangeArrowheads="1"/>
            </p:cNvSpPr>
            <p:nvPr/>
          </p:nvSpPr>
          <p:spPr bwMode="auto">
            <a:xfrm>
              <a:off x="1117600" y="5695949"/>
              <a:ext cx="4075830" cy="478862"/>
            </a:xfrm>
            <a:prstGeom prst="rect">
              <a:avLst/>
            </a:prstGeom>
            <a:noFill/>
            <a:ln w="9525">
              <a:noFill/>
              <a:miter lim="800000"/>
              <a:headEnd/>
              <a:tailEnd/>
            </a:ln>
          </p:spPr>
          <p:txBody>
            <a:bodyPr>
              <a:prstTxWarp prst="textNoShape">
                <a:avLst/>
              </a:prstTxWarp>
              <a:spAutoFit/>
            </a:bodyPr>
            <a:lstStyle/>
            <a:p>
              <a:pPr algn="ctr"/>
              <a:r>
                <a:rPr lang="es-ES_tradnl" sz="1400"/>
                <a:t>0                 1                2                3                 4                 5</a:t>
              </a:r>
              <a:br>
                <a:rPr lang="es-ES_tradnl" sz="1400"/>
              </a:br>
              <a:r>
                <a:rPr lang="es-ES_tradnl"/>
                <a:t>Millas</a:t>
              </a:r>
              <a:endParaRPr lang="es-ES_tradnl" sz="1400"/>
            </a:p>
          </p:txBody>
        </p:sp>
        <p:sp>
          <p:nvSpPr>
            <p:cNvPr id="2061" name="CuadroTexto 31"/>
            <p:cNvSpPr txBox="1">
              <a:spLocks noChangeArrowheads="1"/>
            </p:cNvSpPr>
            <p:nvPr/>
          </p:nvSpPr>
          <p:spPr bwMode="auto">
            <a:xfrm rot="-5400000">
              <a:off x="19050" y="4338765"/>
              <a:ext cx="1955471" cy="302400"/>
            </a:xfrm>
            <a:prstGeom prst="rect">
              <a:avLst/>
            </a:prstGeom>
            <a:noFill/>
            <a:ln w="9525">
              <a:noFill/>
              <a:miter lim="800000"/>
              <a:headEnd/>
              <a:tailEnd/>
            </a:ln>
          </p:spPr>
          <p:txBody>
            <a:bodyPr>
              <a:prstTxWarp prst="textNoShape">
                <a:avLst/>
              </a:prstTxWarp>
              <a:spAutoFit/>
            </a:bodyPr>
            <a:lstStyle/>
            <a:p>
              <a:r>
                <a:rPr lang="es-ES_tradnl"/>
                <a:t>Potencia recibida</a:t>
              </a:r>
            </a:p>
          </p:txBody>
        </p:sp>
        <p:sp>
          <p:nvSpPr>
            <p:cNvPr id="2062" name="Proceso 34"/>
            <p:cNvSpPr>
              <a:spLocks noChangeArrowheads="1"/>
            </p:cNvSpPr>
            <p:nvPr/>
          </p:nvSpPr>
          <p:spPr bwMode="auto">
            <a:xfrm>
              <a:off x="4933950" y="4673600"/>
              <a:ext cx="101600" cy="1047750"/>
            </a:xfrm>
            <a:prstGeom prst="flowChartProcess">
              <a:avLst/>
            </a:prstGeom>
            <a:solidFill>
              <a:schemeClr val="bg1"/>
            </a:solidFill>
            <a:ln w="9525">
              <a:noFill/>
              <a:round/>
              <a:headEnd/>
              <a:tailEnd/>
            </a:ln>
          </p:spPr>
          <p:txBody>
            <a:bodyPr anchor="ctr">
              <a:prstTxWarp prst="textNoShape">
                <a:avLst/>
              </a:prstTxWarp>
            </a:bodyPr>
            <a:lstStyle/>
            <a:p>
              <a:endParaRPr lang="es-ES_tradnl"/>
            </a:p>
          </p:txBody>
        </p:sp>
      </p:grpSp>
      <p:graphicFrame>
        <p:nvGraphicFramePr>
          <p:cNvPr id="2050" name="Object 2"/>
          <p:cNvGraphicFramePr>
            <a:graphicFrameLocks noChangeAspect="1"/>
          </p:cNvGraphicFramePr>
          <p:nvPr/>
        </p:nvGraphicFramePr>
        <p:xfrm>
          <a:off x="5715000" y="1295400"/>
          <a:ext cx="2552700" cy="1136650"/>
        </p:xfrm>
        <a:graphic>
          <a:graphicData uri="http://schemas.openxmlformats.org/presentationml/2006/ole">
            <mc:AlternateContent xmlns:mc="http://schemas.openxmlformats.org/markup-compatibility/2006">
              <mc:Choice xmlns:v="urn:schemas-microsoft-com:vml" Requires="v">
                <p:oleObj spid="_x0000_s93209" name="Ecuación" r:id="rId4" imgW="1054100" imgH="469900" progId="Equation.3">
                  <p:embed/>
                </p:oleObj>
              </mc:Choice>
              <mc:Fallback>
                <p:oleObj name="Ecuación" r:id="rId4" imgW="1054100" imgH="4699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295400"/>
                        <a:ext cx="2552700"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CuadroTexto 24"/>
          <p:cNvSpPr txBox="1">
            <a:spLocks noChangeArrowheads="1"/>
          </p:cNvSpPr>
          <p:nvPr/>
        </p:nvSpPr>
        <p:spPr bwMode="auto">
          <a:xfrm>
            <a:off x="76200" y="6096000"/>
            <a:ext cx="3762375" cy="307975"/>
          </a:xfrm>
          <a:prstGeom prst="rect">
            <a:avLst/>
          </a:prstGeom>
          <a:noFill/>
          <a:ln w="9525">
            <a:noFill/>
            <a:miter lim="800000"/>
            <a:headEnd/>
            <a:tailEnd/>
          </a:ln>
        </p:spPr>
        <p:txBody>
          <a:bodyPr wrap="none">
            <a:prstTxWarp prst="textNoShape">
              <a:avLst/>
            </a:prstTxWarp>
            <a:spAutoFit/>
          </a:bodyPr>
          <a:lstStyle/>
          <a:p>
            <a:r>
              <a:rPr lang="es-ES_tradnl" sz="1400" dirty="0">
                <a:solidFill>
                  <a:schemeClr val="tx2"/>
                </a:solidFill>
              </a:rPr>
              <a:t>Fuente: Propia con datos de Morgan Stanley</a:t>
            </a:r>
          </a:p>
        </p:txBody>
      </p:sp>
      <p:sp>
        <p:nvSpPr>
          <p:cNvPr id="25" name="CuadroTexto 24"/>
          <p:cNvSpPr txBox="1"/>
          <p:nvPr/>
        </p:nvSpPr>
        <p:spPr>
          <a:xfrm>
            <a:off x="5359540" y="2709333"/>
            <a:ext cx="3147729" cy="369332"/>
          </a:xfrm>
          <a:prstGeom prst="rect">
            <a:avLst/>
          </a:prstGeom>
          <a:noFill/>
        </p:spPr>
        <p:txBody>
          <a:bodyPr wrap="none" rtlCol="0">
            <a:spAutoFit/>
          </a:bodyPr>
          <a:lstStyle/>
          <a:p>
            <a:r>
              <a:rPr lang="es-MX" sz="1800" dirty="0">
                <a:solidFill>
                  <a:srgbClr val="1F497D"/>
                </a:solidFill>
              </a:rPr>
              <a:t>Ecuación simplificada de Friis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611188" y="333375"/>
            <a:ext cx="7772400" cy="762000"/>
          </a:xfrm>
        </p:spPr>
        <p:txBody>
          <a:bodyPr/>
          <a:lstStyle/>
          <a:p>
            <a:r>
              <a:rPr lang="es-MX"/>
              <a:t>Enlaces satelitales</a:t>
            </a:r>
          </a:p>
        </p:txBody>
      </p:sp>
      <p:sp>
        <p:nvSpPr>
          <p:cNvPr id="330756" name="Rectangle 4"/>
          <p:cNvSpPr>
            <a:spLocks noGrp="1" noChangeArrowheads="1"/>
          </p:cNvSpPr>
          <p:nvPr>
            <p:ph type="body" idx="1"/>
          </p:nvPr>
        </p:nvSpPr>
        <p:spPr>
          <a:xfrm>
            <a:off x="395288" y="1193805"/>
            <a:ext cx="5256212" cy="4114800"/>
          </a:xfrm>
        </p:spPr>
        <p:txBody>
          <a:bodyPr>
            <a:normAutofit fontScale="92500" lnSpcReduction="10000"/>
          </a:bodyPr>
          <a:lstStyle/>
          <a:p>
            <a:pPr>
              <a:lnSpc>
                <a:spcPct val="90000"/>
              </a:lnSpc>
            </a:pPr>
            <a:r>
              <a:rPr lang="es-MX" sz="2800" dirty="0"/>
              <a:t>Estación de relevo de microondas en el espacio, funciona como un amplificador o como un repetidor</a:t>
            </a:r>
          </a:p>
          <a:p>
            <a:pPr>
              <a:lnSpc>
                <a:spcPct val="90000"/>
              </a:lnSpc>
            </a:pPr>
            <a:r>
              <a:rPr lang="es-MX" sz="2800" dirty="0"/>
              <a:t>Conectividad </a:t>
            </a:r>
          </a:p>
          <a:p>
            <a:pPr lvl="1">
              <a:lnSpc>
                <a:spcPct val="90000"/>
              </a:lnSpc>
            </a:pPr>
            <a:r>
              <a:rPr lang="es-MX" sz="2400" dirty="0"/>
              <a:t>punto a punto para enlazar dos estaciones terrenas</a:t>
            </a:r>
          </a:p>
          <a:p>
            <a:pPr lvl="1">
              <a:lnSpc>
                <a:spcPct val="90000"/>
              </a:lnSpc>
            </a:pPr>
            <a:r>
              <a:rPr lang="es-MX" sz="2400" dirty="0"/>
              <a:t>Punto multipunto para servicios de difusión</a:t>
            </a:r>
          </a:p>
          <a:p>
            <a:pPr>
              <a:lnSpc>
                <a:spcPct val="90000"/>
              </a:lnSpc>
            </a:pPr>
            <a:r>
              <a:rPr lang="es-MX" sz="2800" dirty="0"/>
              <a:t> Huella puede ser amplia o angosta</a:t>
            </a:r>
          </a:p>
          <a:p>
            <a:pPr>
              <a:lnSpc>
                <a:spcPct val="90000"/>
              </a:lnSpc>
            </a:pPr>
            <a:r>
              <a:rPr lang="es-MX" sz="2800" dirty="0"/>
              <a:t>Categorías</a:t>
            </a:r>
          </a:p>
          <a:p>
            <a:pPr lvl="1">
              <a:lnSpc>
                <a:spcPct val="90000"/>
              </a:lnSpc>
            </a:pPr>
            <a:r>
              <a:rPr lang="es-MX" sz="2400" dirty="0"/>
              <a:t>LEO, MEO, GEO</a:t>
            </a:r>
          </a:p>
        </p:txBody>
      </p:sp>
      <p:grpSp>
        <p:nvGrpSpPr>
          <p:cNvPr id="2" name="Group 5"/>
          <p:cNvGrpSpPr>
            <a:grpSpLocks/>
          </p:cNvGrpSpPr>
          <p:nvPr/>
        </p:nvGrpSpPr>
        <p:grpSpPr bwMode="auto">
          <a:xfrm>
            <a:off x="5564186" y="628124"/>
            <a:ext cx="3581400" cy="4953000"/>
            <a:chOff x="144" y="1008"/>
            <a:chExt cx="2164" cy="3120"/>
          </a:xfrm>
        </p:grpSpPr>
        <p:pic>
          <p:nvPicPr>
            <p:cNvPr id="330758" name="Picture 6" descr="FIG3-17"/>
            <p:cNvPicPr>
              <a:picLocks noChangeAspect="1" noChangeArrowheads="1"/>
            </p:cNvPicPr>
            <p:nvPr/>
          </p:nvPicPr>
          <p:blipFill>
            <a:blip r:embed="rId3"/>
            <a:srcRect/>
            <a:stretch>
              <a:fillRect/>
            </a:stretch>
          </p:blipFill>
          <p:spPr bwMode="auto">
            <a:xfrm>
              <a:off x="144" y="2496"/>
              <a:ext cx="2164" cy="1632"/>
            </a:xfrm>
            <a:prstGeom prst="rect">
              <a:avLst/>
            </a:prstGeom>
            <a:noFill/>
          </p:spPr>
        </p:pic>
        <p:pic>
          <p:nvPicPr>
            <p:cNvPr id="330759" name="Picture 7" descr="FIG3-15"/>
            <p:cNvPicPr>
              <a:picLocks noChangeAspect="1" noChangeArrowheads="1"/>
            </p:cNvPicPr>
            <p:nvPr/>
          </p:nvPicPr>
          <p:blipFill>
            <a:blip r:embed="rId4"/>
            <a:srcRect/>
            <a:stretch>
              <a:fillRect/>
            </a:stretch>
          </p:blipFill>
          <p:spPr bwMode="auto">
            <a:xfrm>
              <a:off x="144" y="1008"/>
              <a:ext cx="2164" cy="1488"/>
            </a:xfrm>
            <a:prstGeom prst="rect">
              <a:avLst/>
            </a:prstGeom>
            <a:noFill/>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4" descr="2-18"/>
          <p:cNvPicPr>
            <a:picLocks noChangeAspect="1" noChangeArrowheads="1"/>
          </p:cNvPicPr>
          <p:nvPr/>
        </p:nvPicPr>
        <p:blipFill>
          <a:blip r:embed="rId3"/>
          <a:srcRect/>
          <a:stretch>
            <a:fillRect/>
          </a:stretch>
        </p:blipFill>
        <p:spPr bwMode="auto">
          <a:xfrm>
            <a:off x="4148138" y="3716338"/>
            <a:ext cx="4843462" cy="2551112"/>
          </a:xfrm>
          <a:prstGeom prst="rect">
            <a:avLst/>
          </a:prstGeom>
          <a:noFill/>
        </p:spPr>
      </p:pic>
      <p:sp>
        <p:nvSpPr>
          <p:cNvPr id="38914" name="Rectangle 2"/>
          <p:cNvSpPr>
            <a:spLocks noGrp="1" noChangeArrowheads="1"/>
          </p:cNvSpPr>
          <p:nvPr>
            <p:ph type="title"/>
          </p:nvPr>
        </p:nvSpPr>
        <p:spPr/>
        <p:txBody>
          <a:bodyPr/>
          <a:lstStyle/>
          <a:p>
            <a:r>
              <a:rPr lang="en-US"/>
              <a:t>Satélites de órbita baja</a:t>
            </a:r>
          </a:p>
        </p:txBody>
      </p:sp>
      <p:sp>
        <p:nvSpPr>
          <p:cNvPr id="38915" name="Rectangle 3"/>
          <p:cNvSpPr>
            <a:spLocks noGrp="1" noChangeArrowheads="1"/>
          </p:cNvSpPr>
          <p:nvPr>
            <p:ph type="body" idx="1"/>
          </p:nvPr>
        </p:nvSpPr>
        <p:spPr/>
        <p:txBody>
          <a:bodyPr/>
          <a:lstStyle/>
          <a:p>
            <a:r>
              <a:rPr lang="en-US"/>
              <a:t>LEO </a:t>
            </a:r>
          </a:p>
          <a:p>
            <a:r>
              <a:rPr lang="en-US"/>
              <a:t>750 a 1500 Km. de altura</a:t>
            </a:r>
          </a:p>
          <a:p>
            <a:r>
              <a:rPr lang="en-US"/>
              <a:t>Ejemplos: </a:t>
            </a:r>
          </a:p>
          <a:p>
            <a:pPr lvl="1"/>
            <a:r>
              <a:rPr lang="en-US"/>
              <a:t>Iridium		66 satélites</a:t>
            </a:r>
          </a:p>
          <a:p>
            <a:pPr lvl="1"/>
            <a:r>
              <a:rPr lang="en-US"/>
              <a:t>Globalstar 	48</a:t>
            </a:r>
          </a:p>
          <a:p>
            <a:pPr lvl="1"/>
            <a:r>
              <a:rPr lang="en-US"/>
              <a:t>SkyBridge	80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Agrupar 57"/>
          <p:cNvGrpSpPr/>
          <p:nvPr/>
        </p:nvGrpSpPr>
        <p:grpSpPr>
          <a:xfrm>
            <a:off x="457200" y="1143000"/>
            <a:ext cx="8050213" cy="4343400"/>
            <a:chOff x="457200" y="1143000"/>
            <a:chExt cx="8050213" cy="4343400"/>
          </a:xfrm>
        </p:grpSpPr>
        <p:sp>
          <p:nvSpPr>
            <p:cNvPr id="24578" name="Line 2"/>
            <p:cNvSpPr>
              <a:spLocks noChangeShapeType="1"/>
            </p:cNvSpPr>
            <p:nvPr/>
          </p:nvSpPr>
          <p:spPr bwMode="auto">
            <a:xfrm>
              <a:off x="1905000" y="23622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579" name="Line 3"/>
            <p:cNvSpPr>
              <a:spLocks noChangeShapeType="1"/>
            </p:cNvSpPr>
            <p:nvPr/>
          </p:nvSpPr>
          <p:spPr bwMode="auto">
            <a:xfrm>
              <a:off x="2514600" y="23622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580" name="Line 4"/>
            <p:cNvSpPr>
              <a:spLocks noChangeShapeType="1"/>
            </p:cNvSpPr>
            <p:nvPr/>
          </p:nvSpPr>
          <p:spPr bwMode="auto">
            <a:xfrm>
              <a:off x="3124200" y="23622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581" name="Line 5"/>
            <p:cNvSpPr>
              <a:spLocks noChangeShapeType="1"/>
            </p:cNvSpPr>
            <p:nvPr/>
          </p:nvSpPr>
          <p:spPr bwMode="auto">
            <a:xfrm>
              <a:off x="3581400" y="23622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582" name="Line 6"/>
            <p:cNvSpPr>
              <a:spLocks noChangeShapeType="1"/>
            </p:cNvSpPr>
            <p:nvPr/>
          </p:nvSpPr>
          <p:spPr bwMode="auto">
            <a:xfrm>
              <a:off x="457200" y="2362200"/>
              <a:ext cx="7239000" cy="0"/>
            </a:xfrm>
            <a:prstGeom prst="line">
              <a:avLst/>
            </a:prstGeom>
            <a:noFill/>
            <a:ln w="9525">
              <a:solidFill>
                <a:schemeClr val="tx1"/>
              </a:solidFill>
              <a:round/>
              <a:headEnd/>
              <a:tailEnd/>
            </a:ln>
          </p:spPr>
          <p:txBody>
            <a:bodyPr wrap="none" anchor="ctr"/>
            <a:lstStyle/>
            <a:p>
              <a:endParaRPr lang="en-US"/>
            </a:p>
          </p:txBody>
        </p:sp>
        <p:sp>
          <p:nvSpPr>
            <p:cNvPr id="24583" name="Line 7"/>
            <p:cNvSpPr>
              <a:spLocks noChangeShapeType="1"/>
            </p:cNvSpPr>
            <p:nvPr/>
          </p:nvSpPr>
          <p:spPr bwMode="auto">
            <a:xfrm>
              <a:off x="457200" y="2590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84" name="Line 8"/>
            <p:cNvSpPr>
              <a:spLocks noChangeShapeType="1"/>
            </p:cNvSpPr>
            <p:nvPr/>
          </p:nvSpPr>
          <p:spPr bwMode="auto">
            <a:xfrm>
              <a:off x="457200" y="3352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85" name="Line 9"/>
            <p:cNvSpPr>
              <a:spLocks noChangeShapeType="1"/>
            </p:cNvSpPr>
            <p:nvPr/>
          </p:nvSpPr>
          <p:spPr bwMode="auto">
            <a:xfrm>
              <a:off x="457200" y="30480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86" name="Line 10"/>
            <p:cNvSpPr>
              <a:spLocks noChangeShapeType="1"/>
            </p:cNvSpPr>
            <p:nvPr/>
          </p:nvSpPr>
          <p:spPr bwMode="auto">
            <a:xfrm>
              <a:off x="457200" y="28194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87" name="Line 11"/>
            <p:cNvSpPr>
              <a:spLocks noChangeShapeType="1"/>
            </p:cNvSpPr>
            <p:nvPr/>
          </p:nvSpPr>
          <p:spPr bwMode="auto">
            <a:xfrm>
              <a:off x="457200" y="20574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88" name="Line 12"/>
            <p:cNvSpPr>
              <a:spLocks noChangeShapeType="1"/>
            </p:cNvSpPr>
            <p:nvPr/>
          </p:nvSpPr>
          <p:spPr bwMode="auto">
            <a:xfrm>
              <a:off x="457200" y="18288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89" name="Line 13"/>
            <p:cNvSpPr>
              <a:spLocks noChangeShapeType="1"/>
            </p:cNvSpPr>
            <p:nvPr/>
          </p:nvSpPr>
          <p:spPr bwMode="auto">
            <a:xfrm>
              <a:off x="457200" y="13716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90" name="Line 14"/>
            <p:cNvSpPr>
              <a:spLocks noChangeShapeType="1"/>
            </p:cNvSpPr>
            <p:nvPr/>
          </p:nvSpPr>
          <p:spPr bwMode="auto">
            <a:xfrm>
              <a:off x="533400" y="1600200"/>
              <a:ext cx="7239000" cy="0"/>
            </a:xfrm>
            <a:prstGeom prst="line">
              <a:avLst/>
            </a:prstGeom>
            <a:noFill/>
            <a:ln w="9525">
              <a:solidFill>
                <a:schemeClr val="tx1"/>
              </a:solidFill>
              <a:prstDash val="sysDot"/>
              <a:round/>
              <a:headEnd/>
              <a:tailEnd/>
            </a:ln>
          </p:spPr>
          <p:txBody>
            <a:bodyPr wrap="none" anchor="ctr"/>
            <a:lstStyle/>
            <a:p>
              <a:endParaRPr lang="en-US"/>
            </a:p>
          </p:txBody>
        </p:sp>
        <p:sp>
          <p:nvSpPr>
            <p:cNvPr id="24591" name="Line 15"/>
            <p:cNvSpPr>
              <a:spLocks noChangeShapeType="1"/>
            </p:cNvSpPr>
            <p:nvPr/>
          </p:nvSpPr>
          <p:spPr bwMode="auto">
            <a:xfrm>
              <a:off x="914400" y="1981200"/>
              <a:ext cx="0" cy="381000"/>
            </a:xfrm>
            <a:prstGeom prst="line">
              <a:avLst/>
            </a:prstGeom>
            <a:noFill/>
            <a:ln w="9525">
              <a:solidFill>
                <a:schemeClr val="accent2"/>
              </a:solidFill>
              <a:round/>
              <a:headEnd/>
              <a:tailEnd/>
            </a:ln>
          </p:spPr>
          <p:txBody>
            <a:bodyPr wrap="none" anchor="ctr"/>
            <a:lstStyle/>
            <a:p>
              <a:endParaRPr lang="en-US"/>
            </a:p>
          </p:txBody>
        </p:sp>
        <p:sp>
          <p:nvSpPr>
            <p:cNvPr id="24592" name="Line 16"/>
            <p:cNvSpPr>
              <a:spLocks noChangeShapeType="1"/>
            </p:cNvSpPr>
            <p:nvPr/>
          </p:nvSpPr>
          <p:spPr bwMode="auto">
            <a:xfrm>
              <a:off x="1447800" y="1219200"/>
              <a:ext cx="0" cy="1143000"/>
            </a:xfrm>
            <a:prstGeom prst="line">
              <a:avLst/>
            </a:prstGeom>
            <a:noFill/>
            <a:ln w="9525">
              <a:solidFill>
                <a:schemeClr val="accent2"/>
              </a:solidFill>
              <a:round/>
              <a:headEnd/>
              <a:tailEnd/>
            </a:ln>
          </p:spPr>
          <p:txBody>
            <a:bodyPr wrap="none" anchor="ctr"/>
            <a:lstStyle/>
            <a:p>
              <a:endParaRPr lang="en-US"/>
            </a:p>
          </p:txBody>
        </p:sp>
        <p:sp>
          <p:nvSpPr>
            <p:cNvPr id="24593" name="Line 17"/>
            <p:cNvSpPr>
              <a:spLocks noChangeShapeType="1"/>
            </p:cNvSpPr>
            <p:nvPr/>
          </p:nvSpPr>
          <p:spPr bwMode="auto">
            <a:xfrm>
              <a:off x="1905000" y="2362200"/>
              <a:ext cx="0" cy="990600"/>
            </a:xfrm>
            <a:prstGeom prst="line">
              <a:avLst/>
            </a:prstGeom>
            <a:noFill/>
            <a:ln w="9525">
              <a:solidFill>
                <a:schemeClr val="accent2"/>
              </a:solidFill>
              <a:round/>
              <a:headEnd/>
              <a:tailEnd/>
            </a:ln>
          </p:spPr>
          <p:txBody>
            <a:bodyPr wrap="none" anchor="ctr"/>
            <a:lstStyle/>
            <a:p>
              <a:endParaRPr lang="en-US"/>
            </a:p>
          </p:txBody>
        </p:sp>
        <p:sp>
          <p:nvSpPr>
            <p:cNvPr id="24594" name="Line 18"/>
            <p:cNvSpPr>
              <a:spLocks noChangeShapeType="1"/>
            </p:cNvSpPr>
            <p:nvPr/>
          </p:nvSpPr>
          <p:spPr bwMode="auto">
            <a:xfrm>
              <a:off x="2514600" y="2438400"/>
              <a:ext cx="0" cy="914400"/>
            </a:xfrm>
            <a:prstGeom prst="line">
              <a:avLst/>
            </a:prstGeom>
            <a:noFill/>
            <a:ln w="9525">
              <a:solidFill>
                <a:schemeClr val="accent2"/>
              </a:solidFill>
              <a:round/>
              <a:headEnd/>
              <a:tailEnd/>
            </a:ln>
          </p:spPr>
          <p:txBody>
            <a:bodyPr wrap="none" anchor="ctr"/>
            <a:lstStyle/>
            <a:p>
              <a:endParaRPr lang="en-US"/>
            </a:p>
          </p:txBody>
        </p:sp>
        <p:sp>
          <p:nvSpPr>
            <p:cNvPr id="24595" name="Line 19"/>
            <p:cNvSpPr>
              <a:spLocks noChangeShapeType="1"/>
            </p:cNvSpPr>
            <p:nvPr/>
          </p:nvSpPr>
          <p:spPr bwMode="auto">
            <a:xfrm>
              <a:off x="3124200" y="2362200"/>
              <a:ext cx="0" cy="685800"/>
            </a:xfrm>
            <a:prstGeom prst="line">
              <a:avLst/>
            </a:prstGeom>
            <a:noFill/>
            <a:ln w="9525">
              <a:solidFill>
                <a:schemeClr val="accent2"/>
              </a:solidFill>
              <a:round/>
              <a:headEnd/>
              <a:tailEnd/>
            </a:ln>
          </p:spPr>
          <p:txBody>
            <a:bodyPr wrap="none" anchor="ctr"/>
            <a:lstStyle/>
            <a:p>
              <a:endParaRPr lang="en-US"/>
            </a:p>
          </p:txBody>
        </p:sp>
        <p:sp>
          <p:nvSpPr>
            <p:cNvPr id="24596" name="Line 20"/>
            <p:cNvSpPr>
              <a:spLocks noChangeShapeType="1"/>
            </p:cNvSpPr>
            <p:nvPr/>
          </p:nvSpPr>
          <p:spPr bwMode="auto">
            <a:xfrm>
              <a:off x="3581400" y="2362200"/>
              <a:ext cx="0" cy="990600"/>
            </a:xfrm>
            <a:prstGeom prst="line">
              <a:avLst/>
            </a:prstGeom>
            <a:noFill/>
            <a:ln w="9525">
              <a:solidFill>
                <a:schemeClr val="accent2"/>
              </a:solidFill>
              <a:round/>
              <a:headEnd/>
              <a:tailEnd/>
            </a:ln>
          </p:spPr>
          <p:txBody>
            <a:bodyPr wrap="none" anchor="ctr"/>
            <a:lstStyle/>
            <a:p>
              <a:endParaRPr lang="en-US"/>
            </a:p>
          </p:txBody>
        </p:sp>
        <p:sp>
          <p:nvSpPr>
            <p:cNvPr id="24597" name="Line 21"/>
            <p:cNvSpPr>
              <a:spLocks noChangeShapeType="1"/>
            </p:cNvSpPr>
            <p:nvPr/>
          </p:nvSpPr>
          <p:spPr bwMode="auto">
            <a:xfrm>
              <a:off x="4648200" y="1600200"/>
              <a:ext cx="0" cy="762000"/>
            </a:xfrm>
            <a:prstGeom prst="line">
              <a:avLst/>
            </a:prstGeom>
            <a:noFill/>
            <a:ln w="9525">
              <a:solidFill>
                <a:schemeClr val="accent2"/>
              </a:solidFill>
              <a:round/>
              <a:headEnd/>
              <a:tailEnd/>
            </a:ln>
          </p:spPr>
          <p:txBody>
            <a:bodyPr wrap="none" anchor="ctr"/>
            <a:lstStyle/>
            <a:p>
              <a:endParaRPr lang="en-US"/>
            </a:p>
          </p:txBody>
        </p:sp>
        <p:sp>
          <p:nvSpPr>
            <p:cNvPr id="24598" name="Line 22"/>
            <p:cNvSpPr>
              <a:spLocks noChangeShapeType="1"/>
            </p:cNvSpPr>
            <p:nvPr/>
          </p:nvSpPr>
          <p:spPr bwMode="auto">
            <a:xfrm>
              <a:off x="5257800" y="1524000"/>
              <a:ext cx="0" cy="838200"/>
            </a:xfrm>
            <a:prstGeom prst="line">
              <a:avLst/>
            </a:prstGeom>
            <a:noFill/>
            <a:ln w="9525">
              <a:solidFill>
                <a:schemeClr val="accent2"/>
              </a:solidFill>
              <a:round/>
              <a:headEnd/>
              <a:tailEnd/>
            </a:ln>
          </p:spPr>
          <p:txBody>
            <a:bodyPr wrap="none" anchor="ctr"/>
            <a:lstStyle/>
            <a:p>
              <a:endParaRPr lang="en-US"/>
            </a:p>
          </p:txBody>
        </p:sp>
        <p:sp>
          <p:nvSpPr>
            <p:cNvPr id="24599" name="Line 23"/>
            <p:cNvSpPr>
              <a:spLocks noChangeShapeType="1"/>
            </p:cNvSpPr>
            <p:nvPr/>
          </p:nvSpPr>
          <p:spPr bwMode="auto">
            <a:xfrm>
              <a:off x="5791200" y="1447800"/>
              <a:ext cx="0" cy="990600"/>
            </a:xfrm>
            <a:prstGeom prst="line">
              <a:avLst/>
            </a:prstGeom>
            <a:noFill/>
            <a:ln w="9525">
              <a:solidFill>
                <a:schemeClr val="accent2"/>
              </a:solidFill>
              <a:round/>
              <a:headEnd/>
              <a:tailEnd/>
            </a:ln>
          </p:spPr>
          <p:txBody>
            <a:bodyPr wrap="none" anchor="ctr"/>
            <a:lstStyle/>
            <a:p>
              <a:endParaRPr lang="en-US"/>
            </a:p>
          </p:txBody>
        </p:sp>
        <p:sp>
          <p:nvSpPr>
            <p:cNvPr id="24600" name="Text Box 24"/>
            <p:cNvSpPr txBox="1">
              <a:spLocks noChangeArrowheads="1"/>
            </p:cNvSpPr>
            <p:nvPr/>
          </p:nvSpPr>
          <p:spPr bwMode="auto">
            <a:xfrm>
              <a:off x="7924800" y="11430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111</a:t>
              </a:r>
            </a:p>
          </p:txBody>
        </p:sp>
        <p:sp>
          <p:nvSpPr>
            <p:cNvPr id="24601" name="Text Box 25"/>
            <p:cNvSpPr txBox="1">
              <a:spLocks noChangeArrowheads="1"/>
            </p:cNvSpPr>
            <p:nvPr/>
          </p:nvSpPr>
          <p:spPr bwMode="auto">
            <a:xfrm>
              <a:off x="7924800" y="14478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110</a:t>
              </a:r>
              <a:endParaRPr lang="es-ES_tradnl" sz="2400">
                <a:latin typeface="Times New Roman" pitchFamily="18" charset="0"/>
              </a:endParaRPr>
            </a:p>
          </p:txBody>
        </p:sp>
        <p:sp>
          <p:nvSpPr>
            <p:cNvPr id="24602" name="Text Box 26"/>
            <p:cNvSpPr txBox="1">
              <a:spLocks noChangeArrowheads="1"/>
            </p:cNvSpPr>
            <p:nvPr/>
          </p:nvSpPr>
          <p:spPr bwMode="auto">
            <a:xfrm>
              <a:off x="7924800" y="17526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101</a:t>
              </a:r>
            </a:p>
          </p:txBody>
        </p:sp>
        <p:sp>
          <p:nvSpPr>
            <p:cNvPr id="24603" name="Text Box 27"/>
            <p:cNvSpPr txBox="1">
              <a:spLocks noChangeArrowheads="1"/>
            </p:cNvSpPr>
            <p:nvPr/>
          </p:nvSpPr>
          <p:spPr bwMode="auto">
            <a:xfrm>
              <a:off x="7924800" y="20574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100</a:t>
              </a:r>
            </a:p>
          </p:txBody>
        </p:sp>
        <p:sp>
          <p:nvSpPr>
            <p:cNvPr id="24604" name="Text Box 28"/>
            <p:cNvSpPr txBox="1">
              <a:spLocks noChangeArrowheads="1"/>
            </p:cNvSpPr>
            <p:nvPr/>
          </p:nvSpPr>
          <p:spPr bwMode="auto">
            <a:xfrm>
              <a:off x="7924800" y="23622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011</a:t>
              </a:r>
            </a:p>
          </p:txBody>
        </p:sp>
        <p:sp>
          <p:nvSpPr>
            <p:cNvPr id="24605" name="Text Box 29"/>
            <p:cNvSpPr txBox="1">
              <a:spLocks noChangeArrowheads="1"/>
            </p:cNvSpPr>
            <p:nvPr/>
          </p:nvSpPr>
          <p:spPr bwMode="auto">
            <a:xfrm>
              <a:off x="7924800" y="26670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010</a:t>
              </a:r>
            </a:p>
          </p:txBody>
        </p:sp>
        <p:sp>
          <p:nvSpPr>
            <p:cNvPr id="24606" name="Text Box 30"/>
            <p:cNvSpPr txBox="1">
              <a:spLocks noChangeArrowheads="1"/>
            </p:cNvSpPr>
            <p:nvPr/>
          </p:nvSpPr>
          <p:spPr bwMode="auto">
            <a:xfrm>
              <a:off x="7924800" y="29718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001</a:t>
              </a:r>
            </a:p>
          </p:txBody>
        </p:sp>
        <p:sp>
          <p:nvSpPr>
            <p:cNvPr id="24607" name="Text Box 31"/>
            <p:cNvSpPr txBox="1">
              <a:spLocks noChangeArrowheads="1"/>
            </p:cNvSpPr>
            <p:nvPr/>
          </p:nvSpPr>
          <p:spPr bwMode="auto">
            <a:xfrm>
              <a:off x="7924800" y="3276600"/>
              <a:ext cx="565150" cy="396875"/>
            </a:xfrm>
            <a:prstGeom prst="rect">
              <a:avLst/>
            </a:prstGeom>
            <a:noFill/>
            <a:ln w="9525">
              <a:noFill/>
              <a:miter lim="800000"/>
              <a:headEnd/>
              <a:tailEnd/>
            </a:ln>
          </p:spPr>
          <p:txBody>
            <a:bodyPr wrap="none">
              <a:spAutoFit/>
            </a:bodyPr>
            <a:lstStyle/>
            <a:p>
              <a:pPr eaLnBrk="0" hangingPunct="0"/>
              <a:r>
                <a:rPr lang="es-ES_tradnl" sz="2000">
                  <a:latin typeface="Times New Roman" pitchFamily="18" charset="0"/>
                </a:rPr>
                <a:t>000</a:t>
              </a:r>
            </a:p>
          </p:txBody>
        </p:sp>
        <p:sp>
          <p:nvSpPr>
            <p:cNvPr id="24608" name="Line 32"/>
            <p:cNvSpPr>
              <a:spLocks noChangeShapeType="1"/>
            </p:cNvSpPr>
            <p:nvPr/>
          </p:nvSpPr>
          <p:spPr bwMode="auto">
            <a:xfrm>
              <a:off x="609600" y="4572000"/>
              <a:ext cx="7391400" cy="0"/>
            </a:xfrm>
            <a:prstGeom prst="line">
              <a:avLst/>
            </a:prstGeom>
            <a:noFill/>
            <a:ln w="9525">
              <a:solidFill>
                <a:schemeClr val="tx1"/>
              </a:solidFill>
              <a:round/>
              <a:headEnd/>
              <a:tailEnd/>
            </a:ln>
          </p:spPr>
          <p:txBody>
            <a:bodyPr wrap="none" anchor="ctr"/>
            <a:lstStyle/>
            <a:p>
              <a:endParaRPr lang="en-US"/>
            </a:p>
          </p:txBody>
        </p:sp>
        <p:sp>
          <p:nvSpPr>
            <p:cNvPr id="24609" name="Line 33"/>
            <p:cNvSpPr>
              <a:spLocks noChangeShapeType="1"/>
            </p:cNvSpPr>
            <p:nvPr/>
          </p:nvSpPr>
          <p:spPr bwMode="auto">
            <a:xfrm>
              <a:off x="914400" y="23622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610" name="Line 34"/>
            <p:cNvSpPr>
              <a:spLocks noChangeShapeType="1"/>
            </p:cNvSpPr>
            <p:nvPr/>
          </p:nvSpPr>
          <p:spPr bwMode="auto">
            <a:xfrm>
              <a:off x="1447800" y="22860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611" name="Line 35"/>
            <p:cNvSpPr>
              <a:spLocks noChangeShapeType="1"/>
            </p:cNvSpPr>
            <p:nvPr/>
          </p:nvSpPr>
          <p:spPr bwMode="auto">
            <a:xfrm>
              <a:off x="4038600" y="23622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612" name="Line 36"/>
            <p:cNvSpPr>
              <a:spLocks noChangeShapeType="1"/>
            </p:cNvSpPr>
            <p:nvPr/>
          </p:nvSpPr>
          <p:spPr bwMode="auto">
            <a:xfrm>
              <a:off x="4648200" y="23622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613" name="Line 37"/>
            <p:cNvSpPr>
              <a:spLocks noChangeShapeType="1"/>
            </p:cNvSpPr>
            <p:nvPr/>
          </p:nvSpPr>
          <p:spPr bwMode="auto">
            <a:xfrm>
              <a:off x="5257800" y="22860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614" name="Line 38"/>
            <p:cNvSpPr>
              <a:spLocks noChangeShapeType="1"/>
            </p:cNvSpPr>
            <p:nvPr/>
          </p:nvSpPr>
          <p:spPr bwMode="auto">
            <a:xfrm>
              <a:off x="5791200" y="2286000"/>
              <a:ext cx="0" cy="2209800"/>
            </a:xfrm>
            <a:prstGeom prst="line">
              <a:avLst/>
            </a:prstGeom>
            <a:noFill/>
            <a:ln w="9525">
              <a:solidFill>
                <a:schemeClr val="tx1"/>
              </a:solidFill>
              <a:prstDash val="dashDot"/>
              <a:round/>
              <a:headEnd/>
              <a:tailEnd/>
            </a:ln>
          </p:spPr>
          <p:txBody>
            <a:bodyPr wrap="none" anchor="ctr"/>
            <a:lstStyle/>
            <a:p>
              <a:endParaRPr lang="en-US"/>
            </a:p>
          </p:txBody>
        </p:sp>
        <p:sp>
          <p:nvSpPr>
            <p:cNvPr id="24615" name="Text Box 39"/>
            <p:cNvSpPr txBox="1">
              <a:spLocks noChangeArrowheads="1"/>
            </p:cNvSpPr>
            <p:nvPr/>
          </p:nvSpPr>
          <p:spPr bwMode="auto">
            <a:xfrm>
              <a:off x="822325" y="4662488"/>
              <a:ext cx="5454650" cy="396875"/>
            </a:xfrm>
            <a:prstGeom prst="rect">
              <a:avLst/>
            </a:prstGeom>
            <a:noFill/>
            <a:ln w="9525">
              <a:noFill/>
              <a:miter lim="800000"/>
              <a:headEnd/>
              <a:tailEnd/>
            </a:ln>
          </p:spPr>
          <p:txBody>
            <a:bodyPr wrap="none">
              <a:spAutoFit/>
            </a:bodyPr>
            <a:lstStyle/>
            <a:p>
              <a:pPr eaLnBrk="0" hangingPunct="0"/>
              <a:r>
                <a:rPr lang="es-MX" sz="2000">
                  <a:latin typeface="Times New Roman" pitchFamily="18" charset="0"/>
                </a:rPr>
                <a:t>101   111   000 000   010  000 100   110    110  110 </a:t>
              </a:r>
            </a:p>
          </p:txBody>
        </p:sp>
        <p:sp>
          <p:nvSpPr>
            <p:cNvPr id="24616" name="Line 40"/>
            <p:cNvSpPr>
              <a:spLocks noChangeShapeType="1"/>
            </p:cNvSpPr>
            <p:nvPr/>
          </p:nvSpPr>
          <p:spPr bwMode="auto">
            <a:xfrm>
              <a:off x="5992813" y="4176713"/>
              <a:ext cx="1490662" cy="0"/>
            </a:xfrm>
            <a:prstGeom prst="line">
              <a:avLst/>
            </a:prstGeom>
            <a:noFill/>
            <a:ln w="9525">
              <a:solidFill>
                <a:schemeClr val="tx1"/>
              </a:solidFill>
              <a:round/>
              <a:headEnd/>
              <a:tailEnd type="triangle" w="med" len="med"/>
            </a:ln>
          </p:spPr>
          <p:txBody>
            <a:bodyPr wrap="none" anchor="ctr"/>
            <a:lstStyle/>
            <a:p>
              <a:endParaRPr lang="en-US"/>
            </a:p>
          </p:txBody>
        </p:sp>
        <p:sp>
          <p:nvSpPr>
            <p:cNvPr id="24617" name="Text Box 41"/>
            <p:cNvSpPr txBox="1">
              <a:spLocks noChangeArrowheads="1"/>
            </p:cNvSpPr>
            <p:nvPr/>
          </p:nvSpPr>
          <p:spPr bwMode="auto">
            <a:xfrm>
              <a:off x="7620000" y="3962400"/>
              <a:ext cx="887413" cy="396875"/>
            </a:xfrm>
            <a:prstGeom prst="rect">
              <a:avLst/>
            </a:prstGeom>
            <a:noFill/>
            <a:ln w="9525">
              <a:noFill/>
              <a:miter lim="800000"/>
              <a:headEnd/>
              <a:tailEnd/>
            </a:ln>
          </p:spPr>
          <p:txBody>
            <a:bodyPr wrap="none">
              <a:spAutoFit/>
            </a:bodyPr>
            <a:lstStyle/>
            <a:p>
              <a:pPr eaLnBrk="0" hangingPunct="0"/>
              <a:r>
                <a:rPr lang="es-MX" sz="2000">
                  <a:latin typeface="Times New Roman" pitchFamily="18" charset="0"/>
                </a:rPr>
                <a:t>tiempo</a:t>
              </a:r>
            </a:p>
          </p:txBody>
        </p:sp>
        <p:sp>
          <p:nvSpPr>
            <p:cNvPr id="24618" name="Line 42"/>
            <p:cNvSpPr>
              <a:spLocks noChangeShapeType="1"/>
            </p:cNvSpPr>
            <p:nvPr/>
          </p:nvSpPr>
          <p:spPr bwMode="auto">
            <a:xfrm>
              <a:off x="609600" y="5486400"/>
              <a:ext cx="7391400" cy="0"/>
            </a:xfrm>
            <a:prstGeom prst="line">
              <a:avLst/>
            </a:prstGeom>
            <a:noFill/>
            <a:ln w="9525">
              <a:solidFill>
                <a:schemeClr val="tx1"/>
              </a:solidFill>
              <a:round/>
              <a:headEnd/>
              <a:tailEnd/>
            </a:ln>
          </p:spPr>
          <p:txBody>
            <a:bodyPr wrap="none" anchor="ctr"/>
            <a:lstStyle/>
            <a:p>
              <a:endParaRPr lang="en-US"/>
            </a:p>
          </p:txBody>
        </p:sp>
        <p:sp>
          <p:nvSpPr>
            <p:cNvPr id="24619" name="Rectangle 43"/>
            <p:cNvSpPr>
              <a:spLocks noChangeArrowheads="1"/>
            </p:cNvSpPr>
            <p:nvPr/>
          </p:nvSpPr>
          <p:spPr bwMode="auto">
            <a:xfrm>
              <a:off x="9144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0" name="Rectangle 44"/>
            <p:cNvSpPr>
              <a:spLocks noChangeArrowheads="1"/>
            </p:cNvSpPr>
            <p:nvPr/>
          </p:nvSpPr>
          <p:spPr bwMode="auto">
            <a:xfrm>
              <a:off x="12954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1" name="Rectangle 45"/>
            <p:cNvSpPr>
              <a:spLocks noChangeArrowheads="1"/>
            </p:cNvSpPr>
            <p:nvPr/>
          </p:nvSpPr>
          <p:spPr bwMode="auto">
            <a:xfrm>
              <a:off x="17526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2" name="Rectangle 46"/>
            <p:cNvSpPr>
              <a:spLocks noChangeArrowheads="1"/>
            </p:cNvSpPr>
            <p:nvPr/>
          </p:nvSpPr>
          <p:spPr bwMode="auto">
            <a:xfrm>
              <a:off x="16002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3" name="Rectangle 47"/>
            <p:cNvSpPr>
              <a:spLocks noChangeArrowheads="1"/>
            </p:cNvSpPr>
            <p:nvPr/>
          </p:nvSpPr>
          <p:spPr bwMode="auto">
            <a:xfrm>
              <a:off x="14478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4" name="Rectangle 48"/>
            <p:cNvSpPr>
              <a:spLocks noChangeArrowheads="1"/>
            </p:cNvSpPr>
            <p:nvPr/>
          </p:nvSpPr>
          <p:spPr bwMode="auto">
            <a:xfrm>
              <a:off x="32766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5" name="Rectangle 49"/>
            <p:cNvSpPr>
              <a:spLocks noChangeArrowheads="1"/>
            </p:cNvSpPr>
            <p:nvPr/>
          </p:nvSpPr>
          <p:spPr bwMode="auto">
            <a:xfrm>
              <a:off x="40386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6" name="Rectangle 50"/>
            <p:cNvSpPr>
              <a:spLocks noChangeArrowheads="1"/>
            </p:cNvSpPr>
            <p:nvPr/>
          </p:nvSpPr>
          <p:spPr bwMode="auto">
            <a:xfrm>
              <a:off x="48006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7" name="Rectangle 51"/>
            <p:cNvSpPr>
              <a:spLocks noChangeArrowheads="1"/>
            </p:cNvSpPr>
            <p:nvPr/>
          </p:nvSpPr>
          <p:spPr bwMode="auto">
            <a:xfrm>
              <a:off x="46482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8" name="Rectangle 52"/>
            <p:cNvSpPr>
              <a:spLocks noChangeArrowheads="1"/>
            </p:cNvSpPr>
            <p:nvPr/>
          </p:nvSpPr>
          <p:spPr bwMode="auto">
            <a:xfrm>
              <a:off x="54102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29" name="Rectangle 53"/>
            <p:cNvSpPr>
              <a:spLocks noChangeArrowheads="1"/>
            </p:cNvSpPr>
            <p:nvPr/>
          </p:nvSpPr>
          <p:spPr bwMode="auto">
            <a:xfrm>
              <a:off x="52578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30" name="Rectangle 54"/>
            <p:cNvSpPr>
              <a:spLocks noChangeArrowheads="1"/>
            </p:cNvSpPr>
            <p:nvPr/>
          </p:nvSpPr>
          <p:spPr bwMode="auto">
            <a:xfrm>
              <a:off x="59436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sp>
          <p:nvSpPr>
            <p:cNvPr id="24631" name="Rectangle 55"/>
            <p:cNvSpPr>
              <a:spLocks noChangeArrowheads="1"/>
            </p:cNvSpPr>
            <p:nvPr/>
          </p:nvSpPr>
          <p:spPr bwMode="auto">
            <a:xfrm>
              <a:off x="5791200" y="5181600"/>
              <a:ext cx="152400" cy="304800"/>
            </a:xfrm>
            <a:prstGeom prst="rect">
              <a:avLst/>
            </a:prstGeom>
            <a:solidFill>
              <a:schemeClr val="accent2"/>
            </a:solidFill>
            <a:ln w="9525">
              <a:solidFill>
                <a:schemeClr val="tx1"/>
              </a:solidFill>
              <a:miter lim="800000"/>
              <a:headEnd/>
              <a:tailEnd/>
            </a:ln>
          </p:spPr>
          <p:txBody>
            <a:bodyPr wrap="none" anchor="ctr"/>
            <a:lstStyle/>
            <a:p>
              <a:pPr algn="ctr"/>
              <a:endParaRPr lang="es-MX"/>
            </a:p>
          </p:txBody>
        </p:sp>
      </p:gr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descr="vsat"/>
          <p:cNvPicPr>
            <a:picLocks noChangeAspect="1" noChangeArrowheads="1"/>
          </p:cNvPicPr>
          <p:nvPr/>
        </p:nvPicPr>
        <p:blipFill>
          <a:blip r:embed="rId3"/>
          <a:srcRect/>
          <a:stretch>
            <a:fillRect/>
          </a:stretch>
        </p:blipFill>
        <p:spPr bwMode="auto">
          <a:xfrm>
            <a:off x="1295400" y="985838"/>
            <a:ext cx="6400800" cy="5203825"/>
          </a:xfrm>
          <a:prstGeom prst="rect">
            <a:avLst/>
          </a:prstGeom>
          <a:noFill/>
        </p:spPr>
      </p:pic>
      <p:sp>
        <p:nvSpPr>
          <p:cNvPr id="335875" name="Rectangle 3"/>
          <p:cNvSpPr>
            <a:spLocks noChangeArrowheads="1"/>
          </p:cNvSpPr>
          <p:nvPr/>
        </p:nvSpPr>
        <p:spPr bwMode="auto">
          <a:xfrm>
            <a:off x="555625" y="304800"/>
            <a:ext cx="7597775" cy="76200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4400" b="0" dirty="0">
                <a:solidFill>
                  <a:srgbClr val="1F497D"/>
                </a:solidFill>
                <a:latin typeface="Arial Narrow" pitchFamily="1" charset="0"/>
              </a:rPr>
              <a:t>VSAT: Very small aperture terminals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658813"/>
          </a:xfrm>
        </p:spPr>
        <p:txBody>
          <a:bodyPr>
            <a:normAutofit fontScale="90000"/>
          </a:bodyPr>
          <a:lstStyle/>
          <a:p>
            <a:r>
              <a:rPr lang="en-US" sz="4000"/>
              <a:t>Capa física</a:t>
            </a:r>
          </a:p>
        </p:txBody>
      </p:sp>
      <p:sp>
        <p:nvSpPr>
          <p:cNvPr id="90115" name="Rectangle 3"/>
          <p:cNvSpPr>
            <a:spLocks noGrp="1" noChangeArrowheads="1"/>
          </p:cNvSpPr>
          <p:nvPr>
            <p:ph type="body" idx="1"/>
          </p:nvPr>
        </p:nvSpPr>
        <p:spPr>
          <a:xfrm>
            <a:off x="685800" y="1557338"/>
            <a:ext cx="7772400" cy="4114800"/>
          </a:xfrm>
        </p:spPr>
        <p:txBody>
          <a:bodyPr/>
          <a:lstStyle/>
          <a:p>
            <a:r>
              <a:rPr lang="en-US"/>
              <a:t>Intercambio de bits a través de un medio de transmisión.</a:t>
            </a:r>
          </a:p>
        </p:txBody>
      </p:sp>
      <p:sp>
        <p:nvSpPr>
          <p:cNvPr id="90116" name="Rectangle 4"/>
          <p:cNvSpPr>
            <a:spLocks noChangeArrowheads="1"/>
          </p:cNvSpPr>
          <p:nvPr/>
        </p:nvSpPr>
        <p:spPr bwMode="auto">
          <a:xfrm>
            <a:off x="463550" y="3052763"/>
            <a:ext cx="749300" cy="1006475"/>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90117" name="Line 5"/>
          <p:cNvSpPr>
            <a:spLocks noChangeShapeType="1"/>
          </p:cNvSpPr>
          <p:nvPr/>
        </p:nvSpPr>
        <p:spPr bwMode="auto">
          <a:xfrm>
            <a:off x="1225550" y="3556000"/>
            <a:ext cx="5969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18" name="Rectangle 6"/>
          <p:cNvSpPr>
            <a:spLocks noChangeArrowheads="1"/>
          </p:cNvSpPr>
          <p:nvPr/>
        </p:nvSpPr>
        <p:spPr bwMode="auto">
          <a:xfrm>
            <a:off x="1835150" y="3308350"/>
            <a:ext cx="596900" cy="581025"/>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90119" name="Oval 7"/>
          <p:cNvSpPr>
            <a:spLocks noChangeArrowheads="1"/>
          </p:cNvSpPr>
          <p:nvPr/>
        </p:nvSpPr>
        <p:spPr bwMode="auto">
          <a:xfrm>
            <a:off x="2825750" y="3386138"/>
            <a:ext cx="201613" cy="415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s-MX"/>
          </a:p>
        </p:txBody>
      </p:sp>
      <p:sp>
        <p:nvSpPr>
          <p:cNvPr id="90120" name="Oval 8"/>
          <p:cNvSpPr>
            <a:spLocks noChangeArrowheads="1"/>
          </p:cNvSpPr>
          <p:nvPr/>
        </p:nvSpPr>
        <p:spPr bwMode="auto">
          <a:xfrm>
            <a:off x="3297238" y="3386138"/>
            <a:ext cx="201612" cy="415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s-MX"/>
          </a:p>
        </p:txBody>
      </p:sp>
      <p:sp>
        <p:nvSpPr>
          <p:cNvPr id="90121" name="Line 9"/>
          <p:cNvSpPr>
            <a:spLocks noChangeShapeType="1"/>
          </p:cNvSpPr>
          <p:nvPr/>
        </p:nvSpPr>
        <p:spPr bwMode="auto">
          <a:xfrm>
            <a:off x="2919413" y="3386138"/>
            <a:ext cx="487362"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22" name="Line 10"/>
          <p:cNvSpPr>
            <a:spLocks noChangeShapeType="1"/>
          </p:cNvSpPr>
          <p:nvPr/>
        </p:nvSpPr>
        <p:spPr bwMode="auto">
          <a:xfrm>
            <a:off x="2919413" y="3814763"/>
            <a:ext cx="487362"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23" name="Rectangle 11"/>
          <p:cNvSpPr>
            <a:spLocks noChangeArrowheads="1"/>
          </p:cNvSpPr>
          <p:nvPr/>
        </p:nvSpPr>
        <p:spPr bwMode="auto">
          <a:xfrm>
            <a:off x="3892550" y="3308350"/>
            <a:ext cx="596900" cy="581025"/>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90124" name="Line 12"/>
          <p:cNvSpPr>
            <a:spLocks noChangeShapeType="1"/>
          </p:cNvSpPr>
          <p:nvPr/>
        </p:nvSpPr>
        <p:spPr bwMode="auto">
          <a:xfrm>
            <a:off x="2444750" y="3556000"/>
            <a:ext cx="3683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25" name="Line 13"/>
          <p:cNvSpPr>
            <a:spLocks noChangeShapeType="1"/>
          </p:cNvSpPr>
          <p:nvPr/>
        </p:nvSpPr>
        <p:spPr bwMode="auto">
          <a:xfrm>
            <a:off x="3511550" y="3556000"/>
            <a:ext cx="3683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26" name="Rectangle 14"/>
          <p:cNvSpPr>
            <a:spLocks noChangeArrowheads="1"/>
          </p:cNvSpPr>
          <p:nvPr/>
        </p:nvSpPr>
        <p:spPr bwMode="auto">
          <a:xfrm>
            <a:off x="4883150" y="3308350"/>
            <a:ext cx="596900" cy="581025"/>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90127" name="Line 15"/>
          <p:cNvSpPr>
            <a:spLocks noChangeShapeType="1"/>
          </p:cNvSpPr>
          <p:nvPr/>
        </p:nvSpPr>
        <p:spPr bwMode="auto">
          <a:xfrm>
            <a:off x="4502150" y="3556000"/>
            <a:ext cx="3683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28" name="Oval 16"/>
          <p:cNvSpPr>
            <a:spLocks noChangeArrowheads="1"/>
          </p:cNvSpPr>
          <p:nvPr/>
        </p:nvSpPr>
        <p:spPr bwMode="auto">
          <a:xfrm>
            <a:off x="5873750" y="3392488"/>
            <a:ext cx="201613" cy="415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s-MX"/>
          </a:p>
        </p:txBody>
      </p:sp>
      <p:sp>
        <p:nvSpPr>
          <p:cNvPr id="90129" name="Oval 17"/>
          <p:cNvSpPr>
            <a:spLocks noChangeArrowheads="1"/>
          </p:cNvSpPr>
          <p:nvPr/>
        </p:nvSpPr>
        <p:spPr bwMode="auto">
          <a:xfrm>
            <a:off x="6345238" y="3386138"/>
            <a:ext cx="201612" cy="415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s-MX"/>
          </a:p>
        </p:txBody>
      </p:sp>
      <p:sp>
        <p:nvSpPr>
          <p:cNvPr id="90130" name="Line 18"/>
          <p:cNvSpPr>
            <a:spLocks noChangeShapeType="1"/>
          </p:cNvSpPr>
          <p:nvPr/>
        </p:nvSpPr>
        <p:spPr bwMode="auto">
          <a:xfrm>
            <a:off x="5967413" y="3386138"/>
            <a:ext cx="487362"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31" name="Line 19"/>
          <p:cNvSpPr>
            <a:spLocks noChangeShapeType="1"/>
          </p:cNvSpPr>
          <p:nvPr/>
        </p:nvSpPr>
        <p:spPr bwMode="auto">
          <a:xfrm>
            <a:off x="5967413" y="3814763"/>
            <a:ext cx="487362"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32" name="Line 20"/>
          <p:cNvSpPr>
            <a:spLocks noChangeShapeType="1"/>
          </p:cNvSpPr>
          <p:nvPr/>
        </p:nvSpPr>
        <p:spPr bwMode="auto">
          <a:xfrm>
            <a:off x="5492750" y="3556000"/>
            <a:ext cx="3683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33" name="Line 21"/>
          <p:cNvSpPr>
            <a:spLocks noChangeShapeType="1"/>
          </p:cNvSpPr>
          <p:nvPr/>
        </p:nvSpPr>
        <p:spPr bwMode="auto">
          <a:xfrm>
            <a:off x="6559550" y="3556000"/>
            <a:ext cx="3683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34" name="Rectangle 22"/>
          <p:cNvSpPr>
            <a:spLocks noChangeArrowheads="1"/>
          </p:cNvSpPr>
          <p:nvPr/>
        </p:nvSpPr>
        <p:spPr bwMode="auto">
          <a:xfrm>
            <a:off x="6940550" y="3308350"/>
            <a:ext cx="596900" cy="581025"/>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90135" name="Line 23"/>
          <p:cNvSpPr>
            <a:spLocks noChangeShapeType="1"/>
          </p:cNvSpPr>
          <p:nvPr/>
        </p:nvSpPr>
        <p:spPr bwMode="auto">
          <a:xfrm>
            <a:off x="7550150" y="3556000"/>
            <a:ext cx="3683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36" name="Rectangle 24"/>
          <p:cNvSpPr>
            <a:spLocks noChangeArrowheads="1"/>
          </p:cNvSpPr>
          <p:nvPr/>
        </p:nvSpPr>
        <p:spPr bwMode="auto">
          <a:xfrm>
            <a:off x="7931150" y="3052763"/>
            <a:ext cx="749300" cy="1006475"/>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90137" name="Rectangle 25"/>
          <p:cNvSpPr>
            <a:spLocks noChangeArrowheads="1"/>
          </p:cNvSpPr>
          <p:nvPr/>
        </p:nvSpPr>
        <p:spPr bwMode="auto">
          <a:xfrm>
            <a:off x="446088" y="3071813"/>
            <a:ext cx="744537" cy="939800"/>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eaLnBrk="0" hangingPunct="0"/>
            <a:r>
              <a:rPr lang="en-US" sz="1400" b="0">
                <a:solidFill>
                  <a:srgbClr val="336699"/>
                </a:solidFill>
              </a:rPr>
              <a:t>Sistema</a:t>
            </a:r>
          </a:p>
          <a:p>
            <a:pPr algn="ctr" eaLnBrk="0" hangingPunct="0"/>
            <a:r>
              <a:rPr lang="en-US" sz="1400" b="0">
                <a:solidFill>
                  <a:srgbClr val="336699"/>
                </a:solidFill>
              </a:rPr>
              <a:t>abierto</a:t>
            </a:r>
          </a:p>
          <a:p>
            <a:pPr algn="ctr" eaLnBrk="0" hangingPunct="0"/>
            <a:r>
              <a:rPr lang="en-US" sz="1400" b="0">
                <a:solidFill>
                  <a:srgbClr val="336699"/>
                </a:solidFill>
              </a:rPr>
              <a:t>real</a:t>
            </a:r>
          </a:p>
          <a:p>
            <a:pPr algn="ctr" eaLnBrk="0" hangingPunct="0"/>
            <a:r>
              <a:rPr lang="en-US" sz="1400" b="0">
                <a:solidFill>
                  <a:srgbClr val="336699"/>
                </a:solidFill>
              </a:rPr>
              <a:t>A</a:t>
            </a:r>
          </a:p>
        </p:txBody>
      </p:sp>
      <p:sp>
        <p:nvSpPr>
          <p:cNvPr id="90138" name="Rectangle 26"/>
          <p:cNvSpPr>
            <a:spLocks noChangeArrowheads="1"/>
          </p:cNvSpPr>
          <p:nvPr/>
        </p:nvSpPr>
        <p:spPr bwMode="auto">
          <a:xfrm>
            <a:off x="7989888" y="3071813"/>
            <a:ext cx="744537" cy="939800"/>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eaLnBrk="0" hangingPunct="0"/>
            <a:r>
              <a:rPr lang="en-US" sz="1400" b="0">
                <a:solidFill>
                  <a:srgbClr val="336699"/>
                </a:solidFill>
              </a:rPr>
              <a:t>Sistema</a:t>
            </a:r>
          </a:p>
          <a:p>
            <a:pPr algn="ctr" eaLnBrk="0" hangingPunct="0"/>
            <a:r>
              <a:rPr lang="en-US" sz="1400" b="0">
                <a:solidFill>
                  <a:srgbClr val="336699"/>
                </a:solidFill>
              </a:rPr>
              <a:t>abierto</a:t>
            </a:r>
          </a:p>
          <a:p>
            <a:pPr algn="ctr" eaLnBrk="0" hangingPunct="0"/>
            <a:r>
              <a:rPr lang="en-US" sz="1400" b="0">
                <a:solidFill>
                  <a:srgbClr val="336699"/>
                </a:solidFill>
              </a:rPr>
              <a:t>real</a:t>
            </a:r>
          </a:p>
          <a:p>
            <a:pPr algn="ctr" eaLnBrk="0" hangingPunct="0"/>
            <a:r>
              <a:rPr lang="en-US" sz="1400" b="0">
                <a:solidFill>
                  <a:srgbClr val="336699"/>
                </a:solidFill>
              </a:rPr>
              <a:t>B</a:t>
            </a:r>
          </a:p>
        </p:txBody>
      </p:sp>
      <p:sp>
        <p:nvSpPr>
          <p:cNvPr id="90139" name="Rectangle 27"/>
          <p:cNvSpPr>
            <a:spLocks noChangeArrowheads="1"/>
          </p:cNvSpPr>
          <p:nvPr/>
        </p:nvSpPr>
        <p:spPr bwMode="auto">
          <a:xfrm>
            <a:off x="2228850" y="2703513"/>
            <a:ext cx="1733550" cy="301625"/>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eaLnBrk="0" hangingPunct="0"/>
            <a:r>
              <a:rPr lang="en-US" sz="1400" b="0">
                <a:solidFill>
                  <a:srgbClr val="336699"/>
                </a:solidFill>
              </a:rPr>
              <a:t>Medio de transmisión</a:t>
            </a:r>
          </a:p>
        </p:txBody>
      </p:sp>
      <p:sp>
        <p:nvSpPr>
          <p:cNvPr id="90140" name="Rectangle 28"/>
          <p:cNvSpPr>
            <a:spLocks noChangeArrowheads="1"/>
          </p:cNvSpPr>
          <p:nvPr/>
        </p:nvSpPr>
        <p:spPr bwMode="auto">
          <a:xfrm>
            <a:off x="5353050" y="2703513"/>
            <a:ext cx="1733550" cy="301625"/>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400" b="0">
                <a:solidFill>
                  <a:srgbClr val="336699"/>
                </a:solidFill>
              </a:rPr>
              <a:t>Medio de transmisión</a:t>
            </a:r>
          </a:p>
        </p:txBody>
      </p:sp>
      <p:sp>
        <p:nvSpPr>
          <p:cNvPr id="90141" name="Line 29"/>
          <p:cNvSpPr>
            <a:spLocks noChangeShapeType="1"/>
          </p:cNvSpPr>
          <p:nvPr/>
        </p:nvSpPr>
        <p:spPr bwMode="auto">
          <a:xfrm>
            <a:off x="3124200" y="2968625"/>
            <a:ext cx="0" cy="411163"/>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90142" name="Line 30"/>
          <p:cNvSpPr>
            <a:spLocks noChangeShapeType="1"/>
          </p:cNvSpPr>
          <p:nvPr/>
        </p:nvSpPr>
        <p:spPr bwMode="auto">
          <a:xfrm>
            <a:off x="6248400" y="2968625"/>
            <a:ext cx="0" cy="411163"/>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90143" name="Oval 31"/>
          <p:cNvSpPr>
            <a:spLocks noChangeArrowheads="1"/>
          </p:cNvSpPr>
          <p:nvPr/>
        </p:nvSpPr>
        <p:spPr bwMode="auto">
          <a:xfrm>
            <a:off x="1547813" y="4989513"/>
            <a:ext cx="1133475" cy="5937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s-MX"/>
          </a:p>
        </p:txBody>
      </p:sp>
      <p:sp>
        <p:nvSpPr>
          <p:cNvPr id="90144" name="Oval 32"/>
          <p:cNvSpPr>
            <a:spLocks noChangeArrowheads="1"/>
          </p:cNvSpPr>
          <p:nvPr/>
        </p:nvSpPr>
        <p:spPr bwMode="auto">
          <a:xfrm>
            <a:off x="3994150" y="4989513"/>
            <a:ext cx="1130300" cy="5937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s-MX"/>
          </a:p>
        </p:txBody>
      </p:sp>
      <p:sp>
        <p:nvSpPr>
          <p:cNvPr id="90145" name="Oval 33"/>
          <p:cNvSpPr>
            <a:spLocks noChangeArrowheads="1"/>
          </p:cNvSpPr>
          <p:nvPr/>
        </p:nvSpPr>
        <p:spPr bwMode="auto">
          <a:xfrm>
            <a:off x="6513513" y="4989513"/>
            <a:ext cx="1131887" cy="5937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s-MX"/>
          </a:p>
        </p:txBody>
      </p:sp>
      <p:sp>
        <p:nvSpPr>
          <p:cNvPr id="90146" name="Line 34"/>
          <p:cNvSpPr>
            <a:spLocks noChangeShapeType="1"/>
          </p:cNvSpPr>
          <p:nvPr/>
        </p:nvSpPr>
        <p:spPr bwMode="auto">
          <a:xfrm flipV="1">
            <a:off x="7116763" y="4551363"/>
            <a:ext cx="0" cy="43815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47" name="Line 35"/>
          <p:cNvSpPr>
            <a:spLocks noChangeShapeType="1"/>
          </p:cNvSpPr>
          <p:nvPr/>
        </p:nvSpPr>
        <p:spPr bwMode="auto">
          <a:xfrm>
            <a:off x="1930400" y="4557713"/>
            <a:ext cx="4445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48" name="Line 36"/>
          <p:cNvSpPr>
            <a:spLocks noChangeShapeType="1"/>
          </p:cNvSpPr>
          <p:nvPr/>
        </p:nvSpPr>
        <p:spPr bwMode="auto">
          <a:xfrm>
            <a:off x="2152650" y="5595938"/>
            <a:ext cx="0" cy="414337"/>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49" name="Line 37"/>
          <p:cNvSpPr>
            <a:spLocks noChangeShapeType="1"/>
          </p:cNvSpPr>
          <p:nvPr/>
        </p:nvSpPr>
        <p:spPr bwMode="auto">
          <a:xfrm>
            <a:off x="2159000" y="6016625"/>
            <a:ext cx="2205038"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50" name="Line 38"/>
          <p:cNvSpPr>
            <a:spLocks noChangeShapeType="1"/>
          </p:cNvSpPr>
          <p:nvPr/>
        </p:nvSpPr>
        <p:spPr bwMode="auto">
          <a:xfrm flipV="1">
            <a:off x="4370388" y="5583238"/>
            <a:ext cx="0" cy="439737"/>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51" name="Line 39"/>
          <p:cNvSpPr>
            <a:spLocks noChangeShapeType="1"/>
          </p:cNvSpPr>
          <p:nvPr/>
        </p:nvSpPr>
        <p:spPr bwMode="auto">
          <a:xfrm>
            <a:off x="4749800" y="5595938"/>
            <a:ext cx="0" cy="414337"/>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52" name="Line 40"/>
          <p:cNvSpPr>
            <a:spLocks noChangeShapeType="1"/>
          </p:cNvSpPr>
          <p:nvPr/>
        </p:nvSpPr>
        <p:spPr bwMode="auto">
          <a:xfrm>
            <a:off x="4756150" y="6016625"/>
            <a:ext cx="2354263"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53" name="Line 41"/>
          <p:cNvSpPr>
            <a:spLocks noChangeShapeType="1"/>
          </p:cNvSpPr>
          <p:nvPr/>
        </p:nvSpPr>
        <p:spPr bwMode="auto">
          <a:xfrm flipV="1">
            <a:off x="7116763" y="5583238"/>
            <a:ext cx="0" cy="439737"/>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54" name="Oval 42"/>
          <p:cNvSpPr>
            <a:spLocks noChangeArrowheads="1"/>
          </p:cNvSpPr>
          <p:nvPr/>
        </p:nvSpPr>
        <p:spPr bwMode="auto">
          <a:xfrm>
            <a:off x="2082800" y="4500563"/>
            <a:ext cx="141288" cy="109537"/>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endParaRPr lang="es-MX"/>
          </a:p>
        </p:txBody>
      </p:sp>
      <p:sp>
        <p:nvSpPr>
          <p:cNvPr id="90155" name="Oval 43"/>
          <p:cNvSpPr>
            <a:spLocks noChangeArrowheads="1"/>
          </p:cNvSpPr>
          <p:nvPr/>
        </p:nvSpPr>
        <p:spPr bwMode="auto">
          <a:xfrm>
            <a:off x="2082800" y="5535613"/>
            <a:ext cx="141288" cy="111125"/>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endParaRPr lang="es-MX"/>
          </a:p>
        </p:txBody>
      </p:sp>
      <p:sp>
        <p:nvSpPr>
          <p:cNvPr id="90156" name="Oval 44"/>
          <p:cNvSpPr>
            <a:spLocks noChangeArrowheads="1"/>
          </p:cNvSpPr>
          <p:nvPr/>
        </p:nvSpPr>
        <p:spPr bwMode="auto">
          <a:xfrm>
            <a:off x="4297363" y="5535613"/>
            <a:ext cx="141287" cy="111125"/>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endParaRPr lang="es-MX"/>
          </a:p>
        </p:txBody>
      </p:sp>
      <p:sp>
        <p:nvSpPr>
          <p:cNvPr id="90157" name="Oval 45"/>
          <p:cNvSpPr>
            <a:spLocks noChangeArrowheads="1"/>
          </p:cNvSpPr>
          <p:nvPr/>
        </p:nvSpPr>
        <p:spPr bwMode="auto">
          <a:xfrm>
            <a:off x="4679950" y="5535613"/>
            <a:ext cx="139700" cy="111125"/>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endParaRPr lang="es-MX"/>
          </a:p>
        </p:txBody>
      </p:sp>
      <p:sp>
        <p:nvSpPr>
          <p:cNvPr id="90158" name="Oval 46"/>
          <p:cNvSpPr>
            <a:spLocks noChangeArrowheads="1"/>
          </p:cNvSpPr>
          <p:nvPr/>
        </p:nvSpPr>
        <p:spPr bwMode="auto">
          <a:xfrm>
            <a:off x="7046913" y="5535613"/>
            <a:ext cx="138112" cy="111125"/>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endParaRPr lang="es-MX"/>
          </a:p>
        </p:txBody>
      </p:sp>
      <p:sp>
        <p:nvSpPr>
          <p:cNvPr id="90159" name="Oval 47"/>
          <p:cNvSpPr>
            <a:spLocks noChangeArrowheads="1"/>
          </p:cNvSpPr>
          <p:nvPr/>
        </p:nvSpPr>
        <p:spPr bwMode="auto">
          <a:xfrm>
            <a:off x="7046913" y="4564063"/>
            <a:ext cx="138112" cy="106362"/>
          </a:xfrm>
          <a:prstGeom prst="ellipse">
            <a:avLst/>
          </a:prstGeom>
          <a:solidFill>
            <a:schemeClr val="tx1"/>
          </a:solidFill>
          <a:ln w="12700">
            <a:solidFill>
              <a:schemeClr val="tx1"/>
            </a:solidFill>
            <a:round/>
            <a:headEnd/>
            <a:tailEnd/>
          </a:ln>
          <a:effectLst/>
        </p:spPr>
        <p:txBody>
          <a:bodyPr wrap="none" anchor="ctr">
            <a:prstTxWarp prst="textNoShape">
              <a:avLst/>
            </a:prstTxWarp>
          </a:bodyPr>
          <a:lstStyle/>
          <a:p>
            <a:endParaRPr lang="es-MX"/>
          </a:p>
        </p:txBody>
      </p:sp>
      <p:sp>
        <p:nvSpPr>
          <p:cNvPr id="90160" name="Line 48"/>
          <p:cNvSpPr>
            <a:spLocks noChangeShapeType="1"/>
          </p:cNvSpPr>
          <p:nvPr/>
        </p:nvSpPr>
        <p:spPr bwMode="auto">
          <a:xfrm>
            <a:off x="6818313" y="4616450"/>
            <a:ext cx="5969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61" name="Line 49"/>
          <p:cNvSpPr>
            <a:spLocks noChangeShapeType="1"/>
          </p:cNvSpPr>
          <p:nvPr/>
        </p:nvSpPr>
        <p:spPr bwMode="auto">
          <a:xfrm flipV="1">
            <a:off x="2152650" y="4551363"/>
            <a:ext cx="0" cy="43815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0162" name="Rectangle 50"/>
          <p:cNvSpPr>
            <a:spLocks noChangeArrowheads="1"/>
          </p:cNvSpPr>
          <p:nvPr/>
        </p:nvSpPr>
        <p:spPr bwMode="auto">
          <a:xfrm>
            <a:off x="685800" y="4910138"/>
            <a:ext cx="623888" cy="57785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solidFill>
                  <a:srgbClr val="336699"/>
                </a:solidFill>
              </a:rPr>
              <a:t>Capa</a:t>
            </a:r>
          </a:p>
          <a:p>
            <a:pPr eaLnBrk="0" hangingPunct="0"/>
            <a:r>
              <a:rPr lang="en-US" sz="1600" b="0">
                <a:solidFill>
                  <a:srgbClr val="336699"/>
                </a:solidFill>
              </a:rPr>
              <a:t>física</a:t>
            </a:r>
          </a:p>
        </p:txBody>
      </p:sp>
      <p:sp>
        <p:nvSpPr>
          <p:cNvPr id="90163" name="Rectangle 51"/>
          <p:cNvSpPr>
            <a:spLocks noChangeArrowheads="1"/>
          </p:cNvSpPr>
          <p:nvPr/>
        </p:nvSpPr>
        <p:spPr bwMode="auto">
          <a:xfrm>
            <a:off x="4011613" y="4986338"/>
            <a:ext cx="1150937" cy="514350"/>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eaLnBrk="0" hangingPunct="0"/>
            <a:r>
              <a:rPr lang="en-US" sz="1400" b="0">
                <a:solidFill>
                  <a:srgbClr val="336699"/>
                </a:solidFill>
              </a:rPr>
              <a:t>Entidad</a:t>
            </a:r>
          </a:p>
          <a:p>
            <a:pPr algn="ctr" eaLnBrk="0" hangingPunct="0"/>
            <a:r>
              <a:rPr lang="en-US" sz="1400" b="0">
                <a:solidFill>
                  <a:srgbClr val="336699"/>
                </a:solidFill>
              </a:rPr>
              <a:t>de capa física</a:t>
            </a:r>
          </a:p>
        </p:txBody>
      </p:sp>
      <p:sp>
        <p:nvSpPr>
          <p:cNvPr id="90164" name="Rectangle 52"/>
          <p:cNvSpPr>
            <a:spLocks noChangeArrowheads="1"/>
          </p:cNvSpPr>
          <p:nvPr/>
        </p:nvSpPr>
        <p:spPr bwMode="auto">
          <a:xfrm>
            <a:off x="1568450" y="4986338"/>
            <a:ext cx="1150938" cy="514350"/>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eaLnBrk="0" hangingPunct="0"/>
            <a:r>
              <a:rPr lang="en-US" sz="1400" b="0">
                <a:solidFill>
                  <a:srgbClr val="336699"/>
                </a:solidFill>
              </a:rPr>
              <a:t>Entidad</a:t>
            </a:r>
          </a:p>
          <a:p>
            <a:pPr algn="ctr" eaLnBrk="0" hangingPunct="0"/>
            <a:r>
              <a:rPr lang="en-US" sz="1400" b="0">
                <a:solidFill>
                  <a:srgbClr val="336699"/>
                </a:solidFill>
              </a:rPr>
              <a:t>de capa física</a:t>
            </a:r>
          </a:p>
        </p:txBody>
      </p:sp>
      <p:sp>
        <p:nvSpPr>
          <p:cNvPr id="90165" name="Rectangle 53"/>
          <p:cNvSpPr>
            <a:spLocks noChangeArrowheads="1"/>
          </p:cNvSpPr>
          <p:nvPr/>
        </p:nvSpPr>
        <p:spPr bwMode="auto">
          <a:xfrm>
            <a:off x="6530975" y="4986338"/>
            <a:ext cx="1150938" cy="514350"/>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eaLnBrk="0" hangingPunct="0"/>
            <a:r>
              <a:rPr lang="en-US" sz="1400" b="0">
                <a:solidFill>
                  <a:srgbClr val="336699"/>
                </a:solidFill>
              </a:rPr>
              <a:t>Entidad</a:t>
            </a:r>
          </a:p>
          <a:p>
            <a:pPr algn="ctr" eaLnBrk="0" hangingPunct="0"/>
            <a:r>
              <a:rPr lang="en-US" sz="1400" b="0">
                <a:solidFill>
                  <a:srgbClr val="336699"/>
                </a:solidFill>
              </a:rPr>
              <a:t>de capa física</a:t>
            </a:r>
          </a:p>
        </p:txBody>
      </p:sp>
      <p:sp>
        <p:nvSpPr>
          <p:cNvPr id="90166" name="Line 54"/>
          <p:cNvSpPr>
            <a:spLocks noChangeShapeType="1"/>
          </p:cNvSpPr>
          <p:nvPr/>
        </p:nvSpPr>
        <p:spPr bwMode="auto">
          <a:xfrm>
            <a:off x="477838" y="5529263"/>
            <a:ext cx="984250" cy="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
        <p:nvSpPr>
          <p:cNvPr id="90167" name="Rectangle 55"/>
          <p:cNvSpPr>
            <a:spLocks noChangeArrowheads="1"/>
          </p:cNvSpPr>
          <p:nvPr/>
        </p:nvSpPr>
        <p:spPr bwMode="auto">
          <a:xfrm>
            <a:off x="381000" y="5581650"/>
            <a:ext cx="1214438" cy="577850"/>
          </a:xfrm>
          <a:prstGeom prst="rect">
            <a:avLst/>
          </a:prstGeom>
          <a:noFill/>
          <a:ln w="12700">
            <a:noFill/>
            <a:miter lim="800000"/>
            <a:headEnd/>
            <a:tailEnd/>
          </a:ln>
          <a:effectLst/>
        </p:spPr>
        <p:txBody>
          <a:bodyPr lIns="90488" tIns="44450" rIns="90488" bIns="44450">
            <a:prstTxWarp prst="textNoShape">
              <a:avLst/>
            </a:prstTxWarp>
            <a:spAutoFit/>
          </a:bodyPr>
          <a:lstStyle/>
          <a:p>
            <a:pPr algn="ctr" eaLnBrk="0" hangingPunct="0"/>
            <a:r>
              <a:rPr lang="en-US" sz="1600" b="0">
                <a:solidFill>
                  <a:srgbClr val="336699"/>
                </a:solidFill>
              </a:rPr>
              <a:t>Medio de transmisión</a:t>
            </a:r>
          </a:p>
        </p:txBody>
      </p:sp>
      <p:sp>
        <p:nvSpPr>
          <p:cNvPr id="90168" name="Line 56"/>
          <p:cNvSpPr>
            <a:spLocks noChangeShapeType="1"/>
          </p:cNvSpPr>
          <p:nvPr/>
        </p:nvSpPr>
        <p:spPr bwMode="auto">
          <a:xfrm>
            <a:off x="2693988" y="5284788"/>
            <a:ext cx="1287462" cy="0"/>
          </a:xfrm>
          <a:prstGeom prst="line">
            <a:avLst/>
          </a:prstGeom>
          <a:noFill/>
          <a:ln w="12700">
            <a:solidFill>
              <a:schemeClr val="tx1"/>
            </a:solidFill>
            <a:prstDash val="sysDot"/>
            <a:round/>
            <a:headEnd type="triangle" w="med" len="med"/>
            <a:tailEnd type="triangle" w="med" len="med"/>
          </a:ln>
          <a:effectLst/>
        </p:spPr>
        <p:txBody>
          <a:bodyPr wrap="none" anchor="ctr">
            <a:prstTxWarp prst="textNoShape">
              <a:avLst/>
            </a:prstTxWarp>
          </a:bodyPr>
          <a:lstStyle/>
          <a:p>
            <a:endParaRPr lang="es-MX"/>
          </a:p>
        </p:txBody>
      </p:sp>
      <p:sp>
        <p:nvSpPr>
          <p:cNvPr id="90169" name="Line 57"/>
          <p:cNvSpPr>
            <a:spLocks noChangeShapeType="1"/>
          </p:cNvSpPr>
          <p:nvPr/>
        </p:nvSpPr>
        <p:spPr bwMode="auto">
          <a:xfrm>
            <a:off x="5137150" y="5284788"/>
            <a:ext cx="1363663" cy="0"/>
          </a:xfrm>
          <a:prstGeom prst="line">
            <a:avLst/>
          </a:prstGeom>
          <a:noFill/>
          <a:ln w="12700">
            <a:solidFill>
              <a:schemeClr val="tx1"/>
            </a:solidFill>
            <a:prstDash val="sysDot"/>
            <a:round/>
            <a:headEnd type="triangle" w="med" len="med"/>
            <a:tailEnd type="triangle" w="med" len="med"/>
          </a:ln>
          <a:effectLst/>
        </p:spPr>
        <p:txBody>
          <a:bodyPr wrap="none" anchor="ctr">
            <a:prstTxWarp prst="textNoShape">
              <a:avLst/>
            </a:prstTxWarp>
          </a:bodyPr>
          <a:lstStyle/>
          <a:p>
            <a:endParaRPr lang="es-MX"/>
          </a:p>
        </p:txBody>
      </p:sp>
      <p:sp>
        <p:nvSpPr>
          <p:cNvPr id="90170" name="Rectangle 58"/>
          <p:cNvSpPr>
            <a:spLocks noChangeArrowheads="1"/>
          </p:cNvSpPr>
          <p:nvPr/>
        </p:nvSpPr>
        <p:spPr bwMode="auto">
          <a:xfrm>
            <a:off x="5270500" y="4776788"/>
            <a:ext cx="1214438" cy="514350"/>
          </a:xfrm>
          <a:prstGeom prst="rect">
            <a:avLst/>
          </a:prstGeom>
          <a:noFill/>
          <a:ln w="12700">
            <a:noFill/>
            <a:miter lim="800000"/>
            <a:headEnd/>
            <a:tailEnd/>
          </a:ln>
          <a:effectLst/>
        </p:spPr>
        <p:txBody>
          <a:bodyPr lIns="90488" tIns="44450" rIns="90488" bIns="44450">
            <a:prstTxWarp prst="textNoShape">
              <a:avLst/>
            </a:prstTxWarp>
            <a:spAutoFit/>
          </a:bodyPr>
          <a:lstStyle/>
          <a:p>
            <a:pPr algn="ctr" eaLnBrk="0" hangingPunct="0"/>
            <a:r>
              <a:rPr lang="en-US" sz="1400" b="0">
                <a:solidFill>
                  <a:srgbClr val="336699"/>
                </a:solidFill>
              </a:rPr>
              <a:t>Protocolo</a:t>
            </a:r>
          </a:p>
          <a:p>
            <a:pPr algn="ctr" eaLnBrk="0" hangingPunct="0"/>
            <a:r>
              <a:rPr lang="en-US" sz="1400" b="0">
                <a:solidFill>
                  <a:srgbClr val="336699"/>
                </a:solidFill>
              </a:rPr>
              <a:t>de capa física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85800" y="438150"/>
            <a:ext cx="7772400" cy="1143000"/>
          </a:xfrm>
        </p:spPr>
        <p:txBody>
          <a:bodyPr/>
          <a:lstStyle/>
          <a:p>
            <a:r>
              <a:rPr lang="en-US"/>
              <a:t>Primeros circuitos telefónicos</a:t>
            </a:r>
          </a:p>
        </p:txBody>
      </p:sp>
      <p:sp>
        <p:nvSpPr>
          <p:cNvPr id="322563" name="Line 3"/>
          <p:cNvSpPr>
            <a:spLocks noChangeShapeType="1"/>
          </p:cNvSpPr>
          <p:nvPr/>
        </p:nvSpPr>
        <p:spPr bwMode="auto">
          <a:xfrm>
            <a:off x="2360613" y="4418013"/>
            <a:ext cx="1906587" cy="1587"/>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64" name="Line 4"/>
          <p:cNvSpPr>
            <a:spLocks noChangeShapeType="1"/>
          </p:cNvSpPr>
          <p:nvPr/>
        </p:nvSpPr>
        <p:spPr bwMode="auto">
          <a:xfrm>
            <a:off x="1903413" y="4189413"/>
            <a:ext cx="457200" cy="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s-MX"/>
          </a:p>
        </p:txBody>
      </p:sp>
      <p:sp>
        <p:nvSpPr>
          <p:cNvPr id="322565" name="Line 5"/>
          <p:cNvSpPr>
            <a:spLocks noChangeShapeType="1"/>
          </p:cNvSpPr>
          <p:nvPr/>
        </p:nvSpPr>
        <p:spPr bwMode="auto">
          <a:xfrm flipV="1">
            <a:off x="2360613" y="3884613"/>
            <a:ext cx="0" cy="533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s-MX"/>
          </a:p>
        </p:txBody>
      </p:sp>
      <p:sp>
        <p:nvSpPr>
          <p:cNvPr id="322566" name="Freeform 6"/>
          <p:cNvSpPr>
            <a:spLocks/>
          </p:cNvSpPr>
          <p:nvPr/>
        </p:nvSpPr>
        <p:spPr bwMode="auto">
          <a:xfrm>
            <a:off x="1751013" y="3732213"/>
            <a:ext cx="1219200" cy="152400"/>
          </a:xfrm>
          <a:custGeom>
            <a:avLst/>
            <a:gdLst/>
            <a:ahLst/>
            <a:cxnLst>
              <a:cxn ang="0">
                <a:pos x="768" y="48"/>
              </a:cxn>
              <a:cxn ang="0">
                <a:pos x="720" y="0"/>
              </a:cxn>
              <a:cxn ang="0">
                <a:pos x="672" y="96"/>
              </a:cxn>
              <a:cxn ang="0">
                <a:pos x="624" y="0"/>
              </a:cxn>
              <a:cxn ang="0">
                <a:pos x="576" y="96"/>
              </a:cxn>
              <a:cxn ang="0">
                <a:pos x="528" y="0"/>
              </a:cxn>
              <a:cxn ang="0">
                <a:pos x="480" y="96"/>
              </a:cxn>
              <a:cxn ang="0">
                <a:pos x="432" y="0"/>
              </a:cxn>
              <a:cxn ang="0">
                <a:pos x="384" y="96"/>
              </a:cxn>
              <a:cxn ang="0">
                <a:pos x="336" y="0"/>
              </a:cxn>
              <a:cxn ang="0">
                <a:pos x="288" y="96"/>
              </a:cxn>
              <a:cxn ang="0">
                <a:pos x="240" y="0"/>
              </a:cxn>
              <a:cxn ang="0">
                <a:pos x="192" y="96"/>
              </a:cxn>
              <a:cxn ang="0">
                <a:pos x="144" y="0"/>
              </a:cxn>
              <a:cxn ang="0">
                <a:pos x="96" y="96"/>
              </a:cxn>
              <a:cxn ang="0">
                <a:pos x="48" y="0"/>
              </a:cxn>
              <a:cxn ang="0">
                <a:pos x="0" y="48"/>
              </a:cxn>
            </a:cxnLst>
            <a:rect l="0" t="0" r="r" b="b"/>
            <a:pathLst>
              <a:path w="768" h="96">
                <a:moveTo>
                  <a:pt x="768" y="48"/>
                </a:moveTo>
                <a:lnTo>
                  <a:pt x="720" y="0"/>
                </a:lnTo>
                <a:lnTo>
                  <a:pt x="672" y="96"/>
                </a:lnTo>
                <a:lnTo>
                  <a:pt x="624" y="0"/>
                </a:lnTo>
                <a:lnTo>
                  <a:pt x="576" y="96"/>
                </a:lnTo>
                <a:lnTo>
                  <a:pt x="528" y="0"/>
                </a:lnTo>
                <a:lnTo>
                  <a:pt x="480" y="96"/>
                </a:lnTo>
                <a:lnTo>
                  <a:pt x="432" y="0"/>
                </a:lnTo>
                <a:lnTo>
                  <a:pt x="384" y="96"/>
                </a:lnTo>
                <a:lnTo>
                  <a:pt x="336" y="0"/>
                </a:lnTo>
                <a:lnTo>
                  <a:pt x="288" y="96"/>
                </a:lnTo>
                <a:lnTo>
                  <a:pt x="240" y="0"/>
                </a:lnTo>
                <a:lnTo>
                  <a:pt x="192" y="96"/>
                </a:lnTo>
                <a:lnTo>
                  <a:pt x="144" y="0"/>
                </a:lnTo>
                <a:lnTo>
                  <a:pt x="96" y="96"/>
                </a:lnTo>
                <a:lnTo>
                  <a:pt x="48" y="0"/>
                </a:lnTo>
                <a:lnTo>
                  <a:pt x="0" y="48"/>
                </a:lnTo>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67" name="Line 7"/>
          <p:cNvSpPr>
            <a:spLocks noChangeShapeType="1"/>
          </p:cNvSpPr>
          <p:nvPr/>
        </p:nvSpPr>
        <p:spPr bwMode="auto">
          <a:xfrm flipH="1">
            <a:off x="1674813" y="3808413"/>
            <a:ext cx="762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68" name="Line 8"/>
          <p:cNvSpPr>
            <a:spLocks noChangeShapeType="1"/>
          </p:cNvSpPr>
          <p:nvPr/>
        </p:nvSpPr>
        <p:spPr bwMode="auto">
          <a:xfrm flipV="1">
            <a:off x="1674813" y="2971800"/>
            <a:ext cx="1587" cy="836613"/>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69" name="Line 9"/>
          <p:cNvSpPr>
            <a:spLocks noChangeShapeType="1"/>
          </p:cNvSpPr>
          <p:nvPr/>
        </p:nvSpPr>
        <p:spPr bwMode="auto">
          <a:xfrm>
            <a:off x="1676400" y="2971800"/>
            <a:ext cx="762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nvGrpSpPr>
          <p:cNvPr id="2" name="Group 10"/>
          <p:cNvGrpSpPr>
            <a:grpSpLocks/>
          </p:cNvGrpSpPr>
          <p:nvPr/>
        </p:nvGrpSpPr>
        <p:grpSpPr bwMode="auto">
          <a:xfrm>
            <a:off x="1676400" y="2895600"/>
            <a:ext cx="1371600" cy="146050"/>
            <a:chOff x="1200" y="2974"/>
            <a:chExt cx="864" cy="92"/>
          </a:xfrm>
        </p:grpSpPr>
        <p:sp>
          <p:nvSpPr>
            <p:cNvPr id="322571" name="Arco 11"/>
            <p:cNvSpPr>
              <a:spLocks/>
            </p:cNvSpPr>
            <p:nvPr/>
          </p:nvSpPr>
          <p:spPr bwMode="auto">
            <a:xfrm rot="5400000">
              <a:off x="1426" y="3025"/>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2" name="Arco 12"/>
            <p:cNvSpPr>
              <a:spLocks/>
            </p:cNvSpPr>
            <p:nvPr/>
          </p:nvSpPr>
          <p:spPr bwMode="auto">
            <a:xfrm rot="16200000" flipV="1">
              <a:off x="1391" y="2949"/>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3" name="Arco 13"/>
            <p:cNvSpPr>
              <a:spLocks/>
            </p:cNvSpPr>
            <p:nvPr/>
          </p:nvSpPr>
          <p:spPr bwMode="auto">
            <a:xfrm rot="5400000">
              <a:off x="1356" y="3027"/>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4" name="Arco 14"/>
            <p:cNvSpPr>
              <a:spLocks/>
            </p:cNvSpPr>
            <p:nvPr/>
          </p:nvSpPr>
          <p:spPr bwMode="auto">
            <a:xfrm rot="16200000" flipV="1">
              <a:off x="1321"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5" name="Arco 15"/>
            <p:cNvSpPr>
              <a:spLocks/>
            </p:cNvSpPr>
            <p:nvPr/>
          </p:nvSpPr>
          <p:spPr bwMode="auto">
            <a:xfrm rot="5400000">
              <a:off x="1570" y="3027"/>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6" name="Arco 16"/>
            <p:cNvSpPr>
              <a:spLocks/>
            </p:cNvSpPr>
            <p:nvPr/>
          </p:nvSpPr>
          <p:spPr bwMode="auto">
            <a:xfrm rot="16200000" flipV="1">
              <a:off x="1535"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7" name="Arco 17"/>
            <p:cNvSpPr>
              <a:spLocks/>
            </p:cNvSpPr>
            <p:nvPr/>
          </p:nvSpPr>
          <p:spPr bwMode="auto">
            <a:xfrm rot="5400000">
              <a:off x="1500" y="3029"/>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8" name="Arco 18"/>
            <p:cNvSpPr>
              <a:spLocks/>
            </p:cNvSpPr>
            <p:nvPr/>
          </p:nvSpPr>
          <p:spPr bwMode="auto">
            <a:xfrm rot="16200000" flipV="1">
              <a:off x="1465" y="2953"/>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79" name="Arco 19"/>
            <p:cNvSpPr>
              <a:spLocks/>
            </p:cNvSpPr>
            <p:nvPr/>
          </p:nvSpPr>
          <p:spPr bwMode="auto">
            <a:xfrm rot="5400000">
              <a:off x="1714" y="3027"/>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0" name="Arco 20"/>
            <p:cNvSpPr>
              <a:spLocks/>
            </p:cNvSpPr>
            <p:nvPr/>
          </p:nvSpPr>
          <p:spPr bwMode="auto">
            <a:xfrm rot="16200000" flipV="1">
              <a:off x="1679"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1" name="Arco 21"/>
            <p:cNvSpPr>
              <a:spLocks/>
            </p:cNvSpPr>
            <p:nvPr/>
          </p:nvSpPr>
          <p:spPr bwMode="auto">
            <a:xfrm rot="5400000">
              <a:off x="1644" y="3029"/>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2" name="Arco 22"/>
            <p:cNvSpPr>
              <a:spLocks/>
            </p:cNvSpPr>
            <p:nvPr/>
          </p:nvSpPr>
          <p:spPr bwMode="auto">
            <a:xfrm rot="16200000" flipV="1">
              <a:off x="1609" y="2953"/>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3" name="Arco 23"/>
            <p:cNvSpPr>
              <a:spLocks/>
            </p:cNvSpPr>
            <p:nvPr/>
          </p:nvSpPr>
          <p:spPr bwMode="auto">
            <a:xfrm rot="5400000">
              <a:off x="1858" y="3029"/>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4" name="Arco 24"/>
            <p:cNvSpPr>
              <a:spLocks/>
            </p:cNvSpPr>
            <p:nvPr/>
          </p:nvSpPr>
          <p:spPr bwMode="auto">
            <a:xfrm rot="16200000" flipV="1">
              <a:off x="1823" y="2953"/>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5" name="Arco 25"/>
            <p:cNvSpPr>
              <a:spLocks/>
            </p:cNvSpPr>
            <p:nvPr/>
          </p:nvSpPr>
          <p:spPr bwMode="auto">
            <a:xfrm rot="5400000">
              <a:off x="1788" y="3031"/>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6" name="Arco 26"/>
            <p:cNvSpPr>
              <a:spLocks/>
            </p:cNvSpPr>
            <p:nvPr/>
          </p:nvSpPr>
          <p:spPr bwMode="auto">
            <a:xfrm rot="16200000" flipV="1">
              <a:off x="1753" y="2955"/>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7" name="Arco 27"/>
            <p:cNvSpPr>
              <a:spLocks/>
            </p:cNvSpPr>
            <p:nvPr/>
          </p:nvSpPr>
          <p:spPr bwMode="auto">
            <a:xfrm rot="16200000" flipV="1">
              <a:off x="1897"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588" name="Line 28"/>
            <p:cNvSpPr>
              <a:spLocks noChangeShapeType="1"/>
            </p:cNvSpPr>
            <p:nvPr/>
          </p:nvSpPr>
          <p:spPr bwMode="auto">
            <a:xfrm flipH="1">
              <a:off x="1200" y="3024"/>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89" name="Line 29"/>
            <p:cNvSpPr>
              <a:spLocks noChangeShapeType="1"/>
            </p:cNvSpPr>
            <p:nvPr/>
          </p:nvSpPr>
          <p:spPr bwMode="auto">
            <a:xfrm>
              <a:off x="1968" y="3024"/>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sp>
        <p:nvSpPr>
          <p:cNvPr id="322590" name="Rectangle 30"/>
          <p:cNvSpPr>
            <a:spLocks noChangeArrowheads="1"/>
          </p:cNvSpPr>
          <p:nvPr/>
        </p:nvSpPr>
        <p:spPr bwMode="auto">
          <a:xfrm>
            <a:off x="1676400" y="2743200"/>
            <a:ext cx="1295400" cy="76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MX"/>
          </a:p>
        </p:txBody>
      </p:sp>
      <p:sp>
        <p:nvSpPr>
          <p:cNvPr id="322591" name="Line 31"/>
          <p:cNvSpPr>
            <a:spLocks noChangeShapeType="1"/>
          </p:cNvSpPr>
          <p:nvPr/>
        </p:nvSpPr>
        <p:spPr bwMode="auto">
          <a:xfrm>
            <a:off x="1447800" y="2514600"/>
            <a:ext cx="228600" cy="22860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92" name="Line 32"/>
          <p:cNvSpPr>
            <a:spLocks noChangeShapeType="1"/>
          </p:cNvSpPr>
          <p:nvPr/>
        </p:nvSpPr>
        <p:spPr bwMode="auto">
          <a:xfrm flipH="1">
            <a:off x="1447800" y="2819400"/>
            <a:ext cx="228600" cy="22860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nvGrpSpPr>
          <p:cNvPr id="3" name="Group 33"/>
          <p:cNvGrpSpPr>
            <a:grpSpLocks/>
          </p:cNvGrpSpPr>
          <p:nvPr/>
        </p:nvGrpSpPr>
        <p:grpSpPr bwMode="auto">
          <a:xfrm>
            <a:off x="1446213" y="3960813"/>
            <a:ext cx="457200" cy="457200"/>
            <a:chOff x="576" y="3312"/>
            <a:chExt cx="288" cy="288"/>
          </a:xfrm>
        </p:grpSpPr>
        <p:sp>
          <p:nvSpPr>
            <p:cNvPr id="322594" name="Line 34"/>
            <p:cNvSpPr>
              <a:spLocks noChangeShapeType="1"/>
            </p:cNvSpPr>
            <p:nvPr/>
          </p:nvSpPr>
          <p:spPr bwMode="auto">
            <a:xfrm>
              <a:off x="576" y="3312"/>
              <a:ext cx="144" cy="144"/>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95" name="Line 35"/>
            <p:cNvSpPr>
              <a:spLocks noChangeShapeType="1"/>
            </p:cNvSpPr>
            <p:nvPr/>
          </p:nvSpPr>
          <p:spPr bwMode="auto">
            <a:xfrm flipH="1">
              <a:off x="576" y="3456"/>
              <a:ext cx="144" cy="144"/>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96" name="Rectangle 36"/>
            <p:cNvSpPr>
              <a:spLocks noChangeArrowheads="1"/>
            </p:cNvSpPr>
            <p:nvPr/>
          </p:nvSpPr>
          <p:spPr bwMode="auto">
            <a:xfrm>
              <a:off x="720" y="3408"/>
              <a:ext cx="144" cy="96"/>
            </a:xfrm>
            <a:prstGeom prst="rect">
              <a:avLst/>
            </a:prstGeom>
            <a:noFill/>
            <a:ln w="9525">
              <a:solidFill>
                <a:schemeClr val="tx1"/>
              </a:solidFill>
              <a:miter lim="800000"/>
              <a:headEnd/>
              <a:tailEnd/>
            </a:ln>
            <a:effectLst/>
          </p:spPr>
          <p:txBody>
            <a:bodyPr wrap="none" anchor="ctr">
              <a:prstTxWarp prst="textNoShape">
                <a:avLst/>
              </a:prstTxWarp>
            </a:bodyPr>
            <a:lstStyle/>
            <a:p>
              <a:endParaRPr lang="es-MX"/>
            </a:p>
          </p:txBody>
        </p:sp>
        <p:sp>
          <p:nvSpPr>
            <p:cNvPr id="322597" name="Line 37"/>
            <p:cNvSpPr>
              <a:spLocks noChangeShapeType="1"/>
            </p:cNvSpPr>
            <p:nvPr/>
          </p:nvSpPr>
          <p:spPr bwMode="auto">
            <a:xfrm>
              <a:off x="576" y="331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sp>
        <p:nvSpPr>
          <p:cNvPr id="322598" name="Line 38"/>
          <p:cNvSpPr>
            <a:spLocks noChangeShapeType="1"/>
          </p:cNvSpPr>
          <p:nvPr/>
        </p:nvSpPr>
        <p:spPr bwMode="auto">
          <a:xfrm>
            <a:off x="1447800" y="2514600"/>
            <a:ext cx="0" cy="53340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599" name="Line 39"/>
          <p:cNvSpPr>
            <a:spLocks noChangeShapeType="1"/>
          </p:cNvSpPr>
          <p:nvPr/>
        </p:nvSpPr>
        <p:spPr bwMode="auto">
          <a:xfrm>
            <a:off x="3048000" y="2971800"/>
            <a:ext cx="3048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00" name="AutoShape 40"/>
          <p:cNvSpPr>
            <a:spLocks noChangeArrowheads="1"/>
          </p:cNvSpPr>
          <p:nvPr/>
        </p:nvSpPr>
        <p:spPr bwMode="auto">
          <a:xfrm>
            <a:off x="1219200" y="2209800"/>
            <a:ext cx="1905000" cy="2817813"/>
          </a:xfrm>
          <a:prstGeom prst="roundRect">
            <a:avLst>
              <a:gd name="adj" fmla="val 16694"/>
            </a:avLst>
          </a:prstGeom>
          <a:noFill/>
          <a:ln w="9525">
            <a:solidFill>
              <a:schemeClr val="tx1"/>
            </a:solidFill>
            <a:prstDash val="dash"/>
            <a:round/>
            <a:headEnd/>
            <a:tailEnd/>
          </a:ln>
          <a:effectLst/>
        </p:spPr>
        <p:txBody>
          <a:bodyPr wrap="none" anchor="ctr">
            <a:prstTxWarp prst="textNoShape">
              <a:avLst/>
            </a:prstTxWarp>
          </a:bodyPr>
          <a:lstStyle/>
          <a:p>
            <a:endParaRPr lang="es-MX"/>
          </a:p>
        </p:txBody>
      </p:sp>
      <p:sp>
        <p:nvSpPr>
          <p:cNvPr id="322601" name="Text Box 41"/>
          <p:cNvSpPr txBox="1">
            <a:spLocks noChangeArrowheads="1"/>
          </p:cNvSpPr>
          <p:nvPr/>
        </p:nvSpPr>
        <p:spPr bwMode="auto">
          <a:xfrm>
            <a:off x="1219200" y="5257800"/>
            <a:ext cx="1905000" cy="701675"/>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2000" b="0">
                <a:solidFill>
                  <a:srgbClr val="006600"/>
                </a:solidFill>
              </a:rPr>
              <a:t>Aparato telefónico</a:t>
            </a:r>
          </a:p>
        </p:txBody>
      </p:sp>
      <p:sp>
        <p:nvSpPr>
          <p:cNvPr id="322602" name="Text Box 42"/>
          <p:cNvSpPr txBox="1">
            <a:spLocks noChangeArrowheads="1"/>
          </p:cNvSpPr>
          <p:nvPr/>
        </p:nvSpPr>
        <p:spPr bwMode="auto">
          <a:xfrm>
            <a:off x="152400" y="3962400"/>
            <a:ext cx="1066800" cy="581025"/>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1600" b="0">
                <a:solidFill>
                  <a:srgbClr val="006600"/>
                </a:solidFill>
              </a:rPr>
              <a:t>Micrófono</a:t>
            </a:r>
            <a:br>
              <a:rPr lang="en-US" sz="1600" b="0">
                <a:solidFill>
                  <a:srgbClr val="006600"/>
                </a:solidFill>
              </a:rPr>
            </a:br>
            <a:r>
              <a:rPr lang="en-US" sz="1600" b="0">
                <a:solidFill>
                  <a:srgbClr val="006600"/>
                </a:solidFill>
              </a:rPr>
              <a:t>de carbón</a:t>
            </a:r>
            <a:endParaRPr lang="en-US" sz="1800" b="0">
              <a:solidFill>
                <a:srgbClr val="006600"/>
              </a:solidFill>
            </a:endParaRPr>
          </a:p>
        </p:txBody>
      </p:sp>
      <p:sp>
        <p:nvSpPr>
          <p:cNvPr id="322603" name="Text Box 43"/>
          <p:cNvSpPr txBox="1">
            <a:spLocks noChangeArrowheads="1"/>
          </p:cNvSpPr>
          <p:nvPr/>
        </p:nvSpPr>
        <p:spPr bwMode="auto">
          <a:xfrm>
            <a:off x="228600" y="2590800"/>
            <a:ext cx="1066800" cy="336550"/>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1600" b="0">
                <a:solidFill>
                  <a:srgbClr val="006600"/>
                </a:solidFill>
              </a:rPr>
              <a:t>Bocina</a:t>
            </a:r>
            <a:endParaRPr lang="en-US" sz="1800" b="0">
              <a:solidFill>
                <a:srgbClr val="006600"/>
              </a:solidFill>
            </a:endParaRPr>
          </a:p>
        </p:txBody>
      </p:sp>
      <p:sp>
        <p:nvSpPr>
          <p:cNvPr id="322604" name="AutoShape 44"/>
          <p:cNvSpPr>
            <a:spLocks noChangeArrowheads="1"/>
          </p:cNvSpPr>
          <p:nvPr/>
        </p:nvSpPr>
        <p:spPr bwMode="auto">
          <a:xfrm>
            <a:off x="4114800" y="2209800"/>
            <a:ext cx="914400" cy="2817813"/>
          </a:xfrm>
          <a:prstGeom prst="roundRect">
            <a:avLst>
              <a:gd name="adj" fmla="val 16694"/>
            </a:avLst>
          </a:prstGeom>
          <a:noFill/>
          <a:ln w="9525">
            <a:solidFill>
              <a:schemeClr val="tx1"/>
            </a:solidFill>
            <a:prstDash val="dash"/>
            <a:round/>
            <a:headEnd/>
            <a:tailEnd/>
          </a:ln>
          <a:effectLst/>
        </p:spPr>
        <p:txBody>
          <a:bodyPr wrap="none" anchor="ctr">
            <a:prstTxWarp prst="textNoShape">
              <a:avLst/>
            </a:prstTxWarp>
          </a:bodyPr>
          <a:lstStyle/>
          <a:p>
            <a:endParaRPr lang="es-MX"/>
          </a:p>
        </p:txBody>
      </p:sp>
      <p:sp>
        <p:nvSpPr>
          <p:cNvPr id="322605" name="Text Box 45"/>
          <p:cNvSpPr txBox="1">
            <a:spLocks noChangeArrowheads="1"/>
          </p:cNvSpPr>
          <p:nvPr/>
        </p:nvSpPr>
        <p:spPr bwMode="auto">
          <a:xfrm>
            <a:off x="3962400" y="5334000"/>
            <a:ext cx="1219200" cy="701675"/>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2000" b="0">
                <a:solidFill>
                  <a:srgbClr val="006600"/>
                </a:solidFill>
              </a:rPr>
              <a:t>Central local</a:t>
            </a:r>
          </a:p>
        </p:txBody>
      </p:sp>
      <p:grpSp>
        <p:nvGrpSpPr>
          <p:cNvPr id="4" name="Group 46"/>
          <p:cNvGrpSpPr>
            <a:grpSpLocks/>
          </p:cNvGrpSpPr>
          <p:nvPr/>
        </p:nvGrpSpPr>
        <p:grpSpPr bwMode="auto">
          <a:xfrm>
            <a:off x="4267200" y="4267200"/>
            <a:ext cx="533400" cy="304800"/>
            <a:chOff x="2736" y="2688"/>
            <a:chExt cx="336" cy="192"/>
          </a:xfrm>
        </p:grpSpPr>
        <p:grpSp>
          <p:nvGrpSpPr>
            <p:cNvPr id="5" name="Group 47"/>
            <p:cNvGrpSpPr>
              <a:grpSpLocks/>
            </p:cNvGrpSpPr>
            <p:nvPr/>
          </p:nvGrpSpPr>
          <p:grpSpPr bwMode="auto">
            <a:xfrm>
              <a:off x="2736" y="2688"/>
              <a:ext cx="48" cy="192"/>
              <a:chOff x="2688" y="2688"/>
              <a:chExt cx="48" cy="192"/>
            </a:xfrm>
          </p:grpSpPr>
          <p:sp>
            <p:nvSpPr>
              <p:cNvPr id="322608" name="Line 48"/>
              <p:cNvSpPr>
                <a:spLocks noChangeShapeType="1"/>
              </p:cNvSpPr>
              <p:nvPr/>
            </p:nvSpPr>
            <p:spPr bwMode="auto">
              <a:xfrm>
                <a:off x="2688" y="2688"/>
                <a:ext cx="0" cy="192"/>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09" name="Line 49"/>
              <p:cNvSpPr>
                <a:spLocks noChangeShapeType="1"/>
              </p:cNvSpPr>
              <p:nvPr/>
            </p:nvSpPr>
            <p:spPr bwMode="auto">
              <a:xfrm>
                <a:off x="2736" y="2736"/>
                <a:ext cx="0" cy="96"/>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nvGrpSpPr>
            <p:cNvPr id="6" name="Group 50"/>
            <p:cNvGrpSpPr>
              <a:grpSpLocks/>
            </p:cNvGrpSpPr>
            <p:nvPr/>
          </p:nvGrpSpPr>
          <p:grpSpPr bwMode="auto">
            <a:xfrm>
              <a:off x="2832" y="2688"/>
              <a:ext cx="48" cy="192"/>
              <a:chOff x="2688" y="2688"/>
              <a:chExt cx="48" cy="192"/>
            </a:xfrm>
          </p:grpSpPr>
          <p:sp>
            <p:nvSpPr>
              <p:cNvPr id="322611" name="Line 51"/>
              <p:cNvSpPr>
                <a:spLocks noChangeShapeType="1"/>
              </p:cNvSpPr>
              <p:nvPr/>
            </p:nvSpPr>
            <p:spPr bwMode="auto">
              <a:xfrm>
                <a:off x="2688" y="2688"/>
                <a:ext cx="0" cy="192"/>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12" name="Line 52"/>
              <p:cNvSpPr>
                <a:spLocks noChangeShapeType="1"/>
              </p:cNvSpPr>
              <p:nvPr/>
            </p:nvSpPr>
            <p:spPr bwMode="auto">
              <a:xfrm>
                <a:off x="2736" y="2736"/>
                <a:ext cx="0" cy="96"/>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nvGrpSpPr>
            <p:cNvPr id="7" name="Group 53"/>
            <p:cNvGrpSpPr>
              <a:grpSpLocks/>
            </p:cNvGrpSpPr>
            <p:nvPr/>
          </p:nvGrpSpPr>
          <p:grpSpPr bwMode="auto">
            <a:xfrm>
              <a:off x="2928" y="2688"/>
              <a:ext cx="48" cy="192"/>
              <a:chOff x="2688" y="2688"/>
              <a:chExt cx="48" cy="192"/>
            </a:xfrm>
          </p:grpSpPr>
          <p:sp>
            <p:nvSpPr>
              <p:cNvPr id="322614" name="Line 54"/>
              <p:cNvSpPr>
                <a:spLocks noChangeShapeType="1"/>
              </p:cNvSpPr>
              <p:nvPr/>
            </p:nvSpPr>
            <p:spPr bwMode="auto">
              <a:xfrm>
                <a:off x="2688" y="2688"/>
                <a:ext cx="0" cy="192"/>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15" name="Line 55"/>
              <p:cNvSpPr>
                <a:spLocks noChangeShapeType="1"/>
              </p:cNvSpPr>
              <p:nvPr/>
            </p:nvSpPr>
            <p:spPr bwMode="auto">
              <a:xfrm>
                <a:off x="2736" y="2736"/>
                <a:ext cx="0" cy="96"/>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nvGrpSpPr>
            <p:cNvPr id="8" name="Group 56"/>
            <p:cNvGrpSpPr>
              <a:grpSpLocks/>
            </p:cNvGrpSpPr>
            <p:nvPr/>
          </p:nvGrpSpPr>
          <p:grpSpPr bwMode="auto">
            <a:xfrm>
              <a:off x="3024" y="2688"/>
              <a:ext cx="48" cy="192"/>
              <a:chOff x="2688" y="2688"/>
              <a:chExt cx="48" cy="192"/>
            </a:xfrm>
          </p:grpSpPr>
          <p:sp>
            <p:nvSpPr>
              <p:cNvPr id="322617" name="Line 57"/>
              <p:cNvSpPr>
                <a:spLocks noChangeShapeType="1"/>
              </p:cNvSpPr>
              <p:nvPr/>
            </p:nvSpPr>
            <p:spPr bwMode="auto">
              <a:xfrm>
                <a:off x="2688" y="2688"/>
                <a:ext cx="0" cy="192"/>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18" name="Line 58"/>
              <p:cNvSpPr>
                <a:spLocks noChangeShapeType="1"/>
              </p:cNvSpPr>
              <p:nvPr/>
            </p:nvSpPr>
            <p:spPr bwMode="auto">
              <a:xfrm>
                <a:off x="2736" y="2736"/>
                <a:ext cx="0" cy="96"/>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sp>
        <p:nvSpPr>
          <p:cNvPr id="322619" name="Text Box 59"/>
          <p:cNvSpPr txBox="1">
            <a:spLocks noChangeArrowheads="1"/>
          </p:cNvSpPr>
          <p:nvPr/>
        </p:nvSpPr>
        <p:spPr bwMode="auto">
          <a:xfrm>
            <a:off x="4038600" y="3748088"/>
            <a:ext cx="1066800" cy="366712"/>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1800" b="0">
                <a:solidFill>
                  <a:srgbClr val="006600"/>
                </a:solidFill>
              </a:rPr>
              <a:t>Batería</a:t>
            </a:r>
            <a:endParaRPr lang="en-US" sz="2000" b="0">
              <a:solidFill>
                <a:srgbClr val="006600"/>
              </a:solidFill>
            </a:endParaRPr>
          </a:p>
        </p:txBody>
      </p:sp>
      <p:sp>
        <p:nvSpPr>
          <p:cNvPr id="322620" name="Line 60"/>
          <p:cNvSpPr>
            <a:spLocks noChangeShapeType="1"/>
          </p:cNvSpPr>
          <p:nvPr/>
        </p:nvSpPr>
        <p:spPr bwMode="auto">
          <a:xfrm flipH="1">
            <a:off x="6783388" y="4189413"/>
            <a:ext cx="457200" cy="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s-MX"/>
          </a:p>
        </p:txBody>
      </p:sp>
      <p:sp>
        <p:nvSpPr>
          <p:cNvPr id="322621" name="Line 61"/>
          <p:cNvSpPr>
            <a:spLocks noChangeShapeType="1"/>
          </p:cNvSpPr>
          <p:nvPr/>
        </p:nvSpPr>
        <p:spPr bwMode="auto">
          <a:xfrm flipH="1" flipV="1">
            <a:off x="6783388" y="3884613"/>
            <a:ext cx="0" cy="5334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s-MX"/>
          </a:p>
        </p:txBody>
      </p:sp>
      <p:sp>
        <p:nvSpPr>
          <p:cNvPr id="322622" name="Freeform 62"/>
          <p:cNvSpPr>
            <a:spLocks/>
          </p:cNvSpPr>
          <p:nvPr/>
        </p:nvSpPr>
        <p:spPr bwMode="auto">
          <a:xfrm flipH="1">
            <a:off x="6173788" y="3732213"/>
            <a:ext cx="1219200" cy="152400"/>
          </a:xfrm>
          <a:custGeom>
            <a:avLst/>
            <a:gdLst/>
            <a:ahLst/>
            <a:cxnLst>
              <a:cxn ang="0">
                <a:pos x="768" y="48"/>
              </a:cxn>
              <a:cxn ang="0">
                <a:pos x="720" y="0"/>
              </a:cxn>
              <a:cxn ang="0">
                <a:pos x="672" y="96"/>
              </a:cxn>
              <a:cxn ang="0">
                <a:pos x="624" y="0"/>
              </a:cxn>
              <a:cxn ang="0">
                <a:pos x="576" y="96"/>
              </a:cxn>
              <a:cxn ang="0">
                <a:pos x="528" y="0"/>
              </a:cxn>
              <a:cxn ang="0">
                <a:pos x="480" y="96"/>
              </a:cxn>
              <a:cxn ang="0">
                <a:pos x="432" y="0"/>
              </a:cxn>
              <a:cxn ang="0">
                <a:pos x="384" y="96"/>
              </a:cxn>
              <a:cxn ang="0">
                <a:pos x="336" y="0"/>
              </a:cxn>
              <a:cxn ang="0">
                <a:pos x="288" y="96"/>
              </a:cxn>
              <a:cxn ang="0">
                <a:pos x="240" y="0"/>
              </a:cxn>
              <a:cxn ang="0">
                <a:pos x="192" y="96"/>
              </a:cxn>
              <a:cxn ang="0">
                <a:pos x="144" y="0"/>
              </a:cxn>
              <a:cxn ang="0">
                <a:pos x="96" y="96"/>
              </a:cxn>
              <a:cxn ang="0">
                <a:pos x="48" y="0"/>
              </a:cxn>
              <a:cxn ang="0">
                <a:pos x="0" y="48"/>
              </a:cxn>
            </a:cxnLst>
            <a:rect l="0" t="0" r="r" b="b"/>
            <a:pathLst>
              <a:path w="768" h="96">
                <a:moveTo>
                  <a:pt x="768" y="48"/>
                </a:moveTo>
                <a:lnTo>
                  <a:pt x="720" y="0"/>
                </a:lnTo>
                <a:lnTo>
                  <a:pt x="672" y="96"/>
                </a:lnTo>
                <a:lnTo>
                  <a:pt x="624" y="0"/>
                </a:lnTo>
                <a:lnTo>
                  <a:pt x="576" y="96"/>
                </a:lnTo>
                <a:lnTo>
                  <a:pt x="528" y="0"/>
                </a:lnTo>
                <a:lnTo>
                  <a:pt x="480" y="96"/>
                </a:lnTo>
                <a:lnTo>
                  <a:pt x="432" y="0"/>
                </a:lnTo>
                <a:lnTo>
                  <a:pt x="384" y="96"/>
                </a:lnTo>
                <a:lnTo>
                  <a:pt x="336" y="0"/>
                </a:lnTo>
                <a:lnTo>
                  <a:pt x="288" y="96"/>
                </a:lnTo>
                <a:lnTo>
                  <a:pt x="240" y="0"/>
                </a:lnTo>
                <a:lnTo>
                  <a:pt x="192" y="96"/>
                </a:lnTo>
                <a:lnTo>
                  <a:pt x="144" y="0"/>
                </a:lnTo>
                <a:lnTo>
                  <a:pt x="96" y="96"/>
                </a:lnTo>
                <a:lnTo>
                  <a:pt x="48" y="0"/>
                </a:lnTo>
                <a:lnTo>
                  <a:pt x="0" y="48"/>
                </a:lnTo>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23" name="Line 63"/>
          <p:cNvSpPr>
            <a:spLocks noChangeShapeType="1"/>
          </p:cNvSpPr>
          <p:nvPr/>
        </p:nvSpPr>
        <p:spPr bwMode="auto">
          <a:xfrm>
            <a:off x="7392988" y="3808413"/>
            <a:ext cx="762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24" name="Line 64"/>
          <p:cNvSpPr>
            <a:spLocks noChangeShapeType="1"/>
          </p:cNvSpPr>
          <p:nvPr/>
        </p:nvSpPr>
        <p:spPr bwMode="auto">
          <a:xfrm flipH="1" flipV="1">
            <a:off x="7467600" y="2971800"/>
            <a:ext cx="1588" cy="836613"/>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25" name="Line 65"/>
          <p:cNvSpPr>
            <a:spLocks noChangeShapeType="1"/>
          </p:cNvSpPr>
          <p:nvPr/>
        </p:nvSpPr>
        <p:spPr bwMode="auto">
          <a:xfrm flipH="1">
            <a:off x="7391400" y="2971800"/>
            <a:ext cx="762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nvGrpSpPr>
          <p:cNvPr id="9" name="Group 66"/>
          <p:cNvGrpSpPr>
            <a:grpSpLocks/>
          </p:cNvGrpSpPr>
          <p:nvPr/>
        </p:nvGrpSpPr>
        <p:grpSpPr bwMode="auto">
          <a:xfrm flipH="1">
            <a:off x="6096000" y="2895600"/>
            <a:ext cx="1371600" cy="146050"/>
            <a:chOff x="1200" y="2974"/>
            <a:chExt cx="864" cy="92"/>
          </a:xfrm>
        </p:grpSpPr>
        <p:sp>
          <p:nvSpPr>
            <p:cNvPr id="322627" name="Arco 67"/>
            <p:cNvSpPr>
              <a:spLocks/>
            </p:cNvSpPr>
            <p:nvPr/>
          </p:nvSpPr>
          <p:spPr bwMode="auto">
            <a:xfrm rot="5400000">
              <a:off x="1426" y="3025"/>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28" name="Arco 68"/>
            <p:cNvSpPr>
              <a:spLocks/>
            </p:cNvSpPr>
            <p:nvPr/>
          </p:nvSpPr>
          <p:spPr bwMode="auto">
            <a:xfrm rot="16200000" flipV="1">
              <a:off x="1391" y="2949"/>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29" name="Arco 69"/>
            <p:cNvSpPr>
              <a:spLocks/>
            </p:cNvSpPr>
            <p:nvPr/>
          </p:nvSpPr>
          <p:spPr bwMode="auto">
            <a:xfrm rot="5400000">
              <a:off x="1356" y="3027"/>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0" name="Arco 70"/>
            <p:cNvSpPr>
              <a:spLocks/>
            </p:cNvSpPr>
            <p:nvPr/>
          </p:nvSpPr>
          <p:spPr bwMode="auto">
            <a:xfrm rot="16200000" flipV="1">
              <a:off x="1321"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1" name="Arco 71"/>
            <p:cNvSpPr>
              <a:spLocks/>
            </p:cNvSpPr>
            <p:nvPr/>
          </p:nvSpPr>
          <p:spPr bwMode="auto">
            <a:xfrm rot="5400000">
              <a:off x="1570" y="3027"/>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2" name="Arco 72"/>
            <p:cNvSpPr>
              <a:spLocks/>
            </p:cNvSpPr>
            <p:nvPr/>
          </p:nvSpPr>
          <p:spPr bwMode="auto">
            <a:xfrm rot="16200000" flipV="1">
              <a:off x="1535"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3" name="Arco 73"/>
            <p:cNvSpPr>
              <a:spLocks/>
            </p:cNvSpPr>
            <p:nvPr/>
          </p:nvSpPr>
          <p:spPr bwMode="auto">
            <a:xfrm rot="5400000">
              <a:off x="1500" y="3029"/>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4" name="Arco 74"/>
            <p:cNvSpPr>
              <a:spLocks/>
            </p:cNvSpPr>
            <p:nvPr/>
          </p:nvSpPr>
          <p:spPr bwMode="auto">
            <a:xfrm rot="16200000" flipV="1">
              <a:off x="1465" y="2953"/>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5" name="Arco 75"/>
            <p:cNvSpPr>
              <a:spLocks/>
            </p:cNvSpPr>
            <p:nvPr/>
          </p:nvSpPr>
          <p:spPr bwMode="auto">
            <a:xfrm rot="5400000">
              <a:off x="1714" y="3027"/>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6" name="Arco 76"/>
            <p:cNvSpPr>
              <a:spLocks/>
            </p:cNvSpPr>
            <p:nvPr/>
          </p:nvSpPr>
          <p:spPr bwMode="auto">
            <a:xfrm rot="16200000" flipV="1">
              <a:off x="1679"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7" name="Arco 77"/>
            <p:cNvSpPr>
              <a:spLocks/>
            </p:cNvSpPr>
            <p:nvPr/>
          </p:nvSpPr>
          <p:spPr bwMode="auto">
            <a:xfrm rot="5400000">
              <a:off x="1644" y="3029"/>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8" name="Arco 78"/>
            <p:cNvSpPr>
              <a:spLocks/>
            </p:cNvSpPr>
            <p:nvPr/>
          </p:nvSpPr>
          <p:spPr bwMode="auto">
            <a:xfrm rot="16200000" flipV="1">
              <a:off x="1609" y="2953"/>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39" name="Arco 79"/>
            <p:cNvSpPr>
              <a:spLocks/>
            </p:cNvSpPr>
            <p:nvPr/>
          </p:nvSpPr>
          <p:spPr bwMode="auto">
            <a:xfrm rot="5400000">
              <a:off x="1858" y="3029"/>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40" name="Arco 80"/>
            <p:cNvSpPr>
              <a:spLocks/>
            </p:cNvSpPr>
            <p:nvPr/>
          </p:nvSpPr>
          <p:spPr bwMode="auto">
            <a:xfrm rot="16200000" flipV="1">
              <a:off x="1823" y="2953"/>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41" name="Arco 81"/>
            <p:cNvSpPr>
              <a:spLocks/>
            </p:cNvSpPr>
            <p:nvPr/>
          </p:nvSpPr>
          <p:spPr bwMode="auto">
            <a:xfrm rot="5400000">
              <a:off x="1788" y="3031"/>
              <a:ext cx="46" cy="23"/>
            </a:xfrm>
            <a:custGeom>
              <a:avLst/>
              <a:gdLst>
                <a:gd name="G0" fmla="+- 442 0 0"/>
                <a:gd name="G1" fmla="+- 21600 0 0"/>
                <a:gd name="G2" fmla="+- 21600 0 0"/>
                <a:gd name="T0" fmla="*/ 442 w 22042"/>
                <a:gd name="T1" fmla="*/ 0 h 43200"/>
                <a:gd name="T2" fmla="*/ 0 w 22042"/>
                <a:gd name="T3" fmla="*/ 43195 h 43200"/>
                <a:gd name="T4" fmla="*/ 442 w 22042"/>
                <a:gd name="T5" fmla="*/ 21600 h 43200"/>
              </a:gdLst>
              <a:ahLst/>
              <a:cxnLst>
                <a:cxn ang="0">
                  <a:pos x="T0" y="T1"/>
                </a:cxn>
                <a:cxn ang="0">
                  <a:pos x="T2" y="T3"/>
                </a:cxn>
                <a:cxn ang="0">
                  <a:pos x="T4" y="T5"/>
                </a:cxn>
              </a:cxnLst>
              <a:rect l="0" t="0" r="r" b="b"/>
              <a:pathLst>
                <a:path w="22042" h="43200" fill="none" extrusionOk="0">
                  <a:moveTo>
                    <a:pt x="442" y="-1"/>
                  </a:moveTo>
                  <a:cubicBezTo>
                    <a:pt x="12371" y="0"/>
                    <a:pt x="22042" y="9670"/>
                    <a:pt x="22042" y="21600"/>
                  </a:cubicBezTo>
                  <a:cubicBezTo>
                    <a:pt x="22042" y="33529"/>
                    <a:pt x="12371" y="43200"/>
                    <a:pt x="442" y="43200"/>
                  </a:cubicBezTo>
                  <a:cubicBezTo>
                    <a:pt x="294" y="43199"/>
                    <a:pt x="147" y="43198"/>
                    <a:pt x="-1" y="43195"/>
                  </a:cubicBezTo>
                </a:path>
                <a:path w="22042" h="43200" stroke="0" extrusionOk="0">
                  <a:moveTo>
                    <a:pt x="442" y="-1"/>
                  </a:moveTo>
                  <a:cubicBezTo>
                    <a:pt x="12371" y="0"/>
                    <a:pt x="22042" y="9670"/>
                    <a:pt x="22042" y="21600"/>
                  </a:cubicBezTo>
                  <a:cubicBezTo>
                    <a:pt x="22042" y="33529"/>
                    <a:pt x="12371" y="43200"/>
                    <a:pt x="442" y="43200"/>
                  </a:cubicBezTo>
                  <a:cubicBezTo>
                    <a:pt x="294" y="43199"/>
                    <a:pt x="147" y="43198"/>
                    <a:pt x="-1" y="43195"/>
                  </a:cubicBezTo>
                  <a:lnTo>
                    <a:pt x="442"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42" name="Arco 82"/>
            <p:cNvSpPr>
              <a:spLocks/>
            </p:cNvSpPr>
            <p:nvPr/>
          </p:nvSpPr>
          <p:spPr bwMode="auto">
            <a:xfrm rot="16200000" flipV="1">
              <a:off x="1753" y="2955"/>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43" name="Arco 83"/>
            <p:cNvSpPr>
              <a:spLocks/>
            </p:cNvSpPr>
            <p:nvPr/>
          </p:nvSpPr>
          <p:spPr bwMode="auto">
            <a:xfrm rot="16200000" flipV="1">
              <a:off x="1897" y="2951"/>
              <a:ext cx="48" cy="97"/>
            </a:xfrm>
            <a:custGeom>
              <a:avLst/>
              <a:gdLst>
                <a:gd name="G0" fmla="+- 0 0 0"/>
                <a:gd name="G1" fmla="+- 21600 0 0"/>
                <a:gd name="G2" fmla="+- 21600 0 0"/>
                <a:gd name="T0" fmla="*/ 0 w 21600"/>
                <a:gd name="T1" fmla="*/ 0 h 43053"/>
                <a:gd name="T2" fmla="*/ 2515 w 21600"/>
                <a:gd name="T3" fmla="*/ 43053 h 43053"/>
                <a:gd name="T4" fmla="*/ 0 w 21600"/>
                <a:gd name="T5" fmla="*/ 21600 h 43053"/>
              </a:gdLst>
              <a:ahLst/>
              <a:cxnLst>
                <a:cxn ang="0">
                  <a:pos x="T0" y="T1"/>
                </a:cxn>
                <a:cxn ang="0">
                  <a:pos x="T2" y="T3"/>
                </a:cxn>
                <a:cxn ang="0">
                  <a:pos x="T4" y="T5"/>
                </a:cxn>
              </a:cxnLst>
              <a:rect l="0" t="0" r="r" b="b"/>
              <a:pathLst>
                <a:path w="21600" h="43053" fill="none" extrusionOk="0">
                  <a:moveTo>
                    <a:pt x="0" y="-1"/>
                  </a:moveTo>
                  <a:cubicBezTo>
                    <a:pt x="11929" y="0"/>
                    <a:pt x="21600" y="9670"/>
                    <a:pt x="21600" y="21600"/>
                  </a:cubicBezTo>
                  <a:cubicBezTo>
                    <a:pt x="21600" y="32556"/>
                    <a:pt x="13396" y="41777"/>
                    <a:pt x="2515" y="43053"/>
                  </a:cubicBezTo>
                </a:path>
                <a:path w="21600" h="43053" stroke="0" extrusionOk="0">
                  <a:moveTo>
                    <a:pt x="0" y="-1"/>
                  </a:moveTo>
                  <a:cubicBezTo>
                    <a:pt x="11929" y="0"/>
                    <a:pt x="21600" y="9670"/>
                    <a:pt x="21600" y="21600"/>
                  </a:cubicBezTo>
                  <a:cubicBezTo>
                    <a:pt x="21600" y="32556"/>
                    <a:pt x="13396" y="41777"/>
                    <a:pt x="2515" y="43053"/>
                  </a:cubicBezTo>
                  <a:lnTo>
                    <a:pt x="0" y="21600"/>
                  </a:lnTo>
                  <a:close/>
                </a:path>
              </a:pathLst>
            </a:custGeom>
            <a:noFill/>
            <a:ln w="9525">
              <a:solidFill>
                <a:schemeClr val="tx1"/>
              </a:solidFill>
              <a:round/>
              <a:headEnd/>
              <a:tailEnd/>
            </a:ln>
            <a:effectLst/>
          </p:spPr>
          <p:txBody>
            <a:bodyPr wrap="none" anchor="ctr">
              <a:prstTxWarp prst="textNoShape">
                <a:avLst/>
              </a:prstTxWarp>
            </a:bodyPr>
            <a:lstStyle/>
            <a:p>
              <a:endParaRPr lang="es-MX"/>
            </a:p>
          </p:txBody>
        </p:sp>
        <p:sp>
          <p:nvSpPr>
            <p:cNvPr id="322644" name="Line 84"/>
            <p:cNvSpPr>
              <a:spLocks noChangeShapeType="1"/>
            </p:cNvSpPr>
            <p:nvPr/>
          </p:nvSpPr>
          <p:spPr bwMode="auto">
            <a:xfrm flipH="1">
              <a:off x="1200" y="3024"/>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45" name="Line 85"/>
            <p:cNvSpPr>
              <a:spLocks noChangeShapeType="1"/>
            </p:cNvSpPr>
            <p:nvPr/>
          </p:nvSpPr>
          <p:spPr bwMode="auto">
            <a:xfrm>
              <a:off x="1968" y="3024"/>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sp>
        <p:nvSpPr>
          <p:cNvPr id="322646" name="Rectangle 86"/>
          <p:cNvSpPr>
            <a:spLocks noChangeArrowheads="1"/>
          </p:cNvSpPr>
          <p:nvPr/>
        </p:nvSpPr>
        <p:spPr bwMode="auto">
          <a:xfrm flipH="1">
            <a:off x="6172200" y="2743200"/>
            <a:ext cx="1295400" cy="762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MX"/>
          </a:p>
        </p:txBody>
      </p:sp>
      <p:sp>
        <p:nvSpPr>
          <p:cNvPr id="322647" name="Line 87"/>
          <p:cNvSpPr>
            <a:spLocks noChangeShapeType="1"/>
          </p:cNvSpPr>
          <p:nvPr/>
        </p:nvSpPr>
        <p:spPr bwMode="auto">
          <a:xfrm flipH="1">
            <a:off x="7467600" y="2514600"/>
            <a:ext cx="228600" cy="22860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48" name="Line 88"/>
          <p:cNvSpPr>
            <a:spLocks noChangeShapeType="1"/>
          </p:cNvSpPr>
          <p:nvPr/>
        </p:nvSpPr>
        <p:spPr bwMode="auto">
          <a:xfrm>
            <a:off x="7467600" y="2819400"/>
            <a:ext cx="228600" cy="22860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nvGrpSpPr>
          <p:cNvPr id="10" name="Group 89"/>
          <p:cNvGrpSpPr>
            <a:grpSpLocks/>
          </p:cNvGrpSpPr>
          <p:nvPr/>
        </p:nvGrpSpPr>
        <p:grpSpPr bwMode="auto">
          <a:xfrm flipH="1">
            <a:off x="7240588" y="3960813"/>
            <a:ext cx="457200" cy="457200"/>
            <a:chOff x="576" y="3312"/>
            <a:chExt cx="288" cy="288"/>
          </a:xfrm>
        </p:grpSpPr>
        <p:sp>
          <p:nvSpPr>
            <p:cNvPr id="322650" name="Line 90"/>
            <p:cNvSpPr>
              <a:spLocks noChangeShapeType="1"/>
            </p:cNvSpPr>
            <p:nvPr/>
          </p:nvSpPr>
          <p:spPr bwMode="auto">
            <a:xfrm>
              <a:off x="576" y="3312"/>
              <a:ext cx="144" cy="144"/>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51" name="Line 91"/>
            <p:cNvSpPr>
              <a:spLocks noChangeShapeType="1"/>
            </p:cNvSpPr>
            <p:nvPr/>
          </p:nvSpPr>
          <p:spPr bwMode="auto">
            <a:xfrm flipH="1">
              <a:off x="576" y="3456"/>
              <a:ext cx="144" cy="144"/>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52" name="Rectangle 92"/>
            <p:cNvSpPr>
              <a:spLocks noChangeArrowheads="1"/>
            </p:cNvSpPr>
            <p:nvPr/>
          </p:nvSpPr>
          <p:spPr bwMode="auto">
            <a:xfrm>
              <a:off x="720" y="3408"/>
              <a:ext cx="144" cy="96"/>
            </a:xfrm>
            <a:prstGeom prst="rect">
              <a:avLst/>
            </a:prstGeom>
            <a:noFill/>
            <a:ln w="9525">
              <a:solidFill>
                <a:schemeClr val="tx1"/>
              </a:solidFill>
              <a:miter lim="800000"/>
              <a:headEnd/>
              <a:tailEnd/>
            </a:ln>
            <a:effectLst/>
          </p:spPr>
          <p:txBody>
            <a:bodyPr wrap="none" anchor="ctr">
              <a:prstTxWarp prst="textNoShape">
                <a:avLst/>
              </a:prstTxWarp>
            </a:bodyPr>
            <a:lstStyle/>
            <a:p>
              <a:endParaRPr lang="es-MX"/>
            </a:p>
          </p:txBody>
        </p:sp>
        <p:sp>
          <p:nvSpPr>
            <p:cNvPr id="322653" name="Line 93"/>
            <p:cNvSpPr>
              <a:spLocks noChangeShapeType="1"/>
            </p:cNvSpPr>
            <p:nvPr/>
          </p:nvSpPr>
          <p:spPr bwMode="auto">
            <a:xfrm>
              <a:off x="576" y="331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sp>
        <p:nvSpPr>
          <p:cNvPr id="322654" name="Line 94"/>
          <p:cNvSpPr>
            <a:spLocks noChangeShapeType="1"/>
          </p:cNvSpPr>
          <p:nvPr/>
        </p:nvSpPr>
        <p:spPr bwMode="auto">
          <a:xfrm flipH="1">
            <a:off x="7696200" y="2514600"/>
            <a:ext cx="0" cy="53340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55" name="Line 95"/>
          <p:cNvSpPr>
            <a:spLocks noChangeShapeType="1"/>
          </p:cNvSpPr>
          <p:nvPr/>
        </p:nvSpPr>
        <p:spPr bwMode="auto">
          <a:xfrm flipH="1">
            <a:off x="5791200" y="2971800"/>
            <a:ext cx="3048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56" name="AutoShape 96"/>
          <p:cNvSpPr>
            <a:spLocks noChangeArrowheads="1"/>
          </p:cNvSpPr>
          <p:nvPr/>
        </p:nvSpPr>
        <p:spPr bwMode="auto">
          <a:xfrm flipH="1">
            <a:off x="6019800" y="2209800"/>
            <a:ext cx="1905000" cy="2817813"/>
          </a:xfrm>
          <a:prstGeom prst="roundRect">
            <a:avLst>
              <a:gd name="adj" fmla="val 16694"/>
            </a:avLst>
          </a:prstGeom>
          <a:noFill/>
          <a:ln w="9525">
            <a:solidFill>
              <a:schemeClr val="tx1"/>
            </a:solidFill>
            <a:prstDash val="dash"/>
            <a:round/>
            <a:headEnd/>
            <a:tailEnd/>
          </a:ln>
          <a:effectLst/>
        </p:spPr>
        <p:txBody>
          <a:bodyPr wrap="none" anchor="ctr">
            <a:prstTxWarp prst="textNoShape">
              <a:avLst/>
            </a:prstTxWarp>
          </a:bodyPr>
          <a:lstStyle/>
          <a:p>
            <a:endParaRPr lang="es-MX"/>
          </a:p>
        </p:txBody>
      </p:sp>
      <p:sp>
        <p:nvSpPr>
          <p:cNvPr id="322657" name="Line 97"/>
          <p:cNvSpPr>
            <a:spLocks noChangeShapeType="1"/>
          </p:cNvSpPr>
          <p:nvPr/>
        </p:nvSpPr>
        <p:spPr bwMode="auto">
          <a:xfrm>
            <a:off x="4800600" y="4419600"/>
            <a:ext cx="19812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58" name="Line 98"/>
          <p:cNvSpPr>
            <a:spLocks noChangeShapeType="1"/>
          </p:cNvSpPr>
          <p:nvPr/>
        </p:nvSpPr>
        <p:spPr bwMode="auto">
          <a:xfrm>
            <a:off x="3352800" y="2971800"/>
            <a:ext cx="2438400"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322659" name="Text Box 99"/>
          <p:cNvSpPr txBox="1">
            <a:spLocks noChangeArrowheads="1"/>
          </p:cNvSpPr>
          <p:nvPr/>
        </p:nvSpPr>
        <p:spPr bwMode="auto">
          <a:xfrm>
            <a:off x="6096000" y="5257800"/>
            <a:ext cx="1905000" cy="701675"/>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2000" b="0">
                <a:solidFill>
                  <a:srgbClr val="006600"/>
                </a:solidFill>
              </a:rPr>
              <a:t>Aparato telefónico</a:t>
            </a:r>
          </a:p>
        </p:txBody>
      </p:sp>
      <p:sp>
        <p:nvSpPr>
          <p:cNvPr id="322660" name="Oval 100"/>
          <p:cNvSpPr>
            <a:spLocks noChangeArrowheads="1"/>
          </p:cNvSpPr>
          <p:nvPr/>
        </p:nvSpPr>
        <p:spPr bwMode="auto">
          <a:xfrm>
            <a:off x="3657600" y="2933700"/>
            <a:ext cx="76200" cy="76200"/>
          </a:xfrm>
          <a:prstGeom prst="ellipse">
            <a:avLst/>
          </a:prstGeom>
          <a:solidFill>
            <a:schemeClr val="bg1"/>
          </a:solidFill>
          <a:ln w="6350">
            <a:solidFill>
              <a:schemeClr val="tx1"/>
            </a:solidFill>
            <a:round/>
            <a:headEnd type="none" w="sm" len="sm"/>
            <a:tailEnd type="none" w="sm" len="sm"/>
          </a:ln>
          <a:effectLst/>
        </p:spPr>
        <p:txBody>
          <a:bodyPr wrap="none" anchor="ctr">
            <a:prstTxWarp prst="textNoShape">
              <a:avLst/>
            </a:prstTxWarp>
          </a:bodyPr>
          <a:lstStyle/>
          <a:p>
            <a:endParaRPr lang="es-MX"/>
          </a:p>
        </p:txBody>
      </p:sp>
      <p:sp>
        <p:nvSpPr>
          <p:cNvPr id="322661" name="Oval 101"/>
          <p:cNvSpPr>
            <a:spLocks noChangeArrowheads="1"/>
          </p:cNvSpPr>
          <p:nvPr/>
        </p:nvSpPr>
        <p:spPr bwMode="auto">
          <a:xfrm>
            <a:off x="5410200" y="2940050"/>
            <a:ext cx="76200" cy="76200"/>
          </a:xfrm>
          <a:prstGeom prst="ellipse">
            <a:avLst/>
          </a:prstGeom>
          <a:solidFill>
            <a:schemeClr val="bg1"/>
          </a:solidFill>
          <a:ln w="6350">
            <a:solidFill>
              <a:schemeClr val="tx1"/>
            </a:solidFill>
            <a:round/>
            <a:headEnd type="none" w="sm" len="sm"/>
            <a:tailEnd type="none" w="sm" len="sm"/>
          </a:ln>
          <a:effectLst/>
        </p:spPr>
        <p:txBody>
          <a:bodyPr wrap="none" anchor="ctr">
            <a:prstTxWarp prst="textNoShape">
              <a:avLst/>
            </a:prstTxWarp>
          </a:bodyPr>
          <a:lstStyle/>
          <a:p>
            <a:endParaRPr lang="es-MX"/>
          </a:p>
        </p:txBody>
      </p:sp>
      <p:sp>
        <p:nvSpPr>
          <p:cNvPr id="322662" name="Oval 102"/>
          <p:cNvSpPr>
            <a:spLocks noChangeArrowheads="1"/>
          </p:cNvSpPr>
          <p:nvPr/>
        </p:nvSpPr>
        <p:spPr bwMode="auto">
          <a:xfrm>
            <a:off x="3657600" y="4375150"/>
            <a:ext cx="76200" cy="76200"/>
          </a:xfrm>
          <a:prstGeom prst="ellipse">
            <a:avLst/>
          </a:prstGeom>
          <a:solidFill>
            <a:schemeClr val="bg1"/>
          </a:solidFill>
          <a:ln w="6350">
            <a:solidFill>
              <a:schemeClr val="tx1"/>
            </a:solidFill>
            <a:round/>
            <a:headEnd type="none" w="sm" len="sm"/>
            <a:tailEnd type="none" w="sm" len="sm"/>
          </a:ln>
          <a:effectLst/>
        </p:spPr>
        <p:txBody>
          <a:bodyPr wrap="none" anchor="ctr">
            <a:prstTxWarp prst="textNoShape">
              <a:avLst/>
            </a:prstTxWarp>
          </a:bodyPr>
          <a:lstStyle/>
          <a:p>
            <a:endParaRPr lang="es-MX"/>
          </a:p>
        </p:txBody>
      </p:sp>
      <p:sp>
        <p:nvSpPr>
          <p:cNvPr id="322663" name="Oval 103"/>
          <p:cNvSpPr>
            <a:spLocks noChangeArrowheads="1"/>
          </p:cNvSpPr>
          <p:nvPr/>
        </p:nvSpPr>
        <p:spPr bwMode="auto">
          <a:xfrm>
            <a:off x="5410200" y="4381500"/>
            <a:ext cx="76200" cy="76200"/>
          </a:xfrm>
          <a:prstGeom prst="ellipse">
            <a:avLst/>
          </a:prstGeom>
          <a:solidFill>
            <a:schemeClr val="bg1"/>
          </a:solidFill>
          <a:ln w="6350">
            <a:solidFill>
              <a:schemeClr val="tx1"/>
            </a:solidFill>
            <a:round/>
            <a:headEnd type="none" w="sm" len="sm"/>
            <a:tailEnd type="none" w="sm" len="sm"/>
          </a:ln>
          <a:effectLst/>
        </p:spPr>
        <p:txBody>
          <a:bodyPr wrap="none" anchor="ctr">
            <a:prstTxWarp prst="textNoShape">
              <a:avLst/>
            </a:prstTxWarp>
          </a:bodyPr>
          <a:lstStyle/>
          <a:p>
            <a:endParaRPr lang="es-MX"/>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rot="-1659479">
            <a:off x="2324100" y="4362450"/>
            <a:ext cx="1517650" cy="76200"/>
            <a:chOff x="624" y="2448"/>
            <a:chExt cx="956" cy="48"/>
          </a:xfrm>
        </p:grpSpPr>
        <p:sp>
          <p:nvSpPr>
            <p:cNvPr id="324611" name="Oval 3"/>
            <p:cNvSpPr>
              <a:spLocks noChangeArrowheads="1"/>
            </p:cNvSpPr>
            <p:nvPr/>
          </p:nvSpPr>
          <p:spPr bwMode="auto">
            <a:xfrm>
              <a:off x="952"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12" name="Oval 4"/>
            <p:cNvSpPr>
              <a:spLocks noChangeArrowheads="1"/>
            </p:cNvSpPr>
            <p:nvPr/>
          </p:nvSpPr>
          <p:spPr bwMode="auto">
            <a:xfrm>
              <a:off x="1096"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13" name="Arco 5"/>
            <p:cNvSpPr>
              <a:spLocks/>
            </p:cNvSpPr>
            <p:nvPr/>
          </p:nvSpPr>
          <p:spPr bwMode="auto">
            <a:xfrm>
              <a:off x="864" y="2449"/>
              <a:ext cx="92" cy="47"/>
            </a:xfrm>
            <a:custGeom>
              <a:avLst/>
              <a:gdLst>
                <a:gd name="G0" fmla="+- 0 0 0"/>
                <a:gd name="G1" fmla="+- 21600 0 0"/>
                <a:gd name="G2" fmla="+- 21600 0 0"/>
                <a:gd name="T0" fmla="*/ 0 w 21600"/>
                <a:gd name="T1" fmla="*/ 0 h 43143"/>
                <a:gd name="T2" fmla="*/ 1573 w 21600"/>
                <a:gd name="T3" fmla="*/ 43143 h 43143"/>
                <a:gd name="T4" fmla="*/ 0 w 21600"/>
                <a:gd name="T5" fmla="*/ 21600 h 43143"/>
              </a:gdLst>
              <a:ahLst/>
              <a:cxnLst>
                <a:cxn ang="0">
                  <a:pos x="T0" y="T1"/>
                </a:cxn>
                <a:cxn ang="0">
                  <a:pos x="T2" y="T3"/>
                </a:cxn>
                <a:cxn ang="0">
                  <a:pos x="T4" y="T5"/>
                </a:cxn>
              </a:cxnLst>
              <a:rect l="0" t="0" r="r" b="b"/>
              <a:pathLst>
                <a:path w="21600" h="43143" fill="none" extrusionOk="0">
                  <a:moveTo>
                    <a:pt x="0" y="-1"/>
                  </a:moveTo>
                  <a:cubicBezTo>
                    <a:pt x="11929" y="0"/>
                    <a:pt x="21600" y="9670"/>
                    <a:pt x="21600" y="21600"/>
                  </a:cubicBezTo>
                  <a:cubicBezTo>
                    <a:pt x="21600" y="32919"/>
                    <a:pt x="12861" y="42318"/>
                    <a:pt x="1572" y="43142"/>
                  </a:cubicBezTo>
                </a:path>
                <a:path w="21600" h="43143" stroke="0" extrusionOk="0">
                  <a:moveTo>
                    <a:pt x="0" y="-1"/>
                  </a:moveTo>
                  <a:cubicBezTo>
                    <a:pt x="11929" y="0"/>
                    <a:pt x="21600" y="9670"/>
                    <a:pt x="21600" y="21600"/>
                  </a:cubicBezTo>
                  <a:cubicBezTo>
                    <a:pt x="21600" y="32919"/>
                    <a:pt x="12861" y="42318"/>
                    <a:pt x="1572" y="43142"/>
                  </a:cubicBezTo>
                  <a:lnTo>
                    <a:pt x="0" y="21600"/>
                  </a:lnTo>
                  <a:close/>
                </a:path>
              </a:pathLst>
            </a:custGeom>
            <a:noFill/>
            <a:ln w="9525">
              <a:solidFill>
                <a:schemeClr val="accent2"/>
              </a:solidFill>
              <a:round/>
              <a:headEnd/>
              <a:tailEnd/>
            </a:ln>
            <a:effectLst/>
          </p:spPr>
          <p:txBody>
            <a:bodyPr wrap="none" anchor="ctr">
              <a:prstTxWarp prst="textNoShape">
                <a:avLst/>
              </a:prstTxWarp>
            </a:bodyPr>
            <a:lstStyle/>
            <a:p>
              <a:endParaRPr lang="es-MX"/>
            </a:p>
          </p:txBody>
        </p:sp>
        <p:sp>
          <p:nvSpPr>
            <p:cNvPr id="324614" name="Line 6"/>
            <p:cNvSpPr>
              <a:spLocks noChangeShapeType="1"/>
            </p:cNvSpPr>
            <p:nvPr/>
          </p:nvSpPr>
          <p:spPr bwMode="auto">
            <a:xfrm flipH="1">
              <a:off x="624" y="2448"/>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15" name="Line 7"/>
            <p:cNvSpPr>
              <a:spLocks noChangeShapeType="1"/>
            </p:cNvSpPr>
            <p:nvPr/>
          </p:nvSpPr>
          <p:spPr bwMode="auto">
            <a:xfrm flipH="1">
              <a:off x="627" y="2496"/>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grpSp>
          <p:nvGrpSpPr>
            <p:cNvPr id="3" name="Group 8"/>
            <p:cNvGrpSpPr>
              <a:grpSpLocks/>
            </p:cNvGrpSpPr>
            <p:nvPr/>
          </p:nvGrpSpPr>
          <p:grpSpPr bwMode="auto">
            <a:xfrm flipH="1">
              <a:off x="1248" y="2448"/>
              <a:ext cx="332" cy="48"/>
              <a:chOff x="432" y="2448"/>
              <a:chExt cx="332" cy="48"/>
            </a:xfrm>
          </p:grpSpPr>
          <p:sp>
            <p:nvSpPr>
              <p:cNvPr id="324617" name="Arco 9"/>
              <p:cNvSpPr>
                <a:spLocks/>
              </p:cNvSpPr>
              <p:nvPr/>
            </p:nvSpPr>
            <p:spPr bwMode="auto">
              <a:xfrm>
                <a:off x="672" y="2449"/>
                <a:ext cx="92" cy="47"/>
              </a:xfrm>
              <a:custGeom>
                <a:avLst/>
                <a:gdLst>
                  <a:gd name="G0" fmla="+- 0 0 0"/>
                  <a:gd name="G1" fmla="+- 21600 0 0"/>
                  <a:gd name="G2" fmla="+- 21600 0 0"/>
                  <a:gd name="T0" fmla="*/ 0 w 21600"/>
                  <a:gd name="T1" fmla="*/ 0 h 43143"/>
                  <a:gd name="T2" fmla="*/ 1573 w 21600"/>
                  <a:gd name="T3" fmla="*/ 43143 h 43143"/>
                  <a:gd name="T4" fmla="*/ 0 w 21600"/>
                  <a:gd name="T5" fmla="*/ 21600 h 43143"/>
                </a:gdLst>
                <a:ahLst/>
                <a:cxnLst>
                  <a:cxn ang="0">
                    <a:pos x="T0" y="T1"/>
                  </a:cxn>
                  <a:cxn ang="0">
                    <a:pos x="T2" y="T3"/>
                  </a:cxn>
                  <a:cxn ang="0">
                    <a:pos x="T4" y="T5"/>
                  </a:cxn>
                </a:cxnLst>
                <a:rect l="0" t="0" r="r" b="b"/>
                <a:pathLst>
                  <a:path w="21600" h="43143" fill="none" extrusionOk="0">
                    <a:moveTo>
                      <a:pt x="0" y="-1"/>
                    </a:moveTo>
                    <a:cubicBezTo>
                      <a:pt x="11929" y="0"/>
                      <a:pt x="21600" y="9670"/>
                      <a:pt x="21600" y="21600"/>
                    </a:cubicBezTo>
                    <a:cubicBezTo>
                      <a:pt x="21600" y="32919"/>
                      <a:pt x="12861" y="42318"/>
                      <a:pt x="1572" y="43142"/>
                    </a:cubicBezTo>
                  </a:path>
                  <a:path w="21600" h="43143" stroke="0" extrusionOk="0">
                    <a:moveTo>
                      <a:pt x="0" y="-1"/>
                    </a:moveTo>
                    <a:cubicBezTo>
                      <a:pt x="11929" y="0"/>
                      <a:pt x="21600" y="9670"/>
                      <a:pt x="21600" y="21600"/>
                    </a:cubicBezTo>
                    <a:cubicBezTo>
                      <a:pt x="21600" y="32919"/>
                      <a:pt x="12861" y="42318"/>
                      <a:pt x="1572" y="43142"/>
                    </a:cubicBezTo>
                    <a:lnTo>
                      <a:pt x="0" y="21600"/>
                    </a:lnTo>
                    <a:close/>
                  </a:path>
                </a:pathLst>
              </a:custGeom>
              <a:noFill/>
              <a:ln w="9525">
                <a:solidFill>
                  <a:schemeClr val="accent2"/>
                </a:solidFill>
                <a:round/>
                <a:headEnd/>
                <a:tailEnd/>
              </a:ln>
              <a:effectLst/>
            </p:spPr>
            <p:txBody>
              <a:bodyPr wrap="none" anchor="ctr">
                <a:prstTxWarp prst="textNoShape">
                  <a:avLst/>
                </a:prstTxWarp>
              </a:bodyPr>
              <a:lstStyle/>
              <a:p>
                <a:endParaRPr lang="es-MX"/>
              </a:p>
            </p:txBody>
          </p:sp>
          <p:sp>
            <p:nvSpPr>
              <p:cNvPr id="324618" name="Line 10"/>
              <p:cNvSpPr>
                <a:spLocks noChangeShapeType="1"/>
              </p:cNvSpPr>
              <p:nvPr/>
            </p:nvSpPr>
            <p:spPr bwMode="auto">
              <a:xfrm flipH="1">
                <a:off x="432" y="2448"/>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19" name="Line 11"/>
              <p:cNvSpPr>
                <a:spLocks noChangeShapeType="1"/>
              </p:cNvSpPr>
              <p:nvPr/>
            </p:nvSpPr>
            <p:spPr bwMode="auto">
              <a:xfrm flipH="1">
                <a:off x="432" y="2496"/>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grpSp>
      </p:grpSp>
      <p:grpSp>
        <p:nvGrpSpPr>
          <p:cNvPr id="4" name="Group 12"/>
          <p:cNvGrpSpPr>
            <a:grpSpLocks/>
          </p:cNvGrpSpPr>
          <p:nvPr/>
        </p:nvGrpSpPr>
        <p:grpSpPr bwMode="auto">
          <a:xfrm rot="1185373">
            <a:off x="1835150" y="2686050"/>
            <a:ext cx="1968500" cy="76200"/>
            <a:chOff x="576" y="2448"/>
            <a:chExt cx="1240" cy="48"/>
          </a:xfrm>
        </p:grpSpPr>
        <p:sp>
          <p:nvSpPr>
            <p:cNvPr id="324621" name="Oval 13"/>
            <p:cNvSpPr>
              <a:spLocks noChangeArrowheads="1"/>
            </p:cNvSpPr>
            <p:nvPr/>
          </p:nvSpPr>
          <p:spPr bwMode="auto">
            <a:xfrm>
              <a:off x="904"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22" name="Oval 14"/>
            <p:cNvSpPr>
              <a:spLocks noChangeArrowheads="1"/>
            </p:cNvSpPr>
            <p:nvPr/>
          </p:nvSpPr>
          <p:spPr bwMode="auto">
            <a:xfrm>
              <a:off x="1048"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23" name="Oval 15"/>
            <p:cNvSpPr>
              <a:spLocks noChangeArrowheads="1"/>
            </p:cNvSpPr>
            <p:nvPr/>
          </p:nvSpPr>
          <p:spPr bwMode="auto">
            <a:xfrm>
              <a:off x="1192"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24" name="Oval 16"/>
            <p:cNvSpPr>
              <a:spLocks noChangeArrowheads="1"/>
            </p:cNvSpPr>
            <p:nvPr/>
          </p:nvSpPr>
          <p:spPr bwMode="auto">
            <a:xfrm>
              <a:off x="1344"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25" name="Arco 17"/>
            <p:cNvSpPr>
              <a:spLocks/>
            </p:cNvSpPr>
            <p:nvPr/>
          </p:nvSpPr>
          <p:spPr bwMode="auto">
            <a:xfrm>
              <a:off x="816" y="2449"/>
              <a:ext cx="92" cy="47"/>
            </a:xfrm>
            <a:custGeom>
              <a:avLst/>
              <a:gdLst>
                <a:gd name="G0" fmla="+- 0 0 0"/>
                <a:gd name="G1" fmla="+- 21600 0 0"/>
                <a:gd name="G2" fmla="+- 21600 0 0"/>
                <a:gd name="T0" fmla="*/ 0 w 21600"/>
                <a:gd name="T1" fmla="*/ 0 h 43143"/>
                <a:gd name="T2" fmla="*/ 1573 w 21600"/>
                <a:gd name="T3" fmla="*/ 43143 h 43143"/>
                <a:gd name="T4" fmla="*/ 0 w 21600"/>
                <a:gd name="T5" fmla="*/ 21600 h 43143"/>
              </a:gdLst>
              <a:ahLst/>
              <a:cxnLst>
                <a:cxn ang="0">
                  <a:pos x="T0" y="T1"/>
                </a:cxn>
                <a:cxn ang="0">
                  <a:pos x="T2" y="T3"/>
                </a:cxn>
                <a:cxn ang="0">
                  <a:pos x="T4" y="T5"/>
                </a:cxn>
              </a:cxnLst>
              <a:rect l="0" t="0" r="r" b="b"/>
              <a:pathLst>
                <a:path w="21600" h="43143" fill="none" extrusionOk="0">
                  <a:moveTo>
                    <a:pt x="0" y="-1"/>
                  </a:moveTo>
                  <a:cubicBezTo>
                    <a:pt x="11929" y="0"/>
                    <a:pt x="21600" y="9670"/>
                    <a:pt x="21600" y="21600"/>
                  </a:cubicBezTo>
                  <a:cubicBezTo>
                    <a:pt x="21600" y="32919"/>
                    <a:pt x="12861" y="42318"/>
                    <a:pt x="1572" y="43142"/>
                  </a:cubicBezTo>
                </a:path>
                <a:path w="21600" h="43143" stroke="0" extrusionOk="0">
                  <a:moveTo>
                    <a:pt x="0" y="-1"/>
                  </a:moveTo>
                  <a:cubicBezTo>
                    <a:pt x="11929" y="0"/>
                    <a:pt x="21600" y="9670"/>
                    <a:pt x="21600" y="21600"/>
                  </a:cubicBezTo>
                  <a:cubicBezTo>
                    <a:pt x="21600" y="32919"/>
                    <a:pt x="12861" y="42318"/>
                    <a:pt x="1572" y="43142"/>
                  </a:cubicBezTo>
                  <a:lnTo>
                    <a:pt x="0" y="21600"/>
                  </a:lnTo>
                  <a:close/>
                </a:path>
              </a:pathLst>
            </a:custGeom>
            <a:noFill/>
            <a:ln w="9525">
              <a:solidFill>
                <a:schemeClr val="accent2"/>
              </a:solidFill>
              <a:round/>
              <a:headEnd/>
              <a:tailEnd/>
            </a:ln>
            <a:effectLst/>
          </p:spPr>
          <p:txBody>
            <a:bodyPr wrap="none" anchor="ctr">
              <a:prstTxWarp prst="textNoShape">
                <a:avLst/>
              </a:prstTxWarp>
            </a:bodyPr>
            <a:lstStyle/>
            <a:p>
              <a:endParaRPr lang="es-MX"/>
            </a:p>
          </p:txBody>
        </p:sp>
        <p:sp>
          <p:nvSpPr>
            <p:cNvPr id="324626" name="Line 18"/>
            <p:cNvSpPr>
              <a:spLocks noChangeShapeType="1"/>
            </p:cNvSpPr>
            <p:nvPr/>
          </p:nvSpPr>
          <p:spPr bwMode="auto">
            <a:xfrm flipH="1">
              <a:off x="576" y="2448"/>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27" name="Line 19"/>
            <p:cNvSpPr>
              <a:spLocks noChangeShapeType="1"/>
            </p:cNvSpPr>
            <p:nvPr/>
          </p:nvSpPr>
          <p:spPr bwMode="auto">
            <a:xfrm flipH="1">
              <a:off x="579" y="2496"/>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grpSp>
          <p:nvGrpSpPr>
            <p:cNvPr id="5" name="Group 20"/>
            <p:cNvGrpSpPr>
              <a:grpSpLocks/>
            </p:cNvGrpSpPr>
            <p:nvPr/>
          </p:nvGrpSpPr>
          <p:grpSpPr bwMode="auto">
            <a:xfrm flipH="1">
              <a:off x="1484" y="2448"/>
              <a:ext cx="332" cy="48"/>
              <a:chOff x="432" y="2448"/>
              <a:chExt cx="332" cy="48"/>
            </a:xfrm>
          </p:grpSpPr>
          <p:sp>
            <p:nvSpPr>
              <p:cNvPr id="324629" name="Arco 21"/>
              <p:cNvSpPr>
                <a:spLocks/>
              </p:cNvSpPr>
              <p:nvPr/>
            </p:nvSpPr>
            <p:spPr bwMode="auto">
              <a:xfrm>
                <a:off x="672" y="2449"/>
                <a:ext cx="92" cy="47"/>
              </a:xfrm>
              <a:custGeom>
                <a:avLst/>
                <a:gdLst>
                  <a:gd name="G0" fmla="+- 0 0 0"/>
                  <a:gd name="G1" fmla="+- 21600 0 0"/>
                  <a:gd name="G2" fmla="+- 21600 0 0"/>
                  <a:gd name="T0" fmla="*/ 0 w 21600"/>
                  <a:gd name="T1" fmla="*/ 0 h 43143"/>
                  <a:gd name="T2" fmla="*/ 1573 w 21600"/>
                  <a:gd name="T3" fmla="*/ 43143 h 43143"/>
                  <a:gd name="T4" fmla="*/ 0 w 21600"/>
                  <a:gd name="T5" fmla="*/ 21600 h 43143"/>
                </a:gdLst>
                <a:ahLst/>
                <a:cxnLst>
                  <a:cxn ang="0">
                    <a:pos x="T0" y="T1"/>
                  </a:cxn>
                  <a:cxn ang="0">
                    <a:pos x="T2" y="T3"/>
                  </a:cxn>
                  <a:cxn ang="0">
                    <a:pos x="T4" y="T5"/>
                  </a:cxn>
                </a:cxnLst>
                <a:rect l="0" t="0" r="r" b="b"/>
                <a:pathLst>
                  <a:path w="21600" h="43143" fill="none" extrusionOk="0">
                    <a:moveTo>
                      <a:pt x="0" y="-1"/>
                    </a:moveTo>
                    <a:cubicBezTo>
                      <a:pt x="11929" y="0"/>
                      <a:pt x="21600" y="9670"/>
                      <a:pt x="21600" y="21600"/>
                    </a:cubicBezTo>
                    <a:cubicBezTo>
                      <a:pt x="21600" y="32919"/>
                      <a:pt x="12861" y="42318"/>
                      <a:pt x="1572" y="43142"/>
                    </a:cubicBezTo>
                  </a:path>
                  <a:path w="21600" h="43143" stroke="0" extrusionOk="0">
                    <a:moveTo>
                      <a:pt x="0" y="-1"/>
                    </a:moveTo>
                    <a:cubicBezTo>
                      <a:pt x="11929" y="0"/>
                      <a:pt x="21600" y="9670"/>
                      <a:pt x="21600" y="21600"/>
                    </a:cubicBezTo>
                    <a:cubicBezTo>
                      <a:pt x="21600" y="32919"/>
                      <a:pt x="12861" y="42318"/>
                      <a:pt x="1572" y="43142"/>
                    </a:cubicBezTo>
                    <a:lnTo>
                      <a:pt x="0" y="21600"/>
                    </a:lnTo>
                    <a:close/>
                  </a:path>
                </a:pathLst>
              </a:custGeom>
              <a:noFill/>
              <a:ln w="9525">
                <a:solidFill>
                  <a:schemeClr val="accent2"/>
                </a:solidFill>
                <a:round/>
                <a:headEnd/>
                <a:tailEnd/>
              </a:ln>
              <a:effectLst/>
            </p:spPr>
            <p:txBody>
              <a:bodyPr wrap="none" anchor="ctr">
                <a:prstTxWarp prst="textNoShape">
                  <a:avLst/>
                </a:prstTxWarp>
              </a:bodyPr>
              <a:lstStyle/>
              <a:p>
                <a:endParaRPr lang="es-MX"/>
              </a:p>
            </p:txBody>
          </p:sp>
          <p:sp>
            <p:nvSpPr>
              <p:cNvPr id="324630" name="Line 22"/>
              <p:cNvSpPr>
                <a:spLocks noChangeShapeType="1"/>
              </p:cNvSpPr>
              <p:nvPr/>
            </p:nvSpPr>
            <p:spPr bwMode="auto">
              <a:xfrm flipH="1">
                <a:off x="432" y="2448"/>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31" name="Line 23"/>
              <p:cNvSpPr>
                <a:spLocks noChangeShapeType="1"/>
              </p:cNvSpPr>
              <p:nvPr/>
            </p:nvSpPr>
            <p:spPr bwMode="auto">
              <a:xfrm flipH="1">
                <a:off x="432" y="2496"/>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grpSp>
      </p:grpSp>
      <p:sp>
        <p:nvSpPr>
          <p:cNvPr id="324632" name="Rectangle 24"/>
          <p:cNvSpPr>
            <a:spLocks noGrp="1" noChangeArrowheads="1"/>
          </p:cNvSpPr>
          <p:nvPr>
            <p:ph type="title"/>
          </p:nvPr>
        </p:nvSpPr>
        <p:spPr>
          <a:xfrm>
            <a:off x="685800" y="419100"/>
            <a:ext cx="7772400" cy="1143000"/>
          </a:xfrm>
        </p:spPr>
        <p:txBody>
          <a:bodyPr/>
          <a:lstStyle/>
          <a:p>
            <a:r>
              <a:rPr lang="en-US"/>
              <a:t>Primeros sistemas telefónicos</a:t>
            </a:r>
          </a:p>
        </p:txBody>
      </p:sp>
      <p:grpSp>
        <p:nvGrpSpPr>
          <p:cNvPr id="6" name="Group 25"/>
          <p:cNvGrpSpPr>
            <a:grpSpLocks/>
          </p:cNvGrpSpPr>
          <p:nvPr/>
        </p:nvGrpSpPr>
        <p:grpSpPr bwMode="auto">
          <a:xfrm>
            <a:off x="5638800" y="3352800"/>
            <a:ext cx="1517650" cy="76200"/>
            <a:chOff x="624" y="2448"/>
            <a:chExt cx="956" cy="48"/>
          </a:xfrm>
        </p:grpSpPr>
        <p:sp>
          <p:nvSpPr>
            <p:cNvPr id="324634" name="Oval 26"/>
            <p:cNvSpPr>
              <a:spLocks noChangeArrowheads="1"/>
            </p:cNvSpPr>
            <p:nvPr/>
          </p:nvSpPr>
          <p:spPr bwMode="auto">
            <a:xfrm>
              <a:off x="952"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35" name="Oval 27"/>
            <p:cNvSpPr>
              <a:spLocks noChangeArrowheads="1"/>
            </p:cNvSpPr>
            <p:nvPr/>
          </p:nvSpPr>
          <p:spPr bwMode="auto">
            <a:xfrm>
              <a:off x="1096" y="2448"/>
              <a:ext cx="144" cy="48"/>
            </a:xfrm>
            <a:prstGeom prst="ellips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36" name="Arco 28"/>
            <p:cNvSpPr>
              <a:spLocks/>
            </p:cNvSpPr>
            <p:nvPr/>
          </p:nvSpPr>
          <p:spPr bwMode="auto">
            <a:xfrm>
              <a:off x="864" y="2449"/>
              <a:ext cx="92" cy="47"/>
            </a:xfrm>
            <a:custGeom>
              <a:avLst/>
              <a:gdLst>
                <a:gd name="G0" fmla="+- 0 0 0"/>
                <a:gd name="G1" fmla="+- 21600 0 0"/>
                <a:gd name="G2" fmla="+- 21600 0 0"/>
                <a:gd name="T0" fmla="*/ 0 w 21600"/>
                <a:gd name="T1" fmla="*/ 0 h 43143"/>
                <a:gd name="T2" fmla="*/ 1573 w 21600"/>
                <a:gd name="T3" fmla="*/ 43143 h 43143"/>
                <a:gd name="T4" fmla="*/ 0 w 21600"/>
                <a:gd name="T5" fmla="*/ 21600 h 43143"/>
              </a:gdLst>
              <a:ahLst/>
              <a:cxnLst>
                <a:cxn ang="0">
                  <a:pos x="T0" y="T1"/>
                </a:cxn>
                <a:cxn ang="0">
                  <a:pos x="T2" y="T3"/>
                </a:cxn>
                <a:cxn ang="0">
                  <a:pos x="T4" y="T5"/>
                </a:cxn>
              </a:cxnLst>
              <a:rect l="0" t="0" r="r" b="b"/>
              <a:pathLst>
                <a:path w="21600" h="43143" fill="none" extrusionOk="0">
                  <a:moveTo>
                    <a:pt x="0" y="-1"/>
                  </a:moveTo>
                  <a:cubicBezTo>
                    <a:pt x="11929" y="0"/>
                    <a:pt x="21600" y="9670"/>
                    <a:pt x="21600" y="21600"/>
                  </a:cubicBezTo>
                  <a:cubicBezTo>
                    <a:pt x="21600" y="32919"/>
                    <a:pt x="12861" y="42318"/>
                    <a:pt x="1572" y="43142"/>
                  </a:cubicBezTo>
                </a:path>
                <a:path w="21600" h="43143" stroke="0" extrusionOk="0">
                  <a:moveTo>
                    <a:pt x="0" y="-1"/>
                  </a:moveTo>
                  <a:cubicBezTo>
                    <a:pt x="11929" y="0"/>
                    <a:pt x="21600" y="9670"/>
                    <a:pt x="21600" y="21600"/>
                  </a:cubicBezTo>
                  <a:cubicBezTo>
                    <a:pt x="21600" y="32919"/>
                    <a:pt x="12861" y="42318"/>
                    <a:pt x="1572" y="43142"/>
                  </a:cubicBezTo>
                  <a:lnTo>
                    <a:pt x="0" y="21600"/>
                  </a:lnTo>
                  <a:close/>
                </a:path>
              </a:pathLst>
            </a:custGeom>
            <a:noFill/>
            <a:ln w="9525">
              <a:solidFill>
                <a:schemeClr val="accent2"/>
              </a:solidFill>
              <a:round/>
              <a:headEnd/>
              <a:tailEnd/>
            </a:ln>
            <a:effectLst/>
          </p:spPr>
          <p:txBody>
            <a:bodyPr wrap="none" anchor="ctr">
              <a:prstTxWarp prst="textNoShape">
                <a:avLst/>
              </a:prstTxWarp>
            </a:bodyPr>
            <a:lstStyle/>
            <a:p>
              <a:endParaRPr lang="es-MX"/>
            </a:p>
          </p:txBody>
        </p:sp>
        <p:sp>
          <p:nvSpPr>
            <p:cNvPr id="324637" name="Line 29"/>
            <p:cNvSpPr>
              <a:spLocks noChangeShapeType="1"/>
            </p:cNvSpPr>
            <p:nvPr/>
          </p:nvSpPr>
          <p:spPr bwMode="auto">
            <a:xfrm flipH="1">
              <a:off x="624" y="2448"/>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38" name="Line 30"/>
            <p:cNvSpPr>
              <a:spLocks noChangeShapeType="1"/>
            </p:cNvSpPr>
            <p:nvPr/>
          </p:nvSpPr>
          <p:spPr bwMode="auto">
            <a:xfrm flipH="1">
              <a:off x="627" y="2496"/>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grpSp>
          <p:nvGrpSpPr>
            <p:cNvPr id="7" name="Group 31"/>
            <p:cNvGrpSpPr>
              <a:grpSpLocks/>
            </p:cNvGrpSpPr>
            <p:nvPr/>
          </p:nvGrpSpPr>
          <p:grpSpPr bwMode="auto">
            <a:xfrm flipH="1">
              <a:off x="1248" y="2448"/>
              <a:ext cx="332" cy="48"/>
              <a:chOff x="432" y="2448"/>
              <a:chExt cx="332" cy="48"/>
            </a:xfrm>
          </p:grpSpPr>
          <p:sp>
            <p:nvSpPr>
              <p:cNvPr id="324640" name="Arco 32"/>
              <p:cNvSpPr>
                <a:spLocks/>
              </p:cNvSpPr>
              <p:nvPr/>
            </p:nvSpPr>
            <p:spPr bwMode="auto">
              <a:xfrm>
                <a:off x="672" y="2449"/>
                <a:ext cx="92" cy="47"/>
              </a:xfrm>
              <a:custGeom>
                <a:avLst/>
                <a:gdLst>
                  <a:gd name="G0" fmla="+- 0 0 0"/>
                  <a:gd name="G1" fmla="+- 21600 0 0"/>
                  <a:gd name="G2" fmla="+- 21600 0 0"/>
                  <a:gd name="T0" fmla="*/ 0 w 21600"/>
                  <a:gd name="T1" fmla="*/ 0 h 43143"/>
                  <a:gd name="T2" fmla="*/ 1573 w 21600"/>
                  <a:gd name="T3" fmla="*/ 43143 h 43143"/>
                  <a:gd name="T4" fmla="*/ 0 w 21600"/>
                  <a:gd name="T5" fmla="*/ 21600 h 43143"/>
                </a:gdLst>
                <a:ahLst/>
                <a:cxnLst>
                  <a:cxn ang="0">
                    <a:pos x="T0" y="T1"/>
                  </a:cxn>
                  <a:cxn ang="0">
                    <a:pos x="T2" y="T3"/>
                  </a:cxn>
                  <a:cxn ang="0">
                    <a:pos x="T4" y="T5"/>
                  </a:cxn>
                </a:cxnLst>
                <a:rect l="0" t="0" r="r" b="b"/>
                <a:pathLst>
                  <a:path w="21600" h="43143" fill="none" extrusionOk="0">
                    <a:moveTo>
                      <a:pt x="0" y="-1"/>
                    </a:moveTo>
                    <a:cubicBezTo>
                      <a:pt x="11929" y="0"/>
                      <a:pt x="21600" y="9670"/>
                      <a:pt x="21600" y="21600"/>
                    </a:cubicBezTo>
                    <a:cubicBezTo>
                      <a:pt x="21600" y="32919"/>
                      <a:pt x="12861" y="42318"/>
                      <a:pt x="1572" y="43142"/>
                    </a:cubicBezTo>
                  </a:path>
                  <a:path w="21600" h="43143" stroke="0" extrusionOk="0">
                    <a:moveTo>
                      <a:pt x="0" y="-1"/>
                    </a:moveTo>
                    <a:cubicBezTo>
                      <a:pt x="11929" y="0"/>
                      <a:pt x="21600" y="9670"/>
                      <a:pt x="21600" y="21600"/>
                    </a:cubicBezTo>
                    <a:cubicBezTo>
                      <a:pt x="21600" y="32919"/>
                      <a:pt x="12861" y="42318"/>
                      <a:pt x="1572" y="43142"/>
                    </a:cubicBezTo>
                    <a:lnTo>
                      <a:pt x="0" y="21600"/>
                    </a:lnTo>
                    <a:close/>
                  </a:path>
                </a:pathLst>
              </a:custGeom>
              <a:noFill/>
              <a:ln w="9525">
                <a:solidFill>
                  <a:schemeClr val="accent2"/>
                </a:solidFill>
                <a:round/>
                <a:headEnd/>
                <a:tailEnd/>
              </a:ln>
              <a:effectLst/>
            </p:spPr>
            <p:txBody>
              <a:bodyPr wrap="none" anchor="ctr">
                <a:prstTxWarp prst="textNoShape">
                  <a:avLst/>
                </a:prstTxWarp>
              </a:bodyPr>
              <a:lstStyle/>
              <a:p>
                <a:endParaRPr lang="es-MX"/>
              </a:p>
            </p:txBody>
          </p:sp>
          <p:sp>
            <p:nvSpPr>
              <p:cNvPr id="324641" name="Line 33"/>
              <p:cNvSpPr>
                <a:spLocks noChangeShapeType="1"/>
              </p:cNvSpPr>
              <p:nvPr/>
            </p:nvSpPr>
            <p:spPr bwMode="auto">
              <a:xfrm flipH="1">
                <a:off x="432" y="2448"/>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sp>
            <p:nvSpPr>
              <p:cNvPr id="324642" name="Line 34"/>
              <p:cNvSpPr>
                <a:spLocks noChangeShapeType="1"/>
              </p:cNvSpPr>
              <p:nvPr/>
            </p:nvSpPr>
            <p:spPr bwMode="auto">
              <a:xfrm flipH="1">
                <a:off x="432" y="2496"/>
                <a:ext cx="240" cy="0"/>
              </a:xfrm>
              <a:prstGeom prst="line">
                <a:avLst/>
              </a:prstGeom>
              <a:noFill/>
              <a:ln w="9525">
                <a:solidFill>
                  <a:schemeClr val="accent2"/>
                </a:solidFill>
                <a:round/>
                <a:headEnd/>
                <a:tailEnd/>
              </a:ln>
              <a:effectLst/>
            </p:spPr>
            <p:txBody>
              <a:bodyPr wrap="none" anchor="ctr">
                <a:prstTxWarp prst="textNoShape">
                  <a:avLst/>
                </a:prstTxWarp>
              </a:bodyPr>
              <a:lstStyle/>
              <a:p>
                <a:endParaRPr lang="es-MX"/>
              </a:p>
            </p:txBody>
          </p:sp>
        </p:grpSp>
      </p:grpSp>
      <p:sp>
        <p:nvSpPr>
          <p:cNvPr id="324643" name="AutoShape 35"/>
          <p:cNvSpPr>
            <a:spLocks noChangeArrowheads="1"/>
          </p:cNvSpPr>
          <p:nvPr/>
        </p:nvSpPr>
        <p:spPr bwMode="auto">
          <a:xfrm>
            <a:off x="3657600" y="2209800"/>
            <a:ext cx="2286000" cy="2743200"/>
          </a:xfrm>
          <a:prstGeom prst="roundRect">
            <a:avLst>
              <a:gd name="adj" fmla="val 16667"/>
            </a:avLst>
          </a:prstGeom>
          <a:solidFill>
            <a:schemeClr val="bg1"/>
          </a:solidFill>
          <a:ln w="9525">
            <a:solidFill>
              <a:schemeClr val="tx1"/>
            </a:solidFill>
            <a:round/>
            <a:headEnd/>
            <a:tailEnd/>
          </a:ln>
          <a:effectLst/>
        </p:spPr>
        <p:txBody>
          <a:bodyPr wrap="none" anchor="ctr">
            <a:prstTxWarp prst="textNoShape">
              <a:avLst/>
            </a:prstTxWarp>
          </a:bodyPr>
          <a:lstStyle/>
          <a:p>
            <a:endParaRPr lang="es-MX"/>
          </a:p>
        </p:txBody>
      </p:sp>
      <p:sp>
        <p:nvSpPr>
          <p:cNvPr id="324644" name="Text Box 36"/>
          <p:cNvSpPr txBox="1">
            <a:spLocks noChangeArrowheads="1"/>
          </p:cNvSpPr>
          <p:nvPr/>
        </p:nvSpPr>
        <p:spPr bwMode="auto">
          <a:xfrm>
            <a:off x="3771900" y="5181600"/>
            <a:ext cx="2190750" cy="461665"/>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2400" b="0" dirty="0">
                <a:solidFill>
                  <a:schemeClr val="tx2"/>
                </a:solidFill>
              </a:rPr>
              <a:t>Central local</a:t>
            </a:r>
          </a:p>
        </p:txBody>
      </p:sp>
      <p:grpSp>
        <p:nvGrpSpPr>
          <p:cNvPr id="8" name="Group 37"/>
          <p:cNvGrpSpPr>
            <a:grpSpLocks/>
          </p:cNvGrpSpPr>
          <p:nvPr/>
        </p:nvGrpSpPr>
        <p:grpSpPr bwMode="auto">
          <a:xfrm>
            <a:off x="3928533" y="2647950"/>
            <a:ext cx="1761067" cy="881063"/>
            <a:chOff x="2496" y="1728"/>
            <a:chExt cx="1008" cy="471"/>
          </a:xfrm>
        </p:grpSpPr>
        <p:sp>
          <p:nvSpPr>
            <p:cNvPr id="324646" name="Rectangle 38"/>
            <p:cNvSpPr>
              <a:spLocks noChangeArrowheads="1"/>
            </p:cNvSpPr>
            <p:nvPr/>
          </p:nvSpPr>
          <p:spPr bwMode="auto">
            <a:xfrm>
              <a:off x="2496" y="1728"/>
              <a:ext cx="1008" cy="432"/>
            </a:xfrm>
            <a:prstGeom prst="rect">
              <a:avLst/>
            </a:prstGeom>
            <a:noFill/>
            <a:ln w="9525">
              <a:solidFill>
                <a:schemeClr val="tx1"/>
              </a:solidFill>
              <a:miter lim="800000"/>
              <a:headEnd/>
              <a:tailEnd/>
            </a:ln>
            <a:effectLst/>
          </p:spPr>
          <p:txBody>
            <a:bodyPr wrap="none" anchor="ctr">
              <a:prstTxWarp prst="textNoShape">
                <a:avLst/>
              </a:prstTxWarp>
            </a:bodyPr>
            <a:lstStyle/>
            <a:p>
              <a:endParaRPr lang="es-MX"/>
            </a:p>
          </p:txBody>
        </p:sp>
        <p:sp>
          <p:nvSpPr>
            <p:cNvPr id="324647" name="Text Box 39"/>
            <p:cNvSpPr txBox="1">
              <a:spLocks noChangeArrowheads="1"/>
            </p:cNvSpPr>
            <p:nvPr/>
          </p:nvSpPr>
          <p:spPr bwMode="auto">
            <a:xfrm>
              <a:off x="2496" y="1824"/>
              <a:ext cx="960" cy="375"/>
            </a:xfrm>
            <a:prstGeom prst="rect">
              <a:avLst/>
            </a:prstGeom>
            <a:noFill/>
            <a:ln w="9525">
              <a:noFill/>
              <a:miter lim="800000"/>
              <a:headEnd/>
              <a:tailEnd/>
            </a:ln>
            <a:effectLst/>
          </p:spPr>
          <p:txBody>
            <a:bodyPr wrap="square">
              <a:prstTxWarp prst="textNoShape">
                <a:avLst/>
              </a:prstTxWarp>
              <a:spAutoFit/>
            </a:bodyPr>
            <a:lstStyle/>
            <a:p>
              <a:pPr algn="ctr" eaLnBrk="0" hangingPunct="0">
                <a:spcBef>
                  <a:spcPct val="50000"/>
                </a:spcBef>
              </a:pPr>
              <a:r>
                <a:rPr lang="en-US" sz="2000" b="0">
                  <a:solidFill>
                    <a:srgbClr val="800000"/>
                  </a:solidFill>
                </a:rPr>
                <a:t>Matriz de conmutación</a:t>
              </a:r>
            </a:p>
          </p:txBody>
        </p:sp>
      </p:grpSp>
      <p:sp>
        <p:nvSpPr>
          <p:cNvPr id="324648" name="Rectangle 40"/>
          <p:cNvSpPr>
            <a:spLocks noChangeArrowheads="1"/>
          </p:cNvSpPr>
          <p:nvPr/>
        </p:nvSpPr>
        <p:spPr bwMode="auto">
          <a:xfrm>
            <a:off x="3962400" y="3733800"/>
            <a:ext cx="1600200" cy="914400"/>
          </a:xfrm>
          <a:prstGeom prst="rect">
            <a:avLst/>
          </a:prstGeom>
          <a:noFill/>
          <a:ln w="9525">
            <a:solidFill>
              <a:schemeClr val="tx1"/>
            </a:solidFill>
            <a:miter lim="800000"/>
            <a:headEnd/>
            <a:tailEnd/>
          </a:ln>
          <a:effectLst/>
        </p:spPr>
        <p:txBody>
          <a:bodyPr wrap="none" anchor="ctr">
            <a:prstTxWarp prst="textNoShape">
              <a:avLst/>
            </a:prstTxWarp>
          </a:bodyPr>
          <a:lstStyle/>
          <a:p>
            <a:endParaRPr lang="es-MX"/>
          </a:p>
        </p:txBody>
      </p:sp>
      <p:sp>
        <p:nvSpPr>
          <p:cNvPr id="324649" name="Text Box 41"/>
          <p:cNvSpPr txBox="1">
            <a:spLocks noChangeArrowheads="1"/>
          </p:cNvSpPr>
          <p:nvPr/>
        </p:nvSpPr>
        <p:spPr bwMode="auto">
          <a:xfrm>
            <a:off x="3962400" y="3810000"/>
            <a:ext cx="1524000" cy="701675"/>
          </a:xfrm>
          <a:prstGeom prst="rect">
            <a:avLst/>
          </a:prstGeom>
          <a:noFill/>
          <a:ln w="9525">
            <a:noFill/>
            <a:miter lim="800000"/>
            <a:headEnd/>
            <a:tailEnd/>
          </a:ln>
          <a:effectLst/>
        </p:spPr>
        <p:txBody>
          <a:bodyPr>
            <a:prstTxWarp prst="textNoShape">
              <a:avLst/>
            </a:prstTxWarp>
            <a:spAutoFit/>
          </a:bodyPr>
          <a:lstStyle/>
          <a:p>
            <a:pPr algn="ctr" eaLnBrk="0" hangingPunct="0">
              <a:spcBef>
                <a:spcPct val="50000"/>
              </a:spcBef>
            </a:pPr>
            <a:r>
              <a:rPr lang="en-US" sz="2000" b="0">
                <a:solidFill>
                  <a:srgbClr val="800000"/>
                </a:solidFill>
              </a:rPr>
              <a:t>Fuente de poder</a:t>
            </a:r>
          </a:p>
        </p:txBody>
      </p:sp>
      <p:grpSp>
        <p:nvGrpSpPr>
          <p:cNvPr id="9" name="Group 42"/>
          <p:cNvGrpSpPr>
            <a:grpSpLocks/>
          </p:cNvGrpSpPr>
          <p:nvPr/>
        </p:nvGrpSpPr>
        <p:grpSpPr bwMode="auto">
          <a:xfrm>
            <a:off x="6654800" y="2409825"/>
            <a:ext cx="1930400" cy="1343025"/>
            <a:chOff x="3544" y="906"/>
            <a:chExt cx="1960" cy="1364"/>
          </a:xfrm>
        </p:grpSpPr>
        <p:sp>
          <p:nvSpPr>
            <p:cNvPr id="324651" name="Freeform 43"/>
            <p:cNvSpPr>
              <a:spLocks/>
            </p:cNvSpPr>
            <p:nvPr/>
          </p:nvSpPr>
          <p:spPr bwMode="auto">
            <a:xfrm>
              <a:off x="3718" y="916"/>
              <a:ext cx="1781" cy="1297"/>
            </a:xfrm>
            <a:custGeom>
              <a:avLst/>
              <a:gdLst/>
              <a:ahLst/>
              <a:cxnLst>
                <a:cxn ang="0">
                  <a:pos x="1810" y="11"/>
                </a:cxn>
                <a:cxn ang="0">
                  <a:pos x="2204" y="44"/>
                </a:cxn>
                <a:cxn ang="0">
                  <a:pos x="2584" y="123"/>
                </a:cxn>
                <a:cxn ang="0">
                  <a:pos x="2883" y="283"/>
                </a:cxn>
                <a:cxn ang="0">
                  <a:pos x="3029" y="568"/>
                </a:cxn>
                <a:cxn ang="0">
                  <a:pos x="2972" y="865"/>
                </a:cxn>
                <a:cxn ang="0">
                  <a:pos x="2868" y="901"/>
                </a:cxn>
                <a:cxn ang="0">
                  <a:pos x="2759" y="908"/>
                </a:cxn>
                <a:cxn ang="0">
                  <a:pos x="2651" y="903"/>
                </a:cxn>
                <a:cxn ang="0">
                  <a:pos x="2542" y="901"/>
                </a:cxn>
                <a:cxn ang="0">
                  <a:pos x="2436" y="920"/>
                </a:cxn>
                <a:cxn ang="0">
                  <a:pos x="2643" y="1235"/>
                </a:cxn>
                <a:cxn ang="0">
                  <a:pos x="2984" y="1435"/>
                </a:cxn>
                <a:cxn ang="0">
                  <a:pos x="3324" y="1593"/>
                </a:cxn>
                <a:cxn ang="0">
                  <a:pos x="3541" y="1789"/>
                </a:cxn>
                <a:cxn ang="0">
                  <a:pos x="3501" y="2098"/>
                </a:cxn>
                <a:cxn ang="0">
                  <a:pos x="3337" y="2281"/>
                </a:cxn>
                <a:cxn ang="0">
                  <a:pos x="3235" y="2313"/>
                </a:cxn>
                <a:cxn ang="0">
                  <a:pos x="3138" y="2326"/>
                </a:cxn>
                <a:cxn ang="0">
                  <a:pos x="3031" y="2323"/>
                </a:cxn>
                <a:cxn ang="0">
                  <a:pos x="2919" y="2315"/>
                </a:cxn>
                <a:cxn ang="0">
                  <a:pos x="2740" y="2311"/>
                </a:cxn>
                <a:cxn ang="0">
                  <a:pos x="2461" y="2357"/>
                </a:cxn>
                <a:cxn ang="0">
                  <a:pos x="2176" y="2444"/>
                </a:cxn>
                <a:cxn ang="0">
                  <a:pos x="1886" y="2537"/>
                </a:cxn>
                <a:cxn ang="0">
                  <a:pos x="1603" y="2591"/>
                </a:cxn>
                <a:cxn ang="0">
                  <a:pos x="1335" y="2570"/>
                </a:cxn>
                <a:cxn ang="0">
                  <a:pos x="1082" y="2469"/>
                </a:cxn>
                <a:cxn ang="0">
                  <a:pos x="818" y="2317"/>
                </a:cxn>
                <a:cxn ang="0">
                  <a:pos x="601" y="2121"/>
                </a:cxn>
                <a:cxn ang="0">
                  <a:pos x="493" y="1887"/>
                </a:cxn>
                <a:cxn ang="0">
                  <a:pos x="552" y="1619"/>
                </a:cxn>
                <a:cxn ang="0">
                  <a:pos x="594" y="1517"/>
                </a:cxn>
                <a:cxn ang="0">
                  <a:pos x="542" y="1500"/>
                </a:cxn>
                <a:cxn ang="0">
                  <a:pos x="512" y="1492"/>
                </a:cxn>
                <a:cxn ang="0">
                  <a:pos x="419" y="1469"/>
                </a:cxn>
                <a:cxn ang="0">
                  <a:pos x="236" y="1367"/>
                </a:cxn>
                <a:cxn ang="0">
                  <a:pos x="86" y="1209"/>
                </a:cxn>
                <a:cxn ang="0">
                  <a:pos x="6" y="1030"/>
                </a:cxn>
                <a:cxn ang="0">
                  <a:pos x="31" y="857"/>
                </a:cxn>
                <a:cxn ang="0">
                  <a:pos x="202" y="730"/>
                </a:cxn>
                <a:cxn ang="0">
                  <a:pos x="244" y="471"/>
                </a:cxn>
                <a:cxn ang="0">
                  <a:pos x="422" y="310"/>
                </a:cxn>
                <a:cxn ang="0">
                  <a:pos x="681" y="209"/>
                </a:cxn>
                <a:cxn ang="0">
                  <a:pos x="972" y="140"/>
                </a:cxn>
                <a:cxn ang="0">
                  <a:pos x="1238" y="63"/>
                </a:cxn>
                <a:cxn ang="0">
                  <a:pos x="1339" y="25"/>
                </a:cxn>
                <a:cxn ang="0">
                  <a:pos x="1388" y="15"/>
                </a:cxn>
                <a:cxn ang="0">
                  <a:pos x="1453" y="11"/>
                </a:cxn>
                <a:cxn ang="0">
                  <a:pos x="1510" y="6"/>
                </a:cxn>
                <a:cxn ang="0">
                  <a:pos x="1558" y="2"/>
                </a:cxn>
                <a:cxn ang="0">
                  <a:pos x="1578" y="0"/>
                </a:cxn>
              </a:cxnLst>
              <a:rect l="0" t="0" r="r" b="b"/>
              <a:pathLst>
                <a:path w="3562" h="2594">
                  <a:moveTo>
                    <a:pt x="1578" y="0"/>
                  </a:moveTo>
                  <a:lnTo>
                    <a:pt x="1689" y="6"/>
                  </a:lnTo>
                  <a:lnTo>
                    <a:pt x="1810" y="11"/>
                  </a:lnTo>
                  <a:lnTo>
                    <a:pt x="1938" y="19"/>
                  </a:lnTo>
                  <a:lnTo>
                    <a:pt x="2071" y="30"/>
                  </a:lnTo>
                  <a:lnTo>
                    <a:pt x="2204" y="44"/>
                  </a:lnTo>
                  <a:lnTo>
                    <a:pt x="2335" y="63"/>
                  </a:lnTo>
                  <a:lnTo>
                    <a:pt x="2463" y="87"/>
                  </a:lnTo>
                  <a:lnTo>
                    <a:pt x="2584" y="123"/>
                  </a:lnTo>
                  <a:lnTo>
                    <a:pt x="2696" y="165"/>
                  </a:lnTo>
                  <a:lnTo>
                    <a:pt x="2797" y="218"/>
                  </a:lnTo>
                  <a:lnTo>
                    <a:pt x="2883" y="283"/>
                  </a:lnTo>
                  <a:lnTo>
                    <a:pt x="2953" y="363"/>
                  </a:lnTo>
                  <a:lnTo>
                    <a:pt x="3003" y="456"/>
                  </a:lnTo>
                  <a:lnTo>
                    <a:pt x="3029" y="568"/>
                  </a:lnTo>
                  <a:lnTo>
                    <a:pt x="3031" y="696"/>
                  </a:lnTo>
                  <a:lnTo>
                    <a:pt x="3008" y="844"/>
                  </a:lnTo>
                  <a:lnTo>
                    <a:pt x="2972" y="865"/>
                  </a:lnTo>
                  <a:lnTo>
                    <a:pt x="2938" y="880"/>
                  </a:lnTo>
                  <a:lnTo>
                    <a:pt x="2902" y="891"/>
                  </a:lnTo>
                  <a:lnTo>
                    <a:pt x="2868" y="901"/>
                  </a:lnTo>
                  <a:lnTo>
                    <a:pt x="2831" y="905"/>
                  </a:lnTo>
                  <a:lnTo>
                    <a:pt x="2795" y="908"/>
                  </a:lnTo>
                  <a:lnTo>
                    <a:pt x="2759" y="908"/>
                  </a:lnTo>
                  <a:lnTo>
                    <a:pt x="2725" y="908"/>
                  </a:lnTo>
                  <a:lnTo>
                    <a:pt x="2687" y="905"/>
                  </a:lnTo>
                  <a:lnTo>
                    <a:pt x="2651" y="903"/>
                  </a:lnTo>
                  <a:lnTo>
                    <a:pt x="2615" y="901"/>
                  </a:lnTo>
                  <a:lnTo>
                    <a:pt x="2579" y="901"/>
                  </a:lnTo>
                  <a:lnTo>
                    <a:pt x="2542" y="901"/>
                  </a:lnTo>
                  <a:lnTo>
                    <a:pt x="2506" y="905"/>
                  </a:lnTo>
                  <a:lnTo>
                    <a:pt x="2470" y="908"/>
                  </a:lnTo>
                  <a:lnTo>
                    <a:pt x="2436" y="920"/>
                  </a:lnTo>
                  <a:lnTo>
                    <a:pt x="2482" y="1041"/>
                  </a:lnTo>
                  <a:lnTo>
                    <a:pt x="2552" y="1148"/>
                  </a:lnTo>
                  <a:lnTo>
                    <a:pt x="2643" y="1235"/>
                  </a:lnTo>
                  <a:lnTo>
                    <a:pt x="2750" y="1313"/>
                  </a:lnTo>
                  <a:lnTo>
                    <a:pt x="2862" y="1376"/>
                  </a:lnTo>
                  <a:lnTo>
                    <a:pt x="2984" y="1435"/>
                  </a:lnTo>
                  <a:lnTo>
                    <a:pt x="3103" y="1488"/>
                  </a:lnTo>
                  <a:lnTo>
                    <a:pt x="3219" y="1541"/>
                  </a:lnTo>
                  <a:lnTo>
                    <a:pt x="3324" y="1593"/>
                  </a:lnTo>
                  <a:lnTo>
                    <a:pt x="3417" y="1650"/>
                  </a:lnTo>
                  <a:lnTo>
                    <a:pt x="3489" y="1712"/>
                  </a:lnTo>
                  <a:lnTo>
                    <a:pt x="3541" y="1789"/>
                  </a:lnTo>
                  <a:lnTo>
                    <a:pt x="3562" y="1874"/>
                  </a:lnTo>
                  <a:lnTo>
                    <a:pt x="3550" y="1977"/>
                  </a:lnTo>
                  <a:lnTo>
                    <a:pt x="3501" y="2098"/>
                  </a:lnTo>
                  <a:lnTo>
                    <a:pt x="3411" y="2243"/>
                  </a:lnTo>
                  <a:lnTo>
                    <a:pt x="3371" y="2264"/>
                  </a:lnTo>
                  <a:lnTo>
                    <a:pt x="3337" y="2281"/>
                  </a:lnTo>
                  <a:lnTo>
                    <a:pt x="3303" y="2294"/>
                  </a:lnTo>
                  <a:lnTo>
                    <a:pt x="3269" y="2307"/>
                  </a:lnTo>
                  <a:lnTo>
                    <a:pt x="3235" y="2313"/>
                  </a:lnTo>
                  <a:lnTo>
                    <a:pt x="3202" y="2321"/>
                  </a:lnTo>
                  <a:lnTo>
                    <a:pt x="3170" y="2323"/>
                  </a:lnTo>
                  <a:lnTo>
                    <a:pt x="3138" y="2326"/>
                  </a:lnTo>
                  <a:lnTo>
                    <a:pt x="3101" y="2325"/>
                  </a:lnTo>
                  <a:lnTo>
                    <a:pt x="3067" y="2325"/>
                  </a:lnTo>
                  <a:lnTo>
                    <a:pt x="3031" y="2323"/>
                  </a:lnTo>
                  <a:lnTo>
                    <a:pt x="2997" y="2321"/>
                  </a:lnTo>
                  <a:lnTo>
                    <a:pt x="2957" y="2317"/>
                  </a:lnTo>
                  <a:lnTo>
                    <a:pt x="2919" y="2315"/>
                  </a:lnTo>
                  <a:lnTo>
                    <a:pt x="2877" y="2315"/>
                  </a:lnTo>
                  <a:lnTo>
                    <a:pt x="2833" y="2315"/>
                  </a:lnTo>
                  <a:lnTo>
                    <a:pt x="2740" y="2311"/>
                  </a:lnTo>
                  <a:lnTo>
                    <a:pt x="2649" y="2319"/>
                  </a:lnTo>
                  <a:lnTo>
                    <a:pt x="2554" y="2334"/>
                  </a:lnTo>
                  <a:lnTo>
                    <a:pt x="2461" y="2357"/>
                  </a:lnTo>
                  <a:lnTo>
                    <a:pt x="2366" y="2382"/>
                  </a:lnTo>
                  <a:lnTo>
                    <a:pt x="2271" y="2412"/>
                  </a:lnTo>
                  <a:lnTo>
                    <a:pt x="2176" y="2444"/>
                  </a:lnTo>
                  <a:lnTo>
                    <a:pt x="2080" y="2479"/>
                  </a:lnTo>
                  <a:lnTo>
                    <a:pt x="1983" y="2507"/>
                  </a:lnTo>
                  <a:lnTo>
                    <a:pt x="1886" y="2537"/>
                  </a:lnTo>
                  <a:lnTo>
                    <a:pt x="1791" y="2560"/>
                  </a:lnTo>
                  <a:lnTo>
                    <a:pt x="1698" y="2581"/>
                  </a:lnTo>
                  <a:lnTo>
                    <a:pt x="1603" y="2591"/>
                  </a:lnTo>
                  <a:lnTo>
                    <a:pt x="1512" y="2594"/>
                  </a:lnTo>
                  <a:lnTo>
                    <a:pt x="1421" y="2587"/>
                  </a:lnTo>
                  <a:lnTo>
                    <a:pt x="1335" y="2570"/>
                  </a:lnTo>
                  <a:lnTo>
                    <a:pt x="1255" y="2541"/>
                  </a:lnTo>
                  <a:lnTo>
                    <a:pt x="1172" y="2509"/>
                  </a:lnTo>
                  <a:lnTo>
                    <a:pt x="1082" y="2469"/>
                  </a:lnTo>
                  <a:lnTo>
                    <a:pt x="995" y="2425"/>
                  </a:lnTo>
                  <a:lnTo>
                    <a:pt x="903" y="2374"/>
                  </a:lnTo>
                  <a:lnTo>
                    <a:pt x="818" y="2317"/>
                  </a:lnTo>
                  <a:lnTo>
                    <a:pt x="738" y="2256"/>
                  </a:lnTo>
                  <a:lnTo>
                    <a:pt x="666" y="2193"/>
                  </a:lnTo>
                  <a:lnTo>
                    <a:pt x="601" y="2121"/>
                  </a:lnTo>
                  <a:lnTo>
                    <a:pt x="548" y="2047"/>
                  </a:lnTo>
                  <a:lnTo>
                    <a:pt x="512" y="1967"/>
                  </a:lnTo>
                  <a:lnTo>
                    <a:pt x="493" y="1887"/>
                  </a:lnTo>
                  <a:lnTo>
                    <a:pt x="489" y="1800"/>
                  </a:lnTo>
                  <a:lnTo>
                    <a:pt x="510" y="1711"/>
                  </a:lnTo>
                  <a:lnTo>
                    <a:pt x="552" y="1619"/>
                  </a:lnTo>
                  <a:lnTo>
                    <a:pt x="624" y="1524"/>
                  </a:lnTo>
                  <a:lnTo>
                    <a:pt x="609" y="1520"/>
                  </a:lnTo>
                  <a:lnTo>
                    <a:pt x="594" y="1517"/>
                  </a:lnTo>
                  <a:lnTo>
                    <a:pt x="575" y="1511"/>
                  </a:lnTo>
                  <a:lnTo>
                    <a:pt x="556" y="1505"/>
                  </a:lnTo>
                  <a:lnTo>
                    <a:pt x="542" y="1500"/>
                  </a:lnTo>
                  <a:lnTo>
                    <a:pt x="531" y="1498"/>
                  </a:lnTo>
                  <a:lnTo>
                    <a:pt x="521" y="1494"/>
                  </a:lnTo>
                  <a:lnTo>
                    <a:pt x="512" y="1492"/>
                  </a:lnTo>
                  <a:lnTo>
                    <a:pt x="495" y="1488"/>
                  </a:lnTo>
                  <a:lnTo>
                    <a:pt x="481" y="1488"/>
                  </a:lnTo>
                  <a:lnTo>
                    <a:pt x="419" y="1469"/>
                  </a:lnTo>
                  <a:lnTo>
                    <a:pt x="356" y="1443"/>
                  </a:lnTo>
                  <a:lnTo>
                    <a:pt x="293" y="1406"/>
                  </a:lnTo>
                  <a:lnTo>
                    <a:pt x="236" y="1367"/>
                  </a:lnTo>
                  <a:lnTo>
                    <a:pt x="179" y="1317"/>
                  </a:lnTo>
                  <a:lnTo>
                    <a:pt x="130" y="1266"/>
                  </a:lnTo>
                  <a:lnTo>
                    <a:pt x="86" y="1209"/>
                  </a:lnTo>
                  <a:lnTo>
                    <a:pt x="52" y="1152"/>
                  </a:lnTo>
                  <a:lnTo>
                    <a:pt x="23" y="1091"/>
                  </a:lnTo>
                  <a:lnTo>
                    <a:pt x="6" y="1030"/>
                  </a:lnTo>
                  <a:lnTo>
                    <a:pt x="0" y="969"/>
                  </a:lnTo>
                  <a:lnTo>
                    <a:pt x="10" y="912"/>
                  </a:lnTo>
                  <a:lnTo>
                    <a:pt x="31" y="857"/>
                  </a:lnTo>
                  <a:lnTo>
                    <a:pt x="71" y="810"/>
                  </a:lnTo>
                  <a:lnTo>
                    <a:pt x="126" y="764"/>
                  </a:lnTo>
                  <a:lnTo>
                    <a:pt x="202" y="730"/>
                  </a:lnTo>
                  <a:lnTo>
                    <a:pt x="196" y="631"/>
                  </a:lnTo>
                  <a:lnTo>
                    <a:pt x="211" y="545"/>
                  </a:lnTo>
                  <a:lnTo>
                    <a:pt x="244" y="471"/>
                  </a:lnTo>
                  <a:lnTo>
                    <a:pt x="291" y="408"/>
                  </a:lnTo>
                  <a:lnTo>
                    <a:pt x="350" y="355"/>
                  </a:lnTo>
                  <a:lnTo>
                    <a:pt x="422" y="310"/>
                  </a:lnTo>
                  <a:lnTo>
                    <a:pt x="502" y="270"/>
                  </a:lnTo>
                  <a:lnTo>
                    <a:pt x="592" y="239"/>
                  </a:lnTo>
                  <a:lnTo>
                    <a:pt x="681" y="209"/>
                  </a:lnTo>
                  <a:lnTo>
                    <a:pt x="778" y="186"/>
                  </a:lnTo>
                  <a:lnTo>
                    <a:pt x="875" y="161"/>
                  </a:lnTo>
                  <a:lnTo>
                    <a:pt x="972" y="140"/>
                  </a:lnTo>
                  <a:lnTo>
                    <a:pt x="1065" y="116"/>
                  </a:lnTo>
                  <a:lnTo>
                    <a:pt x="1154" y="91"/>
                  </a:lnTo>
                  <a:lnTo>
                    <a:pt x="1238" y="63"/>
                  </a:lnTo>
                  <a:lnTo>
                    <a:pt x="1314" y="30"/>
                  </a:lnTo>
                  <a:lnTo>
                    <a:pt x="1324" y="26"/>
                  </a:lnTo>
                  <a:lnTo>
                    <a:pt x="1339" y="25"/>
                  </a:lnTo>
                  <a:lnTo>
                    <a:pt x="1354" y="21"/>
                  </a:lnTo>
                  <a:lnTo>
                    <a:pt x="1371" y="19"/>
                  </a:lnTo>
                  <a:lnTo>
                    <a:pt x="1388" y="15"/>
                  </a:lnTo>
                  <a:lnTo>
                    <a:pt x="1409" y="15"/>
                  </a:lnTo>
                  <a:lnTo>
                    <a:pt x="1430" y="11"/>
                  </a:lnTo>
                  <a:lnTo>
                    <a:pt x="1453" y="11"/>
                  </a:lnTo>
                  <a:lnTo>
                    <a:pt x="1472" y="9"/>
                  </a:lnTo>
                  <a:lnTo>
                    <a:pt x="1491" y="7"/>
                  </a:lnTo>
                  <a:lnTo>
                    <a:pt x="1510" y="6"/>
                  </a:lnTo>
                  <a:lnTo>
                    <a:pt x="1529" y="6"/>
                  </a:lnTo>
                  <a:lnTo>
                    <a:pt x="1544" y="4"/>
                  </a:lnTo>
                  <a:lnTo>
                    <a:pt x="1558" y="2"/>
                  </a:lnTo>
                  <a:lnTo>
                    <a:pt x="1569" y="0"/>
                  </a:lnTo>
                  <a:lnTo>
                    <a:pt x="1578" y="0"/>
                  </a:lnTo>
                  <a:lnTo>
                    <a:pt x="1578" y="0"/>
                  </a:lnTo>
                  <a:close/>
                </a:path>
              </a:pathLst>
            </a:custGeom>
            <a:solidFill>
              <a:srgbClr val="D9E1E6"/>
            </a:solidFill>
            <a:ln w="9525">
              <a:noFill/>
              <a:round/>
              <a:headEnd/>
              <a:tailEnd/>
            </a:ln>
          </p:spPr>
          <p:txBody>
            <a:bodyPr>
              <a:prstTxWarp prst="textNoShape">
                <a:avLst/>
              </a:prstTxWarp>
            </a:bodyPr>
            <a:lstStyle/>
            <a:p>
              <a:endParaRPr lang="es-MX"/>
            </a:p>
          </p:txBody>
        </p:sp>
        <p:sp>
          <p:nvSpPr>
            <p:cNvPr id="324652" name="Freeform 44"/>
            <p:cNvSpPr>
              <a:spLocks/>
            </p:cNvSpPr>
            <p:nvPr/>
          </p:nvSpPr>
          <p:spPr bwMode="auto">
            <a:xfrm>
              <a:off x="4446" y="1296"/>
              <a:ext cx="574" cy="514"/>
            </a:xfrm>
            <a:custGeom>
              <a:avLst/>
              <a:gdLst/>
              <a:ahLst/>
              <a:cxnLst>
                <a:cxn ang="0">
                  <a:pos x="439" y="0"/>
                </a:cxn>
                <a:cxn ang="0">
                  <a:pos x="604" y="27"/>
                </a:cxn>
                <a:cxn ang="0">
                  <a:pos x="762" y="95"/>
                </a:cxn>
                <a:cxn ang="0">
                  <a:pos x="901" y="190"/>
                </a:cxn>
                <a:cxn ang="0">
                  <a:pos x="1028" y="316"/>
                </a:cxn>
                <a:cxn ang="0">
                  <a:pos x="1112" y="432"/>
                </a:cxn>
                <a:cxn ang="0">
                  <a:pos x="1131" y="502"/>
                </a:cxn>
                <a:cxn ang="0">
                  <a:pos x="1143" y="578"/>
                </a:cxn>
                <a:cxn ang="0">
                  <a:pos x="1144" y="643"/>
                </a:cxn>
                <a:cxn ang="0">
                  <a:pos x="1118" y="675"/>
                </a:cxn>
                <a:cxn ang="0">
                  <a:pos x="1061" y="667"/>
                </a:cxn>
                <a:cxn ang="0">
                  <a:pos x="971" y="646"/>
                </a:cxn>
                <a:cxn ang="0">
                  <a:pos x="909" y="610"/>
                </a:cxn>
                <a:cxn ang="0">
                  <a:pos x="859" y="557"/>
                </a:cxn>
                <a:cxn ang="0">
                  <a:pos x="819" y="498"/>
                </a:cxn>
                <a:cxn ang="0">
                  <a:pos x="776" y="430"/>
                </a:cxn>
                <a:cxn ang="0">
                  <a:pos x="688" y="327"/>
                </a:cxn>
                <a:cxn ang="0">
                  <a:pos x="566" y="270"/>
                </a:cxn>
                <a:cxn ang="0">
                  <a:pos x="454" y="281"/>
                </a:cxn>
                <a:cxn ang="0">
                  <a:pos x="372" y="348"/>
                </a:cxn>
                <a:cxn ang="0">
                  <a:pos x="352" y="468"/>
                </a:cxn>
                <a:cxn ang="0">
                  <a:pos x="403" y="595"/>
                </a:cxn>
                <a:cxn ang="0">
                  <a:pos x="471" y="650"/>
                </a:cxn>
                <a:cxn ang="0">
                  <a:pos x="551" y="675"/>
                </a:cxn>
                <a:cxn ang="0">
                  <a:pos x="641" y="683"/>
                </a:cxn>
                <a:cxn ang="0">
                  <a:pos x="732" y="673"/>
                </a:cxn>
                <a:cxn ang="0">
                  <a:pos x="829" y="658"/>
                </a:cxn>
                <a:cxn ang="0">
                  <a:pos x="882" y="715"/>
                </a:cxn>
                <a:cxn ang="0">
                  <a:pos x="966" y="772"/>
                </a:cxn>
                <a:cxn ang="0">
                  <a:pos x="1036" y="827"/>
                </a:cxn>
                <a:cxn ang="0">
                  <a:pos x="1068" y="880"/>
                </a:cxn>
                <a:cxn ang="0">
                  <a:pos x="1027" y="932"/>
                </a:cxn>
                <a:cxn ang="0">
                  <a:pos x="958" y="964"/>
                </a:cxn>
                <a:cxn ang="0">
                  <a:pos x="909" y="983"/>
                </a:cxn>
                <a:cxn ang="0">
                  <a:pos x="857" y="1002"/>
                </a:cxn>
                <a:cxn ang="0">
                  <a:pos x="802" y="1013"/>
                </a:cxn>
                <a:cxn ang="0">
                  <a:pos x="749" y="1023"/>
                </a:cxn>
                <a:cxn ang="0">
                  <a:pos x="707" y="1027"/>
                </a:cxn>
                <a:cxn ang="0">
                  <a:pos x="679" y="1027"/>
                </a:cxn>
                <a:cxn ang="0">
                  <a:pos x="587" y="1023"/>
                </a:cxn>
                <a:cxn ang="0">
                  <a:pos x="407" y="987"/>
                </a:cxn>
                <a:cxn ang="0">
                  <a:pos x="237" y="903"/>
                </a:cxn>
                <a:cxn ang="0">
                  <a:pos x="101" y="783"/>
                </a:cxn>
                <a:cxn ang="0">
                  <a:pos x="15" y="624"/>
                </a:cxn>
                <a:cxn ang="0">
                  <a:pos x="7" y="435"/>
                </a:cxn>
                <a:cxn ang="0">
                  <a:pos x="13" y="321"/>
                </a:cxn>
                <a:cxn ang="0">
                  <a:pos x="49" y="221"/>
                </a:cxn>
                <a:cxn ang="0">
                  <a:pos x="108" y="135"/>
                </a:cxn>
                <a:cxn ang="0">
                  <a:pos x="190" y="65"/>
                </a:cxn>
                <a:cxn ang="0">
                  <a:pos x="287" y="15"/>
                </a:cxn>
              </a:cxnLst>
              <a:rect l="0" t="0" r="r" b="b"/>
              <a:pathLst>
                <a:path w="1146" h="1029">
                  <a:moveTo>
                    <a:pt x="323" y="6"/>
                  </a:moveTo>
                  <a:lnTo>
                    <a:pt x="380" y="0"/>
                  </a:lnTo>
                  <a:lnTo>
                    <a:pt x="439" y="0"/>
                  </a:lnTo>
                  <a:lnTo>
                    <a:pt x="494" y="4"/>
                  </a:lnTo>
                  <a:lnTo>
                    <a:pt x="551" y="15"/>
                  </a:lnTo>
                  <a:lnTo>
                    <a:pt x="604" y="27"/>
                  </a:lnTo>
                  <a:lnTo>
                    <a:pt x="660" y="46"/>
                  </a:lnTo>
                  <a:lnTo>
                    <a:pt x="711" y="67"/>
                  </a:lnTo>
                  <a:lnTo>
                    <a:pt x="762" y="95"/>
                  </a:lnTo>
                  <a:lnTo>
                    <a:pt x="810" y="122"/>
                  </a:lnTo>
                  <a:lnTo>
                    <a:pt x="857" y="156"/>
                  </a:lnTo>
                  <a:lnTo>
                    <a:pt x="901" y="190"/>
                  </a:lnTo>
                  <a:lnTo>
                    <a:pt x="947" y="230"/>
                  </a:lnTo>
                  <a:lnTo>
                    <a:pt x="987" y="270"/>
                  </a:lnTo>
                  <a:lnTo>
                    <a:pt x="1028" y="316"/>
                  </a:lnTo>
                  <a:lnTo>
                    <a:pt x="1068" y="361"/>
                  </a:lnTo>
                  <a:lnTo>
                    <a:pt x="1108" y="413"/>
                  </a:lnTo>
                  <a:lnTo>
                    <a:pt x="1112" y="432"/>
                  </a:lnTo>
                  <a:lnTo>
                    <a:pt x="1118" y="454"/>
                  </a:lnTo>
                  <a:lnTo>
                    <a:pt x="1123" y="477"/>
                  </a:lnTo>
                  <a:lnTo>
                    <a:pt x="1131" y="502"/>
                  </a:lnTo>
                  <a:lnTo>
                    <a:pt x="1135" y="527"/>
                  </a:lnTo>
                  <a:lnTo>
                    <a:pt x="1141" y="553"/>
                  </a:lnTo>
                  <a:lnTo>
                    <a:pt x="1143" y="578"/>
                  </a:lnTo>
                  <a:lnTo>
                    <a:pt x="1146" y="603"/>
                  </a:lnTo>
                  <a:lnTo>
                    <a:pt x="1144" y="624"/>
                  </a:lnTo>
                  <a:lnTo>
                    <a:pt x="1144" y="643"/>
                  </a:lnTo>
                  <a:lnTo>
                    <a:pt x="1137" y="658"/>
                  </a:lnTo>
                  <a:lnTo>
                    <a:pt x="1131" y="669"/>
                  </a:lnTo>
                  <a:lnTo>
                    <a:pt x="1118" y="675"/>
                  </a:lnTo>
                  <a:lnTo>
                    <a:pt x="1103" y="679"/>
                  </a:lnTo>
                  <a:lnTo>
                    <a:pt x="1084" y="675"/>
                  </a:lnTo>
                  <a:lnTo>
                    <a:pt x="1061" y="667"/>
                  </a:lnTo>
                  <a:lnTo>
                    <a:pt x="1027" y="662"/>
                  </a:lnTo>
                  <a:lnTo>
                    <a:pt x="998" y="656"/>
                  </a:lnTo>
                  <a:lnTo>
                    <a:pt x="971" y="646"/>
                  </a:lnTo>
                  <a:lnTo>
                    <a:pt x="949" y="637"/>
                  </a:lnTo>
                  <a:lnTo>
                    <a:pt x="928" y="624"/>
                  </a:lnTo>
                  <a:lnTo>
                    <a:pt x="909" y="610"/>
                  </a:lnTo>
                  <a:lnTo>
                    <a:pt x="892" y="593"/>
                  </a:lnTo>
                  <a:lnTo>
                    <a:pt x="876" y="578"/>
                  </a:lnTo>
                  <a:lnTo>
                    <a:pt x="859" y="557"/>
                  </a:lnTo>
                  <a:lnTo>
                    <a:pt x="846" y="538"/>
                  </a:lnTo>
                  <a:lnTo>
                    <a:pt x="831" y="517"/>
                  </a:lnTo>
                  <a:lnTo>
                    <a:pt x="819" y="498"/>
                  </a:lnTo>
                  <a:lnTo>
                    <a:pt x="804" y="475"/>
                  </a:lnTo>
                  <a:lnTo>
                    <a:pt x="791" y="453"/>
                  </a:lnTo>
                  <a:lnTo>
                    <a:pt x="776" y="430"/>
                  </a:lnTo>
                  <a:lnTo>
                    <a:pt x="762" y="407"/>
                  </a:lnTo>
                  <a:lnTo>
                    <a:pt x="724" y="361"/>
                  </a:lnTo>
                  <a:lnTo>
                    <a:pt x="688" y="327"/>
                  </a:lnTo>
                  <a:lnTo>
                    <a:pt x="648" y="299"/>
                  </a:lnTo>
                  <a:lnTo>
                    <a:pt x="608" y="281"/>
                  </a:lnTo>
                  <a:lnTo>
                    <a:pt x="566" y="270"/>
                  </a:lnTo>
                  <a:lnTo>
                    <a:pt x="526" y="266"/>
                  </a:lnTo>
                  <a:lnTo>
                    <a:pt x="487" y="270"/>
                  </a:lnTo>
                  <a:lnTo>
                    <a:pt x="454" y="281"/>
                  </a:lnTo>
                  <a:lnTo>
                    <a:pt x="422" y="297"/>
                  </a:lnTo>
                  <a:lnTo>
                    <a:pt x="395" y="319"/>
                  </a:lnTo>
                  <a:lnTo>
                    <a:pt x="372" y="348"/>
                  </a:lnTo>
                  <a:lnTo>
                    <a:pt x="359" y="384"/>
                  </a:lnTo>
                  <a:lnTo>
                    <a:pt x="350" y="422"/>
                  </a:lnTo>
                  <a:lnTo>
                    <a:pt x="352" y="468"/>
                  </a:lnTo>
                  <a:lnTo>
                    <a:pt x="363" y="517"/>
                  </a:lnTo>
                  <a:lnTo>
                    <a:pt x="386" y="572"/>
                  </a:lnTo>
                  <a:lnTo>
                    <a:pt x="403" y="595"/>
                  </a:lnTo>
                  <a:lnTo>
                    <a:pt x="424" y="616"/>
                  </a:lnTo>
                  <a:lnTo>
                    <a:pt x="447" y="633"/>
                  </a:lnTo>
                  <a:lnTo>
                    <a:pt x="471" y="650"/>
                  </a:lnTo>
                  <a:lnTo>
                    <a:pt x="496" y="660"/>
                  </a:lnTo>
                  <a:lnTo>
                    <a:pt x="523" y="669"/>
                  </a:lnTo>
                  <a:lnTo>
                    <a:pt x="551" y="675"/>
                  </a:lnTo>
                  <a:lnTo>
                    <a:pt x="582" y="683"/>
                  </a:lnTo>
                  <a:lnTo>
                    <a:pt x="610" y="683"/>
                  </a:lnTo>
                  <a:lnTo>
                    <a:pt x="641" y="683"/>
                  </a:lnTo>
                  <a:lnTo>
                    <a:pt x="669" y="681"/>
                  </a:lnTo>
                  <a:lnTo>
                    <a:pt x="701" y="679"/>
                  </a:lnTo>
                  <a:lnTo>
                    <a:pt x="732" y="673"/>
                  </a:lnTo>
                  <a:lnTo>
                    <a:pt x="764" y="669"/>
                  </a:lnTo>
                  <a:lnTo>
                    <a:pt x="796" y="664"/>
                  </a:lnTo>
                  <a:lnTo>
                    <a:pt x="829" y="658"/>
                  </a:lnTo>
                  <a:lnTo>
                    <a:pt x="840" y="677"/>
                  </a:lnTo>
                  <a:lnTo>
                    <a:pt x="859" y="696"/>
                  </a:lnTo>
                  <a:lnTo>
                    <a:pt x="882" y="715"/>
                  </a:lnTo>
                  <a:lnTo>
                    <a:pt x="911" y="734"/>
                  </a:lnTo>
                  <a:lnTo>
                    <a:pt x="937" y="753"/>
                  </a:lnTo>
                  <a:lnTo>
                    <a:pt x="966" y="772"/>
                  </a:lnTo>
                  <a:lnTo>
                    <a:pt x="990" y="791"/>
                  </a:lnTo>
                  <a:lnTo>
                    <a:pt x="1017" y="810"/>
                  </a:lnTo>
                  <a:lnTo>
                    <a:pt x="1036" y="827"/>
                  </a:lnTo>
                  <a:lnTo>
                    <a:pt x="1053" y="844"/>
                  </a:lnTo>
                  <a:lnTo>
                    <a:pt x="1063" y="861"/>
                  </a:lnTo>
                  <a:lnTo>
                    <a:pt x="1068" y="880"/>
                  </a:lnTo>
                  <a:lnTo>
                    <a:pt x="1063" y="897"/>
                  </a:lnTo>
                  <a:lnTo>
                    <a:pt x="1049" y="914"/>
                  </a:lnTo>
                  <a:lnTo>
                    <a:pt x="1027" y="932"/>
                  </a:lnTo>
                  <a:lnTo>
                    <a:pt x="992" y="951"/>
                  </a:lnTo>
                  <a:lnTo>
                    <a:pt x="975" y="956"/>
                  </a:lnTo>
                  <a:lnTo>
                    <a:pt x="958" y="964"/>
                  </a:lnTo>
                  <a:lnTo>
                    <a:pt x="941" y="970"/>
                  </a:lnTo>
                  <a:lnTo>
                    <a:pt x="924" y="977"/>
                  </a:lnTo>
                  <a:lnTo>
                    <a:pt x="909" y="983"/>
                  </a:lnTo>
                  <a:lnTo>
                    <a:pt x="892" y="989"/>
                  </a:lnTo>
                  <a:lnTo>
                    <a:pt x="874" y="994"/>
                  </a:lnTo>
                  <a:lnTo>
                    <a:pt x="857" y="1002"/>
                  </a:lnTo>
                  <a:lnTo>
                    <a:pt x="838" y="1006"/>
                  </a:lnTo>
                  <a:lnTo>
                    <a:pt x="821" y="1010"/>
                  </a:lnTo>
                  <a:lnTo>
                    <a:pt x="802" y="1013"/>
                  </a:lnTo>
                  <a:lnTo>
                    <a:pt x="785" y="1019"/>
                  </a:lnTo>
                  <a:lnTo>
                    <a:pt x="766" y="1021"/>
                  </a:lnTo>
                  <a:lnTo>
                    <a:pt x="749" y="1023"/>
                  </a:lnTo>
                  <a:lnTo>
                    <a:pt x="732" y="1025"/>
                  </a:lnTo>
                  <a:lnTo>
                    <a:pt x="715" y="1029"/>
                  </a:lnTo>
                  <a:lnTo>
                    <a:pt x="707" y="1027"/>
                  </a:lnTo>
                  <a:lnTo>
                    <a:pt x="698" y="1027"/>
                  </a:lnTo>
                  <a:lnTo>
                    <a:pt x="688" y="1027"/>
                  </a:lnTo>
                  <a:lnTo>
                    <a:pt x="679" y="1027"/>
                  </a:lnTo>
                  <a:lnTo>
                    <a:pt x="660" y="1025"/>
                  </a:lnTo>
                  <a:lnTo>
                    <a:pt x="648" y="1025"/>
                  </a:lnTo>
                  <a:lnTo>
                    <a:pt x="587" y="1023"/>
                  </a:lnTo>
                  <a:lnTo>
                    <a:pt x="526" y="1015"/>
                  </a:lnTo>
                  <a:lnTo>
                    <a:pt x="466" y="1004"/>
                  </a:lnTo>
                  <a:lnTo>
                    <a:pt x="407" y="987"/>
                  </a:lnTo>
                  <a:lnTo>
                    <a:pt x="346" y="964"/>
                  </a:lnTo>
                  <a:lnTo>
                    <a:pt x="291" y="935"/>
                  </a:lnTo>
                  <a:lnTo>
                    <a:pt x="237" y="903"/>
                  </a:lnTo>
                  <a:lnTo>
                    <a:pt x="188" y="869"/>
                  </a:lnTo>
                  <a:lnTo>
                    <a:pt x="140" y="827"/>
                  </a:lnTo>
                  <a:lnTo>
                    <a:pt x="101" y="783"/>
                  </a:lnTo>
                  <a:lnTo>
                    <a:pt x="66" y="732"/>
                  </a:lnTo>
                  <a:lnTo>
                    <a:pt x="38" y="681"/>
                  </a:lnTo>
                  <a:lnTo>
                    <a:pt x="15" y="624"/>
                  </a:lnTo>
                  <a:lnTo>
                    <a:pt x="4" y="565"/>
                  </a:lnTo>
                  <a:lnTo>
                    <a:pt x="0" y="500"/>
                  </a:lnTo>
                  <a:lnTo>
                    <a:pt x="7" y="435"/>
                  </a:lnTo>
                  <a:lnTo>
                    <a:pt x="5" y="396"/>
                  </a:lnTo>
                  <a:lnTo>
                    <a:pt x="7" y="359"/>
                  </a:lnTo>
                  <a:lnTo>
                    <a:pt x="13" y="321"/>
                  </a:lnTo>
                  <a:lnTo>
                    <a:pt x="23" y="287"/>
                  </a:lnTo>
                  <a:lnTo>
                    <a:pt x="34" y="253"/>
                  </a:lnTo>
                  <a:lnTo>
                    <a:pt x="49" y="221"/>
                  </a:lnTo>
                  <a:lnTo>
                    <a:pt x="66" y="190"/>
                  </a:lnTo>
                  <a:lnTo>
                    <a:pt x="87" y="164"/>
                  </a:lnTo>
                  <a:lnTo>
                    <a:pt x="108" y="135"/>
                  </a:lnTo>
                  <a:lnTo>
                    <a:pt x="133" y="108"/>
                  </a:lnTo>
                  <a:lnTo>
                    <a:pt x="160" y="86"/>
                  </a:lnTo>
                  <a:lnTo>
                    <a:pt x="190" y="65"/>
                  </a:lnTo>
                  <a:lnTo>
                    <a:pt x="218" y="44"/>
                  </a:lnTo>
                  <a:lnTo>
                    <a:pt x="253" y="29"/>
                  </a:lnTo>
                  <a:lnTo>
                    <a:pt x="287" y="15"/>
                  </a:lnTo>
                  <a:lnTo>
                    <a:pt x="323" y="6"/>
                  </a:lnTo>
                  <a:lnTo>
                    <a:pt x="323" y="6"/>
                  </a:lnTo>
                  <a:close/>
                </a:path>
              </a:pathLst>
            </a:custGeom>
            <a:solidFill>
              <a:srgbClr val="FFFFFF"/>
            </a:solidFill>
            <a:ln w="9525">
              <a:noFill/>
              <a:round/>
              <a:headEnd/>
              <a:tailEnd/>
            </a:ln>
          </p:spPr>
          <p:txBody>
            <a:bodyPr>
              <a:prstTxWarp prst="textNoShape">
                <a:avLst/>
              </a:prstTxWarp>
            </a:bodyPr>
            <a:lstStyle/>
            <a:p>
              <a:endParaRPr lang="es-MX"/>
            </a:p>
          </p:txBody>
        </p:sp>
        <p:sp>
          <p:nvSpPr>
            <p:cNvPr id="324653" name="Freeform 45"/>
            <p:cNvSpPr>
              <a:spLocks/>
            </p:cNvSpPr>
            <p:nvPr/>
          </p:nvSpPr>
          <p:spPr bwMode="auto">
            <a:xfrm>
              <a:off x="3943" y="1234"/>
              <a:ext cx="412" cy="896"/>
            </a:xfrm>
            <a:custGeom>
              <a:avLst/>
              <a:gdLst/>
              <a:ahLst/>
              <a:cxnLst>
                <a:cxn ang="0">
                  <a:pos x="626" y="76"/>
                </a:cxn>
                <a:cxn ang="0">
                  <a:pos x="728" y="258"/>
                </a:cxn>
                <a:cxn ang="0">
                  <a:pos x="789" y="467"/>
                </a:cxn>
                <a:cxn ang="0">
                  <a:pos x="820" y="697"/>
                </a:cxn>
                <a:cxn ang="0">
                  <a:pos x="823" y="941"/>
                </a:cxn>
                <a:cxn ang="0">
                  <a:pos x="808" y="1188"/>
                </a:cxn>
                <a:cxn ang="0">
                  <a:pos x="785" y="1435"/>
                </a:cxn>
                <a:cxn ang="0">
                  <a:pos x="763" y="1672"/>
                </a:cxn>
                <a:cxn ang="0">
                  <a:pos x="705" y="1790"/>
                </a:cxn>
                <a:cxn ang="0">
                  <a:pos x="612" y="1785"/>
                </a:cxn>
                <a:cxn ang="0">
                  <a:pos x="519" y="1756"/>
                </a:cxn>
                <a:cxn ang="0">
                  <a:pos x="426" y="1708"/>
                </a:cxn>
                <a:cxn ang="0">
                  <a:pos x="337" y="1650"/>
                </a:cxn>
                <a:cxn ang="0">
                  <a:pos x="249" y="1581"/>
                </a:cxn>
                <a:cxn ang="0">
                  <a:pos x="167" y="1509"/>
                </a:cxn>
                <a:cxn ang="0">
                  <a:pos x="93" y="1439"/>
                </a:cxn>
                <a:cxn ang="0">
                  <a:pos x="30" y="1361"/>
                </a:cxn>
                <a:cxn ang="0">
                  <a:pos x="0" y="1298"/>
                </a:cxn>
                <a:cxn ang="0">
                  <a:pos x="4" y="1269"/>
                </a:cxn>
                <a:cxn ang="0">
                  <a:pos x="42" y="1264"/>
                </a:cxn>
                <a:cxn ang="0">
                  <a:pos x="101" y="1277"/>
                </a:cxn>
                <a:cxn ang="0">
                  <a:pos x="186" y="1298"/>
                </a:cxn>
                <a:cxn ang="0">
                  <a:pos x="291" y="1323"/>
                </a:cxn>
                <a:cxn ang="0">
                  <a:pos x="411" y="1344"/>
                </a:cxn>
                <a:cxn ang="0">
                  <a:pos x="536" y="1290"/>
                </a:cxn>
                <a:cxn ang="0">
                  <a:pos x="620" y="1150"/>
                </a:cxn>
                <a:cxn ang="0">
                  <a:pos x="666" y="1001"/>
                </a:cxn>
                <a:cxn ang="0">
                  <a:pos x="677" y="853"/>
                </a:cxn>
                <a:cxn ang="0">
                  <a:pos x="662" y="709"/>
                </a:cxn>
                <a:cxn ang="0">
                  <a:pos x="629" y="581"/>
                </a:cxn>
                <a:cxn ang="0">
                  <a:pos x="584" y="482"/>
                </a:cxn>
                <a:cxn ang="0">
                  <a:pos x="536" y="420"/>
                </a:cxn>
                <a:cxn ang="0">
                  <a:pos x="519" y="380"/>
                </a:cxn>
                <a:cxn ang="0">
                  <a:pos x="521" y="328"/>
                </a:cxn>
                <a:cxn ang="0">
                  <a:pos x="519" y="273"/>
                </a:cxn>
                <a:cxn ang="0">
                  <a:pos x="515" y="218"/>
                </a:cxn>
                <a:cxn ang="0">
                  <a:pos x="513" y="163"/>
                </a:cxn>
                <a:cxn ang="0">
                  <a:pos x="513" y="106"/>
                </a:cxn>
                <a:cxn ang="0">
                  <a:pos x="521" y="59"/>
                </a:cxn>
                <a:cxn ang="0">
                  <a:pos x="540" y="17"/>
                </a:cxn>
                <a:cxn ang="0">
                  <a:pos x="557" y="0"/>
                </a:cxn>
              </a:cxnLst>
              <a:rect l="0" t="0" r="r" b="b"/>
              <a:pathLst>
                <a:path w="825" h="1790">
                  <a:moveTo>
                    <a:pt x="557" y="0"/>
                  </a:moveTo>
                  <a:lnTo>
                    <a:pt x="626" y="76"/>
                  </a:lnTo>
                  <a:lnTo>
                    <a:pt x="683" y="163"/>
                  </a:lnTo>
                  <a:lnTo>
                    <a:pt x="728" y="258"/>
                  </a:lnTo>
                  <a:lnTo>
                    <a:pt x="764" y="361"/>
                  </a:lnTo>
                  <a:lnTo>
                    <a:pt x="789" y="467"/>
                  </a:lnTo>
                  <a:lnTo>
                    <a:pt x="808" y="579"/>
                  </a:lnTo>
                  <a:lnTo>
                    <a:pt x="820" y="697"/>
                  </a:lnTo>
                  <a:lnTo>
                    <a:pt x="825" y="819"/>
                  </a:lnTo>
                  <a:lnTo>
                    <a:pt x="823" y="941"/>
                  </a:lnTo>
                  <a:lnTo>
                    <a:pt x="818" y="1064"/>
                  </a:lnTo>
                  <a:lnTo>
                    <a:pt x="808" y="1188"/>
                  </a:lnTo>
                  <a:lnTo>
                    <a:pt x="799" y="1313"/>
                  </a:lnTo>
                  <a:lnTo>
                    <a:pt x="785" y="1435"/>
                  </a:lnTo>
                  <a:lnTo>
                    <a:pt x="774" y="1554"/>
                  </a:lnTo>
                  <a:lnTo>
                    <a:pt x="763" y="1672"/>
                  </a:lnTo>
                  <a:lnTo>
                    <a:pt x="753" y="1786"/>
                  </a:lnTo>
                  <a:lnTo>
                    <a:pt x="705" y="1790"/>
                  </a:lnTo>
                  <a:lnTo>
                    <a:pt x="660" y="1790"/>
                  </a:lnTo>
                  <a:lnTo>
                    <a:pt x="612" y="1785"/>
                  </a:lnTo>
                  <a:lnTo>
                    <a:pt x="567" y="1773"/>
                  </a:lnTo>
                  <a:lnTo>
                    <a:pt x="519" y="1756"/>
                  </a:lnTo>
                  <a:lnTo>
                    <a:pt x="472" y="1735"/>
                  </a:lnTo>
                  <a:lnTo>
                    <a:pt x="426" y="1708"/>
                  </a:lnTo>
                  <a:lnTo>
                    <a:pt x="382" y="1682"/>
                  </a:lnTo>
                  <a:lnTo>
                    <a:pt x="337" y="1650"/>
                  </a:lnTo>
                  <a:lnTo>
                    <a:pt x="293" y="1617"/>
                  </a:lnTo>
                  <a:lnTo>
                    <a:pt x="249" y="1581"/>
                  </a:lnTo>
                  <a:lnTo>
                    <a:pt x="209" y="1547"/>
                  </a:lnTo>
                  <a:lnTo>
                    <a:pt x="167" y="1509"/>
                  </a:lnTo>
                  <a:lnTo>
                    <a:pt x="129" y="1473"/>
                  </a:lnTo>
                  <a:lnTo>
                    <a:pt x="93" y="1439"/>
                  </a:lnTo>
                  <a:lnTo>
                    <a:pt x="61" y="1406"/>
                  </a:lnTo>
                  <a:lnTo>
                    <a:pt x="30" y="1361"/>
                  </a:lnTo>
                  <a:lnTo>
                    <a:pt x="10" y="1326"/>
                  </a:lnTo>
                  <a:lnTo>
                    <a:pt x="0" y="1298"/>
                  </a:lnTo>
                  <a:lnTo>
                    <a:pt x="0" y="1281"/>
                  </a:lnTo>
                  <a:lnTo>
                    <a:pt x="4" y="1269"/>
                  </a:lnTo>
                  <a:lnTo>
                    <a:pt x="19" y="1264"/>
                  </a:lnTo>
                  <a:lnTo>
                    <a:pt x="42" y="1264"/>
                  </a:lnTo>
                  <a:lnTo>
                    <a:pt x="70" y="1271"/>
                  </a:lnTo>
                  <a:lnTo>
                    <a:pt x="101" y="1277"/>
                  </a:lnTo>
                  <a:lnTo>
                    <a:pt x="143" y="1288"/>
                  </a:lnTo>
                  <a:lnTo>
                    <a:pt x="186" y="1298"/>
                  </a:lnTo>
                  <a:lnTo>
                    <a:pt x="238" y="1311"/>
                  </a:lnTo>
                  <a:lnTo>
                    <a:pt x="291" y="1323"/>
                  </a:lnTo>
                  <a:lnTo>
                    <a:pt x="350" y="1334"/>
                  </a:lnTo>
                  <a:lnTo>
                    <a:pt x="411" y="1344"/>
                  </a:lnTo>
                  <a:lnTo>
                    <a:pt x="477" y="1353"/>
                  </a:lnTo>
                  <a:lnTo>
                    <a:pt x="536" y="1290"/>
                  </a:lnTo>
                  <a:lnTo>
                    <a:pt x="586" y="1222"/>
                  </a:lnTo>
                  <a:lnTo>
                    <a:pt x="620" y="1150"/>
                  </a:lnTo>
                  <a:lnTo>
                    <a:pt x="648" y="1077"/>
                  </a:lnTo>
                  <a:lnTo>
                    <a:pt x="666" y="1001"/>
                  </a:lnTo>
                  <a:lnTo>
                    <a:pt x="675" y="927"/>
                  </a:lnTo>
                  <a:lnTo>
                    <a:pt x="677" y="853"/>
                  </a:lnTo>
                  <a:lnTo>
                    <a:pt x="673" y="781"/>
                  </a:lnTo>
                  <a:lnTo>
                    <a:pt x="662" y="709"/>
                  </a:lnTo>
                  <a:lnTo>
                    <a:pt x="648" y="644"/>
                  </a:lnTo>
                  <a:lnTo>
                    <a:pt x="629" y="581"/>
                  </a:lnTo>
                  <a:lnTo>
                    <a:pt x="609" y="530"/>
                  </a:lnTo>
                  <a:lnTo>
                    <a:pt x="584" y="482"/>
                  </a:lnTo>
                  <a:lnTo>
                    <a:pt x="561" y="446"/>
                  </a:lnTo>
                  <a:lnTo>
                    <a:pt x="536" y="420"/>
                  </a:lnTo>
                  <a:lnTo>
                    <a:pt x="515" y="406"/>
                  </a:lnTo>
                  <a:lnTo>
                    <a:pt x="519" y="380"/>
                  </a:lnTo>
                  <a:lnTo>
                    <a:pt x="521" y="355"/>
                  </a:lnTo>
                  <a:lnTo>
                    <a:pt x="521" y="328"/>
                  </a:lnTo>
                  <a:lnTo>
                    <a:pt x="523" y="302"/>
                  </a:lnTo>
                  <a:lnTo>
                    <a:pt x="519" y="273"/>
                  </a:lnTo>
                  <a:lnTo>
                    <a:pt x="519" y="247"/>
                  </a:lnTo>
                  <a:lnTo>
                    <a:pt x="515" y="218"/>
                  </a:lnTo>
                  <a:lnTo>
                    <a:pt x="515" y="192"/>
                  </a:lnTo>
                  <a:lnTo>
                    <a:pt x="513" y="163"/>
                  </a:lnTo>
                  <a:lnTo>
                    <a:pt x="513" y="135"/>
                  </a:lnTo>
                  <a:lnTo>
                    <a:pt x="513" y="106"/>
                  </a:lnTo>
                  <a:lnTo>
                    <a:pt x="517" y="83"/>
                  </a:lnTo>
                  <a:lnTo>
                    <a:pt x="521" y="59"/>
                  </a:lnTo>
                  <a:lnTo>
                    <a:pt x="531" y="38"/>
                  </a:lnTo>
                  <a:lnTo>
                    <a:pt x="540" y="17"/>
                  </a:lnTo>
                  <a:lnTo>
                    <a:pt x="557" y="0"/>
                  </a:lnTo>
                  <a:lnTo>
                    <a:pt x="557"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654" name="Freeform 46"/>
            <p:cNvSpPr>
              <a:spLocks/>
            </p:cNvSpPr>
            <p:nvPr/>
          </p:nvSpPr>
          <p:spPr bwMode="auto">
            <a:xfrm>
              <a:off x="4830" y="1058"/>
              <a:ext cx="426" cy="308"/>
            </a:xfrm>
            <a:custGeom>
              <a:avLst/>
              <a:gdLst/>
              <a:ahLst/>
              <a:cxnLst>
                <a:cxn ang="0">
                  <a:pos x="101" y="23"/>
                </a:cxn>
                <a:cxn ang="0">
                  <a:pos x="156" y="76"/>
                </a:cxn>
                <a:cxn ang="0">
                  <a:pos x="215" y="131"/>
                </a:cxn>
                <a:cxn ang="0">
                  <a:pos x="279" y="182"/>
                </a:cxn>
                <a:cxn ang="0">
                  <a:pos x="348" y="230"/>
                </a:cxn>
                <a:cxn ang="0">
                  <a:pos x="420" y="272"/>
                </a:cxn>
                <a:cxn ang="0">
                  <a:pos x="500" y="304"/>
                </a:cxn>
                <a:cxn ang="0">
                  <a:pos x="587" y="325"/>
                </a:cxn>
                <a:cxn ang="0">
                  <a:pos x="538" y="380"/>
                </a:cxn>
                <a:cxn ang="0">
                  <a:pos x="439" y="441"/>
                </a:cxn>
                <a:cxn ang="0">
                  <a:pos x="439" y="458"/>
                </a:cxn>
                <a:cxn ang="0">
                  <a:pos x="506" y="452"/>
                </a:cxn>
                <a:cxn ang="0">
                  <a:pos x="610" y="437"/>
                </a:cxn>
                <a:cxn ang="0">
                  <a:pos x="722" y="428"/>
                </a:cxn>
                <a:cxn ang="0">
                  <a:pos x="814" y="445"/>
                </a:cxn>
                <a:cxn ang="0">
                  <a:pos x="852" y="500"/>
                </a:cxn>
                <a:cxn ang="0">
                  <a:pos x="819" y="561"/>
                </a:cxn>
                <a:cxn ang="0">
                  <a:pos x="770" y="583"/>
                </a:cxn>
                <a:cxn ang="0">
                  <a:pos x="717" y="599"/>
                </a:cxn>
                <a:cxn ang="0">
                  <a:pos x="664" y="606"/>
                </a:cxn>
                <a:cxn ang="0">
                  <a:pos x="606" y="610"/>
                </a:cxn>
                <a:cxn ang="0">
                  <a:pos x="549" y="610"/>
                </a:cxn>
                <a:cxn ang="0">
                  <a:pos x="490" y="612"/>
                </a:cxn>
                <a:cxn ang="0">
                  <a:pos x="433" y="614"/>
                </a:cxn>
                <a:cxn ang="0">
                  <a:pos x="361" y="606"/>
                </a:cxn>
                <a:cxn ang="0">
                  <a:pos x="278" y="568"/>
                </a:cxn>
                <a:cxn ang="0">
                  <a:pos x="198" y="513"/>
                </a:cxn>
                <a:cxn ang="0">
                  <a:pos x="127" y="441"/>
                </a:cxn>
                <a:cxn ang="0">
                  <a:pos x="68" y="357"/>
                </a:cxn>
                <a:cxn ang="0">
                  <a:pos x="27" y="268"/>
                </a:cxn>
                <a:cxn ang="0">
                  <a:pos x="4" y="175"/>
                </a:cxn>
                <a:cxn ang="0">
                  <a:pos x="4" y="84"/>
                </a:cxn>
                <a:cxn ang="0">
                  <a:pos x="21" y="34"/>
                </a:cxn>
                <a:cxn ang="0">
                  <a:pos x="42" y="21"/>
                </a:cxn>
                <a:cxn ang="0">
                  <a:pos x="68" y="4"/>
                </a:cxn>
                <a:cxn ang="0">
                  <a:pos x="76" y="0"/>
                </a:cxn>
              </a:cxnLst>
              <a:rect l="0" t="0" r="r" b="b"/>
              <a:pathLst>
                <a:path w="852" h="616">
                  <a:moveTo>
                    <a:pt x="76" y="0"/>
                  </a:moveTo>
                  <a:lnTo>
                    <a:pt x="101" y="23"/>
                  </a:lnTo>
                  <a:lnTo>
                    <a:pt x="127" y="49"/>
                  </a:lnTo>
                  <a:lnTo>
                    <a:pt x="156" y="76"/>
                  </a:lnTo>
                  <a:lnTo>
                    <a:pt x="188" y="104"/>
                  </a:lnTo>
                  <a:lnTo>
                    <a:pt x="215" y="131"/>
                  </a:lnTo>
                  <a:lnTo>
                    <a:pt x="247" y="158"/>
                  </a:lnTo>
                  <a:lnTo>
                    <a:pt x="279" y="182"/>
                  </a:lnTo>
                  <a:lnTo>
                    <a:pt x="314" y="209"/>
                  </a:lnTo>
                  <a:lnTo>
                    <a:pt x="348" y="230"/>
                  </a:lnTo>
                  <a:lnTo>
                    <a:pt x="384" y="253"/>
                  </a:lnTo>
                  <a:lnTo>
                    <a:pt x="420" y="272"/>
                  </a:lnTo>
                  <a:lnTo>
                    <a:pt x="460" y="291"/>
                  </a:lnTo>
                  <a:lnTo>
                    <a:pt x="500" y="304"/>
                  </a:lnTo>
                  <a:lnTo>
                    <a:pt x="544" y="317"/>
                  </a:lnTo>
                  <a:lnTo>
                    <a:pt x="587" y="325"/>
                  </a:lnTo>
                  <a:lnTo>
                    <a:pt x="635" y="331"/>
                  </a:lnTo>
                  <a:lnTo>
                    <a:pt x="538" y="380"/>
                  </a:lnTo>
                  <a:lnTo>
                    <a:pt x="475" y="416"/>
                  </a:lnTo>
                  <a:lnTo>
                    <a:pt x="439" y="441"/>
                  </a:lnTo>
                  <a:lnTo>
                    <a:pt x="430" y="454"/>
                  </a:lnTo>
                  <a:lnTo>
                    <a:pt x="439" y="458"/>
                  </a:lnTo>
                  <a:lnTo>
                    <a:pt x="466" y="458"/>
                  </a:lnTo>
                  <a:lnTo>
                    <a:pt x="506" y="452"/>
                  </a:lnTo>
                  <a:lnTo>
                    <a:pt x="557" y="447"/>
                  </a:lnTo>
                  <a:lnTo>
                    <a:pt x="610" y="437"/>
                  </a:lnTo>
                  <a:lnTo>
                    <a:pt x="667" y="431"/>
                  </a:lnTo>
                  <a:lnTo>
                    <a:pt x="722" y="428"/>
                  </a:lnTo>
                  <a:lnTo>
                    <a:pt x="774" y="433"/>
                  </a:lnTo>
                  <a:lnTo>
                    <a:pt x="814" y="445"/>
                  </a:lnTo>
                  <a:lnTo>
                    <a:pt x="842" y="468"/>
                  </a:lnTo>
                  <a:lnTo>
                    <a:pt x="852" y="500"/>
                  </a:lnTo>
                  <a:lnTo>
                    <a:pt x="844" y="547"/>
                  </a:lnTo>
                  <a:lnTo>
                    <a:pt x="819" y="561"/>
                  </a:lnTo>
                  <a:lnTo>
                    <a:pt x="795" y="574"/>
                  </a:lnTo>
                  <a:lnTo>
                    <a:pt x="770" y="583"/>
                  </a:lnTo>
                  <a:lnTo>
                    <a:pt x="745" y="593"/>
                  </a:lnTo>
                  <a:lnTo>
                    <a:pt x="717" y="599"/>
                  </a:lnTo>
                  <a:lnTo>
                    <a:pt x="690" y="604"/>
                  </a:lnTo>
                  <a:lnTo>
                    <a:pt x="664" y="606"/>
                  </a:lnTo>
                  <a:lnTo>
                    <a:pt x="637" y="610"/>
                  </a:lnTo>
                  <a:lnTo>
                    <a:pt x="606" y="610"/>
                  </a:lnTo>
                  <a:lnTo>
                    <a:pt x="578" y="610"/>
                  </a:lnTo>
                  <a:lnTo>
                    <a:pt x="549" y="610"/>
                  </a:lnTo>
                  <a:lnTo>
                    <a:pt x="521" y="612"/>
                  </a:lnTo>
                  <a:lnTo>
                    <a:pt x="490" y="612"/>
                  </a:lnTo>
                  <a:lnTo>
                    <a:pt x="462" y="614"/>
                  </a:lnTo>
                  <a:lnTo>
                    <a:pt x="433" y="614"/>
                  </a:lnTo>
                  <a:lnTo>
                    <a:pt x="405" y="616"/>
                  </a:lnTo>
                  <a:lnTo>
                    <a:pt x="361" y="606"/>
                  </a:lnTo>
                  <a:lnTo>
                    <a:pt x="319" y="591"/>
                  </a:lnTo>
                  <a:lnTo>
                    <a:pt x="278" y="568"/>
                  </a:lnTo>
                  <a:lnTo>
                    <a:pt x="238" y="544"/>
                  </a:lnTo>
                  <a:lnTo>
                    <a:pt x="198" y="513"/>
                  </a:lnTo>
                  <a:lnTo>
                    <a:pt x="162" y="479"/>
                  </a:lnTo>
                  <a:lnTo>
                    <a:pt x="127" y="441"/>
                  </a:lnTo>
                  <a:lnTo>
                    <a:pt x="99" y="403"/>
                  </a:lnTo>
                  <a:lnTo>
                    <a:pt x="68" y="357"/>
                  </a:lnTo>
                  <a:lnTo>
                    <a:pt x="46" y="314"/>
                  </a:lnTo>
                  <a:lnTo>
                    <a:pt x="27" y="268"/>
                  </a:lnTo>
                  <a:lnTo>
                    <a:pt x="13" y="222"/>
                  </a:lnTo>
                  <a:lnTo>
                    <a:pt x="4" y="175"/>
                  </a:lnTo>
                  <a:lnTo>
                    <a:pt x="0" y="129"/>
                  </a:lnTo>
                  <a:lnTo>
                    <a:pt x="4" y="84"/>
                  </a:lnTo>
                  <a:lnTo>
                    <a:pt x="15" y="42"/>
                  </a:lnTo>
                  <a:lnTo>
                    <a:pt x="21" y="34"/>
                  </a:lnTo>
                  <a:lnTo>
                    <a:pt x="32" y="28"/>
                  </a:lnTo>
                  <a:lnTo>
                    <a:pt x="42" y="21"/>
                  </a:lnTo>
                  <a:lnTo>
                    <a:pt x="53" y="15"/>
                  </a:lnTo>
                  <a:lnTo>
                    <a:pt x="68" y="4"/>
                  </a:lnTo>
                  <a:lnTo>
                    <a:pt x="76" y="0"/>
                  </a:lnTo>
                  <a:lnTo>
                    <a:pt x="76"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655" name="Freeform 47"/>
            <p:cNvSpPr>
              <a:spLocks/>
            </p:cNvSpPr>
            <p:nvPr/>
          </p:nvSpPr>
          <p:spPr bwMode="auto">
            <a:xfrm>
              <a:off x="4618" y="1456"/>
              <a:ext cx="205" cy="187"/>
            </a:xfrm>
            <a:custGeom>
              <a:avLst/>
              <a:gdLst/>
              <a:ahLst/>
              <a:cxnLst>
                <a:cxn ang="0">
                  <a:pos x="57" y="0"/>
                </a:cxn>
                <a:cxn ang="0">
                  <a:pos x="47" y="33"/>
                </a:cxn>
                <a:cxn ang="0">
                  <a:pos x="44" y="67"/>
                </a:cxn>
                <a:cxn ang="0">
                  <a:pos x="46" y="99"/>
                </a:cxn>
                <a:cxn ang="0">
                  <a:pos x="53" y="134"/>
                </a:cxn>
                <a:cxn ang="0">
                  <a:pos x="63" y="162"/>
                </a:cxn>
                <a:cxn ang="0">
                  <a:pos x="78" y="191"/>
                </a:cxn>
                <a:cxn ang="0">
                  <a:pos x="97" y="217"/>
                </a:cxn>
                <a:cxn ang="0">
                  <a:pos x="122" y="244"/>
                </a:cxn>
                <a:cxn ang="0">
                  <a:pos x="146" y="265"/>
                </a:cxn>
                <a:cxn ang="0">
                  <a:pos x="177" y="284"/>
                </a:cxn>
                <a:cxn ang="0">
                  <a:pos x="207" y="299"/>
                </a:cxn>
                <a:cxn ang="0">
                  <a:pos x="243" y="314"/>
                </a:cxn>
                <a:cxn ang="0">
                  <a:pos x="279" y="324"/>
                </a:cxn>
                <a:cxn ang="0">
                  <a:pos x="319" y="331"/>
                </a:cxn>
                <a:cxn ang="0">
                  <a:pos x="359" y="333"/>
                </a:cxn>
                <a:cxn ang="0">
                  <a:pos x="403" y="333"/>
                </a:cxn>
                <a:cxn ang="0">
                  <a:pos x="409" y="346"/>
                </a:cxn>
                <a:cxn ang="0">
                  <a:pos x="405" y="360"/>
                </a:cxn>
                <a:cxn ang="0">
                  <a:pos x="397" y="364"/>
                </a:cxn>
                <a:cxn ang="0">
                  <a:pos x="390" y="367"/>
                </a:cxn>
                <a:cxn ang="0">
                  <a:pos x="378" y="371"/>
                </a:cxn>
                <a:cxn ang="0">
                  <a:pos x="369" y="375"/>
                </a:cxn>
                <a:cxn ang="0">
                  <a:pos x="354" y="375"/>
                </a:cxn>
                <a:cxn ang="0">
                  <a:pos x="338" y="375"/>
                </a:cxn>
                <a:cxn ang="0">
                  <a:pos x="321" y="375"/>
                </a:cxn>
                <a:cxn ang="0">
                  <a:pos x="304" y="375"/>
                </a:cxn>
                <a:cxn ang="0">
                  <a:pos x="283" y="371"/>
                </a:cxn>
                <a:cxn ang="0">
                  <a:pos x="264" y="369"/>
                </a:cxn>
                <a:cxn ang="0">
                  <a:pos x="243" y="365"/>
                </a:cxn>
                <a:cxn ang="0">
                  <a:pos x="222" y="364"/>
                </a:cxn>
                <a:cxn ang="0">
                  <a:pos x="181" y="352"/>
                </a:cxn>
                <a:cxn ang="0">
                  <a:pos x="144" y="337"/>
                </a:cxn>
                <a:cxn ang="0">
                  <a:pos x="110" y="320"/>
                </a:cxn>
                <a:cxn ang="0">
                  <a:pos x="84" y="299"/>
                </a:cxn>
                <a:cxn ang="0">
                  <a:pos x="59" y="274"/>
                </a:cxn>
                <a:cxn ang="0">
                  <a:pos x="40" y="251"/>
                </a:cxn>
                <a:cxn ang="0">
                  <a:pos x="23" y="225"/>
                </a:cxn>
                <a:cxn ang="0">
                  <a:pos x="13" y="200"/>
                </a:cxn>
                <a:cxn ang="0">
                  <a:pos x="4" y="172"/>
                </a:cxn>
                <a:cxn ang="0">
                  <a:pos x="0" y="143"/>
                </a:cxn>
                <a:cxn ang="0">
                  <a:pos x="0" y="115"/>
                </a:cxn>
                <a:cxn ang="0">
                  <a:pos x="6" y="90"/>
                </a:cxn>
                <a:cxn ang="0">
                  <a:pos x="11" y="63"/>
                </a:cxn>
                <a:cxn ang="0">
                  <a:pos x="23" y="40"/>
                </a:cxn>
                <a:cxn ang="0">
                  <a:pos x="38" y="18"/>
                </a:cxn>
                <a:cxn ang="0">
                  <a:pos x="57" y="0"/>
                </a:cxn>
                <a:cxn ang="0">
                  <a:pos x="57" y="0"/>
                </a:cxn>
              </a:cxnLst>
              <a:rect l="0" t="0" r="r" b="b"/>
              <a:pathLst>
                <a:path w="409" h="375">
                  <a:moveTo>
                    <a:pt x="57" y="0"/>
                  </a:moveTo>
                  <a:lnTo>
                    <a:pt x="47" y="33"/>
                  </a:lnTo>
                  <a:lnTo>
                    <a:pt x="44" y="67"/>
                  </a:lnTo>
                  <a:lnTo>
                    <a:pt x="46" y="99"/>
                  </a:lnTo>
                  <a:lnTo>
                    <a:pt x="53" y="134"/>
                  </a:lnTo>
                  <a:lnTo>
                    <a:pt x="63" y="162"/>
                  </a:lnTo>
                  <a:lnTo>
                    <a:pt x="78" y="191"/>
                  </a:lnTo>
                  <a:lnTo>
                    <a:pt x="97" y="217"/>
                  </a:lnTo>
                  <a:lnTo>
                    <a:pt x="122" y="244"/>
                  </a:lnTo>
                  <a:lnTo>
                    <a:pt x="146" y="265"/>
                  </a:lnTo>
                  <a:lnTo>
                    <a:pt x="177" y="284"/>
                  </a:lnTo>
                  <a:lnTo>
                    <a:pt x="207" y="299"/>
                  </a:lnTo>
                  <a:lnTo>
                    <a:pt x="243" y="314"/>
                  </a:lnTo>
                  <a:lnTo>
                    <a:pt x="279" y="324"/>
                  </a:lnTo>
                  <a:lnTo>
                    <a:pt x="319" y="331"/>
                  </a:lnTo>
                  <a:lnTo>
                    <a:pt x="359" y="333"/>
                  </a:lnTo>
                  <a:lnTo>
                    <a:pt x="403" y="333"/>
                  </a:lnTo>
                  <a:lnTo>
                    <a:pt x="409" y="346"/>
                  </a:lnTo>
                  <a:lnTo>
                    <a:pt x="405" y="360"/>
                  </a:lnTo>
                  <a:lnTo>
                    <a:pt x="397" y="364"/>
                  </a:lnTo>
                  <a:lnTo>
                    <a:pt x="390" y="367"/>
                  </a:lnTo>
                  <a:lnTo>
                    <a:pt x="378" y="371"/>
                  </a:lnTo>
                  <a:lnTo>
                    <a:pt x="369" y="375"/>
                  </a:lnTo>
                  <a:lnTo>
                    <a:pt x="354" y="375"/>
                  </a:lnTo>
                  <a:lnTo>
                    <a:pt x="338" y="375"/>
                  </a:lnTo>
                  <a:lnTo>
                    <a:pt x="321" y="375"/>
                  </a:lnTo>
                  <a:lnTo>
                    <a:pt x="304" y="375"/>
                  </a:lnTo>
                  <a:lnTo>
                    <a:pt x="283" y="371"/>
                  </a:lnTo>
                  <a:lnTo>
                    <a:pt x="264" y="369"/>
                  </a:lnTo>
                  <a:lnTo>
                    <a:pt x="243" y="365"/>
                  </a:lnTo>
                  <a:lnTo>
                    <a:pt x="222" y="364"/>
                  </a:lnTo>
                  <a:lnTo>
                    <a:pt x="181" y="352"/>
                  </a:lnTo>
                  <a:lnTo>
                    <a:pt x="144" y="337"/>
                  </a:lnTo>
                  <a:lnTo>
                    <a:pt x="110" y="320"/>
                  </a:lnTo>
                  <a:lnTo>
                    <a:pt x="84" y="299"/>
                  </a:lnTo>
                  <a:lnTo>
                    <a:pt x="59" y="274"/>
                  </a:lnTo>
                  <a:lnTo>
                    <a:pt x="40" y="251"/>
                  </a:lnTo>
                  <a:lnTo>
                    <a:pt x="23" y="225"/>
                  </a:lnTo>
                  <a:lnTo>
                    <a:pt x="13" y="200"/>
                  </a:lnTo>
                  <a:lnTo>
                    <a:pt x="4" y="172"/>
                  </a:lnTo>
                  <a:lnTo>
                    <a:pt x="0" y="143"/>
                  </a:lnTo>
                  <a:lnTo>
                    <a:pt x="0" y="115"/>
                  </a:lnTo>
                  <a:lnTo>
                    <a:pt x="6" y="90"/>
                  </a:lnTo>
                  <a:lnTo>
                    <a:pt x="11" y="63"/>
                  </a:lnTo>
                  <a:lnTo>
                    <a:pt x="23" y="40"/>
                  </a:lnTo>
                  <a:lnTo>
                    <a:pt x="38" y="18"/>
                  </a:lnTo>
                  <a:lnTo>
                    <a:pt x="57" y="0"/>
                  </a:lnTo>
                  <a:lnTo>
                    <a:pt x="57"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56" name="Freeform 48"/>
            <p:cNvSpPr>
              <a:spLocks/>
            </p:cNvSpPr>
            <p:nvPr/>
          </p:nvSpPr>
          <p:spPr bwMode="auto">
            <a:xfrm>
              <a:off x="4640" y="1355"/>
              <a:ext cx="36" cy="44"/>
            </a:xfrm>
            <a:custGeom>
              <a:avLst/>
              <a:gdLst/>
              <a:ahLst/>
              <a:cxnLst>
                <a:cxn ang="0">
                  <a:pos x="32" y="0"/>
                </a:cxn>
                <a:cxn ang="0">
                  <a:pos x="49" y="4"/>
                </a:cxn>
                <a:cxn ang="0">
                  <a:pos x="62" y="11"/>
                </a:cxn>
                <a:cxn ang="0">
                  <a:pos x="68" y="19"/>
                </a:cxn>
                <a:cxn ang="0">
                  <a:pos x="72" y="30"/>
                </a:cxn>
                <a:cxn ang="0">
                  <a:pos x="70" y="42"/>
                </a:cxn>
                <a:cxn ang="0">
                  <a:pos x="68" y="53"/>
                </a:cxn>
                <a:cxn ang="0">
                  <a:pos x="61" y="63"/>
                </a:cxn>
                <a:cxn ang="0">
                  <a:pos x="55" y="74"/>
                </a:cxn>
                <a:cxn ang="0">
                  <a:pos x="45" y="80"/>
                </a:cxn>
                <a:cxn ang="0">
                  <a:pos x="36" y="86"/>
                </a:cxn>
                <a:cxn ang="0">
                  <a:pos x="24" y="87"/>
                </a:cxn>
                <a:cxn ang="0">
                  <a:pos x="17" y="87"/>
                </a:cxn>
                <a:cxn ang="0">
                  <a:pos x="7" y="82"/>
                </a:cxn>
                <a:cxn ang="0">
                  <a:pos x="3" y="72"/>
                </a:cxn>
                <a:cxn ang="0">
                  <a:pos x="0" y="55"/>
                </a:cxn>
                <a:cxn ang="0">
                  <a:pos x="2" y="36"/>
                </a:cxn>
                <a:cxn ang="0">
                  <a:pos x="3" y="25"/>
                </a:cxn>
                <a:cxn ang="0">
                  <a:pos x="13" y="13"/>
                </a:cxn>
                <a:cxn ang="0">
                  <a:pos x="22" y="4"/>
                </a:cxn>
                <a:cxn ang="0">
                  <a:pos x="32" y="0"/>
                </a:cxn>
                <a:cxn ang="0">
                  <a:pos x="32" y="0"/>
                </a:cxn>
              </a:cxnLst>
              <a:rect l="0" t="0" r="r" b="b"/>
              <a:pathLst>
                <a:path w="72" h="87">
                  <a:moveTo>
                    <a:pt x="32" y="0"/>
                  </a:moveTo>
                  <a:lnTo>
                    <a:pt x="49" y="4"/>
                  </a:lnTo>
                  <a:lnTo>
                    <a:pt x="62" y="11"/>
                  </a:lnTo>
                  <a:lnTo>
                    <a:pt x="68" y="19"/>
                  </a:lnTo>
                  <a:lnTo>
                    <a:pt x="72" y="30"/>
                  </a:lnTo>
                  <a:lnTo>
                    <a:pt x="70" y="42"/>
                  </a:lnTo>
                  <a:lnTo>
                    <a:pt x="68" y="53"/>
                  </a:lnTo>
                  <a:lnTo>
                    <a:pt x="61" y="63"/>
                  </a:lnTo>
                  <a:lnTo>
                    <a:pt x="55" y="74"/>
                  </a:lnTo>
                  <a:lnTo>
                    <a:pt x="45" y="80"/>
                  </a:lnTo>
                  <a:lnTo>
                    <a:pt x="36" y="86"/>
                  </a:lnTo>
                  <a:lnTo>
                    <a:pt x="24" y="87"/>
                  </a:lnTo>
                  <a:lnTo>
                    <a:pt x="17" y="87"/>
                  </a:lnTo>
                  <a:lnTo>
                    <a:pt x="7" y="82"/>
                  </a:lnTo>
                  <a:lnTo>
                    <a:pt x="3" y="72"/>
                  </a:lnTo>
                  <a:lnTo>
                    <a:pt x="0" y="55"/>
                  </a:lnTo>
                  <a:lnTo>
                    <a:pt x="2" y="36"/>
                  </a:lnTo>
                  <a:lnTo>
                    <a:pt x="3" y="25"/>
                  </a:lnTo>
                  <a:lnTo>
                    <a:pt x="13" y="13"/>
                  </a:lnTo>
                  <a:lnTo>
                    <a:pt x="22" y="4"/>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57" name="Freeform 49"/>
            <p:cNvSpPr>
              <a:spLocks/>
            </p:cNvSpPr>
            <p:nvPr/>
          </p:nvSpPr>
          <p:spPr bwMode="auto">
            <a:xfrm>
              <a:off x="4753" y="1370"/>
              <a:ext cx="39" cy="38"/>
            </a:xfrm>
            <a:custGeom>
              <a:avLst/>
              <a:gdLst/>
              <a:ahLst/>
              <a:cxnLst>
                <a:cxn ang="0">
                  <a:pos x="30" y="2"/>
                </a:cxn>
                <a:cxn ang="0">
                  <a:pos x="44" y="0"/>
                </a:cxn>
                <a:cxn ang="0">
                  <a:pos x="57" y="2"/>
                </a:cxn>
                <a:cxn ang="0">
                  <a:pos x="66" y="8"/>
                </a:cxn>
                <a:cxn ang="0">
                  <a:pos x="74" y="16"/>
                </a:cxn>
                <a:cxn ang="0">
                  <a:pos x="78" y="33"/>
                </a:cxn>
                <a:cxn ang="0">
                  <a:pos x="74" y="54"/>
                </a:cxn>
                <a:cxn ang="0">
                  <a:pos x="61" y="67"/>
                </a:cxn>
                <a:cxn ang="0">
                  <a:pos x="44" y="76"/>
                </a:cxn>
                <a:cxn ang="0">
                  <a:pos x="32" y="75"/>
                </a:cxn>
                <a:cxn ang="0">
                  <a:pos x="23" y="73"/>
                </a:cxn>
                <a:cxn ang="0">
                  <a:pos x="13" y="65"/>
                </a:cxn>
                <a:cxn ang="0">
                  <a:pos x="4" y="54"/>
                </a:cxn>
                <a:cxn ang="0">
                  <a:pos x="0" y="37"/>
                </a:cxn>
                <a:cxn ang="0">
                  <a:pos x="6" y="23"/>
                </a:cxn>
                <a:cxn ang="0">
                  <a:pos x="15" y="10"/>
                </a:cxn>
                <a:cxn ang="0">
                  <a:pos x="30" y="2"/>
                </a:cxn>
                <a:cxn ang="0">
                  <a:pos x="30" y="2"/>
                </a:cxn>
              </a:cxnLst>
              <a:rect l="0" t="0" r="r" b="b"/>
              <a:pathLst>
                <a:path w="78" h="76">
                  <a:moveTo>
                    <a:pt x="30" y="2"/>
                  </a:moveTo>
                  <a:lnTo>
                    <a:pt x="44" y="0"/>
                  </a:lnTo>
                  <a:lnTo>
                    <a:pt x="57" y="2"/>
                  </a:lnTo>
                  <a:lnTo>
                    <a:pt x="66" y="8"/>
                  </a:lnTo>
                  <a:lnTo>
                    <a:pt x="74" y="16"/>
                  </a:lnTo>
                  <a:lnTo>
                    <a:pt x="78" y="33"/>
                  </a:lnTo>
                  <a:lnTo>
                    <a:pt x="74" y="54"/>
                  </a:lnTo>
                  <a:lnTo>
                    <a:pt x="61" y="67"/>
                  </a:lnTo>
                  <a:lnTo>
                    <a:pt x="44" y="76"/>
                  </a:lnTo>
                  <a:lnTo>
                    <a:pt x="32" y="75"/>
                  </a:lnTo>
                  <a:lnTo>
                    <a:pt x="23" y="73"/>
                  </a:lnTo>
                  <a:lnTo>
                    <a:pt x="13" y="65"/>
                  </a:lnTo>
                  <a:lnTo>
                    <a:pt x="4" y="54"/>
                  </a:lnTo>
                  <a:lnTo>
                    <a:pt x="0" y="37"/>
                  </a:lnTo>
                  <a:lnTo>
                    <a:pt x="6" y="23"/>
                  </a:lnTo>
                  <a:lnTo>
                    <a:pt x="15" y="10"/>
                  </a:lnTo>
                  <a:lnTo>
                    <a:pt x="30" y="2"/>
                  </a:lnTo>
                  <a:lnTo>
                    <a:pt x="30" y="2"/>
                  </a:lnTo>
                  <a:close/>
                </a:path>
              </a:pathLst>
            </a:custGeom>
            <a:solidFill>
              <a:srgbClr val="FFB5A8"/>
            </a:solidFill>
            <a:ln w="9525">
              <a:noFill/>
              <a:round/>
              <a:headEnd/>
              <a:tailEnd/>
            </a:ln>
          </p:spPr>
          <p:txBody>
            <a:bodyPr>
              <a:prstTxWarp prst="textNoShape">
                <a:avLst/>
              </a:prstTxWarp>
            </a:bodyPr>
            <a:lstStyle/>
            <a:p>
              <a:endParaRPr lang="es-MX"/>
            </a:p>
          </p:txBody>
        </p:sp>
        <p:sp>
          <p:nvSpPr>
            <p:cNvPr id="324658" name="Freeform 50"/>
            <p:cNvSpPr>
              <a:spLocks/>
            </p:cNvSpPr>
            <p:nvPr/>
          </p:nvSpPr>
          <p:spPr bwMode="auto">
            <a:xfrm>
              <a:off x="4557" y="1410"/>
              <a:ext cx="37" cy="40"/>
            </a:xfrm>
            <a:custGeom>
              <a:avLst/>
              <a:gdLst/>
              <a:ahLst/>
              <a:cxnLst>
                <a:cxn ang="0">
                  <a:pos x="35" y="0"/>
                </a:cxn>
                <a:cxn ang="0">
                  <a:pos x="52" y="4"/>
                </a:cxn>
                <a:cxn ang="0">
                  <a:pos x="65" y="14"/>
                </a:cxn>
                <a:cxn ang="0">
                  <a:pos x="71" y="21"/>
                </a:cxn>
                <a:cxn ang="0">
                  <a:pos x="75" y="33"/>
                </a:cxn>
                <a:cxn ang="0">
                  <a:pos x="73" y="42"/>
                </a:cxn>
                <a:cxn ang="0">
                  <a:pos x="69" y="52"/>
                </a:cxn>
                <a:cxn ang="0">
                  <a:pos x="61" y="61"/>
                </a:cxn>
                <a:cxn ang="0">
                  <a:pos x="54" y="71"/>
                </a:cxn>
                <a:cxn ang="0">
                  <a:pos x="42" y="74"/>
                </a:cxn>
                <a:cxn ang="0">
                  <a:pos x="33" y="80"/>
                </a:cxn>
                <a:cxn ang="0">
                  <a:pos x="21" y="78"/>
                </a:cxn>
                <a:cxn ang="0">
                  <a:pos x="16" y="78"/>
                </a:cxn>
                <a:cxn ang="0">
                  <a:pos x="6" y="71"/>
                </a:cxn>
                <a:cxn ang="0">
                  <a:pos x="2" y="61"/>
                </a:cxn>
                <a:cxn ang="0">
                  <a:pos x="0" y="44"/>
                </a:cxn>
                <a:cxn ang="0">
                  <a:pos x="6" y="25"/>
                </a:cxn>
                <a:cxn ang="0">
                  <a:pos x="10" y="17"/>
                </a:cxn>
                <a:cxn ang="0">
                  <a:pos x="19" y="12"/>
                </a:cxn>
                <a:cxn ang="0">
                  <a:pos x="27" y="4"/>
                </a:cxn>
                <a:cxn ang="0">
                  <a:pos x="35" y="0"/>
                </a:cxn>
                <a:cxn ang="0">
                  <a:pos x="35" y="0"/>
                </a:cxn>
              </a:cxnLst>
              <a:rect l="0" t="0" r="r" b="b"/>
              <a:pathLst>
                <a:path w="75" h="80">
                  <a:moveTo>
                    <a:pt x="35" y="0"/>
                  </a:moveTo>
                  <a:lnTo>
                    <a:pt x="52" y="4"/>
                  </a:lnTo>
                  <a:lnTo>
                    <a:pt x="65" y="14"/>
                  </a:lnTo>
                  <a:lnTo>
                    <a:pt x="71" y="21"/>
                  </a:lnTo>
                  <a:lnTo>
                    <a:pt x="75" y="33"/>
                  </a:lnTo>
                  <a:lnTo>
                    <a:pt x="73" y="42"/>
                  </a:lnTo>
                  <a:lnTo>
                    <a:pt x="69" y="52"/>
                  </a:lnTo>
                  <a:lnTo>
                    <a:pt x="61" y="61"/>
                  </a:lnTo>
                  <a:lnTo>
                    <a:pt x="54" y="71"/>
                  </a:lnTo>
                  <a:lnTo>
                    <a:pt x="42" y="74"/>
                  </a:lnTo>
                  <a:lnTo>
                    <a:pt x="33" y="80"/>
                  </a:lnTo>
                  <a:lnTo>
                    <a:pt x="21" y="78"/>
                  </a:lnTo>
                  <a:lnTo>
                    <a:pt x="16" y="78"/>
                  </a:lnTo>
                  <a:lnTo>
                    <a:pt x="6" y="71"/>
                  </a:lnTo>
                  <a:lnTo>
                    <a:pt x="2" y="61"/>
                  </a:lnTo>
                  <a:lnTo>
                    <a:pt x="0" y="44"/>
                  </a:lnTo>
                  <a:lnTo>
                    <a:pt x="6" y="25"/>
                  </a:lnTo>
                  <a:lnTo>
                    <a:pt x="10" y="17"/>
                  </a:lnTo>
                  <a:lnTo>
                    <a:pt x="19" y="12"/>
                  </a:lnTo>
                  <a:lnTo>
                    <a:pt x="27" y="4"/>
                  </a:lnTo>
                  <a:lnTo>
                    <a:pt x="35" y="0"/>
                  </a:lnTo>
                  <a:lnTo>
                    <a:pt x="35"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59" name="Freeform 51"/>
            <p:cNvSpPr>
              <a:spLocks/>
            </p:cNvSpPr>
            <p:nvPr/>
          </p:nvSpPr>
          <p:spPr bwMode="auto">
            <a:xfrm>
              <a:off x="4867" y="1459"/>
              <a:ext cx="36" cy="33"/>
            </a:xfrm>
            <a:custGeom>
              <a:avLst/>
              <a:gdLst/>
              <a:ahLst/>
              <a:cxnLst>
                <a:cxn ang="0">
                  <a:pos x="33" y="0"/>
                </a:cxn>
                <a:cxn ang="0">
                  <a:pos x="42" y="0"/>
                </a:cxn>
                <a:cxn ang="0">
                  <a:pos x="53" y="6"/>
                </a:cxn>
                <a:cxn ang="0">
                  <a:pos x="61" y="13"/>
                </a:cxn>
                <a:cxn ang="0">
                  <a:pos x="69" y="25"/>
                </a:cxn>
                <a:cxn ang="0">
                  <a:pos x="71" y="34"/>
                </a:cxn>
                <a:cxn ang="0">
                  <a:pos x="72" y="46"/>
                </a:cxn>
                <a:cxn ang="0">
                  <a:pos x="69" y="55"/>
                </a:cxn>
                <a:cxn ang="0">
                  <a:pos x="63" y="67"/>
                </a:cxn>
                <a:cxn ang="0">
                  <a:pos x="48" y="67"/>
                </a:cxn>
                <a:cxn ang="0">
                  <a:pos x="34" y="67"/>
                </a:cxn>
                <a:cxn ang="0">
                  <a:pos x="17" y="65"/>
                </a:cxn>
                <a:cxn ang="0">
                  <a:pos x="10" y="63"/>
                </a:cxn>
                <a:cxn ang="0">
                  <a:pos x="0" y="42"/>
                </a:cxn>
                <a:cxn ang="0">
                  <a:pos x="4" y="25"/>
                </a:cxn>
                <a:cxn ang="0">
                  <a:pos x="14" y="10"/>
                </a:cxn>
                <a:cxn ang="0">
                  <a:pos x="33" y="0"/>
                </a:cxn>
                <a:cxn ang="0">
                  <a:pos x="33" y="0"/>
                </a:cxn>
              </a:cxnLst>
              <a:rect l="0" t="0" r="r" b="b"/>
              <a:pathLst>
                <a:path w="72" h="67">
                  <a:moveTo>
                    <a:pt x="33" y="0"/>
                  </a:moveTo>
                  <a:lnTo>
                    <a:pt x="42" y="0"/>
                  </a:lnTo>
                  <a:lnTo>
                    <a:pt x="53" y="6"/>
                  </a:lnTo>
                  <a:lnTo>
                    <a:pt x="61" y="13"/>
                  </a:lnTo>
                  <a:lnTo>
                    <a:pt x="69" y="25"/>
                  </a:lnTo>
                  <a:lnTo>
                    <a:pt x="71" y="34"/>
                  </a:lnTo>
                  <a:lnTo>
                    <a:pt x="72" y="46"/>
                  </a:lnTo>
                  <a:lnTo>
                    <a:pt x="69" y="55"/>
                  </a:lnTo>
                  <a:lnTo>
                    <a:pt x="63" y="67"/>
                  </a:lnTo>
                  <a:lnTo>
                    <a:pt x="48" y="67"/>
                  </a:lnTo>
                  <a:lnTo>
                    <a:pt x="34" y="67"/>
                  </a:lnTo>
                  <a:lnTo>
                    <a:pt x="17" y="65"/>
                  </a:lnTo>
                  <a:lnTo>
                    <a:pt x="10" y="63"/>
                  </a:lnTo>
                  <a:lnTo>
                    <a:pt x="0" y="42"/>
                  </a:lnTo>
                  <a:lnTo>
                    <a:pt x="4" y="25"/>
                  </a:lnTo>
                  <a:lnTo>
                    <a:pt x="14" y="10"/>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60" name="Freeform 52"/>
            <p:cNvSpPr>
              <a:spLocks/>
            </p:cNvSpPr>
            <p:nvPr/>
          </p:nvSpPr>
          <p:spPr bwMode="auto">
            <a:xfrm>
              <a:off x="4515" y="1503"/>
              <a:ext cx="37" cy="38"/>
            </a:xfrm>
            <a:custGeom>
              <a:avLst/>
              <a:gdLst/>
              <a:ahLst/>
              <a:cxnLst>
                <a:cxn ang="0">
                  <a:pos x="32" y="0"/>
                </a:cxn>
                <a:cxn ang="0">
                  <a:pos x="49" y="5"/>
                </a:cxn>
                <a:cxn ang="0">
                  <a:pos x="62" y="13"/>
                </a:cxn>
                <a:cxn ang="0">
                  <a:pos x="68" y="20"/>
                </a:cxn>
                <a:cxn ang="0">
                  <a:pos x="74" y="32"/>
                </a:cxn>
                <a:cxn ang="0">
                  <a:pos x="66" y="51"/>
                </a:cxn>
                <a:cxn ang="0">
                  <a:pos x="53" y="68"/>
                </a:cxn>
                <a:cxn ang="0">
                  <a:pos x="42" y="72"/>
                </a:cxn>
                <a:cxn ang="0">
                  <a:pos x="32" y="76"/>
                </a:cxn>
                <a:cxn ang="0">
                  <a:pos x="21" y="74"/>
                </a:cxn>
                <a:cxn ang="0">
                  <a:pos x="15" y="74"/>
                </a:cxn>
                <a:cxn ang="0">
                  <a:pos x="5" y="66"/>
                </a:cxn>
                <a:cxn ang="0">
                  <a:pos x="2" y="55"/>
                </a:cxn>
                <a:cxn ang="0">
                  <a:pos x="0" y="39"/>
                </a:cxn>
                <a:cxn ang="0">
                  <a:pos x="5" y="20"/>
                </a:cxn>
                <a:cxn ang="0">
                  <a:pos x="9" y="15"/>
                </a:cxn>
                <a:cxn ang="0">
                  <a:pos x="19" y="9"/>
                </a:cxn>
                <a:cxn ang="0">
                  <a:pos x="24" y="3"/>
                </a:cxn>
                <a:cxn ang="0">
                  <a:pos x="32" y="0"/>
                </a:cxn>
                <a:cxn ang="0">
                  <a:pos x="32" y="0"/>
                </a:cxn>
              </a:cxnLst>
              <a:rect l="0" t="0" r="r" b="b"/>
              <a:pathLst>
                <a:path w="74" h="76">
                  <a:moveTo>
                    <a:pt x="32" y="0"/>
                  </a:moveTo>
                  <a:lnTo>
                    <a:pt x="49" y="5"/>
                  </a:lnTo>
                  <a:lnTo>
                    <a:pt x="62" y="13"/>
                  </a:lnTo>
                  <a:lnTo>
                    <a:pt x="68" y="20"/>
                  </a:lnTo>
                  <a:lnTo>
                    <a:pt x="74" y="32"/>
                  </a:lnTo>
                  <a:lnTo>
                    <a:pt x="66" y="51"/>
                  </a:lnTo>
                  <a:lnTo>
                    <a:pt x="53" y="68"/>
                  </a:lnTo>
                  <a:lnTo>
                    <a:pt x="42" y="72"/>
                  </a:lnTo>
                  <a:lnTo>
                    <a:pt x="32" y="76"/>
                  </a:lnTo>
                  <a:lnTo>
                    <a:pt x="21" y="74"/>
                  </a:lnTo>
                  <a:lnTo>
                    <a:pt x="15" y="74"/>
                  </a:lnTo>
                  <a:lnTo>
                    <a:pt x="5" y="66"/>
                  </a:lnTo>
                  <a:lnTo>
                    <a:pt x="2" y="55"/>
                  </a:lnTo>
                  <a:lnTo>
                    <a:pt x="0" y="39"/>
                  </a:lnTo>
                  <a:lnTo>
                    <a:pt x="5" y="20"/>
                  </a:lnTo>
                  <a:lnTo>
                    <a:pt x="9" y="15"/>
                  </a:lnTo>
                  <a:lnTo>
                    <a:pt x="19" y="9"/>
                  </a:lnTo>
                  <a:lnTo>
                    <a:pt x="24" y="3"/>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61" name="Freeform 53"/>
            <p:cNvSpPr>
              <a:spLocks/>
            </p:cNvSpPr>
            <p:nvPr/>
          </p:nvSpPr>
          <p:spPr bwMode="auto">
            <a:xfrm>
              <a:off x="4922" y="1553"/>
              <a:ext cx="35" cy="33"/>
            </a:xfrm>
            <a:custGeom>
              <a:avLst/>
              <a:gdLst/>
              <a:ahLst/>
              <a:cxnLst>
                <a:cxn ang="0">
                  <a:pos x="33" y="0"/>
                </a:cxn>
                <a:cxn ang="0">
                  <a:pos x="42" y="0"/>
                </a:cxn>
                <a:cxn ang="0">
                  <a:pos x="52" y="6"/>
                </a:cxn>
                <a:cxn ang="0">
                  <a:pos x="59" y="12"/>
                </a:cxn>
                <a:cxn ang="0">
                  <a:pos x="67" y="23"/>
                </a:cxn>
                <a:cxn ang="0">
                  <a:pos x="71" y="35"/>
                </a:cxn>
                <a:cxn ang="0">
                  <a:pos x="71" y="46"/>
                </a:cxn>
                <a:cxn ang="0">
                  <a:pos x="69" y="56"/>
                </a:cxn>
                <a:cxn ang="0">
                  <a:pos x="63" y="67"/>
                </a:cxn>
                <a:cxn ang="0">
                  <a:pos x="50" y="65"/>
                </a:cxn>
                <a:cxn ang="0">
                  <a:pos x="35" y="65"/>
                </a:cxn>
                <a:cxn ang="0">
                  <a:pos x="18" y="63"/>
                </a:cxn>
                <a:cxn ang="0">
                  <a:pos x="8" y="61"/>
                </a:cxn>
                <a:cxn ang="0">
                  <a:pos x="0" y="42"/>
                </a:cxn>
                <a:cxn ang="0">
                  <a:pos x="6" y="25"/>
                </a:cxn>
                <a:cxn ang="0">
                  <a:pos x="16" y="10"/>
                </a:cxn>
                <a:cxn ang="0">
                  <a:pos x="33" y="0"/>
                </a:cxn>
                <a:cxn ang="0">
                  <a:pos x="33" y="0"/>
                </a:cxn>
              </a:cxnLst>
              <a:rect l="0" t="0" r="r" b="b"/>
              <a:pathLst>
                <a:path w="71" h="67">
                  <a:moveTo>
                    <a:pt x="33" y="0"/>
                  </a:moveTo>
                  <a:lnTo>
                    <a:pt x="42" y="0"/>
                  </a:lnTo>
                  <a:lnTo>
                    <a:pt x="52" y="6"/>
                  </a:lnTo>
                  <a:lnTo>
                    <a:pt x="59" y="12"/>
                  </a:lnTo>
                  <a:lnTo>
                    <a:pt x="67" y="23"/>
                  </a:lnTo>
                  <a:lnTo>
                    <a:pt x="71" y="35"/>
                  </a:lnTo>
                  <a:lnTo>
                    <a:pt x="71" y="46"/>
                  </a:lnTo>
                  <a:lnTo>
                    <a:pt x="69" y="56"/>
                  </a:lnTo>
                  <a:lnTo>
                    <a:pt x="63" y="67"/>
                  </a:lnTo>
                  <a:lnTo>
                    <a:pt x="50" y="65"/>
                  </a:lnTo>
                  <a:lnTo>
                    <a:pt x="35" y="65"/>
                  </a:lnTo>
                  <a:lnTo>
                    <a:pt x="18" y="63"/>
                  </a:lnTo>
                  <a:lnTo>
                    <a:pt x="8" y="61"/>
                  </a:lnTo>
                  <a:lnTo>
                    <a:pt x="0" y="42"/>
                  </a:lnTo>
                  <a:lnTo>
                    <a:pt x="6" y="25"/>
                  </a:lnTo>
                  <a:lnTo>
                    <a:pt x="16" y="10"/>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62" name="Freeform 54"/>
            <p:cNvSpPr>
              <a:spLocks/>
            </p:cNvSpPr>
            <p:nvPr/>
          </p:nvSpPr>
          <p:spPr bwMode="auto">
            <a:xfrm>
              <a:off x="4546" y="1607"/>
              <a:ext cx="39" cy="47"/>
            </a:xfrm>
            <a:custGeom>
              <a:avLst/>
              <a:gdLst/>
              <a:ahLst/>
              <a:cxnLst>
                <a:cxn ang="0">
                  <a:pos x="33" y="0"/>
                </a:cxn>
                <a:cxn ang="0">
                  <a:pos x="50" y="2"/>
                </a:cxn>
                <a:cxn ang="0">
                  <a:pos x="63" y="7"/>
                </a:cxn>
                <a:cxn ang="0">
                  <a:pos x="71" y="17"/>
                </a:cxn>
                <a:cxn ang="0">
                  <a:pos x="76" y="28"/>
                </a:cxn>
                <a:cxn ang="0">
                  <a:pos x="76" y="40"/>
                </a:cxn>
                <a:cxn ang="0">
                  <a:pos x="78" y="51"/>
                </a:cxn>
                <a:cxn ang="0">
                  <a:pos x="75" y="62"/>
                </a:cxn>
                <a:cxn ang="0">
                  <a:pos x="71" y="74"/>
                </a:cxn>
                <a:cxn ang="0">
                  <a:pos x="56" y="89"/>
                </a:cxn>
                <a:cxn ang="0">
                  <a:pos x="38" y="95"/>
                </a:cxn>
                <a:cxn ang="0">
                  <a:pos x="29" y="91"/>
                </a:cxn>
                <a:cxn ang="0">
                  <a:pos x="19" y="85"/>
                </a:cxn>
                <a:cxn ang="0">
                  <a:pos x="12" y="72"/>
                </a:cxn>
                <a:cxn ang="0">
                  <a:pos x="6" y="55"/>
                </a:cxn>
                <a:cxn ang="0">
                  <a:pos x="0" y="38"/>
                </a:cxn>
                <a:cxn ang="0">
                  <a:pos x="6" y="21"/>
                </a:cxn>
                <a:cxn ang="0">
                  <a:pos x="18" y="7"/>
                </a:cxn>
                <a:cxn ang="0">
                  <a:pos x="33" y="0"/>
                </a:cxn>
                <a:cxn ang="0">
                  <a:pos x="33" y="0"/>
                </a:cxn>
              </a:cxnLst>
              <a:rect l="0" t="0" r="r" b="b"/>
              <a:pathLst>
                <a:path w="78" h="95">
                  <a:moveTo>
                    <a:pt x="33" y="0"/>
                  </a:moveTo>
                  <a:lnTo>
                    <a:pt x="50" y="2"/>
                  </a:lnTo>
                  <a:lnTo>
                    <a:pt x="63" y="7"/>
                  </a:lnTo>
                  <a:lnTo>
                    <a:pt x="71" y="17"/>
                  </a:lnTo>
                  <a:lnTo>
                    <a:pt x="76" y="28"/>
                  </a:lnTo>
                  <a:lnTo>
                    <a:pt x="76" y="40"/>
                  </a:lnTo>
                  <a:lnTo>
                    <a:pt x="78" y="51"/>
                  </a:lnTo>
                  <a:lnTo>
                    <a:pt x="75" y="62"/>
                  </a:lnTo>
                  <a:lnTo>
                    <a:pt x="71" y="74"/>
                  </a:lnTo>
                  <a:lnTo>
                    <a:pt x="56" y="89"/>
                  </a:lnTo>
                  <a:lnTo>
                    <a:pt x="38" y="95"/>
                  </a:lnTo>
                  <a:lnTo>
                    <a:pt x="29" y="91"/>
                  </a:lnTo>
                  <a:lnTo>
                    <a:pt x="19" y="85"/>
                  </a:lnTo>
                  <a:lnTo>
                    <a:pt x="12" y="72"/>
                  </a:lnTo>
                  <a:lnTo>
                    <a:pt x="6" y="55"/>
                  </a:lnTo>
                  <a:lnTo>
                    <a:pt x="0" y="38"/>
                  </a:lnTo>
                  <a:lnTo>
                    <a:pt x="6" y="21"/>
                  </a:lnTo>
                  <a:lnTo>
                    <a:pt x="18" y="7"/>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63" name="Freeform 55"/>
            <p:cNvSpPr>
              <a:spLocks/>
            </p:cNvSpPr>
            <p:nvPr/>
          </p:nvSpPr>
          <p:spPr bwMode="auto">
            <a:xfrm>
              <a:off x="4655" y="1691"/>
              <a:ext cx="36" cy="34"/>
            </a:xfrm>
            <a:custGeom>
              <a:avLst/>
              <a:gdLst/>
              <a:ahLst/>
              <a:cxnLst>
                <a:cxn ang="0">
                  <a:pos x="33" y="0"/>
                </a:cxn>
                <a:cxn ang="0">
                  <a:pos x="42" y="0"/>
                </a:cxn>
                <a:cxn ang="0">
                  <a:pos x="53" y="6"/>
                </a:cxn>
                <a:cxn ang="0">
                  <a:pos x="61" y="13"/>
                </a:cxn>
                <a:cxn ang="0">
                  <a:pos x="69" y="25"/>
                </a:cxn>
                <a:cxn ang="0">
                  <a:pos x="71" y="34"/>
                </a:cxn>
                <a:cxn ang="0">
                  <a:pos x="72" y="46"/>
                </a:cxn>
                <a:cxn ang="0">
                  <a:pos x="69" y="55"/>
                </a:cxn>
                <a:cxn ang="0">
                  <a:pos x="63" y="66"/>
                </a:cxn>
                <a:cxn ang="0">
                  <a:pos x="50" y="66"/>
                </a:cxn>
                <a:cxn ang="0">
                  <a:pos x="34" y="66"/>
                </a:cxn>
                <a:cxn ang="0">
                  <a:pos x="19" y="65"/>
                </a:cxn>
                <a:cxn ang="0">
                  <a:pos x="10" y="63"/>
                </a:cxn>
                <a:cxn ang="0">
                  <a:pos x="0" y="44"/>
                </a:cxn>
                <a:cxn ang="0">
                  <a:pos x="4" y="25"/>
                </a:cxn>
                <a:cxn ang="0">
                  <a:pos x="15" y="9"/>
                </a:cxn>
                <a:cxn ang="0">
                  <a:pos x="33" y="0"/>
                </a:cxn>
                <a:cxn ang="0">
                  <a:pos x="33" y="0"/>
                </a:cxn>
              </a:cxnLst>
              <a:rect l="0" t="0" r="r" b="b"/>
              <a:pathLst>
                <a:path w="72" h="66">
                  <a:moveTo>
                    <a:pt x="33" y="0"/>
                  </a:moveTo>
                  <a:lnTo>
                    <a:pt x="42" y="0"/>
                  </a:lnTo>
                  <a:lnTo>
                    <a:pt x="53" y="6"/>
                  </a:lnTo>
                  <a:lnTo>
                    <a:pt x="61" y="13"/>
                  </a:lnTo>
                  <a:lnTo>
                    <a:pt x="69" y="25"/>
                  </a:lnTo>
                  <a:lnTo>
                    <a:pt x="71" y="34"/>
                  </a:lnTo>
                  <a:lnTo>
                    <a:pt x="72" y="46"/>
                  </a:lnTo>
                  <a:lnTo>
                    <a:pt x="69" y="55"/>
                  </a:lnTo>
                  <a:lnTo>
                    <a:pt x="63" y="66"/>
                  </a:lnTo>
                  <a:lnTo>
                    <a:pt x="50" y="66"/>
                  </a:lnTo>
                  <a:lnTo>
                    <a:pt x="34" y="66"/>
                  </a:lnTo>
                  <a:lnTo>
                    <a:pt x="19" y="65"/>
                  </a:lnTo>
                  <a:lnTo>
                    <a:pt x="10" y="63"/>
                  </a:lnTo>
                  <a:lnTo>
                    <a:pt x="0" y="44"/>
                  </a:lnTo>
                  <a:lnTo>
                    <a:pt x="4" y="25"/>
                  </a:lnTo>
                  <a:lnTo>
                    <a:pt x="15" y="9"/>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64" name="Freeform 56"/>
            <p:cNvSpPr>
              <a:spLocks/>
            </p:cNvSpPr>
            <p:nvPr/>
          </p:nvSpPr>
          <p:spPr bwMode="auto">
            <a:xfrm>
              <a:off x="4783" y="1712"/>
              <a:ext cx="47" cy="46"/>
            </a:xfrm>
            <a:custGeom>
              <a:avLst/>
              <a:gdLst/>
              <a:ahLst/>
              <a:cxnLst>
                <a:cxn ang="0">
                  <a:pos x="32" y="0"/>
                </a:cxn>
                <a:cxn ang="0">
                  <a:pos x="44" y="2"/>
                </a:cxn>
                <a:cxn ang="0">
                  <a:pos x="59" y="7"/>
                </a:cxn>
                <a:cxn ang="0">
                  <a:pos x="70" y="17"/>
                </a:cxn>
                <a:cxn ang="0">
                  <a:pos x="84" y="28"/>
                </a:cxn>
                <a:cxn ang="0">
                  <a:pos x="91" y="40"/>
                </a:cxn>
                <a:cxn ang="0">
                  <a:pos x="95" y="53"/>
                </a:cxn>
                <a:cxn ang="0">
                  <a:pos x="95" y="66"/>
                </a:cxn>
                <a:cxn ang="0">
                  <a:pos x="89" y="81"/>
                </a:cxn>
                <a:cxn ang="0">
                  <a:pos x="78" y="87"/>
                </a:cxn>
                <a:cxn ang="0">
                  <a:pos x="68" y="91"/>
                </a:cxn>
                <a:cxn ang="0">
                  <a:pos x="59" y="91"/>
                </a:cxn>
                <a:cxn ang="0">
                  <a:pos x="49" y="91"/>
                </a:cxn>
                <a:cxn ang="0">
                  <a:pos x="28" y="81"/>
                </a:cxn>
                <a:cxn ang="0">
                  <a:pos x="15" y="66"/>
                </a:cxn>
                <a:cxn ang="0">
                  <a:pos x="7" y="57"/>
                </a:cxn>
                <a:cxn ang="0">
                  <a:pos x="4" y="47"/>
                </a:cxn>
                <a:cxn ang="0">
                  <a:pos x="0" y="36"/>
                </a:cxn>
                <a:cxn ang="0">
                  <a:pos x="2" y="28"/>
                </a:cxn>
                <a:cxn ang="0">
                  <a:pos x="4" y="17"/>
                </a:cxn>
                <a:cxn ang="0">
                  <a:pos x="9" y="11"/>
                </a:cxn>
                <a:cxn ang="0">
                  <a:pos x="19" y="4"/>
                </a:cxn>
                <a:cxn ang="0">
                  <a:pos x="32" y="0"/>
                </a:cxn>
                <a:cxn ang="0">
                  <a:pos x="32" y="0"/>
                </a:cxn>
              </a:cxnLst>
              <a:rect l="0" t="0" r="r" b="b"/>
              <a:pathLst>
                <a:path w="95" h="91">
                  <a:moveTo>
                    <a:pt x="32" y="0"/>
                  </a:moveTo>
                  <a:lnTo>
                    <a:pt x="44" y="2"/>
                  </a:lnTo>
                  <a:lnTo>
                    <a:pt x="59" y="7"/>
                  </a:lnTo>
                  <a:lnTo>
                    <a:pt x="70" y="17"/>
                  </a:lnTo>
                  <a:lnTo>
                    <a:pt x="84" y="28"/>
                  </a:lnTo>
                  <a:lnTo>
                    <a:pt x="91" y="40"/>
                  </a:lnTo>
                  <a:lnTo>
                    <a:pt x="95" y="53"/>
                  </a:lnTo>
                  <a:lnTo>
                    <a:pt x="95" y="66"/>
                  </a:lnTo>
                  <a:lnTo>
                    <a:pt x="89" y="81"/>
                  </a:lnTo>
                  <a:lnTo>
                    <a:pt x="78" y="87"/>
                  </a:lnTo>
                  <a:lnTo>
                    <a:pt x="68" y="91"/>
                  </a:lnTo>
                  <a:lnTo>
                    <a:pt x="59" y="91"/>
                  </a:lnTo>
                  <a:lnTo>
                    <a:pt x="49" y="91"/>
                  </a:lnTo>
                  <a:lnTo>
                    <a:pt x="28" y="81"/>
                  </a:lnTo>
                  <a:lnTo>
                    <a:pt x="15" y="66"/>
                  </a:lnTo>
                  <a:lnTo>
                    <a:pt x="7" y="57"/>
                  </a:lnTo>
                  <a:lnTo>
                    <a:pt x="4" y="47"/>
                  </a:lnTo>
                  <a:lnTo>
                    <a:pt x="0" y="36"/>
                  </a:lnTo>
                  <a:lnTo>
                    <a:pt x="2" y="28"/>
                  </a:lnTo>
                  <a:lnTo>
                    <a:pt x="4" y="17"/>
                  </a:lnTo>
                  <a:lnTo>
                    <a:pt x="9" y="11"/>
                  </a:lnTo>
                  <a:lnTo>
                    <a:pt x="19" y="4"/>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665" name="Freeform 57"/>
            <p:cNvSpPr>
              <a:spLocks/>
            </p:cNvSpPr>
            <p:nvPr/>
          </p:nvSpPr>
          <p:spPr bwMode="auto">
            <a:xfrm>
              <a:off x="4042" y="933"/>
              <a:ext cx="1047" cy="142"/>
            </a:xfrm>
            <a:custGeom>
              <a:avLst/>
              <a:gdLst/>
              <a:ahLst/>
              <a:cxnLst>
                <a:cxn ang="0">
                  <a:pos x="1595" y="0"/>
                </a:cxn>
                <a:cxn ang="0">
                  <a:pos x="1677" y="4"/>
                </a:cxn>
                <a:cxn ang="0">
                  <a:pos x="1779" y="29"/>
                </a:cxn>
                <a:cxn ang="0">
                  <a:pos x="1888" y="65"/>
                </a:cxn>
                <a:cxn ang="0">
                  <a:pos x="1985" y="108"/>
                </a:cxn>
                <a:cxn ang="0">
                  <a:pos x="2057" y="148"/>
                </a:cxn>
                <a:cxn ang="0">
                  <a:pos x="2093" y="182"/>
                </a:cxn>
                <a:cxn ang="0">
                  <a:pos x="2078" y="202"/>
                </a:cxn>
                <a:cxn ang="0">
                  <a:pos x="1966" y="215"/>
                </a:cxn>
                <a:cxn ang="0">
                  <a:pos x="1804" y="230"/>
                </a:cxn>
                <a:cxn ang="0">
                  <a:pos x="1646" y="240"/>
                </a:cxn>
                <a:cxn ang="0">
                  <a:pos x="1488" y="241"/>
                </a:cxn>
                <a:cxn ang="0">
                  <a:pos x="1331" y="241"/>
                </a:cxn>
                <a:cxn ang="0">
                  <a:pos x="1175" y="238"/>
                </a:cxn>
                <a:cxn ang="0">
                  <a:pos x="1019" y="234"/>
                </a:cxn>
                <a:cxn ang="0">
                  <a:pos x="865" y="232"/>
                </a:cxn>
                <a:cxn ang="0">
                  <a:pos x="732" y="228"/>
                </a:cxn>
                <a:cxn ang="0">
                  <a:pos x="629" y="224"/>
                </a:cxn>
                <a:cxn ang="0">
                  <a:pos x="532" y="224"/>
                </a:cxn>
                <a:cxn ang="0">
                  <a:pos x="441" y="226"/>
                </a:cxn>
                <a:cxn ang="0">
                  <a:pos x="351" y="234"/>
                </a:cxn>
                <a:cxn ang="0">
                  <a:pos x="260" y="245"/>
                </a:cxn>
                <a:cxn ang="0">
                  <a:pos x="167" y="257"/>
                </a:cxn>
                <a:cxn ang="0">
                  <a:pos x="70" y="274"/>
                </a:cxn>
                <a:cxn ang="0">
                  <a:pos x="9" y="266"/>
                </a:cxn>
                <a:cxn ang="0">
                  <a:pos x="15" y="224"/>
                </a:cxn>
                <a:cxn ang="0">
                  <a:pos x="62" y="182"/>
                </a:cxn>
                <a:cxn ang="0">
                  <a:pos x="120" y="162"/>
                </a:cxn>
                <a:cxn ang="0">
                  <a:pos x="188" y="154"/>
                </a:cxn>
                <a:cxn ang="0">
                  <a:pos x="262" y="156"/>
                </a:cxn>
                <a:cxn ang="0">
                  <a:pos x="338" y="162"/>
                </a:cxn>
                <a:cxn ang="0">
                  <a:pos x="414" y="165"/>
                </a:cxn>
                <a:cxn ang="0">
                  <a:pos x="485" y="162"/>
                </a:cxn>
                <a:cxn ang="0">
                  <a:pos x="604" y="150"/>
                </a:cxn>
                <a:cxn ang="0">
                  <a:pos x="800" y="141"/>
                </a:cxn>
                <a:cxn ang="0">
                  <a:pos x="1006" y="135"/>
                </a:cxn>
                <a:cxn ang="0">
                  <a:pos x="1207" y="129"/>
                </a:cxn>
                <a:cxn ang="0">
                  <a:pos x="1386" y="120"/>
                </a:cxn>
                <a:cxn ang="0">
                  <a:pos x="1521" y="103"/>
                </a:cxn>
                <a:cxn ang="0">
                  <a:pos x="1599" y="74"/>
                </a:cxn>
                <a:cxn ang="0">
                  <a:pos x="1599" y="34"/>
                </a:cxn>
                <a:cxn ang="0">
                  <a:pos x="1565" y="8"/>
                </a:cxn>
              </a:cxnLst>
              <a:rect l="0" t="0" r="r" b="b"/>
              <a:pathLst>
                <a:path w="2093" h="283">
                  <a:moveTo>
                    <a:pt x="1565" y="8"/>
                  </a:moveTo>
                  <a:lnTo>
                    <a:pt x="1595" y="0"/>
                  </a:lnTo>
                  <a:lnTo>
                    <a:pt x="1635" y="0"/>
                  </a:lnTo>
                  <a:lnTo>
                    <a:pt x="1677" y="4"/>
                  </a:lnTo>
                  <a:lnTo>
                    <a:pt x="1728" y="15"/>
                  </a:lnTo>
                  <a:lnTo>
                    <a:pt x="1779" y="29"/>
                  </a:lnTo>
                  <a:lnTo>
                    <a:pt x="1835" y="46"/>
                  </a:lnTo>
                  <a:lnTo>
                    <a:pt x="1888" y="65"/>
                  </a:lnTo>
                  <a:lnTo>
                    <a:pt x="1939" y="87"/>
                  </a:lnTo>
                  <a:lnTo>
                    <a:pt x="1985" y="108"/>
                  </a:lnTo>
                  <a:lnTo>
                    <a:pt x="2025" y="129"/>
                  </a:lnTo>
                  <a:lnTo>
                    <a:pt x="2057" y="148"/>
                  </a:lnTo>
                  <a:lnTo>
                    <a:pt x="2082" y="167"/>
                  </a:lnTo>
                  <a:lnTo>
                    <a:pt x="2093" y="182"/>
                  </a:lnTo>
                  <a:lnTo>
                    <a:pt x="2093" y="194"/>
                  </a:lnTo>
                  <a:lnTo>
                    <a:pt x="2078" y="202"/>
                  </a:lnTo>
                  <a:lnTo>
                    <a:pt x="2049" y="205"/>
                  </a:lnTo>
                  <a:lnTo>
                    <a:pt x="1966" y="215"/>
                  </a:lnTo>
                  <a:lnTo>
                    <a:pt x="1884" y="224"/>
                  </a:lnTo>
                  <a:lnTo>
                    <a:pt x="1804" y="230"/>
                  </a:lnTo>
                  <a:lnTo>
                    <a:pt x="1726" y="238"/>
                  </a:lnTo>
                  <a:lnTo>
                    <a:pt x="1646" y="240"/>
                  </a:lnTo>
                  <a:lnTo>
                    <a:pt x="1566" y="241"/>
                  </a:lnTo>
                  <a:lnTo>
                    <a:pt x="1488" y="241"/>
                  </a:lnTo>
                  <a:lnTo>
                    <a:pt x="1411" y="243"/>
                  </a:lnTo>
                  <a:lnTo>
                    <a:pt x="1331" y="241"/>
                  </a:lnTo>
                  <a:lnTo>
                    <a:pt x="1253" y="240"/>
                  </a:lnTo>
                  <a:lnTo>
                    <a:pt x="1175" y="238"/>
                  </a:lnTo>
                  <a:lnTo>
                    <a:pt x="1099" y="236"/>
                  </a:lnTo>
                  <a:lnTo>
                    <a:pt x="1019" y="234"/>
                  </a:lnTo>
                  <a:lnTo>
                    <a:pt x="943" y="232"/>
                  </a:lnTo>
                  <a:lnTo>
                    <a:pt x="865" y="232"/>
                  </a:lnTo>
                  <a:lnTo>
                    <a:pt x="789" y="234"/>
                  </a:lnTo>
                  <a:lnTo>
                    <a:pt x="732" y="228"/>
                  </a:lnTo>
                  <a:lnTo>
                    <a:pt x="680" y="226"/>
                  </a:lnTo>
                  <a:lnTo>
                    <a:pt x="629" y="224"/>
                  </a:lnTo>
                  <a:lnTo>
                    <a:pt x="582" y="224"/>
                  </a:lnTo>
                  <a:lnTo>
                    <a:pt x="532" y="224"/>
                  </a:lnTo>
                  <a:lnTo>
                    <a:pt x="486" y="224"/>
                  </a:lnTo>
                  <a:lnTo>
                    <a:pt x="441" y="226"/>
                  </a:lnTo>
                  <a:lnTo>
                    <a:pt x="397" y="232"/>
                  </a:lnTo>
                  <a:lnTo>
                    <a:pt x="351" y="234"/>
                  </a:lnTo>
                  <a:lnTo>
                    <a:pt x="306" y="240"/>
                  </a:lnTo>
                  <a:lnTo>
                    <a:pt x="260" y="245"/>
                  </a:lnTo>
                  <a:lnTo>
                    <a:pt x="215" y="251"/>
                  </a:lnTo>
                  <a:lnTo>
                    <a:pt x="167" y="257"/>
                  </a:lnTo>
                  <a:lnTo>
                    <a:pt x="120" y="266"/>
                  </a:lnTo>
                  <a:lnTo>
                    <a:pt x="70" y="274"/>
                  </a:lnTo>
                  <a:lnTo>
                    <a:pt x="21" y="283"/>
                  </a:lnTo>
                  <a:lnTo>
                    <a:pt x="9" y="266"/>
                  </a:lnTo>
                  <a:lnTo>
                    <a:pt x="0" y="255"/>
                  </a:lnTo>
                  <a:lnTo>
                    <a:pt x="15" y="224"/>
                  </a:lnTo>
                  <a:lnTo>
                    <a:pt x="38" y="202"/>
                  </a:lnTo>
                  <a:lnTo>
                    <a:pt x="62" y="182"/>
                  </a:lnTo>
                  <a:lnTo>
                    <a:pt x="91" y="171"/>
                  </a:lnTo>
                  <a:lnTo>
                    <a:pt x="120" y="162"/>
                  </a:lnTo>
                  <a:lnTo>
                    <a:pt x="154" y="158"/>
                  </a:lnTo>
                  <a:lnTo>
                    <a:pt x="188" y="154"/>
                  </a:lnTo>
                  <a:lnTo>
                    <a:pt x="226" y="156"/>
                  </a:lnTo>
                  <a:lnTo>
                    <a:pt x="262" y="156"/>
                  </a:lnTo>
                  <a:lnTo>
                    <a:pt x="300" y="160"/>
                  </a:lnTo>
                  <a:lnTo>
                    <a:pt x="338" y="162"/>
                  </a:lnTo>
                  <a:lnTo>
                    <a:pt x="378" y="165"/>
                  </a:lnTo>
                  <a:lnTo>
                    <a:pt x="414" y="165"/>
                  </a:lnTo>
                  <a:lnTo>
                    <a:pt x="450" y="165"/>
                  </a:lnTo>
                  <a:lnTo>
                    <a:pt x="485" y="162"/>
                  </a:lnTo>
                  <a:lnTo>
                    <a:pt x="521" y="158"/>
                  </a:lnTo>
                  <a:lnTo>
                    <a:pt x="604" y="150"/>
                  </a:lnTo>
                  <a:lnTo>
                    <a:pt x="699" y="144"/>
                  </a:lnTo>
                  <a:lnTo>
                    <a:pt x="800" y="141"/>
                  </a:lnTo>
                  <a:lnTo>
                    <a:pt x="903" y="139"/>
                  </a:lnTo>
                  <a:lnTo>
                    <a:pt x="1006" y="135"/>
                  </a:lnTo>
                  <a:lnTo>
                    <a:pt x="1108" y="133"/>
                  </a:lnTo>
                  <a:lnTo>
                    <a:pt x="1207" y="129"/>
                  </a:lnTo>
                  <a:lnTo>
                    <a:pt x="1302" y="127"/>
                  </a:lnTo>
                  <a:lnTo>
                    <a:pt x="1386" y="120"/>
                  </a:lnTo>
                  <a:lnTo>
                    <a:pt x="1460" y="112"/>
                  </a:lnTo>
                  <a:lnTo>
                    <a:pt x="1521" y="103"/>
                  </a:lnTo>
                  <a:lnTo>
                    <a:pt x="1570" y="91"/>
                  </a:lnTo>
                  <a:lnTo>
                    <a:pt x="1599" y="74"/>
                  </a:lnTo>
                  <a:lnTo>
                    <a:pt x="1610" y="57"/>
                  </a:lnTo>
                  <a:lnTo>
                    <a:pt x="1599" y="34"/>
                  </a:lnTo>
                  <a:lnTo>
                    <a:pt x="1565" y="8"/>
                  </a:lnTo>
                  <a:lnTo>
                    <a:pt x="1565" y="8"/>
                  </a:lnTo>
                  <a:close/>
                </a:path>
              </a:pathLst>
            </a:custGeom>
            <a:solidFill>
              <a:srgbClr val="F0F0FF"/>
            </a:solidFill>
            <a:ln w="9525">
              <a:noFill/>
              <a:round/>
              <a:headEnd/>
              <a:tailEnd/>
            </a:ln>
          </p:spPr>
          <p:txBody>
            <a:bodyPr>
              <a:prstTxWarp prst="textNoShape">
                <a:avLst/>
              </a:prstTxWarp>
            </a:bodyPr>
            <a:lstStyle/>
            <a:p>
              <a:endParaRPr lang="es-MX"/>
            </a:p>
          </p:txBody>
        </p:sp>
        <p:sp>
          <p:nvSpPr>
            <p:cNvPr id="324666" name="Freeform 58"/>
            <p:cNvSpPr>
              <a:spLocks/>
            </p:cNvSpPr>
            <p:nvPr/>
          </p:nvSpPr>
          <p:spPr bwMode="auto">
            <a:xfrm>
              <a:off x="4321" y="1075"/>
              <a:ext cx="407" cy="126"/>
            </a:xfrm>
            <a:custGeom>
              <a:avLst/>
              <a:gdLst/>
              <a:ahLst/>
              <a:cxnLst>
                <a:cxn ang="0">
                  <a:pos x="555" y="4"/>
                </a:cxn>
                <a:cxn ang="0">
                  <a:pos x="612" y="0"/>
                </a:cxn>
                <a:cxn ang="0">
                  <a:pos x="665" y="6"/>
                </a:cxn>
                <a:cxn ang="0">
                  <a:pos x="709" y="15"/>
                </a:cxn>
                <a:cxn ang="0">
                  <a:pos x="747" y="31"/>
                </a:cxn>
                <a:cxn ang="0">
                  <a:pos x="774" y="48"/>
                </a:cxn>
                <a:cxn ang="0">
                  <a:pos x="795" y="69"/>
                </a:cxn>
                <a:cxn ang="0">
                  <a:pos x="806" y="90"/>
                </a:cxn>
                <a:cxn ang="0">
                  <a:pos x="814" y="112"/>
                </a:cxn>
                <a:cxn ang="0">
                  <a:pos x="810" y="131"/>
                </a:cxn>
                <a:cxn ang="0">
                  <a:pos x="798" y="150"/>
                </a:cxn>
                <a:cxn ang="0">
                  <a:pos x="779" y="166"/>
                </a:cxn>
                <a:cxn ang="0">
                  <a:pos x="753" y="177"/>
                </a:cxn>
                <a:cxn ang="0">
                  <a:pos x="717" y="183"/>
                </a:cxn>
                <a:cxn ang="0">
                  <a:pos x="673" y="185"/>
                </a:cxn>
                <a:cxn ang="0">
                  <a:pos x="622" y="177"/>
                </a:cxn>
                <a:cxn ang="0">
                  <a:pos x="563" y="166"/>
                </a:cxn>
                <a:cxn ang="0">
                  <a:pos x="523" y="158"/>
                </a:cxn>
                <a:cxn ang="0">
                  <a:pos x="479" y="160"/>
                </a:cxn>
                <a:cxn ang="0">
                  <a:pos x="428" y="166"/>
                </a:cxn>
                <a:cxn ang="0">
                  <a:pos x="378" y="179"/>
                </a:cxn>
                <a:cxn ang="0">
                  <a:pos x="325" y="190"/>
                </a:cxn>
                <a:cxn ang="0">
                  <a:pos x="272" y="207"/>
                </a:cxn>
                <a:cxn ang="0">
                  <a:pos x="220" y="221"/>
                </a:cxn>
                <a:cxn ang="0">
                  <a:pos x="173" y="236"/>
                </a:cxn>
                <a:cxn ang="0">
                  <a:pos x="125" y="245"/>
                </a:cxn>
                <a:cxn ang="0">
                  <a:pos x="85" y="253"/>
                </a:cxn>
                <a:cxn ang="0">
                  <a:pos x="51" y="253"/>
                </a:cxn>
                <a:cxn ang="0">
                  <a:pos x="25" y="249"/>
                </a:cxn>
                <a:cxn ang="0">
                  <a:pos x="6" y="236"/>
                </a:cxn>
                <a:cxn ang="0">
                  <a:pos x="0" y="213"/>
                </a:cxn>
                <a:cxn ang="0">
                  <a:pos x="4" y="181"/>
                </a:cxn>
                <a:cxn ang="0">
                  <a:pos x="23" y="137"/>
                </a:cxn>
                <a:cxn ang="0">
                  <a:pos x="51" y="112"/>
                </a:cxn>
                <a:cxn ang="0">
                  <a:pos x="82" y="95"/>
                </a:cxn>
                <a:cxn ang="0">
                  <a:pos x="112" y="76"/>
                </a:cxn>
                <a:cxn ang="0">
                  <a:pos x="144" y="65"/>
                </a:cxn>
                <a:cxn ang="0">
                  <a:pos x="175" y="53"/>
                </a:cxn>
                <a:cxn ang="0">
                  <a:pos x="209" y="46"/>
                </a:cxn>
                <a:cxn ang="0">
                  <a:pos x="243" y="38"/>
                </a:cxn>
                <a:cxn ang="0">
                  <a:pos x="277" y="34"/>
                </a:cxn>
                <a:cxn ang="0">
                  <a:pos x="310" y="29"/>
                </a:cxn>
                <a:cxn ang="0">
                  <a:pos x="344" y="25"/>
                </a:cxn>
                <a:cxn ang="0">
                  <a:pos x="378" y="21"/>
                </a:cxn>
                <a:cxn ang="0">
                  <a:pos x="412" y="19"/>
                </a:cxn>
                <a:cxn ang="0">
                  <a:pos x="447" y="15"/>
                </a:cxn>
                <a:cxn ang="0">
                  <a:pos x="483" y="12"/>
                </a:cxn>
                <a:cxn ang="0">
                  <a:pos x="519" y="8"/>
                </a:cxn>
                <a:cxn ang="0">
                  <a:pos x="555" y="4"/>
                </a:cxn>
                <a:cxn ang="0">
                  <a:pos x="555" y="4"/>
                </a:cxn>
              </a:cxnLst>
              <a:rect l="0" t="0" r="r" b="b"/>
              <a:pathLst>
                <a:path w="814" h="253">
                  <a:moveTo>
                    <a:pt x="555" y="4"/>
                  </a:moveTo>
                  <a:lnTo>
                    <a:pt x="612" y="0"/>
                  </a:lnTo>
                  <a:lnTo>
                    <a:pt x="665" y="6"/>
                  </a:lnTo>
                  <a:lnTo>
                    <a:pt x="709" y="15"/>
                  </a:lnTo>
                  <a:lnTo>
                    <a:pt x="747" y="31"/>
                  </a:lnTo>
                  <a:lnTo>
                    <a:pt x="774" y="48"/>
                  </a:lnTo>
                  <a:lnTo>
                    <a:pt x="795" y="69"/>
                  </a:lnTo>
                  <a:lnTo>
                    <a:pt x="806" y="90"/>
                  </a:lnTo>
                  <a:lnTo>
                    <a:pt x="814" y="112"/>
                  </a:lnTo>
                  <a:lnTo>
                    <a:pt x="810" y="131"/>
                  </a:lnTo>
                  <a:lnTo>
                    <a:pt x="798" y="150"/>
                  </a:lnTo>
                  <a:lnTo>
                    <a:pt x="779" y="166"/>
                  </a:lnTo>
                  <a:lnTo>
                    <a:pt x="753" y="177"/>
                  </a:lnTo>
                  <a:lnTo>
                    <a:pt x="717" y="183"/>
                  </a:lnTo>
                  <a:lnTo>
                    <a:pt x="673" y="185"/>
                  </a:lnTo>
                  <a:lnTo>
                    <a:pt x="622" y="177"/>
                  </a:lnTo>
                  <a:lnTo>
                    <a:pt x="563" y="166"/>
                  </a:lnTo>
                  <a:lnTo>
                    <a:pt x="523" y="158"/>
                  </a:lnTo>
                  <a:lnTo>
                    <a:pt x="479" y="160"/>
                  </a:lnTo>
                  <a:lnTo>
                    <a:pt x="428" y="166"/>
                  </a:lnTo>
                  <a:lnTo>
                    <a:pt x="378" y="179"/>
                  </a:lnTo>
                  <a:lnTo>
                    <a:pt x="325" y="190"/>
                  </a:lnTo>
                  <a:lnTo>
                    <a:pt x="272" y="207"/>
                  </a:lnTo>
                  <a:lnTo>
                    <a:pt x="220" y="221"/>
                  </a:lnTo>
                  <a:lnTo>
                    <a:pt x="173" y="236"/>
                  </a:lnTo>
                  <a:lnTo>
                    <a:pt x="125" y="245"/>
                  </a:lnTo>
                  <a:lnTo>
                    <a:pt x="85" y="253"/>
                  </a:lnTo>
                  <a:lnTo>
                    <a:pt x="51" y="253"/>
                  </a:lnTo>
                  <a:lnTo>
                    <a:pt x="25" y="249"/>
                  </a:lnTo>
                  <a:lnTo>
                    <a:pt x="6" y="236"/>
                  </a:lnTo>
                  <a:lnTo>
                    <a:pt x="0" y="213"/>
                  </a:lnTo>
                  <a:lnTo>
                    <a:pt x="4" y="181"/>
                  </a:lnTo>
                  <a:lnTo>
                    <a:pt x="23" y="137"/>
                  </a:lnTo>
                  <a:lnTo>
                    <a:pt x="51" y="112"/>
                  </a:lnTo>
                  <a:lnTo>
                    <a:pt x="82" y="95"/>
                  </a:lnTo>
                  <a:lnTo>
                    <a:pt x="112" y="76"/>
                  </a:lnTo>
                  <a:lnTo>
                    <a:pt x="144" y="65"/>
                  </a:lnTo>
                  <a:lnTo>
                    <a:pt x="175" y="53"/>
                  </a:lnTo>
                  <a:lnTo>
                    <a:pt x="209" y="46"/>
                  </a:lnTo>
                  <a:lnTo>
                    <a:pt x="243" y="38"/>
                  </a:lnTo>
                  <a:lnTo>
                    <a:pt x="277" y="34"/>
                  </a:lnTo>
                  <a:lnTo>
                    <a:pt x="310" y="29"/>
                  </a:lnTo>
                  <a:lnTo>
                    <a:pt x="344" y="25"/>
                  </a:lnTo>
                  <a:lnTo>
                    <a:pt x="378" y="21"/>
                  </a:lnTo>
                  <a:lnTo>
                    <a:pt x="412" y="19"/>
                  </a:lnTo>
                  <a:lnTo>
                    <a:pt x="447" y="15"/>
                  </a:lnTo>
                  <a:lnTo>
                    <a:pt x="483" y="12"/>
                  </a:lnTo>
                  <a:lnTo>
                    <a:pt x="519" y="8"/>
                  </a:lnTo>
                  <a:lnTo>
                    <a:pt x="555" y="4"/>
                  </a:lnTo>
                  <a:lnTo>
                    <a:pt x="555" y="4"/>
                  </a:lnTo>
                  <a:close/>
                </a:path>
              </a:pathLst>
            </a:custGeom>
            <a:solidFill>
              <a:srgbClr val="B8B8D9"/>
            </a:solidFill>
            <a:ln w="9525">
              <a:noFill/>
              <a:round/>
              <a:headEnd/>
              <a:tailEnd/>
            </a:ln>
          </p:spPr>
          <p:txBody>
            <a:bodyPr>
              <a:prstTxWarp prst="textNoShape">
                <a:avLst/>
              </a:prstTxWarp>
            </a:bodyPr>
            <a:lstStyle/>
            <a:p>
              <a:endParaRPr lang="es-MX"/>
            </a:p>
          </p:txBody>
        </p:sp>
        <p:sp>
          <p:nvSpPr>
            <p:cNvPr id="324667" name="Freeform 59"/>
            <p:cNvSpPr>
              <a:spLocks/>
            </p:cNvSpPr>
            <p:nvPr/>
          </p:nvSpPr>
          <p:spPr bwMode="auto">
            <a:xfrm>
              <a:off x="4313" y="1663"/>
              <a:ext cx="1190" cy="526"/>
            </a:xfrm>
            <a:custGeom>
              <a:avLst/>
              <a:gdLst/>
              <a:ahLst/>
              <a:cxnLst>
                <a:cxn ang="0">
                  <a:pos x="2120" y="63"/>
                </a:cxn>
                <a:cxn ang="0">
                  <a:pos x="2291" y="205"/>
                </a:cxn>
                <a:cxn ang="0">
                  <a:pos x="2369" y="353"/>
                </a:cxn>
                <a:cxn ang="0">
                  <a:pos x="2367" y="500"/>
                </a:cxn>
                <a:cxn ang="0">
                  <a:pos x="2308" y="633"/>
                </a:cxn>
                <a:cxn ang="0">
                  <a:pos x="2203" y="745"/>
                </a:cxn>
                <a:cxn ang="0">
                  <a:pos x="2074" y="825"/>
                </a:cxn>
                <a:cxn ang="0">
                  <a:pos x="1941" y="861"/>
                </a:cxn>
                <a:cxn ang="0">
                  <a:pos x="1781" y="857"/>
                </a:cxn>
                <a:cxn ang="0">
                  <a:pos x="1593" y="859"/>
                </a:cxn>
                <a:cxn ang="0">
                  <a:pos x="1407" y="874"/>
                </a:cxn>
                <a:cxn ang="0">
                  <a:pos x="1222" y="899"/>
                </a:cxn>
                <a:cxn ang="0">
                  <a:pos x="1042" y="931"/>
                </a:cxn>
                <a:cxn ang="0">
                  <a:pos x="859" y="964"/>
                </a:cxn>
                <a:cxn ang="0">
                  <a:pos x="676" y="996"/>
                </a:cxn>
                <a:cxn ang="0">
                  <a:pos x="498" y="1024"/>
                </a:cxn>
                <a:cxn ang="0">
                  <a:pos x="332" y="1049"/>
                </a:cxn>
                <a:cxn ang="0">
                  <a:pos x="213" y="1047"/>
                </a:cxn>
                <a:cxn ang="0">
                  <a:pos x="125" y="1015"/>
                </a:cxn>
                <a:cxn ang="0">
                  <a:pos x="64" y="964"/>
                </a:cxn>
                <a:cxn ang="0">
                  <a:pos x="28" y="893"/>
                </a:cxn>
                <a:cxn ang="0">
                  <a:pos x="7" y="817"/>
                </a:cxn>
                <a:cxn ang="0">
                  <a:pos x="0" y="737"/>
                </a:cxn>
                <a:cxn ang="0">
                  <a:pos x="2" y="665"/>
                </a:cxn>
                <a:cxn ang="0">
                  <a:pos x="127" y="635"/>
                </a:cxn>
                <a:cxn ang="0">
                  <a:pos x="389" y="620"/>
                </a:cxn>
                <a:cxn ang="0">
                  <a:pos x="669" y="585"/>
                </a:cxn>
                <a:cxn ang="0">
                  <a:pos x="954" y="536"/>
                </a:cxn>
                <a:cxn ang="0">
                  <a:pos x="1239" y="475"/>
                </a:cxn>
                <a:cxn ang="0">
                  <a:pos x="1521" y="407"/>
                </a:cxn>
                <a:cxn ang="0">
                  <a:pos x="1787" y="333"/>
                </a:cxn>
                <a:cxn ang="0">
                  <a:pos x="2034" y="262"/>
                </a:cxn>
                <a:cxn ang="0">
                  <a:pos x="2148" y="217"/>
                </a:cxn>
                <a:cxn ang="0">
                  <a:pos x="2133" y="192"/>
                </a:cxn>
                <a:cxn ang="0">
                  <a:pos x="2106" y="158"/>
                </a:cxn>
                <a:cxn ang="0">
                  <a:pos x="2072" y="120"/>
                </a:cxn>
                <a:cxn ang="0">
                  <a:pos x="2036" y="80"/>
                </a:cxn>
                <a:cxn ang="0">
                  <a:pos x="2002" y="44"/>
                </a:cxn>
                <a:cxn ang="0">
                  <a:pos x="1983" y="17"/>
                </a:cxn>
                <a:cxn ang="0">
                  <a:pos x="1983" y="0"/>
                </a:cxn>
                <a:cxn ang="0">
                  <a:pos x="1992" y="0"/>
                </a:cxn>
              </a:cxnLst>
              <a:rect l="0" t="0" r="r" b="b"/>
              <a:pathLst>
                <a:path w="2378" h="1053">
                  <a:moveTo>
                    <a:pt x="1992" y="0"/>
                  </a:moveTo>
                  <a:lnTo>
                    <a:pt x="2120" y="63"/>
                  </a:lnTo>
                  <a:lnTo>
                    <a:pt x="2218" y="133"/>
                  </a:lnTo>
                  <a:lnTo>
                    <a:pt x="2291" y="205"/>
                  </a:lnTo>
                  <a:lnTo>
                    <a:pt x="2342" y="279"/>
                  </a:lnTo>
                  <a:lnTo>
                    <a:pt x="2369" y="353"/>
                  </a:lnTo>
                  <a:lnTo>
                    <a:pt x="2378" y="428"/>
                  </a:lnTo>
                  <a:lnTo>
                    <a:pt x="2367" y="500"/>
                  </a:lnTo>
                  <a:lnTo>
                    <a:pt x="2346" y="570"/>
                  </a:lnTo>
                  <a:lnTo>
                    <a:pt x="2308" y="633"/>
                  </a:lnTo>
                  <a:lnTo>
                    <a:pt x="2260" y="694"/>
                  </a:lnTo>
                  <a:lnTo>
                    <a:pt x="2203" y="745"/>
                  </a:lnTo>
                  <a:lnTo>
                    <a:pt x="2142" y="791"/>
                  </a:lnTo>
                  <a:lnTo>
                    <a:pt x="2074" y="825"/>
                  </a:lnTo>
                  <a:lnTo>
                    <a:pt x="2007" y="850"/>
                  </a:lnTo>
                  <a:lnTo>
                    <a:pt x="1941" y="861"/>
                  </a:lnTo>
                  <a:lnTo>
                    <a:pt x="1878" y="863"/>
                  </a:lnTo>
                  <a:lnTo>
                    <a:pt x="1781" y="857"/>
                  </a:lnTo>
                  <a:lnTo>
                    <a:pt x="1688" y="857"/>
                  </a:lnTo>
                  <a:lnTo>
                    <a:pt x="1593" y="859"/>
                  </a:lnTo>
                  <a:lnTo>
                    <a:pt x="1502" y="867"/>
                  </a:lnTo>
                  <a:lnTo>
                    <a:pt x="1407" y="874"/>
                  </a:lnTo>
                  <a:lnTo>
                    <a:pt x="1313" y="888"/>
                  </a:lnTo>
                  <a:lnTo>
                    <a:pt x="1222" y="899"/>
                  </a:lnTo>
                  <a:lnTo>
                    <a:pt x="1133" y="916"/>
                  </a:lnTo>
                  <a:lnTo>
                    <a:pt x="1042" y="931"/>
                  </a:lnTo>
                  <a:lnTo>
                    <a:pt x="950" y="948"/>
                  </a:lnTo>
                  <a:lnTo>
                    <a:pt x="859" y="964"/>
                  </a:lnTo>
                  <a:lnTo>
                    <a:pt x="768" y="981"/>
                  </a:lnTo>
                  <a:lnTo>
                    <a:pt x="676" y="996"/>
                  </a:lnTo>
                  <a:lnTo>
                    <a:pt x="587" y="1011"/>
                  </a:lnTo>
                  <a:lnTo>
                    <a:pt x="498" y="1024"/>
                  </a:lnTo>
                  <a:lnTo>
                    <a:pt x="408" y="1038"/>
                  </a:lnTo>
                  <a:lnTo>
                    <a:pt x="332" y="1049"/>
                  </a:lnTo>
                  <a:lnTo>
                    <a:pt x="270" y="1053"/>
                  </a:lnTo>
                  <a:lnTo>
                    <a:pt x="213" y="1047"/>
                  </a:lnTo>
                  <a:lnTo>
                    <a:pt x="167" y="1036"/>
                  </a:lnTo>
                  <a:lnTo>
                    <a:pt x="125" y="1015"/>
                  </a:lnTo>
                  <a:lnTo>
                    <a:pt x="93" y="992"/>
                  </a:lnTo>
                  <a:lnTo>
                    <a:pt x="64" y="964"/>
                  </a:lnTo>
                  <a:lnTo>
                    <a:pt x="45" y="931"/>
                  </a:lnTo>
                  <a:lnTo>
                    <a:pt x="28" y="893"/>
                  </a:lnTo>
                  <a:lnTo>
                    <a:pt x="17" y="857"/>
                  </a:lnTo>
                  <a:lnTo>
                    <a:pt x="7" y="817"/>
                  </a:lnTo>
                  <a:lnTo>
                    <a:pt x="3" y="777"/>
                  </a:lnTo>
                  <a:lnTo>
                    <a:pt x="0" y="737"/>
                  </a:lnTo>
                  <a:lnTo>
                    <a:pt x="2" y="701"/>
                  </a:lnTo>
                  <a:lnTo>
                    <a:pt x="2" y="665"/>
                  </a:lnTo>
                  <a:lnTo>
                    <a:pt x="5" y="635"/>
                  </a:lnTo>
                  <a:lnTo>
                    <a:pt x="127" y="635"/>
                  </a:lnTo>
                  <a:lnTo>
                    <a:pt x="256" y="631"/>
                  </a:lnTo>
                  <a:lnTo>
                    <a:pt x="389" y="620"/>
                  </a:lnTo>
                  <a:lnTo>
                    <a:pt x="528" y="606"/>
                  </a:lnTo>
                  <a:lnTo>
                    <a:pt x="669" y="585"/>
                  </a:lnTo>
                  <a:lnTo>
                    <a:pt x="811" y="563"/>
                  </a:lnTo>
                  <a:lnTo>
                    <a:pt x="954" y="536"/>
                  </a:lnTo>
                  <a:lnTo>
                    <a:pt x="1100" y="509"/>
                  </a:lnTo>
                  <a:lnTo>
                    <a:pt x="1239" y="475"/>
                  </a:lnTo>
                  <a:lnTo>
                    <a:pt x="1382" y="443"/>
                  </a:lnTo>
                  <a:lnTo>
                    <a:pt x="1521" y="407"/>
                  </a:lnTo>
                  <a:lnTo>
                    <a:pt x="1658" y="371"/>
                  </a:lnTo>
                  <a:lnTo>
                    <a:pt x="1787" y="333"/>
                  </a:lnTo>
                  <a:lnTo>
                    <a:pt x="1914" y="298"/>
                  </a:lnTo>
                  <a:lnTo>
                    <a:pt x="2034" y="262"/>
                  </a:lnTo>
                  <a:lnTo>
                    <a:pt x="2148" y="228"/>
                  </a:lnTo>
                  <a:lnTo>
                    <a:pt x="2148" y="217"/>
                  </a:lnTo>
                  <a:lnTo>
                    <a:pt x="2142" y="207"/>
                  </a:lnTo>
                  <a:lnTo>
                    <a:pt x="2133" y="192"/>
                  </a:lnTo>
                  <a:lnTo>
                    <a:pt x="2123" y="177"/>
                  </a:lnTo>
                  <a:lnTo>
                    <a:pt x="2106" y="158"/>
                  </a:lnTo>
                  <a:lnTo>
                    <a:pt x="2091" y="139"/>
                  </a:lnTo>
                  <a:lnTo>
                    <a:pt x="2072" y="120"/>
                  </a:lnTo>
                  <a:lnTo>
                    <a:pt x="2055" y="101"/>
                  </a:lnTo>
                  <a:lnTo>
                    <a:pt x="2036" y="80"/>
                  </a:lnTo>
                  <a:lnTo>
                    <a:pt x="2019" y="61"/>
                  </a:lnTo>
                  <a:lnTo>
                    <a:pt x="2002" y="44"/>
                  </a:lnTo>
                  <a:lnTo>
                    <a:pt x="1992" y="30"/>
                  </a:lnTo>
                  <a:lnTo>
                    <a:pt x="1983" y="17"/>
                  </a:lnTo>
                  <a:lnTo>
                    <a:pt x="1981" y="7"/>
                  </a:lnTo>
                  <a:lnTo>
                    <a:pt x="1983" y="0"/>
                  </a:lnTo>
                  <a:lnTo>
                    <a:pt x="1992" y="0"/>
                  </a:lnTo>
                  <a:lnTo>
                    <a:pt x="1992" y="0"/>
                  </a:lnTo>
                  <a:close/>
                </a:path>
              </a:pathLst>
            </a:custGeom>
            <a:solidFill>
              <a:srgbClr val="F0F0FF"/>
            </a:solidFill>
            <a:ln w="9525">
              <a:noFill/>
              <a:round/>
              <a:headEnd/>
              <a:tailEnd/>
            </a:ln>
          </p:spPr>
          <p:txBody>
            <a:bodyPr>
              <a:prstTxWarp prst="textNoShape">
                <a:avLst/>
              </a:prstTxWarp>
            </a:bodyPr>
            <a:lstStyle/>
            <a:p>
              <a:endParaRPr lang="es-MX"/>
            </a:p>
          </p:txBody>
        </p:sp>
        <p:sp>
          <p:nvSpPr>
            <p:cNvPr id="324668" name="Freeform 60"/>
            <p:cNvSpPr>
              <a:spLocks/>
            </p:cNvSpPr>
            <p:nvPr/>
          </p:nvSpPr>
          <p:spPr bwMode="auto">
            <a:xfrm>
              <a:off x="3711" y="1105"/>
              <a:ext cx="424" cy="531"/>
            </a:xfrm>
            <a:custGeom>
              <a:avLst/>
              <a:gdLst/>
              <a:ahLst/>
              <a:cxnLst>
                <a:cxn ang="0">
                  <a:pos x="287" y="0"/>
                </a:cxn>
                <a:cxn ang="0">
                  <a:pos x="342" y="30"/>
                </a:cxn>
                <a:cxn ang="0">
                  <a:pos x="369" y="91"/>
                </a:cxn>
                <a:cxn ang="0">
                  <a:pos x="371" y="171"/>
                </a:cxn>
                <a:cxn ang="0">
                  <a:pos x="352" y="259"/>
                </a:cxn>
                <a:cxn ang="0">
                  <a:pos x="320" y="342"/>
                </a:cxn>
                <a:cxn ang="0">
                  <a:pos x="278" y="414"/>
                </a:cxn>
                <a:cxn ang="0">
                  <a:pos x="236" y="460"/>
                </a:cxn>
                <a:cxn ang="0">
                  <a:pos x="183" y="544"/>
                </a:cxn>
                <a:cxn ang="0">
                  <a:pos x="213" y="652"/>
                </a:cxn>
                <a:cxn ang="0">
                  <a:pos x="333" y="722"/>
                </a:cxn>
                <a:cxn ang="0">
                  <a:pos x="498" y="766"/>
                </a:cxn>
                <a:cxn ang="0">
                  <a:pos x="666" y="798"/>
                </a:cxn>
                <a:cxn ang="0">
                  <a:pos x="797" y="829"/>
                </a:cxn>
                <a:cxn ang="0">
                  <a:pos x="848" y="871"/>
                </a:cxn>
                <a:cxn ang="0">
                  <a:pos x="782" y="937"/>
                </a:cxn>
                <a:cxn ang="0">
                  <a:pos x="683" y="1002"/>
                </a:cxn>
                <a:cxn ang="0">
                  <a:pos x="664" y="1028"/>
                </a:cxn>
                <a:cxn ang="0">
                  <a:pos x="641" y="1046"/>
                </a:cxn>
                <a:cxn ang="0">
                  <a:pos x="612" y="1055"/>
                </a:cxn>
                <a:cxn ang="0">
                  <a:pos x="582" y="1059"/>
                </a:cxn>
                <a:cxn ang="0">
                  <a:pos x="552" y="1059"/>
                </a:cxn>
                <a:cxn ang="0">
                  <a:pos x="517" y="1061"/>
                </a:cxn>
                <a:cxn ang="0">
                  <a:pos x="489" y="1061"/>
                </a:cxn>
                <a:cxn ang="0">
                  <a:pos x="413" y="1055"/>
                </a:cxn>
                <a:cxn ang="0">
                  <a:pos x="293" y="1006"/>
                </a:cxn>
                <a:cxn ang="0">
                  <a:pos x="183" y="920"/>
                </a:cxn>
                <a:cxn ang="0">
                  <a:pos x="91" y="810"/>
                </a:cxn>
                <a:cxn ang="0">
                  <a:pos x="27" y="682"/>
                </a:cxn>
                <a:cxn ang="0">
                  <a:pos x="0" y="555"/>
                </a:cxn>
                <a:cxn ang="0">
                  <a:pos x="21" y="435"/>
                </a:cxn>
                <a:cxn ang="0">
                  <a:pos x="97" y="337"/>
                </a:cxn>
                <a:cxn ang="0">
                  <a:pos x="162" y="283"/>
                </a:cxn>
                <a:cxn ang="0">
                  <a:pos x="169" y="247"/>
                </a:cxn>
                <a:cxn ang="0">
                  <a:pos x="173" y="202"/>
                </a:cxn>
                <a:cxn ang="0">
                  <a:pos x="179" y="152"/>
                </a:cxn>
                <a:cxn ang="0">
                  <a:pos x="185" y="105"/>
                </a:cxn>
                <a:cxn ang="0">
                  <a:pos x="194" y="59"/>
                </a:cxn>
                <a:cxn ang="0">
                  <a:pos x="207" y="25"/>
                </a:cxn>
                <a:cxn ang="0">
                  <a:pos x="230" y="2"/>
                </a:cxn>
                <a:cxn ang="0">
                  <a:pos x="247" y="0"/>
                </a:cxn>
              </a:cxnLst>
              <a:rect l="0" t="0" r="r" b="b"/>
              <a:pathLst>
                <a:path w="848" h="1063">
                  <a:moveTo>
                    <a:pt x="247" y="0"/>
                  </a:moveTo>
                  <a:lnTo>
                    <a:pt x="287" y="0"/>
                  </a:lnTo>
                  <a:lnTo>
                    <a:pt x="320" y="11"/>
                  </a:lnTo>
                  <a:lnTo>
                    <a:pt x="342" y="30"/>
                  </a:lnTo>
                  <a:lnTo>
                    <a:pt x="361" y="59"/>
                  </a:lnTo>
                  <a:lnTo>
                    <a:pt x="369" y="91"/>
                  </a:lnTo>
                  <a:lnTo>
                    <a:pt x="373" y="131"/>
                  </a:lnTo>
                  <a:lnTo>
                    <a:pt x="371" y="171"/>
                  </a:lnTo>
                  <a:lnTo>
                    <a:pt x="365" y="217"/>
                  </a:lnTo>
                  <a:lnTo>
                    <a:pt x="352" y="259"/>
                  </a:lnTo>
                  <a:lnTo>
                    <a:pt x="339" y="302"/>
                  </a:lnTo>
                  <a:lnTo>
                    <a:pt x="320" y="342"/>
                  </a:lnTo>
                  <a:lnTo>
                    <a:pt x="301" y="382"/>
                  </a:lnTo>
                  <a:lnTo>
                    <a:pt x="278" y="414"/>
                  </a:lnTo>
                  <a:lnTo>
                    <a:pt x="257" y="441"/>
                  </a:lnTo>
                  <a:lnTo>
                    <a:pt x="236" y="460"/>
                  </a:lnTo>
                  <a:lnTo>
                    <a:pt x="215" y="471"/>
                  </a:lnTo>
                  <a:lnTo>
                    <a:pt x="183" y="544"/>
                  </a:lnTo>
                  <a:lnTo>
                    <a:pt x="185" y="605"/>
                  </a:lnTo>
                  <a:lnTo>
                    <a:pt x="213" y="652"/>
                  </a:lnTo>
                  <a:lnTo>
                    <a:pt x="266" y="694"/>
                  </a:lnTo>
                  <a:lnTo>
                    <a:pt x="333" y="722"/>
                  </a:lnTo>
                  <a:lnTo>
                    <a:pt x="413" y="747"/>
                  </a:lnTo>
                  <a:lnTo>
                    <a:pt x="498" y="766"/>
                  </a:lnTo>
                  <a:lnTo>
                    <a:pt x="584" y="785"/>
                  </a:lnTo>
                  <a:lnTo>
                    <a:pt x="666" y="798"/>
                  </a:lnTo>
                  <a:lnTo>
                    <a:pt x="738" y="814"/>
                  </a:lnTo>
                  <a:lnTo>
                    <a:pt x="797" y="829"/>
                  </a:lnTo>
                  <a:lnTo>
                    <a:pt x="837" y="848"/>
                  </a:lnTo>
                  <a:lnTo>
                    <a:pt x="848" y="871"/>
                  </a:lnTo>
                  <a:lnTo>
                    <a:pt x="833" y="901"/>
                  </a:lnTo>
                  <a:lnTo>
                    <a:pt x="782" y="937"/>
                  </a:lnTo>
                  <a:lnTo>
                    <a:pt x="690" y="987"/>
                  </a:lnTo>
                  <a:lnTo>
                    <a:pt x="683" y="1002"/>
                  </a:lnTo>
                  <a:lnTo>
                    <a:pt x="675" y="1017"/>
                  </a:lnTo>
                  <a:lnTo>
                    <a:pt x="664" y="1028"/>
                  </a:lnTo>
                  <a:lnTo>
                    <a:pt x="654" y="1040"/>
                  </a:lnTo>
                  <a:lnTo>
                    <a:pt x="641" y="1046"/>
                  </a:lnTo>
                  <a:lnTo>
                    <a:pt x="628" y="1051"/>
                  </a:lnTo>
                  <a:lnTo>
                    <a:pt x="612" y="1055"/>
                  </a:lnTo>
                  <a:lnTo>
                    <a:pt x="599" y="1059"/>
                  </a:lnTo>
                  <a:lnTo>
                    <a:pt x="582" y="1059"/>
                  </a:lnTo>
                  <a:lnTo>
                    <a:pt x="567" y="1059"/>
                  </a:lnTo>
                  <a:lnTo>
                    <a:pt x="552" y="1059"/>
                  </a:lnTo>
                  <a:lnTo>
                    <a:pt x="536" y="1061"/>
                  </a:lnTo>
                  <a:lnTo>
                    <a:pt x="517" y="1061"/>
                  </a:lnTo>
                  <a:lnTo>
                    <a:pt x="504" y="1061"/>
                  </a:lnTo>
                  <a:lnTo>
                    <a:pt x="489" y="1061"/>
                  </a:lnTo>
                  <a:lnTo>
                    <a:pt x="474" y="1063"/>
                  </a:lnTo>
                  <a:lnTo>
                    <a:pt x="413" y="1055"/>
                  </a:lnTo>
                  <a:lnTo>
                    <a:pt x="352" y="1036"/>
                  </a:lnTo>
                  <a:lnTo>
                    <a:pt x="293" y="1006"/>
                  </a:lnTo>
                  <a:lnTo>
                    <a:pt x="238" y="968"/>
                  </a:lnTo>
                  <a:lnTo>
                    <a:pt x="183" y="920"/>
                  </a:lnTo>
                  <a:lnTo>
                    <a:pt x="135" y="867"/>
                  </a:lnTo>
                  <a:lnTo>
                    <a:pt x="91" y="810"/>
                  </a:lnTo>
                  <a:lnTo>
                    <a:pt x="57" y="749"/>
                  </a:lnTo>
                  <a:lnTo>
                    <a:pt x="27" y="682"/>
                  </a:lnTo>
                  <a:lnTo>
                    <a:pt x="10" y="618"/>
                  </a:lnTo>
                  <a:lnTo>
                    <a:pt x="0" y="555"/>
                  </a:lnTo>
                  <a:lnTo>
                    <a:pt x="6" y="494"/>
                  </a:lnTo>
                  <a:lnTo>
                    <a:pt x="21" y="435"/>
                  </a:lnTo>
                  <a:lnTo>
                    <a:pt x="51" y="382"/>
                  </a:lnTo>
                  <a:lnTo>
                    <a:pt x="97" y="337"/>
                  </a:lnTo>
                  <a:lnTo>
                    <a:pt x="160" y="299"/>
                  </a:lnTo>
                  <a:lnTo>
                    <a:pt x="162" y="283"/>
                  </a:lnTo>
                  <a:lnTo>
                    <a:pt x="166" y="268"/>
                  </a:lnTo>
                  <a:lnTo>
                    <a:pt x="169" y="247"/>
                  </a:lnTo>
                  <a:lnTo>
                    <a:pt x="173" y="226"/>
                  </a:lnTo>
                  <a:lnTo>
                    <a:pt x="173" y="202"/>
                  </a:lnTo>
                  <a:lnTo>
                    <a:pt x="177" y="177"/>
                  </a:lnTo>
                  <a:lnTo>
                    <a:pt x="179" y="152"/>
                  </a:lnTo>
                  <a:lnTo>
                    <a:pt x="183" y="129"/>
                  </a:lnTo>
                  <a:lnTo>
                    <a:pt x="185" y="105"/>
                  </a:lnTo>
                  <a:lnTo>
                    <a:pt x="188" y="82"/>
                  </a:lnTo>
                  <a:lnTo>
                    <a:pt x="194" y="59"/>
                  </a:lnTo>
                  <a:lnTo>
                    <a:pt x="202" y="42"/>
                  </a:lnTo>
                  <a:lnTo>
                    <a:pt x="207" y="25"/>
                  </a:lnTo>
                  <a:lnTo>
                    <a:pt x="219" y="11"/>
                  </a:lnTo>
                  <a:lnTo>
                    <a:pt x="230" y="2"/>
                  </a:lnTo>
                  <a:lnTo>
                    <a:pt x="247" y="0"/>
                  </a:lnTo>
                  <a:lnTo>
                    <a:pt x="247"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669" name="Freeform 61"/>
            <p:cNvSpPr>
              <a:spLocks/>
            </p:cNvSpPr>
            <p:nvPr/>
          </p:nvSpPr>
          <p:spPr bwMode="auto">
            <a:xfrm>
              <a:off x="3785" y="1400"/>
              <a:ext cx="460" cy="256"/>
            </a:xfrm>
            <a:custGeom>
              <a:avLst/>
              <a:gdLst/>
              <a:ahLst/>
              <a:cxnLst>
                <a:cxn ang="0">
                  <a:pos x="919" y="25"/>
                </a:cxn>
                <a:cxn ang="0">
                  <a:pos x="917" y="61"/>
                </a:cxn>
                <a:cxn ang="0">
                  <a:pos x="909" y="97"/>
                </a:cxn>
                <a:cxn ang="0">
                  <a:pos x="885" y="130"/>
                </a:cxn>
                <a:cxn ang="0">
                  <a:pos x="854" y="162"/>
                </a:cxn>
                <a:cxn ang="0">
                  <a:pos x="824" y="190"/>
                </a:cxn>
                <a:cxn ang="0">
                  <a:pos x="799" y="232"/>
                </a:cxn>
                <a:cxn ang="0">
                  <a:pos x="776" y="274"/>
                </a:cxn>
                <a:cxn ang="0">
                  <a:pos x="725" y="344"/>
                </a:cxn>
                <a:cxn ang="0">
                  <a:pos x="645" y="419"/>
                </a:cxn>
                <a:cxn ang="0">
                  <a:pos x="559" y="476"/>
                </a:cxn>
                <a:cxn ang="0">
                  <a:pos x="462" y="504"/>
                </a:cxn>
                <a:cxn ang="0">
                  <a:pos x="362" y="514"/>
                </a:cxn>
                <a:cxn ang="0">
                  <a:pos x="272" y="504"/>
                </a:cxn>
                <a:cxn ang="0">
                  <a:pos x="225" y="491"/>
                </a:cxn>
                <a:cxn ang="0">
                  <a:pos x="181" y="472"/>
                </a:cxn>
                <a:cxn ang="0">
                  <a:pos x="139" y="449"/>
                </a:cxn>
                <a:cxn ang="0">
                  <a:pos x="97" y="424"/>
                </a:cxn>
                <a:cxn ang="0">
                  <a:pos x="52" y="398"/>
                </a:cxn>
                <a:cxn ang="0">
                  <a:pos x="33" y="371"/>
                </a:cxn>
                <a:cxn ang="0">
                  <a:pos x="6" y="341"/>
                </a:cxn>
                <a:cxn ang="0">
                  <a:pos x="37" y="352"/>
                </a:cxn>
                <a:cxn ang="0">
                  <a:pos x="173" y="419"/>
                </a:cxn>
                <a:cxn ang="0">
                  <a:pos x="326" y="447"/>
                </a:cxn>
                <a:cxn ang="0">
                  <a:pos x="476" y="434"/>
                </a:cxn>
                <a:cxn ang="0">
                  <a:pos x="609" y="367"/>
                </a:cxn>
                <a:cxn ang="0">
                  <a:pos x="706" y="247"/>
                </a:cxn>
                <a:cxn ang="0">
                  <a:pos x="653" y="259"/>
                </a:cxn>
                <a:cxn ang="0">
                  <a:pos x="577" y="284"/>
                </a:cxn>
                <a:cxn ang="0">
                  <a:pos x="485" y="310"/>
                </a:cxn>
                <a:cxn ang="0">
                  <a:pos x="396" y="331"/>
                </a:cxn>
                <a:cxn ang="0">
                  <a:pos x="320" y="333"/>
                </a:cxn>
                <a:cxn ang="0">
                  <a:pos x="348" y="314"/>
                </a:cxn>
                <a:cxn ang="0">
                  <a:pos x="432" y="282"/>
                </a:cxn>
                <a:cxn ang="0">
                  <a:pos x="523" y="247"/>
                </a:cxn>
                <a:cxn ang="0">
                  <a:pos x="609" y="211"/>
                </a:cxn>
                <a:cxn ang="0">
                  <a:pos x="679" y="177"/>
                </a:cxn>
                <a:cxn ang="0">
                  <a:pos x="729" y="145"/>
                </a:cxn>
                <a:cxn ang="0">
                  <a:pos x="778" y="112"/>
                </a:cxn>
                <a:cxn ang="0">
                  <a:pos x="816" y="88"/>
                </a:cxn>
                <a:cxn ang="0">
                  <a:pos x="869" y="50"/>
                </a:cxn>
                <a:cxn ang="0">
                  <a:pos x="902" y="14"/>
                </a:cxn>
              </a:cxnLst>
              <a:rect l="0" t="0" r="r" b="b"/>
              <a:pathLst>
                <a:path w="921" h="514">
                  <a:moveTo>
                    <a:pt x="913" y="0"/>
                  </a:moveTo>
                  <a:lnTo>
                    <a:pt x="915" y="12"/>
                  </a:lnTo>
                  <a:lnTo>
                    <a:pt x="919" y="25"/>
                  </a:lnTo>
                  <a:lnTo>
                    <a:pt x="919" y="36"/>
                  </a:lnTo>
                  <a:lnTo>
                    <a:pt x="921" y="50"/>
                  </a:lnTo>
                  <a:lnTo>
                    <a:pt x="917" y="61"/>
                  </a:lnTo>
                  <a:lnTo>
                    <a:pt x="915" y="73"/>
                  </a:lnTo>
                  <a:lnTo>
                    <a:pt x="911" y="84"/>
                  </a:lnTo>
                  <a:lnTo>
                    <a:pt x="909" y="97"/>
                  </a:lnTo>
                  <a:lnTo>
                    <a:pt x="902" y="107"/>
                  </a:lnTo>
                  <a:lnTo>
                    <a:pt x="894" y="118"/>
                  </a:lnTo>
                  <a:lnTo>
                    <a:pt x="885" y="130"/>
                  </a:lnTo>
                  <a:lnTo>
                    <a:pt x="877" y="141"/>
                  </a:lnTo>
                  <a:lnTo>
                    <a:pt x="866" y="151"/>
                  </a:lnTo>
                  <a:lnTo>
                    <a:pt x="854" y="162"/>
                  </a:lnTo>
                  <a:lnTo>
                    <a:pt x="843" y="173"/>
                  </a:lnTo>
                  <a:lnTo>
                    <a:pt x="831" y="185"/>
                  </a:lnTo>
                  <a:lnTo>
                    <a:pt x="824" y="190"/>
                  </a:lnTo>
                  <a:lnTo>
                    <a:pt x="816" y="202"/>
                  </a:lnTo>
                  <a:lnTo>
                    <a:pt x="807" y="215"/>
                  </a:lnTo>
                  <a:lnTo>
                    <a:pt x="799" y="232"/>
                  </a:lnTo>
                  <a:lnTo>
                    <a:pt x="790" y="247"/>
                  </a:lnTo>
                  <a:lnTo>
                    <a:pt x="782" y="263"/>
                  </a:lnTo>
                  <a:lnTo>
                    <a:pt x="776" y="274"/>
                  </a:lnTo>
                  <a:lnTo>
                    <a:pt x="774" y="284"/>
                  </a:lnTo>
                  <a:lnTo>
                    <a:pt x="750" y="314"/>
                  </a:lnTo>
                  <a:lnTo>
                    <a:pt x="725" y="344"/>
                  </a:lnTo>
                  <a:lnTo>
                    <a:pt x="698" y="371"/>
                  </a:lnTo>
                  <a:lnTo>
                    <a:pt x="674" y="398"/>
                  </a:lnTo>
                  <a:lnTo>
                    <a:pt x="645" y="419"/>
                  </a:lnTo>
                  <a:lnTo>
                    <a:pt x="616" y="441"/>
                  </a:lnTo>
                  <a:lnTo>
                    <a:pt x="588" y="458"/>
                  </a:lnTo>
                  <a:lnTo>
                    <a:pt x="559" y="476"/>
                  </a:lnTo>
                  <a:lnTo>
                    <a:pt x="527" y="487"/>
                  </a:lnTo>
                  <a:lnTo>
                    <a:pt x="495" y="498"/>
                  </a:lnTo>
                  <a:lnTo>
                    <a:pt x="462" y="504"/>
                  </a:lnTo>
                  <a:lnTo>
                    <a:pt x="432" y="512"/>
                  </a:lnTo>
                  <a:lnTo>
                    <a:pt x="396" y="514"/>
                  </a:lnTo>
                  <a:lnTo>
                    <a:pt x="362" y="514"/>
                  </a:lnTo>
                  <a:lnTo>
                    <a:pt x="326" y="512"/>
                  </a:lnTo>
                  <a:lnTo>
                    <a:pt x="291" y="508"/>
                  </a:lnTo>
                  <a:lnTo>
                    <a:pt x="272" y="504"/>
                  </a:lnTo>
                  <a:lnTo>
                    <a:pt x="255" y="500"/>
                  </a:lnTo>
                  <a:lnTo>
                    <a:pt x="240" y="495"/>
                  </a:lnTo>
                  <a:lnTo>
                    <a:pt x="225" y="491"/>
                  </a:lnTo>
                  <a:lnTo>
                    <a:pt x="210" y="485"/>
                  </a:lnTo>
                  <a:lnTo>
                    <a:pt x="196" y="479"/>
                  </a:lnTo>
                  <a:lnTo>
                    <a:pt x="181" y="472"/>
                  </a:lnTo>
                  <a:lnTo>
                    <a:pt x="168" y="466"/>
                  </a:lnTo>
                  <a:lnTo>
                    <a:pt x="153" y="457"/>
                  </a:lnTo>
                  <a:lnTo>
                    <a:pt x="139" y="449"/>
                  </a:lnTo>
                  <a:lnTo>
                    <a:pt x="126" y="441"/>
                  </a:lnTo>
                  <a:lnTo>
                    <a:pt x="113" y="434"/>
                  </a:lnTo>
                  <a:lnTo>
                    <a:pt x="97" y="424"/>
                  </a:lnTo>
                  <a:lnTo>
                    <a:pt x="82" y="415"/>
                  </a:lnTo>
                  <a:lnTo>
                    <a:pt x="67" y="405"/>
                  </a:lnTo>
                  <a:lnTo>
                    <a:pt x="52" y="398"/>
                  </a:lnTo>
                  <a:lnTo>
                    <a:pt x="48" y="390"/>
                  </a:lnTo>
                  <a:lnTo>
                    <a:pt x="42" y="381"/>
                  </a:lnTo>
                  <a:lnTo>
                    <a:pt x="33" y="371"/>
                  </a:lnTo>
                  <a:lnTo>
                    <a:pt x="25" y="362"/>
                  </a:lnTo>
                  <a:lnTo>
                    <a:pt x="14" y="350"/>
                  </a:lnTo>
                  <a:lnTo>
                    <a:pt x="6" y="341"/>
                  </a:lnTo>
                  <a:lnTo>
                    <a:pt x="0" y="331"/>
                  </a:lnTo>
                  <a:lnTo>
                    <a:pt x="0" y="325"/>
                  </a:lnTo>
                  <a:lnTo>
                    <a:pt x="37" y="352"/>
                  </a:lnTo>
                  <a:lnTo>
                    <a:pt x="78" y="379"/>
                  </a:lnTo>
                  <a:lnTo>
                    <a:pt x="124" y="400"/>
                  </a:lnTo>
                  <a:lnTo>
                    <a:pt x="173" y="419"/>
                  </a:lnTo>
                  <a:lnTo>
                    <a:pt x="223" y="430"/>
                  </a:lnTo>
                  <a:lnTo>
                    <a:pt x="274" y="441"/>
                  </a:lnTo>
                  <a:lnTo>
                    <a:pt x="326" y="447"/>
                  </a:lnTo>
                  <a:lnTo>
                    <a:pt x="379" y="449"/>
                  </a:lnTo>
                  <a:lnTo>
                    <a:pt x="426" y="443"/>
                  </a:lnTo>
                  <a:lnTo>
                    <a:pt x="476" y="434"/>
                  </a:lnTo>
                  <a:lnTo>
                    <a:pt x="523" y="417"/>
                  </a:lnTo>
                  <a:lnTo>
                    <a:pt x="569" y="396"/>
                  </a:lnTo>
                  <a:lnTo>
                    <a:pt x="609" y="367"/>
                  </a:lnTo>
                  <a:lnTo>
                    <a:pt x="647" y="335"/>
                  </a:lnTo>
                  <a:lnTo>
                    <a:pt x="679" y="293"/>
                  </a:lnTo>
                  <a:lnTo>
                    <a:pt x="706" y="247"/>
                  </a:lnTo>
                  <a:lnTo>
                    <a:pt x="691" y="247"/>
                  </a:lnTo>
                  <a:lnTo>
                    <a:pt x="674" y="253"/>
                  </a:lnTo>
                  <a:lnTo>
                    <a:pt x="653" y="259"/>
                  </a:lnTo>
                  <a:lnTo>
                    <a:pt x="632" y="266"/>
                  </a:lnTo>
                  <a:lnTo>
                    <a:pt x="605" y="274"/>
                  </a:lnTo>
                  <a:lnTo>
                    <a:pt x="577" y="284"/>
                  </a:lnTo>
                  <a:lnTo>
                    <a:pt x="546" y="293"/>
                  </a:lnTo>
                  <a:lnTo>
                    <a:pt x="518" y="303"/>
                  </a:lnTo>
                  <a:lnTo>
                    <a:pt x="485" y="310"/>
                  </a:lnTo>
                  <a:lnTo>
                    <a:pt x="455" y="318"/>
                  </a:lnTo>
                  <a:lnTo>
                    <a:pt x="424" y="323"/>
                  </a:lnTo>
                  <a:lnTo>
                    <a:pt x="396" y="331"/>
                  </a:lnTo>
                  <a:lnTo>
                    <a:pt x="369" y="333"/>
                  </a:lnTo>
                  <a:lnTo>
                    <a:pt x="343" y="335"/>
                  </a:lnTo>
                  <a:lnTo>
                    <a:pt x="320" y="333"/>
                  </a:lnTo>
                  <a:lnTo>
                    <a:pt x="301" y="331"/>
                  </a:lnTo>
                  <a:lnTo>
                    <a:pt x="322" y="322"/>
                  </a:lnTo>
                  <a:lnTo>
                    <a:pt x="348" y="314"/>
                  </a:lnTo>
                  <a:lnTo>
                    <a:pt x="375" y="303"/>
                  </a:lnTo>
                  <a:lnTo>
                    <a:pt x="404" y="293"/>
                  </a:lnTo>
                  <a:lnTo>
                    <a:pt x="432" y="282"/>
                  </a:lnTo>
                  <a:lnTo>
                    <a:pt x="462" y="270"/>
                  </a:lnTo>
                  <a:lnTo>
                    <a:pt x="491" y="259"/>
                  </a:lnTo>
                  <a:lnTo>
                    <a:pt x="523" y="247"/>
                  </a:lnTo>
                  <a:lnTo>
                    <a:pt x="552" y="234"/>
                  </a:lnTo>
                  <a:lnTo>
                    <a:pt x="582" y="223"/>
                  </a:lnTo>
                  <a:lnTo>
                    <a:pt x="609" y="211"/>
                  </a:lnTo>
                  <a:lnTo>
                    <a:pt x="636" y="200"/>
                  </a:lnTo>
                  <a:lnTo>
                    <a:pt x="656" y="189"/>
                  </a:lnTo>
                  <a:lnTo>
                    <a:pt x="679" y="177"/>
                  </a:lnTo>
                  <a:lnTo>
                    <a:pt x="694" y="168"/>
                  </a:lnTo>
                  <a:lnTo>
                    <a:pt x="712" y="160"/>
                  </a:lnTo>
                  <a:lnTo>
                    <a:pt x="729" y="145"/>
                  </a:lnTo>
                  <a:lnTo>
                    <a:pt x="748" y="133"/>
                  </a:lnTo>
                  <a:lnTo>
                    <a:pt x="763" y="122"/>
                  </a:lnTo>
                  <a:lnTo>
                    <a:pt x="778" y="112"/>
                  </a:lnTo>
                  <a:lnTo>
                    <a:pt x="791" y="103"/>
                  </a:lnTo>
                  <a:lnTo>
                    <a:pt x="805" y="95"/>
                  </a:lnTo>
                  <a:lnTo>
                    <a:pt x="816" y="88"/>
                  </a:lnTo>
                  <a:lnTo>
                    <a:pt x="829" y="82"/>
                  </a:lnTo>
                  <a:lnTo>
                    <a:pt x="848" y="67"/>
                  </a:lnTo>
                  <a:lnTo>
                    <a:pt x="869" y="50"/>
                  </a:lnTo>
                  <a:lnTo>
                    <a:pt x="879" y="38"/>
                  </a:lnTo>
                  <a:lnTo>
                    <a:pt x="890" y="27"/>
                  </a:lnTo>
                  <a:lnTo>
                    <a:pt x="902" y="14"/>
                  </a:lnTo>
                  <a:lnTo>
                    <a:pt x="913" y="0"/>
                  </a:lnTo>
                  <a:lnTo>
                    <a:pt x="91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70" name="Freeform 62"/>
            <p:cNvSpPr>
              <a:spLocks/>
            </p:cNvSpPr>
            <p:nvPr/>
          </p:nvSpPr>
          <p:spPr bwMode="auto">
            <a:xfrm>
              <a:off x="4864" y="1603"/>
              <a:ext cx="196" cy="107"/>
            </a:xfrm>
            <a:custGeom>
              <a:avLst/>
              <a:gdLst/>
              <a:ahLst/>
              <a:cxnLst>
                <a:cxn ang="0">
                  <a:pos x="42" y="0"/>
                </a:cxn>
                <a:cxn ang="0">
                  <a:pos x="61" y="6"/>
                </a:cxn>
                <a:cxn ang="0">
                  <a:pos x="86" y="13"/>
                </a:cxn>
                <a:cxn ang="0">
                  <a:pos x="105" y="19"/>
                </a:cxn>
                <a:cxn ang="0">
                  <a:pos x="128" y="27"/>
                </a:cxn>
                <a:cxn ang="0">
                  <a:pos x="149" y="32"/>
                </a:cxn>
                <a:cxn ang="0">
                  <a:pos x="172" y="38"/>
                </a:cxn>
                <a:cxn ang="0">
                  <a:pos x="194" y="44"/>
                </a:cxn>
                <a:cxn ang="0">
                  <a:pos x="217" y="51"/>
                </a:cxn>
                <a:cxn ang="0">
                  <a:pos x="238" y="57"/>
                </a:cxn>
                <a:cxn ang="0">
                  <a:pos x="261" y="63"/>
                </a:cxn>
                <a:cxn ang="0">
                  <a:pos x="282" y="69"/>
                </a:cxn>
                <a:cxn ang="0">
                  <a:pos x="305" y="76"/>
                </a:cxn>
                <a:cxn ang="0">
                  <a:pos x="326" y="82"/>
                </a:cxn>
                <a:cxn ang="0">
                  <a:pos x="348" y="91"/>
                </a:cxn>
                <a:cxn ang="0">
                  <a:pos x="369" y="99"/>
                </a:cxn>
                <a:cxn ang="0">
                  <a:pos x="392" y="108"/>
                </a:cxn>
                <a:cxn ang="0">
                  <a:pos x="383" y="143"/>
                </a:cxn>
                <a:cxn ang="0">
                  <a:pos x="371" y="171"/>
                </a:cxn>
                <a:cxn ang="0">
                  <a:pos x="356" y="190"/>
                </a:cxn>
                <a:cxn ang="0">
                  <a:pos x="339" y="205"/>
                </a:cxn>
                <a:cxn ang="0">
                  <a:pos x="316" y="211"/>
                </a:cxn>
                <a:cxn ang="0">
                  <a:pos x="293" y="213"/>
                </a:cxn>
                <a:cxn ang="0">
                  <a:pos x="267" y="207"/>
                </a:cxn>
                <a:cxn ang="0">
                  <a:pos x="240" y="202"/>
                </a:cxn>
                <a:cxn ang="0">
                  <a:pos x="210" y="188"/>
                </a:cxn>
                <a:cxn ang="0">
                  <a:pos x="181" y="175"/>
                </a:cxn>
                <a:cxn ang="0">
                  <a:pos x="153" y="160"/>
                </a:cxn>
                <a:cxn ang="0">
                  <a:pos x="124" y="145"/>
                </a:cxn>
                <a:cxn ang="0">
                  <a:pos x="96" y="127"/>
                </a:cxn>
                <a:cxn ang="0">
                  <a:pos x="69" y="114"/>
                </a:cxn>
                <a:cxn ang="0">
                  <a:pos x="42" y="99"/>
                </a:cxn>
                <a:cxn ang="0">
                  <a:pos x="23" y="89"/>
                </a:cxn>
                <a:cxn ang="0">
                  <a:pos x="10" y="78"/>
                </a:cxn>
                <a:cxn ang="0">
                  <a:pos x="4" y="67"/>
                </a:cxn>
                <a:cxn ang="0">
                  <a:pos x="0" y="51"/>
                </a:cxn>
                <a:cxn ang="0">
                  <a:pos x="4" y="38"/>
                </a:cxn>
                <a:cxn ang="0">
                  <a:pos x="6" y="23"/>
                </a:cxn>
                <a:cxn ang="0">
                  <a:pos x="16" y="13"/>
                </a:cxn>
                <a:cxn ang="0">
                  <a:pos x="25" y="4"/>
                </a:cxn>
                <a:cxn ang="0">
                  <a:pos x="42" y="0"/>
                </a:cxn>
                <a:cxn ang="0">
                  <a:pos x="42" y="0"/>
                </a:cxn>
              </a:cxnLst>
              <a:rect l="0" t="0" r="r" b="b"/>
              <a:pathLst>
                <a:path w="392" h="213">
                  <a:moveTo>
                    <a:pt x="42" y="0"/>
                  </a:moveTo>
                  <a:lnTo>
                    <a:pt x="61" y="6"/>
                  </a:lnTo>
                  <a:lnTo>
                    <a:pt x="86" y="13"/>
                  </a:lnTo>
                  <a:lnTo>
                    <a:pt x="105" y="19"/>
                  </a:lnTo>
                  <a:lnTo>
                    <a:pt x="128" y="27"/>
                  </a:lnTo>
                  <a:lnTo>
                    <a:pt x="149" y="32"/>
                  </a:lnTo>
                  <a:lnTo>
                    <a:pt x="172" y="38"/>
                  </a:lnTo>
                  <a:lnTo>
                    <a:pt x="194" y="44"/>
                  </a:lnTo>
                  <a:lnTo>
                    <a:pt x="217" y="51"/>
                  </a:lnTo>
                  <a:lnTo>
                    <a:pt x="238" y="57"/>
                  </a:lnTo>
                  <a:lnTo>
                    <a:pt x="261" y="63"/>
                  </a:lnTo>
                  <a:lnTo>
                    <a:pt x="282" y="69"/>
                  </a:lnTo>
                  <a:lnTo>
                    <a:pt x="305" y="76"/>
                  </a:lnTo>
                  <a:lnTo>
                    <a:pt x="326" y="82"/>
                  </a:lnTo>
                  <a:lnTo>
                    <a:pt x="348" y="91"/>
                  </a:lnTo>
                  <a:lnTo>
                    <a:pt x="369" y="99"/>
                  </a:lnTo>
                  <a:lnTo>
                    <a:pt x="392" y="108"/>
                  </a:lnTo>
                  <a:lnTo>
                    <a:pt x="383" y="143"/>
                  </a:lnTo>
                  <a:lnTo>
                    <a:pt x="371" y="171"/>
                  </a:lnTo>
                  <a:lnTo>
                    <a:pt x="356" y="190"/>
                  </a:lnTo>
                  <a:lnTo>
                    <a:pt x="339" y="205"/>
                  </a:lnTo>
                  <a:lnTo>
                    <a:pt x="316" y="211"/>
                  </a:lnTo>
                  <a:lnTo>
                    <a:pt x="293" y="213"/>
                  </a:lnTo>
                  <a:lnTo>
                    <a:pt x="267" y="207"/>
                  </a:lnTo>
                  <a:lnTo>
                    <a:pt x="240" y="202"/>
                  </a:lnTo>
                  <a:lnTo>
                    <a:pt x="210" y="188"/>
                  </a:lnTo>
                  <a:lnTo>
                    <a:pt x="181" y="175"/>
                  </a:lnTo>
                  <a:lnTo>
                    <a:pt x="153" y="160"/>
                  </a:lnTo>
                  <a:lnTo>
                    <a:pt x="124" y="145"/>
                  </a:lnTo>
                  <a:lnTo>
                    <a:pt x="96" y="127"/>
                  </a:lnTo>
                  <a:lnTo>
                    <a:pt x="69" y="114"/>
                  </a:lnTo>
                  <a:lnTo>
                    <a:pt x="42" y="99"/>
                  </a:lnTo>
                  <a:lnTo>
                    <a:pt x="23" y="89"/>
                  </a:lnTo>
                  <a:lnTo>
                    <a:pt x="10" y="78"/>
                  </a:lnTo>
                  <a:lnTo>
                    <a:pt x="4" y="67"/>
                  </a:lnTo>
                  <a:lnTo>
                    <a:pt x="0" y="51"/>
                  </a:lnTo>
                  <a:lnTo>
                    <a:pt x="4" y="38"/>
                  </a:lnTo>
                  <a:lnTo>
                    <a:pt x="6" y="23"/>
                  </a:lnTo>
                  <a:lnTo>
                    <a:pt x="16" y="13"/>
                  </a:lnTo>
                  <a:lnTo>
                    <a:pt x="25" y="4"/>
                  </a:lnTo>
                  <a:lnTo>
                    <a:pt x="42" y="0"/>
                  </a:lnTo>
                  <a:lnTo>
                    <a:pt x="42" y="0"/>
                  </a:lnTo>
                  <a:close/>
                </a:path>
              </a:pathLst>
            </a:custGeom>
            <a:solidFill>
              <a:srgbClr val="FFFFC2"/>
            </a:solidFill>
            <a:ln w="9525">
              <a:noFill/>
              <a:round/>
              <a:headEnd/>
              <a:tailEnd/>
            </a:ln>
          </p:spPr>
          <p:txBody>
            <a:bodyPr>
              <a:prstTxWarp prst="textNoShape">
                <a:avLst/>
              </a:prstTxWarp>
            </a:bodyPr>
            <a:lstStyle/>
            <a:p>
              <a:endParaRPr lang="es-MX"/>
            </a:p>
          </p:txBody>
        </p:sp>
        <p:sp>
          <p:nvSpPr>
            <p:cNvPr id="324671" name="Freeform 63"/>
            <p:cNvSpPr>
              <a:spLocks/>
            </p:cNvSpPr>
            <p:nvPr/>
          </p:nvSpPr>
          <p:spPr bwMode="auto">
            <a:xfrm>
              <a:off x="3943" y="1621"/>
              <a:ext cx="92" cy="245"/>
            </a:xfrm>
            <a:custGeom>
              <a:avLst/>
              <a:gdLst/>
              <a:ahLst/>
              <a:cxnLst>
                <a:cxn ang="0">
                  <a:pos x="183" y="0"/>
                </a:cxn>
                <a:cxn ang="0">
                  <a:pos x="183" y="21"/>
                </a:cxn>
                <a:cxn ang="0">
                  <a:pos x="179" y="44"/>
                </a:cxn>
                <a:cxn ang="0">
                  <a:pos x="173" y="71"/>
                </a:cxn>
                <a:cxn ang="0">
                  <a:pos x="165" y="101"/>
                </a:cxn>
                <a:cxn ang="0">
                  <a:pos x="152" y="130"/>
                </a:cxn>
                <a:cxn ang="0">
                  <a:pos x="141" y="164"/>
                </a:cxn>
                <a:cxn ang="0">
                  <a:pos x="124" y="198"/>
                </a:cxn>
                <a:cxn ang="0">
                  <a:pos x="108" y="232"/>
                </a:cxn>
                <a:cxn ang="0">
                  <a:pos x="91" y="264"/>
                </a:cxn>
                <a:cxn ang="0">
                  <a:pos x="76" y="299"/>
                </a:cxn>
                <a:cxn ang="0">
                  <a:pos x="59" y="333"/>
                </a:cxn>
                <a:cxn ang="0">
                  <a:pos x="44" y="367"/>
                </a:cxn>
                <a:cxn ang="0">
                  <a:pos x="28" y="399"/>
                </a:cxn>
                <a:cxn ang="0">
                  <a:pos x="19" y="432"/>
                </a:cxn>
                <a:cxn ang="0">
                  <a:pos x="8" y="460"/>
                </a:cxn>
                <a:cxn ang="0">
                  <a:pos x="4" y="491"/>
                </a:cxn>
                <a:cxn ang="0">
                  <a:pos x="0" y="481"/>
                </a:cxn>
                <a:cxn ang="0">
                  <a:pos x="0" y="470"/>
                </a:cxn>
                <a:cxn ang="0">
                  <a:pos x="0" y="455"/>
                </a:cxn>
                <a:cxn ang="0">
                  <a:pos x="2" y="441"/>
                </a:cxn>
                <a:cxn ang="0">
                  <a:pos x="2" y="426"/>
                </a:cxn>
                <a:cxn ang="0">
                  <a:pos x="4" y="415"/>
                </a:cxn>
                <a:cxn ang="0">
                  <a:pos x="2" y="405"/>
                </a:cxn>
                <a:cxn ang="0">
                  <a:pos x="2" y="403"/>
                </a:cxn>
                <a:cxn ang="0">
                  <a:pos x="6" y="379"/>
                </a:cxn>
                <a:cxn ang="0">
                  <a:pos x="11" y="354"/>
                </a:cxn>
                <a:cxn ang="0">
                  <a:pos x="17" y="331"/>
                </a:cxn>
                <a:cxn ang="0">
                  <a:pos x="25" y="308"/>
                </a:cxn>
                <a:cxn ang="0">
                  <a:pos x="28" y="285"/>
                </a:cxn>
                <a:cxn ang="0">
                  <a:pos x="34" y="264"/>
                </a:cxn>
                <a:cxn ang="0">
                  <a:pos x="38" y="242"/>
                </a:cxn>
                <a:cxn ang="0">
                  <a:pos x="42" y="221"/>
                </a:cxn>
                <a:cxn ang="0">
                  <a:pos x="42" y="198"/>
                </a:cxn>
                <a:cxn ang="0">
                  <a:pos x="44" y="177"/>
                </a:cxn>
                <a:cxn ang="0">
                  <a:pos x="42" y="156"/>
                </a:cxn>
                <a:cxn ang="0">
                  <a:pos x="42" y="135"/>
                </a:cxn>
                <a:cxn ang="0">
                  <a:pos x="34" y="112"/>
                </a:cxn>
                <a:cxn ang="0">
                  <a:pos x="28" y="93"/>
                </a:cxn>
                <a:cxn ang="0">
                  <a:pos x="19" y="71"/>
                </a:cxn>
                <a:cxn ang="0">
                  <a:pos x="8" y="52"/>
                </a:cxn>
                <a:cxn ang="0">
                  <a:pos x="21" y="52"/>
                </a:cxn>
                <a:cxn ang="0">
                  <a:pos x="32" y="52"/>
                </a:cxn>
                <a:cxn ang="0">
                  <a:pos x="44" y="52"/>
                </a:cxn>
                <a:cxn ang="0">
                  <a:pos x="53" y="53"/>
                </a:cxn>
                <a:cxn ang="0">
                  <a:pos x="67" y="53"/>
                </a:cxn>
                <a:cxn ang="0">
                  <a:pos x="78" y="53"/>
                </a:cxn>
                <a:cxn ang="0">
                  <a:pos x="87" y="53"/>
                </a:cxn>
                <a:cxn ang="0">
                  <a:pos x="101" y="53"/>
                </a:cxn>
                <a:cxn ang="0">
                  <a:pos x="120" y="48"/>
                </a:cxn>
                <a:cxn ang="0">
                  <a:pos x="141" y="40"/>
                </a:cxn>
                <a:cxn ang="0">
                  <a:pos x="150" y="31"/>
                </a:cxn>
                <a:cxn ang="0">
                  <a:pos x="162" y="23"/>
                </a:cxn>
                <a:cxn ang="0">
                  <a:pos x="171" y="12"/>
                </a:cxn>
                <a:cxn ang="0">
                  <a:pos x="183" y="0"/>
                </a:cxn>
                <a:cxn ang="0">
                  <a:pos x="183" y="0"/>
                </a:cxn>
              </a:cxnLst>
              <a:rect l="0" t="0" r="r" b="b"/>
              <a:pathLst>
                <a:path w="183" h="491">
                  <a:moveTo>
                    <a:pt x="183" y="0"/>
                  </a:moveTo>
                  <a:lnTo>
                    <a:pt x="183" y="21"/>
                  </a:lnTo>
                  <a:lnTo>
                    <a:pt x="179" y="44"/>
                  </a:lnTo>
                  <a:lnTo>
                    <a:pt x="173" y="71"/>
                  </a:lnTo>
                  <a:lnTo>
                    <a:pt x="165" y="101"/>
                  </a:lnTo>
                  <a:lnTo>
                    <a:pt x="152" y="130"/>
                  </a:lnTo>
                  <a:lnTo>
                    <a:pt x="141" y="164"/>
                  </a:lnTo>
                  <a:lnTo>
                    <a:pt x="124" y="198"/>
                  </a:lnTo>
                  <a:lnTo>
                    <a:pt x="108" y="232"/>
                  </a:lnTo>
                  <a:lnTo>
                    <a:pt x="91" y="264"/>
                  </a:lnTo>
                  <a:lnTo>
                    <a:pt x="76" y="299"/>
                  </a:lnTo>
                  <a:lnTo>
                    <a:pt x="59" y="333"/>
                  </a:lnTo>
                  <a:lnTo>
                    <a:pt x="44" y="367"/>
                  </a:lnTo>
                  <a:lnTo>
                    <a:pt x="28" y="399"/>
                  </a:lnTo>
                  <a:lnTo>
                    <a:pt x="19" y="432"/>
                  </a:lnTo>
                  <a:lnTo>
                    <a:pt x="8" y="460"/>
                  </a:lnTo>
                  <a:lnTo>
                    <a:pt x="4" y="491"/>
                  </a:lnTo>
                  <a:lnTo>
                    <a:pt x="0" y="481"/>
                  </a:lnTo>
                  <a:lnTo>
                    <a:pt x="0" y="470"/>
                  </a:lnTo>
                  <a:lnTo>
                    <a:pt x="0" y="455"/>
                  </a:lnTo>
                  <a:lnTo>
                    <a:pt x="2" y="441"/>
                  </a:lnTo>
                  <a:lnTo>
                    <a:pt x="2" y="426"/>
                  </a:lnTo>
                  <a:lnTo>
                    <a:pt x="4" y="415"/>
                  </a:lnTo>
                  <a:lnTo>
                    <a:pt x="2" y="405"/>
                  </a:lnTo>
                  <a:lnTo>
                    <a:pt x="2" y="403"/>
                  </a:lnTo>
                  <a:lnTo>
                    <a:pt x="6" y="379"/>
                  </a:lnTo>
                  <a:lnTo>
                    <a:pt x="11" y="354"/>
                  </a:lnTo>
                  <a:lnTo>
                    <a:pt x="17" y="331"/>
                  </a:lnTo>
                  <a:lnTo>
                    <a:pt x="25" y="308"/>
                  </a:lnTo>
                  <a:lnTo>
                    <a:pt x="28" y="285"/>
                  </a:lnTo>
                  <a:lnTo>
                    <a:pt x="34" y="264"/>
                  </a:lnTo>
                  <a:lnTo>
                    <a:pt x="38" y="242"/>
                  </a:lnTo>
                  <a:lnTo>
                    <a:pt x="42" y="221"/>
                  </a:lnTo>
                  <a:lnTo>
                    <a:pt x="42" y="198"/>
                  </a:lnTo>
                  <a:lnTo>
                    <a:pt x="44" y="177"/>
                  </a:lnTo>
                  <a:lnTo>
                    <a:pt x="42" y="156"/>
                  </a:lnTo>
                  <a:lnTo>
                    <a:pt x="42" y="135"/>
                  </a:lnTo>
                  <a:lnTo>
                    <a:pt x="34" y="112"/>
                  </a:lnTo>
                  <a:lnTo>
                    <a:pt x="28" y="93"/>
                  </a:lnTo>
                  <a:lnTo>
                    <a:pt x="19" y="71"/>
                  </a:lnTo>
                  <a:lnTo>
                    <a:pt x="8" y="52"/>
                  </a:lnTo>
                  <a:lnTo>
                    <a:pt x="21" y="52"/>
                  </a:lnTo>
                  <a:lnTo>
                    <a:pt x="32" y="52"/>
                  </a:lnTo>
                  <a:lnTo>
                    <a:pt x="44" y="52"/>
                  </a:lnTo>
                  <a:lnTo>
                    <a:pt x="53" y="53"/>
                  </a:lnTo>
                  <a:lnTo>
                    <a:pt x="67" y="53"/>
                  </a:lnTo>
                  <a:lnTo>
                    <a:pt x="78" y="53"/>
                  </a:lnTo>
                  <a:lnTo>
                    <a:pt x="87" y="53"/>
                  </a:lnTo>
                  <a:lnTo>
                    <a:pt x="101" y="53"/>
                  </a:lnTo>
                  <a:lnTo>
                    <a:pt x="120" y="48"/>
                  </a:lnTo>
                  <a:lnTo>
                    <a:pt x="141" y="40"/>
                  </a:lnTo>
                  <a:lnTo>
                    <a:pt x="150" y="31"/>
                  </a:lnTo>
                  <a:lnTo>
                    <a:pt x="162" y="23"/>
                  </a:lnTo>
                  <a:lnTo>
                    <a:pt x="171" y="12"/>
                  </a:lnTo>
                  <a:lnTo>
                    <a:pt x="183" y="0"/>
                  </a:lnTo>
                  <a:lnTo>
                    <a:pt x="18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72" name="Freeform 64"/>
            <p:cNvSpPr>
              <a:spLocks/>
            </p:cNvSpPr>
            <p:nvPr/>
          </p:nvSpPr>
          <p:spPr bwMode="auto">
            <a:xfrm>
              <a:off x="3770" y="1035"/>
              <a:ext cx="699" cy="135"/>
            </a:xfrm>
            <a:custGeom>
              <a:avLst/>
              <a:gdLst/>
              <a:ahLst/>
              <a:cxnLst>
                <a:cxn ang="0">
                  <a:pos x="17" y="257"/>
                </a:cxn>
                <a:cxn ang="0">
                  <a:pos x="11" y="248"/>
                </a:cxn>
                <a:cxn ang="0">
                  <a:pos x="4" y="244"/>
                </a:cxn>
                <a:cxn ang="0">
                  <a:pos x="0" y="234"/>
                </a:cxn>
                <a:cxn ang="0">
                  <a:pos x="6" y="215"/>
                </a:cxn>
                <a:cxn ang="0">
                  <a:pos x="29" y="187"/>
                </a:cxn>
                <a:cxn ang="0">
                  <a:pos x="55" y="154"/>
                </a:cxn>
                <a:cxn ang="0">
                  <a:pos x="78" y="130"/>
                </a:cxn>
                <a:cxn ang="0">
                  <a:pos x="154" y="120"/>
                </a:cxn>
                <a:cxn ang="0">
                  <a:pos x="281" y="111"/>
                </a:cxn>
                <a:cxn ang="0">
                  <a:pos x="399" y="99"/>
                </a:cxn>
                <a:cxn ang="0">
                  <a:pos x="517" y="86"/>
                </a:cxn>
                <a:cxn ang="0">
                  <a:pos x="633" y="71"/>
                </a:cxn>
                <a:cxn ang="0">
                  <a:pos x="749" y="56"/>
                </a:cxn>
                <a:cxn ang="0">
                  <a:pos x="873" y="40"/>
                </a:cxn>
                <a:cxn ang="0">
                  <a:pos x="1006" y="27"/>
                </a:cxn>
                <a:cxn ang="0">
                  <a:pos x="1080" y="19"/>
                </a:cxn>
                <a:cxn ang="0">
                  <a:pos x="1095" y="18"/>
                </a:cxn>
                <a:cxn ang="0">
                  <a:pos x="1120" y="14"/>
                </a:cxn>
                <a:cxn ang="0">
                  <a:pos x="1154" y="10"/>
                </a:cxn>
                <a:cxn ang="0">
                  <a:pos x="1186" y="6"/>
                </a:cxn>
                <a:cxn ang="0">
                  <a:pos x="1219" y="2"/>
                </a:cxn>
                <a:cxn ang="0">
                  <a:pos x="1245" y="0"/>
                </a:cxn>
                <a:cxn ang="0">
                  <a:pos x="1266" y="0"/>
                </a:cxn>
                <a:cxn ang="0">
                  <a:pos x="1278" y="4"/>
                </a:cxn>
                <a:cxn ang="0">
                  <a:pos x="1299" y="8"/>
                </a:cxn>
                <a:cxn ang="0">
                  <a:pos x="1321" y="10"/>
                </a:cxn>
                <a:cxn ang="0">
                  <a:pos x="1342" y="12"/>
                </a:cxn>
                <a:cxn ang="0">
                  <a:pos x="1363" y="12"/>
                </a:cxn>
                <a:cxn ang="0">
                  <a:pos x="1390" y="16"/>
                </a:cxn>
                <a:cxn ang="0">
                  <a:pos x="1318" y="27"/>
                </a:cxn>
                <a:cxn ang="0">
                  <a:pos x="1152" y="42"/>
                </a:cxn>
                <a:cxn ang="0">
                  <a:pos x="987" y="61"/>
                </a:cxn>
                <a:cxn ang="0">
                  <a:pos x="820" y="84"/>
                </a:cxn>
                <a:cxn ang="0">
                  <a:pos x="654" y="105"/>
                </a:cxn>
                <a:cxn ang="0">
                  <a:pos x="491" y="126"/>
                </a:cxn>
                <a:cxn ang="0">
                  <a:pos x="335" y="147"/>
                </a:cxn>
                <a:cxn ang="0">
                  <a:pos x="184" y="170"/>
                </a:cxn>
                <a:cxn ang="0">
                  <a:pos x="97" y="187"/>
                </a:cxn>
                <a:cxn ang="0">
                  <a:pos x="80" y="200"/>
                </a:cxn>
                <a:cxn ang="0">
                  <a:pos x="80" y="219"/>
                </a:cxn>
                <a:cxn ang="0">
                  <a:pos x="87" y="240"/>
                </a:cxn>
                <a:cxn ang="0">
                  <a:pos x="89" y="257"/>
                </a:cxn>
                <a:cxn ang="0">
                  <a:pos x="70" y="261"/>
                </a:cxn>
                <a:cxn ang="0">
                  <a:pos x="42" y="267"/>
                </a:cxn>
                <a:cxn ang="0">
                  <a:pos x="21" y="268"/>
                </a:cxn>
                <a:cxn ang="0">
                  <a:pos x="19" y="270"/>
                </a:cxn>
              </a:cxnLst>
              <a:rect l="0" t="0" r="r" b="b"/>
              <a:pathLst>
                <a:path w="1399" h="270">
                  <a:moveTo>
                    <a:pt x="19" y="270"/>
                  </a:moveTo>
                  <a:lnTo>
                    <a:pt x="17" y="257"/>
                  </a:lnTo>
                  <a:lnTo>
                    <a:pt x="15" y="251"/>
                  </a:lnTo>
                  <a:lnTo>
                    <a:pt x="11" y="248"/>
                  </a:lnTo>
                  <a:lnTo>
                    <a:pt x="10" y="248"/>
                  </a:lnTo>
                  <a:lnTo>
                    <a:pt x="4" y="244"/>
                  </a:lnTo>
                  <a:lnTo>
                    <a:pt x="2" y="242"/>
                  </a:lnTo>
                  <a:lnTo>
                    <a:pt x="0" y="234"/>
                  </a:lnTo>
                  <a:lnTo>
                    <a:pt x="0" y="225"/>
                  </a:lnTo>
                  <a:lnTo>
                    <a:pt x="6" y="215"/>
                  </a:lnTo>
                  <a:lnTo>
                    <a:pt x="17" y="204"/>
                  </a:lnTo>
                  <a:lnTo>
                    <a:pt x="29" y="187"/>
                  </a:lnTo>
                  <a:lnTo>
                    <a:pt x="44" y="171"/>
                  </a:lnTo>
                  <a:lnTo>
                    <a:pt x="55" y="154"/>
                  </a:lnTo>
                  <a:lnTo>
                    <a:pt x="68" y="141"/>
                  </a:lnTo>
                  <a:lnTo>
                    <a:pt x="78" y="130"/>
                  </a:lnTo>
                  <a:lnTo>
                    <a:pt x="87" y="126"/>
                  </a:lnTo>
                  <a:lnTo>
                    <a:pt x="154" y="120"/>
                  </a:lnTo>
                  <a:lnTo>
                    <a:pt x="219" y="116"/>
                  </a:lnTo>
                  <a:lnTo>
                    <a:pt x="281" y="111"/>
                  </a:lnTo>
                  <a:lnTo>
                    <a:pt x="344" y="107"/>
                  </a:lnTo>
                  <a:lnTo>
                    <a:pt x="399" y="99"/>
                  </a:lnTo>
                  <a:lnTo>
                    <a:pt x="458" y="94"/>
                  </a:lnTo>
                  <a:lnTo>
                    <a:pt x="517" y="86"/>
                  </a:lnTo>
                  <a:lnTo>
                    <a:pt x="576" y="80"/>
                  </a:lnTo>
                  <a:lnTo>
                    <a:pt x="633" y="71"/>
                  </a:lnTo>
                  <a:lnTo>
                    <a:pt x="690" y="65"/>
                  </a:lnTo>
                  <a:lnTo>
                    <a:pt x="749" y="56"/>
                  </a:lnTo>
                  <a:lnTo>
                    <a:pt x="812" y="50"/>
                  </a:lnTo>
                  <a:lnTo>
                    <a:pt x="873" y="40"/>
                  </a:lnTo>
                  <a:lnTo>
                    <a:pt x="939" y="33"/>
                  </a:lnTo>
                  <a:lnTo>
                    <a:pt x="1006" y="27"/>
                  </a:lnTo>
                  <a:lnTo>
                    <a:pt x="1078" y="21"/>
                  </a:lnTo>
                  <a:lnTo>
                    <a:pt x="1080" y="19"/>
                  </a:lnTo>
                  <a:lnTo>
                    <a:pt x="1088" y="19"/>
                  </a:lnTo>
                  <a:lnTo>
                    <a:pt x="1095" y="18"/>
                  </a:lnTo>
                  <a:lnTo>
                    <a:pt x="1109" y="18"/>
                  </a:lnTo>
                  <a:lnTo>
                    <a:pt x="1120" y="14"/>
                  </a:lnTo>
                  <a:lnTo>
                    <a:pt x="1137" y="14"/>
                  </a:lnTo>
                  <a:lnTo>
                    <a:pt x="1154" y="10"/>
                  </a:lnTo>
                  <a:lnTo>
                    <a:pt x="1171" y="10"/>
                  </a:lnTo>
                  <a:lnTo>
                    <a:pt x="1186" y="6"/>
                  </a:lnTo>
                  <a:lnTo>
                    <a:pt x="1204" y="6"/>
                  </a:lnTo>
                  <a:lnTo>
                    <a:pt x="1219" y="2"/>
                  </a:lnTo>
                  <a:lnTo>
                    <a:pt x="1234" y="2"/>
                  </a:lnTo>
                  <a:lnTo>
                    <a:pt x="1245" y="0"/>
                  </a:lnTo>
                  <a:lnTo>
                    <a:pt x="1259" y="0"/>
                  </a:lnTo>
                  <a:lnTo>
                    <a:pt x="1266" y="0"/>
                  </a:lnTo>
                  <a:lnTo>
                    <a:pt x="1274" y="2"/>
                  </a:lnTo>
                  <a:lnTo>
                    <a:pt x="1278" y="4"/>
                  </a:lnTo>
                  <a:lnTo>
                    <a:pt x="1291" y="8"/>
                  </a:lnTo>
                  <a:lnTo>
                    <a:pt x="1299" y="8"/>
                  </a:lnTo>
                  <a:lnTo>
                    <a:pt x="1310" y="10"/>
                  </a:lnTo>
                  <a:lnTo>
                    <a:pt x="1321" y="10"/>
                  </a:lnTo>
                  <a:lnTo>
                    <a:pt x="1333" y="12"/>
                  </a:lnTo>
                  <a:lnTo>
                    <a:pt x="1342" y="12"/>
                  </a:lnTo>
                  <a:lnTo>
                    <a:pt x="1354" y="12"/>
                  </a:lnTo>
                  <a:lnTo>
                    <a:pt x="1363" y="12"/>
                  </a:lnTo>
                  <a:lnTo>
                    <a:pt x="1375" y="14"/>
                  </a:lnTo>
                  <a:lnTo>
                    <a:pt x="1390" y="16"/>
                  </a:lnTo>
                  <a:lnTo>
                    <a:pt x="1399" y="21"/>
                  </a:lnTo>
                  <a:lnTo>
                    <a:pt x="1318" y="27"/>
                  </a:lnTo>
                  <a:lnTo>
                    <a:pt x="1236" y="35"/>
                  </a:lnTo>
                  <a:lnTo>
                    <a:pt x="1152" y="42"/>
                  </a:lnTo>
                  <a:lnTo>
                    <a:pt x="1070" y="52"/>
                  </a:lnTo>
                  <a:lnTo>
                    <a:pt x="987" y="61"/>
                  </a:lnTo>
                  <a:lnTo>
                    <a:pt x="903" y="73"/>
                  </a:lnTo>
                  <a:lnTo>
                    <a:pt x="820" y="84"/>
                  </a:lnTo>
                  <a:lnTo>
                    <a:pt x="738" y="95"/>
                  </a:lnTo>
                  <a:lnTo>
                    <a:pt x="654" y="105"/>
                  </a:lnTo>
                  <a:lnTo>
                    <a:pt x="572" y="116"/>
                  </a:lnTo>
                  <a:lnTo>
                    <a:pt x="491" y="126"/>
                  </a:lnTo>
                  <a:lnTo>
                    <a:pt x="415" y="137"/>
                  </a:lnTo>
                  <a:lnTo>
                    <a:pt x="335" y="147"/>
                  </a:lnTo>
                  <a:lnTo>
                    <a:pt x="259" y="158"/>
                  </a:lnTo>
                  <a:lnTo>
                    <a:pt x="184" y="170"/>
                  </a:lnTo>
                  <a:lnTo>
                    <a:pt x="112" y="181"/>
                  </a:lnTo>
                  <a:lnTo>
                    <a:pt x="97" y="187"/>
                  </a:lnTo>
                  <a:lnTo>
                    <a:pt x="86" y="194"/>
                  </a:lnTo>
                  <a:lnTo>
                    <a:pt x="80" y="200"/>
                  </a:lnTo>
                  <a:lnTo>
                    <a:pt x="80" y="213"/>
                  </a:lnTo>
                  <a:lnTo>
                    <a:pt x="80" y="219"/>
                  </a:lnTo>
                  <a:lnTo>
                    <a:pt x="84" y="230"/>
                  </a:lnTo>
                  <a:lnTo>
                    <a:pt x="87" y="240"/>
                  </a:lnTo>
                  <a:lnTo>
                    <a:pt x="93" y="255"/>
                  </a:lnTo>
                  <a:lnTo>
                    <a:pt x="89" y="257"/>
                  </a:lnTo>
                  <a:lnTo>
                    <a:pt x="82" y="259"/>
                  </a:lnTo>
                  <a:lnTo>
                    <a:pt x="70" y="261"/>
                  </a:lnTo>
                  <a:lnTo>
                    <a:pt x="57" y="265"/>
                  </a:lnTo>
                  <a:lnTo>
                    <a:pt x="42" y="267"/>
                  </a:lnTo>
                  <a:lnTo>
                    <a:pt x="30" y="268"/>
                  </a:lnTo>
                  <a:lnTo>
                    <a:pt x="21" y="268"/>
                  </a:lnTo>
                  <a:lnTo>
                    <a:pt x="19" y="270"/>
                  </a:lnTo>
                  <a:lnTo>
                    <a:pt x="19" y="270"/>
                  </a:lnTo>
                  <a:close/>
                </a:path>
              </a:pathLst>
            </a:custGeom>
            <a:solidFill>
              <a:srgbClr val="297DB8"/>
            </a:solidFill>
            <a:ln w="9525">
              <a:noFill/>
              <a:round/>
              <a:headEnd/>
              <a:tailEnd/>
            </a:ln>
          </p:spPr>
          <p:txBody>
            <a:bodyPr>
              <a:prstTxWarp prst="textNoShape">
                <a:avLst/>
              </a:prstTxWarp>
            </a:bodyPr>
            <a:lstStyle/>
            <a:p>
              <a:endParaRPr lang="es-MX"/>
            </a:p>
          </p:txBody>
        </p:sp>
        <p:sp>
          <p:nvSpPr>
            <p:cNvPr id="324673" name="Freeform 65"/>
            <p:cNvSpPr>
              <a:spLocks/>
            </p:cNvSpPr>
            <p:nvPr/>
          </p:nvSpPr>
          <p:spPr bwMode="auto">
            <a:xfrm>
              <a:off x="4792" y="1967"/>
              <a:ext cx="233" cy="123"/>
            </a:xfrm>
            <a:custGeom>
              <a:avLst/>
              <a:gdLst/>
              <a:ahLst/>
              <a:cxnLst>
                <a:cxn ang="0">
                  <a:pos x="28" y="93"/>
                </a:cxn>
                <a:cxn ang="0">
                  <a:pos x="466" y="0"/>
                </a:cxn>
                <a:cxn ang="0">
                  <a:pos x="466" y="150"/>
                </a:cxn>
                <a:cxn ang="0">
                  <a:pos x="0" y="245"/>
                </a:cxn>
                <a:cxn ang="0">
                  <a:pos x="28" y="93"/>
                </a:cxn>
                <a:cxn ang="0">
                  <a:pos x="28" y="93"/>
                </a:cxn>
              </a:cxnLst>
              <a:rect l="0" t="0" r="r" b="b"/>
              <a:pathLst>
                <a:path w="466" h="245">
                  <a:moveTo>
                    <a:pt x="28" y="93"/>
                  </a:moveTo>
                  <a:lnTo>
                    <a:pt x="466" y="0"/>
                  </a:lnTo>
                  <a:lnTo>
                    <a:pt x="466" y="150"/>
                  </a:lnTo>
                  <a:lnTo>
                    <a:pt x="0" y="245"/>
                  </a:lnTo>
                  <a:lnTo>
                    <a:pt x="28" y="93"/>
                  </a:lnTo>
                  <a:lnTo>
                    <a:pt x="28" y="93"/>
                  </a:lnTo>
                  <a:close/>
                </a:path>
              </a:pathLst>
            </a:custGeom>
            <a:solidFill>
              <a:srgbClr val="FFB5A8"/>
            </a:solidFill>
            <a:ln w="9525">
              <a:noFill/>
              <a:round/>
              <a:headEnd/>
              <a:tailEnd/>
            </a:ln>
          </p:spPr>
          <p:txBody>
            <a:bodyPr>
              <a:prstTxWarp prst="textNoShape">
                <a:avLst/>
              </a:prstTxWarp>
            </a:bodyPr>
            <a:lstStyle/>
            <a:p>
              <a:endParaRPr lang="es-MX"/>
            </a:p>
          </p:txBody>
        </p:sp>
        <p:sp>
          <p:nvSpPr>
            <p:cNvPr id="324674" name="Freeform 66"/>
            <p:cNvSpPr>
              <a:spLocks/>
            </p:cNvSpPr>
            <p:nvPr/>
          </p:nvSpPr>
          <p:spPr bwMode="auto">
            <a:xfrm>
              <a:off x="4329" y="1154"/>
              <a:ext cx="375" cy="64"/>
            </a:xfrm>
            <a:custGeom>
              <a:avLst/>
              <a:gdLst/>
              <a:ahLst/>
              <a:cxnLst>
                <a:cxn ang="0">
                  <a:pos x="0" y="70"/>
                </a:cxn>
                <a:cxn ang="0">
                  <a:pos x="2" y="68"/>
                </a:cxn>
                <a:cxn ang="0">
                  <a:pos x="13" y="66"/>
                </a:cxn>
                <a:cxn ang="0">
                  <a:pos x="28" y="61"/>
                </a:cxn>
                <a:cxn ang="0">
                  <a:pos x="51" y="57"/>
                </a:cxn>
                <a:cxn ang="0">
                  <a:pos x="76" y="51"/>
                </a:cxn>
                <a:cxn ang="0">
                  <a:pos x="106" y="46"/>
                </a:cxn>
                <a:cxn ang="0">
                  <a:pos x="137" y="40"/>
                </a:cxn>
                <a:cxn ang="0">
                  <a:pos x="171" y="34"/>
                </a:cxn>
                <a:cxn ang="0">
                  <a:pos x="203" y="27"/>
                </a:cxn>
                <a:cxn ang="0">
                  <a:pos x="236" y="21"/>
                </a:cxn>
                <a:cxn ang="0">
                  <a:pos x="264" y="15"/>
                </a:cxn>
                <a:cxn ang="0">
                  <a:pos x="295" y="9"/>
                </a:cxn>
                <a:cxn ang="0">
                  <a:pos x="317" y="4"/>
                </a:cxn>
                <a:cxn ang="0">
                  <a:pos x="340" y="2"/>
                </a:cxn>
                <a:cxn ang="0">
                  <a:pos x="355" y="0"/>
                </a:cxn>
                <a:cxn ang="0">
                  <a:pos x="365" y="0"/>
                </a:cxn>
                <a:cxn ang="0">
                  <a:pos x="373" y="0"/>
                </a:cxn>
                <a:cxn ang="0">
                  <a:pos x="388" y="0"/>
                </a:cxn>
                <a:cxn ang="0">
                  <a:pos x="409" y="2"/>
                </a:cxn>
                <a:cxn ang="0">
                  <a:pos x="435" y="4"/>
                </a:cxn>
                <a:cxn ang="0">
                  <a:pos x="464" y="6"/>
                </a:cxn>
                <a:cxn ang="0">
                  <a:pos x="498" y="9"/>
                </a:cxn>
                <a:cxn ang="0">
                  <a:pos x="530" y="11"/>
                </a:cxn>
                <a:cxn ang="0">
                  <a:pos x="567" y="17"/>
                </a:cxn>
                <a:cxn ang="0">
                  <a:pos x="599" y="19"/>
                </a:cxn>
                <a:cxn ang="0">
                  <a:pos x="633" y="23"/>
                </a:cxn>
                <a:cxn ang="0">
                  <a:pos x="663" y="25"/>
                </a:cxn>
                <a:cxn ang="0">
                  <a:pos x="692" y="28"/>
                </a:cxn>
                <a:cxn ang="0">
                  <a:pos x="715" y="28"/>
                </a:cxn>
                <a:cxn ang="0">
                  <a:pos x="732" y="30"/>
                </a:cxn>
                <a:cxn ang="0">
                  <a:pos x="743" y="32"/>
                </a:cxn>
                <a:cxn ang="0">
                  <a:pos x="749" y="34"/>
                </a:cxn>
                <a:cxn ang="0">
                  <a:pos x="397" y="76"/>
                </a:cxn>
                <a:cxn ang="0">
                  <a:pos x="30" y="127"/>
                </a:cxn>
                <a:cxn ang="0">
                  <a:pos x="0" y="70"/>
                </a:cxn>
                <a:cxn ang="0">
                  <a:pos x="0" y="70"/>
                </a:cxn>
              </a:cxnLst>
              <a:rect l="0" t="0" r="r" b="b"/>
              <a:pathLst>
                <a:path w="749" h="127">
                  <a:moveTo>
                    <a:pt x="0" y="70"/>
                  </a:moveTo>
                  <a:lnTo>
                    <a:pt x="2" y="68"/>
                  </a:lnTo>
                  <a:lnTo>
                    <a:pt x="13" y="66"/>
                  </a:lnTo>
                  <a:lnTo>
                    <a:pt x="28" y="61"/>
                  </a:lnTo>
                  <a:lnTo>
                    <a:pt x="51" y="57"/>
                  </a:lnTo>
                  <a:lnTo>
                    <a:pt x="76" y="51"/>
                  </a:lnTo>
                  <a:lnTo>
                    <a:pt x="106" y="46"/>
                  </a:lnTo>
                  <a:lnTo>
                    <a:pt x="137" y="40"/>
                  </a:lnTo>
                  <a:lnTo>
                    <a:pt x="171" y="34"/>
                  </a:lnTo>
                  <a:lnTo>
                    <a:pt x="203" y="27"/>
                  </a:lnTo>
                  <a:lnTo>
                    <a:pt x="236" y="21"/>
                  </a:lnTo>
                  <a:lnTo>
                    <a:pt x="264" y="15"/>
                  </a:lnTo>
                  <a:lnTo>
                    <a:pt x="295" y="9"/>
                  </a:lnTo>
                  <a:lnTo>
                    <a:pt x="317" y="4"/>
                  </a:lnTo>
                  <a:lnTo>
                    <a:pt x="340" y="2"/>
                  </a:lnTo>
                  <a:lnTo>
                    <a:pt x="355" y="0"/>
                  </a:lnTo>
                  <a:lnTo>
                    <a:pt x="365" y="0"/>
                  </a:lnTo>
                  <a:lnTo>
                    <a:pt x="373" y="0"/>
                  </a:lnTo>
                  <a:lnTo>
                    <a:pt x="388" y="0"/>
                  </a:lnTo>
                  <a:lnTo>
                    <a:pt x="409" y="2"/>
                  </a:lnTo>
                  <a:lnTo>
                    <a:pt x="435" y="4"/>
                  </a:lnTo>
                  <a:lnTo>
                    <a:pt x="464" y="6"/>
                  </a:lnTo>
                  <a:lnTo>
                    <a:pt x="498" y="9"/>
                  </a:lnTo>
                  <a:lnTo>
                    <a:pt x="530" y="11"/>
                  </a:lnTo>
                  <a:lnTo>
                    <a:pt x="567" y="17"/>
                  </a:lnTo>
                  <a:lnTo>
                    <a:pt x="599" y="19"/>
                  </a:lnTo>
                  <a:lnTo>
                    <a:pt x="633" y="23"/>
                  </a:lnTo>
                  <a:lnTo>
                    <a:pt x="663" y="25"/>
                  </a:lnTo>
                  <a:lnTo>
                    <a:pt x="692" y="28"/>
                  </a:lnTo>
                  <a:lnTo>
                    <a:pt x="715" y="28"/>
                  </a:lnTo>
                  <a:lnTo>
                    <a:pt x="732" y="30"/>
                  </a:lnTo>
                  <a:lnTo>
                    <a:pt x="743" y="32"/>
                  </a:lnTo>
                  <a:lnTo>
                    <a:pt x="749" y="34"/>
                  </a:lnTo>
                  <a:lnTo>
                    <a:pt x="397" y="76"/>
                  </a:lnTo>
                  <a:lnTo>
                    <a:pt x="30" y="127"/>
                  </a:lnTo>
                  <a:lnTo>
                    <a:pt x="0" y="70"/>
                  </a:lnTo>
                  <a:lnTo>
                    <a:pt x="0" y="70"/>
                  </a:lnTo>
                  <a:close/>
                </a:path>
              </a:pathLst>
            </a:custGeom>
            <a:solidFill>
              <a:srgbClr val="E6FFE6"/>
            </a:solidFill>
            <a:ln w="9525">
              <a:noFill/>
              <a:round/>
              <a:headEnd/>
              <a:tailEnd/>
            </a:ln>
          </p:spPr>
          <p:txBody>
            <a:bodyPr>
              <a:prstTxWarp prst="textNoShape">
                <a:avLst/>
              </a:prstTxWarp>
            </a:bodyPr>
            <a:lstStyle/>
            <a:p>
              <a:endParaRPr lang="es-MX"/>
            </a:p>
          </p:txBody>
        </p:sp>
        <p:sp>
          <p:nvSpPr>
            <p:cNvPr id="324675" name="Freeform 67"/>
            <p:cNvSpPr>
              <a:spLocks/>
            </p:cNvSpPr>
            <p:nvPr/>
          </p:nvSpPr>
          <p:spPr bwMode="auto">
            <a:xfrm>
              <a:off x="3753" y="1193"/>
              <a:ext cx="45" cy="130"/>
            </a:xfrm>
            <a:custGeom>
              <a:avLst/>
              <a:gdLst/>
              <a:ahLst/>
              <a:cxnLst>
                <a:cxn ang="0">
                  <a:pos x="89" y="0"/>
                </a:cxn>
                <a:cxn ang="0">
                  <a:pos x="85" y="17"/>
                </a:cxn>
                <a:cxn ang="0">
                  <a:pos x="83" y="36"/>
                </a:cxn>
                <a:cxn ang="0">
                  <a:pos x="81" y="55"/>
                </a:cxn>
                <a:cxn ang="0">
                  <a:pos x="81" y="74"/>
                </a:cxn>
                <a:cxn ang="0">
                  <a:pos x="80" y="93"/>
                </a:cxn>
                <a:cxn ang="0">
                  <a:pos x="78" y="112"/>
                </a:cxn>
                <a:cxn ang="0">
                  <a:pos x="76" y="129"/>
                </a:cxn>
                <a:cxn ang="0">
                  <a:pos x="76" y="148"/>
                </a:cxn>
                <a:cxn ang="0">
                  <a:pos x="74" y="163"/>
                </a:cxn>
                <a:cxn ang="0">
                  <a:pos x="72" y="180"/>
                </a:cxn>
                <a:cxn ang="0">
                  <a:pos x="72" y="196"/>
                </a:cxn>
                <a:cxn ang="0">
                  <a:pos x="72" y="211"/>
                </a:cxn>
                <a:cxn ang="0">
                  <a:pos x="70" y="222"/>
                </a:cxn>
                <a:cxn ang="0">
                  <a:pos x="68" y="236"/>
                </a:cxn>
                <a:cxn ang="0">
                  <a:pos x="68" y="247"/>
                </a:cxn>
                <a:cxn ang="0">
                  <a:pos x="68" y="258"/>
                </a:cxn>
                <a:cxn ang="0">
                  <a:pos x="57" y="245"/>
                </a:cxn>
                <a:cxn ang="0">
                  <a:pos x="51" y="232"/>
                </a:cxn>
                <a:cxn ang="0">
                  <a:pos x="45" y="217"/>
                </a:cxn>
                <a:cxn ang="0">
                  <a:pos x="45" y="203"/>
                </a:cxn>
                <a:cxn ang="0">
                  <a:pos x="42" y="188"/>
                </a:cxn>
                <a:cxn ang="0">
                  <a:pos x="42" y="173"/>
                </a:cxn>
                <a:cxn ang="0">
                  <a:pos x="42" y="158"/>
                </a:cxn>
                <a:cxn ang="0">
                  <a:pos x="43" y="144"/>
                </a:cxn>
                <a:cxn ang="0">
                  <a:pos x="42" y="127"/>
                </a:cxn>
                <a:cxn ang="0">
                  <a:pos x="42" y="112"/>
                </a:cxn>
                <a:cxn ang="0">
                  <a:pos x="38" y="97"/>
                </a:cxn>
                <a:cxn ang="0">
                  <a:pos x="36" y="82"/>
                </a:cxn>
                <a:cxn ang="0">
                  <a:pos x="28" y="64"/>
                </a:cxn>
                <a:cxn ang="0">
                  <a:pos x="23" y="49"/>
                </a:cxn>
                <a:cxn ang="0">
                  <a:pos x="11" y="34"/>
                </a:cxn>
                <a:cxn ang="0">
                  <a:pos x="0" y="21"/>
                </a:cxn>
                <a:cxn ang="0">
                  <a:pos x="2" y="17"/>
                </a:cxn>
                <a:cxn ang="0">
                  <a:pos x="11" y="15"/>
                </a:cxn>
                <a:cxn ang="0">
                  <a:pos x="24" y="11"/>
                </a:cxn>
                <a:cxn ang="0">
                  <a:pos x="42" y="9"/>
                </a:cxn>
                <a:cxn ang="0">
                  <a:pos x="57" y="4"/>
                </a:cxn>
                <a:cxn ang="0">
                  <a:pos x="74" y="2"/>
                </a:cxn>
                <a:cxn ang="0">
                  <a:pos x="83" y="0"/>
                </a:cxn>
                <a:cxn ang="0">
                  <a:pos x="89" y="0"/>
                </a:cxn>
                <a:cxn ang="0">
                  <a:pos x="89" y="0"/>
                </a:cxn>
              </a:cxnLst>
              <a:rect l="0" t="0" r="r" b="b"/>
              <a:pathLst>
                <a:path w="89" h="258">
                  <a:moveTo>
                    <a:pt x="89" y="0"/>
                  </a:moveTo>
                  <a:lnTo>
                    <a:pt x="85" y="17"/>
                  </a:lnTo>
                  <a:lnTo>
                    <a:pt x="83" y="36"/>
                  </a:lnTo>
                  <a:lnTo>
                    <a:pt x="81" y="55"/>
                  </a:lnTo>
                  <a:lnTo>
                    <a:pt x="81" y="74"/>
                  </a:lnTo>
                  <a:lnTo>
                    <a:pt x="80" y="93"/>
                  </a:lnTo>
                  <a:lnTo>
                    <a:pt x="78" y="112"/>
                  </a:lnTo>
                  <a:lnTo>
                    <a:pt x="76" y="129"/>
                  </a:lnTo>
                  <a:lnTo>
                    <a:pt x="76" y="148"/>
                  </a:lnTo>
                  <a:lnTo>
                    <a:pt x="74" y="163"/>
                  </a:lnTo>
                  <a:lnTo>
                    <a:pt x="72" y="180"/>
                  </a:lnTo>
                  <a:lnTo>
                    <a:pt x="72" y="196"/>
                  </a:lnTo>
                  <a:lnTo>
                    <a:pt x="72" y="211"/>
                  </a:lnTo>
                  <a:lnTo>
                    <a:pt x="70" y="222"/>
                  </a:lnTo>
                  <a:lnTo>
                    <a:pt x="68" y="236"/>
                  </a:lnTo>
                  <a:lnTo>
                    <a:pt x="68" y="247"/>
                  </a:lnTo>
                  <a:lnTo>
                    <a:pt x="68" y="258"/>
                  </a:lnTo>
                  <a:lnTo>
                    <a:pt x="57" y="245"/>
                  </a:lnTo>
                  <a:lnTo>
                    <a:pt x="51" y="232"/>
                  </a:lnTo>
                  <a:lnTo>
                    <a:pt x="45" y="217"/>
                  </a:lnTo>
                  <a:lnTo>
                    <a:pt x="45" y="203"/>
                  </a:lnTo>
                  <a:lnTo>
                    <a:pt x="42" y="188"/>
                  </a:lnTo>
                  <a:lnTo>
                    <a:pt x="42" y="173"/>
                  </a:lnTo>
                  <a:lnTo>
                    <a:pt x="42" y="158"/>
                  </a:lnTo>
                  <a:lnTo>
                    <a:pt x="43" y="144"/>
                  </a:lnTo>
                  <a:lnTo>
                    <a:pt x="42" y="127"/>
                  </a:lnTo>
                  <a:lnTo>
                    <a:pt x="42" y="112"/>
                  </a:lnTo>
                  <a:lnTo>
                    <a:pt x="38" y="97"/>
                  </a:lnTo>
                  <a:lnTo>
                    <a:pt x="36" y="82"/>
                  </a:lnTo>
                  <a:lnTo>
                    <a:pt x="28" y="64"/>
                  </a:lnTo>
                  <a:lnTo>
                    <a:pt x="23" y="49"/>
                  </a:lnTo>
                  <a:lnTo>
                    <a:pt x="11" y="34"/>
                  </a:lnTo>
                  <a:lnTo>
                    <a:pt x="0" y="21"/>
                  </a:lnTo>
                  <a:lnTo>
                    <a:pt x="2" y="17"/>
                  </a:lnTo>
                  <a:lnTo>
                    <a:pt x="11" y="15"/>
                  </a:lnTo>
                  <a:lnTo>
                    <a:pt x="24" y="11"/>
                  </a:lnTo>
                  <a:lnTo>
                    <a:pt x="42" y="9"/>
                  </a:lnTo>
                  <a:lnTo>
                    <a:pt x="57" y="4"/>
                  </a:lnTo>
                  <a:lnTo>
                    <a:pt x="74" y="2"/>
                  </a:lnTo>
                  <a:lnTo>
                    <a:pt x="83" y="0"/>
                  </a:lnTo>
                  <a:lnTo>
                    <a:pt x="89" y="0"/>
                  </a:lnTo>
                  <a:lnTo>
                    <a:pt x="8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76" name="Freeform 68"/>
            <p:cNvSpPr>
              <a:spLocks/>
            </p:cNvSpPr>
            <p:nvPr/>
          </p:nvSpPr>
          <p:spPr bwMode="auto">
            <a:xfrm>
              <a:off x="3905" y="906"/>
              <a:ext cx="970" cy="201"/>
            </a:xfrm>
            <a:custGeom>
              <a:avLst/>
              <a:gdLst/>
              <a:ahLst/>
              <a:cxnLst>
                <a:cxn ang="0">
                  <a:pos x="1107" y="13"/>
                </a:cxn>
                <a:cxn ang="0">
                  <a:pos x="1156" y="9"/>
                </a:cxn>
                <a:cxn ang="0">
                  <a:pos x="1205" y="7"/>
                </a:cxn>
                <a:cxn ang="0">
                  <a:pos x="1257" y="4"/>
                </a:cxn>
                <a:cxn ang="0">
                  <a:pos x="1308" y="4"/>
                </a:cxn>
                <a:cxn ang="0">
                  <a:pos x="1358" y="2"/>
                </a:cxn>
                <a:cxn ang="0">
                  <a:pos x="1409" y="0"/>
                </a:cxn>
                <a:cxn ang="0">
                  <a:pos x="1458" y="0"/>
                </a:cxn>
                <a:cxn ang="0">
                  <a:pos x="1510" y="4"/>
                </a:cxn>
                <a:cxn ang="0">
                  <a:pos x="1557" y="4"/>
                </a:cxn>
                <a:cxn ang="0">
                  <a:pos x="1607" y="9"/>
                </a:cxn>
                <a:cxn ang="0">
                  <a:pos x="1656" y="13"/>
                </a:cxn>
                <a:cxn ang="0">
                  <a:pos x="1706" y="23"/>
                </a:cxn>
                <a:cxn ang="0">
                  <a:pos x="1753" y="30"/>
                </a:cxn>
                <a:cxn ang="0">
                  <a:pos x="1801" y="44"/>
                </a:cxn>
                <a:cxn ang="0">
                  <a:pos x="1846" y="57"/>
                </a:cxn>
                <a:cxn ang="0">
                  <a:pos x="1892" y="76"/>
                </a:cxn>
                <a:cxn ang="0">
                  <a:pos x="1898" y="83"/>
                </a:cxn>
                <a:cxn ang="0">
                  <a:pos x="1915" y="93"/>
                </a:cxn>
                <a:cxn ang="0">
                  <a:pos x="1932" y="101"/>
                </a:cxn>
                <a:cxn ang="0">
                  <a:pos x="1941" y="112"/>
                </a:cxn>
                <a:cxn ang="0">
                  <a:pos x="1814" y="80"/>
                </a:cxn>
                <a:cxn ang="0">
                  <a:pos x="1688" y="61"/>
                </a:cxn>
                <a:cxn ang="0">
                  <a:pos x="1561" y="47"/>
                </a:cxn>
                <a:cxn ang="0">
                  <a:pos x="1436" y="47"/>
                </a:cxn>
                <a:cxn ang="0">
                  <a:pos x="1310" y="51"/>
                </a:cxn>
                <a:cxn ang="0">
                  <a:pos x="1185" y="64"/>
                </a:cxn>
                <a:cxn ang="0">
                  <a:pos x="1059" y="82"/>
                </a:cxn>
                <a:cxn ang="0">
                  <a:pos x="937" y="108"/>
                </a:cxn>
                <a:cxn ang="0">
                  <a:pos x="812" y="135"/>
                </a:cxn>
                <a:cxn ang="0">
                  <a:pos x="690" y="169"/>
                </a:cxn>
                <a:cxn ang="0">
                  <a:pos x="570" y="203"/>
                </a:cxn>
                <a:cxn ang="0">
                  <a:pos x="453" y="243"/>
                </a:cxn>
                <a:cxn ang="0">
                  <a:pos x="333" y="281"/>
                </a:cxn>
                <a:cxn ang="0">
                  <a:pos x="219" y="321"/>
                </a:cxn>
                <a:cxn ang="0">
                  <a:pos x="108" y="361"/>
                </a:cxn>
                <a:cxn ang="0">
                  <a:pos x="0" y="401"/>
                </a:cxn>
                <a:cxn ang="0">
                  <a:pos x="59" y="367"/>
                </a:cxn>
                <a:cxn ang="0">
                  <a:pos x="122" y="334"/>
                </a:cxn>
                <a:cxn ang="0">
                  <a:pos x="184" y="300"/>
                </a:cxn>
                <a:cxn ang="0">
                  <a:pos x="251" y="268"/>
                </a:cxn>
                <a:cxn ang="0">
                  <a:pos x="316" y="234"/>
                </a:cxn>
                <a:cxn ang="0">
                  <a:pos x="384" y="205"/>
                </a:cxn>
                <a:cxn ang="0">
                  <a:pos x="453" y="175"/>
                </a:cxn>
                <a:cxn ang="0">
                  <a:pos x="523" y="148"/>
                </a:cxn>
                <a:cxn ang="0">
                  <a:pos x="591" y="120"/>
                </a:cxn>
                <a:cxn ang="0">
                  <a:pos x="664" y="95"/>
                </a:cxn>
                <a:cxn ang="0">
                  <a:pos x="734" y="72"/>
                </a:cxn>
                <a:cxn ang="0">
                  <a:pos x="808" y="55"/>
                </a:cxn>
                <a:cxn ang="0">
                  <a:pos x="880" y="38"/>
                </a:cxn>
                <a:cxn ang="0">
                  <a:pos x="955" y="26"/>
                </a:cxn>
                <a:cxn ang="0">
                  <a:pos x="1031" y="17"/>
                </a:cxn>
                <a:cxn ang="0">
                  <a:pos x="1107" y="13"/>
                </a:cxn>
                <a:cxn ang="0">
                  <a:pos x="1107" y="13"/>
                </a:cxn>
              </a:cxnLst>
              <a:rect l="0" t="0" r="r" b="b"/>
              <a:pathLst>
                <a:path w="1941" h="401">
                  <a:moveTo>
                    <a:pt x="1107" y="13"/>
                  </a:moveTo>
                  <a:lnTo>
                    <a:pt x="1156" y="9"/>
                  </a:lnTo>
                  <a:lnTo>
                    <a:pt x="1205" y="7"/>
                  </a:lnTo>
                  <a:lnTo>
                    <a:pt x="1257" y="4"/>
                  </a:lnTo>
                  <a:lnTo>
                    <a:pt x="1308" y="4"/>
                  </a:lnTo>
                  <a:lnTo>
                    <a:pt x="1358" y="2"/>
                  </a:lnTo>
                  <a:lnTo>
                    <a:pt x="1409" y="0"/>
                  </a:lnTo>
                  <a:lnTo>
                    <a:pt x="1458" y="0"/>
                  </a:lnTo>
                  <a:lnTo>
                    <a:pt x="1510" y="4"/>
                  </a:lnTo>
                  <a:lnTo>
                    <a:pt x="1557" y="4"/>
                  </a:lnTo>
                  <a:lnTo>
                    <a:pt x="1607" y="9"/>
                  </a:lnTo>
                  <a:lnTo>
                    <a:pt x="1656" y="13"/>
                  </a:lnTo>
                  <a:lnTo>
                    <a:pt x="1706" y="23"/>
                  </a:lnTo>
                  <a:lnTo>
                    <a:pt x="1753" y="30"/>
                  </a:lnTo>
                  <a:lnTo>
                    <a:pt x="1801" y="44"/>
                  </a:lnTo>
                  <a:lnTo>
                    <a:pt x="1846" y="57"/>
                  </a:lnTo>
                  <a:lnTo>
                    <a:pt x="1892" y="76"/>
                  </a:lnTo>
                  <a:lnTo>
                    <a:pt x="1898" y="83"/>
                  </a:lnTo>
                  <a:lnTo>
                    <a:pt x="1915" y="93"/>
                  </a:lnTo>
                  <a:lnTo>
                    <a:pt x="1932" y="101"/>
                  </a:lnTo>
                  <a:lnTo>
                    <a:pt x="1941" y="112"/>
                  </a:lnTo>
                  <a:lnTo>
                    <a:pt x="1814" y="80"/>
                  </a:lnTo>
                  <a:lnTo>
                    <a:pt x="1688" y="61"/>
                  </a:lnTo>
                  <a:lnTo>
                    <a:pt x="1561" y="47"/>
                  </a:lnTo>
                  <a:lnTo>
                    <a:pt x="1436" y="47"/>
                  </a:lnTo>
                  <a:lnTo>
                    <a:pt x="1310" y="51"/>
                  </a:lnTo>
                  <a:lnTo>
                    <a:pt x="1185" y="64"/>
                  </a:lnTo>
                  <a:lnTo>
                    <a:pt x="1059" y="82"/>
                  </a:lnTo>
                  <a:lnTo>
                    <a:pt x="937" y="108"/>
                  </a:lnTo>
                  <a:lnTo>
                    <a:pt x="812" y="135"/>
                  </a:lnTo>
                  <a:lnTo>
                    <a:pt x="690" y="169"/>
                  </a:lnTo>
                  <a:lnTo>
                    <a:pt x="570" y="203"/>
                  </a:lnTo>
                  <a:lnTo>
                    <a:pt x="453" y="243"/>
                  </a:lnTo>
                  <a:lnTo>
                    <a:pt x="333" y="281"/>
                  </a:lnTo>
                  <a:lnTo>
                    <a:pt x="219" y="321"/>
                  </a:lnTo>
                  <a:lnTo>
                    <a:pt x="108" y="361"/>
                  </a:lnTo>
                  <a:lnTo>
                    <a:pt x="0" y="401"/>
                  </a:lnTo>
                  <a:lnTo>
                    <a:pt x="59" y="367"/>
                  </a:lnTo>
                  <a:lnTo>
                    <a:pt x="122" y="334"/>
                  </a:lnTo>
                  <a:lnTo>
                    <a:pt x="184" y="300"/>
                  </a:lnTo>
                  <a:lnTo>
                    <a:pt x="251" y="268"/>
                  </a:lnTo>
                  <a:lnTo>
                    <a:pt x="316" y="234"/>
                  </a:lnTo>
                  <a:lnTo>
                    <a:pt x="384" y="205"/>
                  </a:lnTo>
                  <a:lnTo>
                    <a:pt x="453" y="175"/>
                  </a:lnTo>
                  <a:lnTo>
                    <a:pt x="523" y="148"/>
                  </a:lnTo>
                  <a:lnTo>
                    <a:pt x="591" y="120"/>
                  </a:lnTo>
                  <a:lnTo>
                    <a:pt x="664" y="95"/>
                  </a:lnTo>
                  <a:lnTo>
                    <a:pt x="734" y="72"/>
                  </a:lnTo>
                  <a:lnTo>
                    <a:pt x="808" y="55"/>
                  </a:lnTo>
                  <a:lnTo>
                    <a:pt x="880" y="38"/>
                  </a:lnTo>
                  <a:lnTo>
                    <a:pt x="955" y="26"/>
                  </a:lnTo>
                  <a:lnTo>
                    <a:pt x="1031" y="17"/>
                  </a:lnTo>
                  <a:lnTo>
                    <a:pt x="1107" y="13"/>
                  </a:lnTo>
                  <a:lnTo>
                    <a:pt x="1107" y="13"/>
                  </a:lnTo>
                  <a:close/>
                </a:path>
              </a:pathLst>
            </a:custGeom>
            <a:solidFill>
              <a:srgbClr val="297DB8"/>
            </a:solidFill>
            <a:ln w="9525">
              <a:noFill/>
              <a:round/>
              <a:headEnd/>
              <a:tailEnd/>
            </a:ln>
          </p:spPr>
          <p:txBody>
            <a:bodyPr>
              <a:prstTxWarp prst="textNoShape">
                <a:avLst/>
              </a:prstTxWarp>
            </a:bodyPr>
            <a:lstStyle/>
            <a:p>
              <a:endParaRPr lang="es-MX"/>
            </a:p>
          </p:txBody>
        </p:sp>
        <p:sp>
          <p:nvSpPr>
            <p:cNvPr id="324677" name="Freeform 69"/>
            <p:cNvSpPr>
              <a:spLocks/>
            </p:cNvSpPr>
            <p:nvPr/>
          </p:nvSpPr>
          <p:spPr bwMode="auto">
            <a:xfrm>
              <a:off x="4825" y="961"/>
              <a:ext cx="429" cy="312"/>
            </a:xfrm>
            <a:custGeom>
              <a:avLst/>
              <a:gdLst/>
              <a:ahLst/>
              <a:cxnLst>
                <a:cxn ang="0">
                  <a:pos x="292" y="0"/>
                </a:cxn>
                <a:cxn ang="0">
                  <a:pos x="460" y="13"/>
                </a:cxn>
                <a:cxn ang="0">
                  <a:pos x="612" y="63"/>
                </a:cxn>
                <a:cxn ang="0">
                  <a:pos x="714" y="152"/>
                </a:cxn>
                <a:cxn ang="0">
                  <a:pos x="762" y="300"/>
                </a:cxn>
                <a:cxn ang="0">
                  <a:pos x="754" y="441"/>
                </a:cxn>
                <a:cxn ang="0">
                  <a:pos x="798" y="456"/>
                </a:cxn>
                <a:cxn ang="0">
                  <a:pos x="846" y="470"/>
                </a:cxn>
                <a:cxn ang="0">
                  <a:pos x="842" y="483"/>
                </a:cxn>
                <a:cxn ang="0">
                  <a:pos x="804" y="502"/>
                </a:cxn>
                <a:cxn ang="0">
                  <a:pos x="739" y="532"/>
                </a:cxn>
                <a:cxn ang="0">
                  <a:pos x="644" y="565"/>
                </a:cxn>
                <a:cxn ang="0">
                  <a:pos x="538" y="599"/>
                </a:cxn>
                <a:cxn ang="0">
                  <a:pos x="424" y="618"/>
                </a:cxn>
                <a:cxn ang="0">
                  <a:pos x="315" y="626"/>
                </a:cxn>
                <a:cxn ang="0">
                  <a:pos x="271" y="610"/>
                </a:cxn>
                <a:cxn ang="0">
                  <a:pos x="389" y="595"/>
                </a:cxn>
                <a:cxn ang="0">
                  <a:pos x="534" y="568"/>
                </a:cxn>
                <a:cxn ang="0">
                  <a:pos x="659" y="506"/>
                </a:cxn>
                <a:cxn ang="0">
                  <a:pos x="714" y="373"/>
                </a:cxn>
                <a:cxn ang="0">
                  <a:pos x="654" y="143"/>
                </a:cxn>
                <a:cxn ang="0">
                  <a:pos x="543" y="164"/>
                </a:cxn>
                <a:cxn ang="0">
                  <a:pos x="420" y="183"/>
                </a:cxn>
                <a:cxn ang="0">
                  <a:pos x="287" y="192"/>
                </a:cxn>
                <a:cxn ang="0">
                  <a:pos x="155" y="196"/>
                </a:cxn>
                <a:cxn ang="0">
                  <a:pos x="34" y="194"/>
                </a:cxn>
                <a:cxn ang="0">
                  <a:pos x="20" y="185"/>
                </a:cxn>
                <a:cxn ang="0">
                  <a:pos x="55" y="183"/>
                </a:cxn>
                <a:cxn ang="0">
                  <a:pos x="93" y="181"/>
                </a:cxn>
                <a:cxn ang="0">
                  <a:pos x="131" y="175"/>
                </a:cxn>
                <a:cxn ang="0">
                  <a:pos x="190" y="162"/>
                </a:cxn>
                <a:cxn ang="0">
                  <a:pos x="258" y="150"/>
                </a:cxn>
                <a:cxn ang="0">
                  <a:pos x="327" y="141"/>
                </a:cxn>
                <a:cxn ang="0">
                  <a:pos x="386" y="126"/>
                </a:cxn>
                <a:cxn ang="0">
                  <a:pos x="443" y="107"/>
                </a:cxn>
                <a:cxn ang="0">
                  <a:pos x="473" y="89"/>
                </a:cxn>
                <a:cxn ang="0">
                  <a:pos x="424" y="76"/>
                </a:cxn>
                <a:cxn ang="0">
                  <a:pos x="391" y="67"/>
                </a:cxn>
                <a:cxn ang="0">
                  <a:pos x="359" y="63"/>
                </a:cxn>
                <a:cxn ang="0">
                  <a:pos x="330" y="57"/>
                </a:cxn>
                <a:cxn ang="0">
                  <a:pos x="275" y="51"/>
                </a:cxn>
                <a:cxn ang="0">
                  <a:pos x="211" y="42"/>
                </a:cxn>
                <a:cxn ang="0">
                  <a:pos x="152" y="34"/>
                </a:cxn>
                <a:cxn ang="0">
                  <a:pos x="110" y="31"/>
                </a:cxn>
                <a:cxn ang="0">
                  <a:pos x="102" y="31"/>
                </a:cxn>
                <a:cxn ang="0">
                  <a:pos x="129" y="23"/>
                </a:cxn>
                <a:cxn ang="0">
                  <a:pos x="180" y="4"/>
                </a:cxn>
              </a:cxnLst>
              <a:rect l="0" t="0" r="r" b="b"/>
              <a:pathLst>
                <a:path w="857" h="626">
                  <a:moveTo>
                    <a:pt x="180" y="4"/>
                  </a:moveTo>
                  <a:lnTo>
                    <a:pt x="233" y="0"/>
                  </a:lnTo>
                  <a:lnTo>
                    <a:pt x="292" y="0"/>
                  </a:lnTo>
                  <a:lnTo>
                    <a:pt x="349" y="2"/>
                  </a:lnTo>
                  <a:lnTo>
                    <a:pt x="406" y="8"/>
                  </a:lnTo>
                  <a:lnTo>
                    <a:pt x="460" y="13"/>
                  </a:lnTo>
                  <a:lnTo>
                    <a:pt x="515" y="27"/>
                  </a:lnTo>
                  <a:lnTo>
                    <a:pt x="564" y="42"/>
                  </a:lnTo>
                  <a:lnTo>
                    <a:pt x="612" y="63"/>
                  </a:lnTo>
                  <a:lnTo>
                    <a:pt x="652" y="88"/>
                  </a:lnTo>
                  <a:lnTo>
                    <a:pt x="686" y="118"/>
                  </a:lnTo>
                  <a:lnTo>
                    <a:pt x="714" y="152"/>
                  </a:lnTo>
                  <a:lnTo>
                    <a:pt x="739" y="196"/>
                  </a:lnTo>
                  <a:lnTo>
                    <a:pt x="754" y="243"/>
                  </a:lnTo>
                  <a:lnTo>
                    <a:pt x="762" y="300"/>
                  </a:lnTo>
                  <a:lnTo>
                    <a:pt x="760" y="363"/>
                  </a:lnTo>
                  <a:lnTo>
                    <a:pt x="749" y="437"/>
                  </a:lnTo>
                  <a:lnTo>
                    <a:pt x="754" y="441"/>
                  </a:lnTo>
                  <a:lnTo>
                    <a:pt x="766" y="447"/>
                  </a:lnTo>
                  <a:lnTo>
                    <a:pt x="781" y="451"/>
                  </a:lnTo>
                  <a:lnTo>
                    <a:pt x="798" y="456"/>
                  </a:lnTo>
                  <a:lnTo>
                    <a:pt x="813" y="460"/>
                  </a:lnTo>
                  <a:lnTo>
                    <a:pt x="830" y="466"/>
                  </a:lnTo>
                  <a:lnTo>
                    <a:pt x="846" y="470"/>
                  </a:lnTo>
                  <a:lnTo>
                    <a:pt x="857" y="475"/>
                  </a:lnTo>
                  <a:lnTo>
                    <a:pt x="849" y="479"/>
                  </a:lnTo>
                  <a:lnTo>
                    <a:pt x="842" y="483"/>
                  </a:lnTo>
                  <a:lnTo>
                    <a:pt x="832" y="487"/>
                  </a:lnTo>
                  <a:lnTo>
                    <a:pt x="823" y="492"/>
                  </a:lnTo>
                  <a:lnTo>
                    <a:pt x="804" y="502"/>
                  </a:lnTo>
                  <a:lnTo>
                    <a:pt x="794" y="511"/>
                  </a:lnTo>
                  <a:lnTo>
                    <a:pt x="768" y="521"/>
                  </a:lnTo>
                  <a:lnTo>
                    <a:pt x="739" y="532"/>
                  </a:lnTo>
                  <a:lnTo>
                    <a:pt x="709" y="544"/>
                  </a:lnTo>
                  <a:lnTo>
                    <a:pt x="678" y="555"/>
                  </a:lnTo>
                  <a:lnTo>
                    <a:pt x="644" y="565"/>
                  </a:lnTo>
                  <a:lnTo>
                    <a:pt x="610" y="576"/>
                  </a:lnTo>
                  <a:lnTo>
                    <a:pt x="574" y="588"/>
                  </a:lnTo>
                  <a:lnTo>
                    <a:pt x="538" y="599"/>
                  </a:lnTo>
                  <a:lnTo>
                    <a:pt x="500" y="605"/>
                  </a:lnTo>
                  <a:lnTo>
                    <a:pt x="462" y="612"/>
                  </a:lnTo>
                  <a:lnTo>
                    <a:pt x="424" y="618"/>
                  </a:lnTo>
                  <a:lnTo>
                    <a:pt x="387" y="624"/>
                  </a:lnTo>
                  <a:lnTo>
                    <a:pt x="351" y="624"/>
                  </a:lnTo>
                  <a:lnTo>
                    <a:pt x="315" y="626"/>
                  </a:lnTo>
                  <a:lnTo>
                    <a:pt x="281" y="624"/>
                  </a:lnTo>
                  <a:lnTo>
                    <a:pt x="251" y="620"/>
                  </a:lnTo>
                  <a:lnTo>
                    <a:pt x="271" y="610"/>
                  </a:lnTo>
                  <a:lnTo>
                    <a:pt x="306" y="605"/>
                  </a:lnTo>
                  <a:lnTo>
                    <a:pt x="344" y="599"/>
                  </a:lnTo>
                  <a:lnTo>
                    <a:pt x="389" y="595"/>
                  </a:lnTo>
                  <a:lnTo>
                    <a:pt x="437" y="588"/>
                  </a:lnTo>
                  <a:lnTo>
                    <a:pt x="486" y="580"/>
                  </a:lnTo>
                  <a:lnTo>
                    <a:pt x="534" y="568"/>
                  </a:lnTo>
                  <a:lnTo>
                    <a:pt x="583" y="555"/>
                  </a:lnTo>
                  <a:lnTo>
                    <a:pt x="623" y="532"/>
                  </a:lnTo>
                  <a:lnTo>
                    <a:pt x="659" y="506"/>
                  </a:lnTo>
                  <a:lnTo>
                    <a:pt x="688" y="470"/>
                  </a:lnTo>
                  <a:lnTo>
                    <a:pt x="709" y="428"/>
                  </a:lnTo>
                  <a:lnTo>
                    <a:pt x="714" y="373"/>
                  </a:lnTo>
                  <a:lnTo>
                    <a:pt x="709" y="308"/>
                  </a:lnTo>
                  <a:lnTo>
                    <a:pt x="690" y="232"/>
                  </a:lnTo>
                  <a:lnTo>
                    <a:pt x="654" y="143"/>
                  </a:lnTo>
                  <a:lnTo>
                    <a:pt x="619" y="150"/>
                  </a:lnTo>
                  <a:lnTo>
                    <a:pt x="583" y="158"/>
                  </a:lnTo>
                  <a:lnTo>
                    <a:pt x="543" y="164"/>
                  </a:lnTo>
                  <a:lnTo>
                    <a:pt x="505" y="171"/>
                  </a:lnTo>
                  <a:lnTo>
                    <a:pt x="462" y="177"/>
                  </a:lnTo>
                  <a:lnTo>
                    <a:pt x="420" y="183"/>
                  </a:lnTo>
                  <a:lnTo>
                    <a:pt x="376" y="186"/>
                  </a:lnTo>
                  <a:lnTo>
                    <a:pt x="332" y="190"/>
                  </a:lnTo>
                  <a:lnTo>
                    <a:pt x="287" y="192"/>
                  </a:lnTo>
                  <a:lnTo>
                    <a:pt x="241" y="194"/>
                  </a:lnTo>
                  <a:lnTo>
                    <a:pt x="195" y="194"/>
                  </a:lnTo>
                  <a:lnTo>
                    <a:pt x="155" y="196"/>
                  </a:lnTo>
                  <a:lnTo>
                    <a:pt x="110" y="196"/>
                  </a:lnTo>
                  <a:lnTo>
                    <a:pt x="72" y="196"/>
                  </a:lnTo>
                  <a:lnTo>
                    <a:pt x="34" y="194"/>
                  </a:lnTo>
                  <a:lnTo>
                    <a:pt x="0" y="192"/>
                  </a:lnTo>
                  <a:lnTo>
                    <a:pt x="3" y="186"/>
                  </a:lnTo>
                  <a:lnTo>
                    <a:pt x="20" y="185"/>
                  </a:lnTo>
                  <a:lnTo>
                    <a:pt x="30" y="183"/>
                  </a:lnTo>
                  <a:lnTo>
                    <a:pt x="41" y="183"/>
                  </a:lnTo>
                  <a:lnTo>
                    <a:pt x="55" y="183"/>
                  </a:lnTo>
                  <a:lnTo>
                    <a:pt x="70" y="183"/>
                  </a:lnTo>
                  <a:lnTo>
                    <a:pt x="81" y="181"/>
                  </a:lnTo>
                  <a:lnTo>
                    <a:pt x="93" y="181"/>
                  </a:lnTo>
                  <a:lnTo>
                    <a:pt x="106" y="179"/>
                  </a:lnTo>
                  <a:lnTo>
                    <a:pt x="117" y="179"/>
                  </a:lnTo>
                  <a:lnTo>
                    <a:pt x="131" y="175"/>
                  </a:lnTo>
                  <a:lnTo>
                    <a:pt x="138" y="171"/>
                  </a:lnTo>
                  <a:lnTo>
                    <a:pt x="163" y="166"/>
                  </a:lnTo>
                  <a:lnTo>
                    <a:pt x="190" y="162"/>
                  </a:lnTo>
                  <a:lnTo>
                    <a:pt x="212" y="158"/>
                  </a:lnTo>
                  <a:lnTo>
                    <a:pt x="237" y="156"/>
                  </a:lnTo>
                  <a:lnTo>
                    <a:pt x="258" y="150"/>
                  </a:lnTo>
                  <a:lnTo>
                    <a:pt x="281" y="148"/>
                  </a:lnTo>
                  <a:lnTo>
                    <a:pt x="304" y="143"/>
                  </a:lnTo>
                  <a:lnTo>
                    <a:pt x="327" y="141"/>
                  </a:lnTo>
                  <a:lnTo>
                    <a:pt x="346" y="135"/>
                  </a:lnTo>
                  <a:lnTo>
                    <a:pt x="366" y="131"/>
                  </a:lnTo>
                  <a:lnTo>
                    <a:pt x="386" y="126"/>
                  </a:lnTo>
                  <a:lnTo>
                    <a:pt x="406" y="122"/>
                  </a:lnTo>
                  <a:lnTo>
                    <a:pt x="424" y="114"/>
                  </a:lnTo>
                  <a:lnTo>
                    <a:pt x="443" y="107"/>
                  </a:lnTo>
                  <a:lnTo>
                    <a:pt x="462" y="99"/>
                  </a:lnTo>
                  <a:lnTo>
                    <a:pt x="481" y="91"/>
                  </a:lnTo>
                  <a:lnTo>
                    <a:pt x="473" y="89"/>
                  </a:lnTo>
                  <a:lnTo>
                    <a:pt x="460" y="86"/>
                  </a:lnTo>
                  <a:lnTo>
                    <a:pt x="443" y="80"/>
                  </a:lnTo>
                  <a:lnTo>
                    <a:pt x="424" y="76"/>
                  </a:lnTo>
                  <a:lnTo>
                    <a:pt x="412" y="72"/>
                  </a:lnTo>
                  <a:lnTo>
                    <a:pt x="403" y="70"/>
                  </a:lnTo>
                  <a:lnTo>
                    <a:pt x="391" y="67"/>
                  </a:lnTo>
                  <a:lnTo>
                    <a:pt x="384" y="67"/>
                  </a:lnTo>
                  <a:lnTo>
                    <a:pt x="368" y="63"/>
                  </a:lnTo>
                  <a:lnTo>
                    <a:pt x="359" y="63"/>
                  </a:lnTo>
                  <a:lnTo>
                    <a:pt x="353" y="61"/>
                  </a:lnTo>
                  <a:lnTo>
                    <a:pt x="344" y="59"/>
                  </a:lnTo>
                  <a:lnTo>
                    <a:pt x="330" y="57"/>
                  </a:lnTo>
                  <a:lnTo>
                    <a:pt x="315" y="57"/>
                  </a:lnTo>
                  <a:lnTo>
                    <a:pt x="296" y="53"/>
                  </a:lnTo>
                  <a:lnTo>
                    <a:pt x="275" y="51"/>
                  </a:lnTo>
                  <a:lnTo>
                    <a:pt x="254" y="48"/>
                  </a:lnTo>
                  <a:lnTo>
                    <a:pt x="233" y="46"/>
                  </a:lnTo>
                  <a:lnTo>
                    <a:pt x="211" y="42"/>
                  </a:lnTo>
                  <a:lnTo>
                    <a:pt x="190" y="40"/>
                  </a:lnTo>
                  <a:lnTo>
                    <a:pt x="167" y="36"/>
                  </a:lnTo>
                  <a:lnTo>
                    <a:pt x="152" y="34"/>
                  </a:lnTo>
                  <a:lnTo>
                    <a:pt x="135" y="32"/>
                  </a:lnTo>
                  <a:lnTo>
                    <a:pt x="119" y="31"/>
                  </a:lnTo>
                  <a:lnTo>
                    <a:pt x="110" y="31"/>
                  </a:lnTo>
                  <a:lnTo>
                    <a:pt x="108" y="31"/>
                  </a:lnTo>
                  <a:lnTo>
                    <a:pt x="100" y="31"/>
                  </a:lnTo>
                  <a:lnTo>
                    <a:pt x="102" y="31"/>
                  </a:lnTo>
                  <a:lnTo>
                    <a:pt x="108" y="29"/>
                  </a:lnTo>
                  <a:lnTo>
                    <a:pt x="119" y="29"/>
                  </a:lnTo>
                  <a:lnTo>
                    <a:pt x="129" y="23"/>
                  </a:lnTo>
                  <a:lnTo>
                    <a:pt x="146" y="19"/>
                  </a:lnTo>
                  <a:lnTo>
                    <a:pt x="163" y="12"/>
                  </a:lnTo>
                  <a:lnTo>
                    <a:pt x="180" y="4"/>
                  </a:lnTo>
                  <a:lnTo>
                    <a:pt x="180"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678" name="Freeform 70"/>
            <p:cNvSpPr>
              <a:spLocks/>
            </p:cNvSpPr>
            <p:nvPr/>
          </p:nvSpPr>
          <p:spPr bwMode="auto">
            <a:xfrm>
              <a:off x="3558" y="1154"/>
              <a:ext cx="429" cy="830"/>
            </a:xfrm>
            <a:custGeom>
              <a:avLst/>
              <a:gdLst/>
              <a:ahLst/>
              <a:cxnLst>
                <a:cxn ang="0">
                  <a:pos x="432" y="21"/>
                </a:cxn>
                <a:cxn ang="0">
                  <a:pos x="470" y="11"/>
                </a:cxn>
                <a:cxn ang="0">
                  <a:pos x="502" y="4"/>
                </a:cxn>
                <a:cxn ang="0">
                  <a:pos x="529" y="0"/>
                </a:cxn>
                <a:cxn ang="0">
                  <a:pos x="550" y="2"/>
                </a:cxn>
                <a:cxn ang="0">
                  <a:pos x="561" y="15"/>
                </a:cxn>
                <a:cxn ang="0">
                  <a:pos x="565" y="44"/>
                </a:cxn>
                <a:cxn ang="0">
                  <a:pos x="561" y="86"/>
                </a:cxn>
                <a:cxn ang="0">
                  <a:pos x="517" y="114"/>
                </a:cxn>
                <a:cxn ang="0">
                  <a:pos x="443" y="124"/>
                </a:cxn>
                <a:cxn ang="0">
                  <a:pos x="371" y="144"/>
                </a:cxn>
                <a:cxn ang="0">
                  <a:pos x="304" y="179"/>
                </a:cxn>
                <a:cxn ang="0">
                  <a:pos x="243" y="226"/>
                </a:cxn>
                <a:cxn ang="0">
                  <a:pos x="190" y="285"/>
                </a:cxn>
                <a:cxn ang="0">
                  <a:pos x="148" y="359"/>
                </a:cxn>
                <a:cxn ang="0">
                  <a:pos x="118" y="447"/>
                </a:cxn>
                <a:cxn ang="0">
                  <a:pos x="103" y="580"/>
                </a:cxn>
                <a:cxn ang="0">
                  <a:pos x="150" y="717"/>
                </a:cxn>
                <a:cxn ang="0">
                  <a:pos x="251" y="825"/>
                </a:cxn>
                <a:cxn ang="0">
                  <a:pos x="378" y="912"/>
                </a:cxn>
                <a:cxn ang="0">
                  <a:pos x="504" y="990"/>
                </a:cxn>
                <a:cxn ang="0">
                  <a:pos x="603" y="1063"/>
                </a:cxn>
                <a:cxn ang="0">
                  <a:pos x="645" y="1142"/>
                </a:cxn>
                <a:cxn ang="0">
                  <a:pos x="607" y="1239"/>
                </a:cxn>
                <a:cxn ang="0">
                  <a:pos x="542" y="1334"/>
                </a:cxn>
                <a:cxn ang="0">
                  <a:pos x="563" y="1395"/>
                </a:cxn>
                <a:cxn ang="0">
                  <a:pos x="608" y="1443"/>
                </a:cxn>
                <a:cxn ang="0">
                  <a:pos x="671" y="1477"/>
                </a:cxn>
                <a:cxn ang="0">
                  <a:pos x="738" y="1507"/>
                </a:cxn>
                <a:cxn ang="0">
                  <a:pos x="797" y="1536"/>
                </a:cxn>
                <a:cxn ang="0">
                  <a:pos x="842" y="1568"/>
                </a:cxn>
                <a:cxn ang="0">
                  <a:pos x="859" y="1610"/>
                </a:cxn>
                <a:cxn ang="0">
                  <a:pos x="804" y="1656"/>
                </a:cxn>
                <a:cxn ang="0">
                  <a:pos x="700" y="1658"/>
                </a:cxn>
                <a:cxn ang="0">
                  <a:pos x="601" y="1623"/>
                </a:cxn>
                <a:cxn ang="0">
                  <a:pos x="517" y="1563"/>
                </a:cxn>
                <a:cxn ang="0">
                  <a:pos x="456" y="1477"/>
                </a:cxn>
                <a:cxn ang="0">
                  <a:pos x="428" y="1378"/>
                </a:cxn>
                <a:cxn ang="0">
                  <a:pos x="441" y="1272"/>
                </a:cxn>
                <a:cxn ang="0">
                  <a:pos x="502" y="1169"/>
                </a:cxn>
                <a:cxn ang="0">
                  <a:pos x="432" y="1078"/>
                </a:cxn>
                <a:cxn ang="0">
                  <a:pos x="232" y="964"/>
                </a:cxn>
                <a:cxn ang="0">
                  <a:pos x="93" y="817"/>
                </a:cxn>
                <a:cxn ang="0">
                  <a:pos x="17" y="654"/>
                </a:cxn>
                <a:cxn ang="0">
                  <a:pos x="0" y="485"/>
                </a:cxn>
                <a:cxn ang="0">
                  <a:pos x="42" y="319"/>
                </a:cxn>
                <a:cxn ang="0">
                  <a:pos x="145" y="175"/>
                </a:cxn>
                <a:cxn ang="0">
                  <a:pos x="308" y="65"/>
                </a:cxn>
                <a:cxn ang="0">
                  <a:pos x="413" y="27"/>
                </a:cxn>
              </a:cxnLst>
              <a:rect l="0" t="0" r="r" b="b"/>
              <a:pathLst>
                <a:path w="859" h="1661">
                  <a:moveTo>
                    <a:pt x="413" y="27"/>
                  </a:moveTo>
                  <a:lnTo>
                    <a:pt x="432" y="21"/>
                  </a:lnTo>
                  <a:lnTo>
                    <a:pt x="453" y="17"/>
                  </a:lnTo>
                  <a:lnTo>
                    <a:pt x="470" y="11"/>
                  </a:lnTo>
                  <a:lnTo>
                    <a:pt x="489" y="8"/>
                  </a:lnTo>
                  <a:lnTo>
                    <a:pt x="502" y="4"/>
                  </a:lnTo>
                  <a:lnTo>
                    <a:pt x="517" y="2"/>
                  </a:lnTo>
                  <a:lnTo>
                    <a:pt x="529" y="0"/>
                  </a:lnTo>
                  <a:lnTo>
                    <a:pt x="542" y="2"/>
                  </a:lnTo>
                  <a:lnTo>
                    <a:pt x="550" y="2"/>
                  </a:lnTo>
                  <a:lnTo>
                    <a:pt x="557" y="10"/>
                  </a:lnTo>
                  <a:lnTo>
                    <a:pt x="561" y="15"/>
                  </a:lnTo>
                  <a:lnTo>
                    <a:pt x="567" y="29"/>
                  </a:lnTo>
                  <a:lnTo>
                    <a:pt x="565" y="44"/>
                  </a:lnTo>
                  <a:lnTo>
                    <a:pt x="565" y="63"/>
                  </a:lnTo>
                  <a:lnTo>
                    <a:pt x="561" y="86"/>
                  </a:lnTo>
                  <a:lnTo>
                    <a:pt x="557" y="114"/>
                  </a:lnTo>
                  <a:lnTo>
                    <a:pt x="517" y="114"/>
                  </a:lnTo>
                  <a:lnTo>
                    <a:pt x="481" y="118"/>
                  </a:lnTo>
                  <a:lnTo>
                    <a:pt x="443" y="124"/>
                  </a:lnTo>
                  <a:lnTo>
                    <a:pt x="407" y="135"/>
                  </a:lnTo>
                  <a:lnTo>
                    <a:pt x="371" y="144"/>
                  </a:lnTo>
                  <a:lnTo>
                    <a:pt x="338" y="162"/>
                  </a:lnTo>
                  <a:lnTo>
                    <a:pt x="304" y="179"/>
                  </a:lnTo>
                  <a:lnTo>
                    <a:pt x="276" y="203"/>
                  </a:lnTo>
                  <a:lnTo>
                    <a:pt x="243" y="226"/>
                  </a:lnTo>
                  <a:lnTo>
                    <a:pt x="217" y="255"/>
                  </a:lnTo>
                  <a:lnTo>
                    <a:pt x="190" y="285"/>
                  </a:lnTo>
                  <a:lnTo>
                    <a:pt x="169" y="321"/>
                  </a:lnTo>
                  <a:lnTo>
                    <a:pt x="148" y="359"/>
                  </a:lnTo>
                  <a:lnTo>
                    <a:pt x="131" y="401"/>
                  </a:lnTo>
                  <a:lnTo>
                    <a:pt x="118" y="447"/>
                  </a:lnTo>
                  <a:lnTo>
                    <a:pt x="108" y="498"/>
                  </a:lnTo>
                  <a:lnTo>
                    <a:pt x="103" y="580"/>
                  </a:lnTo>
                  <a:lnTo>
                    <a:pt x="118" y="654"/>
                  </a:lnTo>
                  <a:lnTo>
                    <a:pt x="150" y="717"/>
                  </a:lnTo>
                  <a:lnTo>
                    <a:pt x="196" y="776"/>
                  </a:lnTo>
                  <a:lnTo>
                    <a:pt x="251" y="825"/>
                  </a:lnTo>
                  <a:lnTo>
                    <a:pt x="314" y="873"/>
                  </a:lnTo>
                  <a:lnTo>
                    <a:pt x="378" y="912"/>
                  </a:lnTo>
                  <a:lnTo>
                    <a:pt x="445" y="954"/>
                  </a:lnTo>
                  <a:lnTo>
                    <a:pt x="504" y="990"/>
                  </a:lnTo>
                  <a:lnTo>
                    <a:pt x="559" y="1026"/>
                  </a:lnTo>
                  <a:lnTo>
                    <a:pt x="603" y="1063"/>
                  </a:lnTo>
                  <a:lnTo>
                    <a:pt x="633" y="1103"/>
                  </a:lnTo>
                  <a:lnTo>
                    <a:pt x="645" y="1142"/>
                  </a:lnTo>
                  <a:lnTo>
                    <a:pt x="639" y="1188"/>
                  </a:lnTo>
                  <a:lnTo>
                    <a:pt x="607" y="1239"/>
                  </a:lnTo>
                  <a:lnTo>
                    <a:pt x="548" y="1296"/>
                  </a:lnTo>
                  <a:lnTo>
                    <a:pt x="542" y="1334"/>
                  </a:lnTo>
                  <a:lnTo>
                    <a:pt x="550" y="1367"/>
                  </a:lnTo>
                  <a:lnTo>
                    <a:pt x="563" y="1395"/>
                  </a:lnTo>
                  <a:lnTo>
                    <a:pt x="584" y="1422"/>
                  </a:lnTo>
                  <a:lnTo>
                    <a:pt x="608" y="1443"/>
                  </a:lnTo>
                  <a:lnTo>
                    <a:pt x="639" y="1462"/>
                  </a:lnTo>
                  <a:lnTo>
                    <a:pt x="671" y="1477"/>
                  </a:lnTo>
                  <a:lnTo>
                    <a:pt x="705" y="1494"/>
                  </a:lnTo>
                  <a:lnTo>
                    <a:pt x="738" y="1507"/>
                  </a:lnTo>
                  <a:lnTo>
                    <a:pt x="770" y="1521"/>
                  </a:lnTo>
                  <a:lnTo>
                    <a:pt x="797" y="1536"/>
                  </a:lnTo>
                  <a:lnTo>
                    <a:pt x="823" y="1553"/>
                  </a:lnTo>
                  <a:lnTo>
                    <a:pt x="842" y="1568"/>
                  </a:lnTo>
                  <a:lnTo>
                    <a:pt x="854" y="1589"/>
                  </a:lnTo>
                  <a:lnTo>
                    <a:pt x="859" y="1610"/>
                  </a:lnTo>
                  <a:lnTo>
                    <a:pt x="858" y="1639"/>
                  </a:lnTo>
                  <a:lnTo>
                    <a:pt x="804" y="1656"/>
                  </a:lnTo>
                  <a:lnTo>
                    <a:pt x="753" y="1661"/>
                  </a:lnTo>
                  <a:lnTo>
                    <a:pt x="700" y="1658"/>
                  </a:lnTo>
                  <a:lnTo>
                    <a:pt x="650" y="1646"/>
                  </a:lnTo>
                  <a:lnTo>
                    <a:pt x="601" y="1623"/>
                  </a:lnTo>
                  <a:lnTo>
                    <a:pt x="557" y="1597"/>
                  </a:lnTo>
                  <a:lnTo>
                    <a:pt x="517" y="1563"/>
                  </a:lnTo>
                  <a:lnTo>
                    <a:pt x="485" y="1523"/>
                  </a:lnTo>
                  <a:lnTo>
                    <a:pt x="456" y="1477"/>
                  </a:lnTo>
                  <a:lnTo>
                    <a:pt x="437" y="1429"/>
                  </a:lnTo>
                  <a:lnTo>
                    <a:pt x="428" y="1378"/>
                  </a:lnTo>
                  <a:lnTo>
                    <a:pt x="430" y="1327"/>
                  </a:lnTo>
                  <a:lnTo>
                    <a:pt x="441" y="1272"/>
                  </a:lnTo>
                  <a:lnTo>
                    <a:pt x="464" y="1220"/>
                  </a:lnTo>
                  <a:lnTo>
                    <a:pt x="502" y="1169"/>
                  </a:lnTo>
                  <a:lnTo>
                    <a:pt x="557" y="1122"/>
                  </a:lnTo>
                  <a:lnTo>
                    <a:pt x="432" y="1078"/>
                  </a:lnTo>
                  <a:lnTo>
                    <a:pt x="325" y="1026"/>
                  </a:lnTo>
                  <a:lnTo>
                    <a:pt x="232" y="964"/>
                  </a:lnTo>
                  <a:lnTo>
                    <a:pt x="156" y="895"/>
                  </a:lnTo>
                  <a:lnTo>
                    <a:pt x="93" y="817"/>
                  </a:lnTo>
                  <a:lnTo>
                    <a:pt x="48" y="738"/>
                  </a:lnTo>
                  <a:lnTo>
                    <a:pt x="17" y="654"/>
                  </a:lnTo>
                  <a:lnTo>
                    <a:pt x="2" y="570"/>
                  </a:lnTo>
                  <a:lnTo>
                    <a:pt x="0" y="485"/>
                  </a:lnTo>
                  <a:lnTo>
                    <a:pt x="13" y="401"/>
                  </a:lnTo>
                  <a:lnTo>
                    <a:pt x="42" y="319"/>
                  </a:lnTo>
                  <a:lnTo>
                    <a:pt x="87" y="245"/>
                  </a:lnTo>
                  <a:lnTo>
                    <a:pt x="145" y="175"/>
                  </a:lnTo>
                  <a:lnTo>
                    <a:pt x="219" y="116"/>
                  </a:lnTo>
                  <a:lnTo>
                    <a:pt x="308" y="65"/>
                  </a:lnTo>
                  <a:lnTo>
                    <a:pt x="413" y="27"/>
                  </a:lnTo>
                  <a:lnTo>
                    <a:pt x="413" y="27"/>
                  </a:lnTo>
                  <a:close/>
                </a:path>
              </a:pathLst>
            </a:custGeom>
            <a:solidFill>
              <a:srgbClr val="F5E3E6"/>
            </a:solidFill>
            <a:ln w="9525">
              <a:noFill/>
              <a:round/>
              <a:headEnd/>
              <a:tailEnd/>
            </a:ln>
          </p:spPr>
          <p:txBody>
            <a:bodyPr>
              <a:prstTxWarp prst="textNoShape">
                <a:avLst/>
              </a:prstTxWarp>
            </a:bodyPr>
            <a:lstStyle/>
            <a:p>
              <a:endParaRPr lang="es-MX"/>
            </a:p>
          </p:txBody>
        </p:sp>
        <p:sp>
          <p:nvSpPr>
            <p:cNvPr id="324679" name="Freeform 71"/>
            <p:cNvSpPr>
              <a:spLocks/>
            </p:cNvSpPr>
            <p:nvPr/>
          </p:nvSpPr>
          <p:spPr bwMode="auto">
            <a:xfrm>
              <a:off x="3693" y="1286"/>
              <a:ext cx="197" cy="291"/>
            </a:xfrm>
            <a:custGeom>
              <a:avLst/>
              <a:gdLst/>
              <a:ahLst/>
              <a:cxnLst>
                <a:cxn ang="0">
                  <a:pos x="122" y="12"/>
                </a:cxn>
                <a:cxn ang="0">
                  <a:pos x="133" y="10"/>
                </a:cxn>
                <a:cxn ang="0">
                  <a:pos x="148" y="6"/>
                </a:cxn>
                <a:cxn ang="0">
                  <a:pos x="162" y="2"/>
                </a:cxn>
                <a:cxn ang="0">
                  <a:pos x="175" y="2"/>
                </a:cxn>
                <a:cxn ang="0">
                  <a:pos x="183" y="0"/>
                </a:cxn>
                <a:cxn ang="0">
                  <a:pos x="188" y="6"/>
                </a:cxn>
                <a:cxn ang="0">
                  <a:pos x="186" y="15"/>
                </a:cxn>
                <a:cxn ang="0">
                  <a:pos x="179" y="33"/>
                </a:cxn>
                <a:cxn ang="0">
                  <a:pos x="133" y="44"/>
                </a:cxn>
                <a:cxn ang="0">
                  <a:pos x="101" y="69"/>
                </a:cxn>
                <a:cxn ang="0">
                  <a:pos x="76" y="101"/>
                </a:cxn>
                <a:cxn ang="0">
                  <a:pos x="61" y="141"/>
                </a:cxn>
                <a:cxn ang="0">
                  <a:pos x="53" y="183"/>
                </a:cxn>
                <a:cxn ang="0">
                  <a:pos x="55" y="232"/>
                </a:cxn>
                <a:cxn ang="0">
                  <a:pos x="65" y="282"/>
                </a:cxn>
                <a:cxn ang="0">
                  <a:pos x="82" y="335"/>
                </a:cxn>
                <a:cxn ang="0">
                  <a:pos x="103" y="382"/>
                </a:cxn>
                <a:cxn ang="0">
                  <a:pos x="131" y="430"/>
                </a:cxn>
                <a:cxn ang="0">
                  <a:pos x="164" y="470"/>
                </a:cxn>
                <a:cxn ang="0">
                  <a:pos x="203" y="508"/>
                </a:cxn>
                <a:cxn ang="0">
                  <a:pos x="243" y="536"/>
                </a:cxn>
                <a:cxn ang="0">
                  <a:pos x="291" y="557"/>
                </a:cxn>
                <a:cxn ang="0">
                  <a:pos x="340" y="565"/>
                </a:cxn>
                <a:cxn ang="0">
                  <a:pos x="396" y="563"/>
                </a:cxn>
                <a:cxn ang="0">
                  <a:pos x="386" y="565"/>
                </a:cxn>
                <a:cxn ang="0">
                  <a:pos x="371" y="569"/>
                </a:cxn>
                <a:cxn ang="0">
                  <a:pos x="354" y="570"/>
                </a:cxn>
                <a:cxn ang="0">
                  <a:pos x="335" y="576"/>
                </a:cxn>
                <a:cxn ang="0">
                  <a:pos x="323" y="576"/>
                </a:cxn>
                <a:cxn ang="0">
                  <a:pos x="312" y="578"/>
                </a:cxn>
                <a:cxn ang="0">
                  <a:pos x="302" y="578"/>
                </a:cxn>
                <a:cxn ang="0">
                  <a:pos x="293" y="580"/>
                </a:cxn>
                <a:cxn ang="0">
                  <a:pos x="278" y="582"/>
                </a:cxn>
                <a:cxn ang="0">
                  <a:pos x="268" y="584"/>
                </a:cxn>
                <a:cxn ang="0">
                  <a:pos x="215" y="580"/>
                </a:cxn>
                <a:cxn ang="0">
                  <a:pos x="169" y="569"/>
                </a:cxn>
                <a:cxn ang="0">
                  <a:pos x="127" y="548"/>
                </a:cxn>
                <a:cxn ang="0">
                  <a:pos x="93" y="521"/>
                </a:cxn>
                <a:cxn ang="0">
                  <a:pos x="63" y="485"/>
                </a:cxn>
                <a:cxn ang="0">
                  <a:pos x="40" y="447"/>
                </a:cxn>
                <a:cxn ang="0">
                  <a:pos x="23" y="401"/>
                </a:cxn>
                <a:cxn ang="0">
                  <a:pos x="11" y="358"/>
                </a:cxn>
                <a:cxn ang="0">
                  <a:pos x="2" y="308"/>
                </a:cxn>
                <a:cxn ang="0">
                  <a:pos x="0" y="259"/>
                </a:cxn>
                <a:cxn ang="0">
                  <a:pos x="2" y="209"/>
                </a:cxn>
                <a:cxn ang="0">
                  <a:pos x="11" y="166"/>
                </a:cxn>
                <a:cxn ang="0">
                  <a:pos x="23" y="120"/>
                </a:cxn>
                <a:cxn ang="0">
                  <a:pos x="40" y="82"/>
                </a:cxn>
                <a:cxn ang="0">
                  <a:pos x="63" y="48"/>
                </a:cxn>
                <a:cxn ang="0">
                  <a:pos x="91" y="21"/>
                </a:cxn>
                <a:cxn ang="0">
                  <a:pos x="105" y="15"/>
                </a:cxn>
                <a:cxn ang="0">
                  <a:pos x="122" y="12"/>
                </a:cxn>
                <a:cxn ang="0">
                  <a:pos x="122" y="12"/>
                </a:cxn>
              </a:cxnLst>
              <a:rect l="0" t="0" r="r" b="b"/>
              <a:pathLst>
                <a:path w="396" h="584">
                  <a:moveTo>
                    <a:pt x="122" y="12"/>
                  </a:moveTo>
                  <a:lnTo>
                    <a:pt x="133" y="10"/>
                  </a:lnTo>
                  <a:lnTo>
                    <a:pt x="148" y="6"/>
                  </a:lnTo>
                  <a:lnTo>
                    <a:pt x="162" y="2"/>
                  </a:lnTo>
                  <a:lnTo>
                    <a:pt x="175" y="2"/>
                  </a:lnTo>
                  <a:lnTo>
                    <a:pt x="183" y="0"/>
                  </a:lnTo>
                  <a:lnTo>
                    <a:pt x="188" y="6"/>
                  </a:lnTo>
                  <a:lnTo>
                    <a:pt x="186" y="15"/>
                  </a:lnTo>
                  <a:lnTo>
                    <a:pt x="179" y="33"/>
                  </a:lnTo>
                  <a:lnTo>
                    <a:pt x="133" y="44"/>
                  </a:lnTo>
                  <a:lnTo>
                    <a:pt x="101" y="69"/>
                  </a:lnTo>
                  <a:lnTo>
                    <a:pt x="76" y="101"/>
                  </a:lnTo>
                  <a:lnTo>
                    <a:pt x="61" y="141"/>
                  </a:lnTo>
                  <a:lnTo>
                    <a:pt x="53" y="183"/>
                  </a:lnTo>
                  <a:lnTo>
                    <a:pt x="55" y="232"/>
                  </a:lnTo>
                  <a:lnTo>
                    <a:pt x="65" y="282"/>
                  </a:lnTo>
                  <a:lnTo>
                    <a:pt x="82" y="335"/>
                  </a:lnTo>
                  <a:lnTo>
                    <a:pt x="103" y="382"/>
                  </a:lnTo>
                  <a:lnTo>
                    <a:pt x="131" y="430"/>
                  </a:lnTo>
                  <a:lnTo>
                    <a:pt x="164" y="470"/>
                  </a:lnTo>
                  <a:lnTo>
                    <a:pt x="203" y="508"/>
                  </a:lnTo>
                  <a:lnTo>
                    <a:pt x="243" y="536"/>
                  </a:lnTo>
                  <a:lnTo>
                    <a:pt x="291" y="557"/>
                  </a:lnTo>
                  <a:lnTo>
                    <a:pt x="340" y="565"/>
                  </a:lnTo>
                  <a:lnTo>
                    <a:pt x="396" y="563"/>
                  </a:lnTo>
                  <a:lnTo>
                    <a:pt x="386" y="565"/>
                  </a:lnTo>
                  <a:lnTo>
                    <a:pt x="371" y="569"/>
                  </a:lnTo>
                  <a:lnTo>
                    <a:pt x="354" y="570"/>
                  </a:lnTo>
                  <a:lnTo>
                    <a:pt x="335" y="576"/>
                  </a:lnTo>
                  <a:lnTo>
                    <a:pt x="323" y="576"/>
                  </a:lnTo>
                  <a:lnTo>
                    <a:pt x="312" y="578"/>
                  </a:lnTo>
                  <a:lnTo>
                    <a:pt x="302" y="578"/>
                  </a:lnTo>
                  <a:lnTo>
                    <a:pt x="293" y="580"/>
                  </a:lnTo>
                  <a:lnTo>
                    <a:pt x="278" y="582"/>
                  </a:lnTo>
                  <a:lnTo>
                    <a:pt x="268" y="584"/>
                  </a:lnTo>
                  <a:lnTo>
                    <a:pt x="215" y="580"/>
                  </a:lnTo>
                  <a:lnTo>
                    <a:pt x="169" y="569"/>
                  </a:lnTo>
                  <a:lnTo>
                    <a:pt x="127" y="548"/>
                  </a:lnTo>
                  <a:lnTo>
                    <a:pt x="93" y="521"/>
                  </a:lnTo>
                  <a:lnTo>
                    <a:pt x="63" y="485"/>
                  </a:lnTo>
                  <a:lnTo>
                    <a:pt x="40" y="447"/>
                  </a:lnTo>
                  <a:lnTo>
                    <a:pt x="23" y="401"/>
                  </a:lnTo>
                  <a:lnTo>
                    <a:pt x="11" y="358"/>
                  </a:lnTo>
                  <a:lnTo>
                    <a:pt x="2" y="308"/>
                  </a:lnTo>
                  <a:lnTo>
                    <a:pt x="0" y="259"/>
                  </a:lnTo>
                  <a:lnTo>
                    <a:pt x="2" y="209"/>
                  </a:lnTo>
                  <a:lnTo>
                    <a:pt x="11" y="166"/>
                  </a:lnTo>
                  <a:lnTo>
                    <a:pt x="23" y="120"/>
                  </a:lnTo>
                  <a:lnTo>
                    <a:pt x="40" y="82"/>
                  </a:lnTo>
                  <a:lnTo>
                    <a:pt x="63" y="48"/>
                  </a:lnTo>
                  <a:lnTo>
                    <a:pt x="91" y="21"/>
                  </a:lnTo>
                  <a:lnTo>
                    <a:pt x="105" y="15"/>
                  </a:lnTo>
                  <a:lnTo>
                    <a:pt x="122" y="12"/>
                  </a:lnTo>
                  <a:lnTo>
                    <a:pt x="122" y="12"/>
                  </a:lnTo>
                  <a:close/>
                </a:path>
              </a:pathLst>
            </a:custGeom>
            <a:solidFill>
              <a:srgbClr val="297DB8"/>
            </a:solidFill>
            <a:ln w="9525">
              <a:noFill/>
              <a:round/>
              <a:headEnd/>
              <a:tailEnd/>
            </a:ln>
          </p:spPr>
          <p:txBody>
            <a:bodyPr>
              <a:prstTxWarp prst="textNoShape">
                <a:avLst/>
              </a:prstTxWarp>
            </a:bodyPr>
            <a:lstStyle/>
            <a:p>
              <a:endParaRPr lang="es-MX"/>
            </a:p>
          </p:txBody>
        </p:sp>
        <p:sp>
          <p:nvSpPr>
            <p:cNvPr id="324680" name="Freeform 72"/>
            <p:cNvSpPr>
              <a:spLocks/>
            </p:cNvSpPr>
            <p:nvPr/>
          </p:nvSpPr>
          <p:spPr bwMode="auto">
            <a:xfrm>
              <a:off x="4197" y="1129"/>
              <a:ext cx="280" cy="152"/>
            </a:xfrm>
            <a:custGeom>
              <a:avLst/>
              <a:gdLst/>
              <a:ahLst/>
              <a:cxnLst>
                <a:cxn ang="0">
                  <a:pos x="188" y="22"/>
                </a:cxn>
                <a:cxn ang="0">
                  <a:pos x="222" y="70"/>
                </a:cxn>
                <a:cxn ang="0">
                  <a:pos x="260" y="119"/>
                </a:cxn>
                <a:cxn ang="0">
                  <a:pos x="304" y="167"/>
                </a:cxn>
                <a:cxn ang="0">
                  <a:pos x="348" y="211"/>
                </a:cxn>
                <a:cxn ang="0">
                  <a:pos x="395" y="247"/>
                </a:cxn>
                <a:cxn ang="0">
                  <a:pos x="450" y="271"/>
                </a:cxn>
                <a:cxn ang="0">
                  <a:pos x="507" y="285"/>
                </a:cxn>
                <a:cxn ang="0">
                  <a:pos x="549" y="290"/>
                </a:cxn>
                <a:cxn ang="0">
                  <a:pos x="555" y="298"/>
                </a:cxn>
                <a:cxn ang="0">
                  <a:pos x="545" y="304"/>
                </a:cxn>
                <a:cxn ang="0">
                  <a:pos x="528" y="304"/>
                </a:cxn>
                <a:cxn ang="0">
                  <a:pos x="496" y="296"/>
                </a:cxn>
                <a:cxn ang="0">
                  <a:pos x="441" y="283"/>
                </a:cxn>
                <a:cxn ang="0">
                  <a:pos x="386" y="260"/>
                </a:cxn>
                <a:cxn ang="0">
                  <a:pos x="336" y="230"/>
                </a:cxn>
                <a:cxn ang="0">
                  <a:pos x="289" y="195"/>
                </a:cxn>
                <a:cxn ang="0">
                  <a:pos x="241" y="155"/>
                </a:cxn>
                <a:cxn ang="0">
                  <a:pos x="197" y="112"/>
                </a:cxn>
                <a:cxn ang="0">
                  <a:pos x="157" y="66"/>
                </a:cxn>
                <a:cxn ang="0">
                  <a:pos x="123" y="47"/>
                </a:cxn>
                <a:cxn ang="0">
                  <a:pos x="89" y="55"/>
                </a:cxn>
                <a:cxn ang="0">
                  <a:pos x="55" y="60"/>
                </a:cxn>
                <a:cxn ang="0">
                  <a:pos x="21" y="66"/>
                </a:cxn>
                <a:cxn ang="0">
                  <a:pos x="2" y="64"/>
                </a:cxn>
                <a:cxn ang="0">
                  <a:pos x="19" y="45"/>
                </a:cxn>
                <a:cxn ang="0">
                  <a:pos x="49" y="34"/>
                </a:cxn>
                <a:cxn ang="0">
                  <a:pos x="72" y="28"/>
                </a:cxn>
                <a:cxn ang="0">
                  <a:pos x="93" y="22"/>
                </a:cxn>
                <a:cxn ang="0">
                  <a:pos x="116" y="15"/>
                </a:cxn>
                <a:cxn ang="0">
                  <a:pos x="137" y="9"/>
                </a:cxn>
                <a:cxn ang="0">
                  <a:pos x="159" y="1"/>
                </a:cxn>
                <a:cxn ang="0">
                  <a:pos x="171" y="0"/>
                </a:cxn>
              </a:cxnLst>
              <a:rect l="0" t="0" r="r" b="b"/>
              <a:pathLst>
                <a:path w="559" h="304">
                  <a:moveTo>
                    <a:pt x="171" y="0"/>
                  </a:moveTo>
                  <a:lnTo>
                    <a:pt x="188" y="22"/>
                  </a:lnTo>
                  <a:lnTo>
                    <a:pt x="205" y="45"/>
                  </a:lnTo>
                  <a:lnTo>
                    <a:pt x="222" y="70"/>
                  </a:lnTo>
                  <a:lnTo>
                    <a:pt x="243" y="97"/>
                  </a:lnTo>
                  <a:lnTo>
                    <a:pt x="260" y="119"/>
                  </a:lnTo>
                  <a:lnTo>
                    <a:pt x="281" y="144"/>
                  </a:lnTo>
                  <a:lnTo>
                    <a:pt x="304" y="167"/>
                  </a:lnTo>
                  <a:lnTo>
                    <a:pt x="327" y="192"/>
                  </a:lnTo>
                  <a:lnTo>
                    <a:pt x="348" y="211"/>
                  </a:lnTo>
                  <a:lnTo>
                    <a:pt x="372" y="230"/>
                  </a:lnTo>
                  <a:lnTo>
                    <a:pt x="395" y="247"/>
                  </a:lnTo>
                  <a:lnTo>
                    <a:pt x="424" y="262"/>
                  </a:lnTo>
                  <a:lnTo>
                    <a:pt x="450" y="271"/>
                  </a:lnTo>
                  <a:lnTo>
                    <a:pt x="479" y="281"/>
                  </a:lnTo>
                  <a:lnTo>
                    <a:pt x="507" y="285"/>
                  </a:lnTo>
                  <a:lnTo>
                    <a:pt x="542" y="289"/>
                  </a:lnTo>
                  <a:lnTo>
                    <a:pt x="549" y="290"/>
                  </a:lnTo>
                  <a:lnTo>
                    <a:pt x="559" y="294"/>
                  </a:lnTo>
                  <a:lnTo>
                    <a:pt x="555" y="298"/>
                  </a:lnTo>
                  <a:lnTo>
                    <a:pt x="553" y="304"/>
                  </a:lnTo>
                  <a:lnTo>
                    <a:pt x="545" y="304"/>
                  </a:lnTo>
                  <a:lnTo>
                    <a:pt x="538" y="304"/>
                  </a:lnTo>
                  <a:lnTo>
                    <a:pt x="528" y="304"/>
                  </a:lnTo>
                  <a:lnTo>
                    <a:pt x="526" y="304"/>
                  </a:lnTo>
                  <a:lnTo>
                    <a:pt x="496" y="296"/>
                  </a:lnTo>
                  <a:lnTo>
                    <a:pt x="467" y="290"/>
                  </a:lnTo>
                  <a:lnTo>
                    <a:pt x="441" y="283"/>
                  </a:lnTo>
                  <a:lnTo>
                    <a:pt x="414" y="273"/>
                  </a:lnTo>
                  <a:lnTo>
                    <a:pt x="386" y="260"/>
                  </a:lnTo>
                  <a:lnTo>
                    <a:pt x="361" y="247"/>
                  </a:lnTo>
                  <a:lnTo>
                    <a:pt x="336" y="230"/>
                  </a:lnTo>
                  <a:lnTo>
                    <a:pt x="313" y="214"/>
                  </a:lnTo>
                  <a:lnTo>
                    <a:pt x="289" y="195"/>
                  </a:lnTo>
                  <a:lnTo>
                    <a:pt x="264" y="176"/>
                  </a:lnTo>
                  <a:lnTo>
                    <a:pt x="241" y="155"/>
                  </a:lnTo>
                  <a:lnTo>
                    <a:pt x="220" y="135"/>
                  </a:lnTo>
                  <a:lnTo>
                    <a:pt x="197" y="112"/>
                  </a:lnTo>
                  <a:lnTo>
                    <a:pt x="178" y="89"/>
                  </a:lnTo>
                  <a:lnTo>
                    <a:pt x="157" y="66"/>
                  </a:lnTo>
                  <a:lnTo>
                    <a:pt x="140" y="43"/>
                  </a:lnTo>
                  <a:lnTo>
                    <a:pt x="123" y="47"/>
                  </a:lnTo>
                  <a:lnTo>
                    <a:pt x="106" y="51"/>
                  </a:lnTo>
                  <a:lnTo>
                    <a:pt x="89" y="55"/>
                  </a:lnTo>
                  <a:lnTo>
                    <a:pt x="72" y="59"/>
                  </a:lnTo>
                  <a:lnTo>
                    <a:pt x="55" y="60"/>
                  </a:lnTo>
                  <a:lnTo>
                    <a:pt x="38" y="64"/>
                  </a:lnTo>
                  <a:lnTo>
                    <a:pt x="21" y="66"/>
                  </a:lnTo>
                  <a:lnTo>
                    <a:pt x="5" y="70"/>
                  </a:lnTo>
                  <a:lnTo>
                    <a:pt x="2" y="64"/>
                  </a:lnTo>
                  <a:lnTo>
                    <a:pt x="0" y="57"/>
                  </a:lnTo>
                  <a:lnTo>
                    <a:pt x="19" y="45"/>
                  </a:lnTo>
                  <a:lnTo>
                    <a:pt x="40" y="38"/>
                  </a:lnTo>
                  <a:lnTo>
                    <a:pt x="49" y="34"/>
                  </a:lnTo>
                  <a:lnTo>
                    <a:pt x="60" y="32"/>
                  </a:lnTo>
                  <a:lnTo>
                    <a:pt x="72" y="28"/>
                  </a:lnTo>
                  <a:lnTo>
                    <a:pt x="83" y="26"/>
                  </a:lnTo>
                  <a:lnTo>
                    <a:pt x="93" y="22"/>
                  </a:lnTo>
                  <a:lnTo>
                    <a:pt x="104" y="19"/>
                  </a:lnTo>
                  <a:lnTo>
                    <a:pt x="116" y="15"/>
                  </a:lnTo>
                  <a:lnTo>
                    <a:pt x="127" y="13"/>
                  </a:lnTo>
                  <a:lnTo>
                    <a:pt x="137" y="9"/>
                  </a:lnTo>
                  <a:lnTo>
                    <a:pt x="148" y="5"/>
                  </a:lnTo>
                  <a:lnTo>
                    <a:pt x="159" y="1"/>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81" name="Freeform 73"/>
            <p:cNvSpPr>
              <a:spLocks/>
            </p:cNvSpPr>
            <p:nvPr/>
          </p:nvSpPr>
          <p:spPr bwMode="auto">
            <a:xfrm>
              <a:off x="4404" y="1381"/>
              <a:ext cx="596" cy="467"/>
            </a:xfrm>
            <a:custGeom>
              <a:avLst/>
              <a:gdLst/>
              <a:ahLst/>
              <a:cxnLst>
                <a:cxn ang="0">
                  <a:pos x="164" y="10"/>
                </a:cxn>
                <a:cxn ang="0">
                  <a:pos x="152" y="35"/>
                </a:cxn>
                <a:cxn ang="0">
                  <a:pos x="141" y="65"/>
                </a:cxn>
                <a:cxn ang="0">
                  <a:pos x="130" y="99"/>
                </a:cxn>
                <a:cxn ang="0">
                  <a:pos x="120" y="133"/>
                </a:cxn>
                <a:cxn ang="0">
                  <a:pos x="112" y="169"/>
                </a:cxn>
                <a:cxn ang="0">
                  <a:pos x="109" y="208"/>
                </a:cxn>
                <a:cxn ang="0">
                  <a:pos x="107" y="246"/>
                </a:cxn>
                <a:cxn ang="0">
                  <a:pos x="118" y="356"/>
                </a:cxn>
                <a:cxn ang="0">
                  <a:pos x="181" y="517"/>
                </a:cxn>
                <a:cxn ang="0">
                  <a:pos x="289" y="647"/>
                </a:cxn>
                <a:cxn ang="0">
                  <a:pos x="434" y="742"/>
                </a:cxn>
                <a:cxn ang="0">
                  <a:pos x="597" y="801"/>
                </a:cxn>
                <a:cxn ang="0">
                  <a:pos x="770" y="818"/>
                </a:cxn>
                <a:cxn ang="0">
                  <a:pos x="943" y="793"/>
                </a:cxn>
                <a:cxn ang="0">
                  <a:pos x="1099" y="723"/>
                </a:cxn>
                <a:cxn ang="0">
                  <a:pos x="1181" y="673"/>
                </a:cxn>
                <a:cxn ang="0">
                  <a:pos x="1192" y="694"/>
                </a:cxn>
                <a:cxn ang="0">
                  <a:pos x="1175" y="719"/>
                </a:cxn>
                <a:cxn ang="0">
                  <a:pos x="1151" y="740"/>
                </a:cxn>
                <a:cxn ang="0">
                  <a:pos x="1126" y="763"/>
                </a:cxn>
                <a:cxn ang="0">
                  <a:pos x="1132" y="778"/>
                </a:cxn>
                <a:cxn ang="0">
                  <a:pos x="1166" y="783"/>
                </a:cxn>
                <a:cxn ang="0">
                  <a:pos x="1147" y="806"/>
                </a:cxn>
                <a:cxn ang="0">
                  <a:pos x="1088" y="844"/>
                </a:cxn>
                <a:cxn ang="0">
                  <a:pos x="1029" y="875"/>
                </a:cxn>
                <a:cxn ang="0">
                  <a:pos x="970" y="898"/>
                </a:cxn>
                <a:cxn ang="0">
                  <a:pos x="909" y="915"/>
                </a:cxn>
                <a:cxn ang="0">
                  <a:pos x="844" y="926"/>
                </a:cxn>
                <a:cxn ang="0">
                  <a:pos x="776" y="934"/>
                </a:cxn>
                <a:cxn ang="0">
                  <a:pos x="708" y="936"/>
                </a:cxn>
                <a:cxn ang="0">
                  <a:pos x="599" y="926"/>
                </a:cxn>
                <a:cxn ang="0">
                  <a:pos x="455" y="886"/>
                </a:cxn>
                <a:cxn ang="0">
                  <a:pos x="318" y="816"/>
                </a:cxn>
                <a:cxn ang="0">
                  <a:pos x="198" y="721"/>
                </a:cxn>
                <a:cxn ang="0">
                  <a:pos x="99" y="605"/>
                </a:cxn>
                <a:cxn ang="0">
                  <a:pos x="31" y="474"/>
                </a:cxn>
                <a:cxn ang="0">
                  <a:pos x="0" y="331"/>
                </a:cxn>
                <a:cxn ang="0">
                  <a:pos x="15" y="187"/>
                </a:cxn>
                <a:cxn ang="0">
                  <a:pos x="48" y="103"/>
                </a:cxn>
                <a:cxn ang="0">
                  <a:pos x="71" y="78"/>
                </a:cxn>
                <a:cxn ang="0">
                  <a:pos x="72" y="90"/>
                </a:cxn>
                <a:cxn ang="0">
                  <a:pos x="61" y="122"/>
                </a:cxn>
                <a:cxn ang="0">
                  <a:pos x="50" y="160"/>
                </a:cxn>
                <a:cxn ang="0">
                  <a:pos x="42" y="206"/>
                </a:cxn>
                <a:cxn ang="0">
                  <a:pos x="40" y="257"/>
                </a:cxn>
                <a:cxn ang="0">
                  <a:pos x="48" y="318"/>
                </a:cxn>
                <a:cxn ang="0">
                  <a:pos x="65" y="392"/>
                </a:cxn>
                <a:cxn ang="0">
                  <a:pos x="93" y="477"/>
                </a:cxn>
                <a:cxn ang="0">
                  <a:pos x="103" y="496"/>
                </a:cxn>
                <a:cxn ang="0">
                  <a:pos x="88" y="430"/>
                </a:cxn>
                <a:cxn ang="0">
                  <a:pos x="76" y="360"/>
                </a:cxn>
                <a:cxn ang="0">
                  <a:pos x="71" y="291"/>
                </a:cxn>
                <a:cxn ang="0">
                  <a:pos x="72" y="221"/>
                </a:cxn>
                <a:cxn ang="0">
                  <a:pos x="84" y="150"/>
                </a:cxn>
                <a:cxn ang="0">
                  <a:pos x="107" y="84"/>
                </a:cxn>
                <a:cxn ang="0">
                  <a:pos x="145" y="25"/>
                </a:cxn>
                <a:cxn ang="0">
                  <a:pos x="171" y="0"/>
                </a:cxn>
              </a:cxnLst>
              <a:rect l="0" t="0" r="r" b="b"/>
              <a:pathLst>
                <a:path w="1192" h="936">
                  <a:moveTo>
                    <a:pt x="171" y="0"/>
                  </a:moveTo>
                  <a:lnTo>
                    <a:pt x="164" y="10"/>
                  </a:lnTo>
                  <a:lnTo>
                    <a:pt x="158" y="23"/>
                  </a:lnTo>
                  <a:lnTo>
                    <a:pt x="152" y="35"/>
                  </a:lnTo>
                  <a:lnTo>
                    <a:pt x="147" y="52"/>
                  </a:lnTo>
                  <a:lnTo>
                    <a:pt x="141" y="65"/>
                  </a:lnTo>
                  <a:lnTo>
                    <a:pt x="135" y="82"/>
                  </a:lnTo>
                  <a:lnTo>
                    <a:pt x="130" y="99"/>
                  </a:lnTo>
                  <a:lnTo>
                    <a:pt x="126" y="116"/>
                  </a:lnTo>
                  <a:lnTo>
                    <a:pt x="120" y="133"/>
                  </a:lnTo>
                  <a:lnTo>
                    <a:pt x="116" y="150"/>
                  </a:lnTo>
                  <a:lnTo>
                    <a:pt x="112" y="169"/>
                  </a:lnTo>
                  <a:lnTo>
                    <a:pt x="111" y="190"/>
                  </a:lnTo>
                  <a:lnTo>
                    <a:pt x="109" y="208"/>
                  </a:lnTo>
                  <a:lnTo>
                    <a:pt x="107" y="228"/>
                  </a:lnTo>
                  <a:lnTo>
                    <a:pt x="107" y="246"/>
                  </a:lnTo>
                  <a:lnTo>
                    <a:pt x="109" y="266"/>
                  </a:lnTo>
                  <a:lnTo>
                    <a:pt x="118" y="356"/>
                  </a:lnTo>
                  <a:lnTo>
                    <a:pt x="143" y="441"/>
                  </a:lnTo>
                  <a:lnTo>
                    <a:pt x="181" y="517"/>
                  </a:lnTo>
                  <a:lnTo>
                    <a:pt x="232" y="588"/>
                  </a:lnTo>
                  <a:lnTo>
                    <a:pt x="289" y="647"/>
                  </a:lnTo>
                  <a:lnTo>
                    <a:pt x="360" y="700"/>
                  </a:lnTo>
                  <a:lnTo>
                    <a:pt x="434" y="742"/>
                  </a:lnTo>
                  <a:lnTo>
                    <a:pt x="515" y="778"/>
                  </a:lnTo>
                  <a:lnTo>
                    <a:pt x="597" y="801"/>
                  </a:lnTo>
                  <a:lnTo>
                    <a:pt x="685" y="814"/>
                  </a:lnTo>
                  <a:lnTo>
                    <a:pt x="770" y="818"/>
                  </a:lnTo>
                  <a:lnTo>
                    <a:pt x="860" y="812"/>
                  </a:lnTo>
                  <a:lnTo>
                    <a:pt x="943" y="793"/>
                  </a:lnTo>
                  <a:lnTo>
                    <a:pt x="1025" y="764"/>
                  </a:lnTo>
                  <a:lnTo>
                    <a:pt x="1099" y="723"/>
                  </a:lnTo>
                  <a:lnTo>
                    <a:pt x="1171" y="669"/>
                  </a:lnTo>
                  <a:lnTo>
                    <a:pt x="1181" y="673"/>
                  </a:lnTo>
                  <a:lnTo>
                    <a:pt x="1192" y="679"/>
                  </a:lnTo>
                  <a:lnTo>
                    <a:pt x="1192" y="694"/>
                  </a:lnTo>
                  <a:lnTo>
                    <a:pt x="1187" y="709"/>
                  </a:lnTo>
                  <a:lnTo>
                    <a:pt x="1175" y="719"/>
                  </a:lnTo>
                  <a:lnTo>
                    <a:pt x="1166" y="730"/>
                  </a:lnTo>
                  <a:lnTo>
                    <a:pt x="1151" y="740"/>
                  </a:lnTo>
                  <a:lnTo>
                    <a:pt x="1139" y="751"/>
                  </a:lnTo>
                  <a:lnTo>
                    <a:pt x="1126" y="763"/>
                  </a:lnTo>
                  <a:lnTo>
                    <a:pt x="1120" y="778"/>
                  </a:lnTo>
                  <a:lnTo>
                    <a:pt x="1132" y="778"/>
                  </a:lnTo>
                  <a:lnTo>
                    <a:pt x="1151" y="780"/>
                  </a:lnTo>
                  <a:lnTo>
                    <a:pt x="1166" y="783"/>
                  </a:lnTo>
                  <a:lnTo>
                    <a:pt x="1177" y="787"/>
                  </a:lnTo>
                  <a:lnTo>
                    <a:pt x="1147" y="806"/>
                  </a:lnTo>
                  <a:lnTo>
                    <a:pt x="1118" y="827"/>
                  </a:lnTo>
                  <a:lnTo>
                    <a:pt x="1088" y="844"/>
                  </a:lnTo>
                  <a:lnTo>
                    <a:pt x="1059" y="861"/>
                  </a:lnTo>
                  <a:lnTo>
                    <a:pt x="1029" y="875"/>
                  </a:lnTo>
                  <a:lnTo>
                    <a:pt x="998" y="888"/>
                  </a:lnTo>
                  <a:lnTo>
                    <a:pt x="970" y="898"/>
                  </a:lnTo>
                  <a:lnTo>
                    <a:pt x="941" y="909"/>
                  </a:lnTo>
                  <a:lnTo>
                    <a:pt x="909" y="915"/>
                  </a:lnTo>
                  <a:lnTo>
                    <a:pt x="877" y="922"/>
                  </a:lnTo>
                  <a:lnTo>
                    <a:pt x="844" y="926"/>
                  </a:lnTo>
                  <a:lnTo>
                    <a:pt x="812" y="932"/>
                  </a:lnTo>
                  <a:lnTo>
                    <a:pt x="776" y="934"/>
                  </a:lnTo>
                  <a:lnTo>
                    <a:pt x="742" y="936"/>
                  </a:lnTo>
                  <a:lnTo>
                    <a:pt x="708" y="936"/>
                  </a:lnTo>
                  <a:lnTo>
                    <a:pt x="673" y="936"/>
                  </a:lnTo>
                  <a:lnTo>
                    <a:pt x="599" y="926"/>
                  </a:lnTo>
                  <a:lnTo>
                    <a:pt x="527" y="911"/>
                  </a:lnTo>
                  <a:lnTo>
                    <a:pt x="455" y="886"/>
                  </a:lnTo>
                  <a:lnTo>
                    <a:pt x="386" y="856"/>
                  </a:lnTo>
                  <a:lnTo>
                    <a:pt x="318" y="816"/>
                  </a:lnTo>
                  <a:lnTo>
                    <a:pt x="255" y="772"/>
                  </a:lnTo>
                  <a:lnTo>
                    <a:pt x="198" y="721"/>
                  </a:lnTo>
                  <a:lnTo>
                    <a:pt x="147" y="668"/>
                  </a:lnTo>
                  <a:lnTo>
                    <a:pt x="99" y="605"/>
                  </a:lnTo>
                  <a:lnTo>
                    <a:pt x="61" y="542"/>
                  </a:lnTo>
                  <a:lnTo>
                    <a:pt x="31" y="474"/>
                  </a:lnTo>
                  <a:lnTo>
                    <a:pt x="12" y="405"/>
                  </a:lnTo>
                  <a:lnTo>
                    <a:pt x="0" y="331"/>
                  </a:lnTo>
                  <a:lnTo>
                    <a:pt x="2" y="259"/>
                  </a:lnTo>
                  <a:lnTo>
                    <a:pt x="15" y="187"/>
                  </a:lnTo>
                  <a:lnTo>
                    <a:pt x="44" y="114"/>
                  </a:lnTo>
                  <a:lnTo>
                    <a:pt x="48" y="103"/>
                  </a:lnTo>
                  <a:lnTo>
                    <a:pt x="59" y="90"/>
                  </a:lnTo>
                  <a:lnTo>
                    <a:pt x="71" y="78"/>
                  </a:lnTo>
                  <a:lnTo>
                    <a:pt x="80" y="74"/>
                  </a:lnTo>
                  <a:lnTo>
                    <a:pt x="72" y="90"/>
                  </a:lnTo>
                  <a:lnTo>
                    <a:pt x="67" y="105"/>
                  </a:lnTo>
                  <a:lnTo>
                    <a:pt x="61" y="122"/>
                  </a:lnTo>
                  <a:lnTo>
                    <a:pt x="55" y="141"/>
                  </a:lnTo>
                  <a:lnTo>
                    <a:pt x="50" y="160"/>
                  </a:lnTo>
                  <a:lnTo>
                    <a:pt x="46" y="183"/>
                  </a:lnTo>
                  <a:lnTo>
                    <a:pt x="42" y="206"/>
                  </a:lnTo>
                  <a:lnTo>
                    <a:pt x="42" y="232"/>
                  </a:lnTo>
                  <a:lnTo>
                    <a:pt x="40" y="257"/>
                  </a:lnTo>
                  <a:lnTo>
                    <a:pt x="42" y="287"/>
                  </a:lnTo>
                  <a:lnTo>
                    <a:pt x="48" y="318"/>
                  </a:lnTo>
                  <a:lnTo>
                    <a:pt x="55" y="354"/>
                  </a:lnTo>
                  <a:lnTo>
                    <a:pt x="65" y="392"/>
                  </a:lnTo>
                  <a:lnTo>
                    <a:pt x="78" y="434"/>
                  </a:lnTo>
                  <a:lnTo>
                    <a:pt x="93" y="477"/>
                  </a:lnTo>
                  <a:lnTo>
                    <a:pt x="114" y="529"/>
                  </a:lnTo>
                  <a:lnTo>
                    <a:pt x="103" y="496"/>
                  </a:lnTo>
                  <a:lnTo>
                    <a:pt x="95" y="464"/>
                  </a:lnTo>
                  <a:lnTo>
                    <a:pt x="88" y="430"/>
                  </a:lnTo>
                  <a:lnTo>
                    <a:pt x="82" y="396"/>
                  </a:lnTo>
                  <a:lnTo>
                    <a:pt x="76" y="360"/>
                  </a:lnTo>
                  <a:lnTo>
                    <a:pt x="72" y="325"/>
                  </a:lnTo>
                  <a:lnTo>
                    <a:pt x="71" y="291"/>
                  </a:lnTo>
                  <a:lnTo>
                    <a:pt x="72" y="257"/>
                  </a:lnTo>
                  <a:lnTo>
                    <a:pt x="72" y="221"/>
                  </a:lnTo>
                  <a:lnTo>
                    <a:pt x="78" y="185"/>
                  </a:lnTo>
                  <a:lnTo>
                    <a:pt x="84" y="150"/>
                  </a:lnTo>
                  <a:lnTo>
                    <a:pt x="95" y="118"/>
                  </a:lnTo>
                  <a:lnTo>
                    <a:pt x="107" y="84"/>
                  </a:lnTo>
                  <a:lnTo>
                    <a:pt x="124" y="55"/>
                  </a:lnTo>
                  <a:lnTo>
                    <a:pt x="145" y="25"/>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82" name="Freeform 74"/>
            <p:cNvSpPr>
              <a:spLocks/>
            </p:cNvSpPr>
            <p:nvPr/>
          </p:nvSpPr>
          <p:spPr bwMode="auto">
            <a:xfrm>
              <a:off x="4864" y="1630"/>
              <a:ext cx="208" cy="149"/>
            </a:xfrm>
            <a:custGeom>
              <a:avLst/>
              <a:gdLst/>
              <a:ahLst/>
              <a:cxnLst>
                <a:cxn ang="0">
                  <a:pos x="0" y="21"/>
                </a:cxn>
                <a:cxn ang="0">
                  <a:pos x="4" y="23"/>
                </a:cxn>
                <a:cxn ang="0">
                  <a:pos x="10" y="29"/>
                </a:cxn>
                <a:cxn ang="0">
                  <a:pos x="20" y="35"/>
                </a:cxn>
                <a:cxn ang="0">
                  <a:pos x="31" y="44"/>
                </a:cxn>
                <a:cxn ang="0">
                  <a:pos x="42" y="54"/>
                </a:cxn>
                <a:cxn ang="0">
                  <a:pos x="54" y="65"/>
                </a:cxn>
                <a:cxn ang="0">
                  <a:pos x="69" y="78"/>
                </a:cxn>
                <a:cxn ang="0">
                  <a:pos x="86" y="92"/>
                </a:cxn>
                <a:cxn ang="0">
                  <a:pos x="103" y="103"/>
                </a:cxn>
                <a:cxn ang="0">
                  <a:pos x="116" y="116"/>
                </a:cxn>
                <a:cxn ang="0">
                  <a:pos x="132" y="128"/>
                </a:cxn>
                <a:cxn ang="0">
                  <a:pos x="147" y="139"/>
                </a:cxn>
                <a:cxn ang="0">
                  <a:pos x="160" y="147"/>
                </a:cxn>
                <a:cxn ang="0">
                  <a:pos x="174" y="154"/>
                </a:cxn>
                <a:cxn ang="0">
                  <a:pos x="185" y="160"/>
                </a:cxn>
                <a:cxn ang="0">
                  <a:pos x="196" y="166"/>
                </a:cxn>
                <a:cxn ang="0">
                  <a:pos x="212" y="170"/>
                </a:cxn>
                <a:cxn ang="0">
                  <a:pos x="229" y="179"/>
                </a:cxn>
                <a:cxn ang="0">
                  <a:pos x="244" y="189"/>
                </a:cxn>
                <a:cxn ang="0">
                  <a:pos x="257" y="198"/>
                </a:cxn>
                <a:cxn ang="0">
                  <a:pos x="267" y="206"/>
                </a:cxn>
                <a:cxn ang="0">
                  <a:pos x="276" y="215"/>
                </a:cxn>
                <a:cxn ang="0">
                  <a:pos x="280" y="219"/>
                </a:cxn>
                <a:cxn ang="0">
                  <a:pos x="284" y="223"/>
                </a:cxn>
                <a:cxn ang="0">
                  <a:pos x="269" y="268"/>
                </a:cxn>
                <a:cxn ang="0">
                  <a:pos x="324" y="299"/>
                </a:cxn>
                <a:cxn ang="0">
                  <a:pos x="417" y="113"/>
                </a:cxn>
                <a:cxn ang="0">
                  <a:pos x="404" y="48"/>
                </a:cxn>
                <a:cxn ang="0">
                  <a:pos x="324" y="171"/>
                </a:cxn>
                <a:cxn ang="0">
                  <a:pos x="318" y="168"/>
                </a:cxn>
                <a:cxn ang="0">
                  <a:pos x="305" y="164"/>
                </a:cxn>
                <a:cxn ang="0">
                  <a:pos x="293" y="158"/>
                </a:cxn>
                <a:cxn ang="0">
                  <a:pos x="284" y="154"/>
                </a:cxn>
                <a:cxn ang="0">
                  <a:pos x="270" y="149"/>
                </a:cxn>
                <a:cxn ang="0">
                  <a:pos x="259" y="145"/>
                </a:cxn>
                <a:cxn ang="0">
                  <a:pos x="244" y="137"/>
                </a:cxn>
                <a:cxn ang="0">
                  <a:pos x="231" y="132"/>
                </a:cxn>
                <a:cxn ang="0">
                  <a:pos x="217" y="126"/>
                </a:cxn>
                <a:cxn ang="0">
                  <a:pos x="204" y="120"/>
                </a:cxn>
                <a:cxn ang="0">
                  <a:pos x="191" y="114"/>
                </a:cxn>
                <a:cxn ang="0">
                  <a:pos x="177" y="109"/>
                </a:cxn>
                <a:cxn ang="0">
                  <a:pos x="166" y="103"/>
                </a:cxn>
                <a:cxn ang="0">
                  <a:pos x="158" y="97"/>
                </a:cxn>
                <a:cxn ang="0">
                  <a:pos x="147" y="90"/>
                </a:cxn>
                <a:cxn ang="0">
                  <a:pos x="135" y="82"/>
                </a:cxn>
                <a:cxn ang="0">
                  <a:pos x="122" y="74"/>
                </a:cxn>
                <a:cxn ang="0">
                  <a:pos x="113" y="69"/>
                </a:cxn>
                <a:cxn ang="0">
                  <a:pos x="96" y="59"/>
                </a:cxn>
                <a:cxn ang="0">
                  <a:pos x="84" y="52"/>
                </a:cxn>
                <a:cxn ang="0">
                  <a:pos x="69" y="42"/>
                </a:cxn>
                <a:cxn ang="0">
                  <a:pos x="59" y="36"/>
                </a:cxn>
                <a:cxn ang="0">
                  <a:pos x="44" y="27"/>
                </a:cxn>
                <a:cxn ang="0">
                  <a:pos x="33" y="19"/>
                </a:cxn>
                <a:cxn ang="0">
                  <a:pos x="23" y="14"/>
                </a:cxn>
                <a:cxn ang="0">
                  <a:pos x="16" y="10"/>
                </a:cxn>
                <a:cxn ang="0">
                  <a:pos x="4" y="2"/>
                </a:cxn>
                <a:cxn ang="0">
                  <a:pos x="0" y="0"/>
                </a:cxn>
                <a:cxn ang="0">
                  <a:pos x="0" y="21"/>
                </a:cxn>
                <a:cxn ang="0">
                  <a:pos x="0" y="21"/>
                </a:cxn>
              </a:cxnLst>
              <a:rect l="0" t="0" r="r" b="b"/>
              <a:pathLst>
                <a:path w="417" h="299">
                  <a:moveTo>
                    <a:pt x="0" y="21"/>
                  </a:moveTo>
                  <a:lnTo>
                    <a:pt x="4" y="23"/>
                  </a:lnTo>
                  <a:lnTo>
                    <a:pt x="10" y="29"/>
                  </a:lnTo>
                  <a:lnTo>
                    <a:pt x="20" y="35"/>
                  </a:lnTo>
                  <a:lnTo>
                    <a:pt x="31" y="44"/>
                  </a:lnTo>
                  <a:lnTo>
                    <a:pt x="42" y="54"/>
                  </a:lnTo>
                  <a:lnTo>
                    <a:pt x="54" y="65"/>
                  </a:lnTo>
                  <a:lnTo>
                    <a:pt x="69" y="78"/>
                  </a:lnTo>
                  <a:lnTo>
                    <a:pt x="86" y="92"/>
                  </a:lnTo>
                  <a:lnTo>
                    <a:pt x="103" y="103"/>
                  </a:lnTo>
                  <a:lnTo>
                    <a:pt x="116" y="116"/>
                  </a:lnTo>
                  <a:lnTo>
                    <a:pt x="132" y="128"/>
                  </a:lnTo>
                  <a:lnTo>
                    <a:pt x="147" y="139"/>
                  </a:lnTo>
                  <a:lnTo>
                    <a:pt x="160" y="147"/>
                  </a:lnTo>
                  <a:lnTo>
                    <a:pt x="174" y="154"/>
                  </a:lnTo>
                  <a:lnTo>
                    <a:pt x="185" y="160"/>
                  </a:lnTo>
                  <a:lnTo>
                    <a:pt x="196" y="166"/>
                  </a:lnTo>
                  <a:lnTo>
                    <a:pt x="212" y="170"/>
                  </a:lnTo>
                  <a:lnTo>
                    <a:pt x="229" y="179"/>
                  </a:lnTo>
                  <a:lnTo>
                    <a:pt x="244" y="189"/>
                  </a:lnTo>
                  <a:lnTo>
                    <a:pt x="257" y="198"/>
                  </a:lnTo>
                  <a:lnTo>
                    <a:pt x="267" y="206"/>
                  </a:lnTo>
                  <a:lnTo>
                    <a:pt x="276" y="215"/>
                  </a:lnTo>
                  <a:lnTo>
                    <a:pt x="280" y="219"/>
                  </a:lnTo>
                  <a:lnTo>
                    <a:pt x="284" y="223"/>
                  </a:lnTo>
                  <a:lnTo>
                    <a:pt x="269" y="268"/>
                  </a:lnTo>
                  <a:lnTo>
                    <a:pt x="324" y="299"/>
                  </a:lnTo>
                  <a:lnTo>
                    <a:pt x="417" y="113"/>
                  </a:lnTo>
                  <a:lnTo>
                    <a:pt x="404" y="48"/>
                  </a:lnTo>
                  <a:lnTo>
                    <a:pt x="324" y="171"/>
                  </a:lnTo>
                  <a:lnTo>
                    <a:pt x="318" y="168"/>
                  </a:lnTo>
                  <a:lnTo>
                    <a:pt x="305" y="164"/>
                  </a:lnTo>
                  <a:lnTo>
                    <a:pt x="293" y="158"/>
                  </a:lnTo>
                  <a:lnTo>
                    <a:pt x="284" y="154"/>
                  </a:lnTo>
                  <a:lnTo>
                    <a:pt x="270" y="149"/>
                  </a:lnTo>
                  <a:lnTo>
                    <a:pt x="259" y="145"/>
                  </a:lnTo>
                  <a:lnTo>
                    <a:pt x="244" y="137"/>
                  </a:lnTo>
                  <a:lnTo>
                    <a:pt x="231" y="132"/>
                  </a:lnTo>
                  <a:lnTo>
                    <a:pt x="217" y="126"/>
                  </a:lnTo>
                  <a:lnTo>
                    <a:pt x="204" y="120"/>
                  </a:lnTo>
                  <a:lnTo>
                    <a:pt x="191" y="114"/>
                  </a:lnTo>
                  <a:lnTo>
                    <a:pt x="177" y="109"/>
                  </a:lnTo>
                  <a:lnTo>
                    <a:pt x="166" y="103"/>
                  </a:lnTo>
                  <a:lnTo>
                    <a:pt x="158" y="97"/>
                  </a:lnTo>
                  <a:lnTo>
                    <a:pt x="147" y="90"/>
                  </a:lnTo>
                  <a:lnTo>
                    <a:pt x="135" y="82"/>
                  </a:lnTo>
                  <a:lnTo>
                    <a:pt x="122" y="74"/>
                  </a:lnTo>
                  <a:lnTo>
                    <a:pt x="113" y="69"/>
                  </a:lnTo>
                  <a:lnTo>
                    <a:pt x="96" y="59"/>
                  </a:lnTo>
                  <a:lnTo>
                    <a:pt x="84" y="52"/>
                  </a:lnTo>
                  <a:lnTo>
                    <a:pt x="69" y="42"/>
                  </a:lnTo>
                  <a:lnTo>
                    <a:pt x="59" y="36"/>
                  </a:lnTo>
                  <a:lnTo>
                    <a:pt x="44" y="27"/>
                  </a:lnTo>
                  <a:lnTo>
                    <a:pt x="33" y="19"/>
                  </a:lnTo>
                  <a:lnTo>
                    <a:pt x="23" y="14"/>
                  </a:lnTo>
                  <a:lnTo>
                    <a:pt x="16" y="10"/>
                  </a:lnTo>
                  <a:lnTo>
                    <a:pt x="4" y="2"/>
                  </a:lnTo>
                  <a:lnTo>
                    <a:pt x="0" y="0"/>
                  </a:lnTo>
                  <a:lnTo>
                    <a:pt x="0" y="21"/>
                  </a:lnTo>
                  <a:lnTo>
                    <a:pt x="0" y="21"/>
                  </a:lnTo>
                  <a:close/>
                </a:path>
              </a:pathLst>
            </a:custGeom>
            <a:solidFill>
              <a:srgbClr val="297DB8"/>
            </a:solidFill>
            <a:ln w="9525">
              <a:noFill/>
              <a:round/>
              <a:headEnd/>
              <a:tailEnd/>
            </a:ln>
          </p:spPr>
          <p:txBody>
            <a:bodyPr>
              <a:prstTxWarp prst="textNoShape">
                <a:avLst/>
              </a:prstTxWarp>
            </a:bodyPr>
            <a:lstStyle/>
            <a:p>
              <a:endParaRPr lang="es-MX"/>
            </a:p>
          </p:txBody>
        </p:sp>
        <p:sp>
          <p:nvSpPr>
            <p:cNvPr id="324683" name="Freeform 75"/>
            <p:cNvSpPr>
              <a:spLocks/>
            </p:cNvSpPr>
            <p:nvPr/>
          </p:nvSpPr>
          <p:spPr bwMode="auto">
            <a:xfrm>
              <a:off x="4752" y="1673"/>
              <a:ext cx="97" cy="89"/>
            </a:xfrm>
            <a:custGeom>
              <a:avLst/>
              <a:gdLst/>
              <a:ahLst/>
              <a:cxnLst>
                <a:cxn ang="0">
                  <a:pos x="74" y="5"/>
                </a:cxn>
                <a:cxn ang="0">
                  <a:pos x="89" y="0"/>
                </a:cxn>
                <a:cxn ang="0">
                  <a:pos x="107" y="2"/>
                </a:cxn>
                <a:cxn ang="0">
                  <a:pos x="122" y="5"/>
                </a:cxn>
                <a:cxn ang="0">
                  <a:pos x="139" y="13"/>
                </a:cxn>
                <a:cxn ang="0">
                  <a:pos x="150" y="21"/>
                </a:cxn>
                <a:cxn ang="0">
                  <a:pos x="164" y="34"/>
                </a:cxn>
                <a:cxn ang="0">
                  <a:pos x="173" y="45"/>
                </a:cxn>
                <a:cxn ang="0">
                  <a:pos x="185" y="63"/>
                </a:cxn>
                <a:cxn ang="0">
                  <a:pos x="188" y="76"/>
                </a:cxn>
                <a:cxn ang="0">
                  <a:pos x="194" y="91"/>
                </a:cxn>
                <a:cxn ang="0">
                  <a:pos x="196" y="106"/>
                </a:cxn>
                <a:cxn ang="0">
                  <a:pos x="196" y="121"/>
                </a:cxn>
                <a:cxn ang="0">
                  <a:pos x="190" y="133"/>
                </a:cxn>
                <a:cxn ang="0">
                  <a:pos x="185" y="146"/>
                </a:cxn>
                <a:cxn ang="0">
                  <a:pos x="175" y="156"/>
                </a:cxn>
                <a:cxn ang="0">
                  <a:pos x="164" y="165"/>
                </a:cxn>
                <a:cxn ang="0">
                  <a:pos x="167" y="142"/>
                </a:cxn>
                <a:cxn ang="0">
                  <a:pos x="167" y="123"/>
                </a:cxn>
                <a:cxn ang="0">
                  <a:pos x="160" y="106"/>
                </a:cxn>
                <a:cxn ang="0">
                  <a:pos x="150" y="95"/>
                </a:cxn>
                <a:cxn ang="0">
                  <a:pos x="137" y="83"/>
                </a:cxn>
                <a:cxn ang="0">
                  <a:pos x="122" y="76"/>
                </a:cxn>
                <a:cxn ang="0">
                  <a:pos x="107" y="70"/>
                </a:cxn>
                <a:cxn ang="0">
                  <a:pos x="91" y="68"/>
                </a:cxn>
                <a:cxn ang="0">
                  <a:pos x="74" y="66"/>
                </a:cxn>
                <a:cxn ang="0">
                  <a:pos x="61" y="70"/>
                </a:cxn>
                <a:cxn ang="0">
                  <a:pos x="48" y="74"/>
                </a:cxn>
                <a:cxn ang="0">
                  <a:pos x="42" y="83"/>
                </a:cxn>
                <a:cxn ang="0">
                  <a:pos x="38" y="93"/>
                </a:cxn>
                <a:cxn ang="0">
                  <a:pos x="42" y="108"/>
                </a:cxn>
                <a:cxn ang="0">
                  <a:pos x="51" y="125"/>
                </a:cxn>
                <a:cxn ang="0">
                  <a:pos x="70" y="148"/>
                </a:cxn>
                <a:cxn ang="0">
                  <a:pos x="82" y="150"/>
                </a:cxn>
                <a:cxn ang="0">
                  <a:pos x="91" y="156"/>
                </a:cxn>
                <a:cxn ang="0">
                  <a:pos x="97" y="165"/>
                </a:cxn>
                <a:cxn ang="0">
                  <a:pos x="107" y="177"/>
                </a:cxn>
                <a:cxn ang="0">
                  <a:pos x="82" y="171"/>
                </a:cxn>
                <a:cxn ang="0">
                  <a:pos x="63" y="165"/>
                </a:cxn>
                <a:cxn ang="0">
                  <a:pos x="46" y="154"/>
                </a:cxn>
                <a:cxn ang="0">
                  <a:pos x="32" y="144"/>
                </a:cxn>
                <a:cxn ang="0">
                  <a:pos x="19" y="131"/>
                </a:cxn>
                <a:cxn ang="0">
                  <a:pos x="12" y="118"/>
                </a:cxn>
                <a:cxn ang="0">
                  <a:pos x="4" y="102"/>
                </a:cxn>
                <a:cxn ang="0">
                  <a:pos x="2" y="87"/>
                </a:cxn>
                <a:cxn ang="0">
                  <a:pos x="0" y="70"/>
                </a:cxn>
                <a:cxn ang="0">
                  <a:pos x="2" y="57"/>
                </a:cxn>
                <a:cxn ang="0">
                  <a:pos x="6" y="44"/>
                </a:cxn>
                <a:cxn ang="0">
                  <a:pos x="15" y="32"/>
                </a:cxn>
                <a:cxn ang="0">
                  <a:pos x="25" y="21"/>
                </a:cxn>
                <a:cxn ang="0">
                  <a:pos x="38" y="13"/>
                </a:cxn>
                <a:cxn ang="0">
                  <a:pos x="53" y="5"/>
                </a:cxn>
                <a:cxn ang="0">
                  <a:pos x="74" y="5"/>
                </a:cxn>
                <a:cxn ang="0">
                  <a:pos x="74" y="5"/>
                </a:cxn>
              </a:cxnLst>
              <a:rect l="0" t="0" r="r" b="b"/>
              <a:pathLst>
                <a:path w="196" h="177">
                  <a:moveTo>
                    <a:pt x="74" y="5"/>
                  </a:moveTo>
                  <a:lnTo>
                    <a:pt x="89" y="0"/>
                  </a:lnTo>
                  <a:lnTo>
                    <a:pt x="107" y="2"/>
                  </a:lnTo>
                  <a:lnTo>
                    <a:pt x="122" y="5"/>
                  </a:lnTo>
                  <a:lnTo>
                    <a:pt x="139" y="13"/>
                  </a:lnTo>
                  <a:lnTo>
                    <a:pt x="150" y="21"/>
                  </a:lnTo>
                  <a:lnTo>
                    <a:pt x="164" y="34"/>
                  </a:lnTo>
                  <a:lnTo>
                    <a:pt x="173" y="45"/>
                  </a:lnTo>
                  <a:lnTo>
                    <a:pt x="185" y="63"/>
                  </a:lnTo>
                  <a:lnTo>
                    <a:pt x="188" y="76"/>
                  </a:lnTo>
                  <a:lnTo>
                    <a:pt x="194" y="91"/>
                  </a:lnTo>
                  <a:lnTo>
                    <a:pt x="196" y="106"/>
                  </a:lnTo>
                  <a:lnTo>
                    <a:pt x="196" y="121"/>
                  </a:lnTo>
                  <a:lnTo>
                    <a:pt x="190" y="133"/>
                  </a:lnTo>
                  <a:lnTo>
                    <a:pt x="185" y="146"/>
                  </a:lnTo>
                  <a:lnTo>
                    <a:pt x="175" y="156"/>
                  </a:lnTo>
                  <a:lnTo>
                    <a:pt x="164" y="165"/>
                  </a:lnTo>
                  <a:lnTo>
                    <a:pt x="167" y="142"/>
                  </a:lnTo>
                  <a:lnTo>
                    <a:pt x="167" y="123"/>
                  </a:lnTo>
                  <a:lnTo>
                    <a:pt x="160" y="106"/>
                  </a:lnTo>
                  <a:lnTo>
                    <a:pt x="150" y="95"/>
                  </a:lnTo>
                  <a:lnTo>
                    <a:pt x="137" y="83"/>
                  </a:lnTo>
                  <a:lnTo>
                    <a:pt x="122" y="76"/>
                  </a:lnTo>
                  <a:lnTo>
                    <a:pt x="107" y="70"/>
                  </a:lnTo>
                  <a:lnTo>
                    <a:pt x="91" y="68"/>
                  </a:lnTo>
                  <a:lnTo>
                    <a:pt x="74" y="66"/>
                  </a:lnTo>
                  <a:lnTo>
                    <a:pt x="61" y="70"/>
                  </a:lnTo>
                  <a:lnTo>
                    <a:pt x="48" y="74"/>
                  </a:lnTo>
                  <a:lnTo>
                    <a:pt x="42" y="83"/>
                  </a:lnTo>
                  <a:lnTo>
                    <a:pt x="38" y="93"/>
                  </a:lnTo>
                  <a:lnTo>
                    <a:pt x="42" y="108"/>
                  </a:lnTo>
                  <a:lnTo>
                    <a:pt x="51" y="125"/>
                  </a:lnTo>
                  <a:lnTo>
                    <a:pt x="70" y="148"/>
                  </a:lnTo>
                  <a:lnTo>
                    <a:pt x="82" y="150"/>
                  </a:lnTo>
                  <a:lnTo>
                    <a:pt x="91" y="156"/>
                  </a:lnTo>
                  <a:lnTo>
                    <a:pt x="97" y="165"/>
                  </a:lnTo>
                  <a:lnTo>
                    <a:pt x="107" y="177"/>
                  </a:lnTo>
                  <a:lnTo>
                    <a:pt x="82" y="171"/>
                  </a:lnTo>
                  <a:lnTo>
                    <a:pt x="63" y="165"/>
                  </a:lnTo>
                  <a:lnTo>
                    <a:pt x="46" y="154"/>
                  </a:lnTo>
                  <a:lnTo>
                    <a:pt x="32" y="144"/>
                  </a:lnTo>
                  <a:lnTo>
                    <a:pt x="19" y="131"/>
                  </a:lnTo>
                  <a:lnTo>
                    <a:pt x="12" y="118"/>
                  </a:lnTo>
                  <a:lnTo>
                    <a:pt x="4" y="102"/>
                  </a:lnTo>
                  <a:lnTo>
                    <a:pt x="2" y="87"/>
                  </a:lnTo>
                  <a:lnTo>
                    <a:pt x="0" y="70"/>
                  </a:lnTo>
                  <a:lnTo>
                    <a:pt x="2" y="57"/>
                  </a:lnTo>
                  <a:lnTo>
                    <a:pt x="6" y="44"/>
                  </a:lnTo>
                  <a:lnTo>
                    <a:pt x="15" y="32"/>
                  </a:lnTo>
                  <a:lnTo>
                    <a:pt x="25" y="21"/>
                  </a:lnTo>
                  <a:lnTo>
                    <a:pt x="38" y="13"/>
                  </a:lnTo>
                  <a:lnTo>
                    <a:pt x="53" y="5"/>
                  </a:lnTo>
                  <a:lnTo>
                    <a:pt x="74" y="5"/>
                  </a:lnTo>
                  <a:lnTo>
                    <a:pt x="74" y="5"/>
                  </a:lnTo>
                  <a:close/>
                </a:path>
              </a:pathLst>
            </a:custGeom>
            <a:solidFill>
              <a:srgbClr val="297DB8"/>
            </a:solidFill>
            <a:ln w="9525">
              <a:noFill/>
              <a:round/>
              <a:headEnd/>
              <a:tailEnd/>
            </a:ln>
          </p:spPr>
          <p:txBody>
            <a:bodyPr>
              <a:prstTxWarp prst="textNoShape">
                <a:avLst/>
              </a:prstTxWarp>
            </a:bodyPr>
            <a:lstStyle/>
            <a:p>
              <a:endParaRPr lang="es-MX"/>
            </a:p>
          </p:txBody>
        </p:sp>
        <p:sp>
          <p:nvSpPr>
            <p:cNvPr id="324684" name="Freeform 76"/>
            <p:cNvSpPr>
              <a:spLocks/>
            </p:cNvSpPr>
            <p:nvPr/>
          </p:nvSpPr>
          <p:spPr bwMode="auto">
            <a:xfrm>
              <a:off x="4621" y="1652"/>
              <a:ext cx="98" cy="88"/>
            </a:xfrm>
            <a:custGeom>
              <a:avLst/>
              <a:gdLst/>
              <a:ahLst/>
              <a:cxnLst>
                <a:cxn ang="0">
                  <a:pos x="72" y="4"/>
                </a:cxn>
                <a:cxn ang="0">
                  <a:pos x="87" y="0"/>
                </a:cxn>
                <a:cxn ang="0">
                  <a:pos x="104" y="2"/>
                </a:cxn>
                <a:cxn ang="0">
                  <a:pos x="119" y="6"/>
                </a:cxn>
                <a:cxn ang="0">
                  <a:pos x="137" y="13"/>
                </a:cxn>
                <a:cxn ang="0">
                  <a:pos x="148" y="21"/>
                </a:cxn>
                <a:cxn ang="0">
                  <a:pos x="161" y="34"/>
                </a:cxn>
                <a:cxn ang="0">
                  <a:pos x="173" y="46"/>
                </a:cxn>
                <a:cxn ang="0">
                  <a:pos x="182" y="63"/>
                </a:cxn>
                <a:cxn ang="0">
                  <a:pos x="186" y="76"/>
                </a:cxn>
                <a:cxn ang="0">
                  <a:pos x="192" y="91"/>
                </a:cxn>
                <a:cxn ang="0">
                  <a:pos x="194" y="107"/>
                </a:cxn>
                <a:cxn ang="0">
                  <a:pos x="195" y="122"/>
                </a:cxn>
                <a:cxn ang="0">
                  <a:pos x="190" y="133"/>
                </a:cxn>
                <a:cxn ang="0">
                  <a:pos x="184" y="146"/>
                </a:cxn>
                <a:cxn ang="0">
                  <a:pos x="175" y="158"/>
                </a:cxn>
                <a:cxn ang="0">
                  <a:pos x="163" y="167"/>
                </a:cxn>
                <a:cxn ang="0">
                  <a:pos x="165" y="145"/>
                </a:cxn>
                <a:cxn ang="0">
                  <a:pos x="165" y="126"/>
                </a:cxn>
                <a:cxn ang="0">
                  <a:pos x="159" y="108"/>
                </a:cxn>
                <a:cxn ang="0">
                  <a:pos x="150" y="97"/>
                </a:cxn>
                <a:cxn ang="0">
                  <a:pos x="135" y="86"/>
                </a:cxn>
                <a:cxn ang="0">
                  <a:pos x="121" y="78"/>
                </a:cxn>
                <a:cxn ang="0">
                  <a:pos x="104" y="72"/>
                </a:cxn>
                <a:cxn ang="0">
                  <a:pos x="89" y="70"/>
                </a:cxn>
                <a:cxn ang="0">
                  <a:pos x="72" y="69"/>
                </a:cxn>
                <a:cxn ang="0">
                  <a:pos x="59" y="72"/>
                </a:cxn>
                <a:cxn ang="0">
                  <a:pos x="47" y="76"/>
                </a:cxn>
                <a:cxn ang="0">
                  <a:pos x="41" y="86"/>
                </a:cxn>
                <a:cxn ang="0">
                  <a:pos x="38" y="95"/>
                </a:cxn>
                <a:cxn ang="0">
                  <a:pos x="41" y="110"/>
                </a:cxn>
                <a:cxn ang="0">
                  <a:pos x="53" y="127"/>
                </a:cxn>
                <a:cxn ang="0">
                  <a:pos x="72" y="148"/>
                </a:cxn>
                <a:cxn ang="0">
                  <a:pos x="81" y="150"/>
                </a:cxn>
                <a:cxn ang="0">
                  <a:pos x="91" y="158"/>
                </a:cxn>
                <a:cxn ang="0">
                  <a:pos x="97" y="165"/>
                </a:cxn>
                <a:cxn ang="0">
                  <a:pos x="104" y="177"/>
                </a:cxn>
                <a:cxn ang="0">
                  <a:pos x="81" y="171"/>
                </a:cxn>
                <a:cxn ang="0">
                  <a:pos x="62" y="165"/>
                </a:cxn>
                <a:cxn ang="0">
                  <a:pos x="45" y="154"/>
                </a:cxn>
                <a:cxn ang="0">
                  <a:pos x="32" y="145"/>
                </a:cxn>
                <a:cxn ang="0">
                  <a:pos x="19" y="131"/>
                </a:cxn>
                <a:cxn ang="0">
                  <a:pos x="11" y="118"/>
                </a:cxn>
                <a:cxn ang="0">
                  <a:pos x="3" y="103"/>
                </a:cxn>
                <a:cxn ang="0">
                  <a:pos x="2" y="89"/>
                </a:cxn>
                <a:cxn ang="0">
                  <a:pos x="0" y="72"/>
                </a:cxn>
                <a:cxn ang="0">
                  <a:pos x="2" y="57"/>
                </a:cxn>
                <a:cxn ang="0">
                  <a:pos x="5" y="44"/>
                </a:cxn>
                <a:cxn ang="0">
                  <a:pos x="13" y="32"/>
                </a:cxn>
                <a:cxn ang="0">
                  <a:pos x="22" y="19"/>
                </a:cxn>
                <a:cxn ang="0">
                  <a:pos x="36" y="11"/>
                </a:cxn>
                <a:cxn ang="0">
                  <a:pos x="53" y="6"/>
                </a:cxn>
                <a:cxn ang="0">
                  <a:pos x="72" y="4"/>
                </a:cxn>
                <a:cxn ang="0">
                  <a:pos x="72" y="4"/>
                </a:cxn>
              </a:cxnLst>
              <a:rect l="0" t="0" r="r" b="b"/>
              <a:pathLst>
                <a:path w="195" h="177">
                  <a:moveTo>
                    <a:pt x="72" y="4"/>
                  </a:moveTo>
                  <a:lnTo>
                    <a:pt x="87" y="0"/>
                  </a:lnTo>
                  <a:lnTo>
                    <a:pt x="104" y="2"/>
                  </a:lnTo>
                  <a:lnTo>
                    <a:pt x="119" y="6"/>
                  </a:lnTo>
                  <a:lnTo>
                    <a:pt x="137" y="13"/>
                  </a:lnTo>
                  <a:lnTo>
                    <a:pt x="148" y="21"/>
                  </a:lnTo>
                  <a:lnTo>
                    <a:pt x="161" y="34"/>
                  </a:lnTo>
                  <a:lnTo>
                    <a:pt x="173" y="46"/>
                  </a:lnTo>
                  <a:lnTo>
                    <a:pt x="182" y="63"/>
                  </a:lnTo>
                  <a:lnTo>
                    <a:pt x="186" y="76"/>
                  </a:lnTo>
                  <a:lnTo>
                    <a:pt x="192" y="91"/>
                  </a:lnTo>
                  <a:lnTo>
                    <a:pt x="194" y="107"/>
                  </a:lnTo>
                  <a:lnTo>
                    <a:pt x="195" y="122"/>
                  </a:lnTo>
                  <a:lnTo>
                    <a:pt x="190" y="133"/>
                  </a:lnTo>
                  <a:lnTo>
                    <a:pt x="184" y="146"/>
                  </a:lnTo>
                  <a:lnTo>
                    <a:pt x="175" y="158"/>
                  </a:lnTo>
                  <a:lnTo>
                    <a:pt x="163" y="167"/>
                  </a:lnTo>
                  <a:lnTo>
                    <a:pt x="165" y="145"/>
                  </a:lnTo>
                  <a:lnTo>
                    <a:pt x="165" y="126"/>
                  </a:lnTo>
                  <a:lnTo>
                    <a:pt x="159" y="108"/>
                  </a:lnTo>
                  <a:lnTo>
                    <a:pt x="150" y="97"/>
                  </a:lnTo>
                  <a:lnTo>
                    <a:pt x="135" y="86"/>
                  </a:lnTo>
                  <a:lnTo>
                    <a:pt x="121" y="78"/>
                  </a:lnTo>
                  <a:lnTo>
                    <a:pt x="104" y="72"/>
                  </a:lnTo>
                  <a:lnTo>
                    <a:pt x="89" y="70"/>
                  </a:lnTo>
                  <a:lnTo>
                    <a:pt x="72" y="69"/>
                  </a:lnTo>
                  <a:lnTo>
                    <a:pt x="59" y="72"/>
                  </a:lnTo>
                  <a:lnTo>
                    <a:pt x="47" y="76"/>
                  </a:lnTo>
                  <a:lnTo>
                    <a:pt x="41" y="86"/>
                  </a:lnTo>
                  <a:lnTo>
                    <a:pt x="38" y="95"/>
                  </a:lnTo>
                  <a:lnTo>
                    <a:pt x="41" y="110"/>
                  </a:lnTo>
                  <a:lnTo>
                    <a:pt x="53" y="127"/>
                  </a:lnTo>
                  <a:lnTo>
                    <a:pt x="72" y="148"/>
                  </a:lnTo>
                  <a:lnTo>
                    <a:pt x="81" y="150"/>
                  </a:lnTo>
                  <a:lnTo>
                    <a:pt x="91" y="158"/>
                  </a:lnTo>
                  <a:lnTo>
                    <a:pt x="97" y="165"/>
                  </a:lnTo>
                  <a:lnTo>
                    <a:pt x="104" y="177"/>
                  </a:lnTo>
                  <a:lnTo>
                    <a:pt x="81" y="171"/>
                  </a:lnTo>
                  <a:lnTo>
                    <a:pt x="62" y="165"/>
                  </a:lnTo>
                  <a:lnTo>
                    <a:pt x="45" y="154"/>
                  </a:lnTo>
                  <a:lnTo>
                    <a:pt x="32" y="145"/>
                  </a:lnTo>
                  <a:lnTo>
                    <a:pt x="19" y="131"/>
                  </a:lnTo>
                  <a:lnTo>
                    <a:pt x="11" y="118"/>
                  </a:lnTo>
                  <a:lnTo>
                    <a:pt x="3" y="103"/>
                  </a:lnTo>
                  <a:lnTo>
                    <a:pt x="2" y="89"/>
                  </a:lnTo>
                  <a:lnTo>
                    <a:pt x="0" y="72"/>
                  </a:lnTo>
                  <a:lnTo>
                    <a:pt x="2" y="57"/>
                  </a:lnTo>
                  <a:lnTo>
                    <a:pt x="5" y="44"/>
                  </a:lnTo>
                  <a:lnTo>
                    <a:pt x="13" y="32"/>
                  </a:lnTo>
                  <a:lnTo>
                    <a:pt x="22" y="19"/>
                  </a:lnTo>
                  <a:lnTo>
                    <a:pt x="36" y="11"/>
                  </a:lnTo>
                  <a:lnTo>
                    <a:pt x="53" y="6"/>
                  </a:lnTo>
                  <a:lnTo>
                    <a:pt x="72" y="4"/>
                  </a:lnTo>
                  <a:lnTo>
                    <a:pt x="72"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685" name="Freeform 77"/>
            <p:cNvSpPr>
              <a:spLocks/>
            </p:cNvSpPr>
            <p:nvPr/>
          </p:nvSpPr>
          <p:spPr bwMode="auto">
            <a:xfrm>
              <a:off x="4514" y="1572"/>
              <a:ext cx="98" cy="88"/>
            </a:xfrm>
            <a:custGeom>
              <a:avLst/>
              <a:gdLst/>
              <a:ahLst/>
              <a:cxnLst>
                <a:cxn ang="0">
                  <a:pos x="74" y="6"/>
                </a:cxn>
                <a:cxn ang="0">
                  <a:pos x="89" y="0"/>
                </a:cxn>
                <a:cxn ang="0">
                  <a:pos x="106" y="2"/>
                </a:cxn>
                <a:cxn ang="0">
                  <a:pos x="121" y="6"/>
                </a:cxn>
                <a:cxn ang="0">
                  <a:pos x="139" y="14"/>
                </a:cxn>
                <a:cxn ang="0">
                  <a:pos x="150" y="23"/>
                </a:cxn>
                <a:cxn ang="0">
                  <a:pos x="163" y="35"/>
                </a:cxn>
                <a:cxn ang="0">
                  <a:pos x="173" y="48"/>
                </a:cxn>
                <a:cxn ang="0">
                  <a:pos x="184" y="63"/>
                </a:cxn>
                <a:cxn ang="0">
                  <a:pos x="188" y="76"/>
                </a:cxn>
                <a:cxn ang="0">
                  <a:pos x="194" y="92"/>
                </a:cxn>
                <a:cxn ang="0">
                  <a:pos x="196" y="105"/>
                </a:cxn>
                <a:cxn ang="0">
                  <a:pos x="196" y="120"/>
                </a:cxn>
                <a:cxn ang="0">
                  <a:pos x="190" y="132"/>
                </a:cxn>
                <a:cxn ang="0">
                  <a:pos x="184" y="145"/>
                </a:cxn>
                <a:cxn ang="0">
                  <a:pos x="175" y="154"/>
                </a:cxn>
                <a:cxn ang="0">
                  <a:pos x="163" y="164"/>
                </a:cxn>
                <a:cxn ang="0">
                  <a:pos x="167" y="141"/>
                </a:cxn>
                <a:cxn ang="0">
                  <a:pos x="167" y="124"/>
                </a:cxn>
                <a:cxn ang="0">
                  <a:pos x="160" y="107"/>
                </a:cxn>
                <a:cxn ang="0">
                  <a:pos x="150" y="95"/>
                </a:cxn>
                <a:cxn ang="0">
                  <a:pos x="135" y="82"/>
                </a:cxn>
                <a:cxn ang="0">
                  <a:pos x="121" y="76"/>
                </a:cxn>
                <a:cxn ang="0">
                  <a:pos x="104" y="69"/>
                </a:cxn>
                <a:cxn ang="0">
                  <a:pos x="89" y="69"/>
                </a:cxn>
                <a:cxn ang="0">
                  <a:pos x="72" y="67"/>
                </a:cxn>
                <a:cxn ang="0">
                  <a:pos x="59" y="71"/>
                </a:cxn>
                <a:cxn ang="0">
                  <a:pos x="47" y="75"/>
                </a:cxn>
                <a:cxn ang="0">
                  <a:pos x="42" y="84"/>
                </a:cxn>
                <a:cxn ang="0">
                  <a:pos x="38" y="94"/>
                </a:cxn>
                <a:cxn ang="0">
                  <a:pos x="44" y="109"/>
                </a:cxn>
                <a:cxn ang="0">
                  <a:pos x="55" y="126"/>
                </a:cxn>
                <a:cxn ang="0">
                  <a:pos x="74" y="147"/>
                </a:cxn>
                <a:cxn ang="0">
                  <a:pos x="82" y="151"/>
                </a:cxn>
                <a:cxn ang="0">
                  <a:pos x="91" y="158"/>
                </a:cxn>
                <a:cxn ang="0">
                  <a:pos x="97" y="166"/>
                </a:cxn>
                <a:cxn ang="0">
                  <a:pos x="106" y="177"/>
                </a:cxn>
                <a:cxn ang="0">
                  <a:pos x="82" y="171"/>
                </a:cxn>
                <a:cxn ang="0">
                  <a:pos x="63" y="164"/>
                </a:cxn>
                <a:cxn ang="0">
                  <a:pos x="45" y="152"/>
                </a:cxn>
                <a:cxn ang="0">
                  <a:pos x="32" y="143"/>
                </a:cxn>
                <a:cxn ang="0">
                  <a:pos x="19" y="130"/>
                </a:cxn>
                <a:cxn ang="0">
                  <a:pos x="11" y="116"/>
                </a:cxn>
                <a:cxn ang="0">
                  <a:pos x="4" y="101"/>
                </a:cxn>
                <a:cxn ang="0">
                  <a:pos x="2" y="88"/>
                </a:cxn>
                <a:cxn ang="0">
                  <a:pos x="0" y="71"/>
                </a:cxn>
                <a:cxn ang="0">
                  <a:pos x="2" y="57"/>
                </a:cxn>
                <a:cxn ang="0">
                  <a:pos x="5" y="44"/>
                </a:cxn>
                <a:cxn ang="0">
                  <a:pos x="15" y="33"/>
                </a:cxn>
                <a:cxn ang="0">
                  <a:pos x="25" y="21"/>
                </a:cxn>
                <a:cxn ang="0">
                  <a:pos x="38" y="14"/>
                </a:cxn>
                <a:cxn ang="0">
                  <a:pos x="53" y="6"/>
                </a:cxn>
                <a:cxn ang="0">
                  <a:pos x="74" y="6"/>
                </a:cxn>
                <a:cxn ang="0">
                  <a:pos x="74" y="6"/>
                </a:cxn>
              </a:cxnLst>
              <a:rect l="0" t="0" r="r" b="b"/>
              <a:pathLst>
                <a:path w="196" h="177">
                  <a:moveTo>
                    <a:pt x="74" y="6"/>
                  </a:moveTo>
                  <a:lnTo>
                    <a:pt x="89" y="0"/>
                  </a:lnTo>
                  <a:lnTo>
                    <a:pt x="106" y="2"/>
                  </a:lnTo>
                  <a:lnTo>
                    <a:pt x="121" y="6"/>
                  </a:lnTo>
                  <a:lnTo>
                    <a:pt x="139" y="14"/>
                  </a:lnTo>
                  <a:lnTo>
                    <a:pt x="150" y="23"/>
                  </a:lnTo>
                  <a:lnTo>
                    <a:pt x="163" y="35"/>
                  </a:lnTo>
                  <a:lnTo>
                    <a:pt x="173" y="48"/>
                  </a:lnTo>
                  <a:lnTo>
                    <a:pt x="184" y="63"/>
                  </a:lnTo>
                  <a:lnTo>
                    <a:pt x="188" y="76"/>
                  </a:lnTo>
                  <a:lnTo>
                    <a:pt x="194" y="92"/>
                  </a:lnTo>
                  <a:lnTo>
                    <a:pt x="196" y="105"/>
                  </a:lnTo>
                  <a:lnTo>
                    <a:pt x="196" y="120"/>
                  </a:lnTo>
                  <a:lnTo>
                    <a:pt x="190" y="132"/>
                  </a:lnTo>
                  <a:lnTo>
                    <a:pt x="184" y="145"/>
                  </a:lnTo>
                  <a:lnTo>
                    <a:pt x="175" y="154"/>
                  </a:lnTo>
                  <a:lnTo>
                    <a:pt x="163" y="164"/>
                  </a:lnTo>
                  <a:lnTo>
                    <a:pt x="167" y="141"/>
                  </a:lnTo>
                  <a:lnTo>
                    <a:pt x="167" y="124"/>
                  </a:lnTo>
                  <a:lnTo>
                    <a:pt x="160" y="107"/>
                  </a:lnTo>
                  <a:lnTo>
                    <a:pt x="150" y="95"/>
                  </a:lnTo>
                  <a:lnTo>
                    <a:pt x="135" y="82"/>
                  </a:lnTo>
                  <a:lnTo>
                    <a:pt x="121" y="76"/>
                  </a:lnTo>
                  <a:lnTo>
                    <a:pt x="104" y="69"/>
                  </a:lnTo>
                  <a:lnTo>
                    <a:pt x="89" y="69"/>
                  </a:lnTo>
                  <a:lnTo>
                    <a:pt x="72" y="67"/>
                  </a:lnTo>
                  <a:lnTo>
                    <a:pt x="59" y="71"/>
                  </a:lnTo>
                  <a:lnTo>
                    <a:pt x="47" y="75"/>
                  </a:lnTo>
                  <a:lnTo>
                    <a:pt x="42" y="84"/>
                  </a:lnTo>
                  <a:lnTo>
                    <a:pt x="38" y="94"/>
                  </a:lnTo>
                  <a:lnTo>
                    <a:pt x="44" y="109"/>
                  </a:lnTo>
                  <a:lnTo>
                    <a:pt x="55" y="126"/>
                  </a:lnTo>
                  <a:lnTo>
                    <a:pt x="74" y="147"/>
                  </a:lnTo>
                  <a:lnTo>
                    <a:pt x="82" y="151"/>
                  </a:lnTo>
                  <a:lnTo>
                    <a:pt x="91" y="158"/>
                  </a:lnTo>
                  <a:lnTo>
                    <a:pt x="97" y="166"/>
                  </a:lnTo>
                  <a:lnTo>
                    <a:pt x="106" y="177"/>
                  </a:lnTo>
                  <a:lnTo>
                    <a:pt x="82" y="171"/>
                  </a:lnTo>
                  <a:lnTo>
                    <a:pt x="63" y="164"/>
                  </a:lnTo>
                  <a:lnTo>
                    <a:pt x="45" y="152"/>
                  </a:lnTo>
                  <a:lnTo>
                    <a:pt x="32" y="143"/>
                  </a:lnTo>
                  <a:lnTo>
                    <a:pt x="19" y="130"/>
                  </a:lnTo>
                  <a:lnTo>
                    <a:pt x="11" y="116"/>
                  </a:lnTo>
                  <a:lnTo>
                    <a:pt x="4" y="101"/>
                  </a:lnTo>
                  <a:lnTo>
                    <a:pt x="2" y="88"/>
                  </a:lnTo>
                  <a:lnTo>
                    <a:pt x="0" y="71"/>
                  </a:lnTo>
                  <a:lnTo>
                    <a:pt x="2" y="57"/>
                  </a:lnTo>
                  <a:lnTo>
                    <a:pt x="5" y="44"/>
                  </a:lnTo>
                  <a:lnTo>
                    <a:pt x="15" y="33"/>
                  </a:lnTo>
                  <a:lnTo>
                    <a:pt x="25" y="21"/>
                  </a:lnTo>
                  <a:lnTo>
                    <a:pt x="38" y="14"/>
                  </a:lnTo>
                  <a:lnTo>
                    <a:pt x="53" y="6"/>
                  </a:lnTo>
                  <a:lnTo>
                    <a:pt x="74" y="6"/>
                  </a:lnTo>
                  <a:lnTo>
                    <a:pt x="74"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686" name="Freeform 78"/>
            <p:cNvSpPr>
              <a:spLocks/>
            </p:cNvSpPr>
            <p:nvPr/>
          </p:nvSpPr>
          <p:spPr bwMode="auto">
            <a:xfrm>
              <a:off x="4479" y="1469"/>
              <a:ext cx="97" cy="88"/>
            </a:xfrm>
            <a:custGeom>
              <a:avLst/>
              <a:gdLst/>
              <a:ahLst/>
              <a:cxnLst>
                <a:cxn ang="0">
                  <a:pos x="73" y="6"/>
                </a:cxn>
                <a:cxn ang="0">
                  <a:pos x="88" y="0"/>
                </a:cxn>
                <a:cxn ang="0">
                  <a:pos x="105" y="2"/>
                </a:cxn>
                <a:cxn ang="0">
                  <a:pos x="120" y="6"/>
                </a:cxn>
                <a:cxn ang="0">
                  <a:pos x="137" y="13"/>
                </a:cxn>
                <a:cxn ang="0">
                  <a:pos x="149" y="21"/>
                </a:cxn>
                <a:cxn ang="0">
                  <a:pos x="162" y="34"/>
                </a:cxn>
                <a:cxn ang="0">
                  <a:pos x="172" y="46"/>
                </a:cxn>
                <a:cxn ang="0">
                  <a:pos x="183" y="63"/>
                </a:cxn>
                <a:cxn ang="0">
                  <a:pos x="187" y="76"/>
                </a:cxn>
                <a:cxn ang="0">
                  <a:pos x="192" y="91"/>
                </a:cxn>
                <a:cxn ang="0">
                  <a:pos x="194" y="107"/>
                </a:cxn>
                <a:cxn ang="0">
                  <a:pos x="194" y="122"/>
                </a:cxn>
                <a:cxn ang="0">
                  <a:pos x="189" y="133"/>
                </a:cxn>
                <a:cxn ang="0">
                  <a:pos x="183" y="146"/>
                </a:cxn>
                <a:cxn ang="0">
                  <a:pos x="173" y="156"/>
                </a:cxn>
                <a:cxn ang="0">
                  <a:pos x="162" y="165"/>
                </a:cxn>
                <a:cxn ang="0">
                  <a:pos x="168" y="137"/>
                </a:cxn>
                <a:cxn ang="0">
                  <a:pos x="168" y="114"/>
                </a:cxn>
                <a:cxn ang="0">
                  <a:pos x="162" y="95"/>
                </a:cxn>
                <a:cxn ang="0">
                  <a:pos x="153" y="80"/>
                </a:cxn>
                <a:cxn ang="0">
                  <a:pos x="137" y="67"/>
                </a:cxn>
                <a:cxn ang="0">
                  <a:pos x="124" y="61"/>
                </a:cxn>
                <a:cxn ang="0">
                  <a:pos x="107" y="55"/>
                </a:cxn>
                <a:cxn ang="0">
                  <a:pos x="90" y="57"/>
                </a:cxn>
                <a:cxn ang="0">
                  <a:pos x="73" y="57"/>
                </a:cxn>
                <a:cxn ang="0">
                  <a:pos x="57" y="63"/>
                </a:cxn>
                <a:cxn ang="0">
                  <a:pos x="44" y="69"/>
                </a:cxn>
                <a:cxn ang="0">
                  <a:pos x="38" y="82"/>
                </a:cxn>
                <a:cxn ang="0">
                  <a:pos x="35" y="93"/>
                </a:cxn>
                <a:cxn ang="0">
                  <a:pos x="38" y="110"/>
                </a:cxn>
                <a:cxn ang="0">
                  <a:pos x="48" y="127"/>
                </a:cxn>
                <a:cxn ang="0">
                  <a:pos x="67" y="150"/>
                </a:cxn>
                <a:cxn ang="0">
                  <a:pos x="76" y="152"/>
                </a:cxn>
                <a:cxn ang="0">
                  <a:pos x="86" y="158"/>
                </a:cxn>
                <a:cxn ang="0">
                  <a:pos x="96" y="165"/>
                </a:cxn>
                <a:cxn ang="0">
                  <a:pos x="105" y="177"/>
                </a:cxn>
                <a:cxn ang="0">
                  <a:pos x="80" y="171"/>
                </a:cxn>
                <a:cxn ang="0">
                  <a:pos x="61" y="165"/>
                </a:cxn>
                <a:cxn ang="0">
                  <a:pos x="44" y="154"/>
                </a:cxn>
                <a:cxn ang="0">
                  <a:pos x="31" y="145"/>
                </a:cxn>
                <a:cxn ang="0">
                  <a:pos x="18" y="131"/>
                </a:cxn>
                <a:cxn ang="0">
                  <a:pos x="10" y="118"/>
                </a:cxn>
                <a:cxn ang="0">
                  <a:pos x="4" y="103"/>
                </a:cxn>
                <a:cxn ang="0">
                  <a:pos x="2" y="88"/>
                </a:cxn>
                <a:cxn ang="0">
                  <a:pos x="0" y="70"/>
                </a:cxn>
                <a:cxn ang="0">
                  <a:pos x="2" y="57"/>
                </a:cxn>
                <a:cxn ang="0">
                  <a:pos x="6" y="44"/>
                </a:cxn>
                <a:cxn ang="0">
                  <a:pos x="14" y="32"/>
                </a:cxn>
                <a:cxn ang="0">
                  <a:pos x="23" y="21"/>
                </a:cxn>
                <a:cxn ang="0">
                  <a:pos x="37" y="13"/>
                </a:cxn>
                <a:cxn ang="0">
                  <a:pos x="54" y="6"/>
                </a:cxn>
                <a:cxn ang="0">
                  <a:pos x="73" y="6"/>
                </a:cxn>
                <a:cxn ang="0">
                  <a:pos x="73" y="6"/>
                </a:cxn>
              </a:cxnLst>
              <a:rect l="0" t="0" r="r" b="b"/>
              <a:pathLst>
                <a:path w="194" h="177">
                  <a:moveTo>
                    <a:pt x="73" y="6"/>
                  </a:moveTo>
                  <a:lnTo>
                    <a:pt x="88" y="0"/>
                  </a:lnTo>
                  <a:lnTo>
                    <a:pt x="105" y="2"/>
                  </a:lnTo>
                  <a:lnTo>
                    <a:pt x="120" y="6"/>
                  </a:lnTo>
                  <a:lnTo>
                    <a:pt x="137" y="13"/>
                  </a:lnTo>
                  <a:lnTo>
                    <a:pt x="149" y="21"/>
                  </a:lnTo>
                  <a:lnTo>
                    <a:pt x="162" y="34"/>
                  </a:lnTo>
                  <a:lnTo>
                    <a:pt x="172" y="46"/>
                  </a:lnTo>
                  <a:lnTo>
                    <a:pt x="183" y="63"/>
                  </a:lnTo>
                  <a:lnTo>
                    <a:pt x="187" y="76"/>
                  </a:lnTo>
                  <a:lnTo>
                    <a:pt x="192" y="91"/>
                  </a:lnTo>
                  <a:lnTo>
                    <a:pt x="194" y="107"/>
                  </a:lnTo>
                  <a:lnTo>
                    <a:pt x="194" y="122"/>
                  </a:lnTo>
                  <a:lnTo>
                    <a:pt x="189" y="133"/>
                  </a:lnTo>
                  <a:lnTo>
                    <a:pt x="183" y="146"/>
                  </a:lnTo>
                  <a:lnTo>
                    <a:pt x="173" y="156"/>
                  </a:lnTo>
                  <a:lnTo>
                    <a:pt x="162" y="165"/>
                  </a:lnTo>
                  <a:lnTo>
                    <a:pt x="168" y="137"/>
                  </a:lnTo>
                  <a:lnTo>
                    <a:pt x="168" y="114"/>
                  </a:lnTo>
                  <a:lnTo>
                    <a:pt x="162" y="95"/>
                  </a:lnTo>
                  <a:lnTo>
                    <a:pt x="153" y="80"/>
                  </a:lnTo>
                  <a:lnTo>
                    <a:pt x="137" y="67"/>
                  </a:lnTo>
                  <a:lnTo>
                    <a:pt x="124" y="61"/>
                  </a:lnTo>
                  <a:lnTo>
                    <a:pt x="107" y="55"/>
                  </a:lnTo>
                  <a:lnTo>
                    <a:pt x="90" y="57"/>
                  </a:lnTo>
                  <a:lnTo>
                    <a:pt x="73" y="57"/>
                  </a:lnTo>
                  <a:lnTo>
                    <a:pt x="57" y="63"/>
                  </a:lnTo>
                  <a:lnTo>
                    <a:pt x="44" y="69"/>
                  </a:lnTo>
                  <a:lnTo>
                    <a:pt x="38" y="82"/>
                  </a:lnTo>
                  <a:lnTo>
                    <a:pt x="35" y="93"/>
                  </a:lnTo>
                  <a:lnTo>
                    <a:pt x="38" y="110"/>
                  </a:lnTo>
                  <a:lnTo>
                    <a:pt x="48" y="127"/>
                  </a:lnTo>
                  <a:lnTo>
                    <a:pt x="67" y="150"/>
                  </a:lnTo>
                  <a:lnTo>
                    <a:pt x="76" y="152"/>
                  </a:lnTo>
                  <a:lnTo>
                    <a:pt x="86" y="158"/>
                  </a:lnTo>
                  <a:lnTo>
                    <a:pt x="96" y="165"/>
                  </a:lnTo>
                  <a:lnTo>
                    <a:pt x="105" y="177"/>
                  </a:lnTo>
                  <a:lnTo>
                    <a:pt x="80" y="171"/>
                  </a:lnTo>
                  <a:lnTo>
                    <a:pt x="61" y="165"/>
                  </a:lnTo>
                  <a:lnTo>
                    <a:pt x="44" y="154"/>
                  </a:lnTo>
                  <a:lnTo>
                    <a:pt x="31" y="145"/>
                  </a:lnTo>
                  <a:lnTo>
                    <a:pt x="18" y="131"/>
                  </a:lnTo>
                  <a:lnTo>
                    <a:pt x="10" y="118"/>
                  </a:lnTo>
                  <a:lnTo>
                    <a:pt x="4" y="103"/>
                  </a:lnTo>
                  <a:lnTo>
                    <a:pt x="2" y="88"/>
                  </a:lnTo>
                  <a:lnTo>
                    <a:pt x="0" y="70"/>
                  </a:lnTo>
                  <a:lnTo>
                    <a:pt x="2" y="57"/>
                  </a:lnTo>
                  <a:lnTo>
                    <a:pt x="6" y="44"/>
                  </a:lnTo>
                  <a:lnTo>
                    <a:pt x="14" y="32"/>
                  </a:lnTo>
                  <a:lnTo>
                    <a:pt x="23" y="21"/>
                  </a:lnTo>
                  <a:lnTo>
                    <a:pt x="37" y="13"/>
                  </a:lnTo>
                  <a:lnTo>
                    <a:pt x="54" y="6"/>
                  </a:lnTo>
                  <a:lnTo>
                    <a:pt x="73" y="6"/>
                  </a:lnTo>
                  <a:lnTo>
                    <a:pt x="73"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687" name="Freeform 79"/>
            <p:cNvSpPr>
              <a:spLocks/>
            </p:cNvSpPr>
            <p:nvPr/>
          </p:nvSpPr>
          <p:spPr bwMode="auto">
            <a:xfrm>
              <a:off x="4527" y="1372"/>
              <a:ext cx="94" cy="88"/>
            </a:xfrm>
            <a:custGeom>
              <a:avLst/>
              <a:gdLst/>
              <a:ahLst/>
              <a:cxnLst>
                <a:cxn ang="0">
                  <a:pos x="71" y="4"/>
                </a:cxn>
                <a:cxn ang="0">
                  <a:pos x="86" y="0"/>
                </a:cxn>
                <a:cxn ang="0">
                  <a:pos x="103" y="2"/>
                </a:cxn>
                <a:cxn ang="0">
                  <a:pos x="120" y="4"/>
                </a:cxn>
                <a:cxn ang="0">
                  <a:pos x="137" y="12"/>
                </a:cxn>
                <a:cxn ang="0">
                  <a:pos x="149" y="19"/>
                </a:cxn>
                <a:cxn ang="0">
                  <a:pos x="162" y="33"/>
                </a:cxn>
                <a:cxn ang="0">
                  <a:pos x="173" y="44"/>
                </a:cxn>
                <a:cxn ang="0">
                  <a:pos x="183" y="59"/>
                </a:cxn>
                <a:cxn ang="0">
                  <a:pos x="187" y="72"/>
                </a:cxn>
                <a:cxn ang="0">
                  <a:pos x="189" y="88"/>
                </a:cxn>
                <a:cxn ang="0">
                  <a:pos x="187" y="103"/>
                </a:cxn>
                <a:cxn ang="0">
                  <a:pos x="185" y="118"/>
                </a:cxn>
                <a:cxn ang="0">
                  <a:pos x="175" y="131"/>
                </a:cxn>
                <a:cxn ang="0">
                  <a:pos x="164" y="147"/>
                </a:cxn>
                <a:cxn ang="0">
                  <a:pos x="147" y="160"/>
                </a:cxn>
                <a:cxn ang="0">
                  <a:pos x="128" y="173"/>
                </a:cxn>
                <a:cxn ang="0">
                  <a:pos x="135" y="147"/>
                </a:cxn>
                <a:cxn ang="0">
                  <a:pos x="137" y="126"/>
                </a:cxn>
                <a:cxn ang="0">
                  <a:pos x="134" y="107"/>
                </a:cxn>
                <a:cxn ang="0">
                  <a:pos x="128" y="93"/>
                </a:cxn>
                <a:cxn ang="0">
                  <a:pos x="114" y="80"/>
                </a:cxn>
                <a:cxn ang="0">
                  <a:pos x="103" y="72"/>
                </a:cxn>
                <a:cxn ang="0">
                  <a:pos x="88" y="67"/>
                </a:cxn>
                <a:cxn ang="0">
                  <a:pos x="75" y="67"/>
                </a:cxn>
                <a:cxn ang="0">
                  <a:pos x="59" y="65"/>
                </a:cxn>
                <a:cxn ang="0">
                  <a:pos x="46" y="71"/>
                </a:cxn>
                <a:cxn ang="0">
                  <a:pos x="35" y="74"/>
                </a:cxn>
                <a:cxn ang="0">
                  <a:pos x="31" y="86"/>
                </a:cxn>
                <a:cxn ang="0">
                  <a:pos x="29" y="97"/>
                </a:cxn>
                <a:cxn ang="0">
                  <a:pos x="33" y="112"/>
                </a:cxn>
                <a:cxn ang="0">
                  <a:pos x="44" y="129"/>
                </a:cxn>
                <a:cxn ang="0">
                  <a:pos x="63" y="152"/>
                </a:cxn>
                <a:cxn ang="0">
                  <a:pos x="73" y="154"/>
                </a:cxn>
                <a:cxn ang="0">
                  <a:pos x="84" y="160"/>
                </a:cxn>
                <a:cxn ang="0">
                  <a:pos x="94" y="164"/>
                </a:cxn>
                <a:cxn ang="0">
                  <a:pos x="105" y="175"/>
                </a:cxn>
                <a:cxn ang="0">
                  <a:pos x="80" y="169"/>
                </a:cxn>
                <a:cxn ang="0">
                  <a:pos x="61" y="164"/>
                </a:cxn>
                <a:cxn ang="0">
                  <a:pos x="44" y="152"/>
                </a:cxn>
                <a:cxn ang="0">
                  <a:pos x="31" y="143"/>
                </a:cxn>
                <a:cxn ang="0">
                  <a:pos x="18" y="129"/>
                </a:cxn>
                <a:cxn ang="0">
                  <a:pos x="10" y="116"/>
                </a:cxn>
                <a:cxn ang="0">
                  <a:pos x="4" y="101"/>
                </a:cxn>
                <a:cxn ang="0">
                  <a:pos x="2" y="86"/>
                </a:cxn>
                <a:cxn ang="0">
                  <a:pos x="0" y="69"/>
                </a:cxn>
                <a:cxn ang="0">
                  <a:pos x="2" y="55"/>
                </a:cxn>
                <a:cxn ang="0">
                  <a:pos x="6" y="42"/>
                </a:cxn>
                <a:cxn ang="0">
                  <a:pos x="14" y="31"/>
                </a:cxn>
                <a:cxn ang="0">
                  <a:pos x="23" y="19"/>
                </a:cxn>
                <a:cxn ang="0">
                  <a:pos x="37" y="12"/>
                </a:cxn>
                <a:cxn ang="0">
                  <a:pos x="52" y="4"/>
                </a:cxn>
                <a:cxn ang="0">
                  <a:pos x="71" y="4"/>
                </a:cxn>
                <a:cxn ang="0">
                  <a:pos x="71" y="4"/>
                </a:cxn>
              </a:cxnLst>
              <a:rect l="0" t="0" r="r" b="b"/>
              <a:pathLst>
                <a:path w="189" h="175">
                  <a:moveTo>
                    <a:pt x="71" y="4"/>
                  </a:moveTo>
                  <a:lnTo>
                    <a:pt x="86" y="0"/>
                  </a:lnTo>
                  <a:lnTo>
                    <a:pt x="103" y="2"/>
                  </a:lnTo>
                  <a:lnTo>
                    <a:pt x="120" y="4"/>
                  </a:lnTo>
                  <a:lnTo>
                    <a:pt x="137" y="12"/>
                  </a:lnTo>
                  <a:lnTo>
                    <a:pt x="149" y="19"/>
                  </a:lnTo>
                  <a:lnTo>
                    <a:pt x="162" y="33"/>
                  </a:lnTo>
                  <a:lnTo>
                    <a:pt x="173" y="44"/>
                  </a:lnTo>
                  <a:lnTo>
                    <a:pt x="183" y="59"/>
                  </a:lnTo>
                  <a:lnTo>
                    <a:pt x="187" y="72"/>
                  </a:lnTo>
                  <a:lnTo>
                    <a:pt x="189" y="88"/>
                  </a:lnTo>
                  <a:lnTo>
                    <a:pt x="187" y="103"/>
                  </a:lnTo>
                  <a:lnTo>
                    <a:pt x="185" y="118"/>
                  </a:lnTo>
                  <a:lnTo>
                    <a:pt x="175" y="131"/>
                  </a:lnTo>
                  <a:lnTo>
                    <a:pt x="164" y="147"/>
                  </a:lnTo>
                  <a:lnTo>
                    <a:pt x="147" y="160"/>
                  </a:lnTo>
                  <a:lnTo>
                    <a:pt x="128" y="173"/>
                  </a:lnTo>
                  <a:lnTo>
                    <a:pt x="135" y="147"/>
                  </a:lnTo>
                  <a:lnTo>
                    <a:pt x="137" y="126"/>
                  </a:lnTo>
                  <a:lnTo>
                    <a:pt x="134" y="107"/>
                  </a:lnTo>
                  <a:lnTo>
                    <a:pt x="128" y="93"/>
                  </a:lnTo>
                  <a:lnTo>
                    <a:pt x="114" y="80"/>
                  </a:lnTo>
                  <a:lnTo>
                    <a:pt x="103" y="72"/>
                  </a:lnTo>
                  <a:lnTo>
                    <a:pt x="88" y="67"/>
                  </a:lnTo>
                  <a:lnTo>
                    <a:pt x="75" y="67"/>
                  </a:lnTo>
                  <a:lnTo>
                    <a:pt x="59" y="65"/>
                  </a:lnTo>
                  <a:lnTo>
                    <a:pt x="46" y="71"/>
                  </a:lnTo>
                  <a:lnTo>
                    <a:pt x="35" y="74"/>
                  </a:lnTo>
                  <a:lnTo>
                    <a:pt x="31" y="86"/>
                  </a:lnTo>
                  <a:lnTo>
                    <a:pt x="29" y="97"/>
                  </a:lnTo>
                  <a:lnTo>
                    <a:pt x="33" y="112"/>
                  </a:lnTo>
                  <a:lnTo>
                    <a:pt x="44" y="129"/>
                  </a:lnTo>
                  <a:lnTo>
                    <a:pt x="63" y="152"/>
                  </a:lnTo>
                  <a:lnTo>
                    <a:pt x="73" y="154"/>
                  </a:lnTo>
                  <a:lnTo>
                    <a:pt x="84" y="160"/>
                  </a:lnTo>
                  <a:lnTo>
                    <a:pt x="94" y="164"/>
                  </a:lnTo>
                  <a:lnTo>
                    <a:pt x="105" y="175"/>
                  </a:lnTo>
                  <a:lnTo>
                    <a:pt x="80" y="169"/>
                  </a:lnTo>
                  <a:lnTo>
                    <a:pt x="61" y="164"/>
                  </a:lnTo>
                  <a:lnTo>
                    <a:pt x="44" y="152"/>
                  </a:lnTo>
                  <a:lnTo>
                    <a:pt x="31" y="143"/>
                  </a:lnTo>
                  <a:lnTo>
                    <a:pt x="18" y="129"/>
                  </a:lnTo>
                  <a:lnTo>
                    <a:pt x="10" y="116"/>
                  </a:lnTo>
                  <a:lnTo>
                    <a:pt x="4" y="101"/>
                  </a:lnTo>
                  <a:lnTo>
                    <a:pt x="2" y="86"/>
                  </a:lnTo>
                  <a:lnTo>
                    <a:pt x="0" y="69"/>
                  </a:lnTo>
                  <a:lnTo>
                    <a:pt x="2" y="55"/>
                  </a:lnTo>
                  <a:lnTo>
                    <a:pt x="6" y="42"/>
                  </a:lnTo>
                  <a:lnTo>
                    <a:pt x="14" y="31"/>
                  </a:lnTo>
                  <a:lnTo>
                    <a:pt x="23" y="19"/>
                  </a:lnTo>
                  <a:lnTo>
                    <a:pt x="37" y="12"/>
                  </a:lnTo>
                  <a:lnTo>
                    <a:pt x="52" y="4"/>
                  </a:lnTo>
                  <a:lnTo>
                    <a:pt x="71" y="4"/>
                  </a:lnTo>
                  <a:lnTo>
                    <a:pt x="71"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688" name="Freeform 80"/>
            <p:cNvSpPr>
              <a:spLocks/>
            </p:cNvSpPr>
            <p:nvPr/>
          </p:nvSpPr>
          <p:spPr bwMode="auto">
            <a:xfrm>
              <a:off x="4619" y="1326"/>
              <a:ext cx="96" cy="83"/>
            </a:xfrm>
            <a:custGeom>
              <a:avLst/>
              <a:gdLst/>
              <a:ahLst/>
              <a:cxnLst>
                <a:cxn ang="0">
                  <a:pos x="66" y="2"/>
                </a:cxn>
                <a:cxn ang="0">
                  <a:pos x="83" y="0"/>
                </a:cxn>
                <a:cxn ang="0">
                  <a:pos x="103" y="0"/>
                </a:cxn>
                <a:cxn ang="0">
                  <a:pos x="120" y="4"/>
                </a:cxn>
                <a:cxn ang="0">
                  <a:pos x="137" y="11"/>
                </a:cxn>
                <a:cxn ang="0">
                  <a:pos x="150" y="19"/>
                </a:cxn>
                <a:cxn ang="0">
                  <a:pos x="163" y="30"/>
                </a:cxn>
                <a:cxn ang="0">
                  <a:pos x="175" y="42"/>
                </a:cxn>
                <a:cxn ang="0">
                  <a:pos x="184" y="57"/>
                </a:cxn>
                <a:cxn ang="0">
                  <a:pos x="188" y="69"/>
                </a:cxn>
                <a:cxn ang="0">
                  <a:pos x="192" y="84"/>
                </a:cxn>
                <a:cxn ang="0">
                  <a:pos x="192" y="99"/>
                </a:cxn>
                <a:cxn ang="0">
                  <a:pos x="190" y="114"/>
                </a:cxn>
                <a:cxn ang="0">
                  <a:pos x="180" y="127"/>
                </a:cxn>
                <a:cxn ang="0">
                  <a:pos x="169" y="141"/>
                </a:cxn>
                <a:cxn ang="0">
                  <a:pos x="152" y="154"/>
                </a:cxn>
                <a:cxn ang="0">
                  <a:pos x="133" y="167"/>
                </a:cxn>
                <a:cxn ang="0">
                  <a:pos x="141" y="141"/>
                </a:cxn>
                <a:cxn ang="0">
                  <a:pos x="142" y="120"/>
                </a:cxn>
                <a:cxn ang="0">
                  <a:pos x="137" y="101"/>
                </a:cxn>
                <a:cxn ang="0">
                  <a:pos x="131" y="86"/>
                </a:cxn>
                <a:cxn ang="0">
                  <a:pos x="120" y="72"/>
                </a:cxn>
                <a:cxn ang="0">
                  <a:pos x="108" y="65"/>
                </a:cxn>
                <a:cxn ang="0">
                  <a:pos x="93" y="59"/>
                </a:cxn>
                <a:cxn ang="0">
                  <a:pos x="80" y="59"/>
                </a:cxn>
                <a:cxn ang="0">
                  <a:pos x="63" y="57"/>
                </a:cxn>
                <a:cxn ang="0">
                  <a:pos x="51" y="63"/>
                </a:cxn>
                <a:cxn ang="0">
                  <a:pos x="40" y="69"/>
                </a:cxn>
                <a:cxn ang="0">
                  <a:pos x="36" y="80"/>
                </a:cxn>
                <a:cxn ang="0">
                  <a:pos x="32" y="89"/>
                </a:cxn>
                <a:cxn ang="0">
                  <a:pos x="36" y="107"/>
                </a:cxn>
                <a:cxn ang="0">
                  <a:pos x="47" y="124"/>
                </a:cxn>
                <a:cxn ang="0">
                  <a:pos x="66" y="146"/>
                </a:cxn>
                <a:cxn ang="0">
                  <a:pos x="78" y="146"/>
                </a:cxn>
                <a:cxn ang="0">
                  <a:pos x="89" y="150"/>
                </a:cxn>
                <a:cxn ang="0">
                  <a:pos x="101" y="156"/>
                </a:cxn>
                <a:cxn ang="0">
                  <a:pos x="112" y="167"/>
                </a:cxn>
                <a:cxn ang="0">
                  <a:pos x="87" y="162"/>
                </a:cxn>
                <a:cxn ang="0">
                  <a:pos x="68" y="156"/>
                </a:cxn>
                <a:cxn ang="0">
                  <a:pos x="49" y="146"/>
                </a:cxn>
                <a:cxn ang="0">
                  <a:pos x="36" y="137"/>
                </a:cxn>
                <a:cxn ang="0">
                  <a:pos x="23" y="124"/>
                </a:cxn>
                <a:cxn ang="0">
                  <a:pos x="13" y="112"/>
                </a:cxn>
                <a:cxn ang="0">
                  <a:pos x="7" y="99"/>
                </a:cxn>
                <a:cxn ang="0">
                  <a:pos x="4" y="86"/>
                </a:cxn>
                <a:cxn ang="0">
                  <a:pos x="0" y="70"/>
                </a:cxn>
                <a:cxn ang="0">
                  <a:pos x="2" y="57"/>
                </a:cxn>
                <a:cxn ang="0">
                  <a:pos x="4" y="44"/>
                </a:cxn>
                <a:cxn ang="0">
                  <a:pos x="11" y="32"/>
                </a:cxn>
                <a:cxn ang="0">
                  <a:pos x="19" y="21"/>
                </a:cxn>
                <a:cxn ang="0">
                  <a:pos x="32" y="11"/>
                </a:cxn>
                <a:cxn ang="0">
                  <a:pos x="47" y="6"/>
                </a:cxn>
                <a:cxn ang="0">
                  <a:pos x="66" y="2"/>
                </a:cxn>
                <a:cxn ang="0">
                  <a:pos x="66" y="2"/>
                </a:cxn>
              </a:cxnLst>
              <a:rect l="0" t="0" r="r" b="b"/>
              <a:pathLst>
                <a:path w="192" h="167">
                  <a:moveTo>
                    <a:pt x="66" y="2"/>
                  </a:moveTo>
                  <a:lnTo>
                    <a:pt x="83" y="0"/>
                  </a:lnTo>
                  <a:lnTo>
                    <a:pt x="103" y="0"/>
                  </a:lnTo>
                  <a:lnTo>
                    <a:pt x="120" y="4"/>
                  </a:lnTo>
                  <a:lnTo>
                    <a:pt x="137" y="11"/>
                  </a:lnTo>
                  <a:lnTo>
                    <a:pt x="150" y="19"/>
                  </a:lnTo>
                  <a:lnTo>
                    <a:pt x="163" y="30"/>
                  </a:lnTo>
                  <a:lnTo>
                    <a:pt x="175" y="42"/>
                  </a:lnTo>
                  <a:lnTo>
                    <a:pt x="184" y="57"/>
                  </a:lnTo>
                  <a:lnTo>
                    <a:pt x="188" y="69"/>
                  </a:lnTo>
                  <a:lnTo>
                    <a:pt x="192" y="84"/>
                  </a:lnTo>
                  <a:lnTo>
                    <a:pt x="192" y="99"/>
                  </a:lnTo>
                  <a:lnTo>
                    <a:pt x="190" y="114"/>
                  </a:lnTo>
                  <a:lnTo>
                    <a:pt x="180" y="127"/>
                  </a:lnTo>
                  <a:lnTo>
                    <a:pt x="169" y="141"/>
                  </a:lnTo>
                  <a:lnTo>
                    <a:pt x="152" y="154"/>
                  </a:lnTo>
                  <a:lnTo>
                    <a:pt x="133" y="167"/>
                  </a:lnTo>
                  <a:lnTo>
                    <a:pt x="141" y="141"/>
                  </a:lnTo>
                  <a:lnTo>
                    <a:pt x="142" y="120"/>
                  </a:lnTo>
                  <a:lnTo>
                    <a:pt x="137" y="101"/>
                  </a:lnTo>
                  <a:lnTo>
                    <a:pt x="131" y="86"/>
                  </a:lnTo>
                  <a:lnTo>
                    <a:pt x="120" y="72"/>
                  </a:lnTo>
                  <a:lnTo>
                    <a:pt x="108" y="65"/>
                  </a:lnTo>
                  <a:lnTo>
                    <a:pt x="93" y="59"/>
                  </a:lnTo>
                  <a:lnTo>
                    <a:pt x="80" y="59"/>
                  </a:lnTo>
                  <a:lnTo>
                    <a:pt x="63" y="57"/>
                  </a:lnTo>
                  <a:lnTo>
                    <a:pt x="51" y="63"/>
                  </a:lnTo>
                  <a:lnTo>
                    <a:pt x="40" y="69"/>
                  </a:lnTo>
                  <a:lnTo>
                    <a:pt x="36" y="80"/>
                  </a:lnTo>
                  <a:lnTo>
                    <a:pt x="32" y="89"/>
                  </a:lnTo>
                  <a:lnTo>
                    <a:pt x="36" y="107"/>
                  </a:lnTo>
                  <a:lnTo>
                    <a:pt x="47" y="124"/>
                  </a:lnTo>
                  <a:lnTo>
                    <a:pt x="66" y="146"/>
                  </a:lnTo>
                  <a:lnTo>
                    <a:pt x="78" y="146"/>
                  </a:lnTo>
                  <a:lnTo>
                    <a:pt x="89" y="150"/>
                  </a:lnTo>
                  <a:lnTo>
                    <a:pt x="101" y="156"/>
                  </a:lnTo>
                  <a:lnTo>
                    <a:pt x="112" y="167"/>
                  </a:lnTo>
                  <a:lnTo>
                    <a:pt x="87" y="162"/>
                  </a:lnTo>
                  <a:lnTo>
                    <a:pt x="68" y="156"/>
                  </a:lnTo>
                  <a:lnTo>
                    <a:pt x="49" y="146"/>
                  </a:lnTo>
                  <a:lnTo>
                    <a:pt x="36" y="137"/>
                  </a:lnTo>
                  <a:lnTo>
                    <a:pt x="23" y="124"/>
                  </a:lnTo>
                  <a:lnTo>
                    <a:pt x="13" y="112"/>
                  </a:lnTo>
                  <a:lnTo>
                    <a:pt x="7" y="99"/>
                  </a:lnTo>
                  <a:lnTo>
                    <a:pt x="4" y="86"/>
                  </a:lnTo>
                  <a:lnTo>
                    <a:pt x="0" y="70"/>
                  </a:lnTo>
                  <a:lnTo>
                    <a:pt x="2" y="57"/>
                  </a:lnTo>
                  <a:lnTo>
                    <a:pt x="4" y="44"/>
                  </a:lnTo>
                  <a:lnTo>
                    <a:pt x="11" y="32"/>
                  </a:lnTo>
                  <a:lnTo>
                    <a:pt x="19" y="21"/>
                  </a:lnTo>
                  <a:lnTo>
                    <a:pt x="32" y="11"/>
                  </a:lnTo>
                  <a:lnTo>
                    <a:pt x="47" y="6"/>
                  </a:lnTo>
                  <a:lnTo>
                    <a:pt x="66" y="2"/>
                  </a:lnTo>
                  <a:lnTo>
                    <a:pt x="66"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689" name="Freeform 81"/>
            <p:cNvSpPr>
              <a:spLocks/>
            </p:cNvSpPr>
            <p:nvPr/>
          </p:nvSpPr>
          <p:spPr bwMode="auto">
            <a:xfrm>
              <a:off x="4734" y="1337"/>
              <a:ext cx="93" cy="86"/>
            </a:xfrm>
            <a:custGeom>
              <a:avLst/>
              <a:gdLst/>
              <a:ahLst/>
              <a:cxnLst>
                <a:cxn ang="0">
                  <a:pos x="70" y="2"/>
                </a:cxn>
                <a:cxn ang="0">
                  <a:pos x="87" y="0"/>
                </a:cxn>
                <a:cxn ang="0">
                  <a:pos x="105" y="2"/>
                </a:cxn>
                <a:cxn ang="0">
                  <a:pos x="120" y="6"/>
                </a:cxn>
                <a:cxn ang="0">
                  <a:pos x="137" y="13"/>
                </a:cxn>
                <a:cxn ang="0">
                  <a:pos x="148" y="21"/>
                </a:cxn>
                <a:cxn ang="0">
                  <a:pos x="162" y="34"/>
                </a:cxn>
                <a:cxn ang="0">
                  <a:pos x="171" y="46"/>
                </a:cxn>
                <a:cxn ang="0">
                  <a:pos x="181" y="61"/>
                </a:cxn>
                <a:cxn ang="0">
                  <a:pos x="184" y="74"/>
                </a:cxn>
                <a:cxn ang="0">
                  <a:pos x="186" y="89"/>
                </a:cxn>
                <a:cxn ang="0">
                  <a:pos x="184" y="104"/>
                </a:cxn>
                <a:cxn ang="0">
                  <a:pos x="183" y="120"/>
                </a:cxn>
                <a:cxn ang="0">
                  <a:pos x="173" y="133"/>
                </a:cxn>
                <a:cxn ang="0">
                  <a:pos x="162" y="148"/>
                </a:cxn>
                <a:cxn ang="0">
                  <a:pos x="145" y="160"/>
                </a:cxn>
                <a:cxn ang="0">
                  <a:pos x="125" y="173"/>
                </a:cxn>
                <a:cxn ang="0">
                  <a:pos x="133" y="146"/>
                </a:cxn>
                <a:cxn ang="0">
                  <a:pos x="135" y="123"/>
                </a:cxn>
                <a:cxn ang="0">
                  <a:pos x="129" y="104"/>
                </a:cxn>
                <a:cxn ang="0">
                  <a:pos x="124" y="89"/>
                </a:cxn>
                <a:cxn ang="0">
                  <a:pos x="112" y="76"/>
                </a:cxn>
                <a:cxn ang="0">
                  <a:pos x="101" y="66"/>
                </a:cxn>
                <a:cxn ang="0">
                  <a:pos x="86" y="61"/>
                </a:cxn>
                <a:cxn ang="0">
                  <a:pos x="72" y="59"/>
                </a:cxn>
                <a:cxn ang="0">
                  <a:pos x="57" y="57"/>
                </a:cxn>
                <a:cxn ang="0">
                  <a:pos x="46" y="61"/>
                </a:cxn>
                <a:cxn ang="0">
                  <a:pos x="34" y="66"/>
                </a:cxn>
                <a:cxn ang="0">
                  <a:pos x="30" y="76"/>
                </a:cxn>
                <a:cxn ang="0">
                  <a:pos x="27" y="85"/>
                </a:cxn>
                <a:cxn ang="0">
                  <a:pos x="32" y="103"/>
                </a:cxn>
                <a:cxn ang="0">
                  <a:pos x="42" y="118"/>
                </a:cxn>
                <a:cxn ang="0">
                  <a:pos x="61" y="141"/>
                </a:cxn>
                <a:cxn ang="0">
                  <a:pos x="72" y="142"/>
                </a:cxn>
                <a:cxn ang="0">
                  <a:pos x="86" y="146"/>
                </a:cxn>
                <a:cxn ang="0">
                  <a:pos x="95" y="150"/>
                </a:cxn>
                <a:cxn ang="0">
                  <a:pos x="106" y="161"/>
                </a:cxn>
                <a:cxn ang="0">
                  <a:pos x="82" y="156"/>
                </a:cxn>
                <a:cxn ang="0">
                  <a:pos x="63" y="150"/>
                </a:cxn>
                <a:cxn ang="0">
                  <a:pos x="46" y="142"/>
                </a:cxn>
                <a:cxn ang="0">
                  <a:pos x="32" y="133"/>
                </a:cxn>
                <a:cxn ang="0">
                  <a:pos x="19" y="120"/>
                </a:cxn>
                <a:cxn ang="0">
                  <a:pos x="11" y="108"/>
                </a:cxn>
                <a:cxn ang="0">
                  <a:pos x="4" y="95"/>
                </a:cxn>
                <a:cxn ang="0">
                  <a:pos x="2" y="84"/>
                </a:cxn>
                <a:cxn ang="0">
                  <a:pos x="0" y="68"/>
                </a:cxn>
                <a:cxn ang="0">
                  <a:pos x="2" y="55"/>
                </a:cxn>
                <a:cxn ang="0">
                  <a:pos x="6" y="42"/>
                </a:cxn>
                <a:cxn ang="0">
                  <a:pos x="13" y="30"/>
                </a:cxn>
                <a:cxn ang="0">
                  <a:pos x="23" y="19"/>
                </a:cxn>
                <a:cxn ang="0">
                  <a:pos x="36" y="11"/>
                </a:cxn>
                <a:cxn ang="0">
                  <a:pos x="51" y="4"/>
                </a:cxn>
                <a:cxn ang="0">
                  <a:pos x="70" y="2"/>
                </a:cxn>
                <a:cxn ang="0">
                  <a:pos x="70" y="2"/>
                </a:cxn>
              </a:cxnLst>
              <a:rect l="0" t="0" r="r" b="b"/>
              <a:pathLst>
                <a:path w="186" h="173">
                  <a:moveTo>
                    <a:pt x="70" y="2"/>
                  </a:moveTo>
                  <a:lnTo>
                    <a:pt x="87" y="0"/>
                  </a:lnTo>
                  <a:lnTo>
                    <a:pt x="105" y="2"/>
                  </a:lnTo>
                  <a:lnTo>
                    <a:pt x="120" y="6"/>
                  </a:lnTo>
                  <a:lnTo>
                    <a:pt x="137" y="13"/>
                  </a:lnTo>
                  <a:lnTo>
                    <a:pt x="148" y="21"/>
                  </a:lnTo>
                  <a:lnTo>
                    <a:pt x="162" y="34"/>
                  </a:lnTo>
                  <a:lnTo>
                    <a:pt x="171" y="46"/>
                  </a:lnTo>
                  <a:lnTo>
                    <a:pt x="181" y="61"/>
                  </a:lnTo>
                  <a:lnTo>
                    <a:pt x="184" y="74"/>
                  </a:lnTo>
                  <a:lnTo>
                    <a:pt x="186" y="89"/>
                  </a:lnTo>
                  <a:lnTo>
                    <a:pt x="184" y="104"/>
                  </a:lnTo>
                  <a:lnTo>
                    <a:pt x="183" y="120"/>
                  </a:lnTo>
                  <a:lnTo>
                    <a:pt x="173" y="133"/>
                  </a:lnTo>
                  <a:lnTo>
                    <a:pt x="162" y="148"/>
                  </a:lnTo>
                  <a:lnTo>
                    <a:pt x="145" y="160"/>
                  </a:lnTo>
                  <a:lnTo>
                    <a:pt x="125" y="173"/>
                  </a:lnTo>
                  <a:lnTo>
                    <a:pt x="133" y="146"/>
                  </a:lnTo>
                  <a:lnTo>
                    <a:pt x="135" y="123"/>
                  </a:lnTo>
                  <a:lnTo>
                    <a:pt x="129" y="104"/>
                  </a:lnTo>
                  <a:lnTo>
                    <a:pt x="124" y="89"/>
                  </a:lnTo>
                  <a:lnTo>
                    <a:pt x="112" y="76"/>
                  </a:lnTo>
                  <a:lnTo>
                    <a:pt x="101" y="66"/>
                  </a:lnTo>
                  <a:lnTo>
                    <a:pt x="86" y="61"/>
                  </a:lnTo>
                  <a:lnTo>
                    <a:pt x="72" y="59"/>
                  </a:lnTo>
                  <a:lnTo>
                    <a:pt x="57" y="57"/>
                  </a:lnTo>
                  <a:lnTo>
                    <a:pt x="46" y="61"/>
                  </a:lnTo>
                  <a:lnTo>
                    <a:pt x="34" y="66"/>
                  </a:lnTo>
                  <a:lnTo>
                    <a:pt x="30" y="76"/>
                  </a:lnTo>
                  <a:lnTo>
                    <a:pt x="27" y="85"/>
                  </a:lnTo>
                  <a:lnTo>
                    <a:pt x="32" y="103"/>
                  </a:lnTo>
                  <a:lnTo>
                    <a:pt x="42" y="118"/>
                  </a:lnTo>
                  <a:lnTo>
                    <a:pt x="61" y="141"/>
                  </a:lnTo>
                  <a:lnTo>
                    <a:pt x="72" y="142"/>
                  </a:lnTo>
                  <a:lnTo>
                    <a:pt x="86" y="146"/>
                  </a:lnTo>
                  <a:lnTo>
                    <a:pt x="95" y="150"/>
                  </a:lnTo>
                  <a:lnTo>
                    <a:pt x="106" y="161"/>
                  </a:lnTo>
                  <a:lnTo>
                    <a:pt x="82" y="156"/>
                  </a:lnTo>
                  <a:lnTo>
                    <a:pt x="63" y="150"/>
                  </a:lnTo>
                  <a:lnTo>
                    <a:pt x="46" y="142"/>
                  </a:lnTo>
                  <a:lnTo>
                    <a:pt x="32" y="133"/>
                  </a:lnTo>
                  <a:lnTo>
                    <a:pt x="19" y="120"/>
                  </a:lnTo>
                  <a:lnTo>
                    <a:pt x="11" y="108"/>
                  </a:lnTo>
                  <a:lnTo>
                    <a:pt x="4" y="95"/>
                  </a:lnTo>
                  <a:lnTo>
                    <a:pt x="2" y="84"/>
                  </a:lnTo>
                  <a:lnTo>
                    <a:pt x="0" y="68"/>
                  </a:lnTo>
                  <a:lnTo>
                    <a:pt x="2" y="55"/>
                  </a:lnTo>
                  <a:lnTo>
                    <a:pt x="6" y="42"/>
                  </a:lnTo>
                  <a:lnTo>
                    <a:pt x="13" y="30"/>
                  </a:lnTo>
                  <a:lnTo>
                    <a:pt x="23" y="19"/>
                  </a:lnTo>
                  <a:lnTo>
                    <a:pt x="36" y="11"/>
                  </a:lnTo>
                  <a:lnTo>
                    <a:pt x="51" y="4"/>
                  </a:lnTo>
                  <a:lnTo>
                    <a:pt x="70" y="2"/>
                  </a:lnTo>
                  <a:lnTo>
                    <a:pt x="70"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690" name="Freeform 82"/>
            <p:cNvSpPr>
              <a:spLocks/>
            </p:cNvSpPr>
            <p:nvPr/>
          </p:nvSpPr>
          <p:spPr bwMode="auto">
            <a:xfrm>
              <a:off x="4837" y="1406"/>
              <a:ext cx="94" cy="87"/>
            </a:xfrm>
            <a:custGeom>
              <a:avLst/>
              <a:gdLst/>
              <a:ahLst/>
              <a:cxnLst>
                <a:cxn ang="0">
                  <a:pos x="69" y="2"/>
                </a:cxn>
                <a:cxn ang="0">
                  <a:pos x="86" y="0"/>
                </a:cxn>
                <a:cxn ang="0">
                  <a:pos x="105" y="2"/>
                </a:cxn>
                <a:cxn ang="0">
                  <a:pos x="122" y="5"/>
                </a:cxn>
                <a:cxn ang="0">
                  <a:pos x="139" y="13"/>
                </a:cxn>
                <a:cxn ang="0">
                  <a:pos x="149" y="21"/>
                </a:cxn>
                <a:cxn ang="0">
                  <a:pos x="162" y="32"/>
                </a:cxn>
                <a:cxn ang="0">
                  <a:pos x="175" y="43"/>
                </a:cxn>
                <a:cxn ang="0">
                  <a:pos x="185" y="59"/>
                </a:cxn>
                <a:cxn ang="0">
                  <a:pos x="187" y="72"/>
                </a:cxn>
                <a:cxn ang="0">
                  <a:pos x="188" y="87"/>
                </a:cxn>
                <a:cxn ang="0">
                  <a:pos x="187" y="102"/>
                </a:cxn>
                <a:cxn ang="0">
                  <a:pos x="185" y="117"/>
                </a:cxn>
                <a:cxn ang="0">
                  <a:pos x="175" y="131"/>
                </a:cxn>
                <a:cxn ang="0">
                  <a:pos x="162" y="144"/>
                </a:cxn>
                <a:cxn ang="0">
                  <a:pos x="147" y="157"/>
                </a:cxn>
                <a:cxn ang="0">
                  <a:pos x="128" y="171"/>
                </a:cxn>
                <a:cxn ang="0">
                  <a:pos x="137" y="140"/>
                </a:cxn>
                <a:cxn ang="0">
                  <a:pos x="139" y="117"/>
                </a:cxn>
                <a:cxn ang="0">
                  <a:pos x="137" y="98"/>
                </a:cxn>
                <a:cxn ang="0">
                  <a:pos x="131" y="83"/>
                </a:cxn>
                <a:cxn ang="0">
                  <a:pos x="120" y="70"/>
                </a:cxn>
                <a:cxn ang="0">
                  <a:pos x="105" y="64"/>
                </a:cxn>
                <a:cxn ang="0">
                  <a:pos x="92" y="59"/>
                </a:cxn>
                <a:cxn ang="0">
                  <a:pos x="78" y="59"/>
                </a:cxn>
                <a:cxn ang="0">
                  <a:pos x="59" y="59"/>
                </a:cxn>
                <a:cxn ang="0">
                  <a:pos x="50" y="64"/>
                </a:cxn>
                <a:cxn ang="0">
                  <a:pos x="38" y="70"/>
                </a:cxn>
                <a:cxn ang="0">
                  <a:pos x="33" y="81"/>
                </a:cxn>
                <a:cxn ang="0">
                  <a:pos x="29" y="93"/>
                </a:cxn>
                <a:cxn ang="0">
                  <a:pos x="33" y="110"/>
                </a:cxn>
                <a:cxn ang="0">
                  <a:pos x="44" y="127"/>
                </a:cxn>
                <a:cxn ang="0">
                  <a:pos x="63" y="150"/>
                </a:cxn>
                <a:cxn ang="0">
                  <a:pos x="73" y="152"/>
                </a:cxn>
                <a:cxn ang="0">
                  <a:pos x="84" y="157"/>
                </a:cxn>
                <a:cxn ang="0">
                  <a:pos x="93" y="161"/>
                </a:cxn>
                <a:cxn ang="0">
                  <a:pos x="105" y="173"/>
                </a:cxn>
                <a:cxn ang="0">
                  <a:pos x="78" y="167"/>
                </a:cxn>
                <a:cxn ang="0">
                  <a:pos x="59" y="161"/>
                </a:cxn>
                <a:cxn ang="0">
                  <a:pos x="44" y="152"/>
                </a:cxn>
                <a:cxn ang="0">
                  <a:pos x="31" y="142"/>
                </a:cxn>
                <a:cxn ang="0">
                  <a:pos x="17" y="129"/>
                </a:cxn>
                <a:cxn ang="0">
                  <a:pos x="10" y="116"/>
                </a:cxn>
                <a:cxn ang="0">
                  <a:pos x="4" y="100"/>
                </a:cxn>
                <a:cxn ang="0">
                  <a:pos x="2" y="87"/>
                </a:cxn>
                <a:cxn ang="0">
                  <a:pos x="0" y="72"/>
                </a:cxn>
                <a:cxn ang="0">
                  <a:pos x="2" y="57"/>
                </a:cxn>
                <a:cxn ang="0">
                  <a:pos x="6" y="43"/>
                </a:cxn>
                <a:cxn ang="0">
                  <a:pos x="14" y="32"/>
                </a:cxn>
                <a:cxn ang="0">
                  <a:pos x="23" y="21"/>
                </a:cxn>
                <a:cxn ang="0">
                  <a:pos x="36" y="11"/>
                </a:cxn>
                <a:cxn ang="0">
                  <a:pos x="52" y="5"/>
                </a:cxn>
                <a:cxn ang="0">
                  <a:pos x="69" y="2"/>
                </a:cxn>
                <a:cxn ang="0">
                  <a:pos x="69" y="2"/>
                </a:cxn>
              </a:cxnLst>
              <a:rect l="0" t="0" r="r" b="b"/>
              <a:pathLst>
                <a:path w="188" h="173">
                  <a:moveTo>
                    <a:pt x="69" y="2"/>
                  </a:moveTo>
                  <a:lnTo>
                    <a:pt x="86" y="0"/>
                  </a:lnTo>
                  <a:lnTo>
                    <a:pt x="105" y="2"/>
                  </a:lnTo>
                  <a:lnTo>
                    <a:pt x="122" y="5"/>
                  </a:lnTo>
                  <a:lnTo>
                    <a:pt x="139" y="13"/>
                  </a:lnTo>
                  <a:lnTo>
                    <a:pt x="149" y="21"/>
                  </a:lnTo>
                  <a:lnTo>
                    <a:pt x="162" y="32"/>
                  </a:lnTo>
                  <a:lnTo>
                    <a:pt x="175" y="43"/>
                  </a:lnTo>
                  <a:lnTo>
                    <a:pt x="185" y="59"/>
                  </a:lnTo>
                  <a:lnTo>
                    <a:pt x="187" y="72"/>
                  </a:lnTo>
                  <a:lnTo>
                    <a:pt x="188" y="87"/>
                  </a:lnTo>
                  <a:lnTo>
                    <a:pt x="187" y="102"/>
                  </a:lnTo>
                  <a:lnTo>
                    <a:pt x="185" y="117"/>
                  </a:lnTo>
                  <a:lnTo>
                    <a:pt x="175" y="131"/>
                  </a:lnTo>
                  <a:lnTo>
                    <a:pt x="162" y="144"/>
                  </a:lnTo>
                  <a:lnTo>
                    <a:pt x="147" y="157"/>
                  </a:lnTo>
                  <a:lnTo>
                    <a:pt x="128" y="171"/>
                  </a:lnTo>
                  <a:lnTo>
                    <a:pt x="137" y="140"/>
                  </a:lnTo>
                  <a:lnTo>
                    <a:pt x="139" y="117"/>
                  </a:lnTo>
                  <a:lnTo>
                    <a:pt x="137" y="98"/>
                  </a:lnTo>
                  <a:lnTo>
                    <a:pt x="131" y="83"/>
                  </a:lnTo>
                  <a:lnTo>
                    <a:pt x="120" y="70"/>
                  </a:lnTo>
                  <a:lnTo>
                    <a:pt x="105" y="64"/>
                  </a:lnTo>
                  <a:lnTo>
                    <a:pt x="92" y="59"/>
                  </a:lnTo>
                  <a:lnTo>
                    <a:pt x="78" y="59"/>
                  </a:lnTo>
                  <a:lnTo>
                    <a:pt x="59" y="59"/>
                  </a:lnTo>
                  <a:lnTo>
                    <a:pt x="50" y="64"/>
                  </a:lnTo>
                  <a:lnTo>
                    <a:pt x="38" y="70"/>
                  </a:lnTo>
                  <a:lnTo>
                    <a:pt x="33" y="81"/>
                  </a:lnTo>
                  <a:lnTo>
                    <a:pt x="29" y="93"/>
                  </a:lnTo>
                  <a:lnTo>
                    <a:pt x="33" y="110"/>
                  </a:lnTo>
                  <a:lnTo>
                    <a:pt x="44" y="127"/>
                  </a:lnTo>
                  <a:lnTo>
                    <a:pt x="63" y="150"/>
                  </a:lnTo>
                  <a:lnTo>
                    <a:pt x="73" y="152"/>
                  </a:lnTo>
                  <a:lnTo>
                    <a:pt x="84" y="157"/>
                  </a:lnTo>
                  <a:lnTo>
                    <a:pt x="93" y="161"/>
                  </a:lnTo>
                  <a:lnTo>
                    <a:pt x="105" y="173"/>
                  </a:lnTo>
                  <a:lnTo>
                    <a:pt x="78" y="167"/>
                  </a:lnTo>
                  <a:lnTo>
                    <a:pt x="59" y="161"/>
                  </a:lnTo>
                  <a:lnTo>
                    <a:pt x="44" y="152"/>
                  </a:lnTo>
                  <a:lnTo>
                    <a:pt x="31" y="142"/>
                  </a:lnTo>
                  <a:lnTo>
                    <a:pt x="17" y="129"/>
                  </a:lnTo>
                  <a:lnTo>
                    <a:pt x="10" y="116"/>
                  </a:lnTo>
                  <a:lnTo>
                    <a:pt x="4" y="100"/>
                  </a:lnTo>
                  <a:lnTo>
                    <a:pt x="2" y="87"/>
                  </a:lnTo>
                  <a:lnTo>
                    <a:pt x="0" y="72"/>
                  </a:lnTo>
                  <a:lnTo>
                    <a:pt x="2" y="57"/>
                  </a:lnTo>
                  <a:lnTo>
                    <a:pt x="6" y="43"/>
                  </a:lnTo>
                  <a:lnTo>
                    <a:pt x="14" y="32"/>
                  </a:lnTo>
                  <a:lnTo>
                    <a:pt x="23" y="21"/>
                  </a:lnTo>
                  <a:lnTo>
                    <a:pt x="36" y="11"/>
                  </a:lnTo>
                  <a:lnTo>
                    <a:pt x="52" y="5"/>
                  </a:lnTo>
                  <a:lnTo>
                    <a:pt x="69" y="2"/>
                  </a:lnTo>
                  <a:lnTo>
                    <a:pt x="69"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691" name="Freeform 83"/>
            <p:cNvSpPr>
              <a:spLocks/>
            </p:cNvSpPr>
            <p:nvPr/>
          </p:nvSpPr>
          <p:spPr bwMode="auto">
            <a:xfrm>
              <a:off x="4888" y="1512"/>
              <a:ext cx="97" cy="88"/>
            </a:xfrm>
            <a:custGeom>
              <a:avLst/>
              <a:gdLst/>
              <a:ahLst/>
              <a:cxnLst>
                <a:cxn ang="0">
                  <a:pos x="72" y="3"/>
                </a:cxn>
                <a:cxn ang="0">
                  <a:pos x="87" y="0"/>
                </a:cxn>
                <a:cxn ang="0">
                  <a:pos x="104" y="2"/>
                </a:cxn>
                <a:cxn ang="0">
                  <a:pos x="120" y="5"/>
                </a:cxn>
                <a:cxn ang="0">
                  <a:pos x="137" y="13"/>
                </a:cxn>
                <a:cxn ang="0">
                  <a:pos x="148" y="21"/>
                </a:cxn>
                <a:cxn ang="0">
                  <a:pos x="162" y="34"/>
                </a:cxn>
                <a:cxn ang="0">
                  <a:pos x="171" y="45"/>
                </a:cxn>
                <a:cxn ang="0">
                  <a:pos x="182" y="62"/>
                </a:cxn>
                <a:cxn ang="0">
                  <a:pos x="186" y="76"/>
                </a:cxn>
                <a:cxn ang="0">
                  <a:pos x="192" y="91"/>
                </a:cxn>
                <a:cxn ang="0">
                  <a:pos x="194" y="106"/>
                </a:cxn>
                <a:cxn ang="0">
                  <a:pos x="194" y="121"/>
                </a:cxn>
                <a:cxn ang="0">
                  <a:pos x="188" y="133"/>
                </a:cxn>
                <a:cxn ang="0">
                  <a:pos x="182" y="146"/>
                </a:cxn>
                <a:cxn ang="0">
                  <a:pos x="173" y="157"/>
                </a:cxn>
                <a:cxn ang="0">
                  <a:pos x="162" y="167"/>
                </a:cxn>
                <a:cxn ang="0">
                  <a:pos x="165" y="144"/>
                </a:cxn>
                <a:cxn ang="0">
                  <a:pos x="165" y="125"/>
                </a:cxn>
                <a:cxn ang="0">
                  <a:pos x="158" y="108"/>
                </a:cxn>
                <a:cxn ang="0">
                  <a:pos x="148" y="97"/>
                </a:cxn>
                <a:cxn ang="0">
                  <a:pos x="135" y="85"/>
                </a:cxn>
                <a:cxn ang="0">
                  <a:pos x="120" y="78"/>
                </a:cxn>
                <a:cxn ang="0">
                  <a:pos x="104" y="72"/>
                </a:cxn>
                <a:cxn ang="0">
                  <a:pos x="89" y="70"/>
                </a:cxn>
                <a:cxn ang="0">
                  <a:pos x="72" y="68"/>
                </a:cxn>
                <a:cxn ang="0">
                  <a:pos x="59" y="72"/>
                </a:cxn>
                <a:cxn ang="0">
                  <a:pos x="47" y="76"/>
                </a:cxn>
                <a:cxn ang="0">
                  <a:pos x="44" y="85"/>
                </a:cxn>
                <a:cxn ang="0">
                  <a:pos x="38" y="95"/>
                </a:cxn>
                <a:cxn ang="0">
                  <a:pos x="44" y="110"/>
                </a:cxn>
                <a:cxn ang="0">
                  <a:pos x="55" y="127"/>
                </a:cxn>
                <a:cxn ang="0">
                  <a:pos x="72" y="148"/>
                </a:cxn>
                <a:cxn ang="0">
                  <a:pos x="82" y="150"/>
                </a:cxn>
                <a:cxn ang="0">
                  <a:pos x="89" y="157"/>
                </a:cxn>
                <a:cxn ang="0">
                  <a:pos x="95" y="165"/>
                </a:cxn>
                <a:cxn ang="0">
                  <a:pos x="104" y="176"/>
                </a:cxn>
                <a:cxn ang="0">
                  <a:pos x="82" y="171"/>
                </a:cxn>
                <a:cxn ang="0">
                  <a:pos x="63" y="165"/>
                </a:cxn>
                <a:cxn ang="0">
                  <a:pos x="46" y="154"/>
                </a:cxn>
                <a:cxn ang="0">
                  <a:pos x="30" y="144"/>
                </a:cxn>
                <a:cxn ang="0">
                  <a:pos x="19" y="131"/>
                </a:cxn>
                <a:cxn ang="0">
                  <a:pos x="9" y="117"/>
                </a:cxn>
                <a:cxn ang="0">
                  <a:pos x="2" y="102"/>
                </a:cxn>
                <a:cxn ang="0">
                  <a:pos x="2" y="89"/>
                </a:cxn>
                <a:cxn ang="0">
                  <a:pos x="0" y="72"/>
                </a:cxn>
                <a:cxn ang="0">
                  <a:pos x="2" y="57"/>
                </a:cxn>
                <a:cxn ang="0">
                  <a:pos x="4" y="43"/>
                </a:cxn>
                <a:cxn ang="0">
                  <a:pos x="13" y="32"/>
                </a:cxn>
                <a:cxn ang="0">
                  <a:pos x="25" y="19"/>
                </a:cxn>
                <a:cxn ang="0">
                  <a:pos x="36" y="11"/>
                </a:cxn>
                <a:cxn ang="0">
                  <a:pos x="53" y="5"/>
                </a:cxn>
                <a:cxn ang="0">
                  <a:pos x="72" y="3"/>
                </a:cxn>
                <a:cxn ang="0">
                  <a:pos x="72" y="3"/>
                </a:cxn>
              </a:cxnLst>
              <a:rect l="0" t="0" r="r" b="b"/>
              <a:pathLst>
                <a:path w="194" h="176">
                  <a:moveTo>
                    <a:pt x="72" y="3"/>
                  </a:moveTo>
                  <a:lnTo>
                    <a:pt x="87" y="0"/>
                  </a:lnTo>
                  <a:lnTo>
                    <a:pt x="104" y="2"/>
                  </a:lnTo>
                  <a:lnTo>
                    <a:pt x="120" y="5"/>
                  </a:lnTo>
                  <a:lnTo>
                    <a:pt x="137" y="13"/>
                  </a:lnTo>
                  <a:lnTo>
                    <a:pt x="148" y="21"/>
                  </a:lnTo>
                  <a:lnTo>
                    <a:pt x="162" y="34"/>
                  </a:lnTo>
                  <a:lnTo>
                    <a:pt x="171" y="45"/>
                  </a:lnTo>
                  <a:lnTo>
                    <a:pt x="182" y="62"/>
                  </a:lnTo>
                  <a:lnTo>
                    <a:pt x="186" y="76"/>
                  </a:lnTo>
                  <a:lnTo>
                    <a:pt x="192" y="91"/>
                  </a:lnTo>
                  <a:lnTo>
                    <a:pt x="194" y="106"/>
                  </a:lnTo>
                  <a:lnTo>
                    <a:pt x="194" y="121"/>
                  </a:lnTo>
                  <a:lnTo>
                    <a:pt x="188" y="133"/>
                  </a:lnTo>
                  <a:lnTo>
                    <a:pt x="182" y="146"/>
                  </a:lnTo>
                  <a:lnTo>
                    <a:pt x="173" y="157"/>
                  </a:lnTo>
                  <a:lnTo>
                    <a:pt x="162" y="167"/>
                  </a:lnTo>
                  <a:lnTo>
                    <a:pt x="165" y="144"/>
                  </a:lnTo>
                  <a:lnTo>
                    <a:pt x="165" y="125"/>
                  </a:lnTo>
                  <a:lnTo>
                    <a:pt x="158" y="108"/>
                  </a:lnTo>
                  <a:lnTo>
                    <a:pt x="148" y="97"/>
                  </a:lnTo>
                  <a:lnTo>
                    <a:pt x="135" y="85"/>
                  </a:lnTo>
                  <a:lnTo>
                    <a:pt x="120" y="78"/>
                  </a:lnTo>
                  <a:lnTo>
                    <a:pt x="104" y="72"/>
                  </a:lnTo>
                  <a:lnTo>
                    <a:pt x="89" y="70"/>
                  </a:lnTo>
                  <a:lnTo>
                    <a:pt x="72" y="68"/>
                  </a:lnTo>
                  <a:lnTo>
                    <a:pt x="59" y="72"/>
                  </a:lnTo>
                  <a:lnTo>
                    <a:pt x="47" y="76"/>
                  </a:lnTo>
                  <a:lnTo>
                    <a:pt x="44" y="85"/>
                  </a:lnTo>
                  <a:lnTo>
                    <a:pt x="38" y="95"/>
                  </a:lnTo>
                  <a:lnTo>
                    <a:pt x="44" y="110"/>
                  </a:lnTo>
                  <a:lnTo>
                    <a:pt x="55" y="127"/>
                  </a:lnTo>
                  <a:lnTo>
                    <a:pt x="72" y="148"/>
                  </a:lnTo>
                  <a:lnTo>
                    <a:pt x="82" y="150"/>
                  </a:lnTo>
                  <a:lnTo>
                    <a:pt x="89" y="157"/>
                  </a:lnTo>
                  <a:lnTo>
                    <a:pt x="95" y="165"/>
                  </a:lnTo>
                  <a:lnTo>
                    <a:pt x="104" y="176"/>
                  </a:lnTo>
                  <a:lnTo>
                    <a:pt x="82" y="171"/>
                  </a:lnTo>
                  <a:lnTo>
                    <a:pt x="63" y="165"/>
                  </a:lnTo>
                  <a:lnTo>
                    <a:pt x="46" y="154"/>
                  </a:lnTo>
                  <a:lnTo>
                    <a:pt x="30" y="144"/>
                  </a:lnTo>
                  <a:lnTo>
                    <a:pt x="19" y="131"/>
                  </a:lnTo>
                  <a:lnTo>
                    <a:pt x="9" y="117"/>
                  </a:lnTo>
                  <a:lnTo>
                    <a:pt x="2" y="102"/>
                  </a:lnTo>
                  <a:lnTo>
                    <a:pt x="2" y="89"/>
                  </a:lnTo>
                  <a:lnTo>
                    <a:pt x="0" y="72"/>
                  </a:lnTo>
                  <a:lnTo>
                    <a:pt x="2" y="57"/>
                  </a:lnTo>
                  <a:lnTo>
                    <a:pt x="4" y="43"/>
                  </a:lnTo>
                  <a:lnTo>
                    <a:pt x="13" y="32"/>
                  </a:lnTo>
                  <a:lnTo>
                    <a:pt x="25" y="19"/>
                  </a:lnTo>
                  <a:lnTo>
                    <a:pt x="36" y="11"/>
                  </a:lnTo>
                  <a:lnTo>
                    <a:pt x="53" y="5"/>
                  </a:lnTo>
                  <a:lnTo>
                    <a:pt x="72" y="3"/>
                  </a:lnTo>
                  <a:lnTo>
                    <a:pt x="72"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692" name="Freeform 84"/>
            <p:cNvSpPr>
              <a:spLocks/>
            </p:cNvSpPr>
            <p:nvPr/>
          </p:nvSpPr>
          <p:spPr bwMode="auto">
            <a:xfrm>
              <a:off x="4929" y="1302"/>
              <a:ext cx="332" cy="90"/>
            </a:xfrm>
            <a:custGeom>
              <a:avLst/>
              <a:gdLst/>
              <a:ahLst/>
              <a:cxnLst>
                <a:cxn ang="0">
                  <a:pos x="5" y="0"/>
                </a:cxn>
                <a:cxn ang="0">
                  <a:pos x="42" y="15"/>
                </a:cxn>
                <a:cxn ang="0">
                  <a:pos x="80" y="32"/>
                </a:cxn>
                <a:cxn ang="0">
                  <a:pos x="118" y="47"/>
                </a:cxn>
                <a:cxn ang="0">
                  <a:pos x="157" y="64"/>
                </a:cxn>
                <a:cxn ang="0">
                  <a:pos x="196" y="76"/>
                </a:cxn>
                <a:cxn ang="0">
                  <a:pos x="234" y="89"/>
                </a:cxn>
                <a:cxn ang="0">
                  <a:pos x="272" y="98"/>
                </a:cxn>
                <a:cxn ang="0">
                  <a:pos x="312" y="106"/>
                </a:cxn>
                <a:cxn ang="0">
                  <a:pos x="350" y="110"/>
                </a:cxn>
                <a:cxn ang="0">
                  <a:pos x="388" y="110"/>
                </a:cxn>
                <a:cxn ang="0">
                  <a:pos x="426" y="108"/>
                </a:cxn>
                <a:cxn ang="0">
                  <a:pos x="464" y="104"/>
                </a:cxn>
                <a:cxn ang="0">
                  <a:pos x="502" y="95"/>
                </a:cxn>
                <a:cxn ang="0">
                  <a:pos x="540" y="83"/>
                </a:cxn>
                <a:cxn ang="0">
                  <a:pos x="578" y="66"/>
                </a:cxn>
                <a:cxn ang="0">
                  <a:pos x="618" y="45"/>
                </a:cxn>
                <a:cxn ang="0">
                  <a:pos x="625" y="51"/>
                </a:cxn>
                <a:cxn ang="0">
                  <a:pos x="640" y="53"/>
                </a:cxn>
                <a:cxn ang="0">
                  <a:pos x="654" y="53"/>
                </a:cxn>
                <a:cxn ang="0">
                  <a:pos x="663" y="60"/>
                </a:cxn>
                <a:cxn ang="0">
                  <a:pos x="631" y="79"/>
                </a:cxn>
                <a:cxn ang="0">
                  <a:pos x="601" y="96"/>
                </a:cxn>
                <a:cxn ang="0">
                  <a:pos x="568" y="112"/>
                </a:cxn>
                <a:cxn ang="0">
                  <a:pos x="538" y="125"/>
                </a:cxn>
                <a:cxn ang="0">
                  <a:pos x="504" y="135"/>
                </a:cxn>
                <a:cxn ang="0">
                  <a:pos x="471" y="146"/>
                </a:cxn>
                <a:cxn ang="0">
                  <a:pos x="437" y="154"/>
                </a:cxn>
                <a:cxn ang="0">
                  <a:pos x="405" y="163"/>
                </a:cxn>
                <a:cxn ang="0">
                  <a:pos x="369" y="167"/>
                </a:cxn>
                <a:cxn ang="0">
                  <a:pos x="334" y="171"/>
                </a:cxn>
                <a:cxn ang="0">
                  <a:pos x="298" y="173"/>
                </a:cxn>
                <a:cxn ang="0">
                  <a:pos x="264" y="176"/>
                </a:cxn>
                <a:cxn ang="0">
                  <a:pos x="226" y="176"/>
                </a:cxn>
                <a:cxn ang="0">
                  <a:pos x="192" y="178"/>
                </a:cxn>
                <a:cxn ang="0">
                  <a:pos x="154" y="178"/>
                </a:cxn>
                <a:cxn ang="0">
                  <a:pos x="119" y="180"/>
                </a:cxn>
                <a:cxn ang="0">
                  <a:pos x="104" y="176"/>
                </a:cxn>
                <a:cxn ang="0">
                  <a:pos x="91" y="171"/>
                </a:cxn>
                <a:cxn ang="0">
                  <a:pos x="78" y="163"/>
                </a:cxn>
                <a:cxn ang="0">
                  <a:pos x="66" y="155"/>
                </a:cxn>
                <a:cxn ang="0">
                  <a:pos x="55" y="144"/>
                </a:cxn>
                <a:cxn ang="0">
                  <a:pos x="43" y="135"/>
                </a:cxn>
                <a:cxn ang="0">
                  <a:pos x="34" y="121"/>
                </a:cxn>
                <a:cxn ang="0">
                  <a:pos x="26" y="110"/>
                </a:cxn>
                <a:cxn ang="0">
                  <a:pos x="17" y="95"/>
                </a:cxn>
                <a:cxn ang="0">
                  <a:pos x="11" y="79"/>
                </a:cxn>
                <a:cxn ang="0">
                  <a:pos x="3" y="64"/>
                </a:cxn>
                <a:cxn ang="0">
                  <a:pos x="2" y="51"/>
                </a:cxn>
                <a:cxn ang="0">
                  <a:pos x="0" y="36"/>
                </a:cxn>
                <a:cxn ang="0">
                  <a:pos x="0" y="22"/>
                </a:cxn>
                <a:cxn ang="0">
                  <a:pos x="0" y="11"/>
                </a:cxn>
                <a:cxn ang="0">
                  <a:pos x="5" y="0"/>
                </a:cxn>
                <a:cxn ang="0">
                  <a:pos x="5" y="0"/>
                </a:cxn>
              </a:cxnLst>
              <a:rect l="0" t="0" r="r" b="b"/>
              <a:pathLst>
                <a:path w="663" h="180">
                  <a:moveTo>
                    <a:pt x="5" y="0"/>
                  </a:moveTo>
                  <a:lnTo>
                    <a:pt x="42" y="15"/>
                  </a:lnTo>
                  <a:lnTo>
                    <a:pt x="80" y="32"/>
                  </a:lnTo>
                  <a:lnTo>
                    <a:pt x="118" y="47"/>
                  </a:lnTo>
                  <a:lnTo>
                    <a:pt x="157" y="64"/>
                  </a:lnTo>
                  <a:lnTo>
                    <a:pt x="196" y="76"/>
                  </a:lnTo>
                  <a:lnTo>
                    <a:pt x="234" y="89"/>
                  </a:lnTo>
                  <a:lnTo>
                    <a:pt x="272" y="98"/>
                  </a:lnTo>
                  <a:lnTo>
                    <a:pt x="312" y="106"/>
                  </a:lnTo>
                  <a:lnTo>
                    <a:pt x="350" y="110"/>
                  </a:lnTo>
                  <a:lnTo>
                    <a:pt x="388" y="110"/>
                  </a:lnTo>
                  <a:lnTo>
                    <a:pt x="426" y="108"/>
                  </a:lnTo>
                  <a:lnTo>
                    <a:pt x="464" y="104"/>
                  </a:lnTo>
                  <a:lnTo>
                    <a:pt x="502" y="95"/>
                  </a:lnTo>
                  <a:lnTo>
                    <a:pt x="540" y="83"/>
                  </a:lnTo>
                  <a:lnTo>
                    <a:pt x="578" y="66"/>
                  </a:lnTo>
                  <a:lnTo>
                    <a:pt x="618" y="45"/>
                  </a:lnTo>
                  <a:lnTo>
                    <a:pt x="625" y="51"/>
                  </a:lnTo>
                  <a:lnTo>
                    <a:pt x="640" y="53"/>
                  </a:lnTo>
                  <a:lnTo>
                    <a:pt x="654" y="53"/>
                  </a:lnTo>
                  <a:lnTo>
                    <a:pt x="663" y="60"/>
                  </a:lnTo>
                  <a:lnTo>
                    <a:pt x="631" y="79"/>
                  </a:lnTo>
                  <a:lnTo>
                    <a:pt x="601" y="96"/>
                  </a:lnTo>
                  <a:lnTo>
                    <a:pt x="568" y="112"/>
                  </a:lnTo>
                  <a:lnTo>
                    <a:pt x="538" y="125"/>
                  </a:lnTo>
                  <a:lnTo>
                    <a:pt x="504" y="135"/>
                  </a:lnTo>
                  <a:lnTo>
                    <a:pt x="471" y="146"/>
                  </a:lnTo>
                  <a:lnTo>
                    <a:pt x="437" y="154"/>
                  </a:lnTo>
                  <a:lnTo>
                    <a:pt x="405" y="163"/>
                  </a:lnTo>
                  <a:lnTo>
                    <a:pt x="369" y="167"/>
                  </a:lnTo>
                  <a:lnTo>
                    <a:pt x="334" y="171"/>
                  </a:lnTo>
                  <a:lnTo>
                    <a:pt x="298" y="173"/>
                  </a:lnTo>
                  <a:lnTo>
                    <a:pt x="264" y="176"/>
                  </a:lnTo>
                  <a:lnTo>
                    <a:pt x="226" y="176"/>
                  </a:lnTo>
                  <a:lnTo>
                    <a:pt x="192" y="178"/>
                  </a:lnTo>
                  <a:lnTo>
                    <a:pt x="154" y="178"/>
                  </a:lnTo>
                  <a:lnTo>
                    <a:pt x="119" y="180"/>
                  </a:lnTo>
                  <a:lnTo>
                    <a:pt x="104" y="176"/>
                  </a:lnTo>
                  <a:lnTo>
                    <a:pt x="91" y="171"/>
                  </a:lnTo>
                  <a:lnTo>
                    <a:pt x="78" y="163"/>
                  </a:lnTo>
                  <a:lnTo>
                    <a:pt x="66" y="155"/>
                  </a:lnTo>
                  <a:lnTo>
                    <a:pt x="55" y="144"/>
                  </a:lnTo>
                  <a:lnTo>
                    <a:pt x="43" y="135"/>
                  </a:lnTo>
                  <a:lnTo>
                    <a:pt x="34" y="121"/>
                  </a:lnTo>
                  <a:lnTo>
                    <a:pt x="26" y="110"/>
                  </a:lnTo>
                  <a:lnTo>
                    <a:pt x="17" y="95"/>
                  </a:lnTo>
                  <a:lnTo>
                    <a:pt x="11" y="79"/>
                  </a:lnTo>
                  <a:lnTo>
                    <a:pt x="3" y="64"/>
                  </a:lnTo>
                  <a:lnTo>
                    <a:pt x="2" y="51"/>
                  </a:lnTo>
                  <a:lnTo>
                    <a:pt x="0" y="36"/>
                  </a:lnTo>
                  <a:lnTo>
                    <a:pt x="0" y="22"/>
                  </a:lnTo>
                  <a:lnTo>
                    <a:pt x="0" y="11"/>
                  </a:lnTo>
                  <a:lnTo>
                    <a:pt x="5" y="0"/>
                  </a:lnTo>
                  <a:lnTo>
                    <a:pt x="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93" name="Freeform 85"/>
            <p:cNvSpPr>
              <a:spLocks/>
            </p:cNvSpPr>
            <p:nvPr/>
          </p:nvSpPr>
          <p:spPr bwMode="auto">
            <a:xfrm>
              <a:off x="4477" y="1294"/>
              <a:ext cx="587" cy="371"/>
            </a:xfrm>
            <a:custGeom>
              <a:avLst/>
              <a:gdLst/>
              <a:ahLst/>
              <a:cxnLst>
                <a:cxn ang="0">
                  <a:pos x="401" y="0"/>
                </a:cxn>
                <a:cxn ang="0">
                  <a:pos x="540" y="19"/>
                </a:cxn>
                <a:cxn ang="0">
                  <a:pos x="678" y="69"/>
                </a:cxn>
                <a:cxn ang="0">
                  <a:pos x="806" y="143"/>
                </a:cxn>
                <a:cxn ang="0">
                  <a:pos x="916" y="240"/>
                </a:cxn>
                <a:cxn ang="0">
                  <a:pos x="1007" y="354"/>
                </a:cxn>
                <a:cxn ang="0">
                  <a:pos x="1068" y="485"/>
                </a:cxn>
                <a:cxn ang="0">
                  <a:pos x="1093" y="626"/>
                </a:cxn>
                <a:cxn ang="0">
                  <a:pos x="1108" y="704"/>
                </a:cxn>
                <a:cxn ang="0">
                  <a:pos x="1146" y="713"/>
                </a:cxn>
                <a:cxn ang="0">
                  <a:pos x="1169" y="730"/>
                </a:cxn>
                <a:cxn ang="0">
                  <a:pos x="1159" y="738"/>
                </a:cxn>
                <a:cxn ang="0">
                  <a:pos x="1131" y="732"/>
                </a:cxn>
                <a:cxn ang="0">
                  <a:pos x="1102" y="723"/>
                </a:cxn>
                <a:cxn ang="0">
                  <a:pos x="1072" y="711"/>
                </a:cxn>
                <a:cxn ang="0">
                  <a:pos x="1040" y="698"/>
                </a:cxn>
                <a:cxn ang="0">
                  <a:pos x="1011" y="685"/>
                </a:cxn>
                <a:cxn ang="0">
                  <a:pos x="983" y="671"/>
                </a:cxn>
                <a:cxn ang="0">
                  <a:pos x="958" y="660"/>
                </a:cxn>
                <a:cxn ang="0">
                  <a:pos x="950" y="654"/>
                </a:cxn>
                <a:cxn ang="0">
                  <a:pos x="967" y="660"/>
                </a:cxn>
                <a:cxn ang="0">
                  <a:pos x="996" y="671"/>
                </a:cxn>
                <a:cxn ang="0">
                  <a:pos x="1023" y="677"/>
                </a:cxn>
                <a:cxn ang="0">
                  <a:pos x="1051" y="687"/>
                </a:cxn>
                <a:cxn ang="0">
                  <a:pos x="1064" y="597"/>
                </a:cxn>
                <a:cxn ang="0">
                  <a:pos x="1015" y="420"/>
                </a:cxn>
                <a:cxn ang="0">
                  <a:pos x="914" y="266"/>
                </a:cxn>
                <a:cxn ang="0">
                  <a:pos x="773" y="141"/>
                </a:cxn>
                <a:cxn ang="0">
                  <a:pos x="606" y="57"/>
                </a:cxn>
                <a:cxn ang="0">
                  <a:pos x="426" y="21"/>
                </a:cxn>
                <a:cxn ang="0">
                  <a:pos x="243" y="46"/>
                </a:cxn>
                <a:cxn ang="0">
                  <a:pos x="74" y="141"/>
                </a:cxn>
                <a:cxn ang="0">
                  <a:pos x="0" y="211"/>
                </a:cxn>
                <a:cxn ang="0">
                  <a:pos x="17" y="183"/>
                </a:cxn>
                <a:cxn ang="0">
                  <a:pos x="38" y="154"/>
                </a:cxn>
                <a:cxn ang="0">
                  <a:pos x="72" y="120"/>
                </a:cxn>
                <a:cxn ang="0">
                  <a:pos x="106" y="90"/>
                </a:cxn>
                <a:cxn ang="0">
                  <a:pos x="144" y="65"/>
                </a:cxn>
                <a:cxn ang="0">
                  <a:pos x="182" y="44"/>
                </a:cxn>
                <a:cxn ang="0">
                  <a:pos x="222" y="27"/>
                </a:cxn>
                <a:cxn ang="0">
                  <a:pos x="266" y="14"/>
                </a:cxn>
                <a:cxn ang="0">
                  <a:pos x="310" y="4"/>
                </a:cxn>
                <a:cxn ang="0">
                  <a:pos x="334" y="4"/>
                </a:cxn>
              </a:cxnLst>
              <a:rect l="0" t="0" r="r" b="b"/>
              <a:pathLst>
                <a:path w="1175" h="742">
                  <a:moveTo>
                    <a:pt x="334" y="4"/>
                  </a:moveTo>
                  <a:lnTo>
                    <a:pt x="401" y="0"/>
                  </a:lnTo>
                  <a:lnTo>
                    <a:pt x="471" y="6"/>
                  </a:lnTo>
                  <a:lnTo>
                    <a:pt x="540" y="19"/>
                  </a:lnTo>
                  <a:lnTo>
                    <a:pt x="612" y="42"/>
                  </a:lnTo>
                  <a:lnTo>
                    <a:pt x="678" y="69"/>
                  </a:lnTo>
                  <a:lnTo>
                    <a:pt x="745" y="103"/>
                  </a:lnTo>
                  <a:lnTo>
                    <a:pt x="806" y="143"/>
                  </a:lnTo>
                  <a:lnTo>
                    <a:pt x="867" y="190"/>
                  </a:lnTo>
                  <a:lnTo>
                    <a:pt x="916" y="240"/>
                  </a:lnTo>
                  <a:lnTo>
                    <a:pt x="966" y="295"/>
                  </a:lnTo>
                  <a:lnTo>
                    <a:pt x="1007" y="354"/>
                  </a:lnTo>
                  <a:lnTo>
                    <a:pt x="1043" y="419"/>
                  </a:lnTo>
                  <a:lnTo>
                    <a:pt x="1068" y="485"/>
                  </a:lnTo>
                  <a:lnTo>
                    <a:pt x="1085" y="553"/>
                  </a:lnTo>
                  <a:lnTo>
                    <a:pt x="1093" y="626"/>
                  </a:lnTo>
                  <a:lnTo>
                    <a:pt x="1091" y="702"/>
                  </a:lnTo>
                  <a:lnTo>
                    <a:pt x="1108" y="704"/>
                  </a:lnTo>
                  <a:lnTo>
                    <a:pt x="1127" y="709"/>
                  </a:lnTo>
                  <a:lnTo>
                    <a:pt x="1146" y="713"/>
                  </a:lnTo>
                  <a:lnTo>
                    <a:pt x="1165" y="719"/>
                  </a:lnTo>
                  <a:lnTo>
                    <a:pt x="1169" y="730"/>
                  </a:lnTo>
                  <a:lnTo>
                    <a:pt x="1175" y="742"/>
                  </a:lnTo>
                  <a:lnTo>
                    <a:pt x="1159" y="738"/>
                  </a:lnTo>
                  <a:lnTo>
                    <a:pt x="1146" y="736"/>
                  </a:lnTo>
                  <a:lnTo>
                    <a:pt x="1131" y="732"/>
                  </a:lnTo>
                  <a:lnTo>
                    <a:pt x="1118" y="728"/>
                  </a:lnTo>
                  <a:lnTo>
                    <a:pt x="1102" y="723"/>
                  </a:lnTo>
                  <a:lnTo>
                    <a:pt x="1087" y="717"/>
                  </a:lnTo>
                  <a:lnTo>
                    <a:pt x="1072" y="711"/>
                  </a:lnTo>
                  <a:lnTo>
                    <a:pt x="1057" y="706"/>
                  </a:lnTo>
                  <a:lnTo>
                    <a:pt x="1040" y="698"/>
                  </a:lnTo>
                  <a:lnTo>
                    <a:pt x="1026" y="690"/>
                  </a:lnTo>
                  <a:lnTo>
                    <a:pt x="1011" y="685"/>
                  </a:lnTo>
                  <a:lnTo>
                    <a:pt x="998" y="679"/>
                  </a:lnTo>
                  <a:lnTo>
                    <a:pt x="983" y="671"/>
                  </a:lnTo>
                  <a:lnTo>
                    <a:pt x="969" y="666"/>
                  </a:lnTo>
                  <a:lnTo>
                    <a:pt x="958" y="660"/>
                  </a:lnTo>
                  <a:lnTo>
                    <a:pt x="948" y="656"/>
                  </a:lnTo>
                  <a:lnTo>
                    <a:pt x="950" y="654"/>
                  </a:lnTo>
                  <a:lnTo>
                    <a:pt x="958" y="658"/>
                  </a:lnTo>
                  <a:lnTo>
                    <a:pt x="967" y="660"/>
                  </a:lnTo>
                  <a:lnTo>
                    <a:pt x="979" y="666"/>
                  </a:lnTo>
                  <a:lnTo>
                    <a:pt x="996" y="671"/>
                  </a:lnTo>
                  <a:lnTo>
                    <a:pt x="1009" y="675"/>
                  </a:lnTo>
                  <a:lnTo>
                    <a:pt x="1023" y="677"/>
                  </a:lnTo>
                  <a:lnTo>
                    <a:pt x="1038" y="681"/>
                  </a:lnTo>
                  <a:lnTo>
                    <a:pt x="1051" y="687"/>
                  </a:lnTo>
                  <a:lnTo>
                    <a:pt x="1068" y="692"/>
                  </a:lnTo>
                  <a:lnTo>
                    <a:pt x="1064" y="597"/>
                  </a:lnTo>
                  <a:lnTo>
                    <a:pt x="1047" y="508"/>
                  </a:lnTo>
                  <a:lnTo>
                    <a:pt x="1015" y="420"/>
                  </a:lnTo>
                  <a:lnTo>
                    <a:pt x="971" y="341"/>
                  </a:lnTo>
                  <a:lnTo>
                    <a:pt x="914" y="266"/>
                  </a:lnTo>
                  <a:lnTo>
                    <a:pt x="850" y="200"/>
                  </a:lnTo>
                  <a:lnTo>
                    <a:pt x="773" y="141"/>
                  </a:lnTo>
                  <a:lnTo>
                    <a:pt x="694" y="95"/>
                  </a:lnTo>
                  <a:lnTo>
                    <a:pt x="606" y="57"/>
                  </a:lnTo>
                  <a:lnTo>
                    <a:pt x="517" y="33"/>
                  </a:lnTo>
                  <a:lnTo>
                    <a:pt x="426" y="21"/>
                  </a:lnTo>
                  <a:lnTo>
                    <a:pt x="334" y="27"/>
                  </a:lnTo>
                  <a:lnTo>
                    <a:pt x="243" y="46"/>
                  </a:lnTo>
                  <a:lnTo>
                    <a:pt x="157" y="84"/>
                  </a:lnTo>
                  <a:lnTo>
                    <a:pt x="74" y="141"/>
                  </a:lnTo>
                  <a:lnTo>
                    <a:pt x="0" y="217"/>
                  </a:lnTo>
                  <a:lnTo>
                    <a:pt x="0" y="211"/>
                  </a:lnTo>
                  <a:lnTo>
                    <a:pt x="9" y="198"/>
                  </a:lnTo>
                  <a:lnTo>
                    <a:pt x="17" y="183"/>
                  </a:lnTo>
                  <a:lnTo>
                    <a:pt x="21" y="173"/>
                  </a:lnTo>
                  <a:lnTo>
                    <a:pt x="38" y="154"/>
                  </a:lnTo>
                  <a:lnTo>
                    <a:pt x="55" y="137"/>
                  </a:lnTo>
                  <a:lnTo>
                    <a:pt x="72" y="120"/>
                  </a:lnTo>
                  <a:lnTo>
                    <a:pt x="89" y="105"/>
                  </a:lnTo>
                  <a:lnTo>
                    <a:pt x="106" y="90"/>
                  </a:lnTo>
                  <a:lnTo>
                    <a:pt x="125" y="76"/>
                  </a:lnTo>
                  <a:lnTo>
                    <a:pt x="144" y="65"/>
                  </a:lnTo>
                  <a:lnTo>
                    <a:pt x="165" y="55"/>
                  </a:lnTo>
                  <a:lnTo>
                    <a:pt x="182" y="44"/>
                  </a:lnTo>
                  <a:lnTo>
                    <a:pt x="203" y="35"/>
                  </a:lnTo>
                  <a:lnTo>
                    <a:pt x="222" y="27"/>
                  </a:lnTo>
                  <a:lnTo>
                    <a:pt x="245" y="21"/>
                  </a:lnTo>
                  <a:lnTo>
                    <a:pt x="266" y="14"/>
                  </a:lnTo>
                  <a:lnTo>
                    <a:pt x="287" y="10"/>
                  </a:lnTo>
                  <a:lnTo>
                    <a:pt x="310" y="4"/>
                  </a:lnTo>
                  <a:lnTo>
                    <a:pt x="334" y="4"/>
                  </a:lnTo>
                  <a:lnTo>
                    <a:pt x="334"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694" name="Freeform 86"/>
            <p:cNvSpPr>
              <a:spLocks/>
            </p:cNvSpPr>
            <p:nvPr/>
          </p:nvSpPr>
          <p:spPr bwMode="auto">
            <a:xfrm>
              <a:off x="4950" y="1748"/>
              <a:ext cx="554" cy="369"/>
            </a:xfrm>
            <a:custGeom>
              <a:avLst/>
              <a:gdLst/>
              <a:ahLst/>
              <a:cxnLst>
                <a:cxn ang="0">
                  <a:pos x="1081" y="38"/>
                </a:cxn>
                <a:cxn ang="0">
                  <a:pos x="1093" y="125"/>
                </a:cxn>
                <a:cxn ang="0">
                  <a:pos x="1104" y="220"/>
                </a:cxn>
                <a:cxn ang="0">
                  <a:pos x="1104" y="321"/>
                </a:cxn>
                <a:cxn ang="0">
                  <a:pos x="1093" y="414"/>
                </a:cxn>
                <a:cxn ang="0">
                  <a:pos x="1062" y="502"/>
                </a:cxn>
                <a:cxn ang="0">
                  <a:pos x="1009" y="574"/>
                </a:cxn>
                <a:cxn ang="0">
                  <a:pos x="929" y="625"/>
                </a:cxn>
                <a:cxn ang="0">
                  <a:pos x="838" y="654"/>
                </a:cxn>
                <a:cxn ang="0">
                  <a:pos x="739" y="673"/>
                </a:cxn>
                <a:cxn ang="0">
                  <a:pos x="627" y="686"/>
                </a:cxn>
                <a:cxn ang="0">
                  <a:pos x="503" y="696"/>
                </a:cxn>
                <a:cxn ang="0">
                  <a:pos x="378" y="703"/>
                </a:cxn>
                <a:cxn ang="0">
                  <a:pos x="252" y="707"/>
                </a:cxn>
                <a:cxn ang="0">
                  <a:pos x="138" y="717"/>
                </a:cxn>
                <a:cxn ang="0">
                  <a:pos x="39" y="728"/>
                </a:cxn>
                <a:cxn ang="0">
                  <a:pos x="1" y="734"/>
                </a:cxn>
                <a:cxn ang="0">
                  <a:pos x="22" y="728"/>
                </a:cxn>
                <a:cxn ang="0">
                  <a:pos x="60" y="718"/>
                </a:cxn>
                <a:cxn ang="0">
                  <a:pos x="106" y="707"/>
                </a:cxn>
                <a:cxn ang="0">
                  <a:pos x="155" y="698"/>
                </a:cxn>
                <a:cxn ang="0">
                  <a:pos x="201" y="686"/>
                </a:cxn>
                <a:cxn ang="0">
                  <a:pos x="241" y="679"/>
                </a:cxn>
                <a:cxn ang="0">
                  <a:pos x="268" y="675"/>
                </a:cxn>
                <a:cxn ang="0">
                  <a:pos x="338" y="665"/>
                </a:cxn>
                <a:cxn ang="0">
                  <a:pos x="475" y="652"/>
                </a:cxn>
                <a:cxn ang="0">
                  <a:pos x="612" y="639"/>
                </a:cxn>
                <a:cxn ang="0">
                  <a:pos x="743" y="618"/>
                </a:cxn>
                <a:cxn ang="0">
                  <a:pos x="861" y="580"/>
                </a:cxn>
                <a:cxn ang="0">
                  <a:pos x="956" y="521"/>
                </a:cxn>
                <a:cxn ang="0">
                  <a:pos x="1022" y="430"/>
                </a:cxn>
                <a:cxn ang="0">
                  <a:pos x="1055" y="302"/>
                </a:cxn>
                <a:cxn ang="0">
                  <a:pos x="1055" y="207"/>
                </a:cxn>
                <a:cxn ang="0">
                  <a:pos x="1055" y="179"/>
                </a:cxn>
                <a:cxn ang="0">
                  <a:pos x="1053" y="150"/>
                </a:cxn>
                <a:cxn ang="0">
                  <a:pos x="1051" y="120"/>
                </a:cxn>
                <a:cxn ang="0">
                  <a:pos x="1049" y="91"/>
                </a:cxn>
                <a:cxn ang="0">
                  <a:pos x="1049" y="63"/>
                </a:cxn>
                <a:cxn ang="0">
                  <a:pos x="1055" y="36"/>
                </a:cxn>
                <a:cxn ang="0">
                  <a:pos x="1066" y="11"/>
                </a:cxn>
                <a:cxn ang="0">
                  <a:pos x="1076" y="0"/>
                </a:cxn>
              </a:cxnLst>
              <a:rect l="0" t="0" r="r" b="b"/>
              <a:pathLst>
                <a:path w="1106" h="737">
                  <a:moveTo>
                    <a:pt x="1076" y="0"/>
                  </a:moveTo>
                  <a:lnTo>
                    <a:pt x="1081" y="38"/>
                  </a:lnTo>
                  <a:lnTo>
                    <a:pt x="1087" y="80"/>
                  </a:lnTo>
                  <a:lnTo>
                    <a:pt x="1093" y="125"/>
                  </a:lnTo>
                  <a:lnTo>
                    <a:pt x="1100" y="173"/>
                  </a:lnTo>
                  <a:lnTo>
                    <a:pt x="1104" y="220"/>
                  </a:lnTo>
                  <a:lnTo>
                    <a:pt x="1106" y="272"/>
                  </a:lnTo>
                  <a:lnTo>
                    <a:pt x="1104" y="321"/>
                  </a:lnTo>
                  <a:lnTo>
                    <a:pt x="1102" y="371"/>
                  </a:lnTo>
                  <a:lnTo>
                    <a:pt x="1093" y="414"/>
                  </a:lnTo>
                  <a:lnTo>
                    <a:pt x="1081" y="460"/>
                  </a:lnTo>
                  <a:lnTo>
                    <a:pt x="1062" y="502"/>
                  </a:lnTo>
                  <a:lnTo>
                    <a:pt x="1040" y="542"/>
                  </a:lnTo>
                  <a:lnTo>
                    <a:pt x="1009" y="574"/>
                  </a:lnTo>
                  <a:lnTo>
                    <a:pt x="973" y="603"/>
                  </a:lnTo>
                  <a:lnTo>
                    <a:pt x="929" y="625"/>
                  </a:lnTo>
                  <a:lnTo>
                    <a:pt x="880" y="644"/>
                  </a:lnTo>
                  <a:lnTo>
                    <a:pt x="838" y="654"/>
                  </a:lnTo>
                  <a:lnTo>
                    <a:pt x="790" y="665"/>
                  </a:lnTo>
                  <a:lnTo>
                    <a:pt x="739" y="673"/>
                  </a:lnTo>
                  <a:lnTo>
                    <a:pt x="686" y="682"/>
                  </a:lnTo>
                  <a:lnTo>
                    <a:pt x="627" y="686"/>
                  </a:lnTo>
                  <a:lnTo>
                    <a:pt x="566" y="692"/>
                  </a:lnTo>
                  <a:lnTo>
                    <a:pt x="503" y="696"/>
                  </a:lnTo>
                  <a:lnTo>
                    <a:pt x="443" y="701"/>
                  </a:lnTo>
                  <a:lnTo>
                    <a:pt x="378" y="703"/>
                  </a:lnTo>
                  <a:lnTo>
                    <a:pt x="315" y="705"/>
                  </a:lnTo>
                  <a:lnTo>
                    <a:pt x="252" y="707"/>
                  </a:lnTo>
                  <a:lnTo>
                    <a:pt x="195" y="713"/>
                  </a:lnTo>
                  <a:lnTo>
                    <a:pt x="138" y="717"/>
                  </a:lnTo>
                  <a:lnTo>
                    <a:pt x="87" y="722"/>
                  </a:lnTo>
                  <a:lnTo>
                    <a:pt x="39" y="728"/>
                  </a:lnTo>
                  <a:lnTo>
                    <a:pt x="0" y="737"/>
                  </a:lnTo>
                  <a:lnTo>
                    <a:pt x="1" y="734"/>
                  </a:lnTo>
                  <a:lnTo>
                    <a:pt x="11" y="732"/>
                  </a:lnTo>
                  <a:lnTo>
                    <a:pt x="22" y="728"/>
                  </a:lnTo>
                  <a:lnTo>
                    <a:pt x="41" y="724"/>
                  </a:lnTo>
                  <a:lnTo>
                    <a:pt x="60" y="718"/>
                  </a:lnTo>
                  <a:lnTo>
                    <a:pt x="83" y="713"/>
                  </a:lnTo>
                  <a:lnTo>
                    <a:pt x="106" y="707"/>
                  </a:lnTo>
                  <a:lnTo>
                    <a:pt x="133" y="703"/>
                  </a:lnTo>
                  <a:lnTo>
                    <a:pt x="155" y="698"/>
                  </a:lnTo>
                  <a:lnTo>
                    <a:pt x="180" y="692"/>
                  </a:lnTo>
                  <a:lnTo>
                    <a:pt x="201" y="686"/>
                  </a:lnTo>
                  <a:lnTo>
                    <a:pt x="224" y="682"/>
                  </a:lnTo>
                  <a:lnTo>
                    <a:pt x="241" y="679"/>
                  </a:lnTo>
                  <a:lnTo>
                    <a:pt x="256" y="677"/>
                  </a:lnTo>
                  <a:lnTo>
                    <a:pt x="268" y="675"/>
                  </a:lnTo>
                  <a:lnTo>
                    <a:pt x="273" y="675"/>
                  </a:lnTo>
                  <a:lnTo>
                    <a:pt x="338" y="665"/>
                  </a:lnTo>
                  <a:lnTo>
                    <a:pt x="406" y="658"/>
                  </a:lnTo>
                  <a:lnTo>
                    <a:pt x="475" y="652"/>
                  </a:lnTo>
                  <a:lnTo>
                    <a:pt x="545" y="646"/>
                  </a:lnTo>
                  <a:lnTo>
                    <a:pt x="612" y="639"/>
                  </a:lnTo>
                  <a:lnTo>
                    <a:pt x="680" y="629"/>
                  </a:lnTo>
                  <a:lnTo>
                    <a:pt x="743" y="618"/>
                  </a:lnTo>
                  <a:lnTo>
                    <a:pt x="806" y="603"/>
                  </a:lnTo>
                  <a:lnTo>
                    <a:pt x="861" y="580"/>
                  </a:lnTo>
                  <a:lnTo>
                    <a:pt x="912" y="555"/>
                  </a:lnTo>
                  <a:lnTo>
                    <a:pt x="956" y="521"/>
                  </a:lnTo>
                  <a:lnTo>
                    <a:pt x="996" y="481"/>
                  </a:lnTo>
                  <a:lnTo>
                    <a:pt x="1022" y="430"/>
                  </a:lnTo>
                  <a:lnTo>
                    <a:pt x="1043" y="371"/>
                  </a:lnTo>
                  <a:lnTo>
                    <a:pt x="1055" y="302"/>
                  </a:lnTo>
                  <a:lnTo>
                    <a:pt x="1055" y="222"/>
                  </a:lnTo>
                  <a:lnTo>
                    <a:pt x="1055" y="207"/>
                  </a:lnTo>
                  <a:lnTo>
                    <a:pt x="1055" y="194"/>
                  </a:lnTo>
                  <a:lnTo>
                    <a:pt x="1055" y="179"/>
                  </a:lnTo>
                  <a:lnTo>
                    <a:pt x="1055" y="165"/>
                  </a:lnTo>
                  <a:lnTo>
                    <a:pt x="1053" y="150"/>
                  </a:lnTo>
                  <a:lnTo>
                    <a:pt x="1051" y="135"/>
                  </a:lnTo>
                  <a:lnTo>
                    <a:pt x="1051" y="120"/>
                  </a:lnTo>
                  <a:lnTo>
                    <a:pt x="1051" y="106"/>
                  </a:lnTo>
                  <a:lnTo>
                    <a:pt x="1049" y="91"/>
                  </a:lnTo>
                  <a:lnTo>
                    <a:pt x="1049" y="78"/>
                  </a:lnTo>
                  <a:lnTo>
                    <a:pt x="1049" y="63"/>
                  </a:lnTo>
                  <a:lnTo>
                    <a:pt x="1053" y="49"/>
                  </a:lnTo>
                  <a:lnTo>
                    <a:pt x="1055" y="36"/>
                  </a:lnTo>
                  <a:lnTo>
                    <a:pt x="1060" y="23"/>
                  </a:lnTo>
                  <a:lnTo>
                    <a:pt x="1066" y="11"/>
                  </a:lnTo>
                  <a:lnTo>
                    <a:pt x="1076" y="0"/>
                  </a:lnTo>
                  <a:lnTo>
                    <a:pt x="107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95" name="Freeform 87"/>
            <p:cNvSpPr>
              <a:spLocks/>
            </p:cNvSpPr>
            <p:nvPr/>
          </p:nvSpPr>
          <p:spPr bwMode="auto">
            <a:xfrm>
              <a:off x="4680" y="1921"/>
              <a:ext cx="361" cy="191"/>
            </a:xfrm>
            <a:custGeom>
              <a:avLst/>
              <a:gdLst/>
              <a:ahLst/>
              <a:cxnLst>
                <a:cxn ang="0">
                  <a:pos x="709" y="2"/>
                </a:cxn>
                <a:cxn ang="0">
                  <a:pos x="716" y="17"/>
                </a:cxn>
                <a:cxn ang="0">
                  <a:pos x="686" y="30"/>
                </a:cxn>
                <a:cxn ang="0">
                  <a:pos x="617" y="42"/>
                </a:cxn>
                <a:cxn ang="0">
                  <a:pos x="549" y="53"/>
                </a:cxn>
                <a:cxn ang="0">
                  <a:pos x="481" y="65"/>
                </a:cxn>
                <a:cxn ang="0">
                  <a:pos x="416" y="76"/>
                </a:cxn>
                <a:cxn ang="0">
                  <a:pos x="347" y="87"/>
                </a:cxn>
                <a:cxn ang="0">
                  <a:pos x="281" y="101"/>
                </a:cxn>
                <a:cxn ang="0">
                  <a:pos x="216" y="118"/>
                </a:cxn>
                <a:cxn ang="0">
                  <a:pos x="182" y="144"/>
                </a:cxn>
                <a:cxn ang="0">
                  <a:pos x="174" y="173"/>
                </a:cxn>
                <a:cxn ang="0">
                  <a:pos x="161" y="198"/>
                </a:cxn>
                <a:cxn ang="0">
                  <a:pos x="146" y="220"/>
                </a:cxn>
                <a:cxn ang="0">
                  <a:pos x="127" y="241"/>
                </a:cxn>
                <a:cxn ang="0">
                  <a:pos x="108" y="262"/>
                </a:cxn>
                <a:cxn ang="0">
                  <a:pos x="87" y="283"/>
                </a:cxn>
                <a:cxn ang="0">
                  <a:pos x="66" y="306"/>
                </a:cxn>
                <a:cxn ang="0">
                  <a:pos x="66" y="327"/>
                </a:cxn>
                <a:cxn ang="0">
                  <a:pos x="85" y="352"/>
                </a:cxn>
                <a:cxn ang="0">
                  <a:pos x="87" y="369"/>
                </a:cxn>
                <a:cxn ang="0">
                  <a:pos x="47" y="374"/>
                </a:cxn>
                <a:cxn ang="0">
                  <a:pos x="7" y="355"/>
                </a:cxn>
                <a:cxn ang="0">
                  <a:pos x="0" y="327"/>
                </a:cxn>
                <a:cxn ang="0">
                  <a:pos x="13" y="293"/>
                </a:cxn>
                <a:cxn ang="0">
                  <a:pos x="36" y="253"/>
                </a:cxn>
                <a:cxn ang="0">
                  <a:pos x="58" y="211"/>
                </a:cxn>
                <a:cxn ang="0">
                  <a:pos x="76" y="167"/>
                </a:cxn>
                <a:cxn ang="0">
                  <a:pos x="74" y="125"/>
                </a:cxn>
                <a:cxn ang="0">
                  <a:pos x="106" y="101"/>
                </a:cxn>
                <a:cxn ang="0">
                  <a:pos x="186" y="85"/>
                </a:cxn>
                <a:cxn ang="0">
                  <a:pos x="266" y="72"/>
                </a:cxn>
                <a:cxn ang="0">
                  <a:pos x="346" y="61"/>
                </a:cxn>
                <a:cxn ang="0">
                  <a:pos x="425" y="47"/>
                </a:cxn>
                <a:cxn ang="0">
                  <a:pos x="505" y="34"/>
                </a:cxn>
                <a:cxn ang="0">
                  <a:pos x="585" y="21"/>
                </a:cxn>
                <a:cxn ang="0">
                  <a:pos x="665" y="6"/>
                </a:cxn>
                <a:cxn ang="0">
                  <a:pos x="707" y="0"/>
                </a:cxn>
              </a:cxnLst>
              <a:rect l="0" t="0" r="r" b="b"/>
              <a:pathLst>
                <a:path w="720" h="382">
                  <a:moveTo>
                    <a:pt x="707" y="0"/>
                  </a:moveTo>
                  <a:lnTo>
                    <a:pt x="709" y="2"/>
                  </a:lnTo>
                  <a:lnTo>
                    <a:pt x="714" y="9"/>
                  </a:lnTo>
                  <a:lnTo>
                    <a:pt x="716" y="17"/>
                  </a:lnTo>
                  <a:lnTo>
                    <a:pt x="720" y="25"/>
                  </a:lnTo>
                  <a:lnTo>
                    <a:pt x="686" y="30"/>
                  </a:lnTo>
                  <a:lnTo>
                    <a:pt x="652" y="36"/>
                  </a:lnTo>
                  <a:lnTo>
                    <a:pt x="617" y="42"/>
                  </a:lnTo>
                  <a:lnTo>
                    <a:pt x="583" y="47"/>
                  </a:lnTo>
                  <a:lnTo>
                    <a:pt x="549" y="53"/>
                  </a:lnTo>
                  <a:lnTo>
                    <a:pt x="515" y="59"/>
                  </a:lnTo>
                  <a:lnTo>
                    <a:pt x="481" y="65"/>
                  </a:lnTo>
                  <a:lnTo>
                    <a:pt x="450" y="70"/>
                  </a:lnTo>
                  <a:lnTo>
                    <a:pt x="416" y="76"/>
                  </a:lnTo>
                  <a:lnTo>
                    <a:pt x="382" y="82"/>
                  </a:lnTo>
                  <a:lnTo>
                    <a:pt x="347" y="87"/>
                  </a:lnTo>
                  <a:lnTo>
                    <a:pt x="315" y="95"/>
                  </a:lnTo>
                  <a:lnTo>
                    <a:pt x="281" y="101"/>
                  </a:lnTo>
                  <a:lnTo>
                    <a:pt x="249" y="110"/>
                  </a:lnTo>
                  <a:lnTo>
                    <a:pt x="216" y="118"/>
                  </a:lnTo>
                  <a:lnTo>
                    <a:pt x="186" y="129"/>
                  </a:lnTo>
                  <a:lnTo>
                    <a:pt x="182" y="144"/>
                  </a:lnTo>
                  <a:lnTo>
                    <a:pt x="180" y="160"/>
                  </a:lnTo>
                  <a:lnTo>
                    <a:pt x="174" y="173"/>
                  </a:lnTo>
                  <a:lnTo>
                    <a:pt x="171" y="186"/>
                  </a:lnTo>
                  <a:lnTo>
                    <a:pt x="161" y="198"/>
                  </a:lnTo>
                  <a:lnTo>
                    <a:pt x="154" y="209"/>
                  </a:lnTo>
                  <a:lnTo>
                    <a:pt x="146" y="220"/>
                  </a:lnTo>
                  <a:lnTo>
                    <a:pt x="138" y="234"/>
                  </a:lnTo>
                  <a:lnTo>
                    <a:pt x="127" y="241"/>
                  </a:lnTo>
                  <a:lnTo>
                    <a:pt x="117" y="253"/>
                  </a:lnTo>
                  <a:lnTo>
                    <a:pt x="108" y="262"/>
                  </a:lnTo>
                  <a:lnTo>
                    <a:pt x="98" y="274"/>
                  </a:lnTo>
                  <a:lnTo>
                    <a:pt x="87" y="283"/>
                  </a:lnTo>
                  <a:lnTo>
                    <a:pt x="76" y="295"/>
                  </a:lnTo>
                  <a:lnTo>
                    <a:pt x="66" y="306"/>
                  </a:lnTo>
                  <a:lnTo>
                    <a:pt x="58" y="319"/>
                  </a:lnTo>
                  <a:lnTo>
                    <a:pt x="66" y="327"/>
                  </a:lnTo>
                  <a:lnTo>
                    <a:pt x="76" y="340"/>
                  </a:lnTo>
                  <a:lnTo>
                    <a:pt x="85" y="352"/>
                  </a:lnTo>
                  <a:lnTo>
                    <a:pt x="95" y="361"/>
                  </a:lnTo>
                  <a:lnTo>
                    <a:pt x="87" y="369"/>
                  </a:lnTo>
                  <a:lnTo>
                    <a:pt x="83" y="382"/>
                  </a:lnTo>
                  <a:lnTo>
                    <a:pt x="47" y="374"/>
                  </a:lnTo>
                  <a:lnTo>
                    <a:pt x="24" y="367"/>
                  </a:lnTo>
                  <a:lnTo>
                    <a:pt x="7" y="355"/>
                  </a:lnTo>
                  <a:lnTo>
                    <a:pt x="1" y="344"/>
                  </a:lnTo>
                  <a:lnTo>
                    <a:pt x="0" y="327"/>
                  </a:lnTo>
                  <a:lnTo>
                    <a:pt x="5" y="312"/>
                  </a:lnTo>
                  <a:lnTo>
                    <a:pt x="13" y="293"/>
                  </a:lnTo>
                  <a:lnTo>
                    <a:pt x="24" y="276"/>
                  </a:lnTo>
                  <a:lnTo>
                    <a:pt x="36" y="253"/>
                  </a:lnTo>
                  <a:lnTo>
                    <a:pt x="47" y="232"/>
                  </a:lnTo>
                  <a:lnTo>
                    <a:pt x="58" y="211"/>
                  </a:lnTo>
                  <a:lnTo>
                    <a:pt x="70" y="190"/>
                  </a:lnTo>
                  <a:lnTo>
                    <a:pt x="76" y="167"/>
                  </a:lnTo>
                  <a:lnTo>
                    <a:pt x="77" y="146"/>
                  </a:lnTo>
                  <a:lnTo>
                    <a:pt x="74" y="125"/>
                  </a:lnTo>
                  <a:lnTo>
                    <a:pt x="66" y="108"/>
                  </a:lnTo>
                  <a:lnTo>
                    <a:pt x="106" y="101"/>
                  </a:lnTo>
                  <a:lnTo>
                    <a:pt x="146" y="93"/>
                  </a:lnTo>
                  <a:lnTo>
                    <a:pt x="186" y="85"/>
                  </a:lnTo>
                  <a:lnTo>
                    <a:pt x="226" y="80"/>
                  </a:lnTo>
                  <a:lnTo>
                    <a:pt x="266" y="72"/>
                  </a:lnTo>
                  <a:lnTo>
                    <a:pt x="306" y="66"/>
                  </a:lnTo>
                  <a:lnTo>
                    <a:pt x="346" y="61"/>
                  </a:lnTo>
                  <a:lnTo>
                    <a:pt x="387" y="55"/>
                  </a:lnTo>
                  <a:lnTo>
                    <a:pt x="425" y="47"/>
                  </a:lnTo>
                  <a:lnTo>
                    <a:pt x="465" y="42"/>
                  </a:lnTo>
                  <a:lnTo>
                    <a:pt x="505" y="34"/>
                  </a:lnTo>
                  <a:lnTo>
                    <a:pt x="545" y="28"/>
                  </a:lnTo>
                  <a:lnTo>
                    <a:pt x="585" y="21"/>
                  </a:lnTo>
                  <a:lnTo>
                    <a:pt x="625" y="13"/>
                  </a:lnTo>
                  <a:lnTo>
                    <a:pt x="665" y="6"/>
                  </a:lnTo>
                  <a:lnTo>
                    <a:pt x="707" y="0"/>
                  </a:lnTo>
                  <a:lnTo>
                    <a:pt x="707"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96" name="Freeform 88"/>
            <p:cNvSpPr>
              <a:spLocks/>
            </p:cNvSpPr>
            <p:nvPr/>
          </p:nvSpPr>
          <p:spPr bwMode="auto">
            <a:xfrm>
              <a:off x="5060" y="1921"/>
              <a:ext cx="79" cy="103"/>
            </a:xfrm>
            <a:custGeom>
              <a:avLst/>
              <a:gdLst/>
              <a:ahLst/>
              <a:cxnLst>
                <a:cxn ang="0">
                  <a:pos x="19" y="0"/>
                </a:cxn>
                <a:cxn ang="0">
                  <a:pos x="21" y="6"/>
                </a:cxn>
                <a:cxn ang="0">
                  <a:pos x="25" y="17"/>
                </a:cxn>
                <a:cxn ang="0">
                  <a:pos x="27" y="30"/>
                </a:cxn>
                <a:cxn ang="0">
                  <a:pos x="29" y="46"/>
                </a:cxn>
                <a:cxn ang="0">
                  <a:pos x="31" y="57"/>
                </a:cxn>
                <a:cxn ang="0">
                  <a:pos x="36" y="70"/>
                </a:cxn>
                <a:cxn ang="0">
                  <a:pos x="42" y="78"/>
                </a:cxn>
                <a:cxn ang="0">
                  <a:pos x="52" y="84"/>
                </a:cxn>
                <a:cxn ang="0">
                  <a:pos x="69" y="85"/>
                </a:cxn>
                <a:cxn ang="0">
                  <a:pos x="88" y="89"/>
                </a:cxn>
                <a:cxn ang="0">
                  <a:pos x="105" y="95"/>
                </a:cxn>
                <a:cxn ang="0">
                  <a:pos x="124" y="103"/>
                </a:cxn>
                <a:cxn ang="0">
                  <a:pos x="137" y="110"/>
                </a:cxn>
                <a:cxn ang="0">
                  <a:pos x="150" y="123"/>
                </a:cxn>
                <a:cxn ang="0">
                  <a:pos x="152" y="129"/>
                </a:cxn>
                <a:cxn ang="0">
                  <a:pos x="156" y="141"/>
                </a:cxn>
                <a:cxn ang="0">
                  <a:pos x="158" y="150"/>
                </a:cxn>
                <a:cxn ang="0">
                  <a:pos x="160" y="163"/>
                </a:cxn>
                <a:cxn ang="0">
                  <a:pos x="150" y="171"/>
                </a:cxn>
                <a:cxn ang="0">
                  <a:pos x="139" y="182"/>
                </a:cxn>
                <a:cxn ang="0">
                  <a:pos x="126" y="194"/>
                </a:cxn>
                <a:cxn ang="0">
                  <a:pos x="118" y="205"/>
                </a:cxn>
                <a:cxn ang="0">
                  <a:pos x="103" y="200"/>
                </a:cxn>
                <a:cxn ang="0">
                  <a:pos x="91" y="200"/>
                </a:cxn>
                <a:cxn ang="0">
                  <a:pos x="97" y="184"/>
                </a:cxn>
                <a:cxn ang="0">
                  <a:pos x="105" y="173"/>
                </a:cxn>
                <a:cxn ang="0">
                  <a:pos x="107" y="161"/>
                </a:cxn>
                <a:cxn ang="0">
                  <a:pos x="109" y="154"/>
                </a:cxn>
                <a:cxn ang="0">
                  <a:pos x="103" y="141"/>
                </a:cxn>
                <a:cxn ang="0">
                  <a:pos x="93" y="131"/>
                </a:cxn>
                <a:cxn ang="0">
                  <a:pos x="76" y="123"/>
                </a:cxn>
                <a:cxn ang="0">
                  <a:pos x="59" y="122"/>
                </a:cxn>
                <a:cxn ang="0">
                  <a:pos x="40" y="120"/>
                </a:cxn>
                <a:cxn ang="0">
                  <a:pos x="25" y="120"/>
                </a:cxn>
                <a:cxn ang="0">
                  <a:pos x="13" y="114"/>
                </a:cxn>
                <a:cxn ang="0">
                  <a:pos x="8" y="106"/>
                </a:cxn>
                <a:cxn ang="0">
                  <a:pos x="2" y="95"/>
                </a:cxn>
                <a:cxn ang="0">
                  <a:pos x="2" y="84"/>
                </a:cxn>
                <a:cxn ang="0">
                  <a:pos x="0" y="68"/>
                </a:cxn>
                <a:cxn ang="0">
                  <a:pos x="2" y="53"/>
                </a:cxn>
                <a:cxn ang="0">
                  <a:pos x="6" y="38"/>
                </a:cxn>
                <a:cxn ang="0">
                  <a:pos x="12" y="25"/>
                </a:cxn>
                <a:cxn ang="0">
                  <a:pos x="13" y="13"/>
                </a:cxn>
                <a:cxn ang="0">
                  <a:pos x="19" y="0"/>
                </a:cxn>
                <a:cxn ang="0">
                  <a:pos x="19" y="0"/>
                </a:cxn>
              </a:cxnLst>
              <a:rect l="0" t="0" r="r" b="b"/>
              <a:pathLst>
                <a:path w="160" h="205">
                  <a:moveTo>
                    <a:pt x="19" y="0"/>
                  </a:moveTo>
                  <a:lnTo>
                    <a:pt x="21" y="6"/>
                  </a:lnTo>
                  <a:lnTo>
                    <a:pt x="25" y="17"/>
                  </a:lnTo>
                  <a:lnTo>
                    <a:pt x="27" y="30"/>
                  </a:lnTo>
                  <a:lnTo>
                    <a:pt x="29" y="46"/>
                  </a:lnTo>
                  <a:lnTo>
                    <a:pt x="31" y="57"/>
                  </a:lnTo>
                  <a:lnTo>
                    <a:pt x="36" y="70"/>
                  </a:lnTo>
                  <a:lnTo>
                    <a:pt x="42" y="78"/>
                  </a:lnTo>
                  <a:lnTo>
                    <a:pt x="52" y="84"/>
                  </a:lnTo>
                  <a:lnTo>
                    <a:pt x="69" y="85"/>
                  </a:lnTo>
                  <a:lnTo>
                    <a:pt x="88" y="89"/>
                  </a:lnTo>
                  <a:lnTo>
                    <a:pt x="105" y="95"/>
                  </a:lnTo>
                  <a:lnTo>
                    <a:pt x="124" y="103"/>
                  </a:lnTo>
                  <a:lnTo>
                    <a:pt x="137" y="110"/>
                  </a:lnTo>
                  <a:lnTo>
                    <a:pt x="150" y="123"/>
                  </a:lnTo>
                  <a:lnTo>
                    <a:pt x="152" y="129"/>
                  </a:lnTo>
                  <a:lnTo>
                    <a:pt x="156" y="141"/>
                  </a:lnTo>
                  <a:lnTo>
                    <a:pt x="158" y="150"/>
                  </a:lnTo>
                  <a:lnTo>
                    <a:pt x="160" y="163"/>
                  </a:lnTo>
                  <a:lnTo>
                    <a:pt x="150" y="171"/>
                  </a:lnTo>
                  <a:lnTo>
                    <a:pt x="139" y="182"/>
                  </a:lnTo>
                  <a:lnTo>
                    <a:pt x="126" y="194"/>
                  </a:lnTo>
                  <a:lnTo>
                    <a:pt x="118" y="205"/>
                  </a:lnTo>
                  <a:lnTo>
                    <a:pt x="103" y="200"/>
                  </a:lnTo>
                  <a:lnTo>
                    <a:pt x="91" y="200"/>
                  </a:lnTo>
                  <a:lnTo>
                    <a:pt x="97" y="184"/>
                  </a:lnTo>
                  <a:lnTo>
                    <a:pt x="105" y="173"/>
                  </a:lnTo>
                  <a:lnTo>
                    <a:pt x="107" y="161"/>
                  </a:lnTo>
                  <a:lnTo>
                    <a:pt x="109" y="154"/>
                  </a:lnTo>
                  <a:lnTo>
                    <a:pt x="103" y="141"/>
                  </a:lnTo>
                  <a:lnTo>
                    <a:pt x="93" y="131"/>
                  </a:lnTo>
                  <a:lnTo>
                    <a:pt x="76" y="123"/>
                  </a:lnTo>
                  <a:lnTo>
                    <a:pt x="59" y="122"/>
                  </a:lnTo>
                  <a:lnTo>
                    <a:pt x="40" y="120"/>
                  </a:lnTo>
                  <a:lnTo>
                    <a:pt x="25" y="120"/>
                  </a:lnTo>
                  <a:lnTo>
                    <a:pt x="13" y="114"/>
                  </a:lnTo>
                  <a:lnTo>
                    <a:pt x="8" y="106"/>
                  </a:lnTo>
                  <a:lnTo>
                    <a:pt x="2" y="95"/>
                  </a:lnTo>
                  <a:lnTo>
                    <a:pt x="2" y="84"/>
                  </a:lnTo>
                  <a:lnTo>
                    <a:pt x="0" y="68"/>
                  </a:lnTo>
                  <a:lnTo>
                    <a:pt x="2" y="53"/>
                  </a:lnTo>
                  <a:lnTo>
                    <a:pt x="6" y="38"/>
                  </a:lnTo>
                  <a:lnTo>
                    <a:pt x="12" y="25"/>
                  </a:lnTo>
                  <a:lnTo>
                    <a:pt x="13" y="13"/>
                  </a:lnTo>
                  <a:lnTo>
                    <a:pt x="19" y="0"/>
                  </a:lnTo>
                  <a:lnTo>
                    <a:pt x="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697" name="Freeform 89"/>
            <p:cNvSpPr>
              <a:spLocks/>
            </p:cNvSpPr>
            <p:nvPr/>
          </p:nvSpPr>
          <p:spPr bwMode="auto">
            <a:xfrm>
              <a:off x="4805" y="1958"/>
              <a:ext cx="226" cy="87"/>
            </a:xfrm>
            <a:custGeom>
              <a:avLst/>
              <a:gdLst/>
              <a:ahLst/>
              <a:cxnLst>
                <a:cxn ang="0">
                  <a:pos x="0" y="82"/>
                </a:cxn>
                <a:cxn ang="0">
                  <a:pos x="452" y="0"/>
                </a:cxn>
                <a:cxn ang="0">
                  <a:pos x="452" y="169"/>
                </a:cxn>
                <a:cxn ang="0">
                  <a:pos x="437" y="175"/>
                </a:cxn>
                <a:cxn ang="0">
                  <a:pos x="427" y="40"/>
                </a:cxn>
                <a:cxn ang="0">
                  <a:pos x="81" y="99"/>
                </a:cxn>
                <a:cxn ang="0">
                  <a:pos x="81" y="84"/>
                </a:cxn>
                <a:cxn ang="0">
                  <a:pos x="0" y="82"/>
                </a:cxn>
                <a:cxn ang="0">
                  <a:pos x="0" y="82"/>
                </a:cxn>
              </a:cxnLst>
              <a:rect l="0" t="0" r="r" b="b"/>
              <a:pathLst>
                <a:path w="452" h="175">
                  <a:moveTo>
                    <a:pt x="0" y="82"/>
                  </a:moveTo>
                  <a:lnTo>
                    <a:pt x="452" y="0"/>
                  </a:lnTo>
                  <a:lnTo>
                    <a:pt x="452" y="169"/>
                  </a:lnTo>
                  <a:lnTo>
                    <a:pt x="437" y="175"/>
                  </a:lnTo>
                  <a:lnTo>
                    <a:pt x="427" y="40"/>
                  </a:lnTo>
                  <a:lnTo>
                    <a:pt x="81" y="99"/>
                  </a:lnTo>
                  <a:lnTo>
                    <a:pt x="81" y="84"/>
                  </a:lnTo>
                  <a:lnTo>
                    <a:pt x="0" y="82"/>
                  </a:lnTo>
                  <a:lnTo>
                    <a:pt x="0" y="82"/>
                  </a:lnTo>
                  <a:close/>
                </a:path>
              </a:pathLst>
            </a:custGeom>
            <a:solidFill>
              <a:srgbClr val="297DB8"/>
            </a:solidFill>
            <a:ln w="9525">
              <a:noFill/>
              <a:round/>
              <a:headEnd/>
              <a:tailEnd/>
            </a:ln>
          </p:spPr>
          <p:txBody>
            <a:bodyPr>
              <a:prstTxWarp prst="textNoShape">
                <a:avLst/>
              </a:prstTxWarp>
            </a:bodyPr>
            <a:lstStyle/>
            <a:p>
              <a:endParaRPr lang="es-MX"/>
            </a:p>
          </p:txBody>
        </p:sp>
        <p:sp>
          <p:nvSpPr>
            <p:cNvPr id="324698" name="Freeform 90"/>
            <p:cNvSpPr>
              <a:spLocks/>
            </p:cNvSpPr>
            <p:nvPr/>
          </p:nvSpPr>
          <p:spPr bwMode="auto">
            <a:xfrm>
              <a:off x="4755" y="2022"/>
              <a:ext cx="359" cy="106"/>
            </a:xfrm>
            <a:custGeom>
              <a:avLst/>
              <a:gdLst/>
              <a:ahLst/>
              <a:cxnLst>
                <a:cxn ang="0">
                  <a:pos x="0" y="196"/>
                </a:cxn>
                <a:cxn ang="0">
                  <a:pos x="38" y="211"/>
                </a:cxn>
                <a:cxn ang="0">
                  <a:pos x="650" y="94"/>
                </a:cxn>
                <a:cxn ang="0">
                  <a:pos x="640" y="31"/>
                </a:cxn>
                <a:cxn ang="0">
                  <a:pos x="717" y="19"/>
                </a:cxn>
                <a:cxn ang="0">
                  <a:pos x="686" y="0"/>
                </a:cxn>
                <a:cxn ang="0">
                  <a:pos x="629" y="19"/>
                </a:cxn>
                <a:cxn ang="0">
                  <a:pos x="618" y="63"/>
                </a:cxn>
                <a:cxn ang="0">
                  <a:pos x="0" y="196"/>
                </a:cxn>
                <a:cxn ang="0">
                  <a:pos x="0" y="196"/>
                </a:cxn>
              </a:cxnLst>
              <a:rect l="0" t="0" r="r" b="b"/>
              <a:pathLst>
                <a:path w="717" h="211">
                  <a:moveTo>
                    <a:pt x="0" y="196"/>
                  </a:moveTo>
                  <a:lnTo>
                    <a:pt x="38" y="211"/>
                  </a:lnTo>
                  <a:lnTo>
                    <a:pt x="650" y="94"/>
                  </a:lnTo>
                  <a:lnTo>
                    <a:pt x="640" y="31"/>
                  </a:lnTo>
                  <a:lnTo>
                    <a:pt x="717" y="19"/>
                  </a:lnTo>
                  <a:lnTo>
                    <a:pt x="686" y="0"/>
                  </a:lnTo>
                  <a:lnTo>
                    <a:pt x="629" y="19"/>
                  </a:lnTo>
                  <a:lnTo>
                    <a:pt x="618" y="63"/>
                  </a:lnTo>
                  <a:lnTo>
                    <a:pt x="0" y="196"/>
                  </a:lnTo>
                  <a:lnTo>
                    <a:pt x="0" y="196"/>
                  </a:lnTo>
                  <a:close/>
                </a:path>
              </a:pathLst>
            </a:custGeom>
            <a:solidFill>
              <a:srgbClr val="297DB8"/>
            </a:solidFill>
            <a:ln w="9525">
              <a:noFill/>
              <a:round/>
              <a:headEnd/>
              <a:tailEnd/>
            </a:ln>
          </p:spPr>
          <p:txBody>
            <a:bodyPr>
              <a:prstTxWarp prst="textNoShape">
                <a:avLst/>
              </a:prstTxWarp>
            </a:bodyPr>
            <a:lstStyle/>
            <a:p>
              <a:endParaRPr lang="es-MX"/>
            </a:p>
          </p:txBody>
        </p:sp>
        <p:sp>
          <p:nvSpPr>
            <p:cNvPr id="324699" name="Freeform 91"/>
            <p:cNvSpPr>
              <a:spLocks/>
            </p:cNvSpPr>
            <p:nvPr/>
          </p:nvSpPr>
          <p:spPr bwMode="auto">
            <a:xfrm>
              <a:off x="3544" y="1147"/>
              <a:ext cx="450" cy="847"/>
            </a:xfrm>
            <a:custGeom>
              <a:avLst/>
              <a:gdLst/>
              <a:ahLst/>
              <a:cxnLst>
                <a:cxn ang="0">
                  <a:pos x="466" y="0"/>
                </a:cxn>
                <a:cxn ang="0">
                  <a:pos x="487" y="2"/>
                </a:cxn>
                <a:cxn ang="0">
                  <a:pos x="514" y="9"/>
                </a:cxn>
                <a:cxn ang="0">
                  <a:pos x="535" y="21"/>
                </a:cxn>
                <a:cxn ang="0">
                  <a:pos x="423" y="57"/>
                </a:cxn>
                <a:cxn ang="0">
                  <a:pos x="244" y="165"/>
                </a:cxn>
                <a:cxn ang="0">
                  <a:pos x="128" y="315"/>
                </a:cxn>
                <a:cxn ang="0">
                  <a:pos x="76" y="492"/>
                </a:cxn>
                <a:cxn ang="0">
                  <a:pos x="82" y="675"/>
                </a:cxn>
                <a:cxn ang="0">
                  <a:pos x="147" y="840"/>
                </a:cxn>
                <a:cxn ang="0">
                  <a:pos x="268" y="975"/>
                </a:cxn>
                <a:cxn ang="0">
                  <a:pos x="442" y="1057"/>
                </a:cxn>
                <a:cxn ang="0">
                  <a:pos x="580" y="1097"/>
                </a:cxn>
                <a:cxn ang="0">
                  <a:pos x="605" y="1146"/>
                </a:cxn>
                <a:cxn ang="0">
                  <a:pos x="588" y="1195"/>
                </a:cxn>
                <a:cxn ang="0">
                  <a:pos x="548" y="1247"/>
                </a:cxn>
                <a:cxn ang="0">
                  <a:pos x="504" y="1300"/>
                </a:cxn>
                <a:cxn ang="0">
                  <a:pos x="468" y="1355"/>
                </a:cxn>
                <a:cxn ang="0">
                  <a:pos x="464" y="1414"/>
                </a:cxn>
                <a:cxn ang="0">
                  <a:pos x="504" y="1479"/>
                </a:cxn>
                <a:cxn ang="0">
                  <a:pos x="567" y="1528"/>
                </a:cxn>
                <a:cxn ang="0">
                  <a:pos x="607" y="1555"/>
                </a:cxn>
                <a:cxn ang="0">
                  <a:pos x="651" y="1574"/>
                </a:cxn>
                <a:cxn ang="0">
                  <a:pos x="696" y="1589"/>
                </a:cxn>
                <a:cxn ang="0">
                  <a:pos x="742" y="1600"/>
                </a:cxn>
                <a:cxn ang="0">
                  <a:pos x="788" y="1610"/>
                </a:cxn>
                <a:cxn ang="0">
                  <a:pos x="833" y="1623"/>
                </a:cxn>
                <a:cxn ang="0">
                  <a:pos x="877" y="1640"/>
                </a:cxn>
                <a:cxn ang="0">
                  <a:pos x="896" y="1661"/>
                </a:cxn>
                <a:cxn ang="0">
                  <a:pos x="888" y="1682"/>
                </a:cxn>
                <a:cxn ang="0">
                  <a:pos x="841" y="1693"/>
                </a:cxn>
                <a:cxn ang="0">
                  <a:pos x="738" y="1672"/>
                </a:cxn>
                <a:cxn ang="0">
                  <a:pos x="632" y="1627"/>
                </a:cxn>
                <a:cxn ang="0">
                  <a:pos x="537" y="1562"/>
                </a:cxn>
                <a:cxn ang="0">
                  <a:pos x="464" y="1482"/>
                </a:cxn>
                <a:cxn ang="0">
                  <a:pos x="423" y="1395"/>
                </a:cxn>
                <a:cxn ang="0">
                  <a:pos x="428" y="1308"/>
                </a:cxn>
                <a:cxn ang="0">
                  <a:pos x="491" y="1226"/>
                </a:cxn>
                <a:cxn ang="0">
                  <a:pos x="548" y="1176"/>
                </a:cxn>
                <a:cxn ang="0">
                  <a:pos x="558" y="1154"/>
                </a:cxn>
                <a:cxn ang="0">
                  <a:pos x="493" y="1127"/>
                </a:cxn>
                <a:cxn ang="0">
                  <a:pos x="360" y="1076"/>
                </a:cxn>
                <a:cxn ang="0">
                  <a:pos x="240" y="1000"/>
                </a:cxn>
                <a:cxn ang="0">
                  <a:pos x="137" y="905"/>
                </a:cxn>
                <a:cxn ang="0">
                  <a:pos x="59" y="790"/>
                </a:cxn>
                <a:cxn ang="0">
                  <a:pos x="12" y="665"/>
                </a:cxn>
                <a:cxn ang="0">
                  <a:pos x="0" y="530"/>
                </a:cxn>
                <a:cxn ang="0">
                  <a:pos x="33" y="393"/>
                </a:cxn>
                <a:cxn ang="0">
                  <a:pos x="78" y="291"/>
                </a:cxn>
                <a:cxn ang="0">
                  <a:pos x="114" y="234"/>
                </a:cxn>
                <a:cxn ang="0">
                  <a:pos x="158" y="186"/>
                </a:cxn>
                <a:cxn ang="0">
                  <a:pos x="208" y="142"/>
                </a:cxn>
                <a:cxn ang="0">
                  <a:pos x="263" y="104"/>
                </a:cxn>
                <a:cxn ang="0">
                  <a:pos x="320" y="70"/>
                </a:cxn>
                <a:cxn ang="0">
                  <a:pos x="377" y="40"/>
                </a:cxn>
                <a:cxn ang="0">
                  <a:pos x="434" y="11"/>
                </a:cxn>
                <a:cxn ang="0">
                  <a:pos x="462" y="0"/>
                </a:cxn>
              </a:cxnLst>
              <a:rect l="0" t="0" r="r" b="b"/>
              <a:pathLst>
                <a:path w="900" h="1693">
                  <a:moveTo>
                    <a:pt x="462" y="0"/>
                  </a:moveTo>
                  <a:lnTo>
                    <a:pt x="466" y="0"/>
                  </a:lnTo>
                  <a:lnTo>
                    <a:pt x="476" y="0"/>
                  </a:lnTo>
                  <a:lnTo>
                    <a:pt x="487" y="2"/>
                  </a:lnTo>
                  <a:lnTo>
                    <a:pt x="502" y="5"/>
                  </a:lnTo>
                  <a:lnTo>
                    <a:pt x="514" y="9"/>
                  </a:lnTo>
                  <a:lnTo>
                    <a:pt x="527" y="15"/>
                  </a:lnTo>
                  <a:lnTo>
                    <a:pt x="535" y="21"/>
                  </a:lnTo>
                  <a:lnTo>
                    <a:pt x="538" y="28"/>
                  </a:lnTo>
                  <a:lnTo>
                    <a:pt x="423" y="57"/>
                  </a:lnTo>
                  <a:lnTo>
                    <a:pt x="326" y="104"/>
                  </a:lnTo>
                  <a:lnTo>
                    <a:pt x="244" y="165"/>
                  </a:lnTo>
                  <a:lnTo>
                    <a:pt x="179" y="237"/>
                  </a:lnTo>
                  <a:lnTo>
                    <a:pt x="128" y="315"/>
                  </a:lnTo>
                  <a:lnTo>
                    <a:pt x="95" y="403"/>
                  </a:lnTo>
                  <a:lnTo>
                    <a:pt x="76" y="492"/>
                  </a:lnTo>
                  <a:lnTo>
                    <a:pt x="73" y="585"/>
                  </a:lnTo>
                  <a:lnTo>
                    <a:pt x="82" y="675"/>
                  </a:lnTo>
                  <a:lnTo>
                    <a:pt x="107" y="760"/>
                  </a:lnTo>
                  <a:lnTo>
                    <a:pt x="147" y="840"/>
                  </a:lnTo>
                  <a:lnTo>
                    <a:pt x="202" y="914"/>
                  </a:lnTo>
                  <a:lnTo>
                    <a:pt x="268" y="975"/>
                  </a:lnTo>
                  <a:lnTo>
                    <a:pt x="348" y="1024"/>
                  </a:lnTo>
                  <a:lnTo>
                    <a:pt x="442" y="1057"/>
                  </a:lnTo>
                  <a:lnTo>
                    <a:pt x="550" y="1072"/>
                  </a:lnTo>
                  <a:lnTo>
                    <a:pt x="580" y="1097"/>
                  </a:lnTo>
                  <a:lnTo>
                    <a:pt x="599" y="1121"/>
                  </a:lnTo>
                  <a:lnTo>
                    <a:pt x="605" y="1146"/>
                  </a:lnTo>
                  <a:lnTo>
                    <a:pt x="601" y="1173"/>
                  </a:lnTo>
                  <a:lnTo>
                    <a:pt x="588" y="1195"/>
                  </a:lnTo>
                  <a:lnTo>
                    <a:pt x="571" y="1222"/>
                  </a:lnTo>
                  <a:lnTo>
                    <a:pt x="548" y="1247"/>
                  </a:lnTo>
                  <a:lnTo>
                    <a:pt x="527" y="1275"/>
                  </a:lnTo>
                  <a:lnTo>
                    <a:pt x="504" y="1300"/>
                  </a:lnTo>
                  <a:lnTo>
                    <a:pt x="483" y="1327"/>
                  </a:lnTo>
                  <a:lnTo>
                    <a:pt x="468" y="1355"/>
                  </a:lnTo>
                  <a:lnTo>
                    <a:pt x="462" y="1385"/>
                  </a:lnTo>
                  <a:lnTo>
                    <a:pt x="464" y="1414"/>
                  </a:lnTo>
                  <a:lnTo>
                    <a:pt x="478" y="1446"/>
                  </a:lnTo>
                  <a:lnTo>
                    <a:pt x="504" y="1479"/>
                  </a:lnTo>
                  <a:lnTo>
                    <a:pt x="550" y="1513"/>
                  </a:lnTo>
                  <a:lnTo>
                    <a:pt x="567" y="1528"/>
                  </a:lnTo>
                  <a:lnTo>
                    <a:pt x="588" y="1543"/>
                  </a:lnTo>
                  <a:lnTo>
                    <a:pt x="607" y="1555"/>
                  </a:lnTo>
                  <a:lnTo>
                    <a:pt x="630" y="1566"/>
                  </a:lnTo>
                  <a:lnTo>
                    <a:pt x="651" y="1574"/>
                  </a:lnTo>
                  <a:lnTo>
                    <a:pt x="673" y="1583"/>
                  </a:lnTo>
                  <a:lnTo>
                    <a:pt x="696" y="1589"/>
                  </a:lnTo>
                  <a:lnTo>
                    <a:pt x="719" y="1596"/>
                  </a:lnTo>
                  <a:lnTo>
                    <a:pt x="742" y="1600"/>
                  </a:lnTo>
                  <a:lnTo>
                    <a:pt x="765" y="1604"/>
                  </a:lnTo>
                  <a:lnTo>
                    <a:pt x="788" y="1610"/>
                  </a:lnTo>
                  <a:lnTo>
                    <a:pt x="812" y="1617"/>
                  </a:lnTo>
                  <a:lnTo>
                    <a:pt x="833" y="1623"/>
                  </a:lnTo>
                  <a:lnTo>
                    <a:pt x="856" y="1631"/>
                  </a:lnTo>
                  <a:lnTo>
                    <a:pt x="877" y="1640"/>
                  </a:lnTo>
                  <a:lnTo>
                    <a:pt x="900" y="1652"/>
                  </a:lnTo>
                  <a:lnTo>
                    <a:pt x="896" y="1661"/>
                  </a:lnTo>
                  <a:lnTo>
                    <a:pt x="890" y="1672"/>
                  </a:lnTo>
                  <a:lnTo>
                    <a:pt x="888" y="1682"/>
                  </a:lnTo>
                  <a:lnTo>
                    <a:pt x="888" y="1693"/>
                  </a:lnTo>
                  <a:lnTo>
                    <a:pt x="841" y="1693"/>
                  </a:lnTo>
                  <a:lnTo>
                    <a:pt x="791" y="1688"/>
                  </a:lnTo>
                  <a:lnTo>
                    <a:pt x="738" y="1672"/>
                  </a:lnTo>
                  <a:lnTo>
                    <a:pt x="685" y="1653"/>
                  </a:lnTo>
                  <a:lnTo>
                    <a:pt x="632" y="1627"/>
                  </a:lnTo>
                  <a:lnTo>
                    <a:pt x="582" y="1596"/>
                  </a:lnTo>
                  <a:lnTo>
                    <a:pt x="537" y="1562"/>
                  </a:lnTo>
                  <a:lnTo>
                    <a:pt x="499" y="1524"/>
                  </a:lnTo>
                  <a:lnTo>
                    <a:pt x="464" y="1482"/>
                  </a:lnTo>
                  <a:lnTo>
                    <a:pt x="440" y="1439"/>
                  </a:lnTo>
                  <a:lnTo>
                    <a:pt x="423" y="1395"/>
                  </a:lnTo>
                  <a:lnTo>
                    <a:pt x="421" y="1351"/>
                  </a:lnTo>
                  <a:lnTo>
                    <a:pt x="428" y="1308"/>
                  </a:lnTo>
                  <a:lnTo>
                    <a:pt x="453" y="1266"/>
                  </a:lnTo>
                  <a:lnTo>
                    <a:pt x="491" y="1226"/>
                  </a:lnTo>
                  <a:lnTo>
                    <a:pt x="548" y="1192"/>
                  </a:lnTo>
                  <a:lnTo>
                    <a:pt x="548" y="1176"/>
                  </a:lnTo>
                  <a:lnTo>
                    <a:pt x="552" y="1165"/>
                  </a:lnTo>
                  <a:lnTo>
                    <a:pt x="558" y="1154"/>
                  </a:lnTo>
                  <a:lnTo>
                    <a:pt x="563" y="1144"/>
                  </a:lnTo>
                  <a:lnTo>
                    <a:pt x="493" y="1127"/>
                  </a:lnTo>
                  <a:lnTo>
                    <a:pt x="426" y="1106"/>
                  </a:lnTo>
                  <a:lnTo>
                    <a:pt x="360" y="1076"/>
                  </a:lnTo>
                  <a:lnTo>
                    <a:pt x="299" y="1041"/>
                  </a:lnTo>
                  <a:lnTo>
                    <a:pt x="240" y="1000"/>
                  </a:lnTo>
                  <a:lnTo>
                    <a:pt x="187" y="954"/>
                  </a:lnTo>
                  <a:lnTo>
                    <a:pt x="137" y="905"/>
                  </a:lnTo>
                  <a:lnTo>
                    <a:pt x="97" y="851"/>
                  </a:lnTo>
                  <a:lnTo>
                    <a:pt x="59" y="790"/>
                  </a:lnTo>
                  <a:lnTo>
                    <a:pt x="33" y="730"/>
                  </a:lnTo>
                  <a:lnTo>
                    <a:pt x="12" y="665"/>
                  </a:lnTo>
                  <a:lnTo>
                    <a:pt x="2" y="598"/>
                  </a:lnTo>
                  <a:lnTo>
                    <a:pt x="0" y="530"/>
                  </a:lnTo>
                  <a:lnTo>
                    <a:pt x="12" y="462"/>
                  </a:lnTo>
                  <a:lnTo>
                    <a:pt x="33" y="393"/>
                  </a:lnTo>
                  <a:lnTo>
                    <a:pt x="67" y="325"/>
                  </a:lnTo>
                  <a:lnTo>
                    <a:pt x="78" y="291"/>
                  </a:lnTo>
                  <a:lnTo>
                    <a:pt x="95" y="262"/>
                  </a:lnTo>
                  <a:lnTo>
                    <a:pt x="114" y="234"/>
                  </a:lnTo>
                  <a:lnTo>
                    <a:pt x="137" y="211"/>
                  </a:lnTo>
                  <a:lnTo>
                    <a:pt x="158" y="186"/>
                  </a:lnTo>
                  <a:lnTo>
                    <a:pt x="183" y="165"/>
                  </a:lnTo>
                  <a:lnTo>
                    <a:pt x="208" y="142"/>
                  </a:lnTo>
                  <a:lnTo>
                    <a:pt x="236" y="125"/>
                  </a:lnTo>
                  <a:lnTo>
                    <a:pt x="263" y="104"/>
                  </a:lnTo>
                  <a:lnTo>
                    <a:pt x="291" y="87"/>
                  </a:lnTo>
                  <a:lnTo>
                    <a:pt x="320" y="70"/>
                  </a:lnTo>
                  <a:lnTo>
                    <a:pt x="348" y="57"/>
                  </a:lnTo>
                  <a:lnTo>
                    <a:pt x="377" y="40"/>
                  </a:lnTo>
                  <a:lnTo>
                    <a:pt x="405" y="26"/>
                  </a:lnTo>
                  <a:lnTo>
                    <a:pt x="434" y="11"/>
                  </a:lnTo>
                  <a:lnTo>
                    <a:pt x="462" y="0"/>
                  </a:lnTo>
                  <a:lnTo>
                    <a:pt x="462"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0" name="Freeform 92"/>
            <p:cNvSpPr>
              <a:spLocks/>
            </p:cNvSpPr>
            <p:nvPr/>
          </p:nvSpPr>
          <p:spPr bwMode="auto">
            <a:xfrm>
              <a:off x="3596" y="1191"/>
              <a:ext cx="377" cy="746"/>
            </a:xfrm>
            <a:custGeom>
              <a:avLst/>
              <a:gdLst/>
              <a:ahLst/>
              <a:cxnLst>
                <a:cxn ang="0">
                  <a:pos x="394" y="4"/>
                </a:cxn>
                <a:cxn ang="0">
                  <a:pos x="411" y="32"/>
                </a:cxn>
                <a:cxn ang="0">
                  <a:pos x="318" y="69"/>
                </a:cxn>
                <a:cxn ang="0">
                  <a:pos x="173" y="143"/>
                </a:cxn>
                <a:cxn ang="0">
                  <a:pos x="86" y="253"/>
                </a:cxn>
                <a:cxn ang="0">
                  <a:pos x="51" y="390"/>
                </a:cxn>
                <a:cxn ang="0">
                  <a:pos x="70" y="536"/>
                </a:cxn>
                <a:cxn ang="0">
                  <a:pos x="139" y="681"/>
                </a:cxn>
                <a:cxn ang="0">
                  <a:pos x="255" y="810"/>
                </a:cxn>
                <a:cxn ang="0">
                  <a:pos x="418" y="914"/>
                </a:cxn>
                <a:cxn ang="0">
                  <a:pos x="561" y="977"/>
                </a:cxn>
                <a:cxn ang="0">
                  <a:pos x="605" y="1032"/>
                </a:cxn>
                <a:cxn ang="0">
                  <a:pos x="601" y="1095"/>
                </a:cxn>
                <a:cxn ang="0">
                  <a:pos x="569" y="1162"/>
                </a:cxn>
                <a:cxn ang="0">
                  <a:pos x="527" y="1226"/>
                </a:cxn>
                <a:cxn ang="0">
                  <a:pos x="493" y="1285"/>
                </a:cxn>
                <a:cxn ang="0">
                  <a:pos x="485" y="1340"/>
                </a:cxn>
                <a:cxn ang="0">
                  <a:pos x="523" y="1386"/>
                </a:cxn>
                <a:cxn ang="0">
                  <a:pos x="574" y="1409"/>
                </a:cxn>
                <a:cxn ang="0">
                  <a:pos x="597" y="1418"/>
                </a:cxn>
                <a:cxn ang="0">
                  <a:pos x="620" y="1424"/>
                </a:cxn>
                <a:cxn ang="0">
                  <a:pos x="643" y="1432"/>
                </a:cxn>
                <a:cxn ang="0">
                  <a:pos x="667" y="1437"/>
                </a:cxn>
                <a:cxn ang="0">
                  <a:pos x="690" y="1441"/>
                </a:cxn>
                <a:cxn ang="0">
                  <a:pos x="715" y="1447"/>
                </a:cxn>
                <a:cxn ang="0">
                  <a:pos x="740" y="1456"/>
                </a:cxn>
                <a:cxn ang="0">
                  <a:pos x="747" y="1466"/>
                </a:cxn>
                <a:cxn ang="0">
                  <a:pos x="726" y="1475"/>
                </a:cxn>
                <a:cxn ang="0">
                  <a:pos x="700" y="1485"/>
                </a:cxn>
                <a:cxn ang="0">
                  <a:pos x="675" y="1490"/>
                </a:cxn>
                <a:cxn ang="0">
                  <a:pos x="633" y="1487"/>
                </a:cxn>
                <a:cxn ang="0">
                  <a:pos x="567" y="1466"/>
                </a:cxn>
                <a:cxn ang="0">
                  <a:pos x="506" y="1435"/>
                </a:cxn>
                <a:cxn ang="0">
                  <a:pos x="455" y="1397"/>
                </a:cxn>
                <a:cxn ang="0">
                  <a:pos x="420" y="1352"/>
                </a:cxn>
                <a:cxn ang="0">
                  <a:pos x="407" y="1300"/>
                </a:cxn>
                <a:cxn ang="0">
                  <a:pos x="422" y="1249"/>
                </a:cxn>
                <a:cxn ang="0">
                  <a:pos x="472" y="1196"/>
                </a:cxn>
                <a:cxn ang="0">
                  <a:pos x="550" y="1135"/>
                </a:cxn>
                <a:cxn ang="0">
                  <a:pos x="561" y="1070"/>
                </a:cxn>
                <a:cxn ang="0">
                  <a:pos x="506" y="1011"/>
                </a:cxn>
                <a:cxn ang="0">
                  <a:pos x="407" y="947"/>
                </a:cxn>
                <a:cxn ang="0">
                  <a:pos x="287" y="876"/>
                </a:cxn>
                <a:cxn ang="0">
                  <a:pos x="164" y="791"/>
                </a:cxn>
                <a:cxn ang="0">
                  <a:pos x="63" y="686"/>
                </a:cxn>
                <a:cxn ang="0">
                  <a:pos x="4" y="557"/>
                </a:cxn>
                <a:cxn ang="0">
                  <a:pos x="0" y="439"/>
                </a:cxn>
                <a:cxn ang="0">
                  <a:pos x="19" y="352"/>
                </a:cxn>
                <a:cxn ang="0">
                  <a:pos x="50" y="272"/>
                </a:cxn>
                <a:cxn ang="0">
                  <a:pos x="93" y="200"/>
                </a:cxn>
                <a:cxn ang="0">
                  <a:pos x="146" y="137"/>
                </a:cxn>
                <a:cxn ang="0">
                  <a:pos x="209" y="82"/>
                </a:cxn>
                <a:cxn ang="0">
                  <a:pos x="278" y="40"/>
                </a:cxn>
                <a:cxn ang="0">
                  <a:pos x="350" y="10"/>
                </a:cxn>
                <a:cxn ang="0">
                  <a:pos x="390" y="0"/>
                </a:cxn>
              </a:cxnLst>
              <a:rect l="0" t="0" r="r" b="b"/>
              <a:pathLst>
                <a:path w="755" h="1492">
                  <a:moveTo>
                    <a:pt x="390" y="0"/>
                  </a:moveTo>
                  <a:lnTo>
                    <a:pt x="394" y="4"/>
                  </a:lnTo>
                  <a:lnTo>
                    <a:pt x="403" y="17"/>
                  </a:lnTo>
                  <a:lnTo>
                    <a:pt x="411" y="32"/>
                  </a:lnTo>
                  <a:lnTo>
                    <a:pt x="415" y="50"/>
                  </a:lnTo>
                  <a:lnTo>
                    <a:pt x="318" y="69"/>
                  </a:lnTo>
                  <a:lnTo>
                    <a:pt x="240" y="101"/>
                  </a:lnTo>
                  <a:lnTo>
                    <a:pt x="173" y="143"/>
                  </a:lnTo>
                  <a:lnTo>
                    <a:pt x="124" y="196"/>
                  </a:lnTo>
                  <a:lnTo>
                    <a:pt x="86" y="253"/>
                  </a:lnTo>
                  <a:lnTo>
                    <a:pt x="63" y="319"/>
                  </a:lnTo>
                  <a:lnTo>
                    <a:pt x="51" y="390"/>
                  </a:lnTo>
                  <a:lnTo>
                    <a:pt x="57" y="464"/>
                  </a:lnTo>
                  <a:lnTo>
                    <a:pt x="70" y="536"/>
                  </a:lnTo>
                  <a:lnTo>
                    <a:pt x="99" y="608"/>
                  </a:lnTo>
                  <a:lnTo>
                    <a:pt x="139" y="681"/>
                  </a:lnTo>
                  <a:lnTo>
                    <a:pt x="192" y="749"/>
                  </a:lnTo>
                  <a:lnTo>
                    <a:pt x="255" y="810"/>
                  </a:lnTo>
                  <a:lnTo>
                    <a:pt x="331" y="867"/>
                  </a:lnTo>
                  <a:lnTo>
                    <a:pt x="418" y="914"/>
                  </a:lnTo>
                  <a:lnTo>
                    <a:pt x="517" y="954"/>
                  </a:lnTo>
                  <a:lnTo>
                    <a:pt x="561" y="977"/>
                  </a:lnTo>
                  <a:lnTo>
                    <a:pt x="590" y="1004"/>
                  </a:lnTo>
                  <a:lnTo>
                    <a:pt x="605" y="1032"/>
                  </a:lnTo>
                  <a:lnTo>
                    <a:pt x="609" y="1065"/>
                  </a:lnTo>
                  <a:lnTo>
                    <a:pt x="601" y="1095"/>
                  </a:lnTo>
                  <a:lnTo>
                    <a:pt x="588" y="1129"/>
                  </a:lnTo>
                  <a:lnTo>
                    <a:pt x="569" y="1162"/>
                  </a:lnTo>
                  <a:lnTo>
                    <a:pt x="550" y="1196"/>
                  </a:lnTo>
                  <a:lnTo>
                    <a:pt x="527" y="1226"/>
                  </a:lnTo>
                  <a:lnTo>
                    <a:pt x="508" y="1257"/>
                  </a:lnTo>
                  <a:lnTo>
                    <a:pt x="493" y="1285"/>
                  </a:lnTo>
                  <a:lnTo>
                    <a:pt x="485" y="1316"/>
                  </a:lnTo>
                  <a:lnTo>
                    <a:pt x="485" y="1340"/>
                  </a:lnTo>
                  <a:lnTo>
                    <a:pt x="498" y="1365"/>
                  </a:lnTo>
                  <a:lnTo>
                    <a:pt x="523" y="1386"/>
                  </a:lnTo>
                  <a:lnTo>
                    <a:pt x="565" y="1405"/>
                  </a:lnTo>
                  <a:lnTo>
                    <a:pt x="574" y="1409"/>
                  </a:lnTo>
                  <a:lnTo>
                    <a:pt x="586" y="1414"/>
                  </a:lnTo>
                  <a:lnTo>
                    <a:pt x="597" y="1418"/>
                  </a:lnTo>
                  <a:lnTo>
                    <a:pt x="609" y="1422"/>
                  </a:lnTo>
                  <a:lnTo>
                    <a:pt x="620" y="1424"/>
                  </a:lnTo>
                  <a:lnTo>
                    <a:pt x="631" y="1428"/>
                  </a:lnTo>
                  <a:lnTo>
                    <a:pt x="643" y="1432"/>
                  </a:lnTo>
                  <a:lnTo>
                    <a:pt x="656" y="1435"/>
                  </a:lnTo>
                  <a:lnTo>
                    <a:pt x="667" y="1437"/>
                  </a:lnTo>
                  <a:lnTo>
                    <a:pt x="679" y="1439"/>
                  </a:lnTo>
                  <a:lnTo>
                    <a:pt x="690" y="1441"/>
                  </a:lnTo>
                  <a:lnTo>
                    <a:pt x="704" y="1445"/>
                  </a:lnTo>
                  <a:lnTo>
                    <a:pt x="715" y="1447"/>
                  </a:lnTo>
                  <a:lnTo>
                    <a:pt x="728" y="1452"/>
                  </a:lnTo>
                  <a:lnTo>
                    <a:pt x="740" y="1456"/>
                  </a:lnTo>
                  <a:lnTo>
                    <a:pt x="755" y="1462"/>
                  </a:lnTo>
                  <a:lnTo>
                    <a:pt x="747" y="1466"/>
                  </a:lnTo>
                  <a:lnTo>
                    <a:pt x="738" y="1471"/>
                  </a:lnTo>
                  <a:lnTo>
                    <a:pt x="726" y="1475"/>
                  </a:lnTo>
                  <a:lnTo>
                    <a:pt x="715" y="1481"/>
                  </a:lnTo>
                  <a:lnTo>
                    <a:pt x="700" y="1485"/>
                  </a:lnTo>
                  <a:lnTo>
                    <a:pt x="686" y="1489"/>
                  </a:lnTo>
                  <a:lnTo>
                    <a:pt x="675" y="1490"/>
                  </a:lnTo>
                  <a:lnTo>
                    <a:pt x="667" y="1492"/>
                  </a:lnTo>
                  <a:lnTo>
                    <a:pt x="633" y="1487"/>
                  </a:lnTo>
                  <a:lnTo>
                    <a:pt x="601" y="1479"/>
                  </a:lnTo>
                  <a:lnTo>
                    <a:pt x="567" y="1466"/>
                  </a:lnTo>
                  <a:lnTo>
                    <a:pt x="538" y="1454"/>
                  </a:lnTo>
                  <a:lnTo>
                    <a:pt x="506" y="1435"/>
                  </a:lnTo>
                  <a:lnTo>
                    <a:pt x="479" y="1418"/>
                  </a:lnTo>
                  <a:lnTo>
                    <a:pt x="455" y="1397"/>
                  </a:lnTo>
                  <a:lnTo>
                    <a:pt x="437" y="1376"/>
                  </a:lnTo>
                  <a:lnTo>
                    <a:pt x="420" y="1352"/>
                  </a:lnTo>
                  <a:lnTo>
                    <a:pt x="411" y="1327"/>
                  </a:lnTo>
                  <a:lnTo>
                    <a:pt x="407" y="1300"/>
                  </a:lnTo>
                  <a:lnTo>
                    <a:pt x="413" y="1276"/>
                  </a:lnTo>
                  <a:lnTo>
                    <a:pt x="422" y="1249"/>
                  </a:lnTo>
                  <a:lnTo>
                    <a:pt x="443" y="1222"/>
                  </a:lnTo>
                  <a:lnTo>
                    <a:pt x="472" y="1196"/>
                  </a:lnTo>
                  <a:lnTo>
                    <a:pt x="513" y="1171"/>
                  </a:lnTo>
                  <a:lnTo>
                    <a:pt x="550" y="1135"/>
                  </a:lnTo>
                  <a:lnTo>
                    <a:pt x="565" y="1103"/>
                  </a:lnTo>
                  <a:lnTo>
                    <a:pt x="561" y="1070"/>
                  </a:lnTo>
                  <a:lnTo>
                    <a:pt x="542" y="1042"/>
                  </a:lnTo>
                  <a:lnTo>
                    <a:pt x="506" y="1011"/>
                  </a:lnTo>
                  <a:lnTo>
                    <a:pt x="462" y="981"/>
                  </a:lnTo>
                  <a:lnTo>
                    <a:pt x="407" y="947"/>
                  </a:lnTo>
                  <a:lnTo>
                    <a:pt x="350" y="914"/>
                  </a:lnTo>
                  <a:lnTo>
                    <a:pt x="287" y="876"/>
                  </a:lnTo>
                  <a:lnTo>
                    <a:pt x="224" y="837"/>
                  </a:lnTo>
                  <a:lnTo>
                    <a:pt x="164" y="791"/>
                  </a:lnTo>
                  <a:lnTo>
                    <a:pt x="110" y="741"/>
                  </a:lnTo>
                  <a:lnTo>
                    <a:pt x="63" y="686"/>
                  </a:lnTo>
                  <a:lnTo>
                    <a:pt x="27" y="626"/>
                  </a:lnTo>
                  <a:lnTo>
                    <a:pt x="4" y="557"/>
                  </a:lnTo>
                  <a:lnTo>
                    <a:pt x="0" y="485"/>
                  </a:lnTo>
                  <a:lnTo>
                    <a:pt x="0" y="439"/>
                  </a:lnTo>
                  <a:lnTo>
                    <a:pt x="8" y="396"/>
                  </a:lnTo>
                  <a:lnTo>
                    <a:pt x="19" y="352"/>
                  </a:lnTo>
                  <a:lnTo>
                    <a:pt x="34" y="312"/>
                  </a:lnTo>
                  <a:lnTo>
                    <a:pt x="50" y="272"/>
                  </a:lnTo>
                  <a:lnTo>
                    <a:pt x="70" y="236"/>
                  </a:lnTo>
                  <a:lnTo>
                    <a:pt x="93" y="200"/>
                  </a:lnTo>
                  <a:lnTo>
                    <a:pt x="120" y="169"/>
                  </a:lnTo>
                  <a:lnTo>
                    <a:pt x="146" y="137"/>
                  </a:lnTo>
                  <a:lnTo>
                    <a:pt x="177" y="108"/>
                  </a:lnTo>
                  <a:lnTo>
                    <a:pt x="209" y="82"/>
                  </a:lnTo>
                  <a:lnTo>
                    <a:pt x="243" y="61"/>
                  </a:lnTo>
                  <a:lnTo>
                    <a:pt x="278" y="40"/>
                  </a:lnTo>
                  <a:lnTo>
                    <a:pt x="314" y="23"/>
                  </a:lnTo>
                  <a:lnTo>
                    <a:pt x="350" y="10"/>
                  </a:lnTo>
                  <a:lnTo>
                    <a:pt x="390" y="0"/>
                  </a:lnTo>
                  <a:lnTo>
                    <a:pt x="39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1" name="Freeform 93"/>
            <p:cNvSpPr>
              <a:spLocks/>
            </p:cNvSpPr>
            <p:nvPr/>
          </p:nvSpPr>
          <p:spPr bwMode="auto">
            <a:xfrm>
              <a:off x="4347" y="2189"/>
              <a:ext cx="178" cy="81"/>
            </a:xfrm>
            <a:custGeom>
              <a:avLst/>
              <a:gdLst/>
              <a:ahLst/>
              <a:cxnLst>
                <a:cxn ang="0">
                  <a:pos x="238" y="6"/>
                </a:cxn>
                <a:cxn ang="0">
                  <a:pos x="280" y="0"/>
                </a:cxn>
                <a:cxn ang="0">
                  <a:pos x="314" y="2"/>
                </a:cxn>
                <a:cxn ang="0">
                  <a:pos x="337" y="9"/>
                </a:cxn>
                <a:cxn ang="0">
                  <a:pos x="354" y="23"/>
                </a:cxn>
                <a:cxn ang="0">
                  <a:pos x="358" y="36"/>
                </a:cxn>
                <a:cxn ang="0">
                  <a:pos x="358" y="53"/>
                </a:cxn>
                <a:cxn ang="0">
                  <a:pos x="352" y="70"/>
                </a:cxn>
                <a:cxn ang="0">
                  <a:pos x="340" y="91"/>
                </a:cxn>
                <a:cxn ang="0">
                  <a:pos x="321" y="108"/>
                </a:cxn>
                <a:cxn ang="0">
                  <a:pos x="301" y="125"/>
                </a:cxn>
                <a:cxn ang="0">
                  <a:pos x="276" y="139"/>
                </a:cxn>
                <a:cxn ang="0">
                  <a:pos x="249" y="152"/>
                </a:cxn>
                <a:cxn ang="0">
                  <a:pos x="219" y="158"/>
                </a:cxn>
                <a:cxn ang="0">
                  <a:pos x="190" y="162"/>
                </a:cxn>
                <a:cxn ang="0">
                  <a:pos x="162" y="158"/>
                </a:cxn>
                <a:cxn ang="0">
                  <a:pos x="135" y="150"/>
                </a:cxn>
                <a:cxn ang="0">
                  <a:pos x="124" y="144"/>
                </a:cxn>
                <a:cxn ang="0">
                  <a:pos x="114" y="141"/>
                </a:cxn>
                <a:cxn ang="0">
                  <a:pos x="103" y="137"/>
                </a:cxn>
                <a:cxn ang="0">
                  <a:pos x="93" y="135"/>
                </a:cxn>
                <a:cxn ang="0">
                  <a:pos x="82" y="131"/>
                </a:cxn>
                <a:cxn ang="0">
                  <a:pos x="71" y="127"/>
                </a:cxn>
                <a:cxn ang="0">
                  <a:pos x="61" y="124"/>
                </a:cxn>
                <a:cxn ang="0">
                  <a:pos x="51" y="120"/>
                </a:cxn>
                <a:cxn ang="0">
                  <a:pos x="32" y="108"/>
                </a:cxn>
                <a:cxn ang="0">
                  <a:pos x="17" y="95"/>
                </a:cxn>
                <a:cxn ang="0">
                  <a:pos x="12" y="85"/>
                </a:cxn>
                <a:cxn ang="0">
                  <a:pos x="6" y="78"/>
                </a:cxn>
                <a:cxn ang="0">
                  <a:pos x="0" y="66"/>
                </a:cxn>
                <a:cxn ang="0">
                  <a:pos x="0" y="57"/>
                </a:cxn>
                <a:cxn ang="0">
                  <a:pos x="6" y="47"/>
                </a:cxn>
                <a:cxn ang="0">
                  <a:pos x="13" y="38"/>
                </a:cxn>
                <a:cxn ang="0">
                  <a:pos x="19" y="28"/>
                </a:cxn>
                <a:cxn ang="0">
                  <a:pos x="27" y="21"/>
                </a:cxn>
                <a:cxn ang="0">
                  <a:pos x="36" y="32"/>
                </a:cxn>
                <a:cxn ang="0">
                  <a:pos x="48" y="44"/>
                </a:cxn>
                <a:cxn ang="0">
                  <a:pos x="61" y="51"/>
                </a:cxn>
                <a:cxn ang="0">
                  <a:pos x="74" y="59"/>
                </a:cxn>
                <a:cxn ang="0">
                  <a:pos x="88" y="61"/>
                </a:cxn>
                <a:cxn ang="0">
                  <a:pos x="103" y="65"/>
                </a:cxn>
                <a:cxn ang="0">
                  <a:pos x="116" y="65"/>
                </a:cxn>
                <a:cxn ang="0">
                  <a:pos x="131" y="65"/>
                </a:cxn>
                <a:cxn ang="0">
                  <a:pos x="145" y="59"/>
                </a:cxn>
                <a:cxn ang="0">
                  <a:pos x="160" y="55"/>
                </a:cxn>
                <a:cxn ang="0">
                  <a:pos x="173" y="49"/>
                </a:cxn>
                <a:cxn ang="0">
                  <a:pos x="188" y="44"/>
                </a:cxn>
                <a:cxn ang="0">
                  <a:pos x="200" y="34"/>
                </a:cxn>
                <a:cxn ang="0">
                  <a:pos x="213" y="27"/>
                </a:cxn>
                <a:cxn ang="0">
                  <a:pos x="225" y="15"/>
                </a:cxn>
                <a:cxn ang="0">
                  <a:pos x="238" y="6"/>
                </a:cxn>
                <a:cxn ang="0">
                  <a:pos x="238" y="6"/>
                </a:cxn>
              </a:cxnLst>
              <a:rect l="0" t="0" r="r" b="b"/>
              <a:pathLst>
                <a:path w="358" h="162">
                  <a:moveTo>
                    <a:pt x="238" y="6"/>
                  </a:moveTo>
                  <a:lnTo>
                    <a:pt x="280" y="0"/>
                  </a:lnTo>
                  <a:lnTo>
                    <a:pt x="314" y="2"/>
                  </a:lnTo>
                  <a:lnTo>
                    <a:pt x="337" y="9"/>
                  </a:lnTo>
                  <a:lnTo>
                    <a:pt x="354" y="23"/>
                  </a:lnTo>
                  <a:lnTo>
                    <a:pt x="358" y="36"/>
                  </a:lnTo>
                  <a:lnTo>
                    <a:pt x="358" y="53"/>
                  </a:lnTo>
                  <a:lnTo>
                    <a:pt x="352" y="70"/>
                  </a:lnTo>
                  <a:lnTo>
                    <a:pt x="340" y="91"/>
                  </a:lnTo>
                  <a:lnTo>
                    <a:pt x="321" y="108"/>
                  </a:lnTo>
                  <a:lnTo>
                    <a:pt x="301" y="125"/>
                  </a:lnTo>
                  <a:lnTo>
                    <a:pt x="276" y="139"/>
                  </a:lnTo>
                  <a:lnTo>
                    <a:pt x="249" y="152"/>
                  </a:lnTo>
                  <a:lnTo>
                    <a:pt x="219" y="158"/>
                  </a:lnTo>
                  <a:lnTo>
                    <a:pt x="190" y="162"/>
                  </a:lnTo>
                  <a:lnTo>
                    <a:pt x="162" y="158"/>
                  </a:lnTo>
                  <a:lnTo>
                    <a:pt x="135" y="150"/>
                  </a:lnTo>
                  <a:lnTo>
                    <a:pt x="124" y="144"/>
                  </a:lnTo>
                  <a:lnTo>
                    <a:pt x="114" y="141"/>
                  </a:lnTo>
                  <a:lnTo>
                    <a:pt x="103" y="137"/>
                  </a:lnTo>
                  <a:lnTo>
                    <a:pt x="93" y="135"/>
                  </a:lnTo>
                  <a:lnTo>
                    <a:pt x="82" y="131"/>
                  </a:lnTo>
                  <a:lnTo>
                    <a:pt x="71" y="127"/>
                  </a:lnTo>
                  <a:lnTo>
                    <a:pt x="61" y="124"/>
                  </a:lnTo>
                  <a:lnTo>
                    <a:pt x="51" y="120"/>
                  </a:lnTo>
                  <a:lnTo>
                    <a:pt x="32" y="108"/>
                  </a:lnTo>
                  <a:lnTo>
                    <a:pt x="17" y="95"/>
                  </a:lnTo>
                  <a:lnTo>
                    <a:pt x="12" y="85"/>
                  </a:lnTo>
                  <a:lnTo>
                    <a:pt x="6" y="78"/>
                  </a:lnTo>
                  <a:lnTo>
                    <a:pt x="0" y="66"/>
                  </a:lnTo>
                  <a:lnTo>
                    <a:pt x="0" y="57"/>
                  </a:lnTo>
                  <a:lnTo>
                    <a:pt x="6" y="47"/>
                  </a:lnTo>
                  <a:lnTo>
                    <a:pt x="13" y="38"/>
                  </a:lnTo>
                  <a:lnTo>
                    <a:pt x="19" y="28"/>
                  </a:lnTo>
                  <a:lnTo>
                    <a:pt x="27" y="21"/>
                  </a:lnTo>
                  <a:lnTo>
                    <a:pt x="36" y="32"/>
                  </a:lnTo>
                  <a:lnTo>
                    <a:pt x="48" y="44"/>
                  </a:lnTo>
                  <a:lnTo>
                    <a:pt x="61" y="51"/>
                  </a:lnTo>
                  <a:lnTo>
                    <a:pt x="74" y="59"/>
                  </a:lnTo>
                  <a:lnTo>
                    <a:pt x="88" y="61"/>
                  </a:lnTo>
                  <a:lnTo>
                    <a:pt x="103" y="65"/>
                  </a:lnTo>
                  <a:lnTo>
                    <a:pt x="116" y="65"/>
                  </a:lnTo>
                  <a:lnTo>
                    <a:pt x="131" y="65"/>
                  </a:lnTo>
                  <a:lnTo>
                    <a:pt x="145" y="59"/>
                  </a:lnTo>
                  <a:lnTo>
                    <a:pt x="160" y="55"/>
                  </a:lnTo>
                  <a:lnTo>
                    <a:pt x="173" y="49"/>
                  </a:lnTo>
                  <a:lnTo>
                    <a:pt x="188" y="44"/>
                  </a:lnTo>
                  <a:lnTo>
                    <a:pt x="200" y="34"/>
                  </a:lnTo>
                  <a:lnTo>
                    <a:pt x="213" y="27"/>
                  </a:lnTo>
                  <a:lnTo>
                    <a:pt x="225" y="15"/>
                  </a:lnTo>
                  <a:lnTo>
                    <a:pt x="238" y="6"/>
                  </a:lnTo>
                  <a:lnTo>
                    <a:pt x="238"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702" name="Freeform 94"/>
            <p:cNvSpPr>
              <a:spLocks/>
            </p:cNvSpPr>
            <p:nvPr/>
          </p:nvSpPr>
          <p:spPr bwMode="auto">
            <a:xfrm>
              <a:off x="5170" y="2069"/>
              <a:ext cx="195" cy="93"/>
            </a:xfrm>
            <a:custGeom>
              <a:avLst/>
              <a:gdLst/>
              <a:ahLst/>
              <a:cxnLst>
                <a:cxn ang="0">
                  <a:pos x="348" y="3"/>
                </a:cxn>
                <a:cxn ang="0">
                  <a:pos x="367" y="17"/>
                </a:cxn>
                <a:cxn ang="0">
                  <a:pos x="380" y="34"/>
                </a:cxn>
                <a:cxn ang="0">
                  <a:pos x="388" y="51"/>
                </a:cxn>
                <a:cxn ang="0">
                  <a:pos x="390" y="68"/>
                </a:cxn>
                <a:cxn ang="0">
                  <a:pos x="384" y="85"/>
                </a:cxn>
                <a:cxn ang="0">
                  <a:pos x="376" y="102"/>
                </a:cxn>
                <a:cxn ang="0">
                  <a:pos x="363" y="117"/>
                </a:cxn>
                <a:cxn ang="0">
                  <a:pos x="348" y="135"/>
                </a:cxn>
                <a:cxn ang="0">
                  <a:pos x="329" y="146"/>
                </a:cxn>
                <a:cxn ang="0">
                  <a:pos x="308" y="159"/>
                </a:cxn>
                <a:cxn ang="0">
                  <a:pos x="285" y="169"/>
                </a:cxn>
                <a:cxn ang="0">
                  <a:pos x="262" y="178"/>
                </a:cxn>
                <a:cxn ang="0">
                  <a:pos x="237" y="182"/>
                </a:cxn>
                <a:cxn ang="0">
                  <a:pos x="215" y="186"/>
                </a:cxn>
                <a:cxn ang="0">
                  <a:pos x="192" y="184"/>
                </a:cxn>
                <a:cxn ang="0">
                  <a:pos x="173" y="180"/>
                </a:cxn>
                <a:cxn ang="0">
                  <a:pos x="158" y="176"/>
                </a:cxn>
                <a:cxn ang="0">
                  <a:pos x="144" y="174"/>
                </a:cxn>
                <a:cxn ang="0">
                  <a:pos x="131" y="171"/>
                </a:cxn>
                <a:cxn ang="0">
                  <a:pos x="118" y="169"/>
                </a:cxn>
                <a:cxn ang="0">
                  <a:pos x="102" y="165"/>
                </a:cxn>
                <a:cxn ang="0">
                  <a:pos x="89" y="161"/>
                </a:cxn>
                <a:cxn ang="0">
                  <a:pos x="74" y="155"/>
                </a:cxn>
                <a:cxn ang="0">
                  <a:pos x="62" y="152"/>
                </a:cxn>
                <a:cxn ang="0">
                  <a:pos x="49" y="144"/>
                </a:cxn>
                <a:cxn ang="0">
                  <a:pos x="38" y="136"/>
                </a:cxn>
                <a:cxn ang="0">
                  <a:pos x="26" y="127"/>
                </a:cxn>
                <a:cxn ang="0">
                  <a:pos x="19" y="119"/>
                </a:cxn>
                <a:cxn ang="0">
                  <a:pos x="9" y="108"/>
                </a:cxn>
                <a:cxn ang="0">
                  <a:pos x="5" y="98"/>
                </a:cxn>
                <a:cxn ang="0">
                  <a:pos x="0" y="85"/>
                </a:cxn>
                <a:cxn ang="0">
                  <a:pos x="0" y="72"/>
                </a:cxn>
                <a:cxn ang="0">
                  <a:pos x="11" y="72"/>
                </a:cxn>
                <a:cxn ang="0">
                  <a:pos x="26" y="74"/>
                </a:cxn>
                <a:cxn ang="0">
                  <a:pos x="42" y="76"/>
                </a:cxn>
                <a:cxn ang="0">
                  <a:pos x="59" y="81"/>
                </a:cxn>
                <a:cxn ang="0">
                  <a:pos x="74" y="85"/>
                </a:cxn>
                <a:cxn ang="0">
                  <a:pos x="91" y="89"/>
                </a:cxn>
                <a:cxn ang="0">
                  <a:pos x="108" y="93"/>
                </a:cxn>
                <a:cxn ang="0">
                  <a:pos x="125" y="96"/>
                </a:cxn>
                <a:cxn ang="0">
                  <a:pos x="139" y="95"/>
                </a:cxn>
                <a:cxn ang="0">
                  <a:pos x="154" y="93"/>
                </a:cxn>
                <a:cxn ang="0">
                  <a:pos x="167" y="87"/>
                </a:cxn>
                <a:cxn ang="0">
                  <a:pos x="180" y="81"/>
                </a:cxn>
                <a:cxn ang="0">
                  <a:pos x="190" y="68"/>
                </a:cxn>
                <a:cxn ang="0">
                  <a:pos x="201" y="53"/>
                </a:cxn>
                <a:cxn ang="0">
                  <a:pos x="211" y="32"/>
                </a:cxn>
                <a:cxn ang="0">
                  <a:pos x="218" y="9"/>
                </a:cxn>
                <a:cxn ang="0">
                  <a:pos x="234" y="1"/>
                </a:cxn>
                <a:cxn ang="0">
                  <a:pos x="249" y="0"/>
                </a:cxn>
                <a:cxn ang="0">
                  <a:pos x="264" y="0"/>
                </a:cxn>
                <a:cxn ang="0">
                  <a:pos x="281" y="1"/>
                </a:cxn>
                <a:cxn ang="0">
                  <a:pos x="296" y="3"/>
                </a:cxn>
                <a:cxn ang="0">
                  <a:pos x="313" y="5"/>
                </a:cxn>
                <a:cxn ang="0">
                  <a:pos x="331" y="3"/>
                </a:cxn>
                <a:cxn ang="0">
                  <a:pos x="348" y="3"/>
                </a:cxn>
                <a:cxn ang="0">
                  <a:pos x="348" y="3"/>
                </a:cxn>
              </a:cxnLst>
              <a:rect l="0" t="0" r="r" b="b"/>
              <a:pathLst>
                <a:path w="390" h="186">
                  <a:moveTo>
                    <a:pt x="348" y="3"/>
                  </a:moveTo>
                  <a:lnTo>
                    <a:pt x="367" y="17"/>
                  </a:lnTo>
                  <a:lnTo>
                    <a:pt x="380" y="34"/>
                  </a:lnTo>
                  <a:lnTo>
                    <a:pt x="388" y="51"/>
                  </a:lnTo>
                  <a:lnTo>
                    <a:pt x="390" y="68"/>
                  </a:lnTo>
                  <a:lnTo>
                    <a:pt x="384" y="85"/>
                  </a:lnTo>
                  <a:lnTo>
                    <a:pt x="376" y="102"/>
                  </a:lnTo>
                  <a:lnTo>
                    <a:pt x="363" y="117"/>
                  </a:lnTo>
                  <a:lnTo>
                    <a:pt x="348" y="135"/>
                  </a:lnTo>
                  <a:lnTo>
                    <a:pt x="329" y="146"/>
                  </a:lnTo>
                  <a:lnTo>
                    <a:pt x="308" y="159"/>
                  </a:lnTo>
                  <a:lnTo>
                    <a:pt x="285" y="169"/>
                  </a:lnTo>
                  <a:lnTo>
                    <a:pt x="262" y="178"/>
                  </a:lnTo>
                  <a:lnTo>
                    <a:pt x="237" y="182"/>
                  </a:lnTo>
                  <a:lnTo>
                    <a:pt x="215" y="186"/>
                  </a:lnTo>
                  <a:lnTo>
                    <a:pt x="192" y="184"/>
                  </a:lnTo>
                  <a:lnTo>
                    <a:pt x="173" y="180"/>
                  </a:lnTo>
                  <a:lnTo>
                    <a:pt x="158" y="176"/>
                  </a:lnTo>
                  <a:lnTo>
                    <a:pt x="144" y="174"/>
                  </a:lnTo>
                  <a:lnTo>
                    <a:pt x="131" y="171"/>
                  </a:lnTo>
                  <a:lnTo>
                    <a:pt x="118" y="169"/>
                  </a:lnTo>
                  <a:lnTo>
                    <a:pt x="102" y="165"/>
                  </a:lnTo>
                  <a:lnTo>
                    <a:pt x="89" y="161"/>
                  </a:lnTo>
                  <a:lnTo>
                    <a:pt x="74" y="155"/>
                  </a:lnTo>
                  <a:lnTo>
                    <a:pt x="62" y="152"/>
                  </a:lnTo>
                  <a:lnTo>
                    <a:pt x="49" y="144"/>
                  </a:lnTo>
                  <a:lnTo>
                    <a:pt x="38" y="136"/>
                  </a:lnTo>
                  <a:lnTo>
                    <a:pt x="26" y="127"/>
                  </a:lnTo>
                  <a:lnTo>
                    <a:pt x="19" y="119"/>
                  </a:lnTo>
                  <a:lnTo>
                    <a:pt x="9" y="108"/>
                  </a:lnTo>
                  <a:lnTo>
                    <a:pt x="5" y="98"/>
                  </a:lnTo>
                  <a:lnTo>
                    <a:pt x="0" y="85"/>
                  </a:lnTo>
                  <a:lnTo>
                    <a:pt x="0" y="72"/>
                  </a:lnTo>
                  <a:lnTo>
                    <a:pt x="11" y="72"/>
                  </a:lnTo>
                  <a:lnTo>
                    <a:pt x="26" y="74"/>
                  </a:lnTo>
                  <a:lnTo>
                    <a:pt x="42" y="76"/>
                  </a:lnTo>
                  <a:lnTo>
                    <a:pt x="59" y="81"/>
                  </a:lnTo>
                  <a:lnTo>
                    <a:pt x="74" y="85"/>
                  </a:lnTo>
                  <a:lnTo>
                    <a:pt x="91" y="89"/>
                  </a:lnTo>
                  <a:lnTo>
                    <a:pt x="108" y="93"/>
                  </a:lnTo>
                  <a:lnTo>
                    <a:pt x="125" y="96"/>
                  </a:lnTo>
                  <a:lnTo>
                    <a:pt x="139" y="95"/>
                  </a:lnTo>
                  <a:lnTo>
                    <a:pt x="154" y="93"/>
                  </a:lnTo>
                  <a:lnTo>
                    <a:pt x="167" y="87"/>
                  </a:lnTo>
                  <a:lnTo>
                    <a:pt x="180" y="81"/>
                  </a:lnTo>
                  <a:lnTo>
                    <a:pt x="190" y="68"/>
                  </a:lnTo>
                  <a:lnTo>
                    <a:pt x="201" y="53"/>
                  </a:lnTo>
                  <a:lnTo>
                    <a:pt x="211" y="32"/>
                  </a:lnTo>
                  <a:lnTo>
                    <a:pt x="218" y="9"/>
                  </a:lnTo>
                  <a:lnTo>
                    <a:pt x="234" y="1"/>
                  </a:lnTo>
                  <a:lnTo>
                    <a:pt x="249" y="0"/>
                  </a:lnTo>
                  <a:lnTo>
                    <a:pt x="264" y="0"/>
                  </a:lnTo>
                  <a:lnTo>
                    <a:pt x="281" y="1"/>
                  </a:lnTo>
                  <a:lnTo>
                    <a:pt x="296" y="3"/>
                  </a:lnTo>
                  <a:lnTo>
                    <a:pt x="313" y="5"/>
                  </a:lnTo>
                  <a:lnTo>
                    <a:pt x="331" y="3"/>
                  </a:lnTo>
                  <a:lnTo>
                    <a:pt x="348" y="3"/>
                  </a:lnTo>
                  <a:lnTo>
                    <a:pt x="348"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703" name="Freeform 95"/>
            <p:cNvSpPr>
              <a:spLocks/>
            </p:cNvSpPr>
            <p:nvPr/>
          </p:nvSpPr>
          <p:spPr bwMode="auto">
            <a:xfrm>
              <a:off x="4122" y="2066"/>
              <a:ext cx="57" cy="16"/>
            </a:xfrm>
            <a:custGeom>
              <a:avLst/>
              <a:gdLst/>
              <a:ahLst/>
              <a:cxnLst>
                <a:cxn ang="0">
                  <a:pos x="115" y="0"/>
                </a:cxn>
                <a:cxn ang="0">
                  <a:pos x="111" y="7"/>
                </a:cxn>
                <a:cxn ang="0">
                  <a:pos x="105" y="15"/>
                </a:cxn>
                <a:cxn ang="0">
                  <a:pos x="92" y="19"/>
                </a:cxn>
                <a:cxn ang="0">
                  <a:pos x="78" y="25"/>
                </a:cxn>
                <a:cxn ang="0">
                  <a:pos x="61" y="26"/>
                </a:cxn>
                <a:cxn ang="0">
                  <a:pos x="44" y="28"/>
                </a:cxn>
                <a:cxn ang="0">
                  <a:pos x="27" y="30"/>
                </a:cxn>
                <a:cxn ang="0">
                  <a:pos x="18" y="32"/>
                </a:cxn>
                <a:cxn ang="0">
                  <a:pos x="6" y="26"/>
                </a:cxn>
                <a:cxn ang="0">
                  <a:pos x="0" y="21"/>
                </a:cxn>
                <a:cxn ang="0">
                  <a:pos x="14" y="19"/>
                </a:cxn>
                <a:cxn ang="0">
                  <a:pos x="27" y="17"/>
                </a:cxn>
                <a:cxn ang="0">
                  <a:pos x="40" y="15"/>
                </a:cxn>
                <a:cxn ang="0">
                  <a:pos x="56" y="13"/>
                </a:cxn>
                <a:cxn ang="0">
                  <a:pos x="69" y="9"/>
                </a:cxn>
                <a:cxn ang="0">
                  <a:pos x="84" y="6"/>
                </a:cxn>
                <a:cxn ang="0">
                  <a:pos x="97" y="2"/>
                </a:cxn>
                <a:cxn ang="0">
                  <a:pos x="115" y="0"/>
                </a:cxn>
                <a:cxn ang="0">
                  <a:pos x="115" y="0"/>
                </a:cxn>
              </a:cxnLst>
              <a:rect l="0" t="0" r="r" b="b"/>
              <a:pathLst>
                <a:path w="115" h="32">
                  <a:moveTo>
                    <a:pt x="115" y="0"/>
                  </a:moveTo>
                  <a:lnTo>
                    <a:pt x="111" y="7"/>
                  </a:lnTo>
                  <a:lnTo>
                    <a:pt x="105" y="15"/>
                  </a:lnTo>
                  <a:lnTo>
                    <a:pt x="92" y="19"/>
                  </a:lnTo>
                  <a:lnTo>
                    <a:pt x="78" y="25"/>
                  </a:lnTo>
                  <a:lnTo>
                    <a:pt x="61" y="26"/>
                  </a:lnTo>
                  <a:lnTo>
                    <a:pt x="44" y="28"/>
                  </a:lnTo>
                  <a:lnTo>
                    <a:pt x="27" y="30"/>
                  </a:lnTo>
                  <a:lnTo>
                    <a:pt x="18" y="32"/>
                  </a:lnTo>
                  <a:lnTo>
                    <a:pt x="6" y="26"/>
                  </a:lnTo>
                  <a:lnTo>
                    <a:pt x="0" y="21"/>
                  </a:lnTo>
                  <a:lnTo>
                    <a:pt x="14" y="19"/>
                  </a:lnTo>
                  <a:lnTo>
                    <a:pt x="27" y="17"/>
                  </a:lnTo>
                  <a:lnTo>
                    <a:pt x="40" y="15"/>
                  </a:lnTo>
                  <a:lnTo>
                    <a:pt x="56" y="13"/>
                  </a:lnTo>
                  <a:lnTo>
                    <a:pt x="69" y="9"/>
                  </a:lnTo>
                  <a:lnTo>
                    <a:pt x="84" y="6"/>
                  </a:lnTo>
                  <a:lnTo>
                    <a:pt x="97" y="2"/>
                  </a:lnTo>
                  <a:lnTo>
                    <a:pt x="115" y="0"/>
                  </a:lnTo>
                  <a:lnTo>
                    <a:pt x="11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4" name="Freeform 96"/>
            <p:cNvSpPr>
              <a:spLocks/>
            </p:cNvSpPr>
            <p:nvPr/>
          </p:nvSpPr>
          <p:spPr bwMode="auto">
            <a:xfrm>
              <a:off x="4202" y="2064"/>
              <a:ext cx="117" cy="44"/>
            </a:xfrm>
            <a:custGeom>
              <a:avLst/>
              <a:gdLst/>
              <a:ahLst/>
              <a:cxnLst>
                <a:cxn ang="0">
                  <a:pos x="219" y="0"/>
                </a:cxn>
                <a:cxn ang="0">
                  <a:pos x="226" y="4"/>
                </a:cxn>
                <a:cxn ang="0">
                  <a:pos x="234" y="10"/>
                </a:cxn>
                <a:cxn ang="0">
                  <a:pos x="219" y="17"/>
                </a:cxn>
                <a:cxn ang="0">
                  <a:pos x="205" y="25"/>
                </a:cxn>
                <a:cxn ang="0">
                  <a:pos x="190" y="30"/>
                </a:cxn>
                <a:cxn ang="0">
                  <a:pos x="177" y="38"/>
                </a:cxn>
                <a:cxn ang="0">
                  <a:pos x="162" y="44"/>
                </a:cxn>
                <a:cxn ang="0">
                  <a:pos x="148" y="49"/>
                </a:cxn>
                <a:cxn ang="0">
                  <a:pos x="133" y="55"/>
                </a:cxn>
                <a:cxn ang="0">
                  <a:pos x="120" y="63"/>
                </a:cxn>
                <a:cxn ang="0">
                  <a:pos x="105" y="67"/>
                </a:cxn>
                <a:cxn ang="0">
                  <a:pos x="90" y="70"/>
                </a:cxn>
                <a:cxn ang="0">
                  <a:pos x="74" y="74"/>
                </a:cxn>
                <a:cxn ang="0">
                  <a:pos x="61" y="78"/>
                </a:cxn>
                <a:cxn ang="0">
                  <a:pos x="44" y="80"/>
                </a:cxn>
                <a:cxn ang="0">
                  <a:pos x="31" y="82"/>
                </a:cxn>
                <a:cxn ang="0">
                  <a:pos x="13" y="84"/>
                </a:cxn>
                <a:cxn ang="0">
                  <a:pos x="0" y="87"/>
                </a:cxn>
                <a:cxn ang="0">
                  <a:pos x="0" y="82"/>
                </a:cxn>
                <a:cxn ang="0">
                  <a:pos x="2" y="76"/>
                </a:cxn>
                <a:cxn ang="0">
                  <a:pos x="15" y="72"/>
                </a:cxn>
                <a:cxn ang="0">
                  <a:pos x="31" y="70"/>
                </a:cxn>
                <a:cxn ang="0">
                  <a:pos x="44" y="67"/>
                </a:cxn>
                <a:cxn ang="0">
                  <a:pos x="59" y="65"/>
                </a:cxn>
                <a:cxn ang="0">
                  <a:pos x="72" y="61"/>
                </a:cxn>
                <a:cxn ang="0">
                  <a:pos x="88" y="57"/>
                </a:cxn>
                <a:cxn ang="0">
                  <a:pos x="101" y="53"/>
                </a:cxn>
                <a:cxn ang="0">
                  <a:pos x="116" y="51"/>
                </a:cxn>
                <a:cxn ang="0">
                  <a:pos x="128" y="46"/>
                </a:cxn>
                <a:cxn ang="0">
                  <a:pos x="141" y="40"/>
                </a:cxn>
                <a:cxn ang="0">
                  <a:pos x="154" y="34"/>
                </a:cxn>
                <a:cxn ang="0">
                  <a:pos x="167" y="30"/>
                </a:cxn>
                <a:cxn ang="0">
                  <a:pos x="179" y="23"/>
                </a:cxn>
                <a:cxn ang="0">
                  <a:pos x="192" y="15"/>
                </a:cxn>
                <a:cxn ang="0">
                  <a:pos x="205" y="8"/>
                </a:cxn>
                <a:cxn ang="0">
                  <a:pos x="219" y="0"/>
                </a:cxn>
                <a:cxn ang="0">
                  <a:pos x="219" y="0"/>
                </a:cxn>
              </a:cxnLst>
              <a:rect l="0" t="0" r="r" b="b"/>
              <a:pathLst>
                <a:path w="234" h="87">
                  <a:moveTo>
                    <a:pt x="219" y="0"/>
                  </a:moveTo>
                  <a:lnTo>
                    <a:pt x="226" y="4"/>
                  </a:lnTo>
                  <a:lnTo>
                    <a:pt x="234" y="10"/>
                  </a:lnTo>
                  <a:lnTo>
                    <a:pt x="219" y="17"/>
                  </a:lnTo>
                  <a:lnTo>
                    <a:pt x="205" y="25"/>
                  </a:lnTo>
                  <a:lnTo>
                    <a:pt x="190" y="30"/>
                  </a:lnTo>
                  <a:lnTo>
                    <a:pt x="177" y="38"/>
                  </a:lnTo>
                  <a:lnTo>
                    <a:pt x="162" y="44"/>
                  </a:lnTo>
                  <a:lnTo>
                    <a:pt x="148" y="49"/>
                  </a:lnTo>
                  <a:lnTo>
                    <a:pt x="133" y="55"/>
                  </a:lnTo>
                  <a:lnTo>
                    <a:pt x="120" y="63"/>
                  </a:lnTo>
                  <a:lnTo>
                    <a:pt x="105" y="67"/>
                  </a:lnTo>
                  <a:lnTo>
                    <a:pt x="90" y="70"/>
                  </a:lnTo>
                  <a:lnTo>
                    <a:pt x="74" y="74"/>
                  </a:lnTo>
                  <a:lnTo>
                    <a:pt x="61" y="78"/>
                  </a:lnTo>
                  <a:lnTo>
                    <a:pt x="44" y="80"/>
                  </a:lnTo>
                  <a:lnTo>
                    <a:pt x="31" y="82"/>
                  </a:lnTo>
                  <a:lnTo>
                    <a:pt x="13" y="84"/>
                  </a:lnTo>
                  <a:lnTo>
                    <a:pt x="0" y="87"/>
                  </a:lnTo>
                  <a:lnTo>
                    <a:pt x="0" y="82"/>
                  </a:lnTo>
                  <a:lnTo>
                    <a:pt x="2" y="76"/>
                  </a:lnTo>
                  <a:lnTo>
                    <a:pt x="15" y="72"/>
                  </a:lnTo>
                  <a:lnTo>
                    <a:pt x="31" y="70"/>
                  </a:lnTo>
                  <a:lnTo>
                    <a:pt x="44" y="67"/>
                  </a:lnTo>
                  <a:lnTo>
                    <a:pt x="59" y="65"/>
                  </a:lnTo>
                  <a:lnTo>
                    <a:pt x="72" y="61"/>
                  </a:lnTo>
                  <a:lnTo>
                    <a:pt x="88" y="57"/>
                  </a:lnTo>
                  <a:lnTo>
                    <a:pt x="101" y="53"/>
                  </a:lnTo>
                  <a:lnTo>
                    <a:pt x="116" y="51"/>
                  </a:lnTo>
                  <a:lnTo>
                    <a:pt x="128" y="46"/>
                  </a:lnTo>
                  <a:lnTo>
                    <a:pt x="141" y="40"/>
                  </a:lnTo>
                  <a:lnTo>
                    <a:pt x="154" y="34"/>
                  </a:lnTo>
                  <a:lnTo>
                    <a:pt x="167" y="30"/>
                  </a:lnTo>
                  <a:lnTo>
                    <a:pt x="179" y="23"/>
                  </a:lnTo>
                  <a:lnTo>
                    <a:pt x="192" y="15"/>
                  </a:lnTo>
                  <a:lnTo>
                    <a:pt x="205" y="8"/>
                  </a:lnTo>
                  <a:lnTo>
                    <a:pt x="219" y="0"/>
                  </a:lnTo>
                  <a:lnTo>
                    <a:pt x="2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5" name="Freeform 97"/>
            <p:cNvSpPr>
              <a:spLocks/>
            </p:cNvSpPr>
            <p:nvPr/>
          </p:nvSpPr>
          <p:spPr bwMode="auto">
            <a:xfrm>
              <a:off x="4137" y="2076"/>
              <a:ext cx="55" cy="14"/>
            </a:xfrm>
            <a:custGeom>
              <a:avLst/>
              <a:gdLst/>
              <a:ahLst/>
              <a:cxnLst>
                <a:cxn ang="0">
                  <a:pos x="108" y="0"/>
                </a:cxn>
                <a:cxn ang="0">
                  <a:pos x="104" y="7"/>
                </a:cxn>
                <a:cxn ang="0">
                  <a:pos x="97" y="15"/>
                </a:cxn>
                <a:cxn ang="0">
                  <a:pos x="84" y="19"/>
                </a:cxn>
                <a:cxn ang="0">
                  <a:pos x="68" y="24"/>
                </a:cxn>
                <a:cxn ang="0">
                  <a:pos x="49" y="24"/>
                </a:cxn>
                <a:cxn ang="0">
                  <a:pos x="32" y="24"/>
                </a:cxn>
                <a:cxn ang="0">
                  <a:pos x="15" y="24"/>
                </a:cxn>
                <a:cxn ang="0">
                  <a:pos x="2" y="26"/>
                </a:cxn>
                <a:cxn ang="0">
                  <a:pos x="0" y="19"/>
                </a:cxn>
                <a:cxn ang="0">
                  <a:pos x="2" y="11"/>
                </a:cxn>
                <a:cxn ang="0">
                  <a:pos x="13" y="13"/>
                </a:cxn>
                <a:cxn ang="0">
                  <a:pos x="28" y="15"/>
                </a:cxn>
                <a:cxn ang="0">
                  <a:pos x="40" y="15"/>
                </a:cxn>
                <a:cxn ang="0">
                  <a:pos x="55" y="15"/>
                </a:cxn>
                <a:cxn ang="0">
                  <a:pos x="66" y="11"/>
                </a:cxn>
                <a:cxn ang="0">
                  <a:pos x="82" y="9"/>
                </a:cxn>
                <a:cxn ang="0">
                  <a:pos x="93" y="4"/>
                </a:cxn>
                <a:cxn ang="0">
                  <a:pos x="108" y="0"/>
                </a:cxn>
                <a:cxn ang="0">
                  <a:pos x="108" y="0"/>
                </a:cxn>
              </a:cxnLst>
              <a:rect l="0" t="0" r="r" b="b"/>
              <a:pathLst>
                <a:path w="108" h="26">
                  <a:moveTo>
                    <a:pt x="108" y="0"/>
                  </a:moveTo>
                  <a:lnTo>
                    <a:pt x="104" y="7"/>
                  </a:lnTo>
                  <a:lnTo>
                    <a:pt x="97" y="15"/>
                  </a:lnTo>
                  <a:lnTo>
                    <a:pt x="84" y="19"/>
                  </a:lnTo>
                  <a:lnTo>
                    <a:pt x="68" y="24"/>
                  </a:lnTo>
                  <a:lnTo>
                    <a:pt x="49" y="24"/>
                  </a:lnTo>
                  <a:lnTo>
                    <a:pt x="32" y="24"/>
                  </a:lnTo>
                  <a:lnTo>
                    <a:pt x="15" y="24"/>
                  </a:lnTo>
                  <a:lnTo>
                    <a:pt x="2" y="26"/>
                  </a:lnTo>
                  <a:lnTo>
                    <a:pt x="0" y="19"/>
                  </a:lnTo>
                  <a:lnTo>
                    <a:pt x="2" y="11"/>
                  </a:lnTo>
                  <a:lnTo>
                    <a:pt x="13" y="13"/>
                  </a:lnTo>
                  <a:lnTo>
                    <a:pt x="28" y="15"/>
                  </a:lnTo>
                  <a:lnTo>
                    <a:pt x="40" y="15"/>
                  </a:lnTo>
                  <a:lnTo>
                    <a:pt x="55" y="15"/>
                  </a:lnTo>
                  <a:lnTo>
                    <a:pt x="66" y="11"/>
                  </a:lnTo>
                  <a:lnTo>
                    <a:pt x="82" y="9"/>
                  </a:lnTo>
                  <a:lnTo>
                    <a:pt x="93" y="4"/>
                  </a:lnTo>
                  <a:lnTo>
                    <a:pt x="108" y="0"/>
                  </a:lnTo>
                  <a:lnTo>
                    <a:pt x="10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6" name="Freeform 98"/>
            <p:cNvSpPr>
              <a:spLocks/>
            </p:cNvSpPr>
            <p:nvPr/>
          </p:nvSpPr>
          <p:spPr bwMode="auto">
            <a:xfrm>
              <a:off x="4154" y="2084"/>
              <a:ext cx="54" cy="18"/>
            </a:xfrm>
            <a:custGeom>
              <a:avLst/>
              <a:gdLst/>
              <a:ahLst/>
              <a:cxnLst>
                <a:cxn ang="0">
                  <a:pos x="103" y="0"/>
                </a:cxn>
                <a:cxn ang="0">
                  <a:pos x="105" y="2"/>
                </a:cxn>
                <a:cxn ang="0">
                  <a:pos x="109" y="11"/>
                </a:cxn>
                <a:cxn ang="0">
                  <a:pos x="95" y="13"/>
                </a:cxn>
                <a:cxn ang="0">
                  <a:pos x="82" y="19"/>
                </a:cxn>
                <a:cxn ang="0">
                  <a:pos x="69" y="25"/>
                </a:cxn>
                <a:cxn ang="0">
                  <a:pos x="55" y="30"/>
                </a:cxn>
                <a:cxn ang="0">
                  <a:pos x="40" y="32"/>
                </a:cxn>
                <a:cxn ang="0">
                  <a:pos x="27" y="36"/>
                </a:cxn>
                <a:cxn ang="0">
                  <a:pos x="12" y="36"/>
                </a:cxn>
                <a:cxn ang="0">
                  <a:pos x="0" y="36"/>
                </a:cxn>
                <a:cxn ang="0">
                  <a:pos x="4" y="30"/>
                </a:cxn>
                <a:cxn ang="0">
                  <a:pos x="12" y="27"/>
                </a:cxn>
                <a:cxn ang="0">
                  <a:pos x="23" y="23"/>
                </a:cxn>
                <a:cxn ang="0">
                  <a:pos x="34" y="21"/>
                </a:cxn>
                <a:cxn ang="0">
                  <a:pos x="46" y="17"/>
                </a:cxn>
                <a:cxn ang="0">
                  <a:pos x="57" y="15"/>
                </a:cxn>
                <a:cxn ang="0">
                  <a:pos x="69" y="11"/>
                </a:cxn>
                <a:cxn ang="0">
                  <a:pos x="80" y="8"/>
                </a:cxn>
                <a:cxn ang="0">
                  <a:pos x="91" y="4"/>
                </a:cxn>
                <a:cxn ang="0">
                  <a:pos x="103" y="0"/>
                </a:cxn>
                <a:cxn ang="0">
                  <a:pos x="103" y="0"/>
                </a:cxn>
              </a:cxnLst>
              <a:rect l="0" t="0" r="r" b="b"/>
              <a:pathLst>
                <a:path w="109" h="36">
                  <a:moveTo>
                    <a:pt x="103" y="0"/>
                  </a:moveTo>
                  <a:lnTo>
                    <a:pt x="105" y="2"/>
                  </a:lnTo>
                  <a:lnTo>
                    <a:pt x="109" y="11"/>
                  </a:lnTo>
                  <a:lnTo>
                    <a:pt x="95" y="13"/>
                  </a:lnTo>
                  <a:lnTo>
                    <a:pt x="82" y="19"/>
                  </a:lnTo>
                  <a:lnTo>
                    <a:pt x="69" y="25"/>
                  </a:lnTo>
                  <a:lnTo>
                    <a:pt x="55" y="30"/>
                  </a:lnTo>
                  <a:lnTo>
                    <a:pt x="40" y="32"/>
                  </a:lnTo>
                  <a:lnTo>
                    <a:pt x="27" y="36"/>
                  </a:lnTo>
                  <a:lnTo>
                    <a:pt x="12" y="36"/>
                  </a:lnTo>
                  <a:lnTo>
                    <a:pt x="0" y="36"/>
                  </a:lnTo>
                  <a:lnTo>
                    <a:pt x="4" y="30"/>
                  </a:lnTo>
                  <a:lnTo>
                    <a:pt x="12" y="27"/>
                  </a:lnTo>
                  <a:lnTo>
                    <a:pt x="23" y="23"/>
                  </a:lnTo>
                  <a:lnTo>
                    <a:pt x="34" y="21"/>
                  </a:lnTo>
                  <a:lnTo>
                    <a:pt x="46" y="17"/>
                  </a:lnTo>
                  <a:lnTo>
                    <a:pt x="57" y="15"/>
                  </a:lnTo>
                  <a:lnTo>
                    <a:pt x="69" y="11"/>
                  </a:lnTo>
                  <a:lnTo>
                    <a:pt x="80" y="8"/>
                  </a:lnTo>
                  <a:lnTo>
                    <a:pt x="91" y="4"/>
                  </a:lnTo>
                  <a:lnTo>
                    <a:pt x="103" y="0"/>
                  </a:lnTo>
                  <a:lnTo>
                    <a:pt x="10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7" name="Freeform 99"/>
            <p:cNvSpPr>
              <a:spLocks/>
            </p:cNvSpPr>
            <p:nvPr/>
          </p:nvSpPr>
          <p:spPr bwMode="auto">
            <a:xfrm>
              <a:off x="4228" y="1926"/>
              <a:ext cx="72" cy="73"/>
            </a:xfrm>
            <a:custGeom>
              <a:avLst/>
              <a:gdLst/>
              <a:ahLst/>
              <a:cxnLst>
                <a:cxn ang="0">
                  <a:pos x="145" y="0"/>
                </a:cxn>
                <a:cxn ang="0">
                  <a:pos x="141" y="10"/>
                </a:cxn>
                <a:cxn ang="0">
                  <a:pos x="135" y="19"/>
                </a:cxn>
                <a:cxn ang="0">
                  <a:pos x="126" y="31"/>
                </a:cxn>
                <a:cxn ang="0">
                  <a:pos x="116" y="42"/>
                </a:cxn>
                <a:cxn ang="0">
                  <a:pos x="103" y="54"/>
                </a:cxn>
                <a:cxn ang="0">
                  <a:pos x="92" y="65"/>
                </a:cxn>
                <a:cxn ang="0">
                  <a:pos x="82" y="76"/>
                </a:cxn>
                <a:cxn ang="0">
                  <a:pos x="75" y="90"/>
                </a:cxn>
                <a:cxn ang="0">
                  <a:pos x="58" y="103"/>
                </a:cxn>
                <a:cxn ang="0">
                  <a:pos x="40" y="116"/>
                </a:cxn>
                <a:cxn ang="0">
                  <a:pos x="23" y="130"/>
                </a:cxn>
                <a:cxn ang="0">
                  <a:pos x="8" y="147"/>
                </a:cxn>
                <a:cxn ang="0">
                  <a:pos x="4" y="143"/>
                </a:cxn>
                <a:cxn ang="0">
                  <a:pos x="0" y="141"/>
                </a:cxn>
                <a:cxn ang="0">
                  <a:pos x="18" y="122"/>
                </a:cxn>
                <a:cxn ang="0">
                  <a:pos x="35" y="105"/>
                </a:cxn>
                <a:cxn ang="0">
                  <a:pos x="52" y="86"/>
                </a:cxn>
                <a:cxn ang="0">
                  <a:pos x="71" y="69"/>
                </a:cxn>
                <a:cxn ang="0">
                  <a:pos x="88" y="52"/>
                </a:cxn>
                <a:cxn ang="0">
                  <a:pos x="105" y="35"/>
                </a:cxn>
                <a:cxn ang="0">
                  <a:pos x="124" y="18"/>
                </a:cxn>
                <a:cxn ang="0">
                  <a:pos x="145" y="0"/>
                </a:cxn>
                <a:cxn ang="0">
                  <a:pos x="145" y="0"/>
                </a:cxn>
              </a:cxnLst>
              <a:rect l="0" t="0" r="r" b="b"/>
              <a:pathLst>
                <a:path w="145" h="147">
                  <a:moveTo>
                    <a:pt x="145" y="0"/>
                  </a:moveTo>
                  <a:lnTo>
                    <a:pt x="141" y="10"/>
                  </a:lnTo>
                  <a:lnTo>
                    <a:pt x="135" y="19"/>
                  </a:lnTo>
                  <a:lnTo>
                    <a:pt x="126" y="31"/>
                  </a:lnTo>
                  <a:lnTo>
                    <a:pt x="116" y="42"/>
                  </a:lnTo>
                  <a:lnTo>
                    <a:pt x="103" y="54"/>
                  </a:lnTo>
                  <a:lnTo>
                    <a:pt x="92" y="65"/>
                  </a:lnTo>
                  <a:lnTo>
                    <a:pt x="82" y="76"/>
                  </a:lnTo>
                  <a:lnTo>
                    <a:pt x="75" y="90"/>
                  </a:lnTo>
                  <a:lnTo>
                    <a:pt x="58" y="103"/>
                  </a:lnTo>
                  <a:lnTo>
                    <a:pt x="40" y="116"/>
                  </a:lnTo>
                  <a:lnTo>
                    <a:pt x="23" y="130"/>
                  </a:lnTo>
                  <a:lnTo>
                    <a:pt x="8" y="147"/>
                  </a:lnTo>
                  <a:lnTo>
                    <a:pt x="4" y="143"/>
                  </a:lnTo>
                  <a:lnTo>
                    <a:pt x="0" y="141"/>
                  </a:lnTo>
                  <a:lnTo>
                    <a:pt x="18" y="122"/>
                  </a:lnTo>
                  <a:lnTo>
                    <a:pt x="35" y="105"/>
                  </a:lnTo>
                  <a:lnTo>
                    <a:pt x="52" y="86"/>
                  </a:lnTo>
                  <a:lnTo>
                    <a:pt x="71" y="69"/>
                  </a:lnTo>
                  <a:lnTo>
                    <a:pt x="88" y="52"/>
                  </a:lnTo>
                  <a:lnTo>
                    <a:pt x="105" y="35"/>
                  </a:lnTo>
                  <a:lnTo>
                    <a:pt x="124" y="18"/>
                  </a:lnTo>
                  <a:lnTo>
                    <a:pt x="145" y="0"/>
                  </a:lnTo>
                  <a:lnTo>
                    <a:pt x="14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8" name="Freeform 100"/>
            <p:cNvSpPr>
              <a:spLocks/>
            </p:cNvSpPr>
            <p:nvPr/>
          </p:nvSpPr>
          <p:spPr bwMode="auto">
            <a:xfrm>
              <a:off x="4224" y="1937"/>
              <a:ext cx="83" cy="85"/>
            </a:xfrm>
            <a:custGeom>
              <a:avLst/>
              <a:gdLst/>
              <a:ahLst/>
              <a:cxnLst>
                <a:cxn ang="0">
                  <a:pos x="165" y="0"/>
                </a:cxn>
                <a:cxn ang="0">
                  <a:pos x="161" y="16"/>
                </a:cxn>
                <a:cxn ang="0">
                  <a:pos x="154" y="31"/>
                </a:cxn>
                <a:cxn ang="0">
                  <a:pos x="141" y="44"/>
                </a:cxn>
                <a:cxn ang="0">
                  <a:pos x="127" y="57"/>
                </a:cxn>
                <a:cxn ang="0">
                  <a:pos x="110" y="71"/>
                </a:cxn>
                <a:cxn ang="0">
                  <a:pos x="93" y="84"/>
                </a:cxn>
                <a:cxn ang="0">
                  <a:pos x="76" y="97"/>
                </a:cxn>
                <a:cxn ang="0">
                  <a:pos x="66" y="114"/>
                </a:cxn>
                <a:cxn ang="0">
                  <a:pos x="49" y="128"/>
                </a:cxn>
                <a:cxn ang="0">
                  <a:pos x="36" y="143"/>
                </a:cxn>
                <a:cxn ang="0">
                  <a:pos x="23" y="156"/>
                </a:cxn>
                <a:cxn ang="0">
                  <a:pos x="7" y="171"/>
                </a:cxn>
                <a:cxn ang="0">
                  <a:pos x="4" y="170"/>
                </a:cxn>
                <a:cxn ang="0">
                  <a:pos x="0" y="166"/>
                </a:cxn>
                <a:cxn ang="0">
                  <a:pos x="9" y="154"/>
                </a:cxn>
                <a:cxn ang="0">
                  <a:pos x="19" y="143"/>
                </a:cxn>
                <a:cxn ang="0">
                  <a:pos x="28" y="131"/>
                </a:cxn>
                <a:cxn ang="0">
                  <a:pos x="40" y="122"/>
                </a:cxn>
                <a:cxn ang="0">
                  <a:pos x="49" y="111"/>
                </a:cxn>
                <a:cxn ang="0">
                  <a:pos x="59" y="101"/>
                </a:cxn>
                <a:cxn ang="0">
                  <a:pos x="68" y="90"/>
                </a:cxn>
                <a:cxn ang="0">
                  <a:pos x="80" y="80"/>
                </a:cxn>
                <a:cxn ang="0">
                  <a:pos x="89" y="69"/>
                </a:cxn>
                <a:cxn ang="0">
                  <a:pos x="99" y="59"/>
                </a:cxn>
                <a:cxn ang="0">
                  <a:pos x="110" y="50"/>
                </a:cxn>
                <a:cxn ang="0">
                  <a:pos x="122" y="40"/>
                </a:cxn>
                <a:cxn ang="0">
                  <a:pos x="131" y="29"/>
                </a:cxn>
                <a:cxn ang="0">
                  <a:pos x="142" y="19"/>
                </a:cxn>
                <a:cxn ang="0">
                  <a:pos x="154" y="10"/>
                </a:cxn>
                <a:cxn ang="0">
                  <a:pos x="165" y="0"/>
                </a:cxn>
                <a:cxn ang="0">
                  <a:pos x="165" y="0"/>
                </a:cxn>
              </a:cxnLst>
              <a:rect l="0" t="0" r="r" b="b"/>
              <a:pathLst>
                <a:path w="165" h="171">
                  <a:moveTo>
                    <a:pt x="165" y="0"/>
                  </a:moveTo>
                  <a:lnTo>
                    <a:pt x="161" y="16"/>
                  </a:lnTo>
                  <a:lnTo>
                    <a:pt x="154" y="31"/>
                  </a:lnTo>
                  <a:lnTo>
                    <a:pt x="141" y="44"/>
                  </a:lnTo>
                  <a:lnTo>
                    <a:pt x="127" y="57"/>
                  </a:lnTo>
                  <a:lnTo>
                    <a:pt x="110" y="71"/>
                  </a:lnTo>
                  <a:lnTo>
                    <a:pt x="93" y="84"/>
                  </a:lnTo>
                  <a:lnTo>
                    <a:pt x="76" y="97"/>
                  </a:lnTo>
                  <a:lnTo>
                    <a:pt x="66" y="114"/>
                  </a:lnTo>
                  <a:lnTo>
                    <a:pt x="49" y="128"/>
                  </a:lnTo>
                  <a:lnTo>
                    <a:pt x="36" y="143"/>
                  </a:lnTo>
                  <a:lnTo>
                    <a:pt x="23" y="156"/>
                  </a:lnTo>
                  <a:lnTo>
                    <a:pt x="7" y="171"/>
                  </a:lnTo>
                  <a:lnTo>
                    <a:pt x="4" y="170"/>
                  </a:lnTo>
                  <a:lnTo>
                    <a:pt x="0" y="166"/>
                  </a:lnTo>
                  <a:lnTo>
                    <a:pt x="9" y="154"/>
                  </a:lnTo>
                  <a:lnTo>
                    <a:pt x="19" y="143"/>
                  </a:lnTo>
                  <a:lnTo>
                    <a:pt x="28" y="131"/>
                  </a:lnTo>
                  <a:lnTo>
                    <a:pt x="40" y="122"/>
                  </a:lnTo>
                  <a:lnTo>
                    <a:pt x="49" y="111"/>
                  </a:lnTo>
                  <a:lnTo>
                    <a:pt x="59" y="101"/>
                  </a:lnTo>
                  <a:lnTo>
                    <a:pt x="68" y="90"/>
                  </a:lnTo>
                  <a:lnTo>
                    <a:pt x="80" y="80"/>
                  </a:lnTo>
                  <a:lnTo>
                    <a:pt x="89" y="69"/>
                  </a:lnTo>
                  <a:lnTo>
                    <a:pt x="99" y="59"/>
                  </a:lnTo>
                  <a:lnTo>
                    <a:pt x="110" y="50"/>
                  </a:lnTo>
                  <a:lnTo>
                    <a:pt x="122" y="40"/>
                  </a:lnTo>
                  <a:lnTo>
                    <a:pt x="131" y="29"/>
                  </a:lnTo>
                  <a:lnTo>
                    <a:pt x="142" y="19"/>
                  </a:lnTo>
                  <a:lnTo>
                    <a:pt x="154" y="10"/>
                  </a:lnTo>
                  <a:lnTo>
                    <a:pt x="165" y="0"/>
                  </a:lnTo>
                  <a:lnTo>
                    <a:pt x="16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09" name="Freeform 101"/>
            <p:cNvSpPr>
              <a:spLocks/>
            </p:cNvSpPr>
            <p:nvPr/>
          </p:nvSpPr>
          <p:spPr bwMode="auto">
            <a:xfrm>
              <a:off x="4212" y="1940"/>
              <a:ext cx="12" cy="159"/>
            </a:xfrm>
            <a:custGeom>
              <a:avLst/>
              <a:gdLst/>
              <a:ahLst/>
              <a:cxnLst>
                <a:cxn ang="0">
                  <a:pos x="25" y="0"/>
                </a:cxn>
                <a:cxn ang="0">
                  <a:pos x="23" y="13"/>
                </a:cxn>
                <a:cxn ang="0">
                  <a:pos x="21" y="29"/>
                </a:cxn>
                <a:cxn ang="0">
                  <a:pos x="21" y="42"/>
                </a:cxn>
                <a:cxn ang="0">
                  <a:pos x="21" y="57"/>
                </a:cxn>
                <a:cxn ang="0">
                  <a:pos x="21" y="72"/>
                </a:cxn>
                <a:cxn ang="0">
                  <a:pos x="21" y="87"/>
                </a:cxn>
                <a:cxn ang="0">
                  <a:pos x="21" y="105"/>
                </a:cxn>
                <a:cxn ang="0">
                  <a:pos x="21" y="122"/>
                </a:cxn>
                <a:cxn ang="0">
                  <a:pos x="21" y="137"/>
                </a:cxn>
                <a:cxn ang="0">
                  <a:pos x="21" y="152"/>
                </a:cxn>
                <a:cxn ang="0">
                  <a:pos x="21" y="167"/>
                </a:cxn>
                <a:cxn ang="0">
                  <a:pos x="21" y="184"/>
                </a:cxn>
                <a:cxn ang="0">
                  <a:pos x="21" y="200"/>
                </a:cxn>
                <a:cxn ang="0">
                  <a:pos x="21" y="217"/>
                </a:cxn>
                <a:cxn ang="0">
                  <a:pos x="21" y="232"/>
                </a:cxn>
                <a:cxn ang="0">
                  <a:pos x="23" y="249"/>
                </a:cxn>
                <a:cxn ang="0">
                  <a:pos x="19" y="264"/>
                </a:cxn>
                <a:cxn ang="0">
                  <a:pos x="19" y="283"/>
                </a:cxn>
                <a:cxn ang="0">
                  <a:pos x="17" y="300"/>
                </a:cxn>
                <a:cxn ang="0">
                  <a:pos x="13" y="319"/>
                </a:cxn>
                <a:cxn ang="0">
                  <a:pos x="8" y="314"/>
                </a:cxn>
                <a:cxn ang="0">
                  <a:pos x="4" y="314"/>
                </a:cxn>
                <a:cxn ang="0">
                  <a:pos x="2" y="291"/>
                </a:cxn>
                <a:cxn ang="0">
                  <a:pos x="2" y="272"/>
                </a:cxn>
                <a:cxn ang="0">
                  <a:pos x="2" y="251"/>
                </a:cxn>
                <a:cxn ang="0">
                  <a:pos x="2" y="232"/>
                </a:cxn>
                <a:cxn ang="0">
                  <a:pos x="0" y="211"/>
                </a:cxn>
                <a:cxn ang="0">
                  <a:pos x="0" y="192"/>
                </a:cxn>
                <a:cxn ang="0">
                  <a:pos x="0" y="171"/>
                </a:cxn>
                <a:cxn ang="0">
                  <a:pos x="2" y="152"/>
                </a:cxn>
                <a:cxn ang="0">
                  <a:pos x="2" y="131"/>
                </a:cxn>
                <a:cxn ang="0">
                  <a:pos x="2" y="112"/>
                </a:cxn>
                <a:cxn ang="0">
                  <a:pos x="2" y="93"/>
                </a:cxn>
                <a:cxn ang="0">
                  <a:pos x="6" y="74"/>
                </a:cxn>
                <a:cxn ang="0">
                  <a:pos x="8" y="55"/>
                </a:cxn>
                <a:cxn ang="0">
                  <a:pos x="12" y="36"/>
                </a:cxn>
                <a:cxn ang="0">
                  <a:pos x="17" y="17"/>
                </a:cxn>
                <a:cxn ang="0">
                  <a:pos x="25" y="0"/>
                </a:cxn>
                <a:cxn ang="0">
                  <a:pos x="25" y="0"/>
                </a:cxn>
              </a:cxnLst>
              <a:rect l="0" t="0" r="r" b="b"/>
              <a:pathLst>
                <a:path w="25" h="319">
                  <a:moveTo>
                    <a:pt x="25" y="0"/>
                  </a:moveTo>
                  <a:lnTo>
                    <a:pt x="23" y="13"/>
                  </a:lnTo>
                  <a:lnTo>
                    <a:pt x="21" y="29"/>
                  </a:lnTo>
                  <a:lnTo>
                    <a:pt x="21" y="42"/>
                  </a:lnTo>
                  <a:lnTo>
                    <a:pt x="21" y="57"/>
                  </a:lnTo>
                  <a:lnTo>
                    <a:pt x="21" y="72"/>
                  </a:lnTo>
                  <a:lnTo>
                    <a:pt x="21" y="87"/>
                  </a:lnTo>
                  <a:lnTo>
                    <a:pt x="21" y="105"/>
                  </a:lnTo>
                  <a:lnTo>
                    <a:pt x="21" y="122"/>
                  </a:lnTo>
                  <a:lnTo>
                    <a:pt x="21" y="137"/>
                  </a:lnTo>
                  <a:lnTo>
                    <a:pt x="21" y="152"/>
                  </a:lnTo>
                  <a:lnTo>
                    <a:pt x="21" y="167"/>
                  </a:lnTo>
                  <a:lnTo>
                    <a:pt x="21" y="184"/>
                  </a:lnTo>
                  <a:lnTo>
                    <a:pt x="21" y="200"/>
                  </a:lnTo>
                  <a:lnTo>
                    <a:pt x="21" y="217"/>
                  </a:lnTo>
                  <a:lnTo>
                    <a:pt x="21" y="232"/>
                  </a:lnTo>
                  <a:lnTo>
                    <a:pt x="23" y="249"/>
                  </a:lnTo>
                  <a:lnTo>
                    <a:pt x="19" y="264"/>
                  </a:lnTo>
                  <a:lnTo>
                    <a:pt x="19" y="283"/>
                  </a:lnTo>
                  <a:lnTo>
                    <a:pt x="17" y="300"/>
                  </a:lnTo>
                  <a:lnTo>
                    <a:pt x="13" y="319"/>
                  </a:lnTo>
                  <a:lnTo>
                    <a:pt x="8" y="314"/>
                  </a:lnTo>
                  <a:lnTo>
                    <a:pt x="4" y="314"/>
                  </a:lnTo>
                  <a:lnTo>
                    <a:pt x="2" y="291"/>
                  </a:lnTo>
                  <a:lnTo>
                    <a:pt x="2" y="272"/>
                  </a:lnTo>
                  <a:lnTo>
                    <a:pt x="2" y="251"/>
                  </a:lnTo>
                  <a:lnTo>
                    <a:pt x="2" y="232"/>
                  </a:lnTo>
                  <a:lnTo>
                    <a:pt x="0" y="211"/>
                  </a:lnTo>
                  <a:lnTo>
                    <a:pt x="0" y="192"/>
                  </a:lnTo>
                  <a:lnTo>
                    <a:pt x="0" y="171"/>
                  </a:lnTo>
                  <a:lnTo>
                    <a:pt x="2" y="152"/>
                  </a:lnTo>
                  <a:lnTo>
                    <a:pt x="2" y="131"/>
                  </a:lnTo>
                  <a:lnTo>
                    <a:pt x="2" y="112"/>
                  </a:lnTo>
                  <a:lnTo>
                    <a:pt x="2" y="93"/>
                  </a:lnTo>
                  <a:lnTo>
                    <a:pt x="6" y="74"/>
                  </a:lnTo>
                  <a:lnTo>
                    <a:pt x="8" y="55"/>
                  </a:lnTo>
                  <a:lnTo>
                    <a:pt x="12" y="36"/>
                  </a:lnTo>
                  <a:lnTo>
                    <a:pt x="17" y="17"/>
                  </a:lnTo>
                  <a:lnTo>
                    <a:pt x="25" y="0"/>
                  </a:lnTo>
                  <a:lnTo>
                    <a:pt x="2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0" name="Freeform 102"/>
            <p:cNvSpPr>
              <a:spLocks/>
            </p:cNvSpPr>
            <p:nvPr/>
          </p:nvSpPr>
          <p:spPr bwMode="auto">
            <a:xfrm>
              <a:off x="4231" y="1947"/>
              <a:ext cx="85" cy="106"/>
            </a:xfrm>
            <a:custGeom>
              <a:avLst/>
              <a:gdLst/>
              <a:ahLst/>
              <a:cxnLst>
                <a:cxn ang="0">
                  <a:pos x="171" y="0"/>
                </a:cxn>
                <a:cxn ang="0">
                  <a:pos x="169" y="10"/>
                </a:cxn>
                <a:cxn ang="0">
                  <a:pos x="164" y="21"/>
                </a:cxn>
                <a:cxn ang="0">
                  <a:pos x="152" y="33"/>
                </a:cxn>
                <a:cxn ang="0">
                  <a:pos x="141" y="44"/>
                </a:cxn>
                <a:cxn ang="0">
                  <a:pos x="126" y="55"/>
                </a:cxn>
                <a:cxn ang="0">
                  <a:pos x="114" y="67"/>
                </a:cxn>
                <a:cxn ang="0">
                  <a:pos x="101" y="78"/>
                </a:cxn>
                <a:cxn ang="0">
                  <a:pos x="93" y="93"/>
                </a:cxn>
                <a:cxn ang="0">
                  <a:pos x="78" y="105"/>
                </a:cxn>
                <a:cxn ang="0">
                  <a:pos x="67" y="120"/>
                </a:cxn>
                <a:cxn ang="0">
                  <a:pos x="55" y="135"/>
                </a:cxn>
                <a:cxn ang="0">
                  <a:pos x="46" y="152"/>
                </a:cxn>
                <a:cxn ang="0">
                  <a:pos x="34" y="166"/>
                </a:cxn>
                <a:cxn ang="0">
                  <a:pos x="25" y="181"/>
                </a:cxn>
                <a:cxn ang="0">
                  <a:pos x="13" y="196"/>
                </a:cxn>
                <a:cxn ang="0">
                  <a:pos x="2" y="211"/>
                </a:cxn>
                <a:cxn ang="0">
                  <a:pos x="0" y="204"/>
                </a:cxn>
                <a:cxn ang="0">
                  <a:pos x="0" y="198"/>
                </a:cxn>
                <a:cxn ang="0">
                  <a:pos x="8" y="183"/>
                </a:cxn>
                <a:cxn ang="0">
                  <a:pos x="17" y="169"/>
                </a:cxn>
                <a:cxn ang="0">
                  <a:pos x="25" y="156"/>
                </a:cxn>
                <a:cxn ang="0">
                  <a:pos x="34" y="143"/>
                </a:cxn>
                <a:cxn ang="0">
                  <a:pos x="44" y="129"/>
                </a:cxn>
                <a:cxn ang="0">
                  <a:pos x="53" y="116"/>
                </a:cxn>
                <a:cxn ang="0">
                  <a:pos x="63" y="105"/>
                </a:cxn>
                <a:cxn ang="0">
                  <a:pos x="74" y="93"/>
                </a:cxn>
                <a:cxn ang="0">
                  <a:pos x="84" y="80"/>
                </a:cxn>
                <a:cxn ang="0">
                  <a:pos x="93" y="67"/>
                </a:cxn>
                <a:cxn ang="0">
                  <a:pos x="105" y="55"/>
                </a:cxn>
                <a:cxn ang="0">
                  <a:pos x="118" y="44"/>
                </a:cxn>
                <a:cxn ang="0">
                  <a:pos x="129" y="33"/>
                </a:cxn>
                <a:cxn ang="0">
                  <a:pos x="143" y="21"/>
                </a:cxn>
                <a:cxn ang="0">
                  <a:pos x="156" y="10"/>
                </a:cxn>
                <a:cxn ang="0">
                  <a:pos x="171" y="0"/>
                </a:cxn>
                <a:cxn ang="0">
                  <a:pos x="171" y="0"/>
                </a:cxn>
              </a:cxnLst>
              <a:rect l="0" t="0" r="r" b="b"/>
              <a:pathLst>
                <a:path w="171" h="211">
                  <a:moveTo>
                    <a:pt x="171" y="0"/>
                  </a:moveTo>
                  <a:lnTo>
                    <a:pt x="169" y="10"/>
                  </a:lnTo>
                  <a:lnTo>
                    <a:pt x="164" y="21"/>
                  </a:lnTo>
                  <a:lnTo>
                    <a:pt x="152" y="33"/>
                  </a:lnTo>
                  <a:lnTo>
                    <a:pt x="141" y="44"/>
                  </a:lnTo>
                  <a:lnTo>
                    <a:pt x="126" y="55"/>
                  </a:lnTo>
                  <a:lnTo>
                    <a:pt x="114" y="67"/>
                  </a:lnTo>
                  <a:lnTo>
                    <a:pt x="101" y="78"/>
                  </a:lnTo>
                  <a:lnTo>
                    <a:pt x="93" y="93"/>
                  </a:lnTo>
                  <a:lnTo>
                    <a:pt x="78" y="105"/>
                  </a:lnTo>
                  <a:lnTo>
                    <a:pt x="67" y="120"/>
                  </a:lnTo>
                  <a:lnTo>
                    <a:pt x="55" y="135"/>
                  </a:lnTo>
                  <a:lnTo>
                    <a:pt x="46" y="152"/>
                  </a:lnTo>
                  <a:lnTo>
                    <a:pt x="34" y="166"/>
                  </a:lnTo>
                  <a:lnTo>
                    <a:pt x="25" y="181"/>
                  </a:lnTo>
                  <a:lnTo>
                    <a:pt x="13" y="196"/>
                  </a:lnTo>
                  <a:lnTo>
                    <a:pt x="2" y="211"/>
                  </a:lnTo>
                  <a:lnTo>
                    <a:pt x="0" y="204"/>
                  </a:lnTo>
                  <a:lnTo>
                    <a:pt x="0" y="198"/>
                  </a:lnTo>
                  <a:lnTo>
                    <a:pt x="8" y="183"/>
                  </a:lnTo>
                  <a:lnTo>
                    <a:pt x="17" y="169"/>
                  </a:lnTo>
                  <a:lnTo>
                    <a:pt x="25" y="156"/>
                  </a:lnTo>
                  <a:lnTo>
                    <a:pt x="34" y="143"/>
                  </a:lnTo>
                  <a:lnTo>
                    <a:pt x="44" y="129"/>
                  </a:lnTo>
                  <a:lnTo>
                    <a:pt x="53" y="116"/>
                  </a:lnTo>
                  <a:lnTo>
                    <a:pt x="63" y="105"/>
                  </a:lnTo>
                  <a:lnTo>
                    <a:pt x="74" y="93"/>
                  </a:lnTo>
                  <a:lnTo>
                    <a:pt x="84" y="80"/>
                  </a:lnTo>
                  <a:lnTo>
                    <a:pt x="93" y="67"/>
                  </a:lnTo>
                  <a:lnTo>
                    <a:pt x="105" y="55"/>
                  </a:lnTo>
                  <a:lnTo>
                    <a:pt x="118" y="44"/>
                  </a:lnTo>
                  <a:lnTo>
                    <a:pt x="129" y="33"/>
                  </a:lnTo>
                  <a:lnTo>
                    <a:pt x="143" y="21"/>
                  </a:lnTo>
                  <a:lnTo>
                    <a:pt x="156" y="10"/>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1" name="Freeform 103"/>
            <p:cNvSpPr>
              <a:spLocks/>
            </p:cNvSpPr>
            <p:nvPr/>
          </p:nvSpPr>
          <p:spPr bwMode="auto">
            <a:xfrm>
              <a:off x="4195" y="1949"/>
              <a:ext cx="11" cy="132"/>
            </a:xfrm>
            <a:custGeom>
              <a:avLst/>
              <a:gdLst/>
              <a:ahLst/>
              <a:cxnLst>
                <a:cxn ang="0">
                  <a:pos x="21" y="0"/>
                </a:cxn>
                <a:cxn ang="0">
                  <a:pos x="21" y="13"/>
                </a:cxn>
                <a:cxn ang="0">
                  <a:pos x="21" y="29"/>
                </a:cxn>
                <a:cxn ang="0">
                  <a:pos x="21" y="44"/>
                </a:cxn>
                <a:cxn ang="0">
                  <a:pos x="21" y="61"/>
                </a:cxn>
                <a:cxn ang="0">
                  <a:pos x="19" y="76"/>
                </a:cxn>
                <a:cxn ang="0">
                  <a:pos x="19" y="91"/>
                </a:cxn>
                <a:cxn ang="0">
                  <a:pos x="17" y="108"/>
                </a:cxn>
                <a:cxn ang="0">
                  <a:pos x="17" y="125"/>
                </a:cxn>
                <a:cxn ang="0">
                  <a:pos x="15" y="141"/>
                </a:cxn>
                <a:cxn ang="0">
                  <a:pos x="13" y="158"/>
                </a:cxn>
                <a:cxn ang="0">
                  <a:pos x="13" y="175"/>
                </a:cxn>
                <a:cxn ang="0">
                  <a:pos x="13" y="192"/>
                </a:cxn>
                <a:cxn ang="0">
                  <a:pos x="13" y="209"/>
                </a:cxn>
                <a:cxn ang="0">
                  <a:pos x="13" y="226"/>
                </a:cxn>
                <a:cxn ang="0">
                  <a:pos x="13" y="243"/>
                </a:cxn>
                <a:cxn ang="0">
                  <a:pos x="15" y="260"/>
                </a:cxn>
                <a:cxn ang="0">
                  <a:pos x="9" y="262"/>
                </a:cxn>
                <a:cxn ang="0">
                  <a:pos x="4" y="264"/>
                </a:cxn>
                <a:cxn ang="0">
                  <a:pos x="2" y="247"/>
                </a:cxn>
                <a:cxn ang="0">
                  <a:pos x="0" y="230"/>
                </a:cxn>
                <a:cxn ang="0">
                  <a:pos x="0" y="213"/>
                </a:cxn>
                <a:cxn ang="0">
                  <a:pos x="0" y="196"/>
                </a:cxn>
                <a:cxn ang="0">
                  <a:pos x="0" y="179"/>
                </a:cxn>
                <a:cxn ang="0">
                  <a:pos x="0" y="162"/>
                </a:cxn>
                <a:cxn ang="0">
                  <a:pos x="0" y="145"/>
                </a:cxn>
                <a:cxn ang="0">
                  <a:pos x="2" y="129"/>
                </a:cxn>
                <a:cxn ang="0">
                  <a:pos x="2" y="112"/>
                </a:cxn>
                <a:cxn ang="0">
                  <a:pos x="2" y="95"/>
                </a:cxn>
                <a:cxn ang="0">
                  <a:pos x="4" y="78"/>
                </a:cxn>
                <a:cxn ang="0">
                  <a:pos x="7" y="63"/>
                </a:cxn>
                <a:cxn ang="0">
                  <a:pos x="7" y="46"/>
                </a:cxn>
                <a:cxn ang="0">
                  <a:pos x="11" y="30"/>
                </a:cxn>
                <a:cxn ang="0">
                  <a:pos x="15" y="15"/>
                </a:cxn>
                <a:cxn ang="0">
                  <a:pos x="21" y="0"/>
                </a:cxn>
                <a:cxn ang="0">
                  <a:pos x="21" y="0"/>
                </a:cxn>
              </a:cxnLst>
              <a:rect l="0" t="0" r="r" b="b"/>
              <a:pathLst>
                <a:path w="21" h="264">
                  <a:moveTo>
                    <a:pt x="21" y="0"/>
                  </a:moveTo>
                  <a:lnTo>
                    <a:pt x="21" y="13"/>
                  </a:lnTo>
                  <a:lnTo>
                    <a:pt x="21" y="29"/>
                  </a:lnTo>
                  <a:lnTo>
                    <a:pt x="21" y="44"/>
                  </a:lnTo>
                  <a:lnTo>
                    <a:pt x="21" y="61"/>
                  </a:lnTo>
                  <a:lnTo>
                    <a:pt x="19" y="76"/>
                  </a:lnTo>
                  <a:lnTo>
                    <a:pt x="19" y="91"/>
                  </a:lnTo>
                  <a:lnTo>
                    <a:pt x="17" y="108"/>
                  </a:lnTo>
                  <a:lnTo>
                    <a:pt x="17" y="125"/>
                  </a:lnTo>
                  <a:lnTo>
                    <a:pt x="15" y="141"/>
                  </a:lnTo>
                  <a:lnTo>
                    <a:pt x="13" y="158"/>
                  </a:lnTo>
                  <a:lnTo>
                    <a:pt x="13" y="175"/>
                  </a:lnTo>
                  <a:lnTo>
                    <a:pt x="13" y="192"/>
                  </a:lnTo>
                  <a:lnTo>
                    <a:pt x="13" y="209"/>
                  </a:lnTo>
                  <a:lnTo>
                    <a:pt x="13" y="226"/>
                  </a:lnTo>
                  <a:lnTo>
                    <a:pt x="13" y="243"/>
                  </a:lnTo>
                  <a:lnTo>
                    <a:pt x="15" y="260"/>
                  </a:lnTo>
                  <a:lnTo>
                    <a:pt x="9" y="262"/>
                  </a:lnTo>
                  <a:lnTo>
                    <a:pt x="4" y="264"/>
                  </a:lnTo>
                  <a:lnTo>
                    <a:pt x="2" y="247"/>
                  </a:lnTo>
                  <a:lnTo>
                    <a:pt x="0" y="230"/>
                  </a:lnTo>
                  <a:lnTo>
                    <a:pt x="0" y="213"/>
                  </a:lnTo>
                  <a:lnTo>
                    <a:pt x="0" y="196"/>
                  </a:lnTo>
                  <a:lnTo>
                    <a:pt x="0" y="179"/>
                  </a:lnTo>
                  <a:lnTo>
                    <a:pt x="0" y="162"/>
                  </a:lnTo>
                  <a:lnTo>
                    <a:pt x="0" y="145"/>
                  </a:lnTo>
                  <a:lnTo>
                    <a:pt x="2" y="129"/>
                  </a:lnTo>
                  <a:lnTo>
                    <a:pt x="2" y="112"/>
                  </a:lnTo>
                  <a:lnTo>
                    <a:pt x="2" y="95"/>
                  </a:lnTo>
                  <a:lnTo>
                    <a:pt x="4" y="78"/>
                  </a:lnTo>
                  <a:lnTo>
                    <a:pt x="7" y="63"/>
                  </a:lnTo>
                  <a:lnTo>
                    <a:pt x="7" y="46"/>
                  </a:lnTo>
                  <a:lnTo>
                    <a:pt x="11" y="30"/>
                  </a:lnTo>
                  <a:lnTo>
                    <a:pt x="15" y="15"/>
                  </a:lnTo>
                  <a:lnTo>
                    <a:pt x="21" y="0"/>
                  </a:lnTo>
                  <a:lnTo>
                    <a:pt x="2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2" name="Freeform 104"/>
            <p:cNvSpPr>
              <a:spLocks/>
            </p:cNvSpPr>
            <p:nvPr/>
          </p:nvSpPr>
          <p:spPr bwMode="auto">
            <a:xfrm>
              <a:off x="4180" y="1953"/>
              <a:ext cx="12" cy="121"/>
            </a:xfrm>
            <a:custGeom>
              <a:avLst/>
              <a:gdLst/>
              <a:ahLst/>
              <a:cxnLst>
                <a:cxn ang="0">
                  <a:pos x="19" y="0"/>
                </a:cxn>
                <a:cxn ang="0">
                  <a:pos x="19" y="13"/>
                </a:cxn>
                <a:cxn ang="0">
                  <a:pos x="21" y="28"/>
                </a:cxn>
                <a:cxn ang="0">
                  <a:pos x="21" y="41"/>
                </a:cxn>
                <a:cxn ang="0">
                  <a:pos x="23" y="57"/>
                </a:cxn>
                <a:cxn ang="0">
                  <a:pos x="21" y="72"/>
                </a:cxn>
                <a:cxn ang="0">
                  <a:pos x="21" y="87"/>
                </a:cxn>
                <a:cxn ang="0">
                  <a:pos x="21" y="102"/>
                </a:cxn>
                <a:cxn ang="0">
                  <a:pos x="21" y="119"/>
                </a:cxn>
                <a:cxn ang="0">
                  <a:pos x="19" y="135"/>
                </a:cxn>
                <a:cxn ang="0">
                  <a:pos x="18" y="150"/>
                </a:cxn>
                <a:cxn ang="0">
                  <a:pos x="18" y="165"/>
                </a:cxn>
                <a:cxn ang="0">
                  <a:pos x="18" y="180"/>
                </a:cxn>
                <a:cxn ang="0">
                  <a:pos x="16" y="195"/>
                </a:cxn>
                <a:cxn ang="0">
                  <a:pos x="14" y="211"/>
                </a:cxn>
                <a:cxn ang="0">
                  <a:pos x="14" y="226"/>
                </a:cxn>
                <a:cxn ang="0">
                  <a:pos x="14" y="243"/>
                </a:cxn>
                <a:cxn ang="0">
                  <a:pos x="8" y="239"/>
                </a:cxn>
                <a:cxn ang="0">
                  <a:pos x="4" y="235"/>
                </a:cxn>
                <a:cxn ang="0">
                  <a:pos x="2" y="218"/>
                </a:cxn>
                <a:cxn ang="0">
                  <a:pos x="0" y="203"/>
                </a:cxn>
                <a:cxn ang="0">
                  <a:pos x="0" y="188"/>
                </a:cxn>
                <a:cxn ang="0">
                  <a:pos x="0" y="173"/>
                </a:cxn>
                <a:cxn ang="0">
                  <a:pos x="0" y="157"/>
                </a:cxn>
                <a:cxn ang="0">
                  <a:pos x="0" y="144"/>
                </a:cxn>
                <a:cxn ang="0">
                  <a:pos x="0" y="129"/>
                </a:cxn>
                <a:cxn ang="0">
                  <a:pos x="2" y="116"/>
                </a:cxn>
                <a:cxn ang="0">
                  <a:pos x="2" y="98"/>
                </a:cxn>
                <a:cxn ang="0">
                  <a:pos x="4" y="85"/>
                </a:cxn>
                <a:cxn ang="0">
                  <a:pos x="6" y="70"/>
                </a:cxn>
                <a:cxn ang="0">
                  <a:pos x="8" y="57"/>
                </a:cxn>
                <a:cxn ang="0">
                  <a:pos x="10" y="41"/>
                </a:cxn>
                <a:cxn ang="0">
                  <a:pos x="14" y="28"/>
                </a:cxn>
                <a:cxn ang="0">
                  <a:pos x="16" y="13"/>
                </a:cxn>
                <a:cxn ang="0">
                  <a:pos x="19" y="0"/>
                </a:cxn>
                <a:cxn ang="0">
                  <a:pos x="19" y="0"/>
                </a:cxn>
              </a:cxnLst>
              <a:rect l="0" t="0" r="r" b="b"/>
              <a:pathLst>
                <a:path w="23" h="243">
                  <a:moveTo>
                    <a:pt x="19" y="0"/>
                  </a:moveTo>
                  <a:lnTo>
                    <a:pt x="19" y="13"/>
                  </a:lnTo>
                  <a:lnTo>
                    <a:pt x="21" y="28"/>
                  </a:lnTo>
                  <a:lnTo>
                    <a:pt x="21" y="41"/>
                  </a:lnTo>
                  <a:lnTo>
                    <a:pt x="23" y="57"/>
                  </a:lnTo>
                  <a:lnTo>
                    <a:pt x="21" y="72"/>
                  </a:lnTo>
                  <a:lnTo>
                    <a:pt x="21" y="87"/>
                  </a:lnTo>
                  <a:lnTo>
                    <a:pt x="21" y="102"/>
                  </a:lnTo>
                  <a:lnTo>
                    <a:pt x="21" y="119"/>
                  </a:lnTo>
                  <a:lnTo>
                    <a:pt x="19" y="135"/>
                  </a:lnTo>
                  <a:lnTo>
                    <a:pt x="18" y="150"/>
                  </a:lnTo>
                  <a:lnTo>
                    <a:pt x="18" y="165"/>
                  </a:lnTo>
                  <a:lnTo>
                    <a:pt x="18" y="180"/>
                  </a:lnTo>
                  <a:lnTo>
                    <a:pt x="16" y="195"/>
                  </a:lnTo>
                  <a:lnTo>
                    <a:pt x="14" y="211"/>
                  </a:lnTo>
                  <a:lnTo>
                    <a:pt x="14" y="226"/>
                  </a:lnTo>
                  <a:lnTo>
                    <a:pt x="14" y="243"/>
                  </a:lnTo>
                  <a:lnTo>
                    <a:pt x="8" y="239"/>
                  </a:lnTo>
                  <a:lnTo>
                    <a:pt x="4" y="235"/>
                  </a:lnTo>
                  <a:lnTo>
                    <a:pt x="2" y="218"/>
                  </a:lnTo>
                  <a:lnTo>
                    <a:pt x="0" y="203"/>
                  </a:lnTo>
                  <a:lnTo>
                    <a:pt x="0" y="188"/>
                  </a:lnTo>
                  <a:lnTo>
                    <a:pt x="0" y="173"/>
                  </a:lnTo>
                  <a:lnTo>
                    <a:pt x="0" y="157"/>
                  </a:lnTo>
                  <a:lnTo>
                    <a:pt x="0" y="144"/>
                  </a:lnTo>
                  <a:lnTo>
                    <a:pt x="0" y="129"/>
                  </a:lnTo>
                  <a:lnTo>
                    <a:pt x="2" y="116"/>
                  </a:lnTo>
                  <a:lnTo>
                    <a:pt x="2" y="98"/>
                  </a:lnTo>
                  <a:lnTo>
                    <a:pt x="4" y="85"/>
                  </a:lnTo>
                  <a:lnTo>
                    <a:pt x="6" y="70"/>
                  </a:lnTo>
                  <a:lnTo>
                    <a:pt x="8" y="57"/>
                  </a:lnTo>
                  <a:lnTo>
                    <a:pt x="10" y="41"/>
                  </a:lnTo>
                  <a:lnTo>
                    <a:pt x="14" y="28"/>
                  </a:lnTo>
                  <a:lnTo>
                    <a:pt x="16" y="13"/>
                  </a:lnTo>
                  <a:lnTo>
                    <a:pt x="19" y="0"/>
                  </a:lnTo>
                  <a:lnTo>
                    <a:pt x="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3" name="Freeform 105"/>
            <p:cNvSpPr>
              <a:spLocks/>
            </p:cNvSpPr>
            <p:nvPr/>
          </p:nvSpPr>
          <p:spPr bwMode="auto">
            <a:xfrm>
              <a:off x="4232" y="2017"/>
              <a:ext cx="72" cy="47"/>
            </a:xfrm>
            <a:custGeom>
              <a:avLst/>
              <a:gdLst/>
              <a:ahLst/>
              <a:cxnLst>
                <a:cxn ang="0">
                  <a:pos x="129" y="0"/>
                </a:cxn>
                <a:cxn ang="0">
                  <a:pos x="137" y="4"/>
                </a:cxn>
                <a:cxn ang="0">
                  <a:pos x="145" y="11"/>
                </a:cxn>
                <a:cxn ang="0">
                  <a:pos x="124" y="17"/>
                </a:cxn>
                <a:cxn ang="0">
                  <a:pos x="107" y="27"/>
                </a:cxn>
                <a:cxn ang="0">
                  <a:pos x="89" y="36"/>
                </a:cxn>
                <a:cxn ang="0">
                  <a:pos x="72" y="48"/>
                </a:cxn>
                <a:cxn ang="0">
                  <a:pos x="55" y="57"/>
                </a:cxn>
                <a:cxn ang="0">
                  <a:pos x="38" y="68"/>
                </a:cxn>
                <a:cxn ang="0">
                  <a:pos x="23" y="80"/>
                </a:cxn>
                <a:cxn ang="0">
                  <a:pos x="8" y="95"/>
                </a:cxn>
                <a:cxn ang="0">
                  <a:pos x="4" y="91"/>
                </a:cxn>
                <a:cxn ang="0">
                  <a:pos x="0" y="87"/>
                </a:cxn>
                <a:cxn ang="0">
                  <a:pos x="13" y="72"/>
                </a:cxn>
                <a:cxn ang="0">
                  <a:pos x="31" y="61"/>
                </a:cxn>
                <a:cxn ang="0">
                  <a:pos x="46" y="49"/>
                </a:cxn>
                <a:cxn ang="0">
                  <a:pos x="63" y="40"/>
                </a:cxn>
                <a:cxn ang="0">
                  <a:pos x="78" y="29"/>
                </a:cxn>
                <a:cxn ang="0">
                  <a:pos x="95" y="19"/>
                </a:cxn>
                <a:cxn ang="0">
                  <a:pos x="112" y="10"/>
                </a:cxn>
                <a:cxn ang="0">
                  <a:pos x="129" y="0"/>
                </a:cxn>
                <a:cxn ang="0">
                  <a:pos x="129" y="0"/>
                </a:cxn>
              </a:cxnLst>
              <a:rect l="0" t="0" r="r" b="b"/>
              <a:pathLst>
                <a:path w="145" h="95">
                  <a:moveTo>
                    <a:pt x="129" y="0"/>
                  </a:moveTo>
                  <a:lnTo>
                    <a:pt x="137" y="4"/>
                  </a:lnTo>
                  <a:lnTo>
                    <a:pt x="145" y="11"/>
                  </a:lnTo>
                  <a:lnTo>
                    <a:pt x="124" y="17"/>
                  </a:lnTo>
                  <a:lnTo>
                    <a:pt x="107" y="27"/>
                  </a:lnTo>
                  <a:lnTo>
                    <a:pt x="89" y="36"/>
                  </a:lnTo>
                  <a:lnTo>
                    <a:pt x="72" y="48"/>
                  </a:lnTo>
                  <a:lnTo>
                    <a:pt x="55" y="57"/>
                  </a:lnTo>
                  <a:lnTo>
                    <a:pt x="38" y="68"/>
                  </a:lnTo>
                  <a:lnTo>
                    <a:pt x="23" y="80"/>
                  </a:lnTo>
                  <a:lnTo>
                    <a:pt x="8" y="95"/>
                  </a:lnTo>
                  <a:lnTo>
                    <a:pt x="4" y="91"/>
                  </a:lnTo>
                  <a:lnTo>
                    <a:pt x="0" y="87"/>
                  </a:lnTo>
                  <a:lnTo>
                    <a:pt x="13" y="72"/>
                  </a:lnTo>
                  <a:lnTo>
                    <a:pt x="31" y="61"/>
                  </a:lnTo>
                  <a:lnTo>
                    <a:pt x="46" y="49"/>
                  </a:lnTo>
                  <a:lnTo>
                    <a:pt x="63" y="40"/>
                  </a:lnTo>
                  <a:lnTo>
                    <a:pt x="78" y="29"/>
                  </a:lnTo>
                  <a:lnTo>
                    <a:pt x="95" y="19"/>
                  </a:lnTo>
                  <a:lnTo>
                    <a:pt x="112" y="10"/>
                  </a:lnTo>
                  <a:lnTo>
                    <a:pt x="129" y="0"/>
                  </a:lnTo>
                  <a:lnTo>
                    <a:pt x="12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4" name="Freeform 106"/>
            <p:cNvSpPr>
              <a:spLocks/>
            </p:cNvSpPr>
            <p:nvPr/>
          </p:nvSpPr>
          <p:spPr bwMode="auto">
            <a:xfrm>
              <a:off x="4226" y="2028"/>
              <a:ext cx="92" cy="48"/>
            </a:xfrm>
            <a:custGeom>
              <a:avLst/>
              <a:gdLst/>
              <a:ahLst/>
              <a:cxnLst>
                <a:cxn ang="0">
                  <a:pos x="175" y="0"/>
                </a:cxn>
                <a:cxn ang="0">
                  <a:pos x="178" y="4"/>
                </a:cxn>
                <a:cxn ang="0">
                  <a:pos x="184" y="9"/>
                </a:cxn>
                <a:cxn ang="0">
                  <a:pos x="171" y="9"/>
                </a:cxn>
                <a:cxn ang="0">
                  <a:pos x="157" y="13"/>
                </a:cxn>
                <a:cxn ang="0">
                  <a:pos x="146" y="19"/>
                </a:cxn>
                <a:cxn ang="0">
                  <a:pos x="135" y="25"/>
                </a:cxn>
                <a:cxn ang="0">
                  <a:pos x="123" y="30"/>
                </a:cxn>
                <a:cxn ang="0">
                  <a:pos x="112" y="38"/>
                </a:cxn>
                <a:cxn ang="0">
                  <a:pos x="100" y="45"/>
                </a:cxn>
                <a:cxn ang="0">
                  <a:pos x="91" y="53"/>
                </a:cxn>
                <a:cxn ang="0">
                  <a:pos x="80" y="59"/>
                </a:cxn>
                <a:cxn ang="0">
                  <a:pos x="68" y="66"/>
                </a:cxn>
                <a:cxn ang="0">
                  <a:pos x="57" y="72"/>
                </a:cxn>
                <a:cxn ang="0">
                  <a:pos x="45" y="80"/>
                </a:cxn>
                <a:cxn ang="0">
                  <a:pos x="34" y="83"/>
                </a:cxn>
                <a:cxn ang="0">
                  <a:pos x="22" y="89"/>
                </a:cxn>
                <a:cxn ang="0">
                  <a:pos x="11" y="93"/>
                </a:cxn>
                <a:cxn ang="0">
                  <a:pos x="0" y="97"/>
                </a:cxn>
                <a:cxn ang="0">
                  <a:pos x="17" y="82"/>
                </a:cxn>
                <a:cxn ang="0">
                  <a:pos x="38" y="70"/>
                </a:cxn>
                <a:cxn ang="0">
                  <a:pos x="49" y="63"/>
                </a:cxn>
                <a:cxn ang="0">
                  <a:pos x="61" y="55"/>
                </a:cxn>
                <a:cxn ang="0">
                  <a:pos x="72" y="49"/>
                </a:cxn>
                <a:cxn ang="0">
                  <a:pos x="83" y="44"/>
                </a:cxn>
                <a:cxn ang="0">
                  <a:pos x="93" y="36"/>
                </a:cxn>
                <a:cxn ang="0">
                  <a:pos x="104" y="30"/>
                </a:cxn>
                <a:cxn ang="0">
                  <a:pos x="116" y="25"/>
                </a:cxn>
                <a:cxn ang="0">
                  <a:pos x="127" y="19"/>
                </a:cxn>
                <a:cxn ang="0">
                  <a:pos x="138" y="13"/>
                </a:cxn>
                <a:cxn ang="0">
                  <a:pos x="150" y="7"/>
                </a:cxn>
                <a:cxn ang="0">
                  <a:pos x="161" y="2"/>
                </a:cxn>
                <a:cxn ang="0">
                  <a:pos x="175" y="0"/>
                </a:cxn>
                <a:cxn ang="0">
                  <a:pos x="175" y="0"/>
                </a:cxn>
              </a:cxnLst>
              <a:rect l="0" t="0" r="r" b="b"/>
              <a:pathLst>
                <a:path w="184" h="97">
                  <a:moveTo>
                    <a:pt x="175" y="0"/>
                  </a:moveTo>
                  <a:lnTo>
                    <a:pt x="178" y="4"/>
                  </a:lnTo>
                  <a:lnTo>
                    <a:pt x="184" y="9"/>
                  </a:lnTo>
                  <a:lnTo>
                    <a:pt x="171" y="9"/>
                  </a:lnTo>
                  <a:lnTo>
                    <a:pt x="157" y="13"/>
                  </a:lnTo>
                  <a:lnTo>
                    <a:pt x="146" y="19"/>
                  </a:lnTo>
                  <a:lnTo>
                    <a:pt x="135" y="25"/>
                  </a:lnTo>
                  <a:lnTo>
                    <a:pt x="123" y="30"/>
                  </a:lnTo>
                  <a:lnTo>
                    <a:pt x="112" y="38"/>
                  </a:lnTo>
                  <a:lnTo>
                    <a:pt x="100" y="45"/>
                  </a:lnTo>
                  <a:lnTo>
                    <a:pt x="91" y="53"/>
                  </a:lnTo>
                  <a:lnTo>
                    <a:pt x="80" y="59"/>
                  </a:lnTo>
                  <a:lnTo>
                    <a:pt x="68" y="66"/>
                  </a:lnTo>
                  <a:lnTo>
                    <a:pt x="57" y="72"/>
                  </a:lnTo>
                  <a:lnTo>
                    <a:pt x="45" y="80"/>
                  </a:lnTo>
                  <a:lnTo>
                    <a:pt x="34" y="83"/>
                  </a:lnTo>
                  <a:lnTo>
                    <a:pt x="22" y="89"/>
                  </a:lnTo>
                  <a:lnTo>
                    <a:pt x="11" y="93"/>
                  </a:lnTo>
                  <a:lnTo>
                    <a:pt x="0" y="97"/>
                  </a:lnTo>
                  <a:lnTo>
                    <a:pt x="17" y="82"/>
                  </a:lnTo>
                  <a:lnTo>
                    <a:pt x="38" y="70"/>
                  </a:lnTo>
                  <a:lnTo>
                    <a:pt x="49" y="63"/>
                  </a:lnTo>
                  <a:lnTo>
                    <a:pt x="61" y="55"/>
                  </a:lnTo>
                  <a:lnTo>
                    <a:pt x="72" y="49"/>
                  </a:lnTo>
                  <a:lnTo>
                    <a:pt x="83" y="44"/>
                  </a:lnTo>
                  <a:lnTo>
                    <a:pt x="93" y="36"/>
                  </a:lnTo>
                  <a:lnTo>
                    <a:pt x="104" y="30"/>
                  </a:lnTo>
                  <a:lnTo>
                    <a:pt x="116" y="25"/>
                  </a:lnTo>
                  <a:lnTo>
                    <a:pt x="127" y="19"/>
                  </a:lnTo>
                  <a:lnTo>
                    <a:pt x="138" y="13"/>
                  </a:lnTo>
                  <a:lnTo>
                    <a:pt x="150" y="7"/>
                  </a:lnTo>
                  <a:lnTo>
                    <a:pt x="161" y="2"/>
                  </a:lnTo>
                  <a:lnTo>
                    <a:pt x="175" y="0"/>
                  </a:lnTo>
                  <a:lnTo>
                    <a:pt x="17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5" name="Freeform 107"/>
            <p:cNvSpPr>
              <a:spLocks/>
            </p:cNvSpPr>
            <p:nvPr/>
          </p:nvSpPr>
          <p:spPr bwMode="auto">
            <a:xfrm>
              <a:off x="4233" y="2051"/>
              <a:ext cx="86" cy="38"/>
            </a:xfrm>
            <a:custGeom>
              <a:avLst/>
              <a:gdLst/>
              <a:ahLst/>
              <a:cxnLst>
                <a:cxn ang="0">
                  <a:pos x="162" y="0"/>
                </a:cxn>
                <a:cxn ang="0">
                  <a:pos x="167" y="2"/>
                </a:cxn>
                <a:cxn ang="0">
                  <a:pos x="171" y="12"/>
                </a:cxn>
                <a:cxn ang="0">
                  <a:pos x="160" y="14"/>
                </a:cxn>
                <a:cxn ang="0">
                  <a:pos x="148" y="18"/>
                </a:cxn>
                <a:cxn ang="0">
                  <a:pos x="137" y="23"/>
                </a:cxn>
                <a:cxn ang="0">
                  <a:pos x="127" y="29"/>
                </a:cxn>
                <a:cxn ang="0">
                  <a:pos x="116" y="33"/>
                </a:cxn>
                <a:cxn ang="0">
                  <a:pos x="106" y="38"/>
                </a:cxn>
                <a:cxn ang="0">
                  <a:pos x="95" y="44"/>
                </a:cxn>
                <a:cxn ang="0">
                  <a:pos x="85" y="50"/>
                </a:cxn>
                <a:cxn ang="0">
                  <a:pos x="74" y="54"/>
                </a:cxn>
                <a:cxn ang="0">
                  <a:pos x="65" y="59"/>
                </a:cxn>
                <a:cxn ang="0">
                  <a:pos x="53" y="63"/>
                </a:cxn>
                <a:cxn ang="0">
                  <a:pos x="44" y="69"/>
                </a:cxn>
                <a:cxn ang="0">
                  <a:pos x="32" y="71"/>
                </a:cxn>
                <a:cxn ang="0">
                  <a:pos x="21" y="73"/>
                </a:cxn>
                <a:cxn ang="0">
                  <a:pos x="9" y="75"/>
                </a:cxn>
                <a:cxn ang="0">
                  <a:pos x="0" y="76"/>
                </a:cxn>
                <a:cxn ang="0">
                  <a:pos x="2" y="71"/>
                </a:cxn>
                <a:cxn ang="0">
                  <a:pos x="6" y="67"/>
                </a:cxn>
                <a:cxn ang="0">
                  <a:pos x="25" y="61"/>
                </a:cxn>
                <a:cxn ang="0">
                  <a:pos x="46" y="56"/>
                </a:cxn>
                <a:cxn ang="0">
                  <a:pos x="65" y="46"/>
                </a:cxn>
                <a:cxn ang="0">
                  <a:pos x="84" y="38"/>
                </a:cxn>
                <a:cxn ang="0">
                  <a:pos x="103" y="27"/>
                </a:cxn>
                <a:cxn ang="0">
                  <a:pos x="122" y="18"/>
                </a:cxn>
                <a:cxn ang="0">
                  <a:pos x="141" y="6"/>
                </a:cxn>
                <a:cxn ang="0">
                  <a:pos x="162" y="0"/>
                </a:cxn>
                <a:cxn ang="0">
                  <a:pos x="162" y="0"/>
                </a:cxn>
              </a:cxnLst>
              <a:rect l="0" t="0" r="r" b="b"/>
              <a:pathLst>
                <a:path w="171" h="76">
                  <a:moveTo>
                    <a:pt x="162" y="0"/>
                  </a:moveTo>
                  <a:lnTo>
                    <a:pt x="167" y="2"/>
                  </a:lnTo>
                  <a:lnTo>
                    <a:pt x="171" y="12"/>
                  </a:lnTo>
                  <a:lnTo>
                    <a:pt x="160" y="14"/>
                  </a:lnTo>
                  <a:lnTo>
                    <a:pt x="148" y="18"/>
                  </a:lnTo>
                  <a:lnTo>
                    <a:pt x="137" y="23"/>
                  </a:lnTo>
                  <a:lnTo>
                    <a:pt x="127" y="29"/>
                  </a:lnTo>
                  <a:lnTo>
                    <a:pt x="116" y="33"/>
                  </a:lnTo>
                  <a:lnTo>
                    <a:pt x="106" y="38"/>
                  </a:lnTo>
                  <a:lnTo>
                    <a:pt x="95" y="44"/>
                  </a:lnTo>
                  <a:lnTo>
                    <a:pt x="85" y="50"/>
                  </a:lnTo>
                  <a:lnTo>
                    <a:pt x="74" y="54"/>
                  </a:lnTo>
                  <a:lnTo>
                    <a:pt x="65" y="59"/>
                  </a:lnTo>
                  <a:lnTo>
                    <a:pt x="53" y="63"/>
                  </a:lnTo>
                  <a:lnTo>
                    <a:pt x="44" y="69"/>
                  </a:lnTo>
                  <a:lnTo>
                    <a:pt x="32" y="71"/>
                  </a:lnTo>
                  <a:lnTo>
                    <a:pt x="21" y="73"/>
                  </a:lnTo>
                  <a:lnTo>
                    <a:pt x="9" y="75"/>
                  </a:lnTo>
                  <a:lnTo>
                    <a:pt x="0" y="76"/>
                  </a:lnTo>
                  <a:lnTo>
                    <a:pt x="2" y="71"/>
                  </a:lnTo>
                  <a:lnTo>
                    <a:pt x="6" y="67"/>
                  </a:lnTo>
                  <a:lnTo>
                    <a:pt x="25" y="61"/>
                  </a:lnTo>
                  <a:lnTo>
                    <a:pt x="46" y="56"/>
                  </a:lnTo>
                  <a:lnTo>
                    <a:pt x="65" y="46"/>
                  </a:lnTo>
                  <a:lnTo>
                    <a:pt x="84" y="38"/>
                  </a:lnTo>
                  <a:lnTo>
                    <a:pt x="103" y="27"/>
                  </a:lnTo>
                  <a:lnTo>
                    <a:pt x="122" y="18"/>
                  </a:lnTo>
                  <a:lnTo>
                    <a:pt x="141" y="6"/>
                  </a:lnTo>
                  <a:lnTo>
                    <a:pt x="162" y="0"/>
                  </a:lnTo>
                  <a:lnTo>
                    <a:pt x="162"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6" name="Freeform 108"/>
            <p:cNvSpPr>
              <a:spLocks/>
            </p:cNvSpPr>
            <p:nvPr/>
          </p:nvSpPr>
          <p:spPr bwMode="auto">
            <a:xfrm>
              <a:off x="4210" y="2087"/>
              <a:ext cx="108" cy="33"/>
            </a:xfrm>
            <a:custGeom>
              <a:avLst/>
              <a:gdLst/>
              <a:ahLst/>
              <a:cxnLst>
                <a:cxn ang="0">
                  <a:pos x="217" y="0"/>
                </a:cxn>
                <a:cxn ang="0">
                  <a:pos x="213" y="9"/>
                </a:cxn>
                <a:cxn ang="0">
                  <a:pos x="208" y="19"/>
                </a:cxn>
                <a:cxn ang="0">
                  <a:pos x="196" y="24"/>
                </a:cxn>
                <a:cxn ang="0">
                  <a:pos x="183" y="32"/>
                </a:cxn>
                <a:cxn ang="0">
                  <a:pos x="166" y="36"/>
                </a:cxn>
                <a:cxn ang="0">
                  <a:pos x="151" y="40"/>
                </a:cxn>
                <a:cxn ang="0">
                  <a:pos x="133" y="43"/>
                </a:cxn>
                <a:cxn ang="0">
                  <a:pos x="124" y="47"/>
                </a:cxn>
                <a:cxn ang="0">
                  <a:pos x="107" y="47"/>
                </a:cxn>
                <a:cxn ang="0">
                  <a:pos x="90" y="49"/>
                </a:cxn>
                <a:cxn ang="0">
                  <a:pos x="75" y="51"/>
                </a:cxn>
                <a:cxn ang="0">
                  <a:pos x="59" y="53"/>
                </a:cxn>
                <a:cxn ang="0">
                  <a:pos x="42" y="55"/>
                </a:cxn>
                <a:cxn ang="0">
                  <a:pos x="29" y="59"/>
                </a:cxn>
                <a:cxn ang="0">
                  <a:pos x="14" y="60"/>
                </a:cxn>
                <a:cxn ang="0">
                  <a:pos x="0" y="66"/>
                </a:cxn>
                <a:cxn ang="0">
                  <a:pos x="4" y="55"/>
                </a:cxn>
                <a:cxn ang="0">
                  <a:pos x="14" y="49"/>
                </a:cxn>
                <a:cxn ang="0">
                  <a:pos x="25" y="45"/>
                </a:cxn>
                <a:cxn ang="0">
                  <a:pos x="42" y="45"/>
                </a:cxn>
                <a:cxn ang="0">
                  <a:pos x="59" y="43"/>
                </a:cxn>
                <a:cxn ang="0">
                  <a:pos x="76" y="43"/>
                </a:cxn>
                <a:cxn ang="0">
                  <a:pos x="92" y="41"/>
                </a:cxn>
                <a:cxn ang="0">
                  <a:pos x="109" y="41"/>
                </a:cxn>
                <a:cxn ang="0">
                  <a:pos x="122" y="38"/>
                </a:cxn>
                <a:cxn ang="0">
                  <a:pos x="135" y="36"/>
                </a:cxn>
                <a:cxn ang="0">
                  <a:pos x="149" y="30"/>
                </a:cxn>
                <a:cxn ang="0">
                  <a:pos x="162" y="26"/>
                </a:cxn>
                <a:cxn ang="0">
                  <a:pos x="175" y="19"/>
                </a:cxn>
                <a:cxn ang="0">
                  <a:pos x="189" y="13"/>
                </a:cxn>
                <a:cxn ang="0">
                  <a:pos x="202" y="5"/>
                </a:cxn>
                <a:cxn ang="0">
                  <a:pos x="217" y="0"/>
                </a:cxn>
                <a:cxn ang="0">
                  <a:pos x="217" y="0"/>
                </a:cxn>
              </a:cxnLst>
              <a:rect l="0" t="0" r="r" b="b"/>
              <a:pathLst>
                <a:path w="217" h="66">
                  <a:moveTo>
                    <a:pt x="217" y="0"/>
                  </a:moveTo>
                  <a:lnTo>
                    <a:pt x="213" y="9"/>
                  </a:lnTo>
                  <a:lnTo>
                    <a:pt x="208" y="19"/>
                  </a:lnTo>
                  <a:lnTo>
                    <a:pt x="196" y="24"/>
                  </a:lnTo>
                  <a:lnTo>
                    <a:pt x="183" y="32"/>
                  </a:lnTo>
                  <a:lnTo>
                    <a:pt x="166" y="36"/>
                  </a:lnTo>
                  <a:lnTo>
                    <a:pt x="151" y="40"/>
                  </a:lnTo>
                  <a:lnTo>
                    <a:pt x="133" y="43"/>
                  </a:lnTo>
                  <a:lnTo>
                    <a:pt x="124" y="47"/>
                  </a:lnTo>
                  <a:lnTo>
                    <a:pt x="107" y="47"/>
                  </a:lnTo>
                  <a:lnTo>
                    <a:pt x="90" y="49"/>
                  </a:lnTo>
                  <a:lnTo>
                    <a:pt x="75" y="51"/>
                  </a:lnTo>
                  <a:lnTo>
                    <a:pt x="59" y="53"/>
                  </a:lnTo>
                  <a:lnTo>
                    <a:pt x="42" y="55"/>
                  </a:lnTo>
                  <a:lnTo>
                    <a:pt x="29" y="59"/>
                  </a:lnTo>
                  <a:lnTo>
                    <a:pt x="14" y="60"/>
                  </a:lnTo>
                  <a:lnTo>
                    <a:pt x="0" y="66"/>
                  </a:lnTo>
                  <a:lnTo>
                    <a:pt x="4" y="55"/>
                  </a:lnTo>
                  <a:lnTo>
                    <a:pt x="14" y="49"/>
                  </a:lnTo>
                  <a:lnTo>
                    <a:pt x="25" y="45"/>
                  </a:lnTo>
                  <a:lnTo>
                    <a:pt x="42" y="45"/>
                  </a:lnTo>
                  <a:lnTo>
                    <a:pt x="59" y="43"/>
                  </a:lnTo>
                  <a:lnTo>
                    <a:pt x="76" y="43"/>
                  </a:lnTo>
                  <a:lnTo>
                    <a:pt x="92" y="41"/>
                  </a:lnTo>
                  <a:lnTo>
                    <a:pt x="109" y="41"/>
                  </a:lnTo>
                  <a:lnTo>
                    <a:pt x="122" y="38"/>
                  </a:lnTo>
                  <a:lnTo>
                    <a:pt x="135" y="36"/>
                  </a:lnTo>
                  <a:lnTo>
                    <a:pt x="149" y="30"/>
                  </a:lnTo>
                  <a:lnTo>
                    <a:pt x="162" y="26"/>
                  </a:lnTo>
                  <a:lnTo>
                    <a:pt x="175" y="19"/>
                  </a:lnTo>
                  <a:lnTo>
                    <a:pt x="189" y="13"/>
                  </a:lnTo>
                  <a:lnTo>
                    <a:pt x="202" y="5"/>
                  </a:lnTo>
                  <a:lnTo>
                    <a:pt x="217" y="0"/>
                  </a:lnTo>
                  <a:lnTo>
                    <a:pt x="217"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7" name="Freeform 109"/>
            <p:cNvSpPr>
              <a:spLocks/>
            </p:cNvSpPr>
            <p:nvPr/>
          </p:nvSpPr>
          <p:spPr bwMode="auto">
            <a:xfrm>
              <a:off x="4016" y="1940"/>
              <a:ext cx="130" cy="97"/>
            </a:xfrm>
            <a:custGeom>
              <a:avLst/>
              <a:gdLst/>
              <a:ahLst/>
              <a:cxnLst>
                <a:cxn ang="0">
                  <a:pos x="0" y="0"/>
                </a:cxn>
                <a:cxn ang="0">
                  <a:pos x="10" y="8"/>
                </a:cxn>
                <a:cxn ang="0">
                  <a:pos x="21" y="17"/>
                </a:cxn>
                <a:cxn ang="0">
                  <a:pos x="33" y="25"/>
                </a:cxn>
                <a:cxn ang="0">
                  <a:pos x="46" y="34"/>
                </a:cxn>
                <a:cxn ang="0">
                  <a:pos x="58" y="42"/>
                </a:cxn>
                <a:cxn ang="0">
                  <a:pos x="71" y="51"/>
                </a:cxn>
                <a:cxn ang="0">
                  <a:pos x="84" y="59"/>
                </a:cxn>
                <a:cxn ang="0">
                  <a:pos x="99" y="70"/>
                </a:cxn>
                <a:cxn ang="0">
                  <a:pos x="111" y="78"/>
                </a:cxn>
                <a:cxn ang="0">
                  <a:pos x="126" y="87"/>
                </a:cxn>
                <a:cxn ang="0">
                  <a:pos x="139" y="97"/>
                </a:cxn>
                <a:cxn ang="0">
                  <a:pos x="154" y="106"/>
                </a:cxn>
                <a:cxn ang="0">
                  <a:pos x="166" y="114"/>
                </a:cxn>
                <a:cxn ang="0">
                  <a:pos x="181" y="125"/>
                </a:cxn>
                <a:cxn ang="0">
                  <a:pos x="194" y="133"/>
                </a:cxn>
                <a:cxn ang="0">
                  <a:pos x="210" y="144"/>
                </a:cxn>
                <a:cxn ang="0">
                  <a:pos x="221" y="156"/>
                </a:cxn>
                <a:cxn ang="0">
                  <a:pos x="236" y="167"/>
                </a:cxn>
                <a:cxn ang="0">
                  <a:pos x="250" y="179"/>
                </a:cxn>
                <a:cxn ang="0">
                  <a:pos x="261" y="192"/>
                </a:cxn>
                <a:cxn ang="0">
                  <a:pos x="255" y="194"/>
                </a:cxn>
                <a:cxn ang="0">
                  <a:pos x="251" y="196"/>
                </a:cxn>
                <a:cxn ang="0">
                  <a:pos x="232" y="184"/>
                </a:cxn>
                <a:cxn ang="0">
                  <a:pos x="215" y="173"/>
                </a:cxn>
                <a:cxn ang="0">
                  <a:pos x="198" y="162"/>
                </a:cxn>
                <a:cxn ang="0">
                  <a:pos x="181" y="150"/>
                </a:cxn>
                <a:cxn ang="0">
                  <a:pos x="164" y="139"/>
                </a:cxn>
                <a:cxn ang="0">
                  <a:pos x="147" y="127"/>
                </a:cxn>
                <a:cxn ang="0">
                  <a:pos x="130" y="116"/>
                </a:cxn>
                <a:cxn ang="0">
                  <a:pos x="115" y="105"/>
                </a:cxn>
                <a:cxn ang="0">
                  <a:pos x="97" y="91"/>
                </a:cxn>
                <a:cxn ang="0">
                  <a:pos x="80" y="80"/>
                </a:cxn>
                <a:cxn ang="0">
                  <a:pos x="65" y="67"/>
                </a:cxn>
                <a:cxn ang="0">
                  <a:pos x="52" y="55"/>
                </a:cxn>
                <a:cxn ang="0">
                  <a:pos x="37" y="40"/>
                </a:cxn>
                <a:cxn ang="0">
                  <a:pos x="23" y="27"/>
                </a:cxn>
                <a:cxn ang="0">
                  <a:pos x="12" y="13"/>
                </a:cxn>
                <a:cxn ang="0">
                  <a:pos x="0" y="0"/>
                </a:cxn>
                <a:cxn ang="0">
                  <a:pos x="0" y="0"/>
                </a:cxn>
              </a:cxnLst>
              <a:rect l="0" t="0" r="r" b="b"/>
              <a:pathLst>
                <a:path w="261" h="196">
                  <a:moveTo>
                    <a:pt x="0" y="0"/>
                  </a:moveTo>
                  <a:lnTo>
                    <a:pt x="10" y="8"/>
                  </a:lnTo>
                  <a:lnTo>
                    <a:pt x="21" y="17"/>
                  </a:lnTo>
                  <a:lnTo>
                    <a:pt x="33" y="25"/>
                  </a:lnTo>
                  <a:lnTo>
                    <a:pt x="46" y="34"/>
                  </a:lnTo>
                  <a:lnTo>
                    <a:pt x="58" y="42"/>
                  </a:lnTo>
                  <a:lnTo>
                    <a:pt x="71" y="51"/>
                  </a:lnTo>
                  <a:lnTo>
                    <a:pt x="84" y="59"/>
                  </a:lnTo>
                  <a:lnTo>
                    <a:pt x="99" y="70"/>
                  </a:lnTo>
                  <a:lnTo>
                    <a:pt x="111" y="78"/>
                  </a:lnTo>
                  <a:lnTo>
                    <a:pt x="126" y="87"/>
                  </a:lnTo>
                  <a:lnTo>
                    <a:pt x="139" y="97"/>
                  </a:lnTo>
                  <a:lnTo>
                    <a:pt x="154" y="106"/>
                  </a:lnTo>
                  <a:lnTo>
                    <a:pt x="166" y="114"/>
                  </a:lnTo>
                  <a:lnTo>
                    <a:pt x="181" y="125"/>
                  </a:lnTo>
                  <a:lnTo>
                    <a:pt x="194" y="133"/>
                  </a:lnTo>
                  <a:lnTo>
                    <a:pt x="210" y="144"/>
                  </a:lnTo>
                  <a:lnTo>
                    <a:pt x="221" y="156"/>
                  </a:lnTo>
                  <a:lnTo>
                    <a:pt x="236" y="167"/>
                  </a:lnTo>
                  <a:lnTo>
                    <a:pt x="250" y="179"/>
                  </a:lnTo>
                  <a:lnTo>
                    <a:pt x="261" y="192"/>
                  </a:lnTo>
                  <a:lnTo>
                    <a:pt x="255" y="194"/>
                  </a:lnTo>
                  <a:lnTo>
                    <a:pt x="251" y="196"/>
                  </a:lnTo>
                  <a:lnTo>
                    <a:pt x="232" y="184"/>
                  </a:lnTo>
                  <a:lnTo>
                    <a:pt x="215" y="173"/>
                  </a:lnTo>
                  <a:lnTo>
                    <a:pt x="198" y="162"/>
                  </a:lnTo>
                  <a:lnTo>
                    <a:pt x="181" y="150"/>
                  </a:lnTo>
                  <a:lnTo>
                    <a:pt x="164" y="139"/>
                  </a:lnTo>
                  <a:lnTo>
                    <a:pt x="147" y="127"/>
                  </a:lnTo>
                  <a:lnTo>
                    <a:pt x="130" y="116"/>
                  </a:lnTo>
                  <a:lnTo>
                    <a:pt x="115" y="105"/>
                  </a:lnTo>
                  <a:lnTo>
                    <a:pt x="97" y="91"/>
                  </a:lnTo>
                  <a:lnTo>
                    <a:pt x="80" y="80"/>
                  </a:lnTo>
                  <a:lnTo>
                    <a:pt x="65" y="67"/>
                  </a:lnTo>
                  <a:lnTo>
                    <a:pt x="52" y="55"/>
                  </a:lnTo>
                  <a:lnTo>
                    <a:pt x="37" y="40"/>
                  </a:lnTo>
                  <a:lnTo>
                    <a:pt x="23" y="27"/>
                  </a:lnTo>
                  <a:lnTo>
                    <a:pt x="12" y="13"/>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8" name="Freeform 110"/>
            <p:cNvSpPr>
              <a:spLocks/>
            </p:cNvSpPr>
            <p:nvPr/>
          </p:nvSpPr>
          <p:spPr bwMode="auto">
            <a:xfrm>
              <a:off x="4012" y="1959"/>
              <a:ext cx="110" cy="83"/>
            </a:xfrm>
            <a:custGeom>
              <a:avLst/>
              <a:gdLst/>
              <a:ahLst/>
              <a:cxnLst>
                <a:cxn ang="0">
                  <a:pos x="0" y="0"/>
                </a:cxn>
                <a:cxn ang="0">
                  <a:pos x="13" y="6"/>
                </a:cxn>
                <a:cxn ang="0">
                  <a:pos x="26" y="15"/>
                </a:cxn>
                <a:cxn ang="0">
                  <a:pos x="40" y="23"/>
                </a:cxn>
                <a:cxn ang="0">
                  <a:pos x="53" y="32"/>
                </a:cxn>
                <a:cxn ang="0">
                  <a:pos x="66" y="42"/>
                </a:cxn>
                <a:cxn ang="0">
                  <a:pos x="80" y="51"/>
                </a:cxn>
                <a:cxn ang="0">
                  <a:pos x="93" y="61"/>
                </a:cxn>
                <a:cxn ang="0">
                  <a:pos x="106" y="72"/>
                </a:cxn>
                <a:cxn ang="0">
                  <a:pos x="118" y="82"/>
                </a:cxn>
                <a:cxn ang="0">
                  <a:pos x="133" y="93"/>
                </a:cxn>
                <a:cxn ang="0">
                  <a:pos x="144" y="103"/>
                </a:cxn>
                <a:cxn ang="0">
                  <a:pos x="160" y="114"/>
                </a:cxn>
                <a:cxn ang="0">
                  <a:pos x="173" y="124"/>
                </a:cxn>
                <a:cxn ang="0">
                  <a:pos x="188" y="133"/>
                </a:cxn>
                <a:cxn ang="0">
                  <a:pos x="203" y="143"/>
                </a:cxn>
                <a:cxn ang="0">
                  <a:pos x="220" y="152"/>
                </a:cxn>
                <a:cxn ang="0">
                  <a:pos x="217" y="158"/>
                </a:cxn>
                <a:cxn ang="0">
                  <a:pos x="217" y="165"/>
                </a:cxn>
                <a:cxn ang="0">
                  <a:pos x="200" y="154"/>
                </a:cxn>
                <a:cxn ang="0">
                  <a:pos x="186" y="144"/>
                </a:cxn>
                <a:cxn ang="0">
                  <a:pos x="169" y="135"/>
                </a:cxn>
                <a:cxn ang="0">
                  <a:pos x="156" y="125"/>
                </a:cxn>
                <a:cxn ang="0">
                  <a:pos x="141" y="116"/>
                </a:cxn>
                <a:cxn ang="0">
                  <a:pos x="127" y="106"/>
                </a:cxn>
                <a:cxn ang="0">
                  <a:pos x="112" y="97"/>
                </a:cxn>
                <a:cxn ang="0">
                  <a:pos x="101" y="87"/>
                </a:cxn>
                <a:cxn ang="0">
                  <a:pos x="85" y="76"/>
                </a:cxn>
                <a:cxn ang="0">
                  <a:pos x="72" y="65"/>
                </a:cxn>
                <a:cxn ang="0">
                  <a:pos x="59" y="53"/>
                </a:cxn>
                <a:cxn ang="0">
                  <a:pos x="47" y="44"/>
                </a:cxn>
                <a:cxn ang="0">
                  <a:pos x="34" y="32"/>
                </a:cxn>
                <a:cxn ang="0">
                  <a:pos x="23" y="21"/>
                </a:cxn>
                <a:cxn ang="0">
                  <a:pos x="13" y="9"/>
                </a:cxn>
                <a:cxn ang="0">
                  <a:pos x="0" y="0"/>
                </a:cxn>
                <a:cxn ang="0">
                  <a:pos x="0" y="0"/>
                </a:cxn>
              </a:cxnLst>
              <a:rect l="0" t="0" r="r" b="b"/>
              <a:pathLst>
                <a:path w="220" h="165">
                  <a:moveTo>
                    <a:pt x="0" y="0"/>
                  </a:moveTo>
                  <a:lnTo>
                    <a:pt x="13" y="6"/>
                  </a:lnTo>
                  <a:lnTo>
                    <a:pt x="26" y="15"/>
                  </a:lnTo>
                  <a:lnTo>
                    <a:pt x="40" y="23"/>
                  </a:lnTo>
                  <a:lnTo>
                    <a:pt x="53" y="32"/>
                  </a:lnTo>
                  <a:lnTo>
                    <a:pt x="66" y="42"/>
                  </a:lnTo>
                  <a:lnTo>
                    <a:pt x="80" y="51"/>
                  </a:lnTo>
                  <a:lnTo>
                    <a:pt x="93" y="61"/>
                  </a:lnTo>
                  <a:lnTo>
                    <a:pt x="106" y="72"/>
                  </a:lnTo>
                  <a:lnTo>
                    <a:pt x="118" y="82"/>
                  </a:lnTo>
                  <a:lnTo>
                    <a:pt x="133" y="93"/>
                  </a:lnTo>
                  <a:lnTo>
                    <a:pt x="144" y="103"/>
                  </a:lnTo>
                  <a:lnTo>
                    <a:pt x="160" y="114"/>
                  </a:lnTo>
                  <a:lnTo>
                    <a:pt x="173" y="124"/>
                  </a:lnTo>
                  <a:lnTo>
                    <a:pt x="188" y="133"/>
                  </a:lnTo>
                  <a:lnTo>
                    <a:pt x="203" y="143"/>
                  </a:lnTo>
                  <a:lnTo>
                    <a:pt x="220" y="152"/>
                  </a:lnTo>
                  <a:lnTo>
                    <a:pt x="217" y="158"/>
                  </a:lnTo>
                  <a:lnTo>
                    <a:pt x="217" y="165"/>
                  </a:lnTo>
                  <a:lnTo>
                    <a:pt x="200" y="154"/>
                  </a:lnTo>
                  <a:lnTo>
                    <a:pt x="186" y="144"/>
                  </a:lnTo>
                  <a:lnTo>
                    <a:pt x="169" y="135"/>
                  </a:lnTo>
                  <a:lnTo>
                    <a:pt x="156" y="125"/>
                  </a:lnTo>
                  <a:lnTo>
                    <a:pt x="141" y="116"/>
                  </a:lnTo>
                  <a:lnTo>
                    <a:pt x="127" y="106"/>
                  </a:lnTo>
                  <a:lnTo>
                    <a:pt x="112" y="97"/>
                  </a:lnTo>
                  <a:lnTo>
                    <a:pt x="101" y="87"/>
                  </a:lnTo>
                  <a:lnTo>
                    <a:pt x="85" y="76"/>
                  </a:lnTo>
                  <a:lnTo>
                    <a:pt x="72" y="65"/>
                  </a:lnTo>
                  <a:lnTo>
                    <a:pt x="59" y="53"/>
                  </a:lnTo>
                  <a:lnTo>
                    <a:pt x="47" y="44"/>
                  </a:lnTo>
                  <a:lnTo>
                    <a:pt x="34" y="32"/>
                  </a:lnTo>
                  <a:lnTo>
                    <a:pt x="23" y="21"/>
                  </a:lnTo>
                  <a:lnTo>
                    <a:pt x="13" y="9"/>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19" name="Freeform 111"/>
            <p:cNvSpPr>
              <a:spLocks/>
            </p:cNvSpPr>
            <p:nvPr/>
          </p:nvSpPr>
          <p:spPr bwMode="auto">
            <a:xfrm>
              <a:off x="4006" y="1974"/>
              <a:ext cx="103" cy="72"/>
            </a:xfrm>
            <a:custGeom>
              <a:avLst/>
              <a:gdLst/>
              <a:ahLst/>
              <a:cxnLst>
                <a:cxn ang="0">
                  <a:pos x="0" y="0"/>
                </a:cxn>
                <a:cxn ang="0">
                  <a:pos x="12" y="6"/>
                </a:cxn>
                <a:cxn ang="0">
                  <a:pos x="25" y="12"/>
                </a:cxn>
                <a:cxn ang="0">
                  <a:pos x="38" y="19"/>
                </a:cxn>
                <a:cxn ang="0">
                  <a:pos x="52" y="29"/>
                </a:cxn>
                <a:cxn ang="0">
                  <a:pos x="63" y="37"/>
                </a:cxn>
                <a:cxn ang="0">
                  <a:pos x="77" y="46"/>
                </a:cxn>
                <a:cxn ang="0">
                  <a:pos x="90" y="56"/>
                </a:cxn>
                <a:cxn ang="0">
                  <a:pos x="103" y="67"/>
                </a:cxn>
                <a:cxn ang="0">
                  <a:pos x="115" y="75"/>
                </a:cxn>
                <a:cxn ang="0">
                  <a:pos x="128" y="84"/>
                </a:cxn>
                <a:cxn ang="0">
                  <a:pos x="141" y="94"/>
                </a:cxn>
                <a:cxn ang="0">
                  <a:pos x="154" y="105"/>
                </a:cxn>
                <a:cxn ang="0">
                  <a:pos x="166" y="115"/>
                </a:cxn>
                <a:cxn ang="0">
                  <a:pos x="179" y="124"/>
                </a:cxn>
                <a:cxn ang="0">
                  <a:pos x="193" y="134"/>
                </a:cxn>
                <a:cxn ang="0">
                  <a:pos x="206" y="143"/>
                </a:cxn>
                <a:cxn ang="0">
                  <a:pos x="196" y="143"/>
                </a:cxn>
                <a:cxn ang="0">
                  <a:pos x="193" y="145"/>
                </a:cxn>
                <a:cxn ang="0">
                  <a:pos x="177" y="135"/>
                </a:cxn>
                <a:cxn ang="0">
                  <a:pos x="164" y="128"/>
                </a:cxn>
                <a:cxn ang="0">
                  <a:pos x="151" y="120"/>
                </a:cxn>
                <a:cxn ang="0">
                  <a:pos x="139" y="113"/>
                </a:cxn>
                <a:cxn ang="0">
                  <a:pos x="126" y="103"/>
                </a:cxn>
                <a:cxn ang="0">
                  <a:pos x="115" y="96"/>
                </a:cxn>
                <a:cxn ang="0">
                  <a:pos x="103" y="86"/>
                </a:cxn>
                <a:cxn ang="0">
                  <a:pos x="92" y="78"/>
                </a:cxn>
                <a:cxn ang="0">
                  <a:pos x="78" y="67"/>
                </a:cxn>
                <a:cxn ang="0">
                  <a:pos x="67" y="57"/>
                </a:cxn>
                <a:cxn ang="0">
                  <a:pos x="56" y="48"/>
                </a:cxn>
                <a:cxn ang="0">
                  <a:pos x="44" y="38"/>
                </a:cxn>
                <a:cxn ang="0">
                  <a:pos x="33" y="29"/>
                </a:cxn>
                <a:cxn ang="0">
                  <a:pos x="21" y="19"/>
                </a:cxn>
                <a:cxn ang="0">
                  <a:pos x="10" y="10"/>
                </a:cxn>
                <a:cxn ang="0">
                  <a:pos x="0" y="0"/>
                </a:cxn>
                <a:cxn ang="0">
                  <a:pos x="0" y="0"/>
                </a:cxn>
              </a:cxnLst>
              <a:rect l="0" t="0" r="r" b="b"/>
              <a:pathLst>
                <a:path w="206" h="145">
                  <a:moveTo>
                    <a:pt x="0" y="0"/>
                  </a:moveTo>
                  <a:lnTo>
                    <a:pt x="12" y="6"/>
                  </a:lnTo>
                  <a:lnTo>
                    <a:pt x="25" y="12"/>
                  </a:lnTo>
                  <a:lnTo>
                    <a:pt x="38" y="19"/>
                  </a:lnTo>
                  <a:lnTo>
                    <a:pt x="52" y="29"/>
                  </a:lnTo>
                  <a:lnTo>
                    <a:pt x="63" y="37"/>
                  </a:lnTo>
                  <a:lnTo>
                    <a:pt x="77" y="46"/>
                  </a:lnTo>
                  <a:lnTo>
                    <a:pt x="90" y="56"/>
                  </a:lnTo>
                  <a:lnTo>
                    <a:pt x="103" y="67"/>
                  </a:lnTo>
                  <a:lnTo>
                    <a:pt x="115" y="75"/>
                  </a:lnTo>
                  <a:lnTo>
                    <a:pt x="128" y="84"/>
                  </a:lnTo>
                  <a:lnTo>
                    <a:pt x="141" y="94"/>
                  </a:lnTo>
                  <a:lnTo>
                    <a:pt x="154" y="105"/>
                  </a:lnTo>
                  <a:lnTo>
                    <a:pt x="166" y="115"/>
                  </a:lnTo>
                  <a:lnTo>
                    <a:pt x="179" y="124"/>
                  </a:lnTo>
                  <a:lnTo>
                    <a:pt x="193" y="134"/>
                  </a:lnTo>
                  <a:lnTo>
                    <a:pt x="206" y="143"/>
                  </a:lnTo>
                  <a:lnTo>
                    <a:pt x="196" y="143"/>
                  </a:lnTo>
                  <a:lnTo>
                    <a:pt x="193" y="145"/>
                  </a:lnTo>
                  <a:lnTo>
                    <a:pt x="177" y="135"/>
                  </a:lnTo>
                  <a:lnTo>
                    <a:pt x="164" y="128"/>
                  </a:lnTo>
                  <a:lnTo>
                    <a:pt x="151" y="120"/>
                  </a:lnTo>
                  <a:lnTo>
                    <a:pt x="139" y="113"/>
                  </a:lnTo>
                  <a:lnTo>
                    <a:pt x="126" y="103"/>
                  </a:lnTo>
                  <a:lnTo>
                    <a:pt x="115" y="96"/>
                  </a:lnTo>
                  <a:lnTo>
                    <a:pt x="103" y="86"/>
                  </a:lnTo>
                  <a:lnTo>
                    <a:pt x="92" y="78"/>
                  </a:lnTo>
                  <a:lnTo>
                    <a:pt x="78" y="67"/>
                  </a:lnTo>
                  <a:lnTo>
                    <a:pt x="67" y="57"/>
                  </a:lnTo>
                  <a:lnTo>
                    <a:pt x="56" y="48"/>
                  </a:lnTo>
                  <a:lnTo>
                    <a:pt x="44" y="38"/>
                  </a:lnTo>
                  <a:lnTo>
                    <a:pt x="33" y="29"/>
                  </a:lnTo>
                  <a:lnTo>
                    <a:pt x="21" y="19"/>
                  </a:lnTo>
                  <a:lnTo>
                    <a:pt x="10" y="10"/>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20" name="Freeform 112"/>
            <p:cNvSpPr>
              <a:spLocks/>
            </p:cNvSpPr>
            <p:nvPr/>
          </p:nvSpPr>
          <p:spPr bwMode="auto">
            <a:xfrm>
              <a:off x="4119" y="1924"/>
              <a:ext cx="11" cy="79"/>
            </a:xfrm>
            <a:custGeom>
              <a:avLst/>
              <a:gdLst/>
              <a:ahLst/>
              <a:cxnLst>
                <a:cxn ang="0">
                  <a:pos x="5" y="3"/>
                </a:cxn>
                <a:cxn ang="0">
                  <a:pos x="11" y="0"/>
                </a:cxn>
                <a:cxn ang="0">
                  <a:pos x="21" y="0"/>
                </a:cxn>
                <a:cxn ang="0">
                  <a:pos x="15" y="17"/>
                </a:cxn>
                <a:cxn ang="0">
                  <a:pos x="13" y="38"/>
                </a:cxn>
                <a:cxn ang="0">
                  <a:pos x="11" y="55"/>
                </a:cxn>
                <a:cxn ang="0">
                  <a:pos x="11" y="76"/>
                </a:cxn>
                <a:cxn ang="0">
                  <a:pos x="11" y="95"/>
                </a:cxn>
                <a:cxn ang="0">
                  <a:pos x="11" y="114"/>
                </a:cxn>
                <a:cxn ang="0">
                  <a:pos x="13" y="133"/>
                </a:cxn>
                <a:cxn ang="0">
                  <a:pos x="15" y="154"/>
                </a:cxn>
                <a:cxn ang="0">
                  <a:pos x="9" y="155"/>
                </a:cxn>
                <a:cxn ang="0">
                  <a:pos x="5" y="157"/>
                </a:cxn>
                <a:cxn ang="0">
                  <a:pos x="2" y="146"/>
                </a:cxn>
                <a:cxn ang="0">
                  <a:pos x="0" y="135"/>
                </a:cxn>
                <a:cxn ang="0">
                  <a:pos x="0" y="125"/>
                </a:cxn>
                <a:cxn ang="0">
                  <a:pos x="0" y="116"/>
                </a:cxn>
                <a:cxn ang="0">
                  <a:pos x="0" y="97"/>
                </a:cxn>
                <a:cxn ang="0">
                  <a:pos x="0" y="78"/>
                </a:cxn>
                <a:cxn ang="0">
                  <a:pos x="0" y="59"/>
                </a:cxn>
                <a:cxn ang="0">
                  <a:pos x="2" y="40"/>
                </a:cxn>
                <a:cxn ang="0">
                  <a:pos x="4" y="21"/>
                </a:cxn>
                <a:cxn ang="0">
                  <a:pos x="5" y="3"/>
                </a:cxn>
                <a:cxn ang="0">
                  <a:pos x="5" y="3"/>
                </a:cxn>
              </a:cxnLst>
              <a:rect l="0" t="0" r="r" b="b"/>
              <a:pathLst>
                <a:path w="21" h="157">
                  <a:moveTo>
                    <a:pt x="5" y="3"/>
                  </a:moveTo>
                  <a:lnTo>
                    <a:pt x="11" y="0"/>
                  </a:lnTo>
                  <a:lnTo>
                    <a:pt x="21" y="0"/>
                  </a:lnTo>
                  <a:lnTo>
                    <a:pt x="15" y="17"/>
                  </a:lnTo>
                  <a:lnTo>
                    <a:pt x="13" y="38"/>
                  </a:lnTo>
                  <a:lnTo>
                    <a:pt x="11" y="55"/>
                  </a:lnTo>
                  <a:lnTo>
                    <a:pt x="11" y="76"/>
                  </a:lnTo>
                  <a:lnTo>
                    <a:pt x="11" y="95"/>
                  </a:lnTo>
                  <a:lnTo>
                    <a:pt x="11" y="114"/>
                  </a:lnTo>
                  <a:lnTo>
                    <a:pt x="13" y="133"/>
                  </a:lnTo>
                  <a:lnTo>
                    <a:pt x="15" y="154"/>
                  </a:lnTo>
                  <a:lnTo>
                    <a:pt x="9" y="155"/>
                  </a:lnTo>
                  <a:lnTo>
                    <a:pt x="5" y="157"/>
                  </a:lnTo>
                  <a:lnTo>
                    <a:pt x="2" y="146"/>
                  </a:lnTo>
                  <a:lnTo>
                    <a:pt x="0" y="135"/>
                  </a:lnTo>
                  <a:lnTo>
                    <a:pt x="0" y="125"/>
                  </a:lnTo>
                  <a:lnTo>
                    <a:pt x="0" y="116"/>
                  </a:lnTo>
                  <a:lnTo>
                    <a:pt x="0" y="97"/>
                  </a:lnTo>
                  <a:lnTo>
                    <a:pt x="0" y="78"/>
                  </a:lnTo>
                  <a:lnTo>
                    <a:pt x="0" y="59"/>
                  </a:lnTo>
                  <a:lnTo>
                    <a:pt x="2" y="40"/>
                  </a:lnTo>
                  <a:lnTo>
                    <a:pt x="4" y="21"/>
                  </a:lnTo>
                  <a:lnTo>
                    <a:pt x="5" y="3"/>
                  </a:lnTo>
                  <a:lnTo>
                    <a:pt x="5"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721" name="Freeform 113"/>
            <p:cNvSpPr>
              <a:spLocks/>
            </p:cNvSpPr>
            <p:nvPr/>
          </p:nvSpPr>
          <p:spPr bwMode="auto">
            <a:xfrm>
              <a:off x="4133" y="1920"/>
              <a:ext cx="16" cy="97"/>
            </a:xfrm>
            <a:custGeom>
              <a:avLst/>
              <a:gdLst/>
              <a:ahLst/>
              <a:cxnLst>
                <a:cxn ang="0">
                  <a:pos x="17" y="2"/>
                </a:cxn>
                <a:cxn ang="0">
                  <a:pos x="21" y="0"/>
                </a:cxn>
                <a:cxn ang="0">
                  <a:pos x="33" y="2"/>
                </a:cxn>
                <a:cxn ang="0">
                  <a:pos x="27" y="12"/>
                </a:cxn>
                <a:cxn ang="0">
                  <a:pos x="23" y="23"/>
                </a:cxn>
                <a:cxn ang="0">
                  <a:pos x="19" y="34"/>
                </a:cxn>
                <a:cxn ang="0">
                  <a:pos x="17" y="48"/>
                </a:cxn>
                <a:cxn ang="0">
                  <a:pos x="16" y="59"/>
                </a:cxn>
                <a:cxn ang="0">
                  <a:pos x="16" y="70"/>
                </a:cxn>
                <a:cxn ang="0">
                  <a:pos x="16" y="84"/>
                </a:cxn>
                <a:cxn ang="0">
                  <a:pos x="16" y="97"/>
                </a:cxn>
                <a:cxn ang="0">
                  <a:pos x="14" y="108"/>
                </a:cxn>
                <a:cxn ang="0">
                  <a:pos x="14" y="122"/>
                </a:cxn>
                <a:cxn ang="0">
                  <a:pos x="14" y="133"/>
                </a:cxn>
                <a:cxn ang="0">
                  <a:pos x="14" y="146"/>
                </a:cxn>
                <a:cxn ang="0">
                  <a:pos x="10" y="158"/>
                </a:cxn>
                <a:cxn ang="0">
                  <a:pos x="8" y="169"/>
                </a:cxn>
                <a:cxn ang="0">
                  <a:pos x="4" y="181"/>
                </a:cxn>
                <a:cxn ang="0">
                  <a:pos x="0" y="194"/>
                </a:cxn>
                <a:cxn ang="0">
                  <a:pos x="0" y="181"/>
                </a:cxn>
                <a:cxn ang="0">
                  <a:pos x="0" y="169"/>
                </a:cxn>
                <a:cxn ang="0">
                  <a:pos x="0" y="156"/>
                </a:cxn>
                <a:cxn ang="0">
                  <a:pos x="0" y="145"/>
                </a:cxn>
                <a:cxn ang="0">
                  <a:pos x="0" y="131"/>
                </a:cxn>
                <a:cxn ang="0">
                  <a:pos x="0" y="120"/>
                </a:cxn>
                <a:cxn ang="0">
                  <a:pos x="0" y="108"/>
                </a:cxn>
                <a:cxn ang="0">
                  <a:pos x="2" y="97"/>
                </a:cxn>
                <a:cxn ang="0">
                  <a:pos x="2" y="84"/>
                </a:cxn>
                <a:cxn ang="0">
                  <a:pos x="2" y="70"/>
                </a:cxn>
                <a:cxn ang="0">
                  <a:pos x="4" y="57"/>
                </a:cxn>
                <a:cxn ang="0">
                  <a:pos x="6" y="46"/>
                </a:cxn>
                <a:cxn ang="0">
                  <a:pos x="6" y="34"/>
                </a:cxn>
                <a:cxn ang="0">
                  <a:pos x="10" y="23"/>
                </a:cxn>
                <a:cxn ang="0">
                  <a:pos x="12" y="12"/>
                </a:cxn>
                <a:cxn ang="0">
                  <a:pos x="17" y="2"/>
                </a:cxn>
                <a:cxn ang="0">
                  <a:pos x="17" y="2"/>
                </a:cxn>
              </a:cxnLst>
              <a:rect l="0" t="0" r="r" b="b"/>
              <a:pathLst>
                <a:path w="33" h="194">
                  <a:moveTo>
                    <a:pt x="17" y="2"/>
                  </a:moveTo>
                  <a:lnTo>
                    <a:pt x="21" y="0"/>
                  </a:lnTo>
                  <a:lnTo>
                    <a:pt x="33" y="2"/>
                  </a:lnTo>
                  <a:lnTo>
                    <a:pt x="27" y="12"/>
                  </a:lnTo>
                  <a:lnTo>
                    <a:pt x="23" y="23"/>
                  </a:lnTo>
                  <a:lnTo>
                    <a:pt x="19" y="34"/>
                  </a:lnTo>
                  <a:lnTo>
                    <a:pt x="17" y="48"/>
                  </a:lnTo>
                  <a:lnTo>
                    <a:pt x="16" y="59"/>
                  </a:lnTo>
                  <a:lnTo>
                    <a:pt x="16" y="70"/>
                  </a:lnTo>
                  <a:lnTo>
                    <a:pt x="16" y="84"/>
                  </a:lnTo>
                  <a:lnTo>
                    <a:pt x="16" y="97"/>
                  </a:lnTo>
                  <a:lnTo>
                    <a:pt x="14" y="108"/>
                  </a:lnTo>
                  <a:lnTo>
                    <a:pt x="14" y="122"/>
                  </a:lnTo>
                  <a:lnTo>
                    <a:pt x="14" y="133"/>
                  </a:lnTo>
                  <a:lnTo>
                    <a:pt x="14" y="146"/>
                  </a:lnTo>
                  <a:lnTo>
                    <a:pt x="10" y="158"/>
                  </a:lnTo>
                  <a:lnTo>
                    <a:pt x="8" y="169"/>
                  </a:lnTo>
                  <a:lnTo>
                    <a:pt x="4" y="181"/>
                  </a:lnTo>
                  <a:lnTo>
                    <a:pt x="0" y="194"/>
                  </a:lnTo>
                  <a:lnTo>
                    <a:pt x="0" y="181"/>
                  </a:lnTo>
                  <a:lnTo>
                    <a:pt x="0" y="169"/>
                  </a:lnTo>
                  <a:lnTo>
                    <a:pt x="0" y="156"/>
                  </a:lnTo>
                  <a:lnTo>
                    <a:pt x="0" y="145"/>
                  </a:lnTo>
                  <a:lnTo>
                    <a:pt x="0" y="131"/>
                  </a:lnTo>
                  <a:lnTo>
                    <a:pt x="0" y="120"/>
                  </a:lnTo>
                  <a:lnTo>
                    <a:pt x="0" y="108"/>
                  </a:lnTo>
                  <a:lnTo>
                    <a:pt x="2" y="97"/>
                  </a:lnTo>
                  <a:lnTo>
                    <a:pt x="2" y="84"/>
                  </a:lnTo>
                  <a:lnTo>
                    <a:pt x="2" y="70"/>
                  </a:lnTo>
                  <a:lnTo>
                    <a:pt x="4" y="57"/>
                  </a:lnTo>
                  <a:lnTo>
                    <a:pt x="6" y="46"/>
                  </a:lnTo>
                  <a:lnTo>
                    <a:pt x="6" y="34"/>
                  </a:lnTo>
                  <a:lnTo>
                    <a:pt x="10" y="23"/>
                  </a:lnTo>
                  <a:lnTo>
                    <a:pt x="12" y="12"/>
                  </a:lnTo>
                  <a:lnTo>
                    <a:pt x="17" y="2"/>
                  </a:lnTo>
                  <a:lnTo>
                    <a:pt x="17"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722" name="Freeform 114"/>
            <p:cNvSpPr>
              <a:spLocks/>
            </p:cNvSpPr>
            <p:nvPr/>
          </p:nvSpPr>
          <p:spPr bwMode="auto">
            <a:xfrm>
              <a:off x="4145" y="1931"/>
              <a:ext cx="24" cy="86"/>
            </a:xfrm>
            <a:custGeom>
              <a:avLst/>
              <a:gdLst/>
              <a:ahLst/>
              <a:cxnLst>
                <a:cxn ang="0">
                  <a:pos x="32" y="2"/>
                </a:cxn>
                <a:cxn ang="0">
                  <a:pos x="38" y="0"/>
                </a:cxn>
                <a:cxn ang="0">
                  <a:pos x="48" y="0"/>
                </a:cxn>
                <a:cxn ang="0">
                  <a:pos x="42" y="9"/>
                </a:cxn>
                <a:cxn ang="0">
                  <a:pos x="40" y="21"/>
                </a:cxn>
                <a:cxn ang="0">
                  <a:pos x="36" y="32"/>
                </a:cxn>
                <a:cxn ang="0">
                  <a:pos x="36" y="44"/>
                </a:cxn>
                <a:cxn ang="0">
                  <a:pos x="34" y="55"/>
                </a:cxn>
                <a:cxn ang="0">
                  <a:pos x="32" y="66"/>
                </a:cxn>
                <a:cxn ang="0">
                  <a:pos x="30" y="78"/>
                </a:cxn>
                <a:cxn ang="0">
                  <a:pos x="30" y="89"/>
                </a:cxn>
                <a:cxn ang="0">
                  <a:pos x="27" y="99"/>
                </a:cxn>
                <a:cxn ang="0">
                  <a:pos x="25" y="110"/>
                </a:cxn>
                <a:cxn ang="0">
                  <a:pos x="23" y="122"/>
                </a:cxn>
                <a:cxn ang="0">
                  <a:pos x="21" y="133"/>
                </a:cxn>
                <a:cxn ang="0">
                  <a:pos x="11" y="152"/>
                </a:cxn>
                <a:cxn ang="0">
                  <a:pos x="2" y="173"/>
                </a:cxn>
                <a:cxn ang="0">
                  <a:pos x="0" y="167"/>
                </a:cxn>
                <a:cxn ang="0">
                  <a:pos x="0" y="161"/>
                </a:cxn>
                <a:cxn ang="0">
                  <a:pos x="6" y="141"/>
                </a:cxn>
                <a:cxn ang="0">
                  <a:pos x="13" y="122"/>
                </a:cxn>
                <a:cxn ang="0">
                  <a:pos x="17" y="103"/>
                </a:cxn>
                <a:cxn ang="0">
                  <a:pos x="21" y="84"/>
                </a:cxn>
                <a:cxn ang="0">
                  <a:pos x="21" y="72"/>
                </a:cxn>
                <a:cxn ang="0">
                  <a:pos x="21" y="63"/>
                </a:cxn>
                <a:cxn ang="0">
                  <a:pos x="21" y="51"/>
                </a:cxn>
                <a:cxn ang="0">
                  <a:pos x="23" y="42"/>
                </a:cxn>
                <a:cxn ang="0">
                  <a:pos x="27" y="21"/>
                </a:cxn>
                <a:cxn ang="0">
                  <a:pos x="32" y="2"/>
                </a:cxn>
                <a:cxn ang="0">
                  <a:pos x="32" y="2"/>
                </a:cxn>
              </a:cxnLst>
              <a:rect l="0" t="0" r="r" b="b"/>
              <a:pathLst>
                <a:path w="48" h="173">
                  <a:moveTo>
                    <a:pt x="32" y="2"/>
                  </a:moveTo>
                  <a:lnTo>
                    <a:pt x="38" y="0"/>
                  </a:lnTo>
                  <a:lnTo>
                    <a:pt x="48" y="0"/>
                  </a:lnTo>
                  <a:lnTo>
                    <a:pt x="42" y="9"/>
                  </a:lnTo>
                  <a:lnTo>
                    <a:pt x="40" y="21"/>
                  </a:lnTo>
                  <a:lnTo>
                    <a:pt x="36" y="32"/>
                  </a:lnTo>
                  <a:lnTo>
                    <a:pt x="36" y="44"/>
                  </a:lnTo>
                  <a:lnTo>
                    <a:pt x="34" y="55"/>
                  </a:lnTo>
                  <a:lnTo>
                    <a:pt x="32" y="66"/>
                  </a:lnTo>
                  <a:lnTo>
                    <a:pt x="30" y="78"/>
                  </a:lnTo>
                  <a:lnTo>
                    <a:pt x="30" y="89"/>
                  </a:lnTo>
                  <a:lnTo>
                    <a:pt x="27" y="99"/>
                  </a:lnTo>
                  <a:lnTo>
                    <a:pt x="25" y="110"/>
                  </a:lnTo>
                  <a:lnTo>
                    <a:pt x="23" y="122"/>
                  </a:lnTo>
                  <a:lnTo>
                    <a:pt x="21" y="133"/>
                  </a:lnTo>
                  <a:lnTo>
                    <a:pt x="11" y="152"/>
                  </a:lnTo>
                  <a:lnTo>
                    <a:pt x="2" y="173"/>
                  </a:lnTo>
                  <a:lnTo>
                    <a:pt x="0" y="167"/>
                  </a:lnTo>
                  <a:lnTo>
                    <a:pt x="0" y="161"/>
                  </a:lnTo>
                  <a:lnTo>
                    <a:pt x="6" y="141"/>
                  </a:lnTo>
                  <a:lnTo>
                    <a:pt x="13" y="122"/>
                  </a:lnTo>
                  <a:lnTo>
                    <a:pt x="17" y="103"/>
                  </a:lnTo>
                  <a:lnTo>
                    <a:pt x="21" y="84"/>
                  </a:lnTo>
                  <a:lnTo>
                    <a:pt x="21" y="72"/>
                  </a:lnTo>
                  <a:lnTo>
                    <a:pt x="21" y="63"/>
                  </a:lnTo>
                  <a:lnTo>
                    <a:pt x="21" y="51"/>
                  </a:lnTo>
                  <a:lnTo>
                    <a:pt x="23" y="42"/>
                  </a:lnTo>
                  <a:lnTo>
                    <a:pt x="27" y="21"/>
                  </a:lnTo>
                  <a:lnTo>
                    <a:pt x="32" y="2"/>
                  </a:lnTo>
                  <a:lnTo>
                    <a:pt x="32"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723" name="Freeform 115"/>
            <p:cNvSpPr>
              <a:spLocks/>
            </p:cNvSpPr>
            <p:nvPr/>
          </p:nvSpPr>
          <p:spPr bwMode="auto">
            <a:xfrm>
              <a:off x="4143" y="1940"/>
              <a:ext cx="36" cy="114"/>
            </a:xfrm>
            <a:custGeom>
              <a:avLst/>
              <a:gdLst/>
              <a:ahLst/>
              <a:cxnLst>
                <a:cxn ang="0">
                  <a:pos x="57" y="4"/>
                </a:cxn>
                <a:cxn ang="0">
                  <a:pos x="63" y="0"/>
                </a:cxn>
                <a:cxn ang="0">
                  <a:pos x="73" y="0"/>
                </a:cxn>
                <a:cxn ang="0">
                  <a:pos x="71" y="13"/>
                </a:cxn>
                <a:cxn ang="0">
                  <a:pos x="69" y="30"/>
                </a:cxn>
                <a:cxn ang="0">
                  <a:pos x="67" y="44"/>
                </a:cxn>
                <a:cxn ang="0">
                  <a:pos x="65" y="61"/>
                </a:cxn>
                <a:cxn ang="0">
                  <a:pos x="61" y="74"/>
                </a:cxn>
                <a:cxn ang="0">
                  <a:pos x="57" y="89"/>
                </a:cxn>
                <a:cxn ang="0">
                  <a:pos x="53" y="105"/>
                </a:cxn>
                <a:cxn ang="0">
                  <a:pos x="52" y="120"/>
                </a:cxn>
                <a:cxn ang="0">
                  <a:pos x="46" y="133"/>
                </a:cxn>
                <a:cxn ang="0">
                  <a:pos x="42" y="146"/>
                </a:cxn>
                <a:cxn ang="0">
                  <a:pos x="36" y="160"/>
                </a:cxn>
                <a:cxn ang="0">
                  <a:pos x="31" y="175"/>
                </a:cxn>
                <a:cxn ang="0">
                  <a:pos x="23" y="186"/>
                </a:cxn>
                <a:cxn ang="0">
                  <a:pos x="17" y="202"/>
                </a:cxn>
                <a:cxn ang="0">
                  <a:pos x="10" y="213"/>
                </a:cxn>
                <a:cxn ang="0">
                  <a:pos x="4" y="228"/>
                </a:cxn>
                <a:cxn ang="0">
                  <a:pos x="0" y="222"/>
                </a:cxn>
                <a:cxn ang="0">
                  <a:pos x="0" y="217"/>
                </a:cxn>
                <a:cxn ang="0">
                  <a:pos x="4" y="203"/>
                </a:cxn>
                <a:cxn ang="0">
                  <a:pos x="10" y="190"/>
                </a:cxn>
                <a:cxn ang="0">
                  <a:pos x="15" y="177"/>
                </a:cxn>
                <a:cxn ang="0">
                  <a:pos x="21" y="165"/>
                </a:cxn>
                <a:cxn ang="0">
                  <a:pos x="25" y="152"/>
                </a:cxn>
                <a:cxn ang="0">
                  <a:pos x="31" y="139"/>
                </a:cxn>
                <a:cxn ang="0">
                  <a:pos x="36" y="125"/>
                </a:cxn>
                <a:cxn ang="0">
                  <a:pos x="42" y="114"/>
                </a:cxn>
                <a:cxn ang="0">
                  <a:pos x="44" y="99"/>
                </a:cxn>
                <a:cxn ang="0">
                  <a:pos x="48" y="86"/>
                </a:cxn>
                <a:cxn ang="0">
                  <a:pos x="50" y="72"/>
                </a:cxn>
                <a:cxn ang="0">
                  <a:pos x="53" y="59"/>
                </a:cxn>
                <a:cxn ang="0">
                  <a:pos x="53" y="44"/>
                </a:cxn>
                <a:cxn ang="0">
                  <a:pos x="55" y="30"/>
                </a:cxn>
                <a:cxn ang="0">
                  <a:pos x="55" y="17"/>
                </a:cxn>
                <a:cxn ang="0">
                  <a:pos x="57" y="4"/>
                </a:cxn>
                <a:cxn ang="0">
                  <a:pos x="57" y="4"/>
                </a:cxn>
              </a:cxnLst>
              <a:rect l="0" t="0" r="r" b="b"/>
              <a:pathLst>
                <a:path w="73" h="228">
                  <a:moveTo>
                    <a:pt x="57" y="4"/>
                  </a:moveTo>
                  <a:lnTo>
                    <a:pt x="63" y="0"/>
                  </a:lnTo>
                  <a:lnTo>
                    <a:pt x="73" y="0"/>
                  </a:lnTo>
                  <a:lnTo>
                    <a:pt x="71" y="13"/>
                  </a:lnTo>
                  <a:lnTo>
                    <a:pt x="69" y="30"/>
                  </a:lnTo>
                  <a:lnTo>
                    <a:pt x="67" y="44"/>
                  </a:lnTo>
                  <a:lnTo>
                    <a:pt x="65" y="61"/>
                  </a:lnTo>
                  <a:lnTo>
                    <a:pt x="61" y="74"/>
                  </a:lnTo>
                  <a:lnTo>
                    <a:pt x="57" y="89"/>
                  </a:lnTo>
                  <a:lnTo>
                    <a:pt x="53" y="105"/>
                  </a:lnTo>
                  <a:lnTo>
                    <a:pt x="52" y="120"/>
                  </a:lnTo>
                  <a:lnTo>
                    <a:pt x="46" y="133"/>
                  </a:lnTo>
                  <a:lnTo>
                    <a:pt x="42" y="146"/>
                  </a:lnTo>
                  <a:lnTo>
                    <a:pt x="36" y="160"/>
                  </a:lnTo>
                  <a:lnTo>
                    <a:pt x="31" y="175"/>
                  </a:lnTo>
                  <a:lnTo>
                    <a:pt x="23" y="186"/>
                  </a:lnTo>
                  <a:lnTo>
                    <a:pt x="17" y="202"/>
                  </a:lnTo>
                  <a:lnTo>
                    <a:pt x="10" y="213"/>
                  </a:lnTo>
                  <a:lnTo>
                    <a:pt x="4" y="228"/>
                  </a:lnTo>
                  <a:lnTo>
                    <a:pt x="0" y="222"/>
                  </a:lnTo>
                  <a:lnTo>
                    <a:pt x="0" y="217"/>
                  </a:lnTo>
                  <a:lnTo>
                    <a:pt x="4" y="203"/>
                  </a:lnTo>
                  <a:lnTo>
                    <a:pt x="10" y="190"/>
                  </a:lnTo>
                  <a:lnTo>
                    <a:pt x="15" y="177"/>
                  </a:lnTo>
                  <a:lnTo>
                    <a:pt x="21" y="165"/>
                  </a:lnTo>
                  <a:lnTo>
                    <a:pt x="25" y="152"/>
                  </a:lnTo>
                  <a:lnTo>
                    <a:pt x="31" y="139"/>
                  </a:lnTo>
                  <a:lnTo>
                    <a:pt x="36" y="125"/>
                  </a:lnTo>
                  <a:lnTo>
                    <a:pt x="42" y="114"/>
                  </a:lnTo>
                  <a:lnTo>
                    <a:pt x="44" y="99"/>
                  </a:lnTo>
                  <a:lnTo>
                    <a:pt x="48" y="86"/>
                  </a:lnTo>
                  <a:lnTo>
                    <a:pt x="50" y="72"/>
                  </a:lnTo>
                  <a:lnTo>
                    <a:pt x="53" y="59"/>
                  </a:lnTo>
                  <a:lnTo>
                    <a:pt x="53" y="44"/>
                  </a:lnTo>
                  <a:lnTo>
                    <a:pt x="55" y="30"/>
                  </a:lnTo>
                  <a:lnTo>
                    <a:pt x="55" y="17"/>
                  </a:lnTo>
                  <a:lnTo>
                    <a:pt x="57" y="4"/>
                  </a:lnTo>
                  <a:lnTo>
                    <a:pt x="57"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724" name="Freeform 116"/>
            <p:cNvSpPr>
              <a:spLocks/>
            </p:cNvSpPr>
            <p:nvPr/>
          </p:nvSpPr>
          <p:spPr bwMode="auto">
            <a:xfrm>
              <a:off x="4122" y="2054"/>
              <a:ext cx="47" cy="14"/>
            </a:xfrm>
            <a:custGeom>
              <a:avLst/>
              <a:gdLst/>
              <a:ahLst/>
              <a:cxnLst>
                <a:cxn ang="0">
                  <a:pos x="90" y="0"/>
                </a:cxn>
                <a:cxn ang="0">
                  <a:pos x="92" y="4"/>
                </a:cxn>
                <a:cxn ang="0">
                  <a:pos x="94" y="13"/>
                </a:cxn>
                <a:cxn ang="0">
                  <a:pos x="82" y="13"/>
                </a:cxn>
                <a:cxn ang="0">
                  <a:pos x="73" y="17"/>
                </a:cxn>
                <a:cxn ang="0">
                  <a:pos x="61" y="17"/>
                </a:cxn>
                <a:cxn ang="0">
                  <a:pos x="52" y="21"/>
                </a:cxn>
                <a:cxn ang="0">
                  <a:pos x="31" y="25"/>
                </a:cxn>
                <a:cxn ang="0">
                  <a:pos x="12" y="29"/>
                </a:cxn>
                <a:cxn ang="0">
                  <a:pos x="4" y="25"/>
                </a:cxn>
                <a:cxn ang="0">
                  <a:pos x="0" y="21"/>
                </a:cxn>
                <a:cxn ang="0">
                  <a:pos x="10" y="15"/>
                </a:cxn>
                <a:cxn ang="0">
                  <a:pos x="21" y="13"/>
                </a:cxn>
                <a:cxn ang="0">
                  <a:pos x="33" y="12"/>
                </a:cxn>
                <a:cxn ang="0">
                  <a:pos x="44" y="10"/>
                </a:cxn>
                <a:cxn ang="0">
                  <a:pos x="56" y="8"/>
                </a:cxn>
                <a:cxn ang="0">
                  <a:pos x="67" y="6"/>
                </a:cxn>
                <a:cxn ang="0">
                  <a:pos x="78" y="2"/>
                </a:cxn>
                <a:cxn ang="0">
                  <a:pos x="90" y="0"/>
                </a:cxn>
                <a:cxn ang="0">
                  <a:pos x="90" y="0"/>
                </a:cxn>
              </a:cxnLst>
              <a:rect l="0" t="0" r="r" b="b"/>
              <a:pathLst>
                <a:path w="94" h="29">
                  <a:moveTo>
                    <a:pt x="90" y="0"/>
                  </a:moveTo>
                  <a:lnTo>
                    <a:pt x="92" y="4"/>
                  </a:lnTo>
                  <a:lnTo>
                    <a:pt x="94" y="13"/>
                  </a:lnTo>
                  <a:lnTo>
                    <a:pt x="82" y="13"/>
                  </a:lnTo>
                  <a:lnTo>
                    <a:pt x="73" y="17"/>
                  </a:lnTo>
                  <a:lnTo>
                    <a:pt x="61" y="17"/>
                  </a:lnTo>
                  <a:lnTo>
                    <a:pt x="52" y="21"/>
                  </a:lnTo>
                  <a:lnTo>
                    <a:pt x="31" y="25"/>
                  </a:lnTo>
                  <a:lnTo>
                    <a:pt x="12" y="29"/>
                  </a:lnTo>
                  <a:lnTo>
                    <a:pt x="4" y="25"/>
                  </a:lnTo>
                  <a:lnTo>
                    <a:pt x="0" y="21"/>
                  </a:lnTo>
                  <a:lnTo>
                    <a:pt x="10" y="15"/>
                  </a:lnTo>
                  <a:lnTo>
                    <a:pt x="21" y="13"/>
                  </a:lnTo>
                  <a:lnTo>
                    <a:pt x="33" y="12"/>
                  </a:lnTo>
                  <a:lnTo>
                    <a:pt x="44" y="10"/>
                  </a:lnTo>
                  <a:lnTo>
                    <a:pt x="56" y="8"/>
                  </a:lnTo>
                  <a:lnTo>
                    <a:pt x="67" y="6"/>
                  </a:lnTo>
                  <a:lnTo>
                    <a:pt x="78" y="2"/>
                  </a:lnTo>
                  <a:lnTo>
                    <a:pt x="90" y="0"/>
                  </a:lnTo>
                  <a:lnTo>
                    <a:pt x="9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25" name="Freeform 117"/>
            <p:cNvSpPr>
              <a:spLocks/>
            </p:cNvSpPr>
            <p:nvPr/>
          </p:nvSpPr>
          <p:spPr bwMode="auto">
            <a:xfrm>
              <a:off x="3968" y="1917"/>
              <a:ext cx="76" cy="12"/>
            </a:xfrm>
            <a:custGeom>
              <a:avLst/>
              <a:gdLst/>
              <a:ahLst/>
              <a:cxnLst>
                <a:cxn ang="0">
                  <a:pos x="0" y="0"/>
                </a:cxn>
                <a:cxn ang="0">
                  <a:pos x="18" y="2"/>
                </a:cxn>
                <a:cxn ang="0">
                  <a:pos x="37" y="4"/>
                </a:cxn>
                <a:cxn ang="0">
                  <a:pos x="56" y="4"/>
                </a:cxn>
                <a:cxn ang="0">
                  <a:pos x="75" y="4"/>
                </a:cxn>
                <a:cxn ang="0">
                  <a:pos x="94" y="4"/>
                </a:cxn>
                <a:cxn ang="0">
                  <a:pos x="114" y="4"/>
                </a:cxn>
                <a:cxn ang="0">
                  <a:pos x="134" y="8"/>
                </a:cxn>
                <a:cxn ang="0">
                  <a:pos x="153" y="16"/>
                </a:cxn>
                <a:cxn ang="0">
                  <a:pos x="147" y="19"/>
                </a:cxn>
                <a:cxn ang="0">
                  <a:pos x="143" y="25"/>
                </a:cxn>
                <a:cxn ang="0">
                  <a:pos x="124" y="21"/>
                </a:cxn>
                <a:cxn ang="0">
                  <a:pos x="107" y="21"/>
                </a:cxn>
                <a:cxn ang="0">
                  <a:pos x="92" y="19"/>
                </a:cxn>
                <a:cxn ang="0">
                  <a:pos x="75" y="19"/>
                </a:cxn>
                <a:cxn ang="0">
                  <a:pos x="56" y="18"/>
                </a:cxn>
                <a:cxn ang="0">
                  <a:pos x="38" y="18"/>
                </a:cxn>
                <a:cxn ang="0">
                  <a:pos x="21" y="16"/>
                </a:cxn>
                <a:cxn ang="0">
                  <a:pos x="4" y="16"/>
                </a:cxn>
                <a:cxn ang="0">
                  <a:pos x="0" y="8"/>
                </a:cxn>
                <a:cxn ang="0">
                  <a:pos x="0" y="0"/>
                </a:cxn>
                <a:cxn ang="0">
                  <a:pos x="0" y="0"/>
                </a:cxn>
              </a:cxnLst>
              <a:rect l="0" t="0" r="r" b="b"/>
              <a:pathLst>
                <a:path w="153" h="25">
                  <a:moveTo>
                    <a:pt x="0" y="0"/>
                  </a:moveTo>
                  <a:lnTo>
                    <a:pt x="18" y="2"/>
                  </a:lnTo>
                  <a:lnTo>
                    <a:pt x="37" y="4"/>
                  </a:lnTo>
                  <a:lnTo>
                    <a:pt x="56" y="4"/>
                  </a:lnTo>
                  <a:lnTo>
                    <a:pt x="75" y="4"/>
                  </a:lnTo>
                  <a:lnTo>
                    <a:pt x="94" y="4"/>
                  </a:lnTo>
                  <a:lnTo>
                    <a:pt x="114" y="4"/>
                  </a:lnTo>
                  <a:lnTo>
                    <a:pt x="134" y="8"/>
                  </a:lnTo>
                  <a:lnTo>
                    <a:pt x="153" y="16"/>
                  </a:lnTo>
                  <a:lnTo>
                    <a:pt x="147" y="19"/>
                  </a:lnTo>
                  <a:lnTo>
                    <a:pt x="143" y="25"/>
                  </a:lnTo>
                  <a:lnTo>
                    <a:pt x="124" y="21"/>
                  </a:lnTo>
                  <a:lnTo>
                    <a:pt x="107" y="21"/>
                  </a:lnTo>
                  <a:lnTo>
                    <a:pt x="92" y="19"/>
                  </a:lnTo>
                  <a:lnTo>
                    <a:pt x="75" y="19"/>
                  </a:lnTo>
                  <a:lnTo>
                    <a:pt x="56" y="18"/>
                  </a:lnTo>
                  <a:lnTo>
                    <a:pt x="38" y="18"/>
                  </a:lnTo>
                  <a:lnTo>
                    <a:pt x="21" y="16"/>
                  </a:lnTo>
                  <a:lnTo>
                    <a:pt x="4" y="16"/>
                  </a:lnTo>
                  <a:lnTo>
                    <a:pt x="0" y="8"/>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26" name="Freeform 118"/>
            <p:cNvSpPr>
              <a:spLocks/>
            </p:cNvSpPr>
            <p:nvPr/>
          </p:nvSpPr>
          <p:spPr bwMode="auto">
            <a:xfrm>
              <a:off x="3969" y="1931"/>
              <a:ext cx="71" cy="9"/>
            </a:xfrm>
            <a:custGeom>
              <a:avLst/>
              <a:gdLst/>
              <a:ahLst/>
              <a:cxnLst>
                <a:cxn ang="0">
                  <a:pos x="8" y="0"/>
                </a:cxn>
                <a:cxn ang="0">
                  <a:pos x="21" y="4"/>
                </a:cxn>
                <a:cxn ang="0">
                  <a:pos x="38" y="6"/>
                </a:cxn>
                <a:cxn ang="0">
                  <a:pos x="55" y="6"/>
                </a:cxn>
                <a:cxn ang="0">
                  <a:pos x="74" y="6"/>
                </a:cxn>
                <a:cxn ang="0">
                  <a:pos x="92" y="4"/>
                </a:cxn>
                <a:cxn ang="0">
                  <a:pos x="109" y="4"/>
                </a:cxn>
                <a:cxn ang="0">
                  <a:pos x="126" y="6"/>
                </a:cxn>
                <a:cxn ang="0">
                  <a:pos x="143" y="11"/>
                </a:cxn>
                <a:cxn ang="0">
                  <a:pos x="139" y="13"/>
                </a:cxn>
                <a:cxn ang="0">
                  <a:pos x="135" y="17"/>
                </a:cxn>
                <a:cxn ang="0">
                  <a:pos x="120" y="17"/>
                </a:cxn>
                <a:cxn ang="0">
                  <a:pos x="107" y="17"/>
                </a:cxn>
                <a:cxn ang="0">
                  <a:pos x="93" y="17"/>
                </a:cxn>
                <a:cxn ang="0">
                  <a:pos x="80" y="17"/>
                </a:cxn>
                <a:cxn ang="0">
                  <a:pos x="65" y="17"/>
                </a:cxn>
                <a:cxn ang="0">
                  <a:pos x="54" y="17"/>
                </a:cxn>
                <a:cxn ang="0">
                  <a:pos x="38" y="17"/>
                </a:cxn>
                <a:cxn ang="0">
                  <a:pos x="27" y="17"/>
                </a:cxn>
                <a:cxn ang="0">
                  <a:pos x="19" y="15"/>
                </a:cxn>
                <a:cxn ang="0">
                  <a:pos x="10" y="11"/>
                </a:cxn>
                <a:cxn ang="0">
                  <a:pos x="0" y="6"/>
                </a:cxn>
                <a:cxn ang="0">
                  <a:pos x="8" y="0"/>
                </a:cxn>
                <a:cxn ang="0">
                  <a:pos x="8" y="0"/>
                </a:cxn>
              </a:cxnLst>
              <a:rect l="0" t="0" r="r" b="b"/>
              <a:pathLst>
                <a:path w="143" h="17">
                  <a:moveTo>
                    <a:pt x="8" y="0"/>
                  </a:moveTo>
                  <a:lnTo>
                    <a:pt x="21" y="4"/>
                  </a:lnTo>
                  <a:lnTo>
                    <a:pt x="38" y="6"/>
                  </a:lnTo>
                  <a:lnTo>
                    <a:pt x="55" y="6"/>
                  </a:lnTo>
                  <a:lnTo>
                    <a:pt x="74" y="6"/>
                  </a:lnTo>
                  <a:lnTo>
                    <a:pt x="92" y="4"/>
                  </a:lnTo>
                  <a:lnTo>
                    <a:pt x="109" y="4"/>
                  </a:lnTo>
                  <a:lnTo>
                    <a:pt x="126" y="6"/>
                  </a:lnTo>
                  <a:lnTo>
                    <a:pt x="143" y="11"/>
                  </a:lnTo>
                  <a:lnTo>
                    <a:pt x="139" y="13"/>
                  </a:lnTo>
                  <a:lnTo>
                    <a:pt x="135" y="17"/>
                  </a:lnTo>
                  <a:lnTo>
                    <a:pt x="120" y="17"/>
                  </a:lnTo>
                  <a:lnTo>
                    <a:pt x="107" y="17"/>
                  </a:lnTo>
                  <a:lnTo>
                    <a:pt x="93" y="17"/>
                  </a:lnTo>
                  <a:lnTo>
                    <a:pt x="80" y="17"/>
                  </a:lnTo>
                  <a:lnTo>
                    <a:pt x="65" y="17"/>
                  </a:lnTo>
                  <a:lnTo>
                    <a:pt x="54" y="17"/>
                  </a:lnTo>
                  <a:lnTo>
                    <a:pt x="38" y="17"/>
                  </a:lnTo>
                  <a:lnTo>
                    <a:pt x="27" y="17"/>
                  </a:lnTo>
                  <a:lnTo>
                    <a:pt x="19" y="15"/>
                  </a:lnTo>
                  <a:lnTo>
                    <a:pt x="10" y="11"/>
                  </a:lnTo>
                  <a:lnTo>
                    <a:pt x="0" y="6"/>
                  </a:lnTo>
                  <a:lnTo>
                    <a:pt x="8" y="0"/>
                  </a:lnTo>
                  <a:lnTo>
                    <a:pt x="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27" name="Freeform 119"/>
            <p:cNvSpPr>
              <a:spLocks/>
            </p:cNvSpPr>
            <p:nvPr/>
          </p:nvSpPr>
          <p:spPr bwMode="auto">
            <a:xfrm>
              <a:off x="3972" y="1941"/>
              <a:ext cx="40" cy="9"/>
            </a:xfrm>
            <a:custGeom>
              <a:avLst/>
              <a:gdLst/>
              <a:ahLst/>
              <a:cxnLst>
                <a:cxn ang="0">
                  <a:pos x="4" y="0"/>
                </a:cxn>
                <a:cxn ang="0">
                  <a:pos x="10" y="4"/>
                </a:cxn>
                <a:cxn ang="0">
                  <a:pos x="19" y="6"/>
                </a:cxn>
                <a:cxn ang="0">
                  <a:pos x="30" y="6"/>
                </a:cxn>
                <a:cxn ang="0">
                  <a:pos x="40" y="7"/>
                </a:cxn>
                <a:cxn ang="0">
                  <a:pos x="49" y="6"/>
                </a:cxn>
                <a:cxn ang="0">
                  <a:pos x="59" y="6"/>
                </a:cxn>
                <a:cxn ang="0">
                  <a:pos x="68" y="7"/>
                </a:cxn>
                <a:cxn ang="0">
                  <a:pos x="80" y="11"/>
                </a:cxn>
                <a:cxn ang="0">
                  <a:pos x="78" y="13"/>
                </a:cxn>
                <a:cxn ang="0">
                  <a:pos x="78" y="17"/>
                </a:cxn>
                <a:cxn ang="0">
                  <a:pos x="61" y="17"/>
                </a:cxn>
                <a:cxn ang="0">
                  <a:pos x="48" y="17"/>
                </a:cxn>
                <a:cxn ang="0">
                  <a:pos x="32" y="17"/>
                </a:cxn>
                <a:cxn ang="0">
                  <a:pos x="21" y="17"/>
                </a:cxn>
                <a:cxn ang="0">
                  <a:pos x="13" y="17"/>
                </a:cxn>
                <a:cxn ang="0">
                  <a:pos x="4" y="13"/>
                </a:cxn>
                <a:cxn ang="0">
                  <a:pos x="0" y="6"/>
                </a:cxn>
                <a:cxn ang="0">
                  <a:pos x="4" y="0"/>
                </a:cxn>
                <a:cxn ang="0">
                  <a:pos x="4" y="0"/>
                </a:cxn>
              </a:cxnLst>
              <a:rect l="0" t="0" r="r" b="b"/>
              <a:pathLst>
                <a:path w="80" h="17">
                  <a:moveTo>
                    <a:pt x="4" y="0"/>
                  </a:moveTo>
                  <a:lnTo>
                    <a:pt x="10" y="4"/>
                  </a:lnTo>
                  <a:lnTo>
                    <a:pt x="19" y="6"/>
                  </a:lnTo>
                  <a:lnTo>
                    <a:pt x="30" y="6"/>
                  </a:lnTo>
                  <a:lnTo>
                    <a:pt x="40" y="7"/>
                  </a:lnTo>
                  <a:lnTo>
                    <a:pt x="49" y="6"/>
                  </a:lnTo>
                  <a:lnTo>
                    <a:pt x="59" y="6"/>
                  </a:lnTo>
                  <a:lnTo>
                    <a:pt x="68" y="7"/>
                  </a:lnTo>
                  <a:lnTo>
                    <a:pt x="80" y="11"/>
                  </a:lnTo>
                  <a:lnTo>
                    <a:pt x="78" y="13"/>
                  </a:lnTo>
                  <a:lnTo>
                    <a:pt x="78" y="17"/>
                  </a:lnTo>
                  <a:lnTo>
                    <a:pt x="61" y="17"/>
                  </a:lnTo>
                  <a:lnTo>
                    <a:pt x="48" y="17"/>
                  </a:lnTo>
                  <a:lnTo>
                    <a:pt x="32" y="17"/>
                  </a:lnTo>
                  <a:lnTo>
                    <a:pt x="21" y="17"/>
                  </a:lnTo>
                  <a:lnTo>
                    <a:pt x="13" y="17"/>
                  </a:lnTo>
                  <a:lnTo>
                    <a:pt x="4" y="13"/>
                  </a:lnTo>
                  <a:lnTo>
                    <a:pt x="0" y="6"/>
                  </a:lnTo>
                  <a:lnTo>
                    <a:pt x="4" y="0"/>
                  </a:lnTo>
                  <a:lnTo>
                    <a:pt x="4"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28" name="Freeform 120"/>
            <p:cNvSpPr>
              <a:spLocks/>
            </p:cNvSpPr>
            <p:nvPr/>
          </p:nvSpPr>
          <p:spPr bwMode="auto">
            <a:xfrm>
              <a:off x="4927" y="1272"/>
              <a:ext cx="63" cy="79"/>
            </a:xfrm>
            <a:custGeom>
              <a:avLst/>
              <a:gdLst/>
              <a:ahLst/>
              <a:cxnLst>
                <a:cxn ang="0">
                  <a:pos x="26" y="0"/>
                </a:cxn>
                <a:cxn ang="0">
                  <a:pos x="46" y="9"/>
                </a:cxn>
                <a:cxn ang="0">
                  <a:pos x="65" y="21"/>
                </a:cxn>
                <a:cxn ang="0">
                  <a:pos x="74" y="24"/>
                </a:cxn>
                <a:cxn ang="0">
                  <a:pos x="85" y="30"/>
                </a:cxn>
                <a:cxn ang="0">
                  <a:pos x="97" y="34"/>
                </a:cxn>
                <a:cxn ang="0">
                  <a:pos x="110" y="36"/>
                </a:cxn>
                <a:cxn ang="0">
                  <a:pos x="110" y="26"/>
                </a:cxn>
                <a:cxn ang="0">
                  <a:pos x="114" y="19"/>
                </a:cxn>
                <a:cxn ang="0">
                  <a:pos x="116" y="11"/>
                </a:cxn>
                <a:cxn ang="0">
                  <a:pos x="118" y="7"/>
                </a:cxn>
                <a:cxn ang="0">
                  <a:pos x="120" y="24"/>
                </a:cxn>
                <a:cxn ang="0">
                  <a:pos x="122" y="41"/>
                </a:cxn>
                <a:cxn ang="0">
                  <a:pos x="122" y="60"/>
                </a:cxn>
                <a:cxn ang="0">
                  <a:pos x="123" y="81"/>
                </a:cxn>
                <a:cxn ang="0">
                  <a:pos x="123" y="98"/>
                </a:cxn>
                <a:cxn ang="0">
                  <a:pos x="123" y="119"/>
                </a:cxn>
                <a:cxn ang="0">
                  <a:pos x="123" y="136"/>
                </a:cxn>
                <a:cxn ang="0">
                  <a:pos x="125" y="157"/>
                </a:cxn>
                <a:cxn ang="0">
                  <a:pos x="118" y="155"/>
                </a:cxn>
                <a:cxn ang="0">
                  <a:pos x="114" y="155"/>
                </a:cxn>
                <a:cxn ang="0">
                  <a:pos x="112" y="144"/>
                </a:cxn>
                <a:cxn ang="0">
                  <a:pos x="110" y="135"/>
                </a:cxn>
                <a:cxn ang="0">
                  <a:pos x="110" y="123"/>
                </a:cxn>
                <a:cxn ang="0">
                  <a:pos x="110" y="114"/>
                </a:cxn>
                <a:cxn ang="0">
                  <a:pos x="108" y="102"/>
                </a:cxn>
                <a:cxn ang="0">
                  <a:pos x="108" y="91"/>
                </a:cxn>
                <a:cxn ang="0">
                  <a:pos x="108" y="81"/>
                </a:cxn>
                <a:cxn ang="0">
                  <a:pos x="108" y="72"/>
                </a:cxn>
                <a:cxn ang="0">
                  <a:pos x="91" y="66"/>
                </a:cxn>
                <a:cxn ang="0">
                  <a:pos x="76" y="62"/>
                </a:cxn>
                <a:cxn ang="0">
                  <a:pos x="61" y="57"/>
                </a:cxn>
                <a:cxn ang="0">
                  <a:pos x="47" y="51"/>
                </a:cxn>
                <a:cxn ang="0">
                  <a:pos x="34" y="41"/>
                </a:cxn>
                <a:cxn ang="0">
                  <a:pos x="21" y="34"/>
                </a:cxn>
                <a:cxn ang="0">
                  <a:pos x="9" y="24"/>
                </a:cxn>
                <a:cxn ang="0">
                  <a:pos x="0" y="15"/>
                </a:cxn>
                <a:cxn ang="0">
                  <a:pos x="7" y="15"/>
                </a:cxn>
                <a:cxn ang="0">
                  <a:pos x="15" y="15"/>
                </a:cxn>
                <a:cxn ang="0">
                  <a:pos x="25" y="21"/>
                </a:cxn>
                <a:cxn ang="0">
                  <a:pos x="36" y="28"/>
                </a:cxn>
                <a:cxn ang="0">
                  <a:pos x="47" y="34"/>
                </a:cxn>
                <a:cxn ang="0">
                  <a:pos x="59" y="41"/>
                </a:cxn>
                <a:cxn ang="0">
                  <a:pos x="70" y="47"/>
                </a:cxn>
                <a:cxn ang="0">
                  <a:pos x="84" y="53"/>
                </a:cxn>
                <a:cxn ang="0">
                  <a:pos x="95" y="57"/>
                </a:cxn>
                <a:cxn ang="0">
                  <a:pos x="110" y="62"/>
                </a:cxn>
                <a:cxn ang="0">
                  <a:pos x="104" y="49"/>
                </a:cxn>
                <a:cxn ang="0">
                  <a:pos x="95" y="41"/>
                </a:cxn>
                <a:cxn ang="0">
                  <a:pos x="80" y="34"/>
                </a:cxn>
                <a:cxn ang="0">
                  <a:pos x="65" y="32"/>
                </a:cxn>
                <a:cxn ang="0">
                  <a:pos x="47" y="26"/>
                </a:cxn>
                <a:cxn ang="0">
                  <a:pos x="36" y="21"/>
                </a:cxn>
                <a:cxn ang="0">
                  <a:pos x="26" y="11"/>
                </a:cxn>
                <a:cxn ang="0">
                  <a:pos x="26" y="0"/>
                </a:cxn>
                <a:cxn ang="0">
                  <a:pos x="26" y="0"/>
                </a:cxn>
              </a:cxnLst>
              <a:rect l="0" t="0" r="r" b="b"/>
              <a:pathLst>
                <a:path w="125" h="157">
                  <a:moveTo>
                    <a:pt x="26" y="0"/>
                  </a:moveTo>
                  <a:lnTo>
                    <a:pt x="46" y="9"/>
                  </a:lnTo>
                  <a:lnTo>
                    <a:pt x="65" y="21"/>
                  </a:lnTo>
                  <a:lnTo>
                    <a:pt x="74" y="24"/>
                  </a:lnTo>
                  <a:lnTo>
                    <a:pt x="85" y="30"/>
                  </a:lnTo>
                  <a:lnTo>
                    <a:pt x="97" y="34"/>
                  </a:lnTo>
                  <a:lnTo>
                    <a:pt x="110" y="36"/>
                  </a:lnTo>
                  <a:lnTo>
                    <a:pt x="110" y="26"/>
                  </a:lnTo>
                  <a:lnTo>
                    <a:pt x="114" y="19"/>
                  </a:lnTo>
                  <a:lnTo>
                    <a:pt x="116" y="11"/>
                  </a:lnTo>
                  <a:lnTo>
                    <a:pt x="118" y="7"/>
                  </a:lnTo>
                  <a:lnTo>
                    <a:pt x="120" y="24"/>
                  </a:lnTo>
                  <a:lnTo>
                    <a:pt x="122" y="41"/>
                  </a:lnTo>
                  <a:lnTo>
                    <a:pt x="122" y="60"/>
                  </a:lnTo>
                  <a:lnTo>
                    <a:pt x="123" y="81"/>
                  </a:lnTo>
                  <a:lnTo>
                    <a:pt x="123" y="98"/>
                  </a:lnTo>
                  <a:lnTo>
                    <a:pt x="123" y="119"/>
                  </a:lnTo>
                  <a:lnTo>
                    <a:pt x="123" y="136"/>
                  </a:lnTo>
                  <a:lnTo>
                    <a:pt x="125" y="157"/>
                  </a:lnTo>
                  <a:lnTo>
                    <a:pt x="118" y="155"/>
                  </a:lnTo>
                  <a:lnTo>
                    <a:pt x="114" y="155"/>
                  </a:lnTo>
                  <a:lnTo>
                    <a:pt x="112" y="144"/>
                  </a:lnTo>
                  <a:lnTo>
                    <a:pt x="110" y="135"/>
                  </a:lnTo>
                  <a:lnTo>
                    <a:pt x="110" y="123"/>
                  </a:lnTo>
                  <a:lnTo>
                    <a:pt x="110" y="114"/>
                  </a:lnTo>
                  <a:lnTo>
                    <a:pt x="108" y="102"/>
                  </a:lnTo>
                  <a:lnTo>
                    <a:pt x="108" y="91"/>
                  </a:lnTo>
                  <a:lnTo>
                    <a:pt x="108" y="81"/>
                  </a:lnTo>
                  <a:lnTo>
                    <a:pt x="108" y="72"/>
                  </a:lnTo>
                  <a:lnTo>
                    <a:pt x="91" y="66"/>
                  </a:lnTo>
                  <a:lnTo>
                    <a:pt x="76" y="62"/>
                  </a:lnTo>
                  <a:lnTo>
                    <a:pt x="61" y="57"/>
                  </a:lnTo>
                  <a:lnTo>
                    <a:pt x="47" y="51"/>
                  </a:lnTo>
                  <a:lnTo>
                    <a:pt x="34" y="41"/>
                  </a:lnTo>
                  <a:lnTo>
                    <a:pt x="21" y="34"/>
                  </a:lnTo>
                  <a:lnTo>
                    <a:pt x="9" y="24"/>
                  </a:lnTo>
                  <a:lnTo>
                    <a:pt x="0" y="15"/>
                  </a:lnTo>
                  <a:lnTo>
                    <a:pt x="7" y="15"/>
                  </a:lnTo>
                  <a:lnTo>
                    <a:pt x="15" y="15"/>
                  </a:lnTo>
                  <a:lnTo>
                    <a:pt x="25" y="21"/>
                  </a:lnTo>
                  <a:lnTo>
                    <a:pt x="36" y="28"/>
                  </a:lnTo>
                  <a:lnTo>
                    <a:pt x="47" y="34"/>
                  </a:lnTo>
                  <a:lnTo>
                    <a:pt x="59" y="41"/>
                  </a:lnTo>
                  <a:lnTo>
                    <a:pt x="70" y="47"/>
                  </a:lnTo>
                  <a:lnTo>
                    <a:pt x="84" y="53"/>
                  </a:lnTo>
                  <a:lnTo>
                    <a:pt x="95" y="57"/>
                  </a:lnTo>
                  <a:lnTo>
                    <a:pt x="110" y="62"/>
                  </a:lnTo>
                  <a:lnTo>
                    <a:pt x="104" y="49"/>
                  </a:lnTo>
                  <a:lnTo>
                    <a:pt x="95" y="41"/>
                  </a:lnTo>
                  <a:lnTo>
                    <a:pt x="80" y="34"/>
                  </a:lnTo>
                  <a:lnTo>
                    <a:pt x="65" y="32"/>
                  </a:lnTo>
                  <a:lnTo>
                    <a:pt x="47" y="26"/>
                  </a:lnTo>
                  <a:lnTo>
                    <a:pt x="36" y="21"/>
                  </a:lnTo>
                  <a:lnTo>
                    <a:pt x="26" y="11"/>
                  </a:lnTo>
                  <a:lnTo>
                    <a:pt x="26" y="0"/>
                  </a:lnTo>
                  <a:lnTo>
                    <a:pt x="2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29" name="Freeform 121"/>
            <p:cNvSpPr>
              <a:spLocks/>
            </p:cNvSpPr>
            <p:nvPr/>
          </p:nvSpPr>
          <p:spPr bwMode="auto">
            <a:xfrm>
              <a:off x="5023" y="1278"/>
              <a:ext cx="32" cy="44"/>
            </a:xfrm>
            <a:custGeom>
              <a:avLst/>
              <a:gdLst/>
              <a:ahLst/>
              <a:cxnLst>
                <a:cxn ang="0">
                  <a:pos x="63" y="0"/>
                </a:cxn>
                <a:cxn ang="0">
                  <a:pos x="61" y="8"/>
                </a:cxn>
                <a:cxn ang="0">
                  <a:pos x="57" y="19"/>
                </a:cxn>
                <a:cxn ang="0">
                  <a:pos x="47" y="29"/>
                </a:cxn>
                <a:cxn ang="0">
                  <a:pos x="40" y="40"/>
                </a:cxn>
                <a:cxn ang="0">
                  <a:pos x="28" y="51"/>
                </a:cxn>
                <a:cxn ang="0">
                  <a:pos x="19" y="63"/>
                </a:cxn>
                <a:cxn ang="0">
                  <a:pos x="9" y="74"/>
                </a:cxn>
                <a:cxn ang="0">
                  <a:pos x="4" y="87"/>
                </a:cxn>
                <a:cxn ang="0">
                  <a:pos x="2" y="84"/>
                </a:cxn>
                <a:cxn ang="0">
                  <a:pos x="0" y="82"/>
                </a:cxn>
                <a:cxn ang="0">
                  <a:pos x="4" y="70"/>
                </a:cxn>
                <a:cxn ang="0">
                  <a:pos x="9" y="59"/>
                </a:cxn>
                <a:cxn ang="0">
                  <a:pos x="15" y="48"/>
                </a:cxn>
                <a:cxn ang="0">
                  <a:pos x="25" y="38"/>
                </a:cxn>
                <a:cxn ang="0">
                  <a:pos x="42" y="17"/>
                </a:cxn>
                <a:cxn ang="0">
                  <a:pos x="63" y="0"/>
                </a:cxn>
                <a:cxn ang="0">
                  <a:pos x="63" y="0"/>
                </a:cxn>
              </a:cxnLst>
              <a:rect l="0" t="0" r="r" b="b"/>
              <a:pathLst>
                <a:path w="63" h="87">
                  <a:moveTo>
                    <a:pt x="63" y="0"/>
                  </a:moveTo>
                  <a:lnTo>
                    <a:pt x="61" y="8"/>
                  </a:lnTo>
                  <a:lnTo>
                    <a:pt x="57" y="19"/>
                  </a:lnTo>
                  <a:lnTo>
                    <a:pt x="47" y="29"/>
                  </a:lnTo>
                  <a:lnTo>
                    <a:pt x="40" y="40"/>
                  </a:lnTo>
                  <a:lnTo>
                    <a:pt x="28" y="51"/>
                  </a:lnTo>
                  <a:lnTo>
                    <a:pt x="19" y="63"/>
                  </a:lnTo>
                  <a:lnTo>
                    <a:pt x="9" y="74"/>
                  </a:lnTo>
                  <a:lnTo>
                    <a:pt x="4" y="87"/>
                  </a:lnTo>
                  <a:lnTo>
                    <a:pt x="2" y="84"/>
                  </a:lnTo>
                  <a:lnTo>
                    <a:pt x="0" y="82"/>
                  </a:lnTo>
                  <a:lnTo>
                    <a:pt x="4" y="70"/>
                  </a:lnTo>
                  <a:lnTo>
                    <a:pt x="9" y="59"/>
                  </a:lnTo>
                  <a:lnTo>
                    <a:pt x="15" y="48"/>
                  </a:lnTo>
                  <a:lnTo>
                    <a:pt x="25" y="38"/>
                  </a:lnTo>
                  <a:lnTo>
                    <a:pt x="42" y="17"/>
                  </a:lnTo>
                  <a:lnTo>
                    <a:pt x="63" y="0"/>
                  </a:lnTo>
                  <a:lnTo>
                    <a:pt x="6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0" name="Freeform 122"/>
            <p:cNvSpPr>
              <a:spLocks/>
            </p:cNvSpPr>
            <p:nvPr/>
          </p:nvSpPr>
          <p:spPr bwMode="auto">
            <a:xfrm>
              <a:off x="4995" y="1280"/>
              <a:ext cx="8" cy="55"/>
            </a:xfrm>
            <a:custGeom>
              <a:avLst/>
              <a:gdLst/>
              <a:ahLst/>
              <a:cxnLst>
                <a:cxn ang="0">
                  <a:pos x="9" y="0"/>
                </a:cxn>
                <a:cxn ang="0">
                  <a:pos x="9" y="9"/>
                </a:cxn>
                <a:cxn ang="0">
                  <a:pos x="11" y="23"/>
                </a:cxn>
                <a:cxn ang="0">
                  <a:pos x="13" y="40"/>
                </a:cxn>
                <a:cxn ang="0">
                  <a:pos x="15" y="57"/>
                </a:cxn>
                <a:cxn ang="0">
                  <a:pos x="13" y="72"/>
                </a:cxn>
                <a:cxn ang="0">
                  <a:pos x="13" y="87"/>
                </a:cxn>
                <a:cxn ang="0">
                  <a:pos x="9" y="99"/>
                </a:cxn>
                <a:cxn ang="0">
                  <a:pos x="6" y="110"/>
                </a:cxn>
                <a:cxn ang="0">
                  <a:pos x="2" y="95"/>
                </a:cxn>
                <a:cxn ang="0">
                  <a:pos x="0" y="82"/>
                </a:cxn>
                <a:cxn ang="0">
                  <a:pos x="0" y="68"/>
                </a:cxn>
                <a:cxn ang="0">
                  <a:pos x="0" y="55"/>
                </a:cxn>
                <a:cxn ang="0">
                  <a:pos x="0" y="38"/>
                </a:cxn>
                <a:cxn ang="0">
                  <a:pos x="2" y="25"/>
                </a:cxn>
                <a:cxn ang="0">
                  <a:pos x="4" y="11"/>
                </a:cxn>
                <a:cxn ang="0">
                  <a:pos x="9" y="0"/>
                </a:cxn>
                <a:cxn ang="0">
                  <a:pos x="9" y="0"/>
                </a:cxn>
              </a:cxnLst>
              <a:rect l="0" t="0" r="r" b="b"/>
              <a:pathLst>
                <a:path w="15" h="110">
                  <a:moveTo>
                    <a:pt x="9" y="0"/>
                  </a:moveTo>
                  <a:lnTo>
                    <a:pt x="9" y="9"/>
                  </a:lnTo>
                  <a:lnTo>
                    <a:pt x="11" y="23"/>
                  </a:lnTo>
                  <a:lnTo>
                    <a:pt x="13" y="40"/>
                  </a:lnTo>
                  <a:lnTo>
                    <a:pt x="15" y="57"/>
                  </a:lnTo>
                  <a:lnTo>
                    <a:pt x="13" y="72"/>
                  </a:lnTo>
                  <a:lnTo>
                    <a:pt x="13" y="87"/>
                  </a:lnTo>
                  <a:lnTo>
                    <a:pt x="9" y="99"/>
                  </a:lnTo>
                  <a:lnTo>
                    <a:pt x="6" y="110"/>
                  </a:lnTo>
                  <a:lnTo>
                    <a:pt x="2" y="95"/>
                  </a:lnTo>
                  <a:lnTo>
                    <a:pt x="0" y="82"/>
                  </a:lnTo>
                  <a:lnTo>
                    <a:pt x="0" y="68"/>
                  </a:lnTo>
                  <a:lnTo>
                    <a:pt x="0" y="55"/>
                  </a:lnTo>
                  <a:lnTo>
                    <a:pt x="0" y="38"/>
                  </a:lnTo>
                  <a:lnTo>
                    <a:pt x="2" y="25"/>
                  </a:lnTo>
                  <a:lnTo>
                    <a:pt x="4" y="11"/>
                  </a:lnTo>
                  <a:lnTo>
                    <a:pt x="9" y="0"/>
                  </a:lnTo>
                  <a:lnTo>
                    <a:pt x="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1" name="Freeform 123"/>
            <p:cNvSpPr>
              <a:spLocks/>
            </p:cNvSpPr>
            <p:nvPr/>
          </p:nvSpPr>
          <p:spPr bwMode="auto">
            <a:xfrm>
              <a:off x="5010" y="1281"/>
              <a:ext cx="11" cy="74"/>
            </a:xfrm>
            <a:custGeom>
              <a:avLst/>
              <a:gdLst/>
              <a:ahLst/>
              <a:cxnLst>
                <a:cxn ang="0">
                  <a:pos x="10" y="0"/>
                </a:cxn>
                <a:cxn ang="0">
                  <a:pos x="14" y="13"/>
                </a:cxn>
                <a:cxn ang="0">
                  <a:pos x="16" y="30"/>
                </a:cxn>
                <a:cxn ang="0">
                  <a:pos x="16" y="47"/>
                </a:cxn>
                <a:cxn ang="0">
                  <a:pos x="17" y="64"/>
                </a:cxn>
                <a:cxn ang="0">
                  <a:pos x="17" y="81"/>
                </a:cxn>
                <a:cxn ang="0">
                  <a:pos x="17" y="99"/>
                </a:cxn>
                <a:cxn ang="0">
                  <a:pos x="17" y="116"/>
                </a:cxn>
                <a:cxn ang="0">
                  <a:pos x="21" y="135"/>
                </a:cxn>
                <a:cxn ang="0">
                  <a:pos x="16" y="138"/>
                </a:cxn>
                <a:cxn ang="0">
                  <a:pos x="12" y="148"/>
                </a:cxn>
                <a:cxn ang="0">
                  <a:pos x="6" y="127"/>
                </a:cxn>
                <a:cxn ang="0">
                  <a:pos x="4" y="110"/>
                </a:cxn>
                <a:cxn ang="0">
                  <a:pos x="2" y="89"/>
                </a:cxn>
                <a:cxn ang="0">
                  <a:pos x="2" y="72"/>
                </a:cxn>
                <a:cxn ang="0">
                  <a:pos x="0" y="53"/>
                </a:cxn>
                <a:cxn ang="0">
                  <a:pos x="2" y="34"/>
                </a:cxn>
                <a:cxn ang="0">
                  <a:pos x="4" y="17"/>
                </a:cxn>
                <a:cxn ang="0">
                  <a:pos x="10" y="0"/>
                </a:cxn>
                <a:cxn ang="0">
                  <a:pos x="10" y="0"/>
                </a:cxn>
              </a:cxnLst>
              <a:rect l="0" t="0" r="r" b="b"/>
              <a:pathLst>
                <a:path w="21" h="148">
                  <a:moveTo>
                    <a:pt x="10" y="0"/>
                  </a:moveTo>
                  <a:lnTo>
                    <a:pt x="14" y="13"/>
                  </a:lnTo>
                  <a:lnTo>
                    <a:pt x="16" y="30"/>
                  </a:lnTo>
                  <a:lnTo>
                    <a:pt x="16" y="47"/>
                  </a:lnTo>
                  <a:lnTo>
                    <a:pt x="17" y="64"/>
                  </a:lnTo>
                  <a:lnTo>
                    <a:pt x="17" y="81"/>
                  </a:lnTo>
                  <a:lnTo>
                    <a:pt x="17" y="99"/>
                  </a:lnTo>
                  <a:lnTo>
                    <a:pt x="17" y="116"/>
                  </a:lnTo>
                  <a:lnTo>
                    <a:pt x="21" y="135"/>
                  </a:lnTo>
                  <a:lnTo>
                    <a:pt x="16" y="138"/>
                  </a:lnTo>
                  <a:lnTo>
                    <a:pt x="12" y="148"/>
                  </a:lnTo>
                  <a:lnTo>
                    <a:pt x="6" y="127"/>
                  </a:lnTo>
                  <a:lnTo>
                    <a:pt x="4" y="110"/>
                  </a:lnTo>
                  <a:lnTo>
                    <a:pt x="2" y="89"/>
                  </a:lnTo>
                  <a:lnTo>
                    <a:pt x="2" y="72"/>
                  </a:lnTo>
                  <a:lnTo>
                    <a:pt x="0" y="53"/>
                  </a:lnTo>
                  <a:lnTo>
                    <a:pt x="2" y="34"/>
                  </a:lnTo>
                  <a:lnTo>
                    <a:pt x="4" y="17"/>
                  </a:lnTo>
                  <a:lnTo>
                    <a:pt x="10" y="0"/>
                  </a:lnTo>
                  <a:lnTo>
                    <a:pt x="1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2" name="Freeform 124"/>
            <p:cNvSpPr>
              <a:spLocks/>
            </p:cNvSpPr>
            <p:nvPr/>
          </p:nvSpPr>
          <p:spPr bwMode="auto">
            <a:xfrm>
              <a:off x="4927" y="1287"/>
              <a:ext cx="52" cy="32"/>
            </a:xfrm>
            <a:custGeom>
              <a:avLst/>
              <a:gdLst/>
              <a:ahLst/>
              <a:cxnLst>
                <a:cxn ang="0">
                  <a:pos x="0" y="0"/>
                </a:cxn>
                <a:cxn ang="0">
                  <a:pos x="11" y="4"/>
                </a:cxn>
                <a:cxn ang="0">
                  <a:pos x="25" y="10"/>
                </a:cxn>
                <a:cxn ang="0">
                  <a:pos x="36" y="17"/>
                </a:cxn>
                <a:cxn ang="0">
                  <a:pos x="49" y="25"/>
                </a:cxn>
                <a:cxn ang="0">
                  <a:pos x="61" y="31"/>
                </a:cxn>
                <a:cxn ang="0">
                  <a:pos x="72" y="38"/>
                </a:cxn>
                <a:cxn ang="0">
                  <a:pos x="84" y="44"/>
                </a:cxn>
                <a:cxn ang="0">
                  <a:pos x="99" y="51"/>
                </a:cxn>
                <a:cxn ang="0">
                  <a:pos x="99" y="59"/>
                </a:cxn>
                <a:cxn ang="0">
                  <a:pos x="103" y="65"/>
                </a:cxn>
                <a:cxn ang="0">
                  <a:pos x="87" y="57"/>
                </a:cxn>
                <a:cxn ang="0">
                  <a:pos x="72" y="51"/>
                </a:cxn>
                <a:cxn ang="0">
                  <a:pos x="55" y="44"/>
                </a:cxn>
                <a:cxn ang="0">
                  <a:pos x="42" y="38"/>
                </a:cxn>
                <a:cxn ang="0">
                  <a:pos x="25" y="29"/>
                </a:cxn>
                <a:cxn ang="0">
                  <a:pos x="13" y="19"/>
                </a:cxn>
                <a:cxn ang="0">
                  <a:pos x="4" y="10"/>
                </a:cxn>
                <a:cxn ang="0">
                  <a:pos x="0" y="0"/>
                </a:cxn>
                <a:cxn ang="0">
                  <a:pos x="0" y="0"/>
                </a:cxn>
              </a:cxnLst>
              <a:rect l="0" t="0" r="r" b="b"/>
              <a:pathLst>
                <a:path w="103" h="65">
                  <a:moveTo>
                    <a:pt x="0" y="0"/>
                  </a:moveTo>
                  <a:lnTo>
                    <a:pt x="11" y="4"/>
                  </a:lnTo>
                  <a:lnTo>
                    <a:pt x="25" y="10"/>
                  </a:lnTo>
                  <a:lnTo>
                    <a:pt x="36" y="17"/>
                  </a:lnTo>
                  <a:lnTo>
                    <a:pt x="49" y="25"/>
                  </a:lnTo>
                  <a:lnTo>
                    <a:pt x="61" y="31"/>
                  </a:lnTo>
                  <a:lnTo>
                    <a:pt x="72" y="38"/>
                  </a:lnTo>
                  <a:lnTo>
                    <a:pt x="84" y="44"/>
                  </a:lnTo>
                  <a:lnTo>
                    <a:pt x="99" y="51"/>
                  </a:lnTo>
                  <a:lnTo>
                    <a:pt x="99" y="59"/>
                  </a:lnTo>
                  <a:lnTo>
                    <a:pt x="103" y="65"/>
                  </a:lnTo>
                  <a:lnTo>
                    <a:pt x="87" y="57"/>
                  </a:lnTo>
                  <a:lnTo>
                    <a:pt x="72" y="51"/>
                  </a:lnTo>
                  <a:lnTo>
                    <a:pt x="55" y="44"/>
                  </a:lnTo>
                  <a:lnTo>
                    <a:pt x="42" y="38"/>
                  </a:lnTo>
                  <a:lnTo>
                    <a:pt x="25" y="29"/>
                  </a:lnTo>
                  <a:lnTo>
                    <a:pt x="13" y="19"/>
                  </a:lnTo>
                  <a:lnTo>
                    <a:pt x="4" y="10"/>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3" name="Freeform 125"/>
            <p:cNvSpPr>
              <a:spLocks/>
            </p:cNvSpPr>
            <p:nvPr/>
          </p:nvSpPr>
          <p:spPr bwMode="auto">
            <a:xfrm>
              <a:off x="5029" y="1288"/>
              <a:ext cx="28" cy="57"/>
            </a:xfrm>
            <a:custGeom>
              <a:avLst/>
              <a:gdLst/>
              <a:ahLst/>
              <a:cxnLst>
                <a:cxn ang="0">
                  <a:pos x="55" y="0"/>
                </a:cxn>
                <a:cxn ang="0">
                  <a:pos x="55" y="11"/>
                </a:cxn>
                <a:cxn ang="0">
                  <a:pos x="50" y="23"/>
                </a:cxn>
                <a:cxn ang="0">
                  <a:pos x="42" y="36"/>
                </a:cxn>
                <a:cxn ang="0">
                  <a:pos x="35" y="49"/>
                </a:cxn>
                <a:cxn ang="0">
                  <a:pos x="25" y="61"/>
                </a:cxn>
                <a:cxn ang="0">
                  <a:pos x="17" y="76"/>
                </a:cxn>
                <a:cxn ang="0">
                  <a:pos x="12" y="89"/>
                </a:cxn>
                <a:cxn ang="0">
                  <a:pos x="14" y="104"/>
                </a:cxn>
                <a:cxn ang="0">
                  <a:pos x="8" y="108"/>
                </a:cxn>
                <a:cxn ang="0">
                  <a:pos x="4" y="114"/>
                </a:cxn>
                <a:cxn ang="0">
                  <a:pos x="2" y="106"/>
                </a:cxn>
                <a:cxn ang="0">
                  <a:pos x="0" y="103"/>
                </a:cxn>
                <a:cxn ang="0">
                  <a:pos x="2" y="85"/>
                </a:cxn>
                <a:cxn ang="0">
                  <a:pos x="8" y="72"/>
                </a:cxn>
                <a:cxn ang="0">
                  <a:pos x="14" y="59"/>
                </a:cxn>
                <a:cxn ang="0">
                  <a:pos x="21" y="47"/>
                </a:cxn>
                <a:cxn ang="0">
                  <a:pos x="27" y="34"/>
                </a:cxn>
                <a:cxn ang="0">
                  <a:pos x="36" y="23"/>
                </a:cxn>
                <a:cxn ang="0">
                  <a:pos x="44" y="11"/>
                </a:cxn>
                <a:cxn ang="0">
                  <a:pos x="55" y="0"/>
                </a:cxn>
                <a:cxn ang="0">
                  <a:pos x="55" y="0"/>
                </a:cxn>
              </a:cxnLst>
              <a:rect l="0" t="0" r="r" b="b"/>
              <a:pathLst>
                <a:path w="55" h="114">
                  <a:moveTo>
                    <a:pt x="55" y="0"/>
                  </a:moveTo>
                  <a:lnTo>
                    <a:pt x="55" y="11"/>
                  </a:lnTo>
                  <a:lnTo>
                    <a:pt x="50" y="23"/>
                  </a:lnTo>
                  <a:lnTo>
                    <a:pt x="42" y="36"/>
                  </a:lnTo>
                  <a:lnTo>
                    <a:pt x="35" y="49"/>
                  </a:lnTo>
                  <a:lnTo>
                    <a:pt x="25" y="61"/>
                  </a:lnTo>
                  <a:lnTo>
                    <a:pt x="17" y="76"/>
                  </a:lnTo>
                  <a:lnTo>
                    <a:pt x="12" y="89"/>
                  </a:lnTo>
                  <a:lnTo>
                    <a:pt x="14" y="104"/>
                  </a:lnTo>
                  <a:lnTo>
                    <a:pt x="8" y="108"/>
                  </a:lnTo>
                  <a:lnTo>
                    <a:pt x="4" y="114"/>
                  </a:lnTo>
                  <a:lnTo>
                    <a:pt x="2" y="106"/>
                  </a:lnTo>
                  <a:lnTo>
                    <a:pt x="0" y="103"/>
                  </a:lnTo>
                  <a:lnTo>
                    <a:pt x="2" y="85"/>
                  </a:lnTo>
                  <a:lnTo>
                    <a:pt x="8" y="72"/>
                  </a:lnTo>
                  <a:lnTo>
                    <a:pt x="14" y="59"/>
                  </a:lnTo>
                  <a:lnTo>
                    <a:pt x="21" y="47"/>
                  </a:lnTo>
                  <a:lnTo>
                    <a:pt x="27" y="34"/>
                  </a:lnTo>
                  <a:lnTo>
                    <a:pt x="36" y="23"/>
                  </a:lnTo>
                  <a:lnTo>
                    <a:pt x="44" y="11"/>
                  </a:lnTo>
                  <a:lnTo>
                    <a:pt x="55" y="0"/>
                  </a:lnTo>
                  <a:lnTo>
                    <a:pt x="5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4" name="Freeform 126"/>
            <p:cNvSpPr>
              <a:spLocks/>
            </p:cNvSpPr>
            <p:nvPr/>
          </p:nvSpPr>
          <p:spPr bwMode="auto">
            <a:xfrm>
              <a:off x="5043" y="1290"/>
              <a:ext cx="32" cy="57"/>
            </a:xfrm>
            <a:custGeom>
              <a:avLst/>
              <a:gdLst/>
              <a:ahLst/>
              <a:cxnLst>
                <a:cxn ang="0">
                  <a:pos x="63" y="0"/>
                </a:cxn>
                <a:cxn ang="0">
                  <a:pos x="59" y="11"/>
                </a:cxn>
                <a:cxn ang="0">
                  <a:pos x="55" y="26"/>
                </a:cxn>
                <a:cxn ang="0">
                  <a:pos x="45" y="42"/>
                </a:cxn>
                <a:cxn ang="0">
                  <a:pos x="38" y="59"/>
                </a:cxn>
                <a:cxn ang="0">
                  <a:pos x="26" y="74"/>
                </a:cxn>
                <a:cxn ang="0">
                  <a:pos x="17" y="89"/>
                </a:cxn>
                <a:cxn ang="0">
                  <a:pos x="6" y="100"/>
                </a:cxn>
                <a:cxn ang="0">
                  <a:pos x="0" y="114"/>
                </a:cxn>
                <a:cxn ang="0">
                  <a:pos x="2" y="97"/>
                </a:cxn>
                <a:cxn ang="0">
                  <a:pos x="7" y="81"/>
                </a:cxn>
                <a:cxn ang="0">
                  <a:pos x="13" y="66"/>
                </a:cxn>
                <a:cxn ang="0">
                  <a:pos x="23" y="53"/>
                </a:cxn>
                <a:cxn ang="0">
                  <a:pos x="28" y="38"/>
                </a:cxn>
                <a:cxn ang="0">
                  <a:pos x="40" y="26"/>
                </a:cxn>
                <a:cxn ang="0">
                  <a:pos x="51" y="11"/>
                </a:cxn>
                <a:cxn ang="0">
                  <a:pos x="63" y="0"/>
                </a:cxn>
                <a:cxn ang="0">
                  <a:pos x="63" y="0"/>
                </a:cxn>
              </a:cxnLst>
              <a:rect l="0" t="0" r="r" b="b"/>
              <a:pathLst>
                <a:path w="63" h="114">
                  <a:moveTo>
                    <a:pt x="63" y="0"/>
                  </a:moveTo>
                  <a:lnTo>
                    <a:pt x="59" y="11"/>
                  </a:lnTo>
                  <a:lnTo>
                    <a:pt x="55" y="26"/>
                  </a:lnTo>
                  <a:lnTo>
                    <a:pt x="45" y="42"/>
                  </a:lnTo>
                  <a:lnTo>
                    <a:pt x="38" y="59"/>
                  </a:lnTo>
                  <a:lnTo>
                    <a:pt x="26" y="74"/>
                  </a:lnTo>
                  <a:lnTo>
                    <a:pt x="17" y="89"/>
                  </a:lnTo>
                  <a:lnTo>
                    <a:pt x="6" y="100"/>
                  </a:lnTo>
                  <a:lnTo>
                    <a:pt x="0" y="114"/>
                  </a:lnTo>
                  <a:lnTo>
                    <a:pt x="2" y="97"/>
                  </a:lnTo>
                  <a:lnTo>
                    <a:pt x="7" y="81"/>
                  </a:lnTo>
                  <a:lnTo>
                    <a:pt x="13" y="66"/>
                  </a:lnTo>
                  <a:lnTo>
                    <a:pt x="23" y="53"/>
                  </a:lnTo>
                  <a:lnTo>
                    <a:pt x="28" y="38"/>
                  </a:lnTo>
                  <a:lnTo>
                    <a:pt x="40" y="26"/>
                  </a:lnTo>
                  <a:lnTo>
                    <a:pt x="51" y="11"/>
                  </a:lnTo>
                  <a:lnTo>
                    <a:pt x="63" y="0"/>
                  </a:lnTo>
                  <a:lnTo>
                    <a:pt x="6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5" name="Freeform 127"/>
            <p:cNvSpPr>
              <a:spLocks/>
            </p:cNvSpPr>
            <p:nvPr/>
          </p:nvSpPr>
          <p:spPr bwMode="auto">
            <a:xfrm>
              <a:off x="5061" y="1301"/>
              <a:ext cx="24" cy="54"/>
            </a:xfrm>
            <a:custGeom>
              <a:avLst/>
              <a:gdLst/>
              <a:ahLst/>
              <a:cxnLst>
                <a:cxn ang="0">
                  <a:pos x="50" y="0"/>
                </a:cxn>
                <a:cxn ang="0">
                  <a:pos x="50" y="11"/>
                </a:cxn>
                <a:cxn ang="0">
                  <a:pos x="48" y="24"/>
                </a:cxn>
                <a:cxn ang="0">
                  <a:pos x="40" y="40"/>
                </a:cxn>
                <a:cxn ang="0">
                  <a:pos x="34" y="55"/>
                </a:cxn>
                <a:cxn ang="0">
                  <a:pos x="25" y="68"/>
                </a:cxn>
                <a:cxn ang="0">
                  <a:pos x="15" y="81"/>
                </a:cxn>
                <a:cxn ang="0">
                  <a:pos x="8" y="95"/>
                </a:cxn>
                <a:cxn ang="0">
                  <a:pos x="2" y="108"/>
                </a:cxn>
                <a:cxn ang="0">
                  <a:pos x="0" y="91"/>
                </a:cxn>
                <a:cxn ang="0">
                  <a:pos x="4" y="78"/>
                </a:cxn>
                <a:cxn ang="0">
                  <a:pos x="10" y="62"/>
                </a:cxn>
                <a:cxn ang="0">
                  <a:pos x="17" y="51"/>
                </a:cxn>
                <a:cxn ang="0">
                  <a:pos x="25" y="36"/>
                </a:cxn>
                <a:cxn ang="0">
                  <a:pos x="34" y="22"/>
                </a:cxn>
                <a:cxn ang="0">
                  <a:pos x="42" y="11"/>
                </a:cxn>
                <a:cxn ang="0">
                  <a:pos x="50" y="0"/>
                </a:cxn>
                <a:cxn ang="0">
                  <a:pos x="50" y="0"/>
                </a:cxn>
              </a:cxnLst>
              <a:rect l="0" t="0" r="r" b="b"/>
              <a:pathLst>
                <a:path w="50" h="108">
                  <a:moveTo>
                    <a:pt x="50" y="0"/>
                  </a:moveTo>
                  <a:lnTo>
                    <a:pt x="50" y="11"/>
                  </a:lnTo>
                  <a:lnTo>
                    <a:pt x="48" y="24"/>
                  </a:lnTo>
                  <a:lnTo>
                    <a:pt x="40" y="40"/>
                  </a:lnTo>
                  <a:lnTo>
                    <a:pt x="34" y="55"/>
                  </a:lnTo>
                  <a:lnTo>
                    <a:pt x="25" y="68"/>
                  </a:lnTo>
                  <a:lnTo>
                    <a:pt x="15" y="81"/>
                  </a:lnTo>
                  <a:lnTo>
                    <a:pt x="8" y="95"/>
                  </a:lnTo>
                  <a:lnTo>
                    <a:pt x="2" y="108"/>
                  </a:lnTo>
                  <a:lnTo>
                    <a:pt x="0" y="91"/>
                  </a:lnTo>
                  <a:lnTo>
                    <a:pt x="4" y="78"/>
                  </a:lnTo>
                  <a:lnTo>
                    <a:pt x="10" y="62"/>
                  </a:lnTo>
                  <a:lnTo>
                    <a:pt x="17" y="51"/>
                  </a:lnTo>
                  <a:lnTo>
                    <a:pt x="25" y="36"/>
                  </a:lnTo>
                  <a:lnTo>
                    <a:pt x="34" y="22"/>
                  </a:lnTo>
                  <a:lnTo>
                    <a:pt x="42" y="11"/>
                  </a:lnTo>
                  <a:lnTo>
                    <a:pt x="50" y="0"/>
                  </a:lnTo>
                  <a:lnTo>
                    <a:pt x="5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6" name="Freeform 128"/>
            <p:cNvSpPr>
              <a:spLocks/>
            </p:cNvSpPr>
            <p:nvPr/>
          </p:nvSpPr>
          <p:spPr bwMode="auto">
            <a:xfrm>
              <a:off x="4612" y="1419"/>
              <a:ext cx="250" cy="224"/>
            </a:xfrm>
            <a:custGeom>
              <a:avLst/>
              <a:gdLst/>
              <a:ahLst/>
              <a:cxnLst>
                <a:cxn ang="0">
                  <a:pos x="165" y="0"/>
                </a:cxn>
                <a:cxn ang="0">
                  <a:pos x="247" y="10"/>
                </a:cxn>
                <a:cxn ang="0">
                  <a:pos x="329" y="48"/>
                </a:cxn>
                <a:cxn ang="0">
                  <a:pos x="403" y="103"/>
                </a:cxn>
                <a:cxn ang="0">
                  <a:pos x="460" y="173"/>
                </a:cxn>
                <a:cxn ang="0">
                  <a:pos x="492" y="253"/>
                </a:cxn>
                <a:cxn ang="0">
                  <a:pos x="496" y="331"/>
                </a:cxn>
                <a:cxn ang="0">
                  <a:pos x="464" y="407"/>
                </a:cxn>
                <a:cxn ang="0">
                  <a:pos x="414" y="445"/>
                </a:cxn>
                <a:cxn ang="0">
                  <a:pos x="384" y="449"/>
                </a:cxn>
                <a:cxn ang="0">
                  <a:pos x="353" y="447"/>
                </a:cxn>
                <a:cxn ang="0">
                  <a:pos x="325" y="447"/>
                </a:cxn>
                <a:cxn ang="0">
                  <a:pos x="300" y="443"/>
                </a:cxn>
                <a:cxn ang="0">
                  <a:pos x="275" y="432"/>
                </a:cxn>
                <a:cxn ang="0">
                  <a:pos x="291" y="432"/>
                </a:cxn>
                <a:cxn ang="0">
                  <a:pos x="336" y="434"/>
                </a:cxn>
                <a:cxn ang="0">
                  <a:pos x="382" y="424"/>
                </a:cxn>
                <a:cxn ang="0">
                  <a:pos x="422" y="405"/>
                </a:cxn>
                <a:cxn ang="0">
                  <a:pos x="454" y="379"/>
                </a:cxn>
                <a:cxn ang="0">
                  <a:pos x="473" y="344"/>
                </a:cxn>
                <a:cxn ang="0">
                  <a:pos x="481" y="303"/>
                </a:cxn>
                <a:cxn ang="0">
                  <a:pos x="469" y="255"/>
                </a:cxn>
                <a:cxn ang="0">
                  <a:pos x="441" y="194"/>
                </a:cxn>
                <a:cxn ang="0">
                  <a:pos x="391" y="133"/>
                </a:cxn>
                <a:cxn ang="0">
                  <a:pos x="325" y="88"/>
                </a:cxn>
                <a:cxn ang="0">
                  <a:pos x="249" y="57"/>
                </a:cxn>
                <a:cxn ang="0">
                  <a:pos x="171" y="48"/>
                </a:cxn>
                <a:cxn ang="0">
                  <a:pos x="102" y="59"/>
                </a:cxn>
                <a:cxn ang="0">
                  <a:pos x="53" y="99"/>
                </a:cxn>
                <a:cxn ang="0">
                  <a:pos x="26" y="168"/>
                </a:cxn>
                <a:cxn ang="0">
                  <a:pos x="28" y="225"/>
                </a:cxn>
                <a:cxn ang="0">
                  <a:pos x="30" y="246"/>
                </a:cxn>
                <a:cxn ang="0">
                  <a:pos x="40" y="276"/>
                </a:cxn>
                <a:cxn ang="0">
                  <a:pos x="62" y="314"/>
                </a:cxn>
                <a:cxn ang="0">
                  <a:pos x="95" y="348"/>
                </a:cxn>
                <a:cxn ang="0">
                  <a:pos x="104" y="367"/>
                </a:cxn>
                <a:cxn ang="0">
                  <a:pos x="70" y="354"/>
                </a:cxn>
                <a:cxn ang="0">
                  <a:pos x="32" y="314"/>
                </a:cxn>
                <a:cxn ang="0">
                  <a:pos x="9" y="263"/>
                </a:cxn>
                <a:cxn ang="0">
                  <a:pos x="0" y="208"/>
                </a:cxn>
                <a:cxn ang="0">
                  <a:pos x="3" y="151"/>
                </a:cxn>
                <a:cxn ang="0">
                  <a:pos x="21" y="95"/>
                </a:cxn>
                <a:cxn ang="0">
                  <a:pos x="51" y="50"/>
                </a:cxn>
                <a:cxn ang="0">
                  <a:pos x="97" y="17"/>
                </a:cxn>
                <a:cxn ang="0">
                  <a:pos x="127" y="8"/>
                </a:cxn>
              </a:cxnLst>
              <a:rect l="0" t="0" r="r" b="b"/>
              <a:pathLst>
                <a:path w="500" h="449">
                  <a:moveTo>
                    <a:pt x="127" y="8"/>
                  </a:moveTo>
                  <a:lnTo>
                    <a:pt x="165" y="0"/>
                  </a:lnTo>
                  <a:lnTo>
                    <a:pt x="207" y="2"/>
                  </a:lnTo>
                  <a:lnTo>
                    <a:pt x="247" y="10"/>
                  </a:lnTo>
                  <a:lnTo>
                    <a:pt x="291" y="27"/>
                  </a:lnTo>
                  <a:lnTo>
                    <a:pt x="329" y="48"/>
                  </a:lnTo>
                  <a:lnTo>
                    <a:pt x="368" y="74"/>
                  </a:lnTo>
                  <a:lnTo>
                    <a:pt x="403" y="103"/>
                  </a:lnTo>
                  <a:lnTo>
                    <a:pt x="435" y="139"/>
                  </a:lnTo>
                  <a:lnTo>
                    <a:pt x="460" y="173"/>
                  </a:lnTo>
                  <a:lnTo>
                    <a:pt x="481" y="213"/>
                  </a:lnTo>
                  <a:lnTo>
                    <a:pt x="492" y="253"/>
                  </a:lnTo>
                  <a:lnTo>
                    <a:pt x="500" y="293"/>
                  </a:lnTo>
                  <a:lnTo>
                    <a:pt x="496" y="331"/>
                  </a:lnTo>
                  <a:lnTo>
                    <a:pt x="484" y="371"/>
                  </a:lnTo>
                  <a:lnTo>
                    <a:pt x="464" y="407"/>
                  </a:lnTo>
                  <a:lnTo>
                    <a:pt x="431" y="443"/>
                  </a:lnTo>
                  <a:lnTo>
                    <a:pt x="414" y="445"/>
                  </a:lnTo>
                  <a:lnTo>
                    <a:pt x="399" y="449"/>
                  </a:lnTo>
                  <a:lnTo>
                    <a:pt x="384" y="449"/>
                  </a:lnTo>
                  <a:lnTo>
                    <a:pt x="370" y="449"/>
                  </a:lnTo>
                  <a:lnTo>
                    <a:pt x="353" y="447"/>
                  </a:lnTo>
                  <a:lnTo>
                    <a:pt x="340" y="447"/>
                  </a:lnTo>
                  <a:lnTo>
                    <a:pt x="325" y="447"/>
                  </a:lnTo>
                  <a:lnTo>
                    <a:pt x="311" y="449"/>
                  </a:lnTo>
                  <a:lnTo>
                    <a:pt x="300" y="443"/>
                  </a:lnTo>
                  <a:lnTo>
                    <a:pt x="289" y="438"/>
                  </a:lnTo>
                  <a:lnTo>
                    <a:pt x="275" y="432"/>
                  </a:lnTo>
                  <a:lnTo>
                    <a:pt x="268" y="428"/>
                  </a:lnTo>
                  <a:lnTo>
                    <a:pt x="291" y="432"/>
                  </a:lnTo>
                  <a:lnTo>
                    <a:pt x="313" y="434"/>
                  </a:lnTo>
                  <a:lnTo>
                    <a:pt x="336" y="434"/>
                  </a:lnTo>
                  <a:lnTo>
                    <a:pt x="361" y="432"/>
                  </a:lnTo>
                  <a:lnTo>
                    <a:pt x="382" y="424"/>
                  </a:lnTo>
                  <a:lnTo>
                    <a:pt x="403" y="417"/>
                  </a:lnTo>
                  <a:lnTo>
                    <a:pt x="422" y="405"/>
                  </a:lnTo>
                  <a:lnTo>
                    <a:pt x="441" y="396"/>
                  </a:lnTo>
                  <a:lnTo>
                    <a:pt x="454" y="379"/>
                  </a:lnTo>
                  <a:lnTo>
                    <a:pt x="465" y="363"/>
                  </a:lnTo>
                  <a:lnTo>
                    <a:pt x="473" y="344"/>
                  </a:lnTo>
                  <a:lnTo>
                    <a:pt x="481" y="325"/>
                  </a:lnTo>
                  <a:lnTo>
                    <a:pt x="481" y="303"/>
                  </a:lnTo>
                  <a:lnTo>
                    <a:pt x="477" y="280"/>
                  </a:lnTo>
                  <a:lnTo>
                    <a:pt x="469" y="255"/>
                  </a:lnTo>
                  <a:lnTo>
                    <a:pt x="458" y="230"/>
                  </a:lnTo>
                  <a:lnTo>
                    <a:pt x="441" y="194"/>
                  </a:lnTo>
                  <a:lnTo>
                    <a:pt x="420" y="164"/>
                  </a:lnTo>
                  <a:lnTo>
                    <a:pt x="391" y="133"/>
                  </a:lnTo>
                  <a:lnTo>
                    <a:pt x="361" y="111"/>
                  </a:lnTo>
                  <a:lnTo>
                    <a:pt x="325" y="88"/>
                  </a:lnTo>
                  <a:lnTo>
                    <a:pt x="287" y="71"/>
                  </a:lnTo>
                  <a:lnTo>
                    <a:pt x="249" y="57"/>
                  </a:lnTo>
                  <a:lnTo>
                    <a:pt x="211" y="52"/>
                  </a:lnTo>
                  <a:lnTo>
                    <a:pt x="171" y="48"/>
                  </a:lnTo>
                  <a:lnTo>
                    <a:pt x="137" y="52"/>
                  </a:lnTo>
                  <a:lnTo>
                    <a:pt x="102" y="59"/>
                  </a:lnTo>
                  <a:lnTo>
                    <a:pt x="76" y="76"/>
                  </a:lnTo>
                  <a:lnTo>
                    <a:pt x="53" y="99"/>
                  </a:lnTo>
                  <a:lnTo>
                    <a:pt x="36" y="130"/>
                  </a:lnTo>
                  <a:lnTo>
                    <a:pt x="26" y="168"/>
                  </a:lnTo>
                  <a:lnTo>
                    <a:pt x="28" y="215"/>
                  </a:lnTo>
                  <a:lnTo>
                    <a:pt x="28" y="225"/>
                  </a:lnTo>
                  <a:lnTo>
                    <a:pt x="28" y="236"/>
                  </a:lnTo>
                  <a:lnTo>
                    <a:pt x="30" y="246"/>
                  </a:lnTo>
                  <a:lnTo>
                    <a:pt x="34" y="257"/>
                  </a:lnTo>
                  <a:lnTo>
                    <a:pt x="40" y="276"/>
                  </a:lnTo>
                  <a:lnTo>
                    <a:pt x="51" y="297"/>
                  </a:lnTo>
                  <a:lnTo>
                    <a:pt x="62" y="314"/>
                  </a:lnTo>
                  <a:lnTo>
                    <a:pt x="79" y="331"/>
                  </a:lnTo>
                  <a:lnTo>
                    <a:pt x="95" y="348"/>
                  </a:lnTo>
                  <a:lnTo>
                    <a:pt x="116" y="365"/>
                  </a:lnTo>
                  <a:lnTo>
                    <a:pt x="104" y="367"/>
                  </a:lnTo>
                  <a:lnTo>
                    <a:pt x="95" y="371"/>
                  </a:lnTo>
                  <a:lnTo>
                    <a:pt x="70" y="354"/>
                  </a:lnTo>
                  <a:lnTo>
                    <a:pt x="49" y="337"/>
                  </a:lnTo>
                  <a:lnTo>
                    <a:pt x="32" y="314"/>
                  </a:lnTo>
                  <a:lnTo>
                    <a:pt x="21" y="291"/>
                  </a:lnTo>
                  <a:lnTo>
                    <a:pt x="9" y="263"/>
                  </a:lnTo>
                  <a:lnTo>
                    <a:pt x="3" y="236"/>
                  </a:lnTo>
                  <a:lnTo>
                    <a:pt x="0" y="208"/>
                  </a:lnTo>
                  <a:lnTo>
                    <a:pt x="2" y="181"/>
                  </a:lnTo>
                  <a:lnTo>
                    <a:pt x="3" y="151"/>
                  </a:lnTo>
                  <a:lnTo>
                    <a:pt x="11" y="122"/>
                  </a:lnTo>
                  <a:lnTo>
                    <a:pt x="21" y="95"/>
                  </a:lnTo>
                  <a:lnTo>
                    <a:pt x="36" y="73"/>
                  </a:lnTo>
                  <a:lnTo>
                    <a:pt x="51" y="50"/>
                  </a:lnTo>
                  <a:lnTo>
                    <a:pt x="74" y="33"/>
                  </a:lnTo>
                  <a:lnTo>
                    <a:pt x="97" y="17"/>
                  </a:lnTo>
                  <a:lnTo>
                    <a:pt x="127" y="8"/>
                  </a:lnTo>
                  <a:lnTo>
                    <a:pt x="127" y="8"/>
                  </a:lnTo>
                  <a:close/>
                </a:path>
              </a:pathLst>
            </a:custGeom>
            <a:solidFill>
              <a:srgbClr val="297DB8"/>
            </a:solidFill>
            <a:ln w="9525">
              <a:noFill/>
              <a:round/>
              <a:headEnd/>
              <a:tailEnd/>
            </a:ln>
          </p:spPr>
          <p:txBody>
            <a:bodyPr>
              <a:prstTxWarp prst="textNoShape">
                <a:avLst/>
              </a:prstTxWarp>
            </a:bodyPr>
            <a:lstStyle/>
            <a:p>
              <a:endParaRPr lang="es-MX"/>
            </a:p>
          </p:txBody>
        </p:sp>
        <p:sp>
          <p:nvSpPr>
            <p:cNvPr id="324737" name="Freeform 129"/>
            <p:cNvSpPr>
              <a:spLocks/>
            </p:cNvSpPr>
            <p:nvPr/>
          </p:nvSpPr>
          <p:spPr bwMode="auto">
            <a:xfrm>
              <a:off x="5235" y="1198"/>
              <a:ext cx="25" cy="111"/>
            </a:xfrm>
            <a:custGeom>
              <a:avLst/>
              <a:gdLst/>
              <a:ahLst/>
              <a:cxnLst>
                <a:cxn ang="0">
                  <a:pos x="21" y="0"/>
                </a:cxn>
                <a:cxn ang="0">
                  <a:pos x="32" y="12"/>
                </a:cxn>
                <a:cxn ang="0">
                  <a:pos x="42" y="31"/>
                </a:cxn>
                <a:cxn ang="0">
                  <a:pos x="44" y="42"/>
                </a:cxn>
                <a:cxn ang="0">
                  <a:pos x="47" y="54"/>
                </a:cxn>
                <a:cxn ang="0">
                  <a:pos x="47" y="67"/>
                </a:cxn>
                <a:cxn ang="0">
                  <a:pos x="49" y="84"/>
                </a:cxn>
                <a:cxn ang="0">
                  <a:pos x="47" y="97"/>
                </a:cxn>
                <a:cxn ang="0">
                  <a:pos x="47" y="114"/>
                </a:cxn>
                <a:cxn ang="0">
                  <a:pos x="46" y="132"/>
                </a:cxn>
                <a:cxn ang="0">
                  <a:pos x="44" y="149"/>
                </a:cxn>
                <a:cxn ang="0">
                  <a:pos x="40" y="166"/>
                </a:cxn>
                <a:cxn ang="0">
                  <a:pos x="36" y="185"/>
                </a:cxn>
                <a:cxn ang="0">
                  <a:pos x="30" y="204"/>
                </a:cxn>
                <a:cxn ang="0">
                  <a:pos x="27" y="223"/>
                </a:cxn>
                <a:cxn ang="0">
                  <a:pos x="23" y="208"/>
                </a:cxn>
                <a:cxn ang="0">
                  <a:pos x="19" y="194"/>
                </a:cxn>
                <a:cxn ang="0">
                  <a:pos x="15" y="181"/>
                </a:cxn>
                <a:cxn ang="0">
                  <a:pos x="13" y="168"/>
                </a:cxn>
                <a:cxn ang="0">
                  <a:pos x="9" y="152"/>
                </a:cxn>
                <a:cxn ang="0">
                  <a:pos x="8" y="137"/>
                </a:cxn>
                <a:cxn ang="0">
                  <a:pos x="4" y="122"/>
                </a:cxn>
                <a:cxn ang="0">
                  <a:pos x="4" y="109"/>
                </a:cxn>
                <a:cxn ang="0">
                  <a:pos x="0" y="92"/>
                </a:cxn>
                <a:cxn ang="0">
                  <a:pos x="0" y="78"/>
                </a:cxn>
                <a:cxn ang="0">
                  <a:pos x="0" y="63"/>
                </a:cxn>
                <a:cxn ang="0">
                  <a:pos x="2" y="50"/>
                </a:cxn>
                <a:cxn ang="0">
                  <a:pos x="2" y="35"/>
                </a:cxn>
                <a:cxn ang="0">
                  <a:pos x="8" y="21"/>
                </a:cxn>
                <a:cxn ang="0">
                  <a:pos x="11" y="10"/>
                </a:cxn>
                <a:cxn ang="0">
                  <a:pos x="21" y="0"/>
                </a:cxn>
                <a:cxn ang="0">
                  <a:pos x="21" y="0"/>
                </a:cxn>
              </a:cxnLst>
              <a:rect l="0" t="0" r="r" b="b"/>
              <a:pathLst>
                <a:path w="49" h="223">
                  <a:moveTo>
                    <a:pt x="21" y="0"/>
                  </a:moveTo>
                  <a:lnTo>
                    <a:pt x="32" y="12"/>
                  </a:lnTo>
                  <a:lnTo>
                    <a:pt x="42" y="31"/>
                  </a:lnTo>
                  <a:lnTo>
                    <a:pt x="44" y="42"/>
                  </a:lnTo>
                  <a:lnTo>
                    <a:pt x="47" y="54"/>
                  </a:lnTo>
                  <a:lnTo>
                    <a:pt x="47" y="67"/>
                  </a:lnTo>
                  <a:lnTo>
                    <a:pt x="49" y="84"/>
                  </a:lnTo>
                  <a:lnTo>
                    <a:pt x="47" y="97"/>
                  </a:lnTo>
                  <a:lnTo>
                    <a:pt x="47" y="114"/>
                  </a:lnTo>
                  <a:lnTo>
                    <a:pt x="46" y="132"/>
                  </a:lnTo>
                  <a:lnTo>
                    <a:pt x="44" y="149"/>
                  </a:lnTo>
                  <a:lnTo>
                    <a:pt x="40" y="166"/>
                  </a:lnTo>
                  <a:lnTo>
                    <a:pt x="36" y="185"/>
                  </a:lnTo>
                  <a:lnTo>
                    <a:pt x="30" y="204"/>
                  </a:lnTo>
                  <a:lnTo>
                    <a:pt x="27" y="223"/>
                  </a:lnTo>
                  <a:lnTo>
                    <a:pt x="23" y="208"/>
                  </a:lnTo>
                  <a:lnTo>
                    <a:pt x="19" y="194"/>
                  </a:lnTo>
                  <a:lnTo>
                    <a:pt x="15" y="181"/>
                  </a:lnTo>
                  <a:lnTo>
                    <a:pt x="13" y="168"/>
                  </a:lnTo>
                  <a:lnTo>
                    <a:pt x="9" y="152"/>
                  </a:lnTo>
                  <a:lnTo>
                    <a:pt x="8" y="137"/>
                  </a:lnTo>
                  <a:lnTo>
                    <a:pt x="4" y="122"/>
                  </a:lnTo>
                  <a:lnTo>
                    <a:pt x="4" y="109"/>
                  </a:lnTo>
                  <a:lnTo>
                    <a:pt x="0" y="92"/>
                  </a:lnTo>
                  <a:lnTo>
                    <a:pt x="0" y="78"/>
                  </a:lnTo>
                  <a:lnTo>
                    <a:pt x="0" y="63"/>
                  </a:lnTo>
                  <a:lnTo>
                    <a:pt x="2" y="50"/>
                  </a:lnTo>
                  <a:lnTo>
                    <a:pt x="2" y="35"/>
                  </a:lnTo>
                  <a:lnTo>
                    <a:pt x="8" y="21"/>
                  </a:lnTo>
                  <a:lnTo>
                    <a:pt x="11" y="10"/>
                  </a:lnTo>
                  <a:lnTo>
                    <a:pt x="21" y="0"/>
                  </a:lnTo>
                  <a:lnTo>
                    <a:pt x="2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38" name="Freeform 130"/>
            <p:cNvSpPr>
              <a:spLocks/>
            </p:cNvSpPr>
            <p:nvPr/>
          </p:nvSpPr>
          <p:spPr bwMode="auto">
            <a:xfrm>
              <a:off x="3783" y="1145"/>
              <a:ext cx="74" cy="70"/>
            </a:xfrm>
            <a:custGeom>
              <a:avLst/>
              <a:gdLst/>
              <a:ahLst/>
              <a:cxnLst>
                <a:cxn ang="0">
                  <a:pos x="0" y="4"/>
                </a:cxn>
                <a:cxn ang="0">
                  <a:pos x="15" y="0"/>
                </a:cxn>
                <a:cxn ang="0">
                  <a:pos x="32" y="2"/>
                </a:cxn>
                <a:cxn ang="0">
                  <a:pos x="49" y="2"/>
                </a:cxn>
                <a:cxn ang="0">
                  <a:pos x="66" y="8"/>
                </a:cxn>
                <a:cxn ang="0">
                  <a:pos x="81" y="11"/>
                </a:cxn>
                <a:cxn ang="0">
                  <a:pos x="97" y="19"/>
                </a:cxn>
                <a:cxn ang="0">
                  <a:pos x="110" y="27"/>
                </a:cxn>
                <a:cxn ang="0">
                  <a:pos x="123" y="38"/>
                </a:cxn>
                <a:cxn ang="0">
                  <a:pos x="133" y="47"/>
                </a:cxn>
                <a:cxn ang="0">
                  <a:pos x="140" y="59"/>
                </a:cxn>
                <a:cxn ang="0">
                  <a:pos x="144" y="72"/>
                </a:cxn>
                <a:cxn ang="0">
                  <a:pos x="148" y="85"/>
                </a:cxn>
                <a:cxn ang="0">
                  <a:pos x="144" y="97"/>
                </a:cxn>
                <a:cxn ang="0">
                  <a:pos x="140" y="112"/>
                </a:cxn>
                <a:cxn ang="0">
                  <a:pos x="129" y="125"/>
                </a:cxn>
                <a:cxn ang="0">
                  <a:pos x="118" y="141"/>
                </a:cxn>
                <a:cxn ang="0">
                  <a:pos x="106" y="141"/>
                </a:cxn>
                <a:cxn ang="0">
                  <a:pos x="97" y="141"/>
                </a:cxn>
                <a:cxn ang="0">
                  <a:pos x="85" y="141"/>
                </a:cxn>
                <a:cxn ang="0">
                  <a:pos x="76" y="141"/>
                </a:cxn>
                <a:cxn ang="0">
                  <a:pos x="64" y="141"/>
                </a:cxn>
                <a:cxn ang="0">
                  <a:pos x="53" y="141"/>
                </a:cxn>
                <a:cxn ang="0">
                  <a:pos x="41" y="141"/>
                </a:cxn>
                <a:cxn ang="0">
                  <a:pos x="36" y="141"/>
                </a:cxn>
                <a:cxn ang="0">
                  <a:pos x="47" y="131"/>
                </a:cxn>
                <a:cxn ang="0">
                  <a:pos x="59" y="123"/>
                </a:cxn>
                <a:cxn ang="0">
                  <a:pos x="66" y="116"/>
                </a:cxn>
                <a:cxn ang="0">
                  <a:pos x="76" y="108"/>
                </a:cxn>
                <a:cxn ang="0">
                  <a:pos x="85" y="89"/>
                </a:cxn>
                <a:cxn ang="0">
                  <a:pos x="89" y="72"/>
                </a:cxn>
                <a:cxn ang="0">
                  <a:pos x="85" y="61"/>
                </a:cxn>
                <a:cxn ang="0">
                  <a:pos x="81" y="53"/>
                </a:cxn>
                <a:cxn ang="0">
                  <a:pos x="74" y="42"/>
                </a:cxn>
                <a:cxn ang="0">
                  <a:pos x="64" y="34"/>
                </a:cxn>
                <a:cxn ang="0">
                  <a:pos x="51" y="25"/>
                </a:cxn>
                <a:cxn ang="0">
                  <a:pos x="36" y="17"/>
                </a:cxn>
                <a:cxn ang="0">
                  <a:pos x="19" y="9"/>
                </a:cxn>
                <a:cxn ang="0">
                  <a:pos x="0" y="4"/>
                </a:cxn>
                <a:cxn ang="0">
                  <a:pos x="0" y="4"/>
                </a:cxn>
              </a:cxnLst>
              <a:rect l="0" t="0" r="r" b="b"/>
              <a:pathLst>
                <a:path w="148" h="141">
                  <a:moveTo>
                    <a:pt x="0" y="4"/>
                  </a:moveTo>
                  <a:lnTo>
                    <a:pt x="15" y="0"/>
                  </a:lnTo>
                  <a:lnTo>
                    <a:pt x="32" y="2"/>
                  </a:lnTo>
                  <a:lnTo>
                    <a:pt x="49" y="2"/>
                  </a:lnTo>
                  <a:lnTo>
                    <a:pt x="66" y="8"/>
                  </a:lnTo>
                  <a:lnTo>
                    <a:pt x="81" y="11"/>
                  </a:lnTo>
                  <a:lnTo>
                    <a:pt x="97" y="19"/>
                  </a:lnTo>
                  <a:lnTo>
                    <a:pt x="110" y="27"/>
                  </a:lnTo>
                  <a:lnTo>
                    <a:pt x="123" y="38"/>
                  </a:lnTo>
                  <a:lnTo>
                    <a:pt x="133" y="47"/>
                  </a:lnTo>
                  <a:lnTo>
                    <a:pt x="140" y="59"/>
                  </a:lnTo>
                  <a:lnTo>
                    <a:pt x="144" y="72"/>
                  </a:lnTo>
                  <a:lnTo>
                    <a:pt x="148" y="85"/>
                  </a:lnTo>
                  <a:lnTo>
                    <a:pt x="144" y="97"/>
                  </a:lnTo>
                  <a:lnTo>
                    <a:pt x="140" y="112"/>
                  </a:lnTo>
                  <a:lnTo>
                    <a:pt x="129" y="125"/>
                  </a:lnTo>
                  <a:lnTo>
                    <a:pt x="118" y="141"/>
                  </a:lnTo>
                  <a:lnTo>
                    <a:pt x="106" y="141"/>
                  </a:lnTo>
                  <a:lnTo>
                    <a:pt x="97" y="141"/>
                  </a:lnTo>
                  <a:lnTo>
                    <a:pt x="85" y="141"/>
                  </a:lnTo>
                  <a:lnTo>
                    <a:pt x="76" y="141"/>
                  </a:lnTo>
                  <a:lnTo>
                    <a:pt x="64" y="141"/>
                  </a:lnTo>
                  <a:lnTo>
                    <a:pt x="53" y="141"/>
                  </a:lnTo>
                  <a:lnTo>
                    <a:pt x="41" y="141"/>
                  </a:lnTo>
                  <a:lnTo>
                    <a:pt x="36" y="141"/>
                  </a:lnTo>
                  <a:lnTo>
                    <a:pt x="47" y="131"/>
                  </a:lnTo>
                  <a:lnTo>
                    <a:pt x="59" y="123"/>
                  </a:lnTo>
                  <a:lnTo>
                    <a:pt x="66" y="116"/>
                  </a:lnTo>
                  <a:lnTo>
                    <a:pt x="76" y="108"/>
                  </a:lnTo>
                  <a:lnTo>
                    <a:pt x="85" y="89"/>
                  </a:lnTo>
                  <a:lnTo>
                    <a:pt x="89" y="72"/>
                  </a:lnTo>
                  <a:lnTo>
                    <a:pt x="85" y="61"/>
                  </a:lnTo>
                  <a:lnTo>
                    <a:pt x="81" y="53"/>
                  </a:lnTo>
                  <a:lnTo>
                    <a:pt x="74" y="42"/>
                  </a:lnTo>
                  <a:lnTo>
                    <a:pt x="64" y="34"/>
                  </a:lnTo>
                  <a:lnTo>
                    <a:pt x="51" y="25"/>
                  </a:lnTo>
                  <a:lnTo>
                    <a:pt x="36" y="17"/>
                  </a:lnTo>
                  <a:lnTo>
                    <a:pt x="19" y="9"/>
                  </a:lnTo>
                  <a:lnTo>
                    <a:pt x="0" y="4"/>
                  </a:lnTo>
                  <a:lnTo>
                    <a:pt x="0"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739" name="Freeform 131"/>
            <p:cNvSpPr>
              <a:spLocks/>
            </p:cNvSpPr>
            <p:nvPr/>
          </p:nvSpPr>
          <p:spPr bwMode="auto">
            <a:xfrm>
              <a:off x="4177" y="1211"/>
              <a:ext cx="64" cy="274"/>
            </a:xfrm>
            <a:custGeom>
              <a:avLst/>
              <a:gdLst/>
              <a:ahLst/>
              <a:cxnLst>
                <a:cxn ang="0">
                  <a:pos x="0" y="88"/>
                </a:cxn>
                <a:cxn ang="0">
                  <a:pos x="2" y="89"/>
                </a:cxn>
                <a:cxn ang="0">
                  <a:pos x="9" y="99"/>
                </a:cxn>
                <a:cxn ang="0">
                  <a:pos x="13" y="105"/>
                </a:cxn>
                <a:cxn ang="0">
                  <a:pos x="19" y="116"/>
                </a:cxn>
                <a:cxn ang="0">
                  <a:pos x="24" y="126"/>
                </a:cxn>
                <a:cxn ang="0">
                  <a:pos x="32" y="141"/>
                </a:cxn>
                <a:cxn ang="0">
                  <a:pos x="38" y="154"/>
                </a:cxn>
                <a:cxn ang="0">
                  <a:pos x="43" y="171"/>
                </a:cxn>
                <a:cxn ang="0">
                  <a:pos x="49" y="190"/>
                </a:cxn>
                <a:cxn ang="0">
                  <a:pos x="57" y="213"/>
                </a:cxn>
                <a:cxn ang="0">
                  <a:pos x="61" y="236"/>
                </a:cxn>
                <a:cxn ang="0">
                  <a:pos x="66" y="262"/>
                </a:cxn>
                <a:cxn ang="0">
                  <a:pos x="70" y="291"/>
                </a:cxn>
                <a:cxn ang="0">
                  <a:pos x="76" y="325"/>
                </a:cxn>
                <a:cxn ang="0">
                  <a:pos x="76" y="354"/>
                </a:cxn>
                <a:cxn ang="0">
                  <a:pos x="76" y="382"/>
                </a:cxn>
                <a:cxn ang="0">
                  <a:pos x="74" y="407"/>
                </a:cxn>
                <a:cxn ang="0">
                  <a:pos x="72" y="432"/>
                </a:cxn>
                <a:cxn ang="0">
                  <a:pos x="66" y="451"/>
                </a:cxn>
                <a:cxn ang="0">
                  <a:pos x="61" y="470"/>
                </a:cxn>
                <a:cxn ang="0">
                  <a:pos x="55" y="485"/>
                </a:cxn>
                <a:cxn ang="0">
                  <a:pos x="51" y="500"/>
                </a:cxn>
                <a:cxn ang="0">
                  <a:pos x="43" y="509"/>
                </a:cxn>
                <a:cxn ang="0">
                  <a:pos x="36" y="521"/>
                </a:cxn>
                <a:cxn ang="0">
                  <a:pos x="30" y="530"/>
                </a:cxn>
                <a:cxn ang="0">
                  <a:pos x="26" y="538"/>
                </a:cxn>
                <a:cxn ang="0">
                  <a:pos x="17" y="546"/>
                </a:cxn>
                <a:cxn ang="0">
                  <a:pos x="15" y="549"/>
                </a:cxn>
                <a:cxn ang="0">
                  <a:pos x="123" y="481"/>
                </a:cxn>
                <a:cxn ang="0">
                  <a:pos x="123" y="477"/>
                </a:cxn>
                <a:cxn ang="0">
                  <a:pos x="123" y="473"/>
                </a:cxn>
                <a:cxn ang="0">
                  <a:pos x="123" y="466"/>
                </a:cxn>
                <a:cxn ang="0">
                  <a:pos x="123" y="456"/>
                </a:cxn>
                <a:cxn ang="0">
                  <a:pos x="123" y="443"/>
                </a:cxn>
                <a:cxn ang="0">
                  <a:pos x="123" y="428"/>
                </a:cxn>
                <a:cxn ang="0">
                  <a:pos x="123" y="411"/>
                </a:cxn>
                <a:cxn ang="0">
                  <a:pos x="125" y="395"/>
                </a:cxn>
                <a:cxn ang="0">
                  <a:pos x="125" y="375"/>
                </a:cxn>
                <a:cxn ang="0">
                  <a:pos x="125" y="356"/>
                </a:cxn>
                <a:cxn ang="0">
                  <a:pos x="125" y="335"/>
                </a:cxn>
                <a:cxn ang="0">
                  <a:pos x="125" y="316"/>
                </a:cxn>
                <a:cxn ang="0">
                  <a:pos x="125" y="293"/>
                </a:cxn>
                <a:cxn ang="0">
                  <a:pos x="125" y="272"/>
                </a:cxn>
                <a:cxn ang="0">
                  <a:pos x="125" y="251"/>
                </a:cxn>
                <a:cxn ang="0">
                  <a:pos x="127" y="232"/>
                </a:cxn>
                <a:cxn ang="0">
                  <a:pos x="125" y="209"/>
                </a:cxn>
                <a:cxn ang="0">
                  <a:pos x="123" y="188"/>
                </a:cxn>
                <a:cxn ang="0">
                  <a:pos x="119" y="167"/>
                </a:cxn>
                <a:cxn ang="0">
                  <a:pos x="118" y="148"/>
                </a:cxn>
                <a:cxn ang="0">
                  <a:pos x="114" y="127"/>
                </a:cxn>
                <a:cxn ang="0">
                  <a:pos x="110" y="108"/>
                </a:cxn>
                <a:cxn ang="0">
                  <a:pos x="106" y="91"/>
                </a:cxn>
                <a:cxn ang="0">
                  <a:pos x="102" y="74"/>
                </a:cxn>
                <a:cxn ang="0">
                  <a:pos x="97" y="57"/>
                </a:cxn>
                <a:cxn ang="0">
                  <a:pos x="93" y="42"/>
                </a:cxn>
                <a:cxn ang="0">
                  <a:pos x="89" y="29"/>
                </a:cxn>
                <a:cxn ang="0">
                  <a:pos x="85" y="19"/>
                </a:cxn>
                <a:cxn ang="0">
                  <a:pos x="80" y="4"/>
                </a:cxn>
                <a:cxn ang="0">
                  <a:pos x="80" y="0"/>
                </a:cxn>
                <a:cxn ang="0">
                  <a:pos x="0" y="88"/>
                </a:cxn>
                <a:cxn ang="0">
                  <a:pos x="0" y="88"/>
                </a:cxn>
              </a:cxnLst>
              <a:rect l="0" t="0" r="r" b="b"/>
              <a:pathLst>
                <a:path w="127" h="549">
                  <a:moveTo>
                    <a:pt x="0" y="88"/>
                  </a:moveTo>
                  <a:lnTo>
                    <a:pt x="2" y="89"/>
                  </a:lnTo>
                  <a:lnTo>
                    <a:pt x="9" y="99"/>
                  </a:lnTo>
                  <a:lnTo>
                    <a:pt x="13" y="105"/>
                  </a:lnTo>
                  <a:lnTo>
                    <a:pt x="19" y="116"/>
                  </a:lnTo>
                  <a:lnTo>
                    <a:pt x="24" y="126"/>
                  </a:lnTo>
                  <a:lnTo>
                    <a:pt x="32" y="141"/>
                  </a:lnTo>
                  <a:lnTo>
                    <a:pt x="38" y="154"/>
                  </a:lnTo>
                  <a:lnTo>
                    <a:pt x="43" y="171"/>
                  </a:lnTo>
                  <a:lnTo>
                    <a:pt x="49" y="190"/>
                  </a:lnTo>
                  <a:lnTo>
                    <a:pt x="57" y="213"/>
                  </a:lnTo>
                  <a:lnTo>
                    <a:pt x="61" y="236"/>
                  </a:lnTo>
                  <a:lnTo>
                    <a:pt x="66" y="262"/>
                  </a:lnTo>
                  <a:lnTo>
                    <a:pt x="70" y="291"/>
                  </a:lnTo>
                  <a:lnTo>
                    <a:pt x="76" y="325"/>
                  </a:lnTo>
                  <a:lnTo>
                    <a:pt x="76" y="354"/>
                  </a:lnTo>
                  <a:lnTo>
                    <a:pt x="76" y="382"/>
                  </a:lnTo>
                  <a:lnTo>
                    <a:pt x="74" y="407"/>
                  </a:lnTo>
                  <a:lnTo>
                    <a:pt x="72" y="432"/>
                  </a:lnTo>
                  <a:lnTo>
                    <a:pt x="66" y="451"/>
                  </a:lnTo>
                  <a:lnTo>
                    <a:pt x="61" y="470"/>
                  </a:lnTo>
                  <a:lnTo>
                    <a:pt x="55" y="485"/>
                  </a:lnTo>
                  <a:lnTo>
                    <a:pt x="51" y="500"/>
                  </a:lnTo>
                  <a:lnTo>
                    <a:pt x="43" y="509"/>
                  </a:lnTo>
                  <a:lnTo>
                    <a:pt x="36" y="521"/>
                  </a:lnTo>
                  <a:lnTo>
                    <a:pt x="30" y="530"/>
                  </a:lnTo>
                  <a:lnTo>
                    <a:pt x="26" y="538"/>
                  </a:lnTo>
                  <a:lnTo>
                    <a:pt x="17" y="546"/>
                  </a:lnTo>
                  <a:lnTo>
                    <a:pt x="15" y="549"/>
                  </a:lnTo>
                  <a:lnTo>
                    <a:pt x="123" y="481"/>
                  </a:lnTo>
                  <a:lnTo>
                    <a:pt x="123" y="477"/>
                  </a:lnTo>
                  <a:lnTo>
                    <a:pt x="123" y="473"/>
                  </a:lnTo>
                  <a:lnTo>
                    <a:pt x="123" y="466"/>
                  </a:lnTo>
                  <a:lnTo>
                    <a:pt x="123" y="456"/>
                  </a:lnTo>
                  <a:lnTo>
                    <a:pt x="123" y="443"/>
                  </a:lnTo>
                  <a:lnTo>
                    <a:pt x="123" y="428"/>
                  </a:lnTo>
                  <a:lnTo>
                    <a:pt x="123" y="411"/>
                  </a:lnTo>
                  <a:lnTo>
                    <a:pt x="125" y="395"/>
                  </a:lnTo>
                  <a:lnTo>
                    <a:pt x="125" y="375"/>
                  </a:lnTo>
                  <a:lnTo>
                    <a:pt x="125" y="356"/>
                  </a:lnTo>
                  <a:lnTo>
                    <a:pt x="125" y="335"/>
                  </a:lnTo>
                  <a:lnTo>
                    <a:pt x="125" y="316"/>
                  </a:lnTo>
                  <a:lnTo>
                    <a:pt x="125" y="293"/>
                  </a:lnTo>
                  <a:lnTo>
                    <a:pt x="125" y="272"/>
                  </a:lnTo>
                  <a:lnTo>
                    <a:pt x="125" y="251"/>
                  </a:lnTo>
                  <a:lnTo>
                    <a:pt x="127" y="232"/>
                  </a:lnTo>
                  <a:lnTo>
                    <a:pt x="125" y="209"/>
                  </a:lnTo>
                  <a:lnTo>
                    <a:pt x="123" y="188"/>
                  </a:lnTo>
                  <a:lnTo>
                    <a:pt x="119" y="167"/>
                  </a:lnTo>
                  <a:lnTo>
                    <a:pt x="118" y="148"/>
                  </a:lnTo>
                  <a:lnTo>
                    <a:pt x="114" y="127"/>
                  </a:lnTo>
                  <a:lnTo>
                    <a:pt x="110" y="108"/>
                  </a:lnTo>
                  <a:lnTo>
                    <a:pt x="106" y="91"/>
                  </a:lnTo>
                  <a:lnTo>
                    <a:pt x="102" y="74"/>
                  </a:lnTo>
                  <a:lnTo>
                    <a:pt x="97" y="57"/>
                  </a:lnTo>
                  <a:lnTo>
                    <a:pt x="93" y="42"/>
                  </a:lnTo>
                  <a:lnTo>
                    <a:pt x="89" y="29"/>
                  </a:lnTo>
                  <a:lnTo>
                    <a:pt x="85" y="19"/>
                  </a:lnTo>
                  <a:lnTo>
                    <a:pt x="80" y="4"/>
                  </a:lnTo>
                  <a:lnTo>
                    <a:pt x="80" y="0"/>
                  </a:lnTo>
                  <a:lnTo>
                    <a:pt x="0" y="88"/>
                  </a:lnTo>
                  <a:lnTo>
                    <a:pt x="0" y="88"/>
                  </a:lnTo>
                  <a:close/>
                </a:path>
              </a:pathLst>
            </a:custGeom>
            <a:solidFill>
              <a:srgbClr val="297DB8"/>
            </a:solidFill>
            <a:ln w="9525">
              <a:noFill/>
              <a:round/>
              <a:headEnd/>
              <a:tailEnd/>
            </a:ln>
          </p:spPr>
          <p:txBody>
            <a:bodyPr>
              <a:prstTxWarp prst="textNoShape">
                <a:avLst/>
              </a:prstTxWarp>
            </a:bodyPr>
            <a:lstStyle/>
            <a:p>
              <a:endParaRPr lang="es-MX"/>
            </a:p>
          </p:txBody>
        </p:sp>
        <p:sp>
          <p:nvSpPr>
            <p:cNvPr id="324740" name="Freeform 132"/>
            <p:cNvSpPr>
              <a:spLocks/>
            </p:cNvSpPr>
            <p:nvPr/>
          </p:nvSpPr>
          <p:spPr bwMode="auto">
            <a:xfrm>
              <a:off x="4177" y="1157"/>
              <a:ext cx="204" cy="723"/>
            </a:xfrm>
            <a:custGeom>
              <a:avLst/>
              <a:gdLst/>
              <a:ahLst/>
              <a:cxnLst>
                <a:cxn ang="0">
                  <a:pos x="97" y="72"/>
                </a:cxn>
                <a:cxn ang="0">
                  <a:pos x="192" y="222"/>
                </a:cxn>
                <a:cxn ang="0">
                  <a:pos x="272" y="382"/>
                </a:cxn>
                <a:cxn ang="0">
                  <a:pos x="336" y="543"/>
                </a:cxn>
                <a:cxn ang="0">
                  <a:pos x="380" y="711"/>
                </a:cxn>
                <a:cxn ang="0">
                  <a:pos x="403" y="884"/>
                </a:cxn>
                <a:cxn ang="0">
                  <a:pos x="403" y="1060"/>
                </a:cxn>
                <a:cxn ang="0">
                  <a:pos x="376" y="1243"/>
                </a:cxn>
                <a:cxn ang="0">
                  <a:pos x="351" y="1344"/>
                </a:cxn>
                <a:cxn ang="0">
                  <a:pos x="342" y="1372"/>
                </a:cxn>
                <a:cxn ang="0">
                  <a:pos x="332" y="1406"/>
                </a:cxn>
                <a:cxn ang="0">
                  <a:pos x="321" y="1435"/>
                </a:cxn>
                <a:cxn ang="0">
                  <a:pos x="325" y="1376"/>
                </a:cxn>
                <a:cxn ang="0">
                  <a:pos x="340" y="1248"/>
                </a:cxn>
                <a:cxn ang="0">
                  <a:pos x="353" y="1121"/>
                </a:cxn>
                <a:cxn ang="0">
                  <a:pos x="359" y="994"/>
                </a:cxn>
                <a:cxn ang="0">
                  <a:pos x="351" y="861"/>
                </a:cxn>
                <a:cxn ang="0">
                  <a:pos x="329" y="724"/>
                </a:cxn>
                <a:cxn ang="0">
                  <a:pos x="287" y="577"/>
                </a:cxn>
                <a:cxn ang="0">
                  <a:pos x="220" y="422"/>
                </a:cxn>
                <a:cxn ang="0">
                  <a:pos x="169" y="325"/>
                </a:cxn>
                <a:cxn ang="0">
                  <a:pos x="148" y="294"/>
                </a:cxn>
                <a:cxn ang="0">
                  <a:pos x="125" y="262"/>
                </a:cxn>
                <a:cxn ang="0">
                  <a:pos x="100" y="232"/>
                </a:cxn>
                <a:cxn ang="0">
                  <a:pos x="76" y="199"/>
                </a:cxn>
                <a:cxn ang="0">
                  <a:pos x="49" y="171"/>
                </a:cxn>
                <a:cxn ang="0">
                  <a:pos x="26" y="146"/>
                </a:cxn>
                <a:cxn ang="0">
                  <a:pos x="5" y="123"/>
                </a:cxn>
                <a:cxn ang="0">
                  <a:pos x="5" y="97"/>
                </a:cxn>
                <a:cxn ang="0">
                  <a:pos x="13" y="66"/>
                </a:cxn>
                <a:cxn ang="0">
                  <a:pos x="21" y="40"/>
                </a:cxn>
                <a:cxn ang="0">
                  <a:pos x="32" y="13"/>
                </a:cxn>
                <a:cxn ang="0">
                  <a:pos x="45" y="0"/>
                </a:cxn>
              </a:cxnLst>
              <a:rect l="0" t="0" r="r" b="b"/>
              <a:pathLst>
                <a:path w="407" h="1444">
                  <a:moveTo>
                    <a:pt x="45" y="0"/>
                  </a:moveTo>
                  <a:lnTo>
                    <a:pt x="97" y="72"/>
                  </a:lnTo>
                  <a:lnTo>
                    <a:pt x="146" y="148"/>
                  </a:lnTo>
                  <a:lnTo>
                    <a:pt x="192" y="222"/>
                  </a:lnTo>
                  <a:lnTo>
                    <a:pt x="235" y="302"/>
                  </a:lnTo>
                  <a:lnTo>
                    <a:pt x="272" y="382"/>
                  </a:lnTo>
                  <a:lnTo>
                    <a:pt x="308" y="462"/>
                  </a:lnTo>
                  <a:lnTo>
                    <a:pt x="336" y="543"/>
                  </a:lnTo>
                  <a:lnTo>
                    <a:pt x="363" y="629"/>
                  </a:lnTo>
                  <a:lnTo>
                    <a:pt x="380" y="711"/>
                  </a:lnTo>
                  <a:lnTo>
                    <a:pt x="395" y="798"/>
                  </a:lnTo>
                  <a:lnTo>
                    <a:pt x="403" y="884"/>
                  </a:lnTo>
                  <a:lnTo>
                    <a:pt x="407" y="973"/>
                  </a:lnTo>
                  <a:lnTo>
                    <a:pt x="403" y="1060"/>
                  </a:lnTo>
                  <a:lnTo>
                    <a:pt x="393" y="1152"/>
                  </a:lnTo>
                  <a:lnTo>
                    <a:pt x="376" y="1243"/>
                  </a:lnTo>
                  <a:lnTo>
                    <a:pt x="355" y="1336"/>
                  </a:lnTo>
                  <a:lnTo>
                    <a:pt x="351" y="1344"/>
                  </a:lnTo>
                  <a:lnTo>
                    <a:pt x="348" y="1357"/>
                  </a:lnTo>
                  <a:lnTo>
                    <a:pt x="342" y="1372"/>
                  </a:lnTo>
                  <a:lnTo>
                    <a:pt x="338" y="1391"/>
                  </a:lnTo>
                  <a:lnTo>
                    <a:pt x="332" y="1406"/>
                  </a:lnTo>
                  <a:lnTo>
                    <a:pt x="327" y="1423"/>
                  </a:lnTo>
                  <a:lnTo>
                    <a:pt x="321" y="1435"/>
                  </a:lnTo>
                  <a:lnTo>
                    <a:pt x="317" y="1444"/>
                  </a:lnTo>
                  <a:lnTo>
                    <a:pt x="325" y="1376"/>
                  </a:lnTo>
                  <a:lnTo>
                    <a:pt x="332" y="1313"/>
                  </a:lnTo>
                  <a:lnTo>
                    <a:pt x="340" y="1248"/>
                  </a:lnTo>
                  <a:lnTo>
                    <a:pt x="350" y="1186"/>
                  </a:lnTo>
                  <a:lnTo>
                    <a:pt x="353" y="1121"/>
                  </a:lnTo>
                  <a:lnTo>
                    <a:pt x="359" y="1058"/>
                  </a:lnTo>
                  <a:lnTo>
                    <a:pt x="359" y="994"/>
                  </a:lnTo>
                  <a:lnTo>
                    <a:pt x="359" y="929"/>
                  </a:lnTo>
                  <a:lnTo>
                    <a:pt x="351" y="861"/>
                  </a:lnTo>
                  <a:lnTo>
                    <a:pt x="344" y="794"/>
                  </a:lnTo>
                  <a:lnTo>
                    <a:pt x="329" y="724"/>
                  </a:lnTo>
                  <a:lnTo>
                    <a:pt x="312" y="654"/>
                  </a:lnTo>
                  <a:lnTo>
                    <a:pt x="287" y="577"/>
                  </a:lnTo>
                  <a:lnTo>
                    <a:pt x="256" y="501"/>
                  </a:lnTo>
                  <a:lnTo>
                    <a:pt x="220" y="422"/>
                  </a:lnTo>
                  <a:lnTo>
                    <a:pt x="178" y="340"/>
                  </a:lnTo>
                  <a:lnTo>
                    <a:pt x="169" y="325"/>
                  </a:lnTo>
                  <a:lnTo>
                    <a:pt x="159" y="309"/>
                  </a:lnTo>
                  <a:lnTo>
                    <a:pt x="148" y="294"/>
                  </a:lnTo>
                  <a:lnTo>
                    <a:pt x="139" y="279"/>
                  </a:lnTo>
                  <a:lnTo>
                    <a:pt x="125" y="262"/>
                  </a:lnTo>
                  <a:lnTo>
                    <a:pt x="114" y="247"/>
                  </a:lnTo>
                  <a:lnTo>
                    <a:pt x="100" y="232"/>
                  </a:lnTo>
                  <a:lnTo>
                    <a:pt x="89" y="216"/>
                  </a:lnTo>
                  <a:lnTo>
                    <a:pt x="76" y="199"/>
                  </a:lnTo>
                  <a:lnTo>
                    <a:pt x="62" y="186"/>
                  </a:lnTo>
                  <a:lnTo>
                    <a:pt x="49" y="171"/>
                  </a:lnTo>
                  <a:lnTo>
                    <a:pt x="38" y="159"/>
                  </a:lnTo>
                  <a:lnTo>
                    <a:pt x="26" y="146"/>
                  </a:lnTo>
                  <a:lnTo>
                    <a:pt x="15" y="135"/>
                  </a:lnTo>
                  <a:lnTo>
                    <a:pt x="5" y="123"/>
                  </a:lnTo>
                  <a:lnTo>
                    <a:pt x="0" y="116"/>
                  </a:lnTo>
                  <a:lnTo>
                    <a:pt x="5" y="97"/>
                  </a:lnTo>
                  <a:lnTo>
                    <a:pt x="11" y="81"/>
                  </a:lnTo>
                  <a:lnTo>
                    <a:pt x="13" y="66"/>
                  </a:lnTo>
                  <a:lnTo>
                    <a:pt x="19" y="53"/>
                  </a:lnTo>
                  <a:lnTo>
                    <a:pt x="21" y="40"/>
                  </a:lnTo>
                  <a:lnTo>
                    <a:pt x="26" y="26"/>
                  </a:lnTo>
                  <a:lnTo>
                    <a:pt x="32" y="13"/>
                  </a:lnTo>
                  <a:lnTo>
                    <a:pt x="45" y="0"/>
                  </a:lnTo>
                  <a:lnTo>
                    <a:pt x="4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41" name="Freeform 133"/>
            <p:cNvSpPr>
              <a:spLocks/>
            </p:cNvSpPr>
            <p:nvPr/>
          </p:nvSpPr>
          <p:spPr bwMode="auto">
            <a:xfrm>
              <a:off x="3824" y="1173"/>
              <a:ext cx="389" cy="167"/>
            </a:xfrm>
            <a:custGeom>
              <a:avLst/>
              <a:gdLst/>
              <a:ahLst/>
              <a:cxnLst>
                <a:cxn ang="0">
                  <a:pos x="740" y="4"/>
                </a:cxn>
                <a:cxn ang="0">
                  <a:pos x="753" y="15"/>
                </a:cxn>
                <a:cxn ang="0">
                  <a:pos x="761" y="32"/>
                </a:cxn>
                <a:cxn ang="0">
                  <a:pos x="750" y="57"/>
                </a:cxn>
                <a:cxn ang="0">
                  <a:pos x="740" y="87"/>
                </a:cxn>
                <a:cxn ang="0">
                  <a:pos x="746" y="105"/>
                </a:cxn>
                <a:cxn ang="0">
                  <a:pos x="767" y="114"/>
                </a:cxn>
                <a:cxn ang="0">
                  <a:pos x="774" y="133"/>
                </a:cxn>
                <a:cxn ang="0">
                  <a:pos x="725" y="171"/>
                </a:cxn>
                <a:cxn ang="0">
                  <a:pos x="637" y="211"/>
                </a:cxn>
                <a:cxn ang="0">
                  <a:pos x="542" y="243"/>
                </a:cxn>
                <a:cxn ang="0">
                  <a:pos x="445" y="270"/>
                </a:cxn>
                <a:cxn ang="0">
                  <a:pos x="346" y="291"/>
                </a:cxn>
                <a:cxn ang="0">
                  <a:pos x="248" y="306"/>
                </a:cxn>
                <a:cxn ang="0">
                  <a:pos x="147" y="319"/>
                </a:cxn>
                <a:cxn ang="0">
                  <a:pos x="48" y="329"/>
                </a:cxn>
                <a:cxn ang="0">
                  <a:pos x="6" y="325"/>
                </a:cxn>
                <a:cxn ang="0">
                  <a:pos x="27" y="316"/>
                </a:cxn>
                <a:cxn ang="0">
                  <a:pos x="56" y="308"/>
                </a:cxn>
                <a:cxn ang="0">
                  <a:pos x="88" y="302"/>
                </a:cxn>
                <a:cxn ang="0">
                  <a:pos x="120" y="300"/>
                </a:cxn>
                <a:cxn ang="0">
                  <a:pos x="151" y="297"/>
                </a:cxn>
                <a:cxn ang="0">
                  <a:pos x="177" y="291"/>
                </a:cxn>
                <a:cxn ang="0">
                  <a:pos x="198" y="285"/>
                </a:cxn>
                <a:cxn ang="0">
                  <a:pos x="242" y="276"/>
                </a:cxn>
                <a:cxn ang="0">
                  <a:pos x="312" y="260"/>
                </a:cxn>
                <a:cxn ang="0">
                  <a:pos x="384" y="240"/>
                </a:cxn>
                <a:cxn ang="0">
                  <a:pos x="455" y="213"/>
                </a:cxn>
                <a:cxn ang="0">
                  <a:pos x="523" y="177"/>
                </a:cxn>
                <a:cxn ang="0">
                  <a:pos x="586" y="135"/>
                </a:cxn>
                <a:cxn ang="0">
                  <a:pos x="647" y="86"/>
                </a:cxn>
                <a:cxn ang="0">
                  <a:pos x="702" y="29"/>
                </a:cxn>
                <a:cxn ang="0">
                  <a:pos x="731" y="0"/>
                </a:cxn>
              </a:cxnLst>
              <a:rect l="0" t="0" r="r" b="b"/>
              <a:pathLst>
                <a:path w="780" h="335">
                  <a:moveTo>
                    <a:pt x="731" y="0"/>
                  </a:moveTo>
                  <a:lnTo>
                    <a:pt x="740" y="4"/>
                  </a:lnTo>
                  <a:lnTo>
                    <a:pt x="750" y="10"/>
                  </a:lnTo>
                  <a:lnTo>
                    <a:pt x="753" y="15"/>
                  </a:lnTo>
                  <a:lnTo>
                    <a:pt x="759" y="21"/>
                  </a:lnTo>
                  <a:lnTo>
                    <a:pt x="761" y="32"/>
                  </a:lnTo>
                  <a:lnTo>
                    <a:pt x="757" y="46"/>
                  </a:lnTo>
                  <a:lnTo>
                    <a:pt x="750" y="57"/>
                  </a:lnTo>
                  <a:lnTo>
                    <a:pt x="744" y="72"/>
                  </a:lnTo>
                  <a:lnTo>
                    <a:pt x="740" y="87"/>
                  </a:lnTo>
                  <a:lnTo>
                    <a:pt x="742" y="106"/>
                  </a:lnTo>
                  <a:lnTo>
                    <a:pt x="746" y="105"/>
                  </a:lnTo>
                  <a:lnTo>
                    <a:pt x="757" y="110"/>
                  </a:lnTo>
                  <a:lnTo>
                    <a:pt x="767" y="114"/>
                  </a:lnTo>
                  <a:lnTo>
                    <a:pt x="780" y="118"/>
                  </a:lnTo>
                  <a:lnTo>
                    <a:pt x="774" y="133"/>
                  </a:lnTo>
                  <a:lnTo>
                    <a:pt x="769" y="150"/>
                  </a:lnTo>
                  <a:lnTo>
                    <a:pt x="725" y="171"/>
                  </a:lnTo>
                  <a:lnTo>
                    <a:pt x="683" y="192"/>
                  </a:lnTo>
                  <a:lnTo>
                    <a:pt x="637" y="211"/>
                  </a:lnTo>
                  <a:lnTo>
                    <a:pt x="592" y="230"/>
                  </a:lnTo>
                  <a:lnTo>
                    <a:pt x="542" y="243"/>
                  </a:lnTo>
                  <a:lnTo>
                    <a:pt x="495" y="259"/>
                  </a:lnTo>
                  <a:lnTo>
                    <a:pt x="445" y="270"/>
                  </a:lnTo>
                  <a:lnTo>
                    <a:pt x="398" y="283"/>
                  </a:lnTo>
                  <a:lnTo>
                    <a:pt x="346" y="291"/>
                  </a:lnTo>
                  <a:lnTo>
                    <a:pt x="299" y="300"/>
                  </a:lnTo>
                  <a:lnTo>
                    <a:pt x="248" y="306"/>
                  </a:lnTo>
                  <a:lnTo>
                    <a:pt x="198" y="314"/>
                  </a:lnTo>
                  <a:lnTo>
                    <a:pt x="147" y="319"/>
                  </a:lnTo>
                  <a:lnTo>
                    <a:pt x="97" y="325"/>
                  </a:lnTo>
                  <a:lnTo>
                    <a:pt x="48" y="329"/>
                  </a:lnTo>
                  <a:lnTo>
                    <a:pt x="0" y="335"/>
                  </a:lnTo>
                  <a:lnTo>
                    <a:pt x="6" y="325"/>
                  </a:lnTo>
                  <a:lnTo>
                    <a:pt x="16" y="319"/>
                  </a:lnTo>
                  <a:lnTo>
                    <a:pt x="27" y="316"/>
                  </a:lnTo>
                  <a:lnTo>
                    <a:pt x="42" y="312"/>
                  </a:lnTo>
                  <a:lnTo>
                    <a:pt x="56" y="308"/>
                  </a:lnTo>
                  <a:lnTo>
                    <a:pt x="71" y="306"/>
                  </a:lnTo>
                  <a:lnTo>
                    <a:pt x="88" y="302"/>
                  </a:lnTo>
                  <a:lnTo>
                    <a:pt x="105" y="302"/>
                  </a:lnTo>
                  <a:lnTo>
                    <a:pt x="120" y="300"/>
                  </a:lnTo>
                  <a:lnTo>
                    <a:pt x="135" y="298"/>
                  </a:lnTo>
                  <a:lnTo>
                    <a:pt x="151" y="297"/>
                  </a:lnTo>
                  <a:lnTo>
                    <a:pt x="166" y="295"/>
                  </a:lnTo>
                  <a:lnTo>
                    <a:pt x="177" y="291"/>
                  </a:lnTo>
                  <a:lnTo>
                    <a:pt x="189" y="289"/>
                  </a:lnTo>
                  <a:lnTo>
                    <a:pt x="198" y="285"/>
                  </a:lnTo>
                  <a:lnTo>
                    <a:pt x="208" y="283"/>
                  </a:lnTo>
                  <a:lnTo>
                    <a:pt x="242" y="276"/>
                  </a:lnTo>
                  <a:lnTo>
                    <a:pt x="280" y="270"/>
                  </a:lnTo>
                  <a:lnTo>
                    <a:pt x="312" y="260"/>
                  </a:lnTo>
                  <a:lnTo>
                    <a:pt x="350" y="253"/>
                  </a:lnTo>
                  <a:lnTo>
                    <a:pt x="384" y="240"/>
                  </a:lnTo>
                  <a:lnTo>
                    <a:pt x="421" y="228"/>
                  </a:lnTo>
                  <a:lnTo>
                    <a:pt x="455" y="213"/>
                  </a:lnTo>
                  <a:lnTo>
                    <a:pt x="491" y="198"/>
                  </a:lnTo>
                  <a:lnTo>
                    <a:pt x="523" y="177"/>
                  </a:lnTo>
                  <a:lnTo>
                    <a:pt x="556" y="158"/>
                  </a:lnTo>
                  <a:lnTo>
                    <a:pt x="586" y="135"/>
                  </a:lnTo>
                  <a:lnTo>
                    <a:pt x="618" y="112"/>
                  </a:lnTo>
                  <a:lnTo>
                    <a:pt x="647" y="86"/>
                  </a:lnTo>
                  <a:lnTo>
                    <a:pt x="675" y="59"/>
                  </a:lnTo>
                  <a:lnTo>
                    <a:pt x="702" y="29"/>
                  </a:lnTo>
                  <a:lnTo>
                    <a:pt x="731" y="0"/>
                  </a:lnTo>
                  <a:lnTo>
                    <a:pt x="73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42" name="Freeform 134"/>
            <p:cNvSpPr>
              <a:spLocks/>
            </p:cNvSpPr>
            <p:nvPr/>
          </p:nvSpPr>
          <p:spPr bwMode="auto">
            <a:xfrm>
              <a:off x="4543" y="1074"/>
              <a:ext cx="289" cy="198"/>
            </a:xfrm>
            <a:custGeom>
              <a:avLst/>
              <a:gdLst/>
              <a:ahLst/>
              <a:cxnLst>
                <a:cxn ang="0">
                  <a:pos x="490" y="0"/>
                </a:cxn>
                <a:cxn ang="0">
                  <a:pos x="511" y="10"/>
                </a:cxn>
                <a:cxn ang="0">
                  <a:pos x="540" y="23"/>
                </a:cxn>
                <a:cxn ang="0">
                  <a:pos x="566" y="38"/>
                </a:cxn>
                <a:cxn ang="0">
                  <a:pos x="559" y="48"/>
                </a:cxn>
                <a:cxn ang="0">
                  <a:pos x="523" y="55"/>
                </a:cxn>
                <a:cxn ang="0">
                  <a:pos x="486" y="65"/>
                </a:cxn>
                <a:cxn ang="0">
                  <a:pos x="452" y="82"/>
                </a:cxn>
                <a:cxn ang="0">
                  <a:pos x="429" y="114"/>
                </a:cxn>
                <a:cxn ang="0">
                  <a:pos x="418" y="154"/>
                </a:cxn>
                <a:cxn ang="0">
                  <a:pos x="403" y="194"/>
                </a:cxn>
                <a:cxn ang="0">
                  <a:pos x="384" y="232"/>
                </a:cxn>
                <a:cxn ang="0">
                  <a:pos x="355" y="266"/>
                </a:cxn>
                <a:cxn ang="0">
                  <a:pos x="319" y="299"/>
                </a:cxn>
                <a:cxn ang="0">
                  <a:pos x="275" y="331"/>
                </a:cxn>
                <a:cxn ang="0">
                  <a:pos x="220" y="362"/>
                </a:cxn>
                <a:cxn ang="0">
                  <a:pos x="184" y="379"/>
                </a:cxn>
                <a:cxn ang="0">
                  <a:pos x="165" y="382"/>
                </a:cxn>
                <a:cxn ang="0">
                  <a:pos x="139" y="384"/>
                </a:cxn>
                <a:cxn ang="0">
                  <a:pos x="108" y="388"/>
                </a:cxn>
                <a:cxn ang="0">
                  <a:pos x="76" y="392"/>
                </a:cxn>
                <a:cxn ang="0">
                  <a:pos x="42" y="394"/>
                </a:cxn>
                <a:cxn ang="0">
                  <a:pos x="17" y="396"/>
                </a:cxn>
                <a:cxn ang="0">
                  <a:pos x="0" y="398"/>
                </a:cxn>
                <a:cxn ang="0">
                  <a:pos x="80" y="375"/>
                </a:cxn>
                <a:cxn ang="0">
                  <a:pos x="159" y="346"/>
                </a:cxn>
                <a:cxn ang="0">
                  <a:pos x="230" y="310"/>
                </a:cxn>
                <a:cxn ang="0">
                  <a:pos x="291" y="270"/>
                </a:cxn>
                <a:cxn ang="0">
                  <a:pos x="334" y="221"/>
                </a:cxn>
                <a:cxn ang="0">
                  <a:pos x="363" y="164"/>
                </a:cxn>
                <a:cxn ang="0">
                  <a:pos x="369" y="97"/>
                </a:cxn>
                <a:cxn ang="0">
                  <a:pos x="351" y="23"/>
                </a:cxn>
                <a:cxn ang="0">
                  <a:pos x="390" y="14"/>
                </a:cxn>
                <a:cxn ang="0">
                  <a:pos x="424" y="12"/>
                </a:cxn>
                <a:cxn ang="0">
                  <a:pos x="454" y="8"/>
                </a:cxn>
                <a:cxn ang="0">
                  <a:pos x="486" y="0"/>
                </a:cxn>
              </a:cxnLst>
              <a:rect l="0" t="0" r="r" b="b"/>
              <a:pathLst>
                <a:path w="578" h="398">
                  <a:moveTo>
                    <a:pt x="486" y="0"/>
                  </a:moveTo>
                  <a:lnTo>
                    <a:pt x="490" y="0"/>
                  </a:lnTo>
                  <a:lnTo>
                    <a:pt x="500" y="4"/>
                  </a:lnTo>
                  <a:lnTo>
                    <a:pt x="511" y="10"/>
                  </a:lnTo>
                  <a:lnTo>
                    <a:pt x="526" y="17"/>
                  </a:lnTo>
                  <a:lnTo>
                    <a:pt x="540" y="23"/>
                  </a:lnTo>
                  <a:lnTo>
                    <a:pt x="555" y="31"/>
                  </a:lnTo>
                  <a:lnTo>
                    <a:pt x="566" y="38"/>
                  </a:lnTo>
                  <a:lnTo>
                    <a:pt x="578" y="46"/>
                  </a:lnTo>
                  <a:lnTo>
                    <a:pt x="559" y="48"/>
                  </a:lnTo>
                  <a:lnTo>
                    <a:pt x="542" y="52"/>
                  </a:lnTo>
                  <a:lnTo>
                    <a:pt x="523" y="55"/>
                  </a:lnTo>
                  <a:lnTo>
                    <a:pt x="505" y="61"/>
                  </a:lnTo>
                  <a:lnTo>
                    <a:pt x="486" y="65"/>
                  </a:lnTo>
                  <a:lnTo>
                    <a:pt x="469" y="73"/>
                  </a:lnTo>
                  <a:lnTo>
                    <a:pt x="452" y="82"/>
                  </a:lnTo>
                  <a:lnTo>
                    <a:pt x="435" y="95"/>
                  </a:lnTo>
                  <a:lnTo>
                    <a:pt x="429" y="114"/>
                  </a:lnTo>
                  <a:lnTo>
                    <a:pt x="426" y="135"/>
                  </a:lnTo>
                  <a:lnTo>
                    <a:pt x="418" y="154"/>
                  </a:lnTo>
                  <a:lnTo>
                    <a:pt x="412" y="175"/>
                  </a:lnTo>
                  <a:lnTo>
                    <a:pt x="403" y="194"/>
                  </a:lnTo>
                  <a:lnTo>
                    <a:pt x="395" y="213"/>
                  </a:lnTo>
                  <a:lnTo>
                    <a:pt x="384" y="232"/>
                  </a:lnTo>
                  <a:lnTo>
                    <a:pt x="372" y="251"/>
                  </a:lnTo>
                  <a:lnTo>
                    <a:pt x="355" y="266"/>
                  </a:lnTo>
                  <a:lnTo>
                    <a:pt x="338" y="284"/>
                  </a:lnTo>
                  <a:lnTo>
                    <a:pt x="319" y="299"/>
                  </a:lnTo>
                  <a:lnTo>
                    <a:pt x="300" y="316"/>
                  </a:lnTo>
                  <a:lnTo>
                    <a:pt x="275" y="331"/>
                  </a:lnTo>
                  <a:lnTo>
                    <a:pt x="251" y="346"/>
                  </a:lnTo>
                  <a:lnTo>
                    <a:pt x="220" y="362"/>
                  </a:lnTo>
                  <a:lnTo>
                    <a:pt x="192" y="379"/>
                  </a:lnTo>
                  <a:lnTo>
                    <a:pt x="184" y="379"/>
                  </a:lnTo>
                  <a:lnTo>
                    <a:pt x="177" y="381"/>
                  </a:lnTo>
                  <a:lnTo>
                    <a:pt x="165" y="382"/>
                  </a:lnTo>
                  <a:lnTo>
                    <a:pt x="154" y="384"/>
                  </a:lnTo>
                  <a:lnTo>
                    <a:pt x="139" y="384"/>
                  </a:lnTo>
                  <a:lnTo>
                    <a:pt x="123" y="388"/>
                  </a:lnTo>
                  <a:lnTo>
                    <a:pt x="108" y="388"/>
                  </a:lnTo>
                  <a:lnTo>
                    <a:pt x="93" y="392"/>
                  </a:lnTo>
                  <a:lnTo>
                    <a:pt x="76" y="392"/>
                  </a:lnTo>
                  <a:lnTo>
                    <a:pt x="59" y="394"/>
                  </a:lnTo>
                  <a:lnTo>
                    <a:pt x="42" y="394"/>
                  </a:lnTo>
                  <a:lnTo>
                    <a:pt x="30" y="396"/>
                  </a:lnTo>
                  <a:lnTo>
                    <a:pt x="17" y="396"/>
                  </a:lnTo>
                  <a:lnTo>
                    <a:pt x="7" y="398"/>
                  </a:lnTo>
                  <a:lnTo>
                    <a:pt x="0" y="398"/>
                  </a:lnTo>
                  <a:lnTo>
                    <a:pt x="38" y="386"/>
                  </a:lnTo>
                  <a:lnTo>
                    <a:pt x="80" y="375"/>
                  </a:lnTo>
                  <a:lnTo>
                    <a:pt x="120" y="360"/>
                  </a:lnTo>
                  <a:lnTo>
                    <a:pt x="159" y="346"/>
                  </a:lnTo>
                  <a:lnTo>
                    <a:pt x="196" y="327"/>
                  </a:lnTo>
                  <a:lnTo>
                    <a:pt x="230" y="310"/>
                  </a:lnTo>
                  <a:lnTo>
                    <a:pt x="260" y="291"/>
                  </a:lnTo>
                  <a:lnTo>
                    <a:pt x="291" y="270"/>
                  </a:lnTo>
                  <a:lnTo>
                    <a:pt x="313" y="246"/>
                  </a:lnTo>
                  <a:lnTo>
                    <a:pt x="334" y="221"/>
                  </a:lnTo>
                  <a:lnTo>
                    <a:pt x="351" y="192"/>
                  </a:lnTo>
                  <a:lnTo>
                    <a:pt x="363" y="164"/>
                  </a:lnTo>
                  <a:lnTo>
                    <a:pt x="369" y="132"/>
                  </a:lnTo>
                  <a:lnTo>
                    <a:pt x="369" y="97"/>
                  </a:lnTo>
                  <a:lnTo>
                    <a:pt x="363" y="61"/>
                  </a:lnTo>
                  <a:lnTo>
                    <a:pt x="351" y="23"/>
                  </a:lnTo>
                  <a:lnTo>
                    <a:pt x="370" y="17"/>
                  </a:lnTo>
                  <a:lnTo>
                    <a:pt x="390" y="14"/>
                  </a:lnTo>
                  <a:lnTo>
                    <a:pt x="407" y="12"/>
                  </a:lnTo>
                  <a:lnTo>
                    <a:pt x="424" y="12"/>
                  </a:lnTo>
                  <a:lnTo>
                    <a:pt x="439" y="10"/>
                  </a:lnTo>
                  <a:lnTo>
                    <a:pt x="454" y="8"/>
                  </a:lnTo>
                  <a:lnTo>
                    <a:pt x="469" y="4"/>
                  </a:lnTo>
                  <a:lnTo>
                    <a:pt x="486" y="0"/>
                  </a:lnTo>
                  <a:lnTo>
                    <a:pt x="48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43" name="Freeform 135"/>
            <p:cNvSpPr>
              <a:spLocks/>
            </p:cNvSpPr>
            <p:nvPr/>
          </p:nvSpPr>
          <p:spPr bwMode="auto">
            <a:xfrm>
              <a:off x="4828" y="1110"/>
              <a:ext cx="660" cy="641"/>
            </a:xfrm>
            <a:custGeom>
              <a:avLst/>
              <a:gdLst/>
              <a:ahLst/>
              <a:cxnLst>
                <a:cxn ang="0">
                  <a:pos x="1036" y="1148"/>
                </a:cxn>
                <a:cxn ang="0">
                  <a:pos x="856" y="1043"/>
                </a:cxn>
                <a:cxn ang="0">
                  <a:pos x="683" y="912"/>
                </a:cxn>
                <a:cxn ang="0">
                  <a:pos x="519" y="760"/>
                </a:cxn>
                <a:cxn ang="0">
                  <a:pos x="369" y="596"/>
                </a:cxn>
                <a:cxn ang="0">
                  <a:pos x="238" y="427"/>
                </a:cxn>
                <a:cxn ang="0">
                  <a:pos x="131" y="256"/>
                </a:cxn>
                <a:cxn ang="0">
                  <a:pos x="59" y="97"/>
                </a:cxn>
                <a:cxn ang="0">
                  <a:pos x="29" y="9"/>
                </a:cxn>
                <a:cxn ang="0">
                  <a:pos x="19" y="5"/>
                </a:cxn>
                <a:cxn ang="0">
                  <a:pos x="14" y="11"/>
                </a:cxn>
                <a:cxn ang="0">
                  <a:pos x="4" y="9"/>
                </a:cxn>
                <a:cxn ang="0">
                  <a:pos x="10" y="55"/>
                </a:cxn>
                <a:cxn ang="0">
                  <a:pos x="44" y="173"/>
                </a:cxn>
                <a:cxn ang="0">
                  <a:pos x="93" y="294"/>
                </a:cxn>
                <a:cxn ang="0">
                  <a:pos x="156" y="418"/>
                </a:cxn>
                <a:cxn ang="0">
                  <a:pos x="228" y="536"/>
                </a:cxn>
                <a:cxn ang="0">
                  <a:pos x="312" y="650"/>
                </a:cxn>
                <a:cxn ang="0">
                  <a:pos x="405" y="756"/>
                </a:cxn>
                <a:cxn ang="0">
                  <a:pos x="504" y="853"/>
                </a:cxn>
                <a:cxn ang="0">
                  <a:pos x="605" y="937"/>
                </a:cxn>
                <a:cxn ang="0">
                  <a:pos x="706" y="1005"/>
                </a:cxn>
                <a:cxn ang="0">
                  <a:pos x="806" y="1066"/>
                </a:cxn>
                <a:cxn ang="0">
                  <a:pos x="909" y="1119"/>
                </a:cxn>
                <a:cxn ang="0">
                  <a:pos x="1008" y="1163"/>
                </a:cxn>
                <a:cxn ang="0">
                  <a:pos x="1103" y="1201"/>
                </a:cxn>
                <a:cxn ang="0">
                  <a:pos x="1194" y="1235"/>
                </a:cxn>
                <a:cxn ang="0">
                  <a:pos x="1280" y="1267"/>
                </a:cxn>
                <a:cxn ang="0">
                  <a:pos x="1318" y="1277"/>
                </a:cxn>
                <a:cxn ang="0">
                  <a:pos x="1301" y="1267"/>
                </a:cxn>
                <a:cxn ang="0">
                  <a:pos x="1274" y="1254"/>
                </a:cxn>
                <a:cxn ang="0">
                  <a:pos x="1240" y="1241"/>
                </a:cxn>
                <a:cxn ang="0">
                  <a:pos x="1204" y="1226"/>
                </a:cxn>
                <a:cxn ang="0">
                  <a:pos x="1168" y="1212"/>
                </a:cxn>
                <a:cxn ang="0">
                  <a:pos x="1141" y="1199"/>
                </a:cxn>
                <a:cxn ang="0">
                  <a:pos x="1126" y="1190"/>
                </a:cxn>
              </a:cxnLst>
              <a:rect l="0" t="0" r="r" b="b"/>
              <a:pathLst>
                <a:path w="1322" h="1283">
                  <a:moveTo>
                    <a:pt x="1126" y="1190"/>
                  </a:moveTo>
                  <a:lnTo>
                    <a:pt x="1036" y="1148"/>
                  </a:lnTo>
                  <a:lnTo>
                    <a:pt x="947" y="1100"/>
                  </a:lnTo>
                  <a:lnTo>
                    <a:pt x="856" y="1043"/>
                  </a:lnTo>
                  <a:lnTo>
                    <a:pt x="770" y="980"/>
                  </a:lnTo>
                  <a:lnTo>
                    <a:pt x="683" y="912"/>
                  </a:lnTo>
                  <a:lnTo>
                    <a:pt x="601" y="838"/>
                  </a:lnTo>
                  <a:lnTo>
                    <a:pt x="519" y="760"/>
                  </a:lnTo>
                  <a:lnTo>
                    <a:pt x="443" y="682"/>
                  </a:lnTo>
                  <a:lnTo>
                    <a:pt x="369" y="596"/>
                  </a:lnTo>
                  <a:lnTo>
                    <a:pt x="301" y="513"/>
                  </a:lnTo>
                  <a:lnTo>
                    <a:pt x="238" y="427"/>
                  </a:lnTo>
                  <a:lnTo>
                    <a:pt x="185" y="342"/>
                  </a:lnTo>
                  <a:lnTo>
                    <a:pt x="131" y="256"/>
                  </a:lnTo>
                  <a:lnTo>
                    <a:pt x="93" y="176"/>
                  </a:lnTo>
                  <a:lnTo>
                    <a:pt x="59" y="97"/>
                  </a:lnTo>
                  <a:lnTo>
                    <a:pt x="36" y="22"/>
                  </a:lnTo>
                  <a:lnTo>
                    <a:pt x="29" y="9"/>
                  </a:lnTo>
                  <a:lnTo>
                    <a:pt x="23" y="5"/>
                  </a:lnTo>
                  <a:lnTo>
                    <a:pt x="19" y="5"/>
                  </a:lnTo>
                  <a:lnTo>
                    <a:pt x="17" y="9"/>
                  </a:lnTo>
                  <a:lnTo>
                    <a:pt x="14" y="11"/>
                  </a:lnTo>
                  <a:lnTo>
                    <a:pt x="10" y="13"/>
                  </a:lnTo>
                  <a:lnTo>
                    <a:pt x="4" y="9"/>
                  </a:lnTo>
                  <a:lnTo>
                    <a:pt x="0" y="0"/>
                  </a:lnTo>
                  <a:lnTo>
                    <a:pt x="10" y="55"/>
                  </a:lnTo>
                  <a:lnTo>
                    <a:pt x="25" y="114"/>
                  </a:lnTo>
                  <a:lnTo>
                    <a:pt x="44" y="173"/>
                  </a:lnTo>
                  <a:lnTo>
                    <a:pt x="69" y="235"/>
                  </a:lnTo>
                  <a:lnTo>
                    <a:pt x="93" y="294"/>
                  </a:lnTo>
                  <a:lnTo>
                    <a:pt x="124" y="357"/>
                  </a:lnTo>
                  <a:lnTo>
                    <a:pt x="156" y="418"/>
                  </a:lnTo>
                  <a:lnTo>
                    <a:pt x="194" y="479"/>
                  </a:lnTo>
                  <a:lnTo>
                    <a:pt x="228" y="536"/>
                  </a:lnTo>
                  <a:lnTo>
                    <a:pt x="270" y="595"/>
                  </a:lnTo>
                  <a:lnTo>
                    <a:pt x="312" y="650"/>
                  </a:lnTo>
                  <a:lnTo>
                    <a:pt x="360" y="707"/>
                  </a:lnTo>
                  <a:lnTo>
                    <a:pt x="405" y="756"/>
                  </a:lnTo>
                  <a:lnTo>
                    <a:pt x="455" y="807"/>
                  </a:lnTo>
                  <a:lnTo>
                    <a:pt x="504" y="853"/>
                  </a:lnTo>
                  <a:lnTo>
                    <a:pt x="555" y="899"/>
                  </a:lnTo>
                  <a:lnTo>
                    <a:pt x="605" y="937"/>
                  </a:lnTo>
                  <a:lnTo>
                    <a:pt x="654" y="973"/>
                  </a:lnTo>
                  <a:lnTo>
                    <a:pt x="706" y="1005"/>
                  </a:lnTo>
                  <a:lnTo>
                    <a:pt x="757" y="1037"/>
                  </a:lnTo>
                  <a:lnTo>
                    <a:pt x="806" y="1066"/>
                  </a:lnTo>
                  <a:lnTo>
                    <a:pt x="858" y="1094"/>
                  </a:lnTo>
                  <a:lnTo>
                    <a:pt x="909" y="1119"/>
                  </a:lnTo>
                  <a:lnTo>
                    <a:pt x="960" y="1144"/>
                  </a:lnTo>
                  <a:lnTo>
                    <a:pt x="1008" y="1163"/>
                  </a:lnTo>
                  <a:lnTo>
                    <a:pt x="1055" y="1184"/>
                  </a:lnTo>
                  <a:lnTo>
                    <a:pt x="1103" y="1201"/>
                  </a:lnTo>
                  <a:lnTo>
                    <a:pt x="1151" y="1220"/>
                  </a:lnTo>
                  <a:lnTo>
                    <a:pt x="1194" y="1235"/>
                  </a:lnTo>
                  <a:lnTo>
                    <a:pt x="1238" y="1252"/>
                  </a:lnTo>
                  <a:lnTo>
                    <a:pt x="1280" y="1267"/>
                  </a:lnTo>
                  <a:lnTo>
                    <a:pt x="1322" y="1283"/>
                  </a:lnTo>
                  <a:lnTo>
                    <a:pt x="1318" y="1277"/>
                  </a:lnTo>
                  <a:lnTo>
                    <a:pt x="1312" y="1273"/>
                  </a:lnTo>
                  <a:lnTo>
                    <a:pt x="1301" y="1267"/>
                  </a:lnTo>
                  <a:lnTo>
                    <a:pt x="1289" y="1262"/>
                  </a:lnTo>
                  <a:lnTo>
                    <a:pt x="1274" y="1254"/>
                  </a:lnTo>
                  <a:lnTo>
                    <a:pt x="1259" y="1248"/>
                  </a:lnTo>
                  <a:lnTo>
                    <a:pt x="1240" y="1241"/>
                  </a:lnTo>
                  <a:lnTo>
                    <a:pt x="1223" y="1235"/>
                  </a:lnTo>
                  <a:lnTo>
                    <a:pt x="1204" y="1226"/>
                  </a:lnTo>
                  <a:lnTo>
                    <a:pt x="1185" y="1218"/>
                  </a:lnTo>
                  <a:lnTo>
                    <a:pt x="1168" y="1212"/>
                  </a:lnTo>
                  <a:lnTo>
                    <a:pt x="1154" y="1207"/>
                  </a:lnTo>
                  <a:lnTo>
                    <a:pt x="1141" y="1199"/>
                  </a:lnTo>
                  <a:lnTo>
                    <a:pt x="1133" y="1195"/>
                  </a:lnTo>
                  <a:lnTo>
                    <a:pt x="1126" y="1190"/>
                  </a:lnTo>
                  <a:lnTo>
                    <a:pt x="1126" y="1190"/>
                  </a:lnTo>
                  <a:close/>
                </a:path>
              </a:pathLst>
            </a:custGeom>
            <a:solidFill>
              <a:srgbClr val="297DB8"/>
            </a:solidFill>
            <a:ln w="9525">
              <a:noFill/>
              <a:round/>
              <a:headEnd/>
              <a:tailEnd/>
            </a:ln>
          </p:spPr>
          <p:txBody>
            <a:bodyPr>
              <a:prstTxWarp prst="textNoShape">
                <a:avLst/>
              </a:prstTxWarp>
            </a:bodyPr>
            <a:lstStyle/>
            <a:p>
              <a:endParaRPr lang="es-MX"/>
            </a:p>
          </p:txBody>
        </p:sp>
        <p:sp>
          <p:nvSpPr>
            <p:cNvPr id="324744" name="Freeform 136"/>
            <p:cNvSpPr>
              <a:spLocks/>
            </p:cNvSpPr>
            <p:nvPr/>
          </p:nvSpPr>
          <p:spPr bwMode="auto">
            <a:xfrm>
              <a:off x="4344" y="1100"/>
              <a:ext cx="404" cy="155"/>
            </a:xfrm>
            <a:custGeom>
              <a:avLst/>
              <a:gdLst/>
              <a:ahLst/>
              <a:cxnLst>
                <a:cxn ang="0">
                  <a:pos x="799" y="22"/>
                </a:cxn>
                <a:cxn ang="0">
                  <a:pos x="809" y="70"/>
                </a:cxn>
                <a:cxn ang="0">
                  <a:pos x="801" y="119"/>
                </a:cxn>
                <a:cxn ang="0">
                  <a:pos x="780" y="169"/>
                </a:cxn>
                <a:cxn ang="0">
                  <a:pos x="748" y="214"/>
                </a:cxn>
                <a:cxn ang="0">
                  <a:pos x="706" y="252"/>
                </a:cxn>
                <a:cxn ang="0">
                  <a:pos x="658" y="283"/>
                </a:cxn>
                <a:cxn ang="0">
                  <a:pos x="609" y="304"/>
                </a:cxn>
                <a:cxn ang="0">
                  <a:pos x="586" y="296"/>
                </a:cxn>
                <a:cxn ang="0">
                  <a:pos x="594" y="273"/>
                </a:cxn>
                <a:cxn ang="0">
                  <a:pos x="618" y="247"/>
                </a:cxn>
                <a:cxn ang="0">
                  <a:pos x="658" y="214"/>
                </a:cxn>
                <a:cxn ang="0">
                  <a:pos x="681" y="188"/>
                </a:cxn>
                <a:cxn ang="0">
                  <a:pos x="693" y="167"/>
                </a:cxn>
                <a:cxn ang="0">
                  <a:pos x="653" y="148"/>
                </a:cxn>
                <a:cxn ang="0">
                  <a:pos x="567" y="136"/>
                </a:cxn>
                <a:cxn ang="0">
                  <a:pos x="480" y="129"/>
                </a:cxn>
                <a:cxn ang="0">
                  <a:pos x="392" y="129"/>
                </a:cxn>
                <a:cxn ang="0">
                  <a:pos x="303" y="131"/>
                </a:cxn>
                <a:cxn ang="0">
                  <a:pos x="213" y="138"/>
                </a:cxn>
                <a:cxn ang="0">
                  <a:pos x="126" y="152"/>
                </a:cxn>
                <a:cxn ang="0">
                  <a:pos x="44" y="169"/>
                </a:cxn>
                <a:cxn ang="0">
                  <a:pos x="0" y="169"/>
                </a:cxn>
                <a:cxn ang="0">
                  <a:pos x="16" y="150"/>
                </a:cxn>
                <a:cxn ang="0">
                  <a:pos x="90" y="123"/>
                </a:cxn>
                <a:cxn ang="0">
                  <a:pos x="215" y="95"/>
                </a:cxn>
                <a:cxn ang="0">
                  <a:pos x="316" y="79"/>
                </a:cxn>
                <a:cxn ang="0">
                  <a:pos x="400" y="72"/>
                </a:cxn>
                <a:cxn ang="0">
                  <a:pos x="474" y="74"/>
                </a:cxn>
                <a:cxn ang="0">
                  <a:pos x="542" y="78"/>
                </a:cxn>
                <a:cxn ang="0">
                  <a:pos x="611" y="87"/>
                </a:cxn>
                <a:cxn ang="0">
                  <a:pos x="687" y="98"/>
                </a:cxn>
                <a:cxn ang="0">
                  <a:pos x="742" y="91"/>
                </a:cxn>
                <a:cxn ang="0">
                  <a:pos x="755" y="64"/>
                </a:cxn>
                <a:cxn ang="0">
                  <a:pos x="763" y="38"/>
                </a:cxn>
                <a:cxn ang="0">
                  <a:pos x="774" y="11"/>
                </a:cxn>
                <a:cxn ang="0">
                  <a:pos x="788" y="0"/>
                </a:cxn>
              </a:cxnLst>
              <a:rect l="0" t="0" r="r" b="b"/>
              <a:pathLst>
                <a:path w="809" h="309">
                  <a:moveTo>
                    <a:pt x="788" y="0"/>
                  </a:moveTo>
                  <a:lnTo>
                    <a:pt x="799" y="22"/>
                  </a:lnTo>
                  <a:lnTo>
                    <a:pt x="807" y="45"/>
                  </a:lnTo>
                  <a:lnTo>
                    <a:pt x="809" y="70"/>
                  </a:lnTo>
                  <a:lnTo>
                    <a:pt x="809" y="97"/>
                  </a:lnTo>
                  <a:lnTo>
                    <a:pt x="801" y="119"/>
                  </a:lnTo>
                  <a:lnTo>
                    <a:pt x="793" y="144"/>
                  </a:lnTo>
                  <a:lnTo>
                    <a:pt x="780" y="169"/>
                  </a:lnTo>
                  <a:lnTo>
                    <a:pt x="767" y="193"/>
                  </a:lnTo>
                  <a:lnTo>
                    <a:pt x="748" y="214"/>
                  </a:lnTo>
                  <a:lnTo>
                    <a:pt x="729" y="235"/>
                  </a:lnTo>
                  <a:lnTo>
                    <a:pt x="706" y="252"/>
                  </a:lnTo>
                  <a:lnTo>
                    <a:pt x="685" y="271"/>
                  </a:lnTo>
                  <a:lnTo>
                    <a:pt x="658" y="283"/>
                  </a:lnTo>
                  <a:lnTo>
                    <a:pt x="635" y="296"/>
                  </a:lnTo>
                  <a:lnTo>
                    <a:pt x="609" y="304"/>
                  </a:lnTo>
                  <a:lnTo>
                    <a:pt x="586" y="309"/>
                  </a:lnTo>
                  <a:lnTo>
                    <a:pt x="586" y="296"/>
                  </a:lnTo>
                  <a:lnTo>
                    <a:pt x="590" y="285"/>
                  </a:lnTo>
                  <a:lnTo>
                    <a:pt x="594" y="273"/>
                  </a:lnTo>
                  <a:lnTo>
                    <a:pt x="601" y="266"/>
                  </a:lnTo>
                  <a:lnTo>
                    <a:pt x="618" y="247"/>
                  </a:lnTo>
                  <a:lnTo>
                    <a:pt x="639" y="231"/>
                  </a:lnTo>
                  <a:lnTo>
                    <a:pt x="658" y="214"/>
                  </a:lnTo>
                  <a:lnTo>
                    <a:pt x="675" y="197"/>
                  </a:lnTo>
                  <a:lnTo>
                    <a:pt x="681" y="188"/>
                  </a:lnTo>
                  <a:lnTo>
                    <a:pt x="689" y="178"/>
                  </a:lnTo>
                  <a:lnTo>
                    <a:pt x="693" y="167"/>
                  </a:lnTo>
                  <a:lnTo>
                    <a:pt x="694" y="157"/>
                  </a:lnTo>
                  <a:lnTo>
                    <a:pt x="653" y="148"/>
                  </a:lnTo>
                  <a:lnTo>
                    <a:pt x="611" y="142"/>
                  </a:lnTo>
                  <a:lnTo>
                    <a:pt x="567" y="136"/>
                  </a:lnTo>
                  <a:lnTo>
                    <a:pt x="525" y="133"/>
                  </a:lnTo>
                  <a:lnTo>
                    <a:pt x="480" y="129"/>
                  </a:lnTo>
                  <a:lnTo>
                    <a:pt x="436" y="129"/>
                  </a:lnTo>
                  <a:lnTo>
                    <a:pt x="392" y="129"/>
                  </a:lnTo>
                  <a:lnTo>
                    <a:pt x="348" y="131"/>
                  </a:lnTo>
                  <a:lnTo>
                    <a:pt x="303" y="131"/>
                  </a:lnTo>
                  <a:lnTo>
                    <a:pt x="257" y="135"/>
                  </a:lnTo>
                  <a:lnTo>
                    <a:pt x="213" y="138"/>
                  </a:lnTo>
                  <a:lnTo>
                    <a:pt x="170" y="146"/>
                  </a:lnTo>
                  <a:lnTo>
                    <a:pt x="126" y="152"/>
                  </a:lnTo>
                  <a:lnTo>
                    <a:pt x="84" y="159"/>
                  </a:lnTo>
                  <a:lnTo>
                    <a:pt x="44" y="169"/>
                  </a:lnTo>
                  <a:lnTo>
                    <a:pt x="6" y="180"/>
                  </a:lnTo>
                  <a:lnTo>
                    <a:pt x="0" y="169"/>
                  </a:lnTo>
                  <a:lnTo>
                    <a:pt x="8" y="159"/>
                  </a:lnTo>
                  <a:lnTo>
                    <a:pt x="16" y="150"/>
                  </a:lnTo>
                  <a:lnTo>
                    <a:pt x="18" y="144"/>
                  </a:lnTo>
                  <a:lnTo>
                    <a:pt x="90" y="123"/>
                  </a:lnTo>
                  <a:lnTo>
                    <a:pt x="156" y="108"/>
                  </a:lnTo>
                  <a:lnTo>
                    <a:pt x="215" y="95"/>
                  </a:lnTo>
                  <a:lnTo>
                    <a:pt x="269" y="87"/>
                  </a:lnTo>
                  <a:lnTo>
                    <a:pt x="316" y="79"/>
                  </a:lnTo>
                  <a:lnTo>
                    <a:pt x="360" y="74"/>
                  </a:lnTo>
                  <a:lnTo>
                    <a:pt x="400" y="72"/>
                  </a:lnTo>
                  <a:lnTo>
                    <a:pt x="440" y="74"/>
                  </a:lnTo>
                  <a:lnTo>
                    <a:pt x="474" y="74"/>
                  </a:lnTo>
                  <a:lnTo>
                    <a:pt x="508" y="76"/>
                  </a:lnTo>
                  <a:lnTo>
                    <a:pt x="542" y="78"/>
                  </a:lnTo>
                  <a:lnTo>
                    <a:pt x="577" y="83"/>
                  </a:lnTo>
                  <a:lnTo>
                    <a:pt x="611" y="87"/>
                  </a:lnTo>
                  <a:lnTo>
                    <a:pt x="647" y="93"/>
                  </a:lnTo>
                  <a:lnTo>
                    <a:pt x="687" y="98"/>
                  </a:lnTo>
                  <a:lnTo>
                    <a:pt x="731" y="106"/>
                  </a:lnTo>
                  <a:lnTo>
                    <a:pt x="742" y="91"/>
                  </a:lnTo>
                  <a:lnTo>
                    <a:pt x="751" y="79"/>
                  </a:lnTo>
                  <a:lnTo>
                    <a:pt x="755" y="64"/>
                  </a:lnTo>
                  <a:lnTo>
                    <a:pt x="761" y="53"/>
                  </a:lnTo>
                  <a:lnTo>
                    <a:pt x="763" y="38"/>
                  </a:lnTo>
                  <a:lnTo>
                    <a:pt x="769" y="24"/>
                  </a:lnTo>
                  <a:lnTo>
                    <a:pt x="774" y="11"/>
                  </a:lnTo>
                  <a:lnTo>
                    <a:pt x="788" y="0"/>
                  </a:lnTo>
                  <a:lnTo>
                    <a:pt x="78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45" name="Freeform 137"/>
            <p:cNvSpPr>
              <a:spLocks/>
            </p:cNvSpPr>
            <p:nvPr/>
          </p:nvSpPr>
          <p:spPr bwMode="auto">
            <a:xfrm>
              <a:off x="5090" y="1812"/>
              <a:ext cx="362" cy="228"/>
            </a:xfrm>
            <a:custGeom>
              <a:avLst/>
              <a:gdLst/>
              <a:ahLst/>
              <a:cxnLst>
                <a:cxn ang="0">
                  <a:pos x="0" y="173"/>
                </a:cxn>
                <a:cxn ang="0">
                  <a:pos x="724" y="0"/>
                </a:cxn>
                <a:cxn ang="0">
                  <a:pos x="724" y="8"/>
                </a:cxn>
                <a:cxn ang="0">
                  <a:pos x="724" y="17"/>
                </a:cxn>
                <a:cxn ang="0">
                  <a:pos x="724" y="33"/>
                </a:cxn>
                <a:cxn ang="0">
                  <a:pos x="723" y="48"/>
                </a:cxn>
                <a:cxn ang="0">
                  <a:pos x="723" y="69"/>
                </a:cxn>
                <a:cxn ang="0">
                  <a:pos x="721" y="92"/>
                </a:cxn>
                <a:cxn ang="0">
                  <a:pos x="721" y="116"/>
                </a:cxn>
                <a:cxn ang="0">
                  <a:pos x="717" y="139"/>
                </a:cxn>
                <a:cxn ang="0">
                  <a:pos x="713" y="166"/>
                </a:cxn>
                <a:cxn ang="0">
                  <a:pos x="707" y="192"/>
                </a:cxn>
                <a:cxn ang="0">
                  <a:pos x="704" y="219"/>
                </a:cxn>
                <a:cxn ang="0">
                  <a:pos x="696" y="244"/>
                </a:cxn>
                <a:cxn ang="0">
                  <a:pos x="688" y="270"/>
                </a:cxn>
                <a:cxn ang="0">
                  <a:pos x="677" y="293"/>
                </a:cxn>
                <a:cxn ang="0">
                  <a:pos x="667" y="316"/>
                </a:cxn>
                <a:cxn ang="0">
                  <a:pos x="652" y="333"/>
                </a:cxn>
                <a:cxn ang="0">
                  <a:pos x="639" y="352"/>
                </a:cxn>
                <a:cxn ang="0">
                  <a:pos x="624" y="367"/>
                </a:cxn>
                <a:cxn ang="0">
                  <a:pos x="608" y="382"/>
                </a:cxn>
                <a:cxn ang="0">
                  <a:pos x="593" y="394"/>
                </a:cxn>
                <a:cxn ang="0">
                  <a:pos x="578" y="407"/>
                </a:cxn>
                <a:cxn ang="0">
                  <a:pos x="563" y="417"/>
                </a:cxn>
                <a:cxn ang="0">
                  <a:pos x="551" y="426"/>
                </a:cxn>
                <a:cxn ang="0">
                  <a:pos x="536" y="432"/>
                </a:cxn>
                <a:cxn ang="0">
                  <a:pos x="525" y="438"/>
                </a:cxn>
                <a:cxn ang="0">
                  <a:pos x="513" y="443"/>
                </a:cxn>
                <a:cxn ang="0">
                  <a:pos x="504" y="449"/>
                </a:cxn>
                <a:cxn ang="0">
                  <a:pos x="491" y="453"/>
                </a:cxn>
                <a:cxn ang="0">
                  <a:pos x="487" y="457"/>
                </a:cxn>
                <a:cxn ang="0">
                  <a:pos x="491" y="449"/>
                </a:cxn>
                <a:cxn ang="0">
                  <a:pos x="502" y="434"/>
                </a:cxn>
                <a:cxn ang="0">
                  <a:pos x="508" y="420"/>
                </a:cxn>
                <a:cxn ang="0">
                  <a:pos x="517" y="409"/>
                </a:cxn>
                <a:cxn ang="0">
                  <a:pos x="525" y="394"/>
                </a:cxn>
                <a:cxn ang="0">
                  <a:pos x="534" y="380"/>
                </a:cxn>
                <a:cxn ang="0">
                  <a:pos x="538" y="363"/>
                </a:cxn>
                <a:cxn ang="0">
                  <a:pos x="544" y="348"/>
                </a:cxn>
                <a:cxn ang="0">
                  <a:pos x="548" y="331"/>
                </a:cxn>
                <a:cxn ang="0">
                  <a:pos x="550" y="316"/>
                </a:cxn>
                <a:cxn ang="0">
                  <a:pos x="546" y="299"/>
                </a:cxn>
                <a:cxn ang="0">
                  <a:pos x="542" y="285"/>
                </a:cxn>
                <a:cxn ang="0">
                  <a:pos x="530" y="272"/>
                </a:cxn>
                <a:cxn ang="0">
                  <a:pos x="519" y="261"/>
                </a:cxn>
                <a:cxn ang="0">
                  <a:pos x="496" y="249"/>
                </a:cxn>
                <a:cxn ang="0">
                  <a:pos x="470" y="238"/>
                </a:cxn>
                <a:cxn ang="0">
                  <a:pos x="437" y="228"/>
                </a:cxn>
                <a:cxn ang="0">
                  <a:pos x="401" y="221"/>
                </a:cxn>
                <a:cxn ang="0">
                  <a:pos x="357" y="211"/>
                </a:cxn>
                <a:cxn ang="0">
                  <a:pos x="316" y="206"/>
                </a:cxn>
                <a:cxn ang="0">
                  <a:pos x="270" y="200"/>
                </a:cxn>
                <a:cxn ang="0">
                  <a:pos x="226" y="194"/>
                </a:cxn>
                <a:cxn ang="0">
                  <a:pos x="181" y="189"/>
                </a:cxn>
                <a:cxn ang="0">
                  <a:pos x="141" y="183"/>
                </a:cxn>
                <a:cxn ang="0">
                  <a:pos x="101" y="179"/>
                </a:cxn>
                <a:cxn ang="0">
                  <a:pos x="68" y="177"/>
                </a:cxn>
                <a:cxn ang="0">
                  <a:pos x="40" y="173"/>
                </a:cxn>
                <a:cxn ang="0">
                  <a:pos x="17" y="173"/>
                </a:cxn>
                <a:cxn ang="0">
                  <a:pos x="4" y="173"/>
                </a:cxn>
                <a:cxn ang="0">
                  <a:pos x="0" y="173"/>
                </a:cxn>
                <a:cxn ang="0">
                  <a:pos x="0" y="173"/>
                </a:cxn>
              </a:cxnLst>
              <a:rect l="0" t="0" r="r" b="b"/>
              <a:pathLst>
                <a:path w="724" h="457">
                  <a:moveTo>
                    <a:pt x="0" y="173"/>
                  </a:moveTo>
                  <a:lnTo>
                    <a:pt x="724" y="0"/>
                  </a:lnTo>
                  <a:lnTo>
                    <a:pt x="724" y="8"/>
                  </a:lnTo>
                  <a:lnTo>
                    <a:pt x="724" y="17"/>
                  </a:lnTo>
                  <a:lnTo>
                    <a:pt x="724" y="33"/>
                  </a:lnTo>
                  <a:lnTo>
                    <a:pt x="723" y="48"/>
                  </a:lnTo>
                  <a:lnTo>
                    <a:pt x="723" y="69"/>
                  </a:lnTo>
                  <a:lnTo>
                    <a:pt x="721" y="92"/>
                  </a:lnTo>
                  <a:lnTo>
                    <a:pt x="721" y="116"/>
                  </a:lnTo>
                  <a:lnTo>
                    <a:pt x="717" y="139"/>
                  </a:lnTo>
                  <a:lnTo>
                    <a:pt x="713" y="166"/>
                  </a:lnTo>
                  <a:lnTo>
                    <a:pt x="707" y="192"/>
                  </a:lnTo>
                  <a:lnTo>
                    <a:pt x="704" y="219"/>
                  </a:lnTo>
                  <a:lnTo>
                    <a:pt x="696" y="244"/>
                  </a:lnTo>
                  <a:lnTo>
                    <a:pt x="688" y="270"/>
                  </a:lnTo>
                  <a:lnTo>
                    <a:pt x="677" y="293"/>
                  </a:lnTo>
                  <a:lnTo>
                    <a:pt x="667" y="316"/>
                  </a:lnTo>
                  <a:lnTo>
                    <a:pt x="652" y="333"/>
                  </a:lnTo>
                  <a:lnTo>
                    <a:pt x="639" y="352"/>
                  </a:lnTo>
                  <a:lnTo>
                    <a:pt x="624" y="367"/>
                  </a:lnTo>
                  <a:lnTo>
                    <a:pt x="608" y="382"/>
                  </a:lnTo>
                  <a:lnTo>
                    <a:pt x="593" y="394"/>
                  </a:lnTo>
                  <a:lnTo>
                    <a:pt x="578" y="407"/>
                  </a:lnTo>
                  <a:lnTo>
                    <a:pt x="563" y="417"/>
                  </a:lnTo>
                  <a:lnTo>
                    <a:pt x="551" y="426"/>
                  </a:lnTo>
                  <a:lnTo>
                    <a:pt x="536" y="432"/>
                  </a:lnTo>
                  <a:lnTo>
                    <a:pt x="525" y="438"/>
                  </a:lnTo>
                  <a:lnTo>
                    <a:pt x="513" y="443"/>
                  </a:lnTo>
                  <a:lnTo>
                    <a:pt x="504" y="449"/>
                  </a:lnTo>
                  <a:lnTo>
                    <a:pt x="491" y="453"/>
                  </a:lnTo>
                  <a:lnTo>
                    <a:pt x="487" y="457"/>
                  </a:lnTo>
                  <a:lnTo>
                    <a:pt x="491" y="449"/>
                  </a:lnTo>
                  <a:lnTo>
                    <a:pt x="502" y="434"/>
                  </a:lnTo>
                  <a:lnTo>
                    <a:pt x="508" y="420"/>
                  </a:lnTo>
                  <a:lnTo>
                    <a:pt x="517" y="409"/>
                  </a:lnTo>
                  <a:lnTo>
                    <a:pt x="525" y="394"/>
                  </a:lnTo>
                  <a:lnTo>
                    <a:pt x="534" y="380"/>
                  </a:lnTo>
                  <a:lnTo>
                    <a:pt x="538" y="363"/>
                  </a:lnTo>
                  <a:lnTo>
                    <a:pt x="544" y="348"/>
                  </a:lnTo>
                  <a:lnTo>
                    <a:pt x="548" y="331"/>
                  </a:lnTo>
                  <a:lnTo>
                    <a:pt x="550" y="316"/>
                  </a:lnTo>
                  <a:lnTo>
                    <a:pt x="546" y="299"/>
                  </a:lnTo>
                  <a:lnTo>
                    <a:pt x="542" y="285"/>
                  </a:lnTo>
                  <a:lnTo>
                    <a:pt x="530" y="272"/>
                  </a:lnTo>
                  <a:lnTo>
                    <a:pt x="519" y="261"/>
                  </a:lnTo>
                  <a:lnTo>
                    <a:pt x="496" y="249"/>
                  </a:lnTo>
                  <a:lnTo>
                    <a:pt x="470" y="238"/>
                  </a:lnTo>
                  <a:lnTo>
                    <a:pt x="437" y="228"/>
                  </a:lnTo>
                  <a:lnTo>
                    <a:pt x="401" y="221"/>
                  </a:lnTo>
                  <a:lnTo>
                    <a:pt x="357" y="211"/>
                  </a:lnTo>
                  <a:lnTo>
                    <a:pt x="316" y="206"/>
                  </a:lnTo>
                  <a:lnTo>
                    <a:pt x="270" y="200"/>
                  </a:lnTo>
                  <a:lnTo>
                    <a:pt x="226" y="194"/>
                  </a:lnTo>
                  <a:lnTo>
                    <a:pt x="181" y="189"/>
                  </a:lnTo>
                  <a:lnTo>
                    <a:pt x="141" y="183"/>
                  </a:lnTo>
                  <a:lnTo>
                    <a:pt x="101" y="179"/>
                  </a:lnTo>
                  <a:lnTo>
                    <a:pt x="68" y="177"/>
                  </a:lnTo>
                  <a:lnTo>
                    <a:pt x="40" y="173"/>
                  </a:lnTo>
                  <a:lnTo>
                    <a:pt x="17" y="173"/>
                  </a:lnTo>
                  <a:lnTo>
                    <a:pt x="4" y="173"/>
                  </a:lnTo>
                  <a:lnTo>
                    <a:pt x="0" y="173"/>
                  </a:lnTo>
                  <a:lnTo>
                    <a:pt x="0" y="173"/>
                  </a:lnTo>
                  <a:close/>
                </a:path>
              </a:pathLst>
            </a:custGeom>
            <a:solidFill>
              <a:srgbClr val="FFFFFF"/>
            </a:solidFill>
            <a:ln w="9525">
              <a:noFill/>
              <a:round/>
              <a:headEnd/>
              <a:tailEnd/>
            </a:ln>
          </p:spPr>
          <p:txBody>
            <a:bodyPr>
              <a:prstTxWarp prst="textNoShape">
                <a:avLst/>
              </a:prstTxWarp>
            </a:bodyPr>
            <a:lstStyle/>
            <a:p>
              <a:endParaRPr lang="es-MX"/>
            </a:p>
          </p:txBody>
        </p:sp>
        <p:sp>
          <p:nvSpPr>
            <p:cNvPr id="324746" name="Freeform 138"/>
            <p:cNvSpPr>
              <a:spLocks/>
            </p:cNvSpPr>
            <p:nvPr/>
          </p:nvSpPr>
          <p:spPr bwMode="auto">
            <a:xfrm>
              <a:off x="4548" y="979"/>
              <a:ext cx="393" cy="64"/>
            </a:xfrm>
            <a:custGeom>
              <a:avLst/>
              <a:gdLst/>
              <a:ahLst/>
              <a:cxnLst>
                <a:cxn ang="0">
                  <a:pos x="706" y="2"/>
                </a:cxn>
                <a:cxn ang="0">
                  <a:pos x="736" y="0"/>
                </a:cxn>
                <a:cxn ang="0">
                  <a:pos x="763" y="10"/>
                </a:cxn>
                <a:cxn ang="0">
                  <a:pos x="778" y="27"/>
                </a:cxn>
                <a:cxn ang="0">
                  <a:pos x="785" y="57"/>
                </a:cxn>
                <a:cxn ang="0">
                  <a:pos x="763" y="82"/>
                </a:cxn>
                <a:cxn ang="0">
                  <a:pos x="736" y="95"/>
                </a:cxn>
                <a:cxn ang="0">
                  <a:pos x="692" y="103"/>
                </a:cxn>
                <a:cxn ang="0">
                  <a:pos x="647" y="112"/>
                </a:cxn>
                <a:cxn ang="0">
                  <a:pos x="599" y="120"/>
                </a:cxn>
                <a:cxn ang="0">
                  <a:pos x="554" y="124"/>
                </a:cxn>
                <a:cxn ang="0">
                  <a:pos x="506" y="128"/>
                </a:cxn>
                <a:cxn ang="0">
                  <a:pos x="457" y="128"/>
                </a:cxn>
                <a:cxn ang="0">
                  <a:pos x="407" y="130"/>
                </a:cxn>
                <a:cxn ang="0">
                  <a:pos x="356" y="130"/>
                </a:cxn>
                <a:cxn ang="0">
                  <a:pos x="316" y="128"/>
                </a:cxn>
                <a:cxn ang="0">
                  <a:pos x="282" y="126"/>
                </a:cxn>
                <a:cxn ang="0">
                  <a:pos x="236" y="124"/>
                </a:cxn>
                <a:cxn ang="0">
                  <a:pos x="185" y="122"/>
                </a:cxn>
                <a:cxn ang="0">
                  <a:pos x="131" y="120"/>
                </a:cxn>
                <a:cxn ang="0">
                  <a:pos x="82" y="116"/>
                </a:cxn>
                <a:cxn ang="0">
                  <a:pos x="38" y="112"/>
                </a:cxn>
                <a:cxn ang="0">
                  <a:pos x="8" y="109"/>
                </a:cxn>
                <a:cxn ang="0">
                  <a:pos x="19" y="99"/>
                </a:cxn>
                <a:cxn ang="0">
                  <a:pos x="71" y="88"/>
                </a:cxn>
                <a:cxn ang="0">
                  <a:pos x="135" y="84"/>
                </a:cxn>
                <a:cxn ang="0">
                  <a:pos x="206" y="84"/>
                </a:cxn>
                <a:cxn ang="0">
                  <a:pos x="280" y="84"/>
                </a:cxn>
                <a:cxn ang="0">
                  <a:pos x="350" y="84"/>
                </a:cxn>
                <a:cxn ang="0">
                  <a:pos x="417" y="82"/>
                </a:cxn>
                <a:cxn ang="0">
                  <a:pos x="472" y="76"/>
                </a:cxn>
                <a:cxn ang="0">
                  <a:pos x="508" y="71"/>
                </a:cxn>
                <a:cxn ang="0">
                  <a:pos x="533" y="67"/>
                </a:cxn>
                <a:cxn ang="0">
                  <a:pos x="557" y="63"/>
                </a:cxn>
                <a:cxn ang="0">
                  <a:pos x="584" y="59"/>
                </a:cxn>
                <a:cxn ang="0">
                  <a:pos x="609" y="53"/>
                </a:cxn>
                <a:cxn ang="0">
                  <a:pos x="631" y="44"/>
                </a:cxn>
                <a:cxn ang="0">
                  <a:pos x="654" y="31"/>
                </a:cxn>
                <a:cxn ang="0">
                  <a:pos x="675" y="17"/>
                </a:cxn>
                <a:cxn ang="0">
                  <a:pos x="689" y="10"/>
                </a:cxn>
              </a:cxnLst>
              <a:rect l="0" t="0" r="r" b="b"/>
              <a:pathLst>
                <a:path w="785" h="130">
                  <a:moveTo>
                    <a:pt x="689" y="10"/>
                  </a:moveTo>
                  <a:lnTo>
                    <a:pt x="706" y="2"/>
                  </a:lnTo>
                  <a:lnTo>
                    <a:pt x="721" y="2"/>
                  </a:lnTo>
                  <a:lnTo>
                    <a:pt x="736" y="0"/>
                  </a:lnTo>
                  <a:lnTo>
                    <a:pt x="753" y="6"/>
                  </a:lnTo>
                  <a:lnTo>
                    <a:pt x="763" y="10"/>
                  </a:lnTo>
                  <a:lnTo>
                    <a:pt x="772" y="19"/>
                  </a:lnTo>
                  <a:lnTo>
                    <a:pt x="778" y="27"/>
                  </a:lnTo>
                  <a:lnTo>
                    <a:pt x="785" y="38"/>
                  </a:lnTo>
                  <a:lnTo>
                    <a:pt x="785" y="57"/>
                  </a:lnTo>
                  <a:lnTo>
                    <a:pt x="774" y="76"/>
                  </a:lnTo>
                  <a:lnTo>
                    <a:pt x="763" y="82"/>
                  </a:lnTo>
                  <a:lnTo>
                    <a:pt x="753" y="90"/>
                  </a:lnTo>
                  <a:lnTo>
                    <a:pt x="736" y="95"/>
                  </a:lnTo>
                  <a:lnTo>
                    <a:pt x="717" y="99"/>
                  </a:lnTo>
                  <a:lnTo>
                    <a:pt x="692" y="103"/>
                  </a:lnTo>
                  <a:lnTo>
                    <a:pt x="670" y="109"/>
                  </a:lnTo>
                  <a:lnTo>
                    <a:pt x="647" y="112"/>
                  </a:lnTo>
                  <a:lnTo>
                    <a:pt x="624" y="118"/>
                  </a:lnTo>
                  <a:lnTo>
                    <a:pt x="599" y="120"/>
                  </a:lnTo>
                  <a:lnTo>
                    <a:pt x="576" y="122"/>
                  </a:lnTo>
                  <a:lnTo>
                    <a:pt x="554" y="124"/>
                  </a:lnTo>
                  <a:lnTo>
                    <a:pt x="531" y="128"/>
                  </a:lnTo>
                  <a:lnTo>
                    <a:pt x="506" y="128"/>
                  </a:lnTo>
                  <a:lnTo>
                    <a:pt x="481" y="128"/>
                  </a:lnTo>
                  <a:lnTo>
                    <a:pt x="457" y="128"/>
                  </a:lnTo>
                  <a:lnTo>
                    <a:pt x="434" y="130"/>
                  </a:lnTo>
                  <a:lnTo>
                    <a:pt x="407" y="130"/>
                  </a:lnTo>
                  <a:lnTo>
                    <a:pt x="382" y="130"/>
                  </a:lnTo>
                  <a:lnTo>
                    <a:pt x="356" y="130"/>
                  </a:lnTo>
                  <a:lnTo>
                    <a:pt x="331" y="130"/>
                  </a:lnTo>
                  <a:lnTo>
                    <a:pt x="316" y="128"/>
                  </a:lnTo>
                  <a:lnTo>
                    <a:pt x="301" y="128"/>
                  </a:lnTo>
                  <a:lnTo>
                    <a:pt x="282" y="126"/>
                  </a:lnTo>
                  <a:lnTo>
                    <a:pt x="261" y="126"/>
                  </a:lnTo>
                  <a:lnTo>
                    <a:pt x="236" y="124"/>
                  </a:lnTo>
                  <a:lnTo>
                    <a:pt x="211" y="124"/>
                  </a:lnTo>
                  <a:lnTo>
                    <a:pt x="185" y="122"/>
                  </a:lnTo>
                  <a:lnTo>
                    <a:pt x="160" y="122"/>
                  </a:lnTo>
                  <a:lnTo>
                    <a:pt x="131" y="120"/>
                  </a:lnTo>
                  <a:lnTo>
                    <a:pt x="107" y="118"/>
                  </a:lnTo>
                  <a:lnTo>
                    <a:pt x="82" y="116"/>
                  </a:lnTo>
                  <a:lnTo>
                    <a:pt x="61" y="114"/>
                  </a:lnTo>
                  <a:lnTo>
                    <a:pt x="38" y="112"/>
                  </a:lnTo>
                  <a:lnTo>
                    <a:pt x="23" y="111"/>
                  </a:lnTo>
                  <a:lnTo>
                    <a:pt x="8" y="109"/>
                  </a:lnTo>
                  <a:lnTo>
                    <a:pt x="0" y="109"/>
                  </a:lnTo>
                  <a:lnTo>
                    <a:pt x="19" y="99"/>
                  </a:lnTo>
                  <a:lnTo>
                    <a:pt x="44" y="93"/>
                  </a:lnTo>
                  <a:lnTo>
                    <a:pt x="71" y="88"/>
                  </a:lnTo>
                  <a:lnTo>
                    <a:pt x="103" y="86"/>
                  </a:lnTo>
                  <a:lnTo>
                    <a:pt x="135" y="84"/>
                  </a:lnTo>
                  <a:lnTo>
                    <a:pt x="169" y="84"/>
                  </a:lnTo>
                  <a:lnTo>
                    <a:pt x="206" y="84"/>
                  </a:lnTo>
                  <a:lnTo>
                    <a:pt x="244" y="84"/>
                  </a:lnTo>
                  <a:lnTo>
                    <a:pt x="280" y="84"/>
                  </a:lnTo>
                  <a:lnTo>
                    <a:pt x="316" y="84"/>
                  </a:lnTo>
                  <a:lnTo>
                    <a:pt x="350" y="84"/>
                  </a:lnTo>
                  <a:lnTo>
                    <a:pt x="386" y="84"/>
                  </a:lnTo>
                  <a:lnTo>
                    <a:pt x="417" y="82"/>
                  </a:lnTo>
                  <a:lnTo>
                    <a:pt x="447" y="80"/>
                  </a:lnTo>
                  <a:lnTo>
                    <a:pt x="472" y="76"/>
                  </a:lnTo>
                  <a:lnTo>
                    <a:pt x="496" y="72"/>
                  </a:lnTo>
                  <a:lnTo>
                    <a:pt x="508" y="71"/>
                  </a:lnTo>
                  <a:lnTo>
                    <a:pt x="521" y="69"/>
                  </a:lnTo>
                  <a:lnTo>
                    <a:pt x="533" y="67"/>
                  </a:lnTo>
                  <a:lnTo>
                    <a:pt x="546" y="67"/>
                  </a:lnTo>
                  <a:lnTo>
                    <a:pt x="557" y="63"/>
                  </a:lnTo>
                  <a:lnTo>
                    <a:pt x="571" y="61"/>
                  </a:lnTo>
                  <a:lnTo>
                    <a:pt x="584" y="59"/>
                  </a:lnTo>
                  <a:lnTo>
                    <a:pt x="597" y="57"/>
                  </a:lnTo>
                  <a:lnTo>
                    <a:pt x="609" y="53"/>
                  </a:lnTo>
                  <a:lnTo>
                    <a:pt x="620" y="50"/>
                  </a:lnTo>
                  <a:lnTo>
                    <a:pt x="631" y="44"/>
                  </a:lnTo>
                  <a:lnTo>
                    <a:pt x="643" y="38"/>
                  </a:lnTo>
                  <a:lnTo>
                    <a:pt x="654" y="31"/>
                  </a:lnTo>
                  <a:lnTo>
                    <a:pt x="664" y="25"/>
                  </a:lnTo>
                  <a:lnTo>
                    <a:pt x="675" y="17"/>
                  </a:lnTo>
                  <a:lnTo>
                    <a:pt x="689" y="10"/>
                  </a:lnTo>
                  <a:lnTo>
                    <a:pt x="689" y="10"/>
                  </a:lnTo>
                  <a:close/>
                </a:path>
              </a:pathLst>
            </a:custGeom>
            <a:solidFill>
              <a:srgbClr val="FFFFFF"/>
            </a:solidFill>
            <a:ln w="9525">
              <a:noFill/>
              <a:round/>
              <a:headEnd/>
              <a:tailEnd/>
            </a:ln>
          </p:spPr>
          <p:txBody>
            <a:bodyPr>
              <a:prstTxWarp prst="textNoShape">
                <a:avLst/>
              </a:prstTxWarp>
            </a:bodyPr>
            <a:lstStyle/>
            <a:p>
              <a:endParaRPr lang="es-MX"/>
            </a:p>
          </p:txBody>
        </p:sp>
        <p:sp>
          <p:nvSpPr>
            <p:cNvPr id="324747" name="Freeform 139"/>
            <p:cNvSpPr>
              <a:spLocks/>
            </p:cNvSpPr>
            <p:nvPr/>
          </p:nvSpPr>
          <p:spPr bwMode="auto">
            <a:xfrm>
              <a:off x="3963" y="1914"/>
              <a:ext cx="962" cy="307"/>
            </a:xfrm>
            <a:custGeom>
              <a:avLst/>
              <a:gdLst/>
              <a:ahLst/>
              <a:cxnLst>
                <a:cxn ang="0">
                  <a:pos x="63" y="70"/>
                </a:cxn>
                <a:cxn ang="0">
                  <a:pos x="169" y="173"/>
                </a:cxn>
                <a:cxn ang="0">
                  <a:pos x="287" y="266"/>
                </a:cxn>
                <a:cxn ang="0">
                  <a:pos x="407" y="340"/>
                </a:cxn>
                <a:cxn ang="0">
                  <a:pos x="534" y="403"/>
                </a:cxn>
                <a:cxn ang="0">
                  <a:pos x="635" y="412"/>
                </a:cxn>
                <a:cxn ang="0">
                  <a:pos x="656" y="348"/>
                </a:cxn>
                <a:cxn ang="0">
                  <a:pos x="660" y="279"/>
                </a:cxn>
                <a:cxn ang="0">
                  <a:pos x="656" y="207"/>
                </a:cxn>
                <a:cxn ang="0">
                  <a:pos x="652" y="138"/>
                </a:cxn>
                <a:cxn ang="0">
                  <a:pos x="665" y="72"/>
                </a:cxn>
                <a:cxn ang="0">
                  <a:pos x="696" y="51"/>
                </a:cxn>
                <a:cxn ang="0">
                  <a:pos x="709" y="146"/>
                </a:cxn>
                <a:cxn ang="0">
                  <a:pos x="723" y="291"/>
                </a:cxn>
                <a:cxn ang="0">
                  <a:pos x="768" y="416"/>
                </a:cxn>
                <a:cxn ang="0">
                  <a:pos x="844" y="502"/>
                </a:cxn>
                <a:cxn ang="0">
                  <a:pos x="970" y="540"/>
                </a:cxn>
                <a:cxn ang="0">
                  <a:pos x="1099" y="526"/>
                </a:cxn>
                <a:cxn ang="0">
                  <a:pos x="1145" y="524"/>
                </a:cxn>
                <a:cxn ang="0">
                  <a:pos x="1192" y="522"/>
                </a:cxn>
                <a:cxn ang="0">
                  <a:pos x="1240" y="521"/>
                </a:cxn>
                <a:cxn ang="0">
                  <a:pos x="1287" y="517"/>
                </a:cxn>
                <a:cxn ang="0">
                  <a:pos x="1333" y="515"/>
                </a:cxn>
                <a:cxn ang="0">
                  <a:pos x="1390" y="509"/>
                </a:cxn>
                <a:cxn ang="0">
                  <a:pos x="1523" y="492"/>
                </a:cxn>
                <a:cxn ang="0">
                  <a:pos x="1683" y="469"/>
                </a:cxn>
                <a:cxn ang="0">
                  <a:pos x="1827" y="450"/>
                </a:cxn>
                <a:cxn ang="0">
                  <a:pos x="1915" y="441"/>
                </a:cxn>
                <a:cxn ang="0">
                  <a:pos x="1852" y="464"/>
                </a:cxn>
                <a:cxn ang="0">
                  <a:pos x="1669" y="503"/>
                </a:cxn>
                <a:cxn ang="0">
                  <a:pos x="1441" y="545"/>
                </a:cxn>
                <a:cxn ang="0">
                  <a:pos x="1209" y="578"/>
                </a:cxn>
                <a:cxn ang="0">
                  <a:pos x="1025" y="604"/>
                </a:cxn>
                <a:cxn ang="0">
                  <a:pos x="935" y="612"/>
                </a:cxn>
                <a:cxn ang="0">
                  <a:pos x="901" y="606"/>
                </a:cxn>
                <a:cxn ang="0">
                  <a:pos x="867" y="600"/>
                </a:cxn>
                <a:cxn ang="0">
                  <a:pos x="835" y="595"/>
                </a:cxn>
                <a:cxn ang="0">
                  <a:pos x="791" y="585"/>
                </a:cxn>
                <a:cxn ang="0">
                  <a:pos x="665" y="530"/>
                </a:cxn>
                <a:cxn ang="0">
                  <a:pos x="491" y="450"/>
                </a:cxn>
                <a:cxn ang="0">
                  <a:pos x="319" y="359"/>
                </a:cxn>
                <a:cxn ang="0">
                  <a:pos x="164" y="245"/>
                </a:cxn>
                <a:cxn ang="0">
                  <a:pos x="48" y="108"/>
                </a:cxn>
                <a:cxn ang="0">
                  <a:pos x="0" y="0"/>
                </a:cxn>
              </a:cxnLst>
              <a:rect l="0" t="0" r="r" b="b"/>
              <a:pathLst>
                <a:path w="1924" h="614">
                  <a:moveTo>
                    <a:pt x="0" y="0"/>
                  </a:moveTo>
                  <a:lnTo>
                    <a:pt x="30" y="34"/>
                  </a:lnTo>
                  <a:lnTo>
                    <a:pt x="63" y="70"/>
                  </a:lnTo>
                  <a:lnTo>
                    <a:pt x="97" y="104"/>
                  </a:lnTo>
                  <a:lnTo>
                    <a:pt x="133" y="140"/>
                  </a:lnTo>
                  <a:lnTo>
                    <a:pt x="169" y="173"/>
                  </a:lnTo>
                  <a:lnTo>
                    <a:pt x="207" y="205"/>
                  </a:lnTo>
                  <a:lnTo>
                    <a:pt x="247" y="235"/>
                  </a:lnTo>
                  <a:lnTo>
                    <a:pt x="287" y="266"/>
                  </a:lnTo>
                  <a:lnTo>
                    <a:pt x="325" y="292"/>
                  </a:lnTo>
                  <a:lnTo>
                    <a:pt x="365" y="317"/>
                  </a:lnTo>
                  <a:lnTo>
                    <a:pt x="407" y="340"/>
                  </a:lnTo>
                  <a:lnTo>
                    <a:pt x="449" y="365"/>
                  </a:lnTo>
                  <a:lnTo>
                    <a:pt x="491" y="384"/>
                  </a:lnTo>
                  <a:lnTo>
                    <a:pt x="534" y="403"/>
                  </a:lnTo>
                  <a:lnTo>
                    <a:pt x="578" y="418"/>
                  </a:lnTo>
                  <a:lnTo>
                    <a:pt x="624" y="433"/>
                  </a:lnTo>
                  <a:lnTo>
                    <a:pt x="635" y="412"/>
                  </a:lnTo>
                  <a:lnTo>
                    <a:pt x="645" y="391"/>
                  </a:lnTo>
                  <a:lnTo>
                    <a:pt x="650" y="368"/>
                  </a:lnTo>
                  <a:lnTo>
                    <a:pt x="656" y="348"/>
                  </a:lnTo>
                  <a:lnTo>
                    <a:pt x="658" y="325"/>
                  </a:lnTo>
                  <a:lnTo>
                    <a:pt x="660" y="302"/>
                  </a:lnTo>
                  <a:lnTo>
                    <a:pt x="660" y="279"/>
                  </a:lnTo>
                  <a:lnTo>
                    <a:pt x="660" y="256"/>
                  </a:lnTo>
                  <a:lnTo>
                    <a:pt x="656" y="232"/>
                  </a:lnTo>
                  <a:lnTo>
                    <a:pt x="656" y="207"/>
                  </a:lnTo>
                  <a:lnTo>
                    <a:pt x="654" y="184"/>
                  </a:lnTo>
                  <a:lnTo>
                    <a:pt x="654" y="161"/>
                  </a:lnTo>
                  <a:lnTo>
                    <a:pt x="652" y="138"/>
                  </a:lnTo>
                  <a:lnTo>
                    <a:pt x="654" y="116"/>
                  </a:lnTo>
                  <a:lnTo>
                    <a:pt x="658" y="93"/>
                  </a:lnTo>
                  <a:lnTo>
                    <a:pt x="665" y="72"/>
                  </a:lnTo>
                  <a:lnTo>
                    <a:pt x="675" y="64"/>
                  </a:lnTo>
                  <a:lnTo>
                    <a:pt x="686" y="59"/>
                  </a:lnTo>
                  <a:lnTo>
                    <a:pt x="696" y="51"/>
                  </a:lnTo>
                  <a:lnTo>
                    <a:pt x="707" y="45"/>
                  </a:lnTo>
                  <a:lnTo>
                    <a:pt x="707" y="95"/>
                  </a:lnTo>
                  <a:lnTo>
                    <a:pt x="709" y="146"/>
                  </a:lnTo>
                  <a:lnTo>
                    <a:pt x="711" y="195"/>
                  </a:lnTo>
                  <a:lnTo>
                    <a:pt x="717" y="245"/>
                  </a:lnTo>
                  <a:lnTo>
                    <a:pt x="723" y="291"/>
                  </a:lnTo>
                  <a:lnTo>
                    <a:pt x="736" y="336"/>
                  </a:lnTo>
                  <a:lnTo>
                    <a:pt x="749" y="376"/>
                  </a:lnTo>
                  <a:lnTo>
                    <a:pt x="768" y="416"/>
                  </a:lnTo>
                  <a:lnTo>
                    <a:pt x="787" y="448"/>
                  </a:lnTo>
                  <a:lnTo>
                    <a:pt x="814" y="479"/>
                  </a:lnTo>
                  <a:lnTo>
                    <a:pt x="844" y="502"/>
                  </a:lnTo>
                  <a:lnTo>
                    <a:pt x="880" y="522"/>
                  </a:lnTo>
                  <a:lnTo>
                    <a:pt x="922" y="534"/>
                  </a:lnTo>
                  <a:lnTo>
                    <a:pt x="970" y="540"/>
                  </a:lnTo>
                  <a:lnTo>
                    <a:pt x="1023" y="538"/>
                  </a:lnTo>
                  <a:lnTo>
                    <a:pt x="1086" y="530"/>
                  </a:lnTo>
                  <a:lnTo>
                    <a:pt x="1099" y="526"/>
                  </a:lnTo>
                  <a:lnTo>
                    <a:pt x="1114" y="524"/>
                  </a:lnTo>
                  <a:lnTo>
                    <a:pt x="1128" y="524"/>
                  </a:lnTo>
                  <a:lnTo>
                    <a:pt x="1145" y="524"/>
                  </a:lnTo>
                  <a:lnTo>
                    <a:pt x="1160" y="522"/>
                  </a:lnTo>
                  <a:lnTo>
                    <a:pt x="1177" y="522"/>
                  </a:lnTo>
                  <a:lnTo>
                    <a:pt x="1192" y="522"/>
                  </a:lnTo>
                  <a:lnTo>
                    <a:pt x="1209" y="522"/>
                  </a:lnTo>
                  <a:lnTo>
                    <a:pt x="1224" y="521"/>
                  </a:lnTo>
                  <a:lnTo>
                    <a:pt x="1240" y="521"/>
                  </a:lnTo>
                  <a:lnTo>
                    <a:pt x="1255" y="519"/>
                  </a:lnTo>
                  <a:lnTo>
                    <a:pt x="1272" y="519"/>
                  </a:lnTo>
                  <a:lnTo>
                    <a:pt x="1287" y="517"/>
                  </a:lnTo>
                  <a:lnTo>
                    <a:pt x="1302" y="517"/>
                  </a:lnTo>
                  <a:lnTo>
                    <a:pt x="1318" y="515"/>
                  </a:lnTo>
                  <a:lnTo>
                    <a:pt x="1333" y="515"/>
                  </a:lnTo>
                  <a:lnTo>
                    <a:pt x="1340" y="513"/>
                  </a:lnTo>
                  <a:lnTo>
                    <a:pt x="1361" y="513"/>
                  </a:lnTo>
                  <a:lnTo>
                    <a:pt x="1390" y="509"/>
                  </a:lnTo>
                  <a:lnTo>
                    <a:pt x="1430" y="505"/>
                  </a:lnTo>
                  <a:lnTo>
                    <a:pt x="1474" y="498"/>
                  </a:lnTo>
                  <a:lnTo>
                    <a:pt x="1523" y="492"/>
                  </a:lnTo>
                  <a:lnTo>
                    <a:pt x="1574" y="484"/>
                  </a:lnTo>
                  <a:lnTo>
                    <a:pt x="1629" y="479"/>
                  </a:lnTo>
                  <a:lnTo>
                    <a:pt x="1683" y="469"/>
                  </a:lnTo>
                  <a:lnTo>
                    <a:pt x="1734" y="462"/>
                  </a:lnTo>
                  <a:lnTo>
                    <a:pt x="1783" y="456"/>
                  </a:lnTo>
                  <a:lnTo>
                    <a:pt x="1827" y="450"/>
                  </a:lnTo>
                  <a:lnTo>
                    <a:pt x="1863" y="445"/>
                  </a:lnTo>
                  <a:lnTo>
                    <a:pt x="1896" y="441"/>
                  </a:lnTo>
                  <a:lnTo>
                    <a:pt x="1915" y="441"/>
                  </a:lnTo>
                  <a:lnTo>
                    <a:pt x="1924" y="443"/>
                  </a:lnTo>
                  <a:lnTo>
                    <a:pt x="1892" y="452"/>
                  </a:lnTo>
                  <a:lnTo>
                    <a:pt x="1852" y="464"/>
                  </a:lnTo>
                  <a:lnTo>
                    <a:pt x="1799" y="477"/>
                  </a:lnTo>
                  <a:lnTo>
                    <a:pt x="1740" y="490"/>
                  </a:lnTo>
                  <a:lnTo>
                    <a:pt x="1669" y="503"/>
                  </a:lnTo>
                  <a:lnTo>
                    <a:pt x="1597" y="517"/>
                  </a:lnTo>
                  <a:lnTo>
                    <a:pt x="1519" y="530"/>
                  </a:lnTo>
                  <a:lnTo>
                    <a:pt x="1441" y="545"/>
                  </a:lnTo>
                  <a:lnTo>
                    <a:pt x="1361" y="557"/>
                  </a:lnTo>
                  <a:lnTo>
                    <a:pt x="1283" y="568"/>
                  </a:lnTo>
                  <a:lnTo>
                    <a:pt x="1209" y="578"/>
                  </a:lnTo>
                  <a:lnTo>
                    <a:pt x="1141" y="589"/>
                  </a:lnTo>
                  <a:lnTo>
                    <a:pt x="1078" y="597"/>
                  </a:lnTo>
                  <a:lnTo>
                    <a:pt x="1025" y="604"/>
                  </a:lnTo>
                  <a:lnTo>
                    <a:pt x="979" y="608"/>
                  </a:lnTo>
                  <a:lnTo>
                    <a:pt x="949" y="614"/>
                  </a:lnTo>
                  <a:lnTo>
                    <a:pt x="935" y="612"/>
                  </a:lnTo>
                  <a:lnTo>
                    <a:pt x="924" y="610"/>
                  </a:lnTo>
                  <a:lnTo>
                    <a:pt x="913" y="608"/>
                  </a:lnTo>
                  <a:lnTo>
                    <a:pt x="901" y="606"/>
                  </a:lnTo>
                  <a:lnTo>
                    <a:pt x="890" y="604"/>
                  </a:lnTo>
                  <a:lnTo>
                    <a:pt x="878" y="602"/>
                  </a:lnTo>
                  <a:lnTo>
                    <a:pt x="867" y="600"/>
                  </a:lnTo>
                  <a:lnTo>
                    <a:pt x="858" y="600"/>
                  </a:lnTo>
                  <a:lnTo>
                    <a:pt x="846" y="597"/>
                  </a:lnTo>
                  <a:lnTo>
                    <a:pt x="835" y="595"/>
                  </a:lnTo>
                  <a:lnTo>
                    <a:pt x="823" y="593"/>
                  </a:lnTo>
                  <a:lnTo>
                    <a:pt x="812" y="591"/>
                  </a:lnTo>
                  <a:lnTo>
                    <a:pt x="791" y="585"/>
                  </a:lnTo>
                  <a:lnTo>
                    <a:pt x="774" y="581"/>
                  </a:lnTo>
                  <a:lnTo>
                    <a:pt x="721" y="555"/>
                  </a:lnTo>
                  <a:lnTo>
                    <a:pt x="665" y="530"/>
                  </a:lnTo>
                  <a:lnTo>
                    <a:pt x="608" y="503"/>
                  </a:lnTo>
                  <a:lnTo>
                    <a:pt x="551" y="479"/>
                  </a:lnTo>
                  <a:lnTo>
                    <a:pt x="491" y="450"/>
                  </a:lnTo>
                  <a:lnTo>
                    <a:pt x="434" y="422"/>
                  </a:lnTo>
                  <a:lnTo>
                    <a:pt x="375" y="391"/>
                  </a:lnTo>
                  <a:lnTo>
                    <a:pt x="319" y="359"/>
                  </a:lnTo>
                  <a:lnTo>
                    <a:pt x="262" y="323"/>
                  </a:lnTo>
                  <a:lnTo>
                    <a:pt x="213" y="285"/>
                  </a:lnTo>
                  <a:lnTo>
                    <a:pt x="164" y="245"/>
                  </a:lnTo>
                  <a:lnTo>
                    <a:pt x="120" y="203"/>
                  </a:lnTo>
                  <a:lnTo>
                    <a:pt x="80" y="156"/>
                  </a:lnTo>
                  <a:lnTo>
                    <a:pt x="48" y="108"/>
                  </a:lnTo>
                  <a:lnTo>
                    <a:pt x="19" y="55"/>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grpSp>
      <p:grpSp>
        <p:nvGrpSpPr>
          <p:cNvPr id="10" name="Group 140"/>
          <p:cNvGrpSpPr>
            <a:grpSpLocks/>
          </p:cNvGrpSpPr>
          <p:nvPr/>
        </p:nvGrpSpPr>
        <p:grpSpPr bwMode="auto">
          <a:xfrm>
            <a:off x="406400" y="1571625"/>
            <a:ext cx="1797050" cy="1250950"/>
            <a:chOff x="3544" y="906"/>
            <a:chExt cx="1960" cy="1364"/>
          </a:xfrm>
        </p:grpSpPr>
        <p:sp>
          <p:nvSpPr>
            <p:cNvPr id="324749" name="Freeform 141"/>
            <p:cNvSpPr>
              <a:spLocks/>
            </p:cNvSpPr>
            <p:nvPr/>
          </p:nvSpPr>
          <p:spPr bwMode="auto">
            <a:xfrm>
              <a:off x="3718" y="916"/>
              <a:ext cx="1781" cy="1297"/>
            </a:xfrm>
            <a:custGeom>
              <a:avLst/>
              <a:gdLst/>
              <a:ahLst/>
              <a:cxnLst>
                <a:cxn ang="0">
                  <a:pos x="1810" y="11"/>
                </a:cxn>
                <a:cxn ang="0">
                  <a:pos x="2204" y="44"/>
                </a:cxn>
                <a:cxn ang="0">
                  <a:pos x="2584" y="123"/>
                </a:cxn>
                <a:cxn ang="0">
                  <a:pos x="2883" y="283"/>
                </a:cxn>
                <a:cxn ang="0">
                  <a:pos x="3029" y="568"/>
                </a:cxn>
                <a:cxn ang="0">
                  <a:pos x="2972" y="865"/>
                </a:cxn>
                <a:cxn ang="0">
                  <a:pos x="2868" y="901"/>
                </a:cxn>
                <a:cxn ang="0">
                  <a:pos x="2759" y="908"/>
                </a:cxn>
                <a:cxn ang="0">
                  <a:pos x="2651" y="903"/>
                </a:cxn>
                <a:cxn ang="0">
                  <a:pos x="2542" y="901"/>
                </a:cxn>
                <a:cxn ang="0">
                  <a:pos x="2436" y="920"/>
                </a:cxn>
                <a:cxn ang="0">
                  <a:pos x="2643" y="1235"/>
                </a:cxn>
                <a:cxn ang="0">
                  <a:pos x="2984" y="1435"/>
                </a:cxn>
                <a:cxn ang="0">
                  <a:pos x="3324" y="1593"/>
                </a:cxn>
                <a:cxn ang="0">
                  <a:pos x="3541" y="1789"/>
                </a:cxn>
                <a:cxn ang="0">
                  <a:pos x="3501" y="2098"/>
                </a:cxn>
                <a:cxn ang="0">
                  <a:pos x="3337" y="2281"/>
                </a:cxn>
                <a:cxn ang="0">
                  <a:pos x="3235" y="2313"/>
                </a:cxn>
                <a:cxn ang="0">
                  <a:pos x="3138" y="2326"/>
                </a:cxn>
                <a:cxn ang="0">
                  <a:pos x="3031" y="2323"/>
                </a:cxn>
                <a:cxn ang="0">
                  <a:pos x="2919" y="2315"/>
                </a:cxn>
                <a:cxn ang="0">
                  <a:pos x="2740" y="2311"/>
                </a:cxn>
                <a:cxn ang="0">
                  <a:pos x="2461" y="2357"/>
                </a:cxn>
                <a:cxn ang="0">
                  <a:pos x="2176" y="2444"/>
                </a:cxn>
                <a:cxn ang="0">
                  <a:pos x="1886" y="2537"/>
                </a:cxn>
                <a:cxn ang="0">
                  <a:pos x="1603" y="2591"/>
                </a:cxn>
                <a:cxn ang="0">
                  <a:pos x="1335" y="2570"/>
                </a:cxn>
                <a:cxn ang="0">
                  <a:pos x="1082" y="2469"/>
                </a:cxn>
                <a:cxn ang="0">
                  <a:pos x="818" y="2317"/>
                </a:cxn>
                <a:cxn ang="0">
                  <a:pos x="601" y="2121"/>
                </a:cxn>
                <a:cxn ang="0">
                  <a:pos x="493" y="1887"/>
                </a:cxn>
                <a:cxn ang="0">
                  <a:pos x="552" y="1619"/>
                </a:cxn>
                <a:cxn ang="0">
                  <a:pos x="594" y="1517"/>
                </a:cxn>
                <a:cxn ang="0">
                  <a:pos x="542" y="1500"/>
                </a:cxn>
                <a:cxn ang="0">
                  <a:pos x="512" y="1492"/>
                </a:cxn>
                <a:cxn ang="0">
                  <a:pos x="419" y="1469"/>
                </a:cxn>
                <a:cxn ang="0">
                  <a:pos x="236" y="1367"/>
                </a:cxn>
                <a:cxn ang="0">
                  <a:pos x="86" y="1209"/>
                </a:cxn>
                <a:cxn ang="0">
                  <a:pos x="6" y="1030"/>
                </a:cxn>
                <a:cxn ang="0">
                  <a:pos x="31" y="857"/>
                </a:cxn>
                <a:cxn ang="0">
                  <a:pos x="202" y="730"/>
                </a:cxn>
                <a:cxn ang="0">
                  <a:pos x="244" y="471"/>
                </a:cxn>
                <a:cxn ang="0">
                  <a:pos x="422" y="310"/>
                </a:cxn>
                <a:cxn ang="0">
                  <a:pos x="681" y="209"/>
                </a:cxn>
                <a:cxn ang="0">
                  <a:pos x="972" y="140"/>
                </a:cxn>
                <a:cxn ang="0">
                  <a:pos x="1238" y="63"/>
                </a:cxn>
                <a:cxn ang="0">
                  <a:pos x="1339" y="25"/>
                </a:cxn>
                <a:cxn ang="0">
                  <a:pos x="1388" y="15"/>
                </a:cxn>
                <a:cxn ang="0">
                  <a:pos x="1453" y="11"/>
                </a:cxn>
                <a:cxn ang="0">
                  <a:pos x="1510" y="6"/>
                </a:cxn>
                <a:cxn ang="0">
                  <a:pos x="1558" y="2"/>
                </a:cxn>
                <a:cxn ang="0">
                  <a:pos x="1578" y="0"/>
                </a:cxn>
              </a:cxnLst>
              <a:rect l="0" t="0" r="r" b="b"/>
              <a:pathLst>
                <a:path w="3562" h="2594">
                  <a:moveTo>
                    <a:pt x="1578" y="0"/>
                  </a:moveTo>
                  <a:lnTo>
                    <a:pt x="1689" y="6"/>
                  </a:lnTo>
                  <a:lnTo>
                    <a:pt x="1810" y="11"/>
                  </a:lnTo>
                  <a:lnTo>
                    <a:pt x="1938" y="19"/>
                  </a:lnTo>
                  <a:lnTo>
                    <a:pt x="2071" y="30"/>
                  </a:lnTo>
                  <a:lnTo>
                    <a:pt x="2204" y="44"/>
                  </a:lnTo>
                  <a:lnTo>
                    <a:pt x="2335" y="63"/>
                  </a:lnTo>
                  <a:lnTo>
                    <a:pt x="2463" y="87"/>
                  </a:lnTo>
                  <a:lnTo>
                    <a:pt x="2584" y="123"/>
                  </a:lnTo>
                  <a:lnTo>
                    <a:pt x="2696" y="165"/>
                  </a:lnTo>
                  <a:lnTo>
                    <a:pt x="2797" y="218"/>
                  </a:lnTo>
                  <a:lnTo>
                    <a:pt x="2883" y="283"/>
                  </a:lnTo>
                  <a:lnTo>
                    <a:pt x="2953" y="363"/>
                  </a:lnTo>
                  <a:lnTo>
                    <a:pt x="3003" y="456"/>
                  </a:lnTo>
                  <a:lnTo>
                    <a:pt x="3029" y="568"/>
                  </a:lnTo>
                  <a:lnTo>
                    <a:pt x="3031" y="696"/>
                  </a:lnTo>
                  <a:lnTo>
                    <a:pt x="3008" y="844"/>
                  </a:lnTo>
                  <a:lnTo>
                    <a:pt x="2972" y="865"/>
                  </a:lnTo>
                  <a:lnTo>
                    <a:pt x="2938" y="880"/>
                  </a:lnTo>
                  <a:lnTo>
                    <a:pt x="2902" y="891"/>
                  </a:lnTo>
                  <a:lnTo>
                    <a:pt x="2868" y="901"/>
                  </a:lnTo>
                  <a:lnTo>
                    <a:pt x="2831" y="905"/>
                  </a:lnTo>
                  <a:lnTo>
                    <a:pt x="2795" y="908"/>
                  </a:lnTo>
                  <a:lnTo>
                    <a:pt x="2759" y="908"/>
                  </a:lnTo>
                  <a:lnTo>
                    <a:pt x="2725" y="908"/>
                  </a:lnTo>
                  <a:lnTo>
                    <a:pt x="2687" y="905"/>
                  </a:lnTo>
                  <a:lnTo>
                    <a:pt x="2651" y="903"/>
                  </a:lnTo>
                  <a:lnTo>
                    <a:pt x="2615" y="901"/>
                  </a:lnTo>
                  <a:lnTo>
                    <a:pt x="2579" y="901"/>
                  </a:lnTo>
                  <a:lnTo>
                    <a:pt x="2542" y="901"/>
                  </a:lnTo>
                  <a:lnTo>
                    <a:pt x="2506" y="905"/>
                  </a:lnTo>
                  <a:lnTo>
                    <a:pt x="2470" y="908"/>
                  </a:lnTo>
                  <a:lnTo>
                    <a:pt x="2436" y="920"/>
                  </a:lnTo>
                  <a:lnTo>
                    <a:pt x="2482" y="1041"/>
                  </a:lnTo>
                  <a:lnTo>
                    <a:pt x="2552" y="1148"/>
                  </a:lnTo>
                  <a:lnTo>
                    <a:pt x="2643" y="1235"/>
                  </a:lnTo>
                  <a:lnTo>
                    <a:pt x="2750" y="1313"/>
                  </a:lnTo>
                  <a:lnTo>
                    <a:pt x="2862" y="1376"/>
                  </a:lnTo>
                  <a:lnTo>
                    <a:pt x="2984" y="1435"/>
                  </a:lnTo>
                  <a:lnTo>
                    <a:pt x="3103" y="1488"/>
                  </a:lnTo>
                  <a:lnTo>
                    <a:pt x="3219" y="1541"/>
                  </a:lnTo>
                  <a:lnTo>
                    <a:pt x="3324" y="1593"/>
                  </a:lnTo>
                  <a:lnTo>
                    <a:pt x="3417" y="1650"/>
                  </a:lnTo>
                  <a:lnTo>
                    <a:pt x="3489" y="1712"/>
                  </a:lnTo>
                  <a:lnTo>
                    <a:pt x="3541" y="1789"/>
                  </a:lnTo>
                  <a:lnTo>
                    <a:pt x="3562" y="1874"/>
                  </a:lnTo>
                  <a:lnTo>
                    <a:pt x="3550" y="1977"/>
                  </a:lnTo>
                  <a:lnTo>
                    <a:pt x="3501" y="2098"/>
                  </a:lnTo>
                  <a:lnTo>
                    <a:pt x="3411" y="2243"/>
                  </a:lnTo>
                  <a:lnTo>
                    <a:pt x="3371" y="2264"/>
                  </a:lnTo>
                  <a:lnTo>
                    <a:pt x="3337" y="2281"/>
                  </a:lnTo>
                  <a:lnTo>
                    <a:pt x="3303" y="2294"/>
                  </a:lnTo>
                  <a:lnTo>
                    <a:pt x="3269" y="2307"/>
                  </a:lnTo>
                  <a:lnTo>
                    <a:pt x="3235" y="2313"/>
                  </a:lnTo>
                  <a:lnTo>
                    <a:pt x="3202" y="2321"/>
                  </a:lnTo>
                  <a:lnTo>
                    <a:pt x="3170" y="2323"/>
                  </a:lnTo>
                  <a:lnTo>
                    <a:pt x="3138" y="2326"/>
                  </a:lnTo>
                  <a:lnTo>
                    <a:pt x="3101" y="2325"/>
                  </a:lnTo>
                  <a:lnTo>
                    <a:pt x="3067" y="2325"/>
                  </a:lnTo>
                  <a:lnTo>
                    <a:pt x="3031" y="2323"/>
                  </a:lnTo>
                  <a:lnTo>
                    <a:pt x="2997" y="2321"/>
                  </a:lnTo>
                  <a:lnTo>
                    <a:pt x="2957" y="2317"/>
                  </a:lnTo>
                  <a:lnTo>
                    <a:pt x="2919" y="2315"/>
                  </a:lnTo>
                  <a:lnTo>
                    <a:pt x="2877" y="2315"/>
                  </a:lnTo>
                  <a:lnTo>
                    <a:pt x="2833" y="2315"/>
                  </a:lnTo>
                  <a:lnTo>
                    <a:pt x="2740" y="2311"/>
                  </a:lnTo>
                  <a:lnTo>
                    <a:pt x="2649" y="2319"/>
                  </a:lnTo>
                  <a:lnTo>
                    <a:pt x="2554" y="2334"/>
                  </a:lnTo>
                  <a:lnTo>
                    <a:pt x="2461" y="2357"/>
                  </a:lnTo>
                  <a:lnTo>
                    <a:pt x="2366" y="2382"/>
                  </a:lnTo>
                  <a:lnTo>
                    <a:pt x="2271" y="2412"/>
                  </a:lnTo>
                  <a:lnTo>
                    <a:pt x="2176" y="2444"/>
                  </a:lnTo>
                  <a:lnTo>
                    <a:pt x="2080" y="2479"/>
                  </a:lnTo>
                  <a:lnTo>
                    <a:pt x="1983" y="2507"/>
                  </a:lnTo>
                  <a:lnTo>
                    <a:pt x="1886" y="2537"/>
                  </a:lnTo>
                  <a:lnTo>
                    <a:pt x="1791" y="2560"/>
                  </a:lnTo>
                  <a:lnTo>
                    <a:pt x="1698" y="2581"/>
                  </a:lnTo>
                  <a:lnTo>
                    <a:pt x="1603" y="2591"/>
                  </a:lnTo>
                  <a:lnTo>
                    <a:pt x="1512" y="2594"/>
                  </a:lnTo>
                  <a:lnTo>
                    <a:pt x="1421" y="2587"/>
                  </a:lnTo>
                  <a:lnTo>
                    <a:pt x="1335" y="2570"/>
                  </a:lnTo>
                  <a:lnTo>
                    <a:pt x="1255" y="2541"/>
                  </a:lnTo>
                  <a:lnTo>
                    <a:pt x="1172" y="2509"/>
                  </a:lnTo>
                  <a:lnTo>
                    <a:pt x="1082" y="2469"/>
                  </a:lnTo>
                  <a:lnTo>
                    <a:pt x="995" y="2425"/>
                  </a:lnTo>
                  <a:lnTo>
                    <a:pt x="903" y="2374"/>
                  </a:lnTo>
                  <a:lnTo>
                    <a:pt x="818" y="2317"/>
                  </a:lnTo>
                  <a:lnTo>
                    <a:pt x="738" y="2256"/>
                  </a:lnTo>
                  <a:lnTo>
                    <a:pt x="666" y="2193"/>
                  </a:lnTo>
                  <a:lnTo>
                    <a:pt x="601" y="2121"/>
                  </a:lnTo>
                  <a:lnTo>
                    <a:pt x="548" y="2047"/>
                  </a:lnTo>
                  <a:lnTo>
                    <a:pt x="512" y="1967"/>
                  </a:lnTo>
                  <a:lnTo>
                    <a:pt x="493" y="1887"/>
                  </a:lnTo>
                  <a:lnTo>
                    <a:pt x="489" y="1800"/>
                  </a:lnTo>
                  <a:lnTo>
                    <a:pt x="510" y="1711"/>
                  </a:lnTo>
                  <a:lnTo>
                    <a:pt x="552" y="1619"/>
                  </a:lnTo>
                  <a:lnTo>
                    <a:pt x="624" y="1524"/>
                  </a:lnTo>
                  <a:lnTo>
                    <a:pt x="609" y="1520"/>
                  </a:lnTo>
                  <a:lnTo>
                    <a:pt x="594" y="1517"/>
                  </a:lnTo>
                  <a:lnTo>
                    <a:pt x="575" y="1511"/>
                  </a:lnTo>
                  <a:lnTo>
                    <a:pt x="556" y="1505"/>
                  </a:lnTo>
                  <a:lnTo>
                    <a:pt x="542" y="1500"/>
                  </a:lnTo>
                  <a:lnTo>
                    <a:pt x="531" y="1498"/>
                  </a:lnTo>
                  <a:lnTo>
                    <a:pt x="521" y="1494"/>
                  </a:lnTo>
                  <a:lnTo>
                    <a:pt x="512" y="1492"/>
                  </a:lnTo>
                  <a:lnTo>
                    <a:pt x="495" y="1488"/>
                  </a:lnTo>
                  <a:lnTo>
                    <a:pt x="481" y="1488"/>
                  </a:lnTo>
                  <a:lnTo>
                    <a:pt x="419" y="1469"/>
                  </a:lnTo>
                  <a:lnTo>
                    <a:pt x="356" y="1443"/>
                  </a:lnTo>
                  <a:lnTo>
                    <a:pt x="293" y="1406"/>
                  </a:lnTo>
                  <a:lnTo>
                    <a:pt x="236" y="1367"/>
                  </a:lnTo>
                  <a:lnTo>
                    <a:pt x="179" y="1317"/>
                  </a:lnTo>
                  <a:lnTo>
                    <a:pt x="130" y="1266"/>
                  </a:lnTo>
                  <a:lnTo>
                    <a:pt x="86" y="1209"/>
                  </a:lnTo>
                  <a:lnTo>
                    <a:pt x="52" y="1152"/>
                  </a:lnTo>
                  <a:lnTo>
                    <a:pt x="23" y="1091"/>
                  </a:lnTo>
                  <a:lnTo>
                    <a:pt x="6" y="1030"/>
                  </a:lnTo>
                  <a:lnTo>
                    <a:pt x="0" y="969"/>
                  </a:lnTo>
                  <a:lnTo>
                    <a:pt x="10" y="912"/>
                  </a:lnTo>
                  <a:lnTo>
                    <a:pt x="31" y="857"/>
                  </a:lnTo>
                  <a:lnTo>
                    <a:pt x="71" y="810"/>
                  </a:lnTo>
                  <a:lnTo>
                    <a:pt x="126" y="764"/>
                  </a:lnTo>
                  <a:lnTo>
                    <a:pt x="202" y="730"/>
                  </a:lnTo>
                  <a:lnTo>
                    <a:pt x="196" y="631"/>
                  </a:lnTo>
                  <a:lnTo>
                    <a:pt x="211" y="545"/>
                  </a:lnTo>
                  <a:lnTo>
                    <a:pt x="244" y="471"/>
                  </a:lnTo>
                  <a:lnTo>
                    <a:pt x="291" y="408"/>
                  </a:lnTo>
                  <a:lnTo>
                    <a:pt x="350" y="355"/>
                  </a:lnTo>
                  <a:lnTo>
                    <a:pt x="422" y="310"/>
                  </a:lnTo>
                  <a:lnTo>
                    <a:pt x="502" y="270"/>
                  </a:lnTo>
                  <a:lnTo>
                    <a:pt x="592" y="239"/>
                  </a:lnTo>
                  <a:lnTo>
                    <a:pt x="681" y="209"/>
                  </a:lnTo>
                  <a:lnTo>
                    <a:pt x="778" y="186"/>
                  </a:lnTo>
                  <a:lnTo>
                    <a:pt x="875" y="161"/>
                  </a:lnTo>
                  <a:lnTo>
                    <a:pt x="972" y="140"/>
                  </a:lnTo>
                  <a:lnTo>
                    <a:pt x="1065" y="116"/>
                  </a:lnTo>
                  <a:lnTo>
                    <a:pt x="1154" y="91"/>
                  </a:lnTo>
                  <a:lnTo>
                    <a:pt x="1238" y="63"/>
                  </a:lnTo>
                  <a:lnTo>
                    <a:pt x="1314" y="30"/>
                  </a:lnTo>
                  <a:lnTo>
                    <a:pt x="1324" y="26"/>
                  </a:lnTo>
                  <a:lnTo>
                    <a:pt x="1339" y="25"/>
                  </a:lnTo>
                  <a:lnTo>
                    <a:pt x="1354" y="21"/>
                  </a:lnTo>
                  <a:lnTo>
                    <a:pt x="1371" y="19"/>
                  </a:lnTo>
                  <a:lnTo>
                    <a:pt x="1388" y="15"/>
                  </a:lnTo>
                  <a:lnTo>
                    <a:pt x="1409" y="15"/>
                  </a:lnTo>
                  <a:lnTo>
                    <a:pt x="1430" y="11"/>
                  </a:lnTo>
                  <a:lnTo>
                    <a:pt x="1453" y="11"/>
                  </a:lnTo>
                  <a:lnTo>
                    <a:pt x="1472" y="9"/>
                  </a:lnTo>
                  <a:lnTo>
                    <a:pt x="1491" y="7"/>
                  </a:lnTo>
                  <a:lnTo>
                    <a:pt x="1510" y="6"/>
                  </a:lnTo>
                  <a:lnTo>
                    <a:pt x="1529" y="6"/>
                  </a:lnTo>
                  <a:lnTo>
                    <a:pt x="1544" y="4"/>
                  </a:lnTo>
                  <a:lnTo>
                    <a:pt x="1558" y="2"/>
                  </a:lnTo>
                  <a:lnTo>
                    <a:pt x="1569" y="0"/>
                  </a:lnTo>
                  <a:lnTo>
                    <a:pt x="1578" y="0"/>
                  </a:lnTo>
                  <a:lnTo>
                    <a:pt x="1578" y="0"/>
                  </a:lnTo>
                  <a:close/>
                </a:path>
              </a:pathLst>
            </a:custGeom>
            <a:solidFill>
              <a:srgbClr val="D9E1E6"/>
            </a:solidFill>
            <a:ln w="9525">
              <a:noFill/>
              <a:round/>
              <a:headEnd/>
              <a:tailEnd/>
            </a:ln>
          </p:spPr>
          <p:txBody>
            <a:bodyPr>
              <a:prstTxWarp prst="textNoShape">
                <a:avLst/>
              </a:prstTxWarp>
            </a:bodyPr>
            <a:lstStyle/>
            <a:p>
              <a:endParaRPr lang="es-MX"/>
            </a:p>
          </p:txBody>
        </p:sp>
        <p:sp>
          <p:nvSpPr>
            <p:cNvPr id="324750" name="Freeform 142"/>
            <p:cNvSpPr>
              <a:spLocks/>
            </p:cNvSpPr>
            <p:nvPr/>
          </p:nvSpPr>
          <p:spPr bwMode="auto">
            <a:xfrm>
              <a:off x="4446" y="1296"/>
              <a:ext cx="574" cy="514"/>
            </a:xfrm>
            <a:custGeom>
              <a:avLst/>
              <a:gdLst/>
              <a:ahLst/>
              <a:cxnLst>
                <a:cxn ang="0">
                  <a:pos x="439" y="0"/>
                </a:cxn>
                <a:cxn ang="0">
                  <a:pos x="604" y="27"/>
                </a:cxn>
                <a:cxn ang="0">
                  <a:pos x="762" y="95"/>
                </a:cxn>
                <a:cxn ang="0">
                  <a:pos x="901" y="190"/>
                </a:cxn>
                <a:cxn ang="0">
                  <a:pos x="1028" y="316"/>
                </a:cxn>
                <a:cxn ang="0">
                  <a:pos x="1112" y="432"/>
                </a:cxn>
                <a:cxn ang="0">
                  <a:pos x="1131" y="502"/>
                </a:cxn>
                <a:cxn ang="0">
                  <a:pos x="1143" y="578"/>
                </a:cxn>
                <a:cxn ang="0">
                  <a:pos x="1144" y="643"/>
                </a:cxn>
                <a:cxn ang="0">
                  <a:pos x="1118" y="675"/>
                </a:cxn>
                <a:cxn ang="0">
                  <a:pos x="1061" y="667"/>
                </a:cxn>
                <a:cxn ang="0">
                  <a:pos x="971" y="646"/>
                </a:cxn>
                <a:cxn ang="0">
                  <a:pos x="909" y="610"/>
                </a:cxn>
                <a:cxn ang="0">
                  <a:pos x="859" y="557"/>
                </a:cxn>
                <a:cxn ang="0">
                  <a:pos x="819" y="498"/>
                </a:cxn>
                <a:cxn ang="0">
                  <a:pos x="776" y="430"/>
                </a:cxn>
                <a:cxn ang="0">
                  <a:pos x="688" y="327"/>
                </a:cxn>
                <a:cxn ang="0">
                  <a:pos x="566" y="270"/>
                </a:cxn>
                <a:cxn ang="0">
                  <a:pos x="454" y="281"/>
                </a:cxn>
                <a:cxn ang="0">
                  <a:pos x="372" y="348"/>
                </a:cxn>
                <a:cxn ang="0">
                  <a:pos x="352" y="468"/>
                </a:cxn>
                <a:cxn ang="0">
                  <a:pos x="403" y="595"/>
                </a:cxn>
                <a:cxn ang="0">
                  <a:pos x="471" y="650"/>
                </a:cxn>
                <a:cxn ang="0">
                  <a:pos x="551" y="675"/>
                </a:cxn>
                <a:cxn ang="0">
                  <a:pos x="641" y="683"/>
                </a:cxn>
                <a:cxn ang="0">
                  <a:pos x="732" y="673"/>
                </a:cxn>
                <a:cxn ang="0">
                  <a:pos x="829" y="658"/>
                </a:cxn>
                <a:cxn ang="0">
                  <a:pos x="882" y="715"/>
                </a:cxn>
                <a:cxn ang="0">
                  <a:pos x="966" y="772"/>
                </a:cxn>
                <a:cxn ang="0">
                  <a:pos x="1036" y="827"/>
                </a:cxn>
                <a:cxn ang="0">
                  <a:pos x="1068" y="880"/>
                </a:cxn>
                <a:cxn ang="0">
                  <a:pos x="1027" y="932"/>
                </a:cxn>
                <a:cxn ang="0">
                  <a:pos x="958" y="964"/>
                </a:cxn>
                <a:cxn ang="0">
                  <a:pos x="909" y="983"/>
                </a:cxn>
                <a:cxn ang="0">
                  <a:pos x="857" y="1002"/>
                </a:cxn>
                <a:cxn ang="0">
                  <a:pos x="802" y="1013"/>
                </a:cxn>
                <a:cxn ang="0">
                  <a:pos x="749" y="1023"/>
                </a:cxn>
                <a:cxn ang="0">
                  <a:pos x="707" y="1027"/>
                </a:cxn>
                <a:cxn ang="0">
                  <a:pos x="679" y="1027"/>
                </a:cxn>
                <a:cxn ang="0">
                  <a:pos x="587" y="1023"/>
                </a:cxn>
                <a:cxn ang="0">
                  <a:pos x="407" y="987"/>
                </a:cxn>
                <a:cxn ang="0">
                  <a:pos x="237" y="903"/>
                </a:cxn>
                <a:cxn ang="0">
                  <a:pos x="101" y="783"/>
                </a:cxn>
                <a:cxn ang="0">
                  <a:pos x="15" y="624"/>
                </a:cxn>
                <a:cxn ang="0">
                  <a:pos x="7" y="435"/>
                </a:cxn>
                <a:cxn ang="0">
                  <a:pos x="13" y="321"/>
                </a:cxn>
                <a:cxn ang="0">
                  <a:pos x="49" y="221"/>
                </a:cxn>
                <a:cxn ang="0">
                  <a:pos x="108" y="135"/>
                </a:cxn>
                <a:cxn ang="0">
                  <a:pos x="190" y="65"/>
                </a:cxn>
                <a:cxn ang="0">
                  <a:pos x="287" y="15"/>
                </a:cxn>
              </a:cxnLst>
              <a:rect l="0" t="0" r="r" b="b"/>
              <a:pathLst>
                <a:path w="1146" h="1029">
                  <a:moveTo>
                    <a:pt x="323" y="6"/>
                  </a:moveTo>
                  <a:lnTo>
                    <a:pt x="380" y="0"/>
                  </a:lnTo>
                  <a:lnTo>
                    <a:pt x="439" y="0"/>
                  </a:lnTo>
                  <a:lnTo>
                    <a:pt x="494" y="4"/>
                  </a:lnTo>
                  <a:lnTo>
                    <a:pt x="551" y="15"/>
                  </a:lnTo>
                  <a:lnTo>
                    <a:pt x="604" y="27"/>
                  </a:lnTo>
                  <a:lnTo>
                    <a:pt x="660" y="46"/>
                  </a:lnTo>
                  <a:lnTo>
                    <a:pt x="711" y="67"/>
                  </a:lnTo>
                  <a:lnTo>
                    <a:pt x="762" y="95"/>
                  </a:lnTo>
                  <a:lnTo>
                    <a:pt x="810" y="122"/>
                  </a:lnTo>
                  <a:lnTo>
                    <a:pt x="857" y="156"/>
                  </a:lnTo>
                  <a:lnTo>
                    <a:pt x="901" y="190"/>
                  </a:lnTo>
                  <a:lnTo>
                    <a:pt x="947" y="230"/>
                  </a:lnTo>
                  <a:lnTo>
                    <a:pt x="987" y="270"/>
                  </a:lnTo>
                  <a:lnTo>
                    <a:pt x="1028" y="316"/>
                  </a:lnTo>
                  <a:lnTo>
                    <a:pt x="1068" y="361"/>
                  </a:lnTo>
                  <a:lnTo>
                    <a:pt x="1108" y="413"/>
                  </a:lnTo>
                  <a:lnTo>
                    <a:pt x="1112" y="432"/>
                  </a:lnTo>
                  <a:lnTo>
                    <a:pt x="1118" y="454"/>
                  </a:lnTo>
                  <a:lnTo>
                    <a:pt x="1123" y="477"/>
                  </a:lnTo>
                  <a:lnTo>
                    <a:pt x="1131" y="502"/>
                  </a:lnTo>
                  <a:lnTo>
                    <a:pt x="1135" y="527"/>
                  </a:lnTo>
                  <a:lnTo>
                    <a:pt x="1141" y="553"/>
                  </a:lnTo>
                  <a:lnTo>
                    <a:pt x="1143" y="578"/>
                  </a:lnTo>
                  <a:lnTo>
                    <a:pt x="1146" y="603"/>
                  </a:lnTo>
                  <a:lnTo>
                    <a:pt x="1144" y="624"/>
                  </a:lnTo>
                  <a:lnTo>
                    <a:pt x="1144" y="643"/>
                  </a:lnTo>
                  <a:lnTo>
                    <a:pt x="1137" y="658"/>
                  </a:lnTo>
                  <a:lnTo>
                    <a:pt x="1131" y="669"/>
                  </a:lnTo>
                  <a:lnTo>
                    <a:pt x="1118" y="675"/>
                  </a:lnTo>
                  <a:lnTo>
                    <a:pt x="1103" y="679"/>
                  </a:lnTo>
                  <a:lnTo>
                    <a:pt x="1084" y="675"/>
                  </a:lnTo>
                  <a:lnTo>
                    <a:pt x="1061" y="667"/>
                  </a:lnTo>
                  <a:lnTo>
                    <a:pt x="1027" y="662"/>
                  </a:lnTo>
                  <a:lnTo>
                    <a:pt x="998" y="656"/>
                  </a:lnTo>
                  <a:lnTo>
                    <a:pt x="971" y="646"/>
                  </a:lnTo>
                  <a:lnTo>
                    <a:pt x="949" y="637"/>
                  </a:lnTo>
                  <a:lnTo>
                    <a:pt x="928" y="624"/>
                  </a:lnTo>
                  <a:lnTo>
                    <a:pt x="909" y="610"/>
                  </a:lnTo>
                  <a:lnTo>
                    <a:pt x="892" y="593"/>
                  </a:lnTo>
                  <a:lnTo>
                    <a:pt x="876" y="578"/>
                  </a:lnTo>
                  <a:lnTo>
                    <a:pt x="859" y="557"/>
                  </a:lnTo>
                  <a:lnTo>
                    <a:pt x="846" y="538"/>
                  </a:lnTo>
                  <a:lnTo>
                    <a:pt x="831" y="517"/>
                  </a:lnTo>
                  <a:lnTo>
                    <a:pt x="819" y="498"/>
                  </a:lnTo>
                  <a:lnTo>
                    <a:pt x="804" y="475"/>
                  </a:lnTo>
                  <a:lnTo>
                    <a:pt x="791" y="453"/>
                  </a:lnTo>
                  <a:lnTo>
                    <a:pt x="776" y="430"/>
                  </a:lnTo>
                  <a:lnTo>
                    <a:pt x="762" y="407"/>
                  </a:lnTo>
                  <a:lnTo>
                    <a:pt x="724" y="361"/>
                  </a:lnTo>
                  <a:lnTo>
                    <a:pt x="688" y="327"/>
                  </a:lnTo>
                  <a:lnTo>
                    <a:pt x="648" y="299"/>
                  </a:lnTo>
                  <a:lnTo>
                    <a:pt x="608" y="281"/>
                  </a:lnTo>
                  <a:lnTo>
                    <a:pt x="566" y="270"/>
                  </a:lnTo>
                  <a:lnTo>
                    <a:pt x="526" y="266"/>
                  </a:lnTo>
                  <a:lnTo>
                    <a:pt x="487" y="270"/>
                  </a:lnTo>
                  <a:lnTo>
                    <a:pt x="454" y="281"/>
                  </a:lnTo>
                  <a:lnTo>
                    <a:pt x="422" y="297"/>
                  </a:lnTo>
                  <a:lnTo>
                    <a:pt x="395" y="319"/>
                  </a:lnTo>
                  <a:lnTo>
                    <a:pt x="372" y="348"/>
                  </a:lnTo>
                  <a:lnTo>
                    <a:pt x="359" y="384"/>
                  </a:lnTo>
                  <a:lnTo>
                    <a:pt x="350" y="422"/>
                  </a:lnTo>
                  <a:lnTo>
                    <a:pt x="352" y="468"/>
                  </a:lnTo>
                  <a:lnTo>
                    <a:pt x="363" y="517"/>
                  </a:lnTo>
                  <a:lnTo>
                    <a:pt x="386" y="572"/>
                  </a:lnTo>
                  <a:lnTo>
                    <a:pt x="403" y="595"/>
                  </a:lnTo>
                  <a:lnTo>
                    <a:pt x="424" y="616"/>
                  </a:lnTo>
                  <a:lnTo>
                    <a:pt x="447" y="633"/>
                  </a:lnTo>
                  <a:lnTo>
                    <a:pt x="471" y="650"/>
                  </a:lnTo>
                  <a:lnTo>
                    <a:pt x="496" y="660"/>
                  </a:lnTo>
                  <a:lnTo>
                    <a:pt x="523" y="669"/>
                  </a:lnTo>
                  <a:lnTo>
                    <a:pt x="551" y="675"/>
                  </a:lnTo>
                  <a:lnTo>
                    <a:pt x="582" y="683"/>
                  </a:lnTo>
                  <a:lnTo>
                    <a:pt x="610" y="683"/>
                  </a:lnTo>
                  <a:lnTo>
                    <a:pt x="641" y="683"/>
                  </a:lnTo>
                  <a:lnTo>
                    <a:pt x="669" y="681"/>
                  </a:lnTo>
                  <a:lnTo>
                    <a:pt x="701" y="679"/>
                  </a:lnTo>
                  <a:lnTo>
                    <a:pt x="732" y="673"/>
                  </a:lnTo>
                  <a:lnTo>
                    <a:pt x="764" y="669"/>
                  </a:lnTo>
                  <a:lnTo>
                    <a:pt x="796" y="664"/>
                  </a:lnTo>
                  <a:lnTo>
                    <a:pt x="829" y="658"/>
                  </a:lnTo>
                  <a:lnTo>
                    <a:pt x="840" y="677"/>
                  </a:lnTo>
                  <a:lnTo>
                    <a:pt x="859" y="696"/>
                  </a:lnTo>
                  <a:lnTo>
                    <a:pt x="882" y="715"/>
                  </a:lnTo>
                  <a:lnTo>
                    <a:pt x="911" y="734"/>
                  </a:lnTo>
                  <a:lnTo>
                    <a:pt x="937" y="753"/>
                  </a:lnTo>
                  <a:lnTo>
                    <a:pt x="966" y="772"/>
                  </a:lnTo>
                  <a:lnTo>
                    <a:pt x="990" y="791"/>
                  </a:lnTo>
                  <a:lnTo>
                    <a:pt x="1017" y="810"/>
                  </a:lnTo>
                  <a:lnTo>
                    <a:pt x="1036" y="827"/>
                  </a:lnTo>
                  <a:lnTo>
                    <a:pt x="1053" y="844"/>
                  </a:lnTo>
                  <a:lnTo>
                    <a:pt x="1063" y="861"/>
                  </a:lnTo>
                  <a:lnTo>
                    <a:pt x="1068" y="880"/>
                  </a:lnTo>
                  <a:lnTo>
                    <a:pt x="1063" y="897"/>
                  </a:lnTo>
                  <a:lnTo>
                    <a:pt x="1049" y="914"/>
                  </a:lnTo>
                  <a:lnTo>
                    <a:pt x="1027" y="932"/>
                  </a:lnTo>
                  <a:lnTo>
                    <a:pt x="992" y="951"/>
                  </a:lnTo>
                  <a:lnTo>
                    <a:pt x="975" y="956"/>
                  </a:lnTo>
                  <a:lnTo>
                    <a:pt x="958" y="964"/>
                  </a:lnTo>
                  <a:lnTo>
                    <a:pt x="941" y="970"/>
                  </a:lnTo>
                  <a:lnTo>
                    <a:pt x="924" y="977"/>
                  </a:lnTo>
                  <a:lnTo>
                    <a:pt x="909" y="983"/>
                  </a:lnTo>
                  <a:lnTo>
                    <a:pt x="892" y="989"/>
                  </a:lnTo>
                  <a:lnTo>
                    <a:pt x="874" y="994"/>
                  </a:lnTo>
                  <a:lnTo>
                    <a:pt x="857" y="1002"/>
                  </a:lnTo>
                  <a:lnTo>
                    <a:pt x="838" y="1006"/>
                  </a:lnTo>
                  <a:lnTo>
                    <a:pt x="821" y="1010"/>
                  </a:lnTo>
                  <a:lnTo>
                    <a:pt x="802" y="1013"/>
                  </a:lnTo>
                  <a:lnTo>
                    <a:pt x="785" y="1019"/>
                  </a:lnTo>
                  <a:lnTo>
                    <a:pt x="766" y="1021"/>
                  </a:lnTo>
                  <a:lnTo>
                    <a:pt x="749" y="1023"/>
                  </a:lnTo>
                  <a:lnTo>
                    <a:pt x="732" y="1025"/>
                  </a:lnTo>
                  <a:lnTo>
                    <a:pt x="715" y="1029"/>
                  </a:lnTo>
                  <a:lnTo>
                    <a:pt x="707" y="1027"/>
                  </a:lnTo>
                  <a:lnTo>
                    <a:pt x="698" y="1027"/>
                  </a:lnTo>
                  <a:lnTo>
                    <a:pt x="688" y="1027"/>
                  </a:lnTo>
                  <a:lnTo>
                    <a:pt x="679" y="1027"/>
                  </a:lnTo>
                  <a:lnTo>
                    <a:pt x="660" y="1025"/>
                  </a:lnTo>
                  <a:lnTo>
                    <a:pt x="648" y="1025"/>
                  </a:lnTo>
                  <a:lnTo>
                    <a:pt x="587" y="1023"/>
                  </a:lnTo>
                  <a:lnTo>
                    <a:pt x="526" y="1015"/>
                  </a:lnTo>
                  <a:lnTo>
                    <a:pt x="466" y="1004"/>
                  </a:lnTo>
                  <a:lnTo>
                    <a:pt x="407" y="987"/>
                  </a:lnTo>
                  <a:lnTo>
                    <a:pt x="346" y="964"/>
                  </a:lnTo>
                  <a:lnTo>
                    <a:pt x="291" y="935"/>
                  </a:lnTo>
                  <a:lnTo>
                    <a:pt x="237" y="903"/>
                  </a:lnTo>
                  <a:lnTo>
                    <a:pt x="188" y="869"/>
                  </a:lnTo>
                  <a:lnTo>
                    <a:pt x="140" y="827"/>
                  </a:lnTo>
                  <a:lnTo>
                    <a:pt x="101" y="783"/>
                  </a:lnTo>
                  <a:lnTo>
                    <a:pt x="66" y="732"/>
                  </a:lnTo>
                  <a:lnTo>
                    <a:pt x="38" y="681"/>
                  </a:lnTo>
                  <a:lnTo>
                    <a:pt x="15" y="624"/>
                  </a:lnTo>
                  <a:lnTo>
                    <a:pt x="4" y="565"/>
                  </a:lnTo>
                  <a:lnTo>
                    <a:pt x="0" y="500"/>
                  </a:lnTo>
                  <a:lnTo>
                    <a:pt x="7" y="435"/>
                  </a:lnTo>
                  <a:lnTo>
                    <a:pt x="5" y="396"/>
                  </a:lnTo>
                  <a:lnTo>
                    <a:pt x="7" y="359"/>
                  </a:lnTo>
                  <a:lnTo>
                    <a:pt x="13" y="321"/>
                  </a:lnTo>
                  <a:lnTo>
                    <a:pt x="23" y="287"/>
                  </a:lnTo>
                  <a:lnTo>
                    <a:pt x="34" y="253"/>
                  </a:lnTo>
                  <a:lnTo>
                    <a:pt x="49" y="221"/>
                  </a:lnTo>
                  <a:lnTo>
                    <a:pt x="66" y="190"/>
                  </a:lnTo>
                  <a:lnTo>
                    <a:pt x="87" y="164"/>
                  </a:lnTo>
                  <a:lnTo>
                    <a:pt x="108" y="135"/>
                  </a:lnTo>
                  <a:lnTo>
                    <a:pt x="133" y="108"/>
                  </a:lnTo>
                  <a:lnTo>
                    <a:pt x="160" y="86"/>
                  </a:lnTo>
                  <a:lnTo>
                    <a:pt x="190" y="65"/>
                  </a:lnTo>
                  <a:lnTo>
                    <a:pt x="218" y="44"/>
                  </a:lnTo>
                  <a:lnTo>
                    <a:pt x="253" y="29"/>
                  </a:lnTo>
                  <a:lnTo>
                    <a:pt x="287" y="15"/>
                  </a:lnTo>
                  <a:lnTo>
                    <a:pt x="323" y="6"/>
                  </a:lnTo>
                  <a:lnTo>
                    <a:pt x="323" y="6"/>
                  </a:lnTo>
                  <a:close/>
                </a:path>
              </a:pathLst>
            </a:custGeom>
            <a:solidFill>
              <a:srgbClr val="FFFFFF"/>
            </a:solidFill>
            <a:ln w="9525">
              <a:noFill/>
              <a:round/>
              <a:headEnd/>
              <a:tailEnd/>
            </a:ln>
          </p:spPr>
          <p:txBody>
            <a:bodyPr>
              <a:prstTxWarp prst="textNoShape">
                <a:avLst/>
              </a:prstTxWarp>
            </a:bodyPr>
            <a:lstStyle/>
            <a:p>
              <a:endParaRPr lang="es-MX"/>
            </a:p>
          </p:txBody>
        </p:sp>
        <p:sp>
          <p:nvSpPr>
            <p:cNvPr id="324751" name="Freeform 143"/>
            <p:cNvSpPr>
              <a:spLocks/>
            </p:cNvSpPr>
            <p:nvPr/>
          </p:nvSpPr>
          <p:spPr bwMode="auto">
            <a:xfrm>
              <a:off x="3943" y="1234"/>
              <a:ext cx="412" cy="896"/>
            </a:xfrm>
            <a:custGeom>
              <a:avLst/>
              <a:gdLst/>
              <a:ahLst/>
              <a:cxnLst>
                <a:cxn ang="0">
                  <a:pos x="626" y="76"/>
                </a:cxn>
                <a:cxn ang="0">
                  <a:pos x="728" y="258"/>
                </a:cxn>
                <a:cxn ang="0">
                  <a:pos x="789" y="467"/>
                </a:cxn>
                <a:cxn ang="0">
                  <a:pos x="820" y="697"/>
                </a:cxn>
                <a:cxn ang="0">
                  <a:pos x="823" y="941"/>
                </a:cxn>
                <a:cxn ang="0">
                  <a:pos x="808" y="1188"/>
                </a:cxn>
                <a:cxn ang="0">
                  <a:pos x="785" y="1435"/>
                </a:cxn>
                <a:cxn ang="0">
                  <a:pos x="763" y="1672"/>
                </a:cxn>
                <a:cxn ang="0">
                  <a:pos x="705" y="1790"/>
                </a:cxn>
                <a:cxn ang="0">
                  <a:pos x="612" y="1785"/>
                </a:cxn>
                <a:cxn ang="0">
                  <a:pos x="519" y="1756"/>
                </a:cxn>
                <a:cxn ang="0">
                  <a:pos x="426" y="1708"/>
                </a:cxn>
                <a:cxn ang="0">
                  <a:pos x="337" y="1650"/>
                </a:cxn>
                <a:cxn ang="0">
                  <a:pos x="249" y="1581"/>
                </a:cxn>
                <a:cxn ang="0">
                  <a:pos x="167" y="1509"/>
                </a:cxn>
                <a:cxn ang="0">
                  <a:pos x="93" y="1439"/>
                </a:cxn>
                <a:cxn ang="0">
                  <a:pos x="30" y="1361"/>
                </a:cxn>
                <a:cxn ang="0">
                  <a:pos x="0" y="1298"/>
                </a:cxn>
                <a:cxn ang="0">
                  <a:pos x="4" y="1269"/>
                </a:cxn>
                <a:cxn ang="0">
                  <a:pos x="42" y="1264"/>
                </a:cxn>
                <a:cxn ang="0">
                  <a:pos x="101" y="1277"/>
                </a:cxn>
                <a:cxn ang="0">
                  <a:pos x="186" y="1298"/>
                </a:cxn>
                <a:cxn ang="0">
                  <a:pos x="291" y="1323"/>
                </a:cxn>
                <a:cxn ang="0">
                  <a:pos x="411" y="1344"/>
                </a:cxn>
                <a:cxn ang="0">
                  <a:pos x="536" y="1290"/>
                </a:cxn>
                <a:cxn ang="0">
                  <a:pos x="620" y="1150"/>
                </a:cxn>
                <a:cxn ang="0">
                  <a:pos x="666" y="1001"/>
                </a:cxn>
                <a:cxn ang="0">
                  <a:pos x="677" y="853"/>
                </a:cxn>
                <a:cxn ang="0">
                  <a:pos x="662" y="709"/>
                </a:cxn>
                <a:cxn ang="0">
                  <a:pos x="629" y="581"/>
                </a:cxn>
                <a:cxn ang="0">
                  <a:pos x="584" y="482"/>
                </a:cxn>
                <a:cxn ang="0">
                  <a:pos x="536" y="420"/>
                </a:cxn>
                <a:cxn ang="0">
                  <a:pos x="519" y="380"/>
                </a:cxn>
                <a:cxn ang="0">
                  <a:pos x="521" y="328"/>
                </a:cxn>
                <a:cxn ang="0">
                  <a:pos x="519" y="273"/>
                </a:cxn>
                <a:cxn ang="0">
                  <a:pos x="515" y="218"/>
                </a:cxn>
                <a:cxn ang="0">
                  <a:pos x="513" y="163"/>
                </a:cxn>
                <a:cxn ang="0">
                  <a:pos x="513" y="106"/>
                </a:cxn>
                <a:cxn ang="0">
                  <a:pos x="521" y="59"/>
                </a:cxn>
                <a:cxn ang="0">
                  <a:pos x="540" y="17"/>
                </a:cxn>
                <a:cxn ang="0">
                  <a:pos x="557" y="0"/>
                </a:cxn>
              </a:cxnLst>
              <a:rect l="0" t="0" r="r" b="b"/>
              <a:pathLst>
                <a:path w="825" h="1790">
                  <a:moveTo>
                    <a:pt x="557" y="0"/>
                  </a:moveTo>
                  <a:lnTo>
                    <a:pt x="626" y="76"/>
                  </a:lnTo>
                  <a:lnTo>
                    <a:pt x="683" y="163"/>
                  </a:lnTo>
                  <a:lnTo>
                    <a:pt x="728" y="258"/>
                  </a:lnTo>
                  <a:lnTo>
                    <a:pt x="764" y="361"/>
                  </a:lnTo>
                  <a:lnTo>
                    <a:pt x="789" y="467"/>
                  </a:lnTo>
                  <a:lnTo>
                    <a:pt x="808" y="579"/>
                  </a:lnTo>
                  <a:lnTo>
                    <a:pt x="820" y="697"/>
                  </a:lnTo>
                  <a:lnTo>
                    <a:pt x="825" y="819"/>
                  </a:lnTo>
                  <a:lnTo>
                    <a:pt x="823" y="941"/>
                  </a:lnTo>
                  <a:lnTo>
                    <a:pt x="818" y="1064"/>
                  </a:lnTo>
                  <a:lnTo>
                    <a:pt x="808" y="1188"/>
                  </a:lnTo>
                  <a:lnTo>
                    <a:pt x="799" y="1313"/>
                  </a:lnTo>
                  <a:lnTo>
                    <a:pt x="785" y="1435"/>
                  </a:lnTo>
                  <a:lnTo>
                    <a:pt x="774" y="1554"/>
                  </a:lnTo>
                  <a:lnTo>
                    <a:pt x="763" y="1672"/>
                  </a:lnTo>
                  <a:lnTo>
                    <a:pt x="753" y="1786"/>
                  </a:lnTo>
                  <a:lnTo>
                    <a:pt x="705" y="1790"/>
                  </a:lnTo>
                  <a:lnTo>
                    <a:pt x="660" y="1790"/>
                  </a:lnTo>
                  <a:lnTo>
                    <a:pt x="612" y="1785"/>
                  </a:lnTo>
                  <a:lnTo>
                    <a:pt x="567" y="1773"/>
                  </a:lnTo>
                  <a:lnTo>
                    <a:pt x="519" y="1756"/>
                  </a:lnTo>
                  <a:lnTo>
                    <a:pt x="472" y="1735"/>
                  </a:lnTo>
                  <a:lnTo>
                    <a:pt x="426" y="1708"/>
                  </a:lnTo>
                  <a:lnTo>
                    <a:pt x="382" y="1682"/>
                  </a:lnTo>
                  <a:lnTo>
                    <a:pt x="337" y="1650"/>
                  </a:lnTo>
                  <a:lnTo>
                    <a:pt x="293" y="1617"/>
                  </a:lnTo>
                  <a:lnTo>
                    <a:pt x="249" y="1581"/>
                  </a:lnTo>
                  <a:lnTo>
                    <a:pt x="209" y="1547"/>
                  </a:lnTo>
                  <a:lnTo>
                    <a:pt x="167" y="1509"/>
                  </a:lnTo>
                  <a:lnTo>
                    <a:pt x="129" y="1473"/>
                  </a:lnTo>
                  <a:lnTo>
                    <a:pt x="93" y="1439"/>
                  </a:lnTo>
                  <a:lnTo>
                    <a:pt x="61" y="1406"/>
                  </a:lnTo>
                  <a:lnTo>
                    <a:pt x="30" y="1361"/>
                  </a:lnTo>
                  <a:lnTo>
                    <a:pt x="10" y="1326"/>
                  </a:lnTo>
                  <a:lnTo>
                    <a:pt x="0" y="1298"/>
                  </a:lnTo>
                  <a:lnTo>
                    <a:pt x="0" y="1281"/>
                  </a:lnTo>
                  <a:lnTo>
                    <a:pt x="4" y="1269"/>
                  </a:lnTo>
                  <a:lnTo>
                    <a:pt x="19" y="1264"/>
                  </a:lnTo>
                  <a:lnTo>
                    <a:pt x="42" y="1264"/>
                  </a:lnTo>
                  <a:lnTo>
                    <a:pt x="70" y="1271"/>
                  </a:lnTo>
                  <a:lnTo>
                    <a:pt x="101" y="1277"/>
                  </a:lnTo>
                  <a:lnTo>
                    <a:pt x="143" y="1288"/>
                  </a:lnTo>
                  <a:lnTo>
                    <a:pt x="186" y="1298"/>
                  </a:lnTo>
                  <a:lnTo>
                    <a:pt x="238" y="1311"/>
                  </a:lnTo>
                  <a:lnTo>
                    <a:pt x="291" y="1323"/>
                  </a:lnTo>
                  <a:lnTo>
                    <a:pt x="350" y="1334"/>
                  </a:lnTo>
                  <a:lnTo>
                    <a:pt x="411" y="1344"/>
                  </a:lnTo>
                  <a:lnTo>
                    <a:pt x="477" y="1353"/>
                  </a:lnTo>
                  <a:lnTo>
                    <a:pt x="536" y="1290"/>
                  </a:lnTo>
                  <a:lnTo>
                    <a:pt x="586" y="1222"/>
                  </a:lnTo>
                  <a:lnTo>
                    <a:pt x="620" y="1150"/>
                  </a:lnTo>
                  <a:lnTo>
                    <a:pt x="648" y="1077"/>
                  </a:lnTo>
                  <a:lnTo>
                    <a:pt x="666" y="1001"/>
                  </a:lnTo>
                  <a:lnTo>
                    <a:pt x="675" y="927"/>
                  </a:lnTo>
                  <a:lnTo>
                    <a:pt x="677" y="853"/>
                  </a:lnTo>
                  <a:lnTo>
                    <a:pt x="673" y="781"/>
                  </a:lnTo>
                  <a:lnTo>
                    <a:pt x="662" y="709"/>
                  </a:lnTo>
                  <a:lnTo>
                    <a:pt x="648" y="644"/>
                  </a:lnTo>
                  <a:lnTo>
                    <a:pt x="629" y="581"/>
                  </a:lnTo>
                  <a:lnTo>
                    <a:pt x="609" y="530"/>
                  </a:lnTo>
                  <a:lnTo>
                    <a:pt x="584" y="482"/>
                  </a:lnTo>
                  <a:lnTo>
                    <a:pt x="561" y="446"/>
                  </a:lnTo>
                  <a:lnTo>
                    <a:pt x="536" y="420"/>
                  </a:lnTo>
                  <a:lnTo>
                    <a:pt x="515" y="406"/>
                  </a:lnTo>
                  <a:lnTo>
                    <a:pt x="519" y="380"/>
                  </a:lnTo>
                  <a:lnTo>
                    <a:pt x="521" y="355"/>
                  </a:lnTo>
                  <a:lnTo>
                    <a:pt x="521" y="328"/>
                  </a:lnTo>
                  <a:lnTo>
                    <a:pt x="523" y="302"/>
                  </a:lnTo>
                  <a:lnTo>
                    <a:pt x="519" y="273"/>
                  </a:lnTo>
                  <a:lnTo>
                    <a:pt x="519" y="247"/>
                  </a:lnTo>
                  <a:lnTo>
                    <a:pt x="515" y="218"/>
                  </a:lnTo>
                  <a:lnTo>
                    <a:pt x="515" y="192"/>
                  </a:lnTo>
                  <a:lnTo>
                    <a:pt x="513" y="163"/>
                  </a:lnTo>
                  <a:lnTo>
                    <a:pt x="513" y="135"/>
                  </a:lnTo>
                  <a:lnTo>
                    <a:pt x="513" y="106"/>
                  </a:lnTo>
                  <a:lnTo>
                    <a:pt x="517" y="83"/>
                  </a:lnTo>
                  <a:lnTo>
                    <a:pt x="521" y="59"/>
                  </a:lnTo>
                  <a:lnTo>
                    <a:pt x="531" y="38"/>
                  </a:lnTo>
                  <a:lnTo>
                    <a:pt x="540" y="17"/>
                  </a:lnTo>
                  <a:lnTo>
                    <a:pt x="557" y="0"/>
                  </a:lnTo>
                  <a:lnTo>
                    <a:pt x="557"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752" name="Freeform 144"/>
            <p:cNvSpPr>
              <a:spLocks/>
            </p:cNvSpPr>
            <p:nvPr/>
          </p:nvSpPr>
          <p:spPr bwMode="auto">
            <a:xfrm>
              <a:off x="4830" y="1058"/>
              <a:ext cx="426" cy="308"/>
            </a:xfrm>
            <a:custGeom>
              <a:avLst/>
              <a:gdLst/>
              <a:ahLst/>
              <a:cxnLst>
                <a:cxn ang="0">
                  <a:pos x="101" y="23"/>
                </a:cxn>
                <a:cxn ang="0">
                  <a:pos x="156" y="76"/>
                </a:cxn>
                <a:cxn ang="0">
                  <a:pos x="215" y="131"/>
                </a:cxn>
                <a:cxn ang="0">
                  <a:pos x="279" y="182"/>
                </a:cxn>
                <a:cxn ang="0">
                  <a:pos x="348" y="230"/>
                </a:cxn>
                <a:cxn ang="0">
                  <a:pos x="420" y="272"/>
                </a:cxn>
                <a:cxn ang="0">
                  <a:pos x="500" y="304"/>
                </a:cxn>
                <a:cxn ang="0">
                  <a:pos x="587" y="325"/>
                </a:cxn>
                <a:cxn ang="0">
                  <a:pos x="538" y="380"/>
                </a:cxn>
                <a:cxn ang="0">
                  <a:pos x="439" y="441"/>
                </a:cxn>
                <a:cxn ang="0">
                  <a:pos x="439" y="458"/>
                </a:cxn>
                <a:cxn ang="0">
                  <a:pos x="506" y="452"/>
                </a:cxn>
                <a:cxn ang="0">
                  <a:pos x="610" y="437"/>
                </a:cxn>
                <a:cxn ang="0">
                  <a:pos x="722" y="428"/>
                </a:cxn>
                <a:cxn ang="0">
                  <a:pos x="814" y="445"/>
                </a:cxn>
                <a:cxn ang="0">
                  <a:pos x="852" y="500"/>
                </a:cxn>
                <a:cxn ang="0">
                  <a:pos x="819" y="561"/>
                </a:cxn>
                <a:cxn ang="0">
                  <a:pos x="770" y="583"/>
                </a:cxn>
                <a:cxn ang="0">
                  <a:pos x="717" y="599"/>
                </a:cxn>
                <a:cxn ang="0">
                  <a:pos x="664" y="606"/>
                </a:cxn>
                <a:cxn ang="0">
                  <a:pos x="606" y="610"/>
                </a:cxn>
                <a:cxn ang="0">
                  <a:pos x="549" y="610"/>
                </a:cxn>
                <a:cxn ang="0">
                  <a:pos x="490" y="612"/>
                </a:cxn>
                <a:cxn ang="0">
                  <a:pos x="433" y="614"/>
                </a:cxn>
                <a:cxn ang="0">
                  <a:pos x="361" y="606"/>
                </a:cxn>
                <a:cxn ang="0">
                  <a:pos x="278" y="568"/>
                </a:cxn>
                <a:cxn ang="0">
                  <a:pos x="198" y="513"/>
                </a:cxn>
                <a:cxn ang="0">
                  <a:pos x="127" y="441"/>
                </a:cxn>
                <a:cxn ang="0">
                  <a:pos x="68" y="357"/>
                </a:cxn>
                <a:cxn ang="0">
                  <a:pos x="27" y="268"/>
                </a:cxn>
                <a:cxn ang="0">
                  <a:pos x="4" y="175"/>
                </a:cxn>
                <a:cxn ang="0">
                  <a:pos x="4" y="84"/>
                </a:cxn>
                <a:cxn ang="0">
                  <a:pos x="21" y="34"/>
                </a:cxn>
                <a:cxn ang="0">
                  <a:pos x="42" y="21"/>
                </a:cxn>
                <a:cxn ang="0">
                  <a:pos x="68" y="4"/>
                </a:cxn>
                <a:cxn ang="0">
                  <a:pos x="76" y="0"/>
                </a:cxn>
              </a:cxnLst>
              <a:rect l="0" t="0" r="r" b="b"/>
              <a:pathLst>
                <a:path w="852" h="616">
                  <a:moveTo>
                    <a:pt x="76" y="0"/>
                  </a:moveTo>
                  <a:lnTo>
                    <a:pt x="101" y="23"/>
                  </a:lnTo>
                  <a:lnTo>
                    <a:pt x="127" y="49"/>
                  </a:lnTo>
                  <a:lnTo>
                    <a:pt x="156" y="76"/>
                  </a:lnTo>
                  <a:lnTo>
                    <a:pt x="188" y="104"/>
                  </a:lnTo>
                  <a:lnTo>
                    <a:pt x="215" y="131"/>
                  </a:lnTo>
                  <a:lnTo>
                    <a:pt x="247" y="158"/>
                  </a:lnTo>
                  <a:lnTo>
                    <a:pt x="279" y="182"/>
                  </a:lnTo>
                  <a:lnTo>
                    <a:pt x="314" y="209"/>
                  </a:lnTo>
                  <a:lnTo>
                    <a:pt x="348" y="230"/>
                  </a:lnTo>
                  <a:lnTo>
                    <a:pt x="384" y="253"/>
                  </a:lnTo>
                  <a:lnTo>
                    <a:pt x="420" y="272"/>
                  </a:lnTo>
                  <a:lnTo>
                    <a:pt x="460" y="291"/>
                  </a:lnTo>
                  <a:lnTo>
                    <a:pt x="500" y="304"/>
                  </a:lnTo>
                  <a:lnTo>
                    <a:pt x="544" y="317"/>
                  </a:lnTo>
                  <a:lnTo>
                    <a:pt x="587" y="325"/>
                  </a:lnTo>
                  <a:lnTo>
                    <a:pt x="635" y="331"/>
                  </a:lnTo>
                  <a:lnTo>
                    <a:pt x="538" y="380"/>
                  </a:lnTo>
                  <a:lnTo>
                    <a:pt x="475" y="416"/>
                  </a:lnTo>
                  <a:lnTo>
                    <a:pt x="439" y="441"/>
                  </a:lnTo>
                  <a:lnTo>
                    <a:pt x="430" y="454"/>
                  </a:lnTo>
                  <a:lnTo>
                    <a:pt x="439" y="458"/>
                  </a:lnTo>
                  <a:lnTo>
                    <a:pt x="466" y="458"/>
                  </a:lnTo>
                  <a:lnTo>
                    <a:pt x="506" y="452"/>
                  </a:lnTo>
                  <a:lnTo>
                    <a:pt x="557" y="447"/>
                  </a:lnTo>
                  <a:lnTo>
                    <a:pt x="610" y="437"/>
                  </a:lnTo>
                  <a:lnTo>
                    <a:pt x="667" y="431"/>
                  </a:lnTo>
                  <a:lnTo>
                    <a:pt x="722" y="428"/>
                  </a:lnTo>
                  <a:lnTo>
                    <a:pt x="774" y="433"/>
                  </a:lnTo>
                  <a:lnTo>
                    <a:pt x="814" y="445"/>
                  </a:lnTo>
                  <a:lnTo>
                    <a:pt x="842" y="468"/>
                  </a:lnTo>
                  <a:lnTo>
                    <a:pt x="852" y="500"/>
                  </a:lnTo>
                  <a:lnTo>
                    <a:pt x="844" y="547"/>
                  </a:lnTo>
                  <a:lnTo>
                    <a:pt x="819" y="561"/>
                  </a:lnTo>
                  <a:lnTo>
                    <a:pt x="795" y="574"/>
                  </a:lnTo>
                  <a:lnTo>
                    <a:pt x="770" y="583"/>
                  </a:lnTo>
                  <a:lnTo>
                    <a:pt x="745" y="593"/>
                  </a:lnTo>
                  <a:lnTo>
                    <a:pt x="717" y="599"/>
                  </a:lnTo>
                  <a:lnTo>
                    <a:pt x="690" y="604"/>
                  </a:lnTo>
                  <a:lnTo>
                    <a:pt x="664" y="606"/>
                  </a:lnTo>
                  <a:lnTo>
                    <a:pt x="637" y="610"/>
                  </a:lnTo>
                  <a:lnTo>
                    <a:pt x="606" y="610"/>
                  </a:lnTo>
                  <a:lnTo>
                    <a:pt x="578" y="610"/>
                  </a:lnTo>
                  <a:lnTo>
                    <a:pt x="549" y="610"/>
                  </a:lnTo>
                  <a:lnTo>
                    <a:pt x="521" y="612"/>
                  </a:lnTo>
                  <a:lnTo>
                    <a:pt x="490" y="612"/>
                  </a:lnTo>
                  <a:lnTo>
                    <a:pt x="462" y="614"/>
                  </a:lnTo>
                  <a:lnTo>
                    <a:pt x="433" y="614"/>
                  </a:lnTo>
                  <a:lnTo>
                    <a:pt x="405" y="616"/>
                  </a:lnTo>
                  <a:lnTo>
                    <a:pt x="361" y="606"/>
                  </a:lnTo>
                  <a:lnTo>
                    <a:pt x="319" y="591"/>
                  </a:lnTo>
                  <a:lnTo>
                    <a:pt x="278" y="568"/>
                  </a:lnTo>
                  <a:lnTo>
                    <a:pt x="238" y="544"/>
                  </a:lnTo>
                  <a:lnTo>
                    <a:pt x="198" y="513"/>
                  </a:lnTo>
                  <a:lnTo>
                    <a:pt x="162" y="479"/>
                  </a:lnTo>
                  <a:lnTo>
                    <a:pt x="127" y="441"/>
                  </a:lnTo>
                  <a:lnTo>
                    <a:pt x="99" y="403"/>
                  </a:lnTo>
                  <a:lnTo>
                    <a:pt x="68" y="357"/>
                  </a:lnTo>
                  <a:lnTo>
                    <a:pt x="46" y="314"/>
                  </a:lnTo>
                  <a:lnTo>
                    <a:pt x="27" y="268"/>
                  </a:lnTo>
                  <a:lnTo>
                    <a:pt x="13" y="222"/>
                  </a:lnTo>
                  <a:lnTo>
                    <a:pt x="4" y="175"/>
                  </a:lnTo>
                  <a:lnTo>
                    <a:pt x="0" y="129"/>
                  </a:lnTo>
                  <a:lnTo>
                    <a:pt x="4" y="84"/>
                  </a:lnTo>
                  <a:lnTo>
                    <a:pt x="15" y="42"/>
                  </a:lnTo>
                  <a:lnTo>
                    <a:pt x="21" y="34"/>
                  </a:lnTo>
                  <a:lnTo>
                    <a:pt x="32" y="28"/>
                  </a:lnTo>
                  <a:lnTo>
                    <a:pt x="42" y="21"/>
                  </a:lnTo>
                  <a:lnTo>
                    <a:pt x="53" y="15"/>
                  </a:lnTo>
                  <a:lnTo>
                    <a:pt x="68" y="4"/>
                  </a:lnTo>
                  <a:lnTo>
                    <a:pt x="76" y="0"/>
                  </a:lnTo>
                  <a:lnTo>
                    <a:pt x="76"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753" name="Freeform 145"/>
            <p:cNvSpPr>
              <a:spLocks/>
            </p:cNvSpPr>
            <p:nvPr/>
          </p:nvSpPr>
          <p:spPr bwMode="auto">
            <a:xfrm>
              <a:off x="4618" y="1456"/>
              <a:ext cx="205" cy="187"/>
            </a:xfrm>
            <a:custGeom>
              <a:avLst/>
              <a:gdLst/>
              <a:ahLst/>
              <a:cxnLst>
                <a:cxn ang="0">
                  <a:pos x="57" y="0"/>
                </a:cxn>
                <a:cxn ang="0">
                  <a:pos x="47" y="33"/>
                </a:cxn>
                <a:cxn ang="0">
                  <a:pos x="44" y="67"/>
                </a:cxn>
                <a:cxn ang="0">
                  <a:pos x="46" y="99"/>
                </a:cxn>
                <a:cxn ang="0">
                  <a:pos x="53" y="134"/>
                </a:cxn>
                <a:cxn ang="0">
                  <a:pos x="63" y="162"/>
                </a:cxn>
                <a:cxn ang="0">
                  <a:pos x="78" y="191"/>
                </a:cxn>
                <a:cxn ang="0">
                  <a:pos x="97" y="217"/>
                </a:cxn>
                <a:cxn ang="0">
                  <a:pos x="122" y="244"/>
                </a:cxn>
                <a:cxn ang="0">
                  <a:pos x="146" y="265"/>
                </a:cxn>
                <a:cxn ang="0">
                  <a:pos x="177" y="284"/>
                </a:cxn>
                <a:cxn ang="0">
                  <a:pos x="207" y="299"/>
                </a:cxn>
                <a:cxn ang="0">
                  <a:pos x="243" y="314"/>
                </a:cxn>
                <a:cxn ang="0">
                  <a:pos x="279" y="324"/>
                </a:cxn>
                <a:cxn ang="0">
                  <a:pos x="319" y="331"/>
                </a:cxn>
                <a:cxn ang="0">
                  <a:pos x="359" y="333"/>
                </a:cxn>
                <a:cxn ang="0">
                  <a:pos x="403" y="333"/>
                </a:cxn>
                <a:cxn ang="0">
                  <a:pos x="409" y="346"/>
                </a:cxn>
                <a:cxn ang="0">
                  <a:pos x="405" y="360"/>
                </a:cxn>
                <a:cxn ang="0">
                  <a:pos x="397" y="364"/>
                </a:cxn>
                <a:cxn ang="0">
                  <a:pos x="390" y="367"/>
                </a:cxn>
                <a:cxn ang="0">
                  <a:pos x="378" y="371"/>
                </a:cxn>
                <a:cxn ang="0">
                  <a:pos x="369" y="375"/>
                </a:cxn>
                <a:cxn ang="0">
                  <a:pos x="354" y="375"/>
                </a:cxn>
                <a:cxn ang="0">
                  <a:pos x="338" y="375"/>
                </a:cxn>
                <a:cxn ang="0">
                  <a:pos x="321" y="375"/>
                </a:cxn>
                <a:cxn ang="0">
                  <a:pos x="304" y="375"/>
                </a:cxn>
                <a:cxn ang="0">
                  <a:pos x="283" y="371"/>
                </a:cxn>
                <a:cxn ang="0">
                  <a:pos x="264" y="369"/>
                </a:cxn>
                <a:cxn ang="0">
                  <a:pos x="243" y="365"/>
                </a:cxn>
                <a:cxn ang="0">
                  <a:pos x="222" y="364"/>
                </a:cxn>
                <a:cxn ang="0">
                  <a:pos x="181" y="352"/>
                </a:cxn>
                <a:cxn ang="0">
                  <a:pos x="144" y="337"/>
                </a:cxn>
                <a:cxn ang="0">
                  <a:pos x="110" y="320"/>
                </a:cxn>
                <a:cxn ang="0">
                  <a:pos x="84" y="299"/>
                </a:cxn>
                <a:cxn ang="0">
                  <a:pos x="59" y="274"/>
                </a:cxn>
                <a:cxn ang="0">
                  <a:pos x="40" y="251"/>
                </a:cxn>
                <a:cxn ang="0">
                  <a:pos x="23" y="225"/>
                </a:cxn>
                <a:cxn ang="0">
                  <a:pos x="13" y="200"/>
                </a:cxn>
                <a:cxn ang="0">
                  <a:pos x="4" y="172"/>
                </a:cxn>
                <a:cxn ang="0">
                  <a:pos x="0" y="143"/>
                </a:cxn>
                <a:cxn ang="0">
                  <a:pos x="0" y="115"/>
                </a:cxn>
                <a:cxn ang="0">
                  <a:pos x="6" y="90"/>
                </a:cxn>
                <a:cxn ang="0">
                  <a:pos x="11" y="63"/>
                </a:cxn>
                <a:cxn ang="0">
                  <a:pos x="23" y="40"/>
                </a:cxn>
                <a:cxn ang="0">
                  <a:pos x="38" y="18"/>
                </a:cxn>
                <a:cxn ang="0">
                  <a:pos x="57" y="0"/>
                </a:cxn>
                <a:cxn ang="0">
                  <a:pos x="57" y="0"/>
                </a:cxn>
              </a:cxnLst>
              <a:rect l="0" t="0" r="r" b="b"/>
              <a:pathLst>
                <a:path w="409" h="375">
                  <a:moveTo>
                    <a:pt x="57" y="0"/>
                  </a:moveTo>
                  <a:lnTo>
                    <a:pt x="47" y="33"/>
                  </a:lnTo>
                  <a:lnTo>
                    <a:pt x="44" y="67"/>
                  </a:lnTo>
                  <a:lnTo>
                    <a:pt x="46" y="99"/>
                  </a:lnTo>
                  <a:lnTo>
                    <a:pt x="53" y="134"/>
                  </a:lnTo>
                  <a:lnTo>
                    <a:pt x="63" y="162"/>
                  </a:lnTo>
                  <a:lnTo>
                    <a:pt x="78" y="191"/>
                  </a:lnTo>
                  <a:lnTo>
                    <a:pt x="97" y="217"/>
                  </a:lnTo>
                  <a:lnTo>
                    <a:pt x="122" y="244"/>
                  </a:lnTo>
                  <a:lnTo>
                    <a:pt x="146" y="265"/>
                  </a:lnTo>
                  <a:lnTo>
                    <a:pt x="177" y="284"/>
                  </a:lnTo>
                  <a:lnTo>
                    <a:pt x="207" y="299"/>
                  </a:lnTo>
                  <a:lnTo>
                    <a:pt x="243" y="314"/>
                  </a:lnTo>
                  <a:lnTo>
                    <a:pt x="279" y="324"/>
                  </a:lnTo>
                  <a:lnTo>
                    <a:pt x="319" y="331"/>
                  </a:lnTo>
                  <a:lnTo>
                    <a:pt x="359" y="333"/>
                  </a:lnTo>
                  <a:lnTo>
                    <a:pt x="403" y="333"/>
                  </a:lnTo>
                  <a:lnTo>
                    <a:pt x="409" y="346"/>
                  </a:lnTo>
                  <a:lnTo>
                    <a:pt x="405" y="360"/>
                  </a:lnTo>
                  <a:lnTo>
                    <a:pt x="397" y="364"/>
                  </a:lnTo>
                  <a:lnTo>
                    <a:pt x="390" y="367"/>
                  </a:lnTo>
                  <a:lnTo>
                    <a:pt x="378" y="371"/>
                  </a:lnTo>
                  <a:lnTo>
                    <a:pt x="369" y="375"/>
                  </a:lnTo>
                  <a:lnTo>
                    <a:pt x="354" y="375"/>
                  </a:lnTo>
                  <a:lnTo>
                    <a:pt x="338" y="375"/>
                  </a:lnTo>
                  <a:lnTo>
                    <a:pt x="321" y="375"/>
                  </a:lnTo>
                  <a:lnTo>
                    <a:pt x="304" y="375"/>
                  </a:lnTo>
                  <a:lnTo>
                    <a:pt x="283" y="371"/>
                  </a:lnTo>
                  <a:lnTo>
                    <a:pt x="264" y="369"/>
                  </a:lnTo>
                  <a:lnTo>
                    <a:pt x="243" y="365"/>
                  </a:lnTo>
                  <a:lnTo>
                    <a:pt x="222" y="364"/>
                  </a:lnTo>
                  <a:lnTo>
                    <a:pt x="181" y="352"/>
                  </a:lnTo>
                  <a:lnTo>
                    <a:pt x="144" y="337"/>
                  </a:lnTo>
                  <a:lnTo>
                    <a:pt x="110" y="320"/>
                  </a:lnTo>
                  <a:lnTo>
                    <a:pt x="84" y="299"/>
                  </a:lnTo>
                  <a:lnTo>
                    <a:pt x="59" y="274"/>
                  </a:lnTo>
                  <a:lnTo>
                    <a:pt x="40" y="251"/>
                  </a:lnTo>
                  <a:lnTo>
                    <a:pt x="23" y="225"/>
                  </a:lnTo>
                  <a:lnTo>
                    <a:pt x="13" y="200"/>
                  </a:lnTo>
                  <a:lnTo>
                    <a:pt x="4" y="172"/>
                  </a:lnTo>
                  <a:lnTo>
                    <a:pt x="0" y="143"/>
                  </a:lnTo>
                  <a:lnTo>
                    <a:pt x="0" y="115"/>
                  </a:lnTo>
                  <a:lnTo>
                    <a:pt x="6" y="90"/>
                  </a:lnTo>
                  <a:lnTo>
                    <a:pt x="11" y="63"/>
                  </a:lnTo>
                  <a:lnTo>
                    <a:pt x="23" y="40"/>
                  </a:lnTo>
                  <a:lnTo>
                    <a:pt x="38" y="18"/>
                  </a:lnTo>
                  <a:lnTo>
                    <a:pt x="57" y="0"/>
                  </a:lnTo>
                  <a:lnTo>
                    <a:pt x="57"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54" name="Freeform 146"/>
            <p:cNvSpPr>
              <a:spLocks/>
            </p:cNvSpPr>
            <p:nvPr/>
          </p:nvSpPr>
          <p:spPr bwMode="auto">
            <a:xfrm>
              <a:off x="4640" y="1355"/>
              <a:ext cx="36" cy="44"/>
            </a:xfrm>
            <a:custGeom>
              <a:avLst/>
              <a:gdLst/>
              <a:ahLst/>
              <a:cxnLst>
                <a:cxn ang="0">
                  <a:pos x="32" y="0"/>
                </a:cxn>
                <a:cxn ang="0">
                  <a:pos x="49" y="4"/>
                </a:cxn>
                <a:cxn ang="0">
                  <a:pos x="62" y="11"/>
                </a:cxn>
                <a:cxn ang="0">
                  <a:pos x="68" y="19"/>
                </a:cxn>
                <a:cxn ang="0">
                  <a:pos x="72" y="30"/>
                </a:cxn>
                <a:cxn ang="0">
                  <a:pos x="70" y="42"/>
                </a:cxn>
                <a:cxn ang="0">
                  <a:pos x="68" y="53"/>
                </a:cxn>
                <a:cxn ang="0">
                  <a:pos x="61" y="63"/>
                </a:cxn>
                <a:cxn ang="0">
                  <a:pos x="55" y="74"/>
                </a:cxn>
                <a:cxn ang="0">
                  <a:pos x="45" y="80"/>
                </a:cxn>
                <a:cxn ang="0">
                  <a:pos x="36" y="86"/>
                </a:cxn>
                <a:cxn ang="0">
                  <a:pos x="24" y="87"/>
                </a:cxn>
                <a:cxn ang="0">
                  <a:pos x="17" y="87"/>
                </a:cxn>
                <a:cxn ang="0">
                  <a:pos x="7" y="82"/>
                </a:cxn>
                <a:cxn ang="0">
                  <a:pos x="3" y="72"/>
                </a:cxn>
                <a:cxn ang="0">
                  <a:pos x="0" y="55"/>
                </a:cxn>
                <a:cxn ang="0">
                  <a:pos x="2" y="36"/>
                </a:cxn>
                <a:cxn ang="0">
                  <a:pos x="3" y="25"/>
                </a:cxn>
                <a:cxn ang="0">
                  <a:pos x="13" y="13"/>
                </a:cxn>
                <a:cxn ang="0">
                  <a:pos x="22" y="4"/>
                </a:cxn>
                <a:cxn ang="0">
                  <a:pos x="32" y="0"/>
                </a:cxn>
                <a:cxn ang="0">
                  <a:pos x="32" y="0"/>
                </a:cxn>
              </a:cxnLst>
              <a:rect l="0" t="0" r="r" b="b"/>
              <a:pathLst>
                <a:path w="72" h="87">
                  <a:moveTo>
                    <a:pt x="32" y="0"/>
                  </a:moveTo>
                  <a:lnTo>
                    <a:pt x="49" y="4"/>
                  </a:lnTo>
                  <a:lnTo>
                    <a:pt x="62" y="11"/>
                  </a:lnTo>
                  <a:lnTo>
                    <a:pt x="68" y="19"/>
                  </a:lnTo>
                  <a:lnTo>
                    <a:pt x="72" y="30"/>
                  </a:lnTo>
                  <a:lnTo>
                    <a:pt x="70" y="42"/>
                  </a:lnTo>
                  <a:lnTo>
                    <a:pt x="68" y="53"/>
                  </a:lnTo>
                  <a:lnTo>
                    <a:pt x="61" y="63"/>
                  </a:lnTo>
                  <a:lnTo>
                    <a:pt x="55" y="74"/>
                  </a:lnTo>
                  <a:lnTo>
                    <a:pt x="45" y="80"/>
                  </a:lnTo>
                  <a:lnTo>
                    <a:pt x="36" y="86"/>
                  </a:lnTo>
                  <a:lnTo>
                    <a:pt x="24" y="87"/>
                  </a:lnTo>
                  <a:lnTo>
                    <a:pt x="17" y="87"/>
                  </a:lnTo>
                  <a:lnTo>
                    <a:pt x="7" y="82"/>
                  </a:lnTo>
                  <a:lnTo>
                    <a:pt x="3" y="72"/>
                  </a:lnTo>
                  <a:lnTo>
                    <a:pt x="0" y="55"/>
                  </a:lnTo>
                  <a:lnTo>
                    <a:pt x="2" y="36"/>
                  </a:lnTo>
                  <a:lnTo>
                    <a:pt x="3" y="25"/>
                  </a:lnTo>
                  <a:lnTo>
                    <a:pt x="13" y="13"/>
                  </a:lnTo>
                  <a:lnTo>
                    <a:pt x="22" y="4"/>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55" name="Freeform 147"/>
            <p:cNvSpPr>
              <a:spLocks/>
            </p:cNvSpPr>
            <p:nvPr/>
          </p:nvSpPr>
          <p:spPr bwMode="auto">
            <a:xfrm>
              <a:off x="4753" y="1370"/>
              <a:ext cx="39" cy="38"/>
            </a:xfrm>
            <a:custGeom>
              <a:avLst/>
              <a:gdLst/>
              <a:ahLst/>
              <a:cxnLst>
                <a:cxn ang="0">
                  <a:pos x="30" y="2"/>
                </a:cxn>
                <a:cxn ang="0">
                  <a:pos x="44" y="0"/>
                </a:cxn>
                <a:cxn ang="0">
                  <a:pos x="57" y="2"/>
                </a:cxn>
                <a:cxn ang="0">
                  <a:pos x="66" y="8"/>
                </a:cxn>
                <a:cxn ang="0">
                  <a:pos x="74" y="16"/>
                </a:cxn>
                <a:cxn ang="0">
                  <a:pos x="78" y="33"/>
                </a:cxn>
                <a:cxn ang="0">
                  <a:pos x="74" y="54"/>
                </a:cxn>
                <a:cxn ang="0">
                  <a:pos x="61" y="67"/>
                </a:cxn>
                <a:cxn ang="0">
                  <a:pos x="44" y="76"/>
                </a:cxn>
                <a:cxn ang="0">
                  <a:pos x="32" y="75"/>
                </a:cxn>
                <a:cxn ang="0">
                  <a:pos x="23" y="73"/>
                </a:cxn>
                <a:cxn ang="0">
                  <a:pos x="13" y="65"/>
                </a:cxn>
                <a:cxn ang="0">
                  <a:pos x="4" y="54"/>
                </a:cxn>
                <a:cxn ang="0">
                  <a:pos x="0" y="37"/>
                </a:cxn>
                <a:cxn ang="0">
                  <a:pos x="6" y="23"/>
                </a:cxn>
                <a:cxn ang="0">
                  <a:pos x="15" y="10"/>
                </a:cxn>
                <a:cxn ang="0">
                  <a:pos x="30" y="2"/>
                </a:cxn>
                <a:cxn ang="0">
                  <a:pos x="30" y="2"/>
                </a:cxn>
              </a:cxnLst>
              <a:rect l="0" t="0" r="r" b="b"/>
              <a:pathLst>
                <a:path w="78" h="76">
                  <a:moveTo>
                    <a:pt x="30" y="2"/>
                  </a:moveTo>
                  <a:lnTo>
                    <a:pt x="44" y="0"/>
                  </a:lnTo>
                  <a:lnTo>
                    <a:pt x="57" y="2"/>
                  </a:lnTo>
                  <a:lnTo>
                    <a:pt x="66" y="8"/>
                  </a:lnTo>
                  <a:lnTo>
                    <a:pt x="74" y="16"/>
                  </a:lnTo>
                  <a:lnTo>
                    <a:pt x="78" y="33"/>
                  </a:lnTo>
                  <a:lnTo>
                    <a:pt x="74" y="54"/>
                  </a:lnTo>
                  <a:lnTo>
                    <a:pt x="61" y="67"/>
                  </a:lnTo>
                  <a:lnTo>
                    <a:pt x="44" y="76"/>
                  </a:lnTo>
                  <a:lnTo>
                    <a:pt x="32" y="75"/>
                  </a:lnTo>
                  <a:lnTo>
                    <a:pt x="23" y="73"/>
                  </a:lnTo>
                  <a:lnTo>
                    <a:pt x="13" y="65"/>
                  </a:lnTo>
                  <a:lnTo>
                    <a:pt x="4" y="54"/>
                  </a:lnTo>
                  <a:lnTo>
                    <a:pt x="0" y="37"/>
                  </a:lnTo>
                  <a:lnTo>
                    <a:pt x="6" y="23"/>
                  </a:lnTo>
                  <a:lnTo>
                    <a:pt x="15" y="10"/>
                  </a:lnTo>
                  <a:lnTo>
                    <a:pt x="30" y="2"/>
                  </a:lnTo>
                  <a:lnTo>
                    <a:pt x="30" y="2"/>
                  </a:lnTo>
                  <a:close/>
                </a:path>
              </a:pathLst>
            </a:custGeom>
            <a:solidFill>
              <a:srgbClr val="FFB5A8"/>
            </a:solidFill>
            <a:ln w="9525">
              <a:noFill/>
              <a:round/>
              <a:headEnd/>
              <a:tailEnd/>
            </a:ln>
          </p:spPr>
          <p:txBody>
            <a:bodyPr>
              <a:prstTxWarp prst="textNoShape">
                <a:avLst/>
              </a:prstTxWarp>
            </a:bodyPr>
            <a:lstStyle/>
            <a:p>
              <a:endParaRPr lang="es-MX"/>
            </a:p>
          </p:txBody>
        </p:sp>
        <p:sp>
          <p:nvSpPr>
            <p:cNvPr id="324756" name="Freeform 148"/>
            <p:cNvSpPr>
              <a:spLocks/>
            </p:cNvSpPr>
            <p:nvPr/>
          </p:nvSpPr>
          <p:spPr bwMode="auto">
            <a:xfrm>
              <a:off x="4557" y="1410"/>
              <a:ext cx="37" cy="40"/>
            </a:xfrm>
            <a:custGeom>
              <a:avLst/>
              <a:gdLst/>
              <a:ahLst/>
              <a:cxnLst>
                <a:cxn ang="0">
                  <a:pos x="35" y="0"/>
                </a:cxn>
                <a:cxn ang="0">
                  <a:pos x="52" y="4"/>
                </a:cxn>
                <a:cxn ang="0">
                  <a:pos x="65" y="14"/>
                </a:cxn>
                <a:cxn ang="0">
                  <a:pos x="71" y="21"/>
                </a:cxn>
                <a:cxn ang="0">
                  <a:pos x="75" y="33"/>
                </a:cxn>
                <a:cxn ang="0">
                  <a:pos x="73" y="42"/>
                </a:cxn>
                <a:cxn ang="0">
                  <a:pos x="69" y="52"/>
                </a:cxn>
                <a:cxn ang="0">
                  <a:pos x="61" y="61"/>
                </a:cxn>
                <a:cxn ang="0">
                  <a:pos x="54" y="71"/>
                </a:cxn>
                <a:cxn ang="0">
                  <a:pos x="42" y="74"/>
                </a:cxn>
                <a:cxn ang="0">
                  <a:pos x="33" y="80"/>
                </a:cxn>
                <a:cxn ang="0">
                  <a:pos x="21" y="78"/>
                </a:cxn>
                <a:cxn ang="0">
                  <a:pos x="16" y="78"/>
                </a:cxn>
                <a:cxn ang="0">
                  <a:pos x="6" y="71"/>
                </a:cxn>
                <a:cxn ang="0">
                  <a:pos x="2" y="61"/>
                </a:cxn>
                <a:cxn ang="0">
                  <a:pos x="0" y="44"/>
                </a:cxn>
                <a:cxn ang="0">
                  <a:pos x="6" y="25"/>
                </a:cxn>
                <a:cxn ang="0">
                  <a:pos x="10" y="17"/>
                </a:cxn>
                <a:cxn ang="0">
                  <a:pos x="19" y="12"/>
                </a:cxn>
                <a:cxn ang="0">
                  <a:pos x="27" y="4"/>
                </a:cxn>
                <a:cxn ang="0">
                  <a:pos x="35" y="0"/>
                </a:cxn>
                <a:cxn ang="0">
                  <a:pos x="35" y="0"/>
                </a:cxn>
              </a:cxnLst>
              <a:rect l="0" t="0" r="r" b="b"/>
              <a:pathLst>
                <a:path w="75" h="80">
                  <a:moveTo>
                    <a:pt x="35" y="0"/>
                  </a:moveTo>
                  <a:lnTo>
                    <a:pt x="52" y="4"/>
                  </a:lnTo>
                  <a:lnTo>
                    <a:pt x="65" y="14"/>
                  </a:lnTo>
                  <a:lnTo>
                    <a:pt x="71" y="21"/>
                  </a:lnTo>
                  <a:lnTo>
                    <a:pt x="75" y="33"/>
                  </a:lnTo>
                  <a:lnTo>
                    <a:pt x="73" y="42"/>
                  </a:lnTo>
                  <a:lnTo>
                    <a:pt x="69" y="52"/>
                  </a:lnTo>
                  <a:lnTo>
                    <a:pt x="61" y="61"/>
                  </a:lnTo>
                  <a:lnTo>
                    <a:pt x="54" y="71"/>
                  </a:lnTo>
                  <a:lnTo>
                    <a:pt x="42" y="74"/>
                  </a:lnTo>
                  <a:lnTo>
                    <a:pt x="33" y="80"/>
                  </a:lnTo>
                  <a:lnTo>
                    <a:pt x="21" y="78"/>
                  </a:lnTo>
                  <a:lnTo>
                    <a:pt x="16" y="78"/>
                  </a:lnTo>
                  <a:lnTo>
                    <a:pt x="6" y="71"/>
                  </a:lnTo>
                  <a:lnTo>
                    <a:pt x="2" y="61"/>
                  </a:lnTo>
                  <a:lnTo>
                    <a:pt x="0" y="44"/>
                  </a:lnTo>
                  <a:lnTo>
                    <a:pt x="6" y="25"/>
                  </a:lnTo>
                  <a:lnTo>
                    <a:pt x="10" y="17"/>
                  </a:lnTo>
                  <a:lnTo>
                    <a:pt x="19" y="12"/>
                  </a:lnTo>
                  <a:lnTo>
                    <a:pt x="27" y="4"/>
                  </a:lnTo>
                  <a:lnTo>
                    <a:pt x="35" y="0"/>
                  </a:lnTo>
                  <a:lnTo>
                    <a:pt x="35"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57" name="Freeform 149"/>
            <p:cNvSpPr>
              <a:spLocks/>
            </p:cNvSpPr>
            <p:nvPr/>
          </p:nvSpPr>
          <p:spPr bwMode="auto">
            <a:xfrm>
              <a:off x="4867" y="1459"/>
              <a:ext cx="36" cy="33"/>
            </a:xfrm>
            <a:custGeom>
              <a:avLst/>
              <a:gdLst/>
              <a:ahLst/>
              <a:cxnLst>
                <a:cxn ang="0">
                  <a:pos x="33" y="0"/>
                </a:cxn>
                <a:cxn ang="0">
                  <a:pos x="42" y="0"/>
                </a:cxn>
                <a:cxn ang="0">
                  <a:pos x="53" y="6"/>
                </a:cxn>
                <a:cxn ang="0">
                  <a:pos x="61" y="13"/>
                </a:cxn>
                <a:cxn ang="0">
                  <a:pos x="69" y="25"/>
                </a:cxn>
                <a:cxn ang="0">
                  <a:pos x="71" y="34"/>
                </a:cxn>
                <a:cxn ang="0">
                  <a:pos x="72" y="46"/>
                </a:cxn>
                <a:cxn ang="0">
                  <a:pos x="69" y="55"/>
                </a:cxn>
                <a:cxn ang="0">
                  <a:pos x="63" y="67"/>
                </a:cxn>
                <a:cxn ang="0">
                  <a:pos x="48" y="67"/>
                </a:cxn>
                <a:cxn ang="0">
                  <a:pos x="34" y="67"/>
                </a:cxn>
                <a:cxn ang="0">
                  <a:pos x="17" y="65"/>
                </a:cxn>
                <a:cxn ang="0">
                  <a:pos x="10" y="63"/>
                </a:cxn>
                <a:cxn ang="0">
                  <a:pos x="0" y="42"/>
                </a:cxn>
                <a:cxn ang="0">
                  <a:pos x="4" y="25"/>
                </a:cxn>
                <a:cxn ang="0">
                  <a:pos x="14" y="10"/>
                </a:cxn>
                <a:cxn ang="0">
                  <a:pos x="33" y="0"/>
                </a:cxn>
                <a:cxn ang="0">
                  <a:pos x="33" y="0"/>
                </a:cxn>
              </a:cxnLst>
              <a:rect l="0" t="0" r="r" b="b"/>
              <a:pathLst>
                <a:path w="72" h="67">
                  <a:moveTo>
                    <a:pt x="33" y="0"/>
                  </a:moveTo>
                  <a:lnTo>
                    <a:pt x="42" y="0"/>
                  </a:lnTo>
                  <a:lnTo>
                    <a:pt x="53" y="6"/>
                  </a:lnTo>
                  <a:lnTo>
                    <a:pt x="61" y="13"/>
                  </a:lnTo>
                  <a:lnTo>
                    <a:pt x="69" y="25"/>
                  </a:lnTo>
                  <a:lnTo>
                    <a:pt x="71" y="34"/>
                  </a:lnTo>
                  <a:lnTo>
                    <a:pt x="72" y="46"/>
                  </a:lnTo>
                  <a:lnTo>
                    <a:pt x="69" y="55"/>
                  </a:lnTo>
                  <a:lnTo>
                    <a:pt x="63" y="67"/>
                  </a:lnTo>
                  <a:lnTo>
                    <a:pt x="48" y="67"/>
                  </a:lnTo>
                  <a:lnTo>
                    <a:pt x="34" y="67"/>
                  </a:lnTo>
                  <a:lnTo>
                    <a:pt x="17" y="65"/>
                  </a:lnTo>
                  <a:lnTo>
                    <a:pt x="10" y="63"/>
                  </a:lnTo>
                  <a:lnTo>
                    <a:pt x="0" y="42"/>
                  </a:lnTo>
                  <a:lnTo>
                    <a:pt x="4" y="25"/>
                  </a:lnTo>
                  <a:lnTo>
                    <a:pt x="14" y="10"/>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58" name="Freeform 150"/>
            <p:cNvSpPr>
              <a:spLocks/>
            </p:cNvSpPr>
            <p:nvPr/>
          </p:nvSpPr>
          <p:spPr bwMode="auto">
            <a:xfrm>
              <a:off x="4515" y="1503"/>
              <a:ext cx="37" cy="38"/>
            </a:xfrm>
            <a:custGeom>
              <a:avLst/>
              <a:gdLst/>
              <a:ahLst/>
              <a:cxnLst>
                <a:cxn ang="0">
                  <a:pos x="32" y="0"/>
                </a:cxn>
                <a:cxn ang="0">
                  <a:pos x="49" y="5"/>
                </a:cxn>
                <a:cxn ang="0">
                  <a:pos x="62" y="13"/>
                </a:cxn>
                <a:cxn ang="0">
                  <a:pos x="68" y="20"/>
                </a:cxn>
                <a:cxn ang="0">
                  <a:pos x="74" y="32"/>
                </a:cxn>
                <a:cxn ang="0">
                  <a:pos x="66" y="51"/>
                </a:cxn>
                <a:cxn ang="0">
                  <a:pos x="53" y="68"/>
                </a:cxn>
                <a:cxn ang="0">
                  <a:pos x="42" y="72"/>
                </a:cxn>
                <a:cxn ang="0">
                  <a:pos x="32" y="76"/>
                </a:cxn>
                <a:cxn ang="0">
                  <a:pos x="21" y="74"/>
                </a:cxn>
                <a:cxn ang="0">
                  <a:pos x="15" y="74"/>
                </a:cxn>
                <a:cxn ang="0">
                  <a:pos x="5" y="66"/>
                </a:cxn>
                <a:cxn ang="0">
                  <a:pos x="2" y="55"/>
                </a:cxn>
                <a:cxn ang="0">
                  <a:pos x="0" y="39"/>
                </a:cxn>
                <a:cxn ang="0">
                  <a:pos x="5" y="20"/>
                </a:cxn>
                <a:cxn ang="0">
                  <a:pos x="9" y="15"/>
                </a:cxn>
                <a:cxn ang="0">
                  <a:pos x="19" y="9"/>
                </a:cxn>
                <a:cxn ang="0">
                  <a:pos x="24" y="3"/>
                </a:cxn>
                <a:cxn ang="0">
                  <a:pos x="32" y="0"/>
                </a:cxn>
                <a:cxn ang="0">
                  <a:pos x="32" y="0"/>
                </a:cxn>
              </a:cxnLst>
              <a:rect l="0" t="0" r="r" b="b"/>
              <a:pathLst>
                <a:path w="74" h="76">
                  <a:moveTo>
                    <a:pt x="32" y="0"/>
                  </a:moveTo>
                  <a:lnTo>
                    <a:pt x="49" y="5"/>
                  </a:lnTo>
                  <a:lnTo>
                    <a:pt x="62" y="13"/>
                  </a:lnTo>
                  <a:lnTo>
                    <a:pt x="68" y="20"/>
                  </a:lnTo>
                  <a:lnTo>
                    <a:pt x="74" y="32"/>
                  </a:lnTo>
                  <a:lnTo>
                    <a:pt x="66" y="51"/>
                  </a:lnTo>
                  <a:lnTo>
                    <a:pt x="53" y="68"/>
                  </a:lnTo>
                  <a:lnTo>
                    <a:pt x="42" y="72"/>
                  </a:lnTo>
                  <a:lnTo>
                    <a:pt x="32" y="76"/>
                  </a:lnTo>
                  <a:lnTo>
                    <a:pt x="21" y="74"/>
                  </a:lnTo>
                  <a:lnTo>
                    <a:pt x="15" y="74"/>
                  </a:lnTo>
                  <a:lnTo>
                    <a:pt x="5" y="66"/>
                  </a:lnTo>
                  <a:lnTo>
                    <a:pt x="2" y="55"/>
                  </a:lnTo>
                  <a:lnTo>
                    <a:pt x="0" y="39"/>
                  </a:lnTo>
                  <a:lnTo>
                    <a:pt x="5" y="20"/>
                  </a:lnTo>
                  <a:lnTo>
                    <a:pt x="9" y="15"/>
                  </a:lnTo>
                  <a:lnTo>
                    <a:pt x="19" y="9"/>
                  </a:lnTo>
                  <a:lnTo>
                    <a:pt x="24" y="3"/>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59" name="Freeform 151"/>
            <p:cNvSpPr>
              <a:spLocks/>
            </p:cNvSpPr>
            <p:nvPr/>
          </p:nvSpPr>
          <p:spPr bwMode="auto">
            <a:xfrm>
              <a:off x="4922" y="1553"/>
              <a:ext cx="35" cy="33"/>
            </a:xfrm>
            <a:custGeom>
              <a:avLst/>
              <a:gdLst/>
              <a:ahLst/>
              <a:cxnLst>
                <a:cxn ang="0">
                  <a:pos x="33" y="0"/>
                </a:cxn>
                <a:cxn ang="0">
                  <a:pos x="42" y="0"/>
                </a:cxn>
                <a:cxn ang="0">
                  <a:pos x="52" y="6"/>
                </a:cxn>
                <a:cxn ang="0">
                  <a:pos x="59" y="12"/>
                </a:cxn>
                <a:cxn ang="0">
                  <a:pos x="67" y="23"/>
                </a:cxn>
                <a:cxn ang="0">
                  <a:pos x="71" y="35"/>
                </a:cxn>
                <a:cxn ang="0">
                  <a:pos x="71" y="46"/>
                </a:cxn>
                <a:cxn ang="0">
                  <a:pos x="69" y="56"/>
                </a:cxn>
                <a:cxn ang="0">
                  <a:pos x="63" y="67"/>
                </a:cxn>
                <a:cxn ang="0">
                  <a:pos x="50" y="65"/>
                </a:cxn>
                <a:cxn ang="0">
                  <a:pos x="35" y="65"/>
                </a:cxn>
                <a:cxn ang="0">
                  <a:pos x="18" y="63"/>
                </a:cxn>
                <a:cxn ang="0">
                  <a:pos x="8" y="61"/>
                </a:cxn>
                <a:cxn ang="0">
                  <a:pos x="0" y="42"/>
                </a:cxn>
                <a:cxn ang="0">
                  <a:pos x="6" y="25"/>
                </a:cxn>
                <a:cxn ang="0">
                  <a:pos x="16" y="10"/>
                </a:cxn>
                <a:cxn ang="0">
                  <a:pos x="33" y="0"/>
                </a:cxn>
                <a:cxn ang="0">
                  <a:pos x="33" y="0"/>
                </a:cxn>
              </a:cxnLst>
              <a:rect l="0" t="0" r="r" b="b"/>
              <a:pathLst>
                <a:path w="71" h="67">
                  <a:moveTo>
                    <a:pt x="33" y="0"/>
                  </a:moveTo>
                  <a:lnTo>
                    <a:pt x="42" y="0"/>
                  </a:lnTo>
                  <a:lnTo>
                    <a:pt x="52" y="6"/>
                  </a:lnTo>
                  <a:lnTo>
                    <a:pt x="59" y="12"/>
                  </a:lnTo>
                  <a:lnTo>
                    <a:pt x="67" y="23"/>
                  </a:lnTo>
                  <a:lnTo>
                    <a:pt x="71" y="35"/>
                  </a:lnTo>
                  <a:lnTo>
                    <a:pt x="71" y="46"/>
                  </a:lnTo>
                  <a:lnTo>
                    <a:pt x="69" y="56"/>
                  </a:lnTo>
                  <a:lnTo>
                    <a:pt x="63" y="67"/>
                  </a:lnTo>
                  <a:lnTo>
                    <a:pt x="50" y="65"/>
                  </a:lnTo>
                  <a:lnTo>
                    <a:pt x="35" y="65"/>
                  </a:lnTo>
                  <a:lnTo>
                    <a:pt x="18" y="63"/>
                  </a:lnTo>
                  <a:lnTo>
                    <a:pt x="8" y="61"/>
                  </a:lnTo>
                  <a:lnTo>
                    <a:pt x="0" y="42"/>
                  </a:lnTo>
                  <a:lnTo>
                    <a:pt x="6" y="25"/>
                  </a:lnTo>
                  <a:lnTo>
                    <a:pt x="16" y="10"/>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60" name="Freeform 152"/>
            <p:cNvSpPr>
              <a:spLocks/>
            </p:cNvSpPr>
            <p:nvPr/>
          </p:nvSpPr>
          <p:spPr bwMode="auto">
            <a:xfrm>
              <a:off x="4546" y="1607"/>
              <a:ext cx="39" cy="47"/>
            </a:xfrm>
            <a:custGeom>
              <a:avLst/>
              <a:gdLst/>
              <a:ahLst/>
              <a:cxnLst>
                <a:cxn ang="0">
                  <a:pos x="33" y="0"/>
                </a:cxn>
                <a:cxn ang="0">
                  <a:pos x="50" y="2"/>
                </a:cxn>
                <a:cxn ang="0">
                  <a:pos x="63" y="7"/>
                </a:cxn>
                <a:cxn ang="0">
                  <a:pos x="71" y="17"/>
                </a:cxn>
                <a:cxn ang="0">
                  <a:pos x="76" y="28"/>
                </a:cxn>
                <a:cxn ang="0">
                  <a:pos x="76" y="40"/>
                </a:cxn>
                <a:cxn ang="0">
                  <a:pos x="78" y="51"/>
                </a:cxn>
                <a:cxn ang="0">
                  <a:pos x="75" y="62"/>
                </a:cxn>
                <a:cxn ang="0">
                  <a:pos x="71" y="74"/>
                </a:cxn>
                <a:cxn ang="0">
                  <a:pos x="56" y="89"/>
                </a:cxn>
                <a:cxn ang="0">
                  <a:pos x="38" y="95"/>
                </a:cxn>
                <a:cxn ang="0">
                  <a:pos x="29" y="91"/>
                </a:cxn>
                <a:cxn ang="0">
                  <a:pos x="19" y="85"/>
                </a:cxn>
                <a:cxn ang="0">
                  <a:pos x="12" y="72"/>
                </a:cxn>
                <a:cxn ang="0">
                  <a:pos x="6" y="55"/>
                </a:cxn>
                <a:cxn ang="0">
                  <a:pos x="0" y="38"/>
                </a:cxn>
                <a:cxn ang="0">
                  <a:pos x="6" y="21"/>
                </a:cxn>
                <a:cxn ang="0">
                  <a:pos x="18" y="7"/>
                </a:cxn>
                <a:cxn ang="0">
                  <a:pos x="33" y="0"/>
                </a:cxn>
                <a:cxn ang="0">
                  <a:pos x="33" y="0"/>
                </a:cxn>
              </a:cxnLst>
              <a:rect l="0" t="0" r="r" b="b"/>
              <a:pathLst>
                <a:path w="78" h="95">
                  <a:moveTo>
                    <a:pt x="33" y="0"/>
                  </a:moveTo>
                  <a:lnTo>
                    <a:pt x="50" y="2"/>
                  </a:lnTo>
                  <a:lnTo>
                    <a:pt x="63" y="7"/>
                  </a:lnTo>
                  <a:lnTo>
                    <a:pt x="71" y="17"/>
                  </a:lnTo>
                  <a:lnTo>
                    <a:pt x="76" y="28"/>
                  </a:lnTo>
                  <a:lnTo>
                    <a:pt x="76" y="40"/>
                  </a:lnTo>
                  <a:lnTo>
                    <a:pt x="78" y="51"/>
                  </a:lnTo>
                  <a:lnTo>
                    <a:pt x="75" y="62"/>
                  </a:lnTo>
                  <a:lnTo>
                    <a:pt x="71" y="74"/>
                  </a:lnTo>
                  <a:lnTo>
                    <a:pt x="56" y="89"/>
                  </a:lnTo>
                  <a:lnTo>
                    <a:pt x="38" y="95"/>
                  </a:lnTo>
                  <a:lnTo>
                    <a:pt x="29" y="91"/>
                  </a:lnTo>
                  <a:lnTo>
                    <a:pt x="19" y="85"/>
                  </a:lnTo>
                  <a:lnTo>
                    <a:pt x="12" y="72"/>
                  </a:lnTo>
                  <a:lnTo>
                    <a:pt x="6" y="55"/>
                  </a:lnTo>
                  <a:lnTo>
                    <a:pt x="0" y="38"/>
                  </a:lnTo>
                  <a:lnTo>
                    <a:pt x="6" y="21"/>
                  </a:lnTo>
                  <a:lnTo>
                    <a:pt x="18" y="7"/>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61" name="Freeform 153"/>
            <p:cNvSpPr>
              <a:spLocks/>
            </p:cNvSpPr>
            <p:nvPr/>
          </p:nvSpPr>
          <p:spPr bwMode="auto">
            <a:xfrm>
              <a:off x="4655" y="1691"/>
              <a:ext cx="36" cy="34"/>
            </a:xfrm>
            <a:custGeom>
              <a:avLst/>
              <a:gdLst/>
              <a:ahLst/>
              <a:cxnLst>
                <a:cxn ang="0">
                  <a:pos x="33" y="0"/>
                </a:cxn>
                <a:cxn ang="0">
                  <a:pos x="42" y="0"/>
                </a:cxn>
                <a:cxn ang="0">
                  <a:pos x="53" y="6"/>
                </a:cxn>
                <a:cxn ang="0">
                  <a:pos x="61" y="13"/>
                </a:cxn>
                <a:cxn ang="0">
                  <a:pos x="69" y="25"/>
                </a:cxn>
                <a:cxn ang="0">
                  <a:pos x="71" y="34"/>
                </a:cxn>
                <a:cxn ang="0">
                  <a:pos x="72" y="46"/>
                </a:cxn>
                <a:cxn ang="0">
                  <a:pos x="69" y="55"/>
                </a:cxn>
                <a:cxn ang="0">
                  <a:pos x="63" y="66"/>
                </a:cxn>
                <a:cxn ang="0">
                  <a:pos x="50" y="66"/>
                </a:cxn>
                <a:cxn ang="0">
                  <a:pos x="34" y="66"/>
                </a:cxn>
                <a:cxn ang="0">
                  <a:pos x="19" y="65"/>
                </a:cxn>
                <a:cxn ang="0">
                  <a:pos x="10" y="63"/>
                </a:cxn>
                <a:cxn ang="0">
                  <a:pos x="0" y="44"/>
                </a:cxn>
                <a:cxn ang="0">
                  <a:pos x="4" y="25"/>
                </a:cxn>
                <a:cxn ang="0">
                  <a:pos x="15" y="9"/>
                </a:cxn>
                <a:cxn ang="0">
                  <a:pos x="33" y="0"/>
                </a:cxn>
                <a:cxn ang="0">
                  <a:pos x="33" y="0"/>
                </a:cxn>
              </a:cxnLst>
              <a:rect l="0" t="0" r="r" b="b"/>
              <a:pathLst>
                <a:path w="72" h="66">
                  <a:moveTo>
                    <a:pt x="33" y="0"/>
                  </a:moveTo>
                  <a:lnTo>
                    <a:pt x="42" y="0"/>
                  </a:lnTo>
                  <a:lnTo>
                    <a:pt x="53" y="6"/>
                  </a:lnTo>
                  <a:lnTo>
                    <a:pt x="61" y="13"/>
                  </a:lnTo>
                  <a:lnTo>
                    <a:pt x="69" y="25"/>
                  </a:lnTo>
                  <a:lnTo>
                    <a:pt x="71" y="34"/>
                  </a:lnTo>
                  <a:lnTo>
                    <a:pt x="72" y="46"/>
                  </a:lnTo>
                  <a:lnTo>
                    <a:pt x="69" y="55"/>
                  </a:lnTo>
                  <a:lnTo>
                    <a:pt x="63" y="66"/>
                  </a:lnTo>
                  <a:lnTo>
                    <a:pt x="50" y="66"/>
                  </a:lnTo>
                  <a:lnTo>
                    <a:pt x="34" y="66"/>
                  </a:lnTo>
                  <a:lnTo>
                    <a:pt x="19" y="65"/>
                  </a:lnTo>
                  <a:lnTo>
                    <a:pt x="10" y="63"/>
                  </a:lnTo>
                  <a:lnTo>
                    <a:pt x="0" y="44"/>
                  </a:lnTo>
                  <a:lnTo>
                    <a:pt x="4" y="25"/>
                  </a:lnTo>
                  <a:lnTo>
                    <a:pt x="15" y="9"/>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62" name="Freeform 154"/>
            <p:cNvSpPr>
              <a:spLocks/>
            </p:cNvSpPr>
            <p:nvPr/>
          </p:nvSpPr>
          <p:spPr bwMode="auto">
            <a:xfrm>
              <a:off x="4783" y="1712"/>
              <a:ext cx="47" cy="46"/>
            </a:xfrm>
            <a:custGeom>
              <a:avLst/>
              <a:gdLst/>
              <a:ahLst/>
              <a:cxnLst>
                <a:cxn ang="0">
                  <a:pos x="32" y="0"/>
                </a:cxn>
                <a:cxn ang="0">
                  <a:pos x="44" y="2"/>
                </a:cxn>
                <a:cxn ang="0">
                  <a:pos x="59" y="7"/>
                </a:cxn>
                <a:cxn ang="0">
                  <a:pos x="70" y="17"/>
                </a:cxn>
                <a:cxn ang="0">
                  <a:pos x="84" y="28"/>
                </a:cxn>
                <a:cxn ang="0">
                  <a:pos x="91" y="40"/>
                </a:cxn>
                <a:cxn ang="0">
                  <a:pos x="95" y="53"/>
                </a:cxn>
                <a:cxn ang="0">
                  <a:pos x="95" y="66"/>
                </a:cxn>
                <a:cxn ang="0">
                  <a:pos x="89" y="81"/>
                </a:cxn>
                <a:cxn ang="0">
                  <a:pos x="78" y="87"/>
                </a:cxn>
                <a:cxn ang="0">
                  <a:pos x="68" y="91"/>
                </a:cxn>
                <a:cxn ang="0">
                  <a:pos x="59" y="91"/>
                </a:cxn>
                <a:cxn ang="0">
                  <a:pos x="49" y="91"/>
                </a:cxn>
                <a:cxn ang="0">
                  <a:pos x="28" y="81"/>
                </a:cxn>
                <a:cxn ang="0">
                  <a:pos x="15" y="66"/>
                </a:cxn>
                <a:cxn ang="0">
                  <a:pos x="7" y="57"/>
                </a:cxn>
                <a:cxn ang="0">
                  <a:pos x="4" y="47"/>
                </a:cxn>
                <a:cxn ang="0">
                  <a:pos x="0" y="36"/>
                </a:cxn>
                <a:cxn ang="0">
                  <a:pos x="2" y="28"/>
                </a:cxn>
                <a:cxn ang="0">
                  <a:pos x="4" y="17"/>
                </a:cxn>
                <a:cxn ang="0">
                  <a:pos x="9" y="11"/>
                </a:cxn>
                <a:cxn ang="0">
                  <a:pos x="19" y="4"/>
                </a:cxn>
                <a:cxn ang="0">
                  <a:pos x="32" y="0"/>
                </a:cxn>
                <a:cxn ang="0">
                  <a:pos x="32" y="0"/>
                </a:cxn>
              </a:cxnLst>
              <a:rect l="0" t="0" r="r" b="b"/>
              <a:pathLst>
                <a:path w="95" h="91">
                  <a:moveTo>
                    <a:pt x="32" y="0"/>
                  </a:moveTo>
                  <a:lnTo>
                    <a:pt x="44" y="2"/>
                  </a:lnTo>
                  <a:lnTo>
                    <a:pt x="59" y="7"/>
                  </a:lnTo>
                  <a:lnTo>
                    <a:pt x="70" y="17"/>
                  </a:lnTo>
                  <a:lnTo>
                    <a:pt x="84" y="28"/>
                  </a:lnTo>
                  <a:lnTo>
                    <a:pt x="91" y="40"/>
                  </a:lnTo>
                  <a:lnTo>
                    <a:pt x="95" y="53"/>
                  </a:lnTo>
                  <a:lnTo>
                    <a:pt x="95" y="66"/>
                  </a:lnTo>
                  <a:lnTo>
                    <a:pt x="89" y="81"/>
                  </a:lnTo>
                  <a:lnTo>
                    <a:pt x="78" y="87"/>
                  </a:lnTo>
                  <a:lnTo>
                    <a:pt x="68" y="91"/>
                  </a:lnTo>
                  <a:lnTo>
                    <a:pt x="59" y="91"/>
                  </a:lnTo>
                  <a:lnTo>
                    <a:pt x="49" y="91"/>
                  </a:lnTo>
                  <a:lnTo>
                    <a:pt x="28" y="81"/>
                  </a:lnTo>
                  <a:lnTo>
                    <a:pt x="15" y="66"/>
                  </a:lnTo>
                  <a:lnTo>
                    <a:pt x="7" y="57"/>
                  </a:lnTo>
                  <a:lnTo>
                    <a:pt x="4" y="47"/>
                  </a:lnTo>
                  <a:lnTo>
                    <a:pt x="0" y="36"/>
                  </a:lnTo>
                  <a:lnTo>
                    <a:pt x="2" y="28"/>
                  </a:lnTo>
                  <a:lnTo>
                    <a:pt x="4" y="17"/>
                  </a:lnTo>
                  <a:lnTo>
                    <a:pt x="9" y="11"/>
                  </a:lnTo>
                  <a:lnTo>
                    <a:pt x="19" y="4"/>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763" name="Freeform 155"/>
            <p:cNvSpPr>
              <a:spLocks/>
            </p:cNvSpPr>
            <p:nvPr/>
          </p:nvSpPr>
          <p:spPr bwMode="auto">
            <a:xfrm>
              <a:off x="4042" y="933"/>
              <a:ext cx="1047" cy="142"/>
            </a:xfrm>
            <a:custGeom>
              <a:avLst/>
              <a:gdLst/>
              <a:ahLst/>
              <a:cxnLst>
                <a:cxn ang="0">
                  <a:pos x="1595" y="0"/>
                </a:cxn>
                <a:cxn ang="0">
                  <a:pos x="1677" y="4"/>
                </a:cxn>
                <a:cxn ang="0">
                  <a:pos x="1779" y="29"/>
                </a:cxn>
                <a:cxn ang="0">
                  <a:pos x="1888" y="65"/>
                </a:cxn>
                <a:cxn ang="0">
                  <a:pos x="1985" y="108"/>
                </a:cxn>
                <a:cxn ang="0">
                  <a:pos x="2057" y="148"/>
                </a:cxn>
                <a:cxn ang="0">
                  <a:pos x="2093" y="182"/>
                </a:cxn>
                <a:cxn ang="0">
                  <a:pos x="2078" y="202"/>
                </a:cxn>
                <a:cxn ang="0">
                  <a:pos x="1966" y="215"/>
                </a:cxn>
                <a:cxn ang="0">
                  <a:pos x="1804" y="230"/>
                </a:cxn>
                <a:cxn ang="0">
                  <a:pos x="1646" y="240"/>
                </a:cxn>
                <a:cxn ang="0">
                  <a:pos x="1488" y="241"/>
                </a:cxn>
                <a:cxn ang="0">
                  <a:pos x="1331" y="241"/>
                </a:cxn>
                <a:cxn ang="0">
                  <a:pos x="1175" y="238"/>
                </a:cxn>
                <a:cxn ang="0">
                  <a:pos x="1019" y="234"/>
                </a:cxn>
                <a:cxn ang="0">
                  <a:pos x="865" y="232"/>
                </a:cxn>
                <a:cxn ang="0">
                  <a:pos x="732" y="228"/>
                </a:cxn>
                <a:cxn ang="0">
                  <a:pos x="629" y="224"/>
                </a:cxn>
                <a:cxn ang="0">
                  <a:pos x="532" y="224"/>
                </a:cxn>
                <a:cxn ang="0">
                  <a:pos x="441" y="226"/>
                </a:cxn>
                <a:cxn ang="0">
                  <a:pos x="351" y="234"/>
                </a:cxn>
                <a:cxn ang="0">
                  <a:pos x="260" y="245"/>
                </a:cxn>
                <a:cxn ang="0">
                  <a:pos x="167" y="257"/>
                </a:cxn>
                <a:cxn ang="0">
                  <a:pos x="70" y="274"/>
                </a:cxn>
                <a:cxn ang="0">
                  <a:pos x="9" y="266"/>
                </a:cxn>
                <a:cxn ang="0">
                  <a:pos x="15" y="224"/>
                </a:cxn>
                <a:cxn ang="0">
                  <a:pos x="62" y="182"/>
                </a:cxn>
                <a:cxn ang="0">
                  <a:pos x="120" y="162"/>
                </a:cxn>
                <a:cxn ang="0">
                  <a:pos x="188" y="154"/>
                </a:cxn>
                <a:cxn ang="0">
                  <a:pos x="262" y="156"/>
                </a:cxn>
                <a:cxn ang="0">
                  <a:pos x="338" y="162"/>
                </a:cxn>
                <a:cxn ang="0">
                  <a:pos x="414" y="165"/>
                </a:cxn>
                <a:cxn ang="0">
                  <a:pos x="485" y="162"/>
                </a:cxn>
                <a:cxn ang="0">
                  <a:pos x="604" y="150"/>
                </a:cxn>
                <a:cxn ang="0">
                  <a:pos x="800" y="141"/>
                </a:cxn>
                <a:cxn ang="0">
                  <a:pos x="1006" y="135"/>
                </a:cxn>
                <a:cxn ang="0">
                  <a:pos x="1207" y="129"/>
                </a:cxn>
                <a:cxn ang="0">
                  <a:pos x="1386" y="120"/>
                </a:cxn>
                <a:cxn ang="0">
                  <a:pos x="1521" y="103"/>
                </a:cxn>
                <a:cxn ang="0">
                  <a:pos x="1599" y="74"/>
                </a:cxn>
                <a:cxn ang="0">
                  <a:pos x="1599" y="34"/>
                </a:cxn>
                <a:cxn ang="0">
                  <a:pos x="1565" y="8"/>
                </a:cxn>
              </a:cxnLst>
              <a:rect l="0" t="0" r="r" b="b"/>
              <a:pathLst>
                <a:path w="2093" h="283">
                  <a:moveTo>
                    <a:pt x="1565" y="8"/>
                  </a:moveTo>
                  <a:lnTo>
                    <a:pt x="1595" y="0"/>
                  </a:lnTo>
                  <a:lnTo>
                    <a:pt x="1635" y="0"/>
                  </a:lnTo>
                  <a:lnTo>
                    <a:pt x="1677" y="4"/>
                  </a:lnTo>
                  <a:lnTo>
                    <a:pt x="1728" y="15"/>
                  </a:lnTo>
                  <a:lnTo>
                    <a:pt x="1779" y="29"/>
                  </a:lnTo>
                  <a:lnTo>
                    <a:pt x="1835" y="46"/>
                  </a:lnTo>
                  <a:lnTo>
                    <a:pt x="1888" y="65"/>
                  </a:lnTo>
                  <a:lnTo>
                    <a:pt x="1939" y="87"/>
                  </a:lnTo>
                  <a:lnTo>
                    <a:pt x="1985" y="108"/>
                  </a:lnTo>
                  <a:lnTo>
                    <a:pt x="2025" y="129"/>
                  </a:lnTo>
                  <a:lnTo>
                    <a:pt x="2057" y="148"/>
                  </a:lnTo>
                  <a:lnTo>
                    <a:pt x="2082" y="167"/>
                  </a:lnTo>
                  <a:lnTo>
                    <a:pt x="2093" y="182"/>
                  </a:lnTo>
                  <a:lnTo>
                    <a:pt x="2093" y="194"/>
                  </a:lnTo>
                  <a:lnTo>
                    <a:pt x="2078" y="202"/>
                  </a:lnTo>
                  <a:lnTo>
                    <a:pt x="2049" y="205"/>
                  </a:lnTo>
                  <a:lnTo>
                    <a:pt x="1966" y="215"/>
                  </a:lnTo>
                  <a:lnTo>
                    <a:pt x="1884" y="224"/>
                  </a:lnTo>
                  <a:lnTo>
                    <a:pt x="1804" y="230"/>
                  </a:lnTo>
                  <a:lnTo>
                    <a:pt x="1726" y="238"/>
                  </a:lnTo>
                  <a:lnTo>
                    <a:pt x="1646" y="240"/>
                  </a:lnTo>
                  <a:lnTo>
                    <a:pt x="1566" y="241"/>
                  </a:lnTo>
                  <a:lnTo>
                    <a:pt x="1488" y="241"/>
                  </a:lnTo>
                  <a:lnTo>
                    <a:pt x="1411" y="243"/>
                  </a:lnTo>
                  <a:lnTo>
                    <a:pt x="1331" y="241"/>
                  </a:lnTo>
                  <a:lnTo>
                    <a:pt x="1253" y="240"/>
                  </a:lnTo>
                  <a:lnTo>
                    <a:pt x="1175" y="238"/>
                  </a:lnTo>
                  <a:lnTo>
                    <a:pt x="1099" y="236"/>
                  </a:lnTo>
                  <a:lnTo>
                    <a:pt x="1019" y="234"/>
                  </a:lnTo>
                  <a:lnTo>
                    <a:pt x="943" y="232"/>
                  </a:lnTo>
                  <a:lnTo>
                    <a:pt x="865" y="232"/>
                  </a:lnTo>
                  <a:lnTo>
                    <a:pt x="789" y="234"/>
                  </a:lnTo>
                  <a:lnTo>
                    <a:pt x="732" y="228"/>
                  </a:lnTo>
                  <a:lnTo>
                    <a:pt x="680" y="226"/>
                  </a:lnTo>
                  <a:lnTo>
                    <a:pt x="629" y="224"/>
                  </a:lnTo>
                  <a:lnTo>
                    <a:pt x="582" y="224"/>
                  </a:lnTo>
                  <a:lnTo>
                    <a:pt x="532" y="224"/>
                  </a:lnTo>
                  <a:lnTo>
                    <a:pt x="486" y="224"/>
                  </a:lnTo>
                  <a:lnTo>
                    <a:pt x="441" y="226"/>
                  </a:lnTo>
                  <a:lnTo>
                    <a:pt x="397" y="232"/>
                  </a:lnTo>
                  <a:lnTo>
                    <a:pt x="351" y="234"/>
                  </a:lnTo>
                  <a:lnTo>
                    <a:pt x="306" y="240"/>
                  </a:lnTo>
                  <a:lnTo>
                    <a:pt x="260" y="245"/>
                  </a:lnTo>
                  <a:lnTo>
                    <a:pt x="215" y="251"/>
                  </a:lnTo>
                  <a:lnTo>
                    <a:pt x="167" y="257"/>
                  </a:lnTo>
                  <a:lnTo>
                    <a:pt x="120" y="266"/>
                  </a:lnTo>
                  <a:lnTo>
                    <a:pt x="70" y="274"/>
                  </a:lnTo>
                  <a:lnTo>
                    <a:pt x="21" y="283"/>
                  </a:lnTo>
                  <a:lnTo>
                    <a:pt x="9" y="266"/>
                  </a:lnTo>
                  <a:lnTo>
                    <a:pt x="0" y="255"/>
                  </a:lnTo>
                  <a:lnTo>
                    <a:pt x="15" y="224"/>
                  </a:lnTo>
                  <a:lnTo>
                    <a:pt x="38" y="202"/>
                  </a:lnTo>
                  <a:lnTo>
                    <a:pt x="62" y="182"/>
                  </a:lnTo>
                  <a:lnTo>
                    <a:pt x="91" y="171"/>
                  </a:lnTo>
                  <a:lnTo>
                    <a:pt x="120" y="162"/>
                  </a:lnTo>
                  <a:lnTo>
                    <a:pt x="154" y="158"/>
                  </a:lnTo>
                  <a:lnTo>
                    <a:pt x="188" y="154"/>
                  </a:lnTo>
                  <a:lnTo>
                    <a:pt x="226" y="156"/>
                  </a:lnTo>
                  <a:lnTo>
                    <a:pt x="262" y="156"/>
                  </a:lnTo>
                  <a:lnTo>
                    <a:pt x="300" y="160"/>
                  </a:lnTo>
                  <a:lnTo>
                    <a:pt x="338" y="162"/>
                  </a:lnTo>
                  <a:lnTo>
                    <a:pt x="378" y="165"/>
                  </a:lnTo>
                  <a:lnTo>
                    <a:pt x="414" y="165"/>
                  </a:lnTo>
                  <a:lnTo>
                    <a:pt x="450" y="165"/>
                  </a:lnTo>
                  <a:lnTo>
                    <a:pt x="485" y="162"/>
                  </a:lnTo>
                  <a:lnTo>
                    <a:pt x="521" y="158"/>
                  </a:lnTo>
                  <a:lnTo>
                    <a:pt x="604" y="150"/>
                  </a:lnTo>
                  <a:lnTo>
                    <a:pt x="699" y="144"/>
                  </a:lnTo>
                  <a:lnTo>
                    <a:pt x="800" y="141"/>
                  </a:lnTo>
                  <a:lnTo>
                    <a:pt x="903" y="139"/>
                  </a:lnTo>
                  <a:lnTo>
                    <a:pt x="1006" y="135"/>
                  </a:lnTo>
                  <a:lnTo>
                    <a:pt x="1108" y="133"/>
                  </a:lnTo>
                  <a:lnTo>
                    <a:pt x="1207" y="129"/>
                  </a:lnTo>
                  <a:lnTo>
                    <a:pt x="1302" y="127"/>
                  </a:lnTo>
                  <a:lnTo>
                    <a:pt x="1386" y="120"/>
                  </a:lnTo>
                  <a:lnTo>
                    <a:pt x="1460" y="112"/>
                  </a:lnTo>
                  <a:lnTo>
                    <a:pt x="1521" y="103"/>
                  </a:lnTo>
                  <a:lnTo>
                    <a:pt x="1570" y="91"/>
                  </a:lnTo>
                  <a:lnTo>
                    <a:pt x="1599" y="74"/>
                  </a:lnTo>
                  <a:lnTo>
                    <a:pt x="1610" y="57"/>
                  </a:lnTo>
                  <a:lnTo>
                    <a:pt x="1599" y="34"/>
                  </a:lnTo>
                  <a:lnTo>
                    <a:pt x="1565" y="8"/>
                  </a:lnTo>
                  <a:lnTo>
                    <a:pt x="1565" y="8"/>
                  </a:lnTo>
                  <a:close/>
                </a:path>
              </a:pathLst>
            </a:custGeom>
            <a:solidFill>
              <a:srgbClr val="F0F0FF"/>
            </a:solidFill>
            <a:ln w="9525">
              <a:noFill/>
              <a:round/>
              <a:headEnd/>
              <a:tailEnd/>
            </a:ln>
          </p:spPr>
          <p:txBody>
            <a:bodyPr>
              <a:prstTxWarp prst="textNoShape">
                <a:avLst/>
              </a:prstTxWarp>
            </a:bodyPr>
            <a:lstStyle/>
            <a:p>
              <a:endParaRPr lang="es-MX"/>
            </a:p>
          </p:txBody>
        </p:sp>
        <p:sp>
          <p:nvSpPr>
            <p:cNvPr id="324764" name="Freeform 156"/>
            <p:cNvSpPr>
              <a:spLocks/>
            </p:cNvSpPr>
            <p:nvPr/>
          </p:nvSpPr>
          <p:spPr bwMode="auto">
            <a:xfrm>
              <a:off x="4321" y="1075"/>
              <a:ext cx="407" cy="126"/>
            </a:xfrm>
            <a:custGeom>
              <a:avLst/>
              <a:gdLst/>
              <a:ahLst/>
              <a:cxnLst>
                <a:cxn ang="0">
                  <a:pos x="555" y="4"/>
                </a:cxn>
                <a:cxn ang="0">
                  <a:pos x="612" y="0"/>
                </a:cxn>
                <a:cxn ang="0">
                  <a:pos x="665" y="6"/>
                </a:cxn>
                <a:cxn ang="0">
                  <a:pos x="709" y="15"/>
                </a:cxn>
                <a:cxn ang="0">
                  <a:pos x="747" y="31"/>
                </a:cxn>
                <a:cxn ang="0">
                  <a:pos x="774" y="48"/>
                </a:cxn>
                <a:cxn ang="0">
                  <a:pos x="795" y="69"/>
                </a:cxn>
                <a:cxn ang="0">
                  <a:pos x="806" y="90"/>
                </a:cxn>
                <a:cxn ang="0">
                  <a:pos x="814" y="112"/>
                </a:cxn>
                <a:cxn ang="0">
                  <a:pos x="810" y="131"/>
                </a:cxn>
                <a:cxn ang="0">
                  <a:pos x="798" y="150"/>
                </a:cxn>
                <a:cxn ang="0">
                  <a:pos x="779" y="166"/>
                </a:cxn>
                <a:cxn ang="0">
                  <a:pos x="753" y="177"/>
                </a:cxn>
                <a:cxn ang="0">
                  <a:pos x="717" y="183"/>
                </a:cxn>
                <a:cxn ang="0">
                  <a:pos x="673" y="185"/>
                </a:cxn>
                <a:cxn ang="0">
                  <a:pos x="622" y="177"/>
                </a:cxn>
                <a:cxn ang="0">
                  <a:pos x="563" y="166"/>
                </a:cxn>
                <a:cxn ang="0">
                  <a:pos x="523" y="158"/>
                </a:cxn>
                <a:cxn ang="0">
                  <a:pos x="479" y="160"/>
                </a:cxn>
                <a:cxn ang="0">
                  <a:pos x="428" y="166"/>
                </a:cxn>
                <a:cxn ang="0">
                  <a:pos x="378" y="179"/>
                </a:cxn>
                <a:cxn ang="0">
                  <a:pos x="325" y="190"/>
                </a:cxn>
                <a:cxn ang="0">
                  <a:pos x="272" y="207"/>
                </a:cxn>
                <a:cxn ang="0">
                  <a:pos x="220" y="221"/>
                </a:cxn>
                <a:cxn ang="0">
                  <a:pos x="173" y="236"/>
                </a:cxn>
                <a:cxn ang="0">
                  <a:pos x="125" y="245"/>
                </a:cxn>
                <a:cxn ang="0">
                  <a:pos x="85" y="253"/>
                </a:cxn>
                <a:cxn ang="0">
                  <a:pos x="51" y="253"/>
                </a:cxn>
                <a:cxn ang="0">
                  <a:pos x="25" y="249"/>
                </a:cxn>
                <a:cxn ang="0">
                  <a:pos x="6" y="236"/>
                </a:cxn>
                <a:cxn ang="0">
                  <a:pos x="0" y="213"/>
                </a:cxn>
                <a:cxn ang="0">
                  <a:pos x="4" y="181"/>
                </a:cxn>
                <a:cxn ang="0">
                  <a:pos x="23" y="137"/>
                </a:cxn>
                <a:cxn ang="0">
                  <a:pos x="51" y="112"/>
                </a:cxn>
                <a:cxn ang="0">
                  <a:pos x="82" y="95"/>
                </a:cxn>
                <a:cxn ang="0">
                  <a:pos x="112" y="76"/>
                </a:cxn>
                <a:cxn ang="0">
                  <a:pos x="144" y="65"/>
                </a:cxn>
                <a:cxn ang="0">
                  <a:pos x="175" y="53"/>
                </a:cxn>
                <a:cxn ang="0">
                  <a:pos x="209" y="46"/>
                </a:cxn>
                <a:cxn ang="0">
                  <a:pos x="243" y="38"/>
                </a:cxn>
                <a:cxn ang="0">
                  <a:pos x="277" y="34"/>
                </a:cxn>
                <a:cxn ang="0">
                  <a:pos x="310" y="29"/>
                </a:cxn>
                <a:cxn ang="0">
                  <a:pos x="344" y="25"/>
                </a:cxn>
                <a:cxn ang="0">
                  <a:pos x="378" y="21"/>
                </a:cxn>
                <a:cxn ang="0">
                  <a:pos x="412" y="19"/>
                </a:cxn>
                <a:cxn ang="0">
                  <a:pos x="447" y="15"/>
                </a:cxn>
                <a:cxn ang="0">
                  <a:pos x="483" y="12"/>
                </a:cxn>
                <a:cxn ang="0">
                  <a:pos x="519" y="8"/>
                </a:cxn>
                <a:cxn ang="0">
                  <a:pos x="555" y="4"/>
                </a:cxn>
                <a:cxn ang="0">
                  <a:pos x="555" y="4"/>
                </a:cxn>
              </a:cxnLst>
              <a:rect l="0" t="0" r="r" b="b"/>
              <a:pathLst>
                <a:path w="814" h="253">
                  <a:moveTo>
                    <a:pt x="555" y="4"/>
                  </a:moveTo>
                  <a:lnTo>
                    <a:pt x="612" y="0"/>
                  </a:lnTo>
                  <a:lnTo>
                    <a:pt x="665" y="6"/>
                  </a:lnTo>
                  <a:lnTo>
                    <a:pt x="709" y="15"/>
                  </a:lnTo>
                  <a:lnTo>
                    <a:pt x="747" y="31"/>
                  </a:lnTo>
                  <a:lnTo>
                    <a:pt x="774" y="48"/>
                  </a:lnTo>
                  <a:lnTo>
                    <a:pt x="795" y="69"/>
                  </a:lnTo>
                  <a:lnTo>
                    <a:pt x="806" y="90"/>
                  </a:lnTo>
                  <a:lnTo>
                    <a:pt x="814" y="112"/>
                  </a:lnTo>
                  <a:lnTo>
                    <a:pt x="810" y="131"/>
                  </a:lnTo>
                  <a:lnTo>
                    <a:pt x="798" y="150"/>
                  </a:lnTo>
                  <a:lnTo>
                    <a:pt x="779" y="166"/>
                  </a:lnTo>
                  <a:lnTo>
                    <a:pt x="753" y="177"/>
                  </a:lnTo>
                  <a:lnTo>
                    <a:pt x="717" y="183"/>
                  </a:lnTo>
                  <a:lnTo>
                    <a:pt x="673" y="185"/>
                  </a:lnTo>
                  <a:lnTo>
                    <a:pt x="622" y="177"/>
                  </a:lnTo>
                  <a:lnTo>
                    <a:pt x="563" y="166"/>
                  </a:lnTo>
                  <a:lnTo>
                    <a:pt x="523" y="158"/>
                  </a:lnTo>
                  <a:lnTo>
                    <a:pt x="479" y="160"/>
                  </a:lnTo>
                  <a:lnTo>
                    <a:pt x="428" y="166"/>
                  </a:lnTo>
                  <a:lnTo>
                    <a:pt x="378" y="179"/>
                  </a:lnTo>
                  <a:lnTo>
                    <a:pt x="325" y="190"/>
                  </a:lnTo>
                  <a:lnTo>
                    <a:pt x="272" y="207"/>
                  </a:lnTo>
                  <a:lnTo>
                    <a:pt x="220" y="221"/>
                  </a:lnTo>
                  <a:lnTo>
                    <a:pt x="173" y="236"/>
                  </a:lnTo>
                  <a:lnTo>
                    <a:pt x="125" y="245"/>
                  </a:lnTo>
                  <a:lnTo>
                    <a:pt x="85" y="253"/>
                  </a:lnTo>
                  <a:lnTo>
                    <a:pt x="51" y="253"/>
                  </a:lnTo>
                  <a:lnTo>
                    <a:pt x="25" y="249"/>
                  </a:lnTo>
                  <a:lnTo>
                    <a:pt x="6" y="236"/>
                  </a:lnTo>
                  <a:lnTo>
                    <a:pt x="0" y="213"/>
                  </a:lnTo>
                  <a:lnTo>
                    <a:pt x="4" y="181"/>
                  </a:lnTo>
                  <a:lnTo>
                    <a:pt x="23" y="137"/>
                  </a:lnTo>
                  <a:lnTo>
                    <a:pt x="51" y="112"/>
                  </a:lnTo>
                  <a:lnTo>
                    <a:pt x="82" y="95"/>
                  </a:lnTo>
                  <a:lnTo>
                    <a:pt x="112" y="76"/>
                  </a:lnTo>
                  <a:lnTo>
                    <a:pt x="144" y="65"/>
                  </a:lnTo>
                  <a:lnTo>
                    <a:pt x="175" y="53"/>
                  </a:lnTo>
                  <a:lnTo>
                    <a:pt x="209" y="46"/>
                  </a:lnTo>
                  <a:lnTo>
                    <a:pt x="243" y="38"/>
                  </a:lnTo>
                  <a:lnTo>
                    <a:pt x="277" y="34"/>
                  </a:lnTo>
                  <a:lnTo>
                    <a:pt x="310" y="29"/>
                  </a:lnTo>
                  <a:lnTo>
                    <a:pt x="344" y="25"/>
                  </a:lnTo>
                  <a:lnTo>
                    <a:pt x="378" y="21"/>
                  </a:lnTo>
                  <a:lnTo>
                    <a:pt x="412" y="19"/>
                  </a:lnTo>
                  <a:lnTo>
                    <a:pt x="447" y="15"/>
                  </a:lnTo>
                  <a:lnTo>
                    <a:pt x="483" y="12"/>
                  </a:lnTo>
                  <a:lnTo>
                    <a:pt x="519" y="8"/>
                  </a:lnTo>
                  <a:lnTo>
                    <a:pt x="555" y="4"/>
                  </a:lnTo>
                  <a:lnTo>
                    <a:pt x="555" y="4"/>
                  </a:lnTo>
                  <a:close/>
                </a:path>
              </a:pathLst>
            </a:custGeom>
            <a:solidFill>
              <a:srgbClr val="B8B8D9"/>
            </a:solidFill>
            <a:ln w="9525">
              <a:noFill/>
              <a:round/>
              <a:headEnd/>
              <a:tailEnd/>
            </a:ln>
          </p:spPr>
          <p:txBody>
            <a:bodyPr>
              <a:prstTxWarp prst="textNoShape">
                <a:avLst/>
              </a:prstTxWarp>
            </a:bodyPr>
            <a:lstStyle/>
            <a:p>
              <a:endParaRPr lang="es-MX"/>
            </a:p>
          </p:txBody>
        </p:sp>
        <p:sp>
          <p:nvSpPr>
            <p:cNvPr id="324765" name="Freeform 157"/>
            <p:cNvSpPr>
              <a:spLocks/>
            </p:cNvSpPr>
            <p:nvPr/>
          </p:nvSpPr>
          <p:spPr bwMode="auto">
            <a:xfrm>
              <a:off x="4313" y="1663"/>
              <a:ext cx="1190" cy="526"/>
            </a:xfrm>
            <a:custGeom>
              <a:avLst/>
              <a:gdLst/>
              <a:ahLst/>
              <a:cxnLst>
                <a:cxn ang="0">
                  <a:pos x="2120" y="63"/>
                </a:cxn>
                <a:cxn ang="0">
                  <a:pos x="2291" y="205"/>
                </a:cxn>
                <a:cxn ang="0">
                  <a:pos x="2369" y="353"/>
                </a:cxn>
                <a:cxn ang="0">
                  <a:pos x="2367" y="500"/>
                </a:cxn>
                <a:cxn ang="0">
                  <a:pos x="2308" y="633"/>
                </a:cxn>
                <a:cxn ang="0">
                  <a:pos x="2203" y="745"/>
                </a:cxn>
                <a:cxn ang="0">
                  <a:pos x="2074" y="825"/>
                </a:cxn>
                <a:cxn ang="0">
                  <a:pos x="1941" y="861"/>
                </a:cxn>
                <a:cxn ang="0">
                  <a:pos x="1781" y="857"/>
                </a:cxn>
                <a:cxn ang="0">
                  <a:pos x="1593" y="859"/>
                </a:cxn>
                <a:cxn ang="0">
                  <a:pos x="1407" y="874"/>
                </a:cxn>
                <a:cxn ang="0">
                  <a:pos x="1222" y="899"/>
                </a:cxn>
                <a:cxn ang="0">
                  <a:pos x="1042" y="931"/>
                </a:cxn>
                <a:cxn ang="0">
                  <a:pos x="859" y="964"/>
                </a:cxn>
                <a:cxn ang="0">
                  <a:pos x="676" y="996"/>
                </a:cxn>
                <a:cxn ang="0">
                  <a:pos x="498" y="1024"/>
                </a:cxn>
                <a:cxn ang="0">
                  <a:pos x="332" y="1049"/>
                </a:cxn>
                <a:cxn ang="0">
                  <a:pos x="213" y="1047"/>
                </a:cxn>
                <a:cxn ang="0">
                  <a:pos x="125" y="1015"/>
                </a:cxn>
                <a:cxn ang="0">
                  <a:pos x="64" y="964"/>
                </a:cxn>
                <a:cxn ang="0">
                  <a:pos x="28" y="893"/>
                </a:cxn>
                <a:cxn ang="0">
                  <a:pos x="7" y="817"/>
                </a:cxn>
                <a:cxn ang="0">
                  <a:pos x="0" y="737"/>
                </a:cxn>
                <a:cxn ang="0">
                  <a:pos x="2" y="665"/>
                </a:cxn>
                <a:cxn ang="0">
                  <a:pos x="127" y="635"/>
                </a:cxn>
                <a:cxn ang="0">
                  <a:pos x="389" y="620"/>
                </a:cxn>
                <a:cxn ang="0">
                  <a:pos x="669" y="585"/>
                </a:cxn>
                <a:cxn ang="0">
                  <a:pos x="954" y="536"/>
                </a:cxn>
                <a:cxn ang="0">
                  <a:pos x="1239" y="475"/>
                </a:cxn>
                <a:cxn ang="0">
                  <a:pos x="1521" y="407"/>
                </a:cxn>
                <a:cxn ang="0">
                  <a:pos x="1787" y="333"/>
                </a:cxn>
                <a:cxn ang="0">
                  <a:pos x="2034" y="262"/>
                </a:cxn>
                <a:cxn ang="0">
                  <a:pos x="2148" y="217"/>
                </a:cxn>
                <a:cxn ang="0">
                  <a:pos x="2133" y="192"/>
                </a:cxn>
                <a:cxn ang="0">
                  <a:pos x="2106" y="158"/>
                </a:cxn>
                <a:cxn ang="0">
                  <a:pos x="2072" y="120"/>
                </a:cxn>
                <a:cxn ang="0">
                  <a:pos x="2036" y="80"/>
                </a:cxn>
                <a:cxn ang="0">
                  <a:pos x="2002" y="44"/>
                </a:cxn>
                <a:cxn ang="0">
                  <a:pos x="1983" y="17"/>
                </a:cxn>
                <a:cxn ang="0">
                  <a:pos x="1983" y="0"/>
                </a:cxn>
                <a:cxn ang="0">
                  <a:pos x="1992" y="0"/>
                </a:cxn>
              </a:cxnLst>
              <a:rect l="0" t="0" r="r" b="b"/>
              <a:pathLst>
                <a:path w="2378" h="1053">
                  <a:moveTo>
                    <a:pt x="1992" y="0"/>
                  </a:moveTo>
                  <a:lnTo>
                    <a:pt x="2120" y="63"/>
                  </a:lnTo>
                  <a:lnTo>
                    <a:pt x="2218" y="133"/>
                  </a:lnTo>
                  <a:lnTo>
                    <a:pt x="2291" y="205"/>
                  </a:lnTo>
                  <a:lnTo>
                    <a:pt x="2342" y="279"/>
                  </a:lnTo>
                  <a:lnTo>
                    <a:pt x="2369" y="353"/>
                  </a:lnTo>
                  <a:lnTo>
                    <a:pt x="2378" y="428"/>
                  </a:lnTo>
                  <a:lnTo>
                    <a:pt x="2367" y="500"/>
                  </a:lnTo>
                  <a:lnTo>
                    <a:pt x="2346" y="570"/>
                  </a:lnTo>
                  <a:lnTo>
                    <a:pt x="2308" y="633"/>
                  </a:lnTo>
                  <a:lnTo>
                    <a:pt x="2260" y="694"/>
                  </a:lnTo>
                  <a:lnTo>
                    <a:pt x="2203" y="745"/>
                  </a:lnTo>
                  <a:lnTo>
                    <a:pt x="2142" y="791"/>
                  </a:lnTo>
                  <a:lnTo>
                    <a:pt x="2074" y="825"/>
                  </a:lnTo>
                  <a:lnTo>
                    <a:pt x="2007" y="850"/>
                  </a:lnTo>
                  <a:lnTo>
                    <a:pt x="1941" y="861"/>
                  </a:lnTo>
                  <a:lnTo>
                    <a:pt x="1878" y="863"/>
                  </a:lnTo>
                  <a:lnTo>
                    <a:pt x="1781" y="857"/>
                  </a:lnTo>
                  <a:lnTo>
                    <a:pt x="1688" y="857"/>
                  </a:lnTo>
                  <a:lnTo>
                    <a:pt x="1593" y="859"/>
                  </a:lnTo>
                  <a:lnTo>
                    <a:pt x="1502" y="867"/>
                  </a:lnTo>
                  <a:lnTo>
                    <a:pt x="1407" y="874"/>
                  </a:lnTo>
                  <a:lnTo>
                    <a:pt x="1313" y="888"/>
                  </a:lnTo>
                  <a:lnTo>
                    <a:pt x="1222" y="899"/>
                  </a:lnTo>
                  <a:lnTo>
                    <a:pt x="1133" y="916"/>
                  </a:lnTo>
                  <a:lnTo>
                    <a:pt x="1042" y="931"/>
                  </a:lnTo>
                  <a:lnTo>
                    <a:pt x="950" y="948"/>
                  </a:lnTo>
                  <a:lnTo>
                    <a:pt x="859" y="964"/>
                  </a:lnTo>
                  <a:lnTo>
                    <a:pt x="768" y="981"/>
                  </a:lnTo>
                  <a:lnTo>
                    <a:pt x="676" y="996"/>
                  </a:lnTo>
                  <a:lnTo>
                    <a:pt x="587" y="1011"/>
                  </a:lnTo>
                  <a:lnTo>
                    <a:pt x="498" y="1024"/>
                  </a:lnTo>
                  <a:lnTo>
                    <a:pt x="408" y="1038"/>
                  </a:lnTo>
                  <a:lnTo>
                    <a:pt x="332" y="1049"/>
                  </a:lnTo>
                  <a:lnTo>
                    <a:pt x="270" y="1053"/>
                  </a:lnTo>
                  <a:lnTo>
                    <a:pt x="213" y="1047"/>
                  </a:lnTo>
                  <a:lnTo>
                    <a:pt x="167" y="1036"/>
                  </a:lnTo>
                  <a:lnTo>
                    <a:pt x="125" y="1015"/>
                  </a:lnTo>
                  <a:lnTo>
                    <a:pt x="93" y="992"/>
                  </a:lnTo>
                  <a:lnTo>
                    <a:pt x="64" y="964"/>
                  </a:lnTo>
                  <a:lnTo>
                    <a:pt x="45" y="931"/>
                  </a:lnTo>
                  <a:lnTo>
                    <a:pt x="28" y="893"/>
                  </a:lnTo>
                  <a:lnTo>
                    <a:pt x="17" y="857"/>
                  </a:lnTo>
                  <a:lnTo>
                    <a:pt x="7" y="817"/>
                  </a:lnTo>
                  <a:lnTo>
                    <a:pt x="3" y="777"/>
                  </a:lnTo>
                  <a:lnTo>
                    <a:pt x="0" y="737"/>
                  </a:lnTo>
                  <a:lnTo>
                    <a:pt x="2" y="701"/>
                  </a:lnTo>
                  <a:lnTo>
                    <a:pt x="2" y="665"/>
                  </a:lnTo>
                  <a:lnTo>
                    <a:pt x="5" y="635"/>
                  </a:lnTo>
                  <a:lnTo>
                    <a:pt x="127" y="635"/>
                  </a:lnTo>
                  <a:lnTo>
                    <a:pt x="256" y="631"/>
                  </a:lnTo>
                  <a:lnTo>
                    <a:pt x="389" y="620"/>
                  </a:lnTo>
                  <a:lnTo>
                    <a:pt x="528" y="606"/>
                  </a:lnTo>
                  <a:lnTo>
                    <a:pt x="669" y="585"/>
                  </a:lnTo>
                  <a:lnTo>
                    <a:pt x="811" y="563"/>
                  </a:lnTo>
                  <a:lnTo>
                    <a:pt x="954" y="536"/>
                  </a:lnTo>
                  <a:lnTo>
                    <a:pt x="1100" y="509"/>
                  </a:lnTo>
                  <a:lnTo>
                    <a:pt x="1239" y="475"/>
                  </a:lnTo>
                  <a:lnTo>
                    <a:pt x="1382" y="443"/>
                  </a:lnTo>
                  <a:lnTo>
                    <a:pt x="1521" y="407"/>
                  </a:lnTo>
                  <a:lnTo>
                    <a:pt x="1658" y="371"/>
                  </a:lnTo>
                  <a:lnTo>
                    <a:pt x="1787" y="333"/>
                  </a:lnTo>
                  <a:lnTo>
                    <a:pt x="1914" y="298"/>
                  </a:lnTo>
                  <a:lnTo>
                    <a:pt x="2034" y="262"/>
                  </a:lnTo>
                  <a:lnTo>
                    <a:pt x="2148" y="228"/>
                  </a:lnTo>
                  <a:lnTo>
                    <a:pt x="2148" y="217"/>
                  </a:lnTo>
                  <a:lnTo>
                    <a:pt x="2142" y="207"/>
                  </a:lnTo>
                  <a:lnTo>
                    <a:pt x="2133" y="192"/>
                  </a:lnTo>
                  <a:lnTo>
                    <a:pt x="2123" y="177"/>
                  </a:lnTo>
                  <a:lnTo>
                    <a:pt x="2106" y="158"/>
                  </a:lnTo>
                  <a:lnTo>
                    <a:pt x="2091" y="139"/>
                  </a:lnTo>
                  <a:lnTo>
                    <a:pt x="2072" y="120"/>
                  </a:lnTo>
                  <a:lnTo>
                    <a:pt x="2055" y="101"/>
                  </a:lnTo>
                  <a:lnTo>
                    <a:pt x="2036" y="80"/>
                  </a:lnTo>
                  <a:lnTo>
                    <a:pt x="2019" y="61"/>
                  </a:lnTo>
                  <a:lnTo>
                    <a:pt x="2002" y="44"/>
                  </a:lnTo>
                  <a:lnTo>
                    <a:pt x="1992" y="30"/>
                  </a:lnTo>
                  <a:lnTo>
                    <a:pt x="1983" y="17"/>
                  </a:lnTo>
                  <a:lnTo>
                    <a:pt x="1981" y="7"/>
                  </a:lnTo>
                  <a:lnTo>
                    <a:pt x="1983" y="0"/>
                  </a:lnTo>
                  <a:lnTo>
                    <a:pt x="1992" y="0"/>
                  </a:lnTo>
                  <a:lnTo>
                    <a:pt x="1992" y="0"/>
                  </a:lnTo>
                  <a:close/>
                </a:path>
              </a:pathLst>
            </a:custGeom>
            <a:solidFill>
              <a:srgbClr val="F0F0FF"/>
            </a:solidFill>
            <a:ln w="9525">
              <a:noFill/>
              <a:round/>
              <a:headEnd/>
              <a:tailEnd/>
            </a:ln>
          </p:spPr>
          <p:txBody>
            <a:bodyPr>
              <a:prstTxWarp prst="textNoShape">
                <a:avLst/>
              </a:prstTxWarp>
            </a:bodyPr>
            <a:lstStyle/>
            <a:p>
              <a:endParaRPr lang="es-MX"/>
            </a:p>
          </p:txBody>
        </p:sp>
        <p:sp>
          <p:nvSpPr>
            <p:cNvPr id="324766" name="Freeform 158"/>
            <p:cNvSpPr>
              <a:spLocks/>
            </p:cNvSpPr>
            <p:nvPr/>
          </p:nvSpPr>
          <p:spPr bwMode="auto">
            <a:xfrm>
              <a:off x="3711" y="1105"/>
              <a:ext cx="424" cy="531"/>
            </a:xfrm>
            <a:custGeom>
              <a:avLst/>
              <a:gdLst/>
              <a:ahLst/>
              <a:cxnLst>
                <a:cxn ang="0">
                  <a:pos x="287" y="0"/>
                </a:cxn>
                <a:cxn ang="0">
                  <a:pos x="342" y="30"/>
                </a:cxn>
                <a:cxn ang="0">
                  <a:pos x="369" y="91"/>
                </a:cxn>
                <a:cxn ang="0">
                  <a:pos x="371" y="171"/>
                </a:cxn>
                <a:cxn ang="0">
                  <a:pos x="352" y="259"/>
                </a:cxn>
                <a:cxn ang="0">
                  <a:pos x="320" y="342"/>
                </a:cxn>
                <a:cxn ang="0">
                  <a:pos x="278" y="414"/>
                </a:cxn>
                <a:cxn ang="0">
                  <a:pos x="236" y="460"/>
                </a:cxn>
                <a:cxn ang="0">
                  <a:pos x="183" y="544"/>
                </a:cxn>
                <a:cxn ang="0">
                  <a:pos x="213" y="652"/>
                </a:cxn>
                <a:cxn ang="0">
                  <a:pos x="333" y="722"/>
                </a:cxn>
                <a:cxn ang="0">
                  <a:pos x="498" y="766"/>
                </a:cxn>
                <a:cxn ang="0">
                  <a:pos x="666" y="798"/>
                </a:cxn>
                <a:cxn ang="0">
                  <a:pos x="797" y="829"/>
                </a:cxn>
                <a:cxn ang="0">
                  <a:pos x="848" y="871"/>
                </a:cxn>
                <a:cxn ang="0">
                  <a:pos x="782" y="937"/>
                </a:cxn>
                <a:cxn ang="0">
                  <a:pos x="683" y="1002"/>
                </a:cxn>
                <a:cxn ang="0">
                  <a:pos x="664" y="1028"/>
                </a:cxn>
                <a:cxn ang="0">
                  <a:pos x="641" y="1046"/>
                </a:cxn>
                <a:cxn ang="0">
                  <a:pos x="612" y="1055"/>
                </a:cxn>
                <a:cxn ang="0">
                  <a:pos x="582" y="1059"/>
                </a:cxn>
                <a:cxn ang="0">
                  <a:pos x="552" y="1059"/>
                </a:cxn>
                <a:cxn ang="0">
                  <a:pos x="517" y="1061"/>
                </a:cxn>
                <a:cxn ang="0">
                  <a:pos x="489" y="1061"/>
                </a:cxn>
                <a:cxn ang="0">
                  <a:pos x="413" y="1055"/>
                </a:cxn>
                <a:cxn ang="0">
                  <a:pos x="293" y="1006"/>
                </a:cxn>
                <a:cxn ang="0">
                  <a:pos x="183" y="920"/>
                </a:cxn>
                <a:cxn ang="0">
                  <a:pos x="91" y="810"/>
                </a:cxn>
                <a:cxn ang="0">
                  <a:pos x="27" y="682"/>
                </a:cxn>
                <a:cxn ang="0">
                  <a:pos x="0" y="555"/>
                </a:cxn>
                <a:cxn ang="0">
                  <a:pos x="21" y="435"/>
                </a:cxn>
                <a:cxn ang="0">
                  <a:pos x="97" y="337"/>
                </a:cxn>
                <a:cxn ang="0">
                  <a:pos x="162" y="283"/>
                </a:cxn>
                <a:cxn ang="0">
                  <a:pos x="169" y="247"/>
                </a:cxn>
                <a:cxn ang="0">
                  <a:pos x="173" y="202"/>
                </a:cxn>
                <a:cxn ang="0">
                  <a:pos x="179" y="152"/>
                </a:cxn>
                <a:cxn ang="0">
                  <a:pos x="185" y="105"/>
                </a:cxn>
                <a:cxn ang="0">
                  <a:pos x="194" y="59"/>
                </a:cxn>
                <a:cxn ang="0">
                  <a:pos x="207" y="25"/>
                </a:cxn>
                <a:cxn ang="0">
                  <a:pos x="230" y="2"/>
                </a:cxn>
                <a:cxn ang="0">
                  <a:pos x="247" y="0"/>
                </a:cxn>
              </a:cxnLst>
              <a:rect l="0" t="0" r="r" b="b"/>
              <a:pathLst>
                <a:path w="848" h="1063">
                  <a:moveTo>
                    <a:pt x="247" y="0"/>
                  </a:moveTo>
                  <a:lnTo>
                    <a:pt x="287" y="0"/>
                  </a:lnTo>
                  <a:lnTo>
                    <a:pt x="320" y="11"/>
                  </a:lnTo>
                  <a:lnTo>
                    <a:pt x="342" y="30"/>
                  </a:lnTo>
                  <a:lnTo>
                    <a:pt x="361" y="59"/>
                  </a:lnTo>
                  <a:lnTo>
                    <a:pt x="369" y="91"/>
                  </a:lnTo>
                  <a:lnTo>
                    <a:pt x="373" y="131"/>
                  </a:lnTo>
                  <a:lnTo>
                    <a:pt x="371" y="171"/>
                  </a:lnTo>
                  <a:lnTo>
                    <a:pt x="365" y="217"/>
                  </a:lnTo>
                  <a:lnTo>
                    <a:pt x="352" y="259"/>
                  </a:lnTo>
                  <a:lnTo>
                    <a:pt x="339" y="302"/>
                  </a:lnTo>
                  <a:lnTo>
                    <a:pt x="320" y="342"/>
                  </a:lnTo>
                  <a:lnTo>
                    <a:pt x="301" y="382"/>
                  </a:lnTo>
                  <a:lnTo>
                    <a:pt x="278" y="414"/>
                  </a:lnTo>
                  <a:lnTo>
                    <a:pt x="257" y="441"/>
                  </a:lnTo>
                  <a:lnTo>
                    <a:pt x="236" y="460"/>
                  </a:lnTo>
                  <a:lnTo>
                    <a:pt x="215" y="471"/>
                  </a:lnTo>
                  <a:lnTo>
                    <a:pt x="183" y="544"/>
                  </a:lnTo>
                  <a:lnTo>
                    <a:pt x="185" y="605"/>
                  </a:lnTo>
                  <a:lnTo>
                    <a:pt x="213" y="652"/>
                  </a:lnTo>
                  <a:lnTo>
                    <a:pt x="266" y="694"/>
                  </a:lnTo>
                  <a:lnTo>
                    <a:pt x="333" y="722"/>
                  </a:lnTo>
                  <a:lnTo>
                    <a:pt x="413" y="747"/>
                  </a:lnTo>
                  <a:lnTo>
                    <a:pt x="498" y="766"/>
                  </a:lnTo>
                  <a:lnTo>
                    <a:pt x="584" y="785"/>
                  </a:lnTo>
                  <a:lnTo>
                    <a:pt x="666" y="798"/>
                  </a:lnTo>
                  <a:lnTo>
                    <a:pt x="738" y="814"/>
                  </a:lnTo>
                  <a:lnTo>
                    <a:pt x="797" y="829"/>
                  </a:lnTo>
                  <a:lnTo>
                    <a:pt x="837" y="848"/>
                  </a:lnTo>
                  <a:lnTo>
                    <a:pt x="848" y="871"/>
                  </a:lnTo>
                  <a:lnTo>
                    <a:pt x="833" y="901"/>
                  </a:lnTo>
                  <a:lnTo>
                    <a:pt x="782" y="937"/>
                  </a:lnTo>
                  <a:lnTo>
                    <a:pt x="690" y="987"/>
                  </a:lnTo>
                  <a:lnTo>
                    <a:pt x="683" y="1002"/>
                  </a:lnTo>
                  <a:lnTo>
                    <a:pt x="675" y="1017"/>
                  </a:lnTo>
                  <a:lnTo>
                    <a:pt x="664" y="1028"/>
                  </a:lnTo>
                  <a:lnTo>
                    <a:pt x="654" y="1040"/>
                  </a:lnTo>
                  <a:lnTo>
                    <a:pt x="641" y="1046"/>
                  </a:lnTo>
                  <a:lnTo>
                    <a:pt x="628" y="1051"/>
                  </a:lnTo>
                  <a:lnTo>
                    <a:pt x="612" y="1055"/>
                  </a:lnTo>
                  <a:lnTo>
                    <a:pt x="599" y="1059"/>
                  </a:lnTo>
                  <a:lnTo>
                    <a:pt x="582" y="1059"/>
                  </a:lnTo>
                  <a:lnTo>
                    <a:pt x="567" y="1059"/>
                  </a:lnTo>
                  <a:lnTo>
                    <a:pt x="552" y="1059"/>
                  </a:lnTo>
                  <a:lnTo>
                    <a:pt x="536" y="1061"/>
                  </a:lnTo>
                  <a:lnTo>
                    <a:pt x="517" y="1061"/>
                  </a:lnTo>
                  <a:lnTo>
                    <a:pt x="504" y="1061"/>
                  </a:lnTo>
                  <a:lnTo>
                    <a:pt x="489" y="1061"/>
                  </a:lnTo>
                  <a:lnTo>
                    <a:pt x="474" y="1063"/>
                  </a:lnTo>
                  <a:lnTo>
                    <a:pt x="413" y="1055"/>
                  </a:lnTo>
                  <a:lnTo>
                    <a:pt x="352" y="1036"/>
                  </a:lnTo>
                  <a:lnTo>
                    <a:pt x="293" y="1006"/>
                  </a:lnTo>
                  <a:lnTo>
                    <a:pt x="238" y="968"/>
                  </a:lnTo>
                  <a:lnTo>
                    <a:pt x="183" y="920"/>
                  </a:lnTo>
                  <a:lnTo>
                    <a:pt x="135" y="867"/>
                  </a:lnTo>
                  <a:lnTo>
                    <a:pt x="91" y="810"/>
                  </a:lnTo>
                  <a:lnTo>
                    <a:pt x="57" y="749"/>
                  </a:lnTo>
                  <a:lnTo>
                    <a:pt x="27" y="682"/>
                  </a:lnTo>
                  <a:lnTo>
                    <a:pt x="10" y="618"/>
                  </a:lnTo>
                  <a:lnTo>
                    <a:pt x="0" y="555"/>
                  </a:lnTo>
                  <a:lnTo>
                    <a:pt x="6" y="494"/>
                  </a:lnTo>
                  <a:lnTo>
                    <a:pt x="21" y="435"/>
                  </a:lnTo>
                  <a:lnTo>
                    <a:pt x="51" y="382"/>
                  </a:lnTo>
                  <a:lnTo>
                    <a:pt x="97" y="337"/>
                  </a:lnTo>
                  <a:lnTo>
                    <a:pt x="160" y="299"/>
                  </a:lnTo>
                  <a:lnTo>
                    <a:pt x="162" y="283"/>
                  </a:lnTo>
                  <a:lnTo>
                    <a:pt x="166" y="268"/>
                  </a:lnTo>
                  <a:lnTo>
                    <a:pt x="169" y="247"/>
                  </a:lnTo>
                  <a:lnTo>
                    <a:pt x="173" y="226"/>
                  </a:lnTo>
                  <a:lnTo>
                    <a:pt x="173" y="202"/>
                  </a:lnTo>
                  <a:lnTo>
                    <a:pt x="177" y="177"/>
                  </a:lnTo>
                  <a:lnTo>
                    <a:pt x="179" y="152"/>
                  </a:lnTo>
                  <a:lnTo>
                    <a:pt x="183" y="129"/>
                  </a:lnTo>
                  <a:lnTo>
                    <a:pt x="185" y="105"/>
                  </a:lnTo>
                  <a:lnTo>
                    <a:pt x="188" y="82"/>
                  </a:lnTo>
                  <a:lnTo>
                    <a:pt x="194" y="59"/>
                  </a:lnTo>
                  <a:lnTo>
                    <a:pt x="202" y="42"/>
                  </a:lnTo>
                  <a:lnTo>
                    <a:pt x="207" y="25"/>
                  </a:lnTo>
                  <a:lnTo>
                    <a:pt x="219" y="11"/>
                  </a:lnTo>
                  <a:lnTo>
                    <a:pt x="230" y="2"/>
                  </a:lnTo>
                  <a:lnTo>
                    <a:pt x="247" y="0"/>
                  </a:lnTo>
                  <a:lnTo>
                    <a:pt x="247"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767" name="Freeform 159"/>
            <p:cNvSpPr>
              <a:spLocks/>
            </p:cNvSpPr>
            <p:nvPr/>
          </p:nvSpPr>
          <p:spPr bwMode="auto">
            <a:xfrm>
              <a:off x="3785" y="1400"/>
              <a:ext cx="460" cy="256"/>
            </a:xfrm>
            <a:custGeom>
              <a:avLst/>
              <a:gdLst/>
              <a:ahLst/>
              <a:cxnLst>
                <a:cxn ang="0">
                  <a:pos x="919" y="25"/>
                </a:cxn>
                <a:cxn ang="0">
                  <a:pos x="917" y="61"/>
                </a:cxn>
                <a:cxn ang="0">
                  <a:pos x="909" y="97"/>
                </a:cxn>
                <a:cxn ang="0">
                  <a:pos x="885" y="130"/>
                </a:cxn>
                <a:cxn ang="0">
                  <a:pos x="854" y="162"/>
                </a:cxn>
                <a:cxn ang="0">
                  <a:pos x="824" y="190"/>
                </a:cxn>
                <a:cxn ang="0">
                  <a:pos x="799" y="232"/>
                </a:cxn>
                <a:cxn ang="0">
                  <a:pos x="776" y="274"/>
                </a:cxn>
                <a:cxn ang="0">
                  <a:pos x="725" y="344"/>
                </a:cxn>
                <a:cxn ang="0">
                  <a:pos x="645" y="419"/>
                </a:cxn>
                <a:cxn ang="0">
                  <a:pos x="559" y="476"/>
                </a:cxn>
                <a:cxn ang="0">
                  <a:pos x="462" y="504"/>
                </a:cxn>
                <a:cxn ang="0">
                  <a:pos x="362" y="514"/>
                </a:cxn>
                <a:cxn ang="0">
                  <a:pos x="272" y="504"/>
                </a:cxn>
                <a:cxn ang="0">
                  <a:pos x="225" y="491"/>
                </a:cxn>
                <a:cxn ang="0">
                  <a:pos x="181" y="472"/>
                </a:cxn>
                <a:cxn ang="0">
                  <a:pos x="139" y="449"/>
                </a:cxn>
                <a:cxn ang="0">
                  <a:pos x="97" y="424"/>
                </a:cxn>
                <a:cxn ang="0">
                  <a:pos x="52" y="398"/>
                </a:cxn>
                <a:cxn ang="0">
                  <a:pos x="33" y="371"/>
                </a:cxn>
                <a:cxn ang="0">
                  <a:pos x="6" y="341"/>
                </a:cxn>
                <a:cxn ang="0">
                  <a:pos x="37" y="352"/>
                </a:cxn>
                <a:cxn ang="0">
                  <a:pos x="173" y="419"/>
                </a:cxn>
                <a:cxn ang="0">
                  <a:pos x="326" y="447"/>
                </a:cxn>
                <a:cxn ang="0">
                  <a:pos x="476" y="434"/>
                </a:cxn>
                <a:cxn ang="0">
                  <a:pos x="609" y="367"/>
                </a:cxn>
                <a:cxn ang="0">
                  <a:pos x="706" y="247"/>
                </a:cxn>
                <a:cxn ang="0">
                  <a:pos x="653" y="259"/>
                </a:cxn>
                <a:cxn ang="0">
                  <a:pos x="577" y="284"/>
                </a:cxn>
                <a:cxn ang="0">
                  <a:pos x="485" y="310"/>
                </a:cxn>
                <a:cxn ang="0">
                  <a:pos x="396" y="331"/>
                </a:cxn>
                <a:cxn ang="0">
                  <a:pos x="320" y="333"/>
                </a:cxn>
                <a:cxn ang="0">
                  <a:pos x="348" y="314"/>
                </a:cxn>
                <a:cxn ang="0">
                  <a:pos x="432" y="282"/>
                </a:cxn>
                <a:cxn ang="0">
                  <a:pos x="523" y="247"/>
                </a:cxn>
                <a:cxn ang="0">
                  <a:pos x="609" y="211"/>
                </a:cxn>
                <a:cxn ang="0">
                  <a:pos x="679" y="177"/>
                </a:cxn>
                <a:cxn ang="0">
                  <a:pos x="729" y="145"/>
                </a:cxn>
                <a:cxn ang="0">
                  <a:pos x="778" y="112"/>
                </a:cxn>
                <a:cxn ang="0">
                  <a:pos x="816" y="88"/>
                </a:cxn>
                <a:cxn ang="0">
                  <a:pos x="869" y="50"/>
                </a:cxn>
                <a:cxn ang="0">
                  <a:pos x="902" y="14"/>
                </a:cxn>
              </a:cxnLst>
              <a:rect l="0" t="0" r="r" b="b"/>
              <a:pathLst>
                <a:path w="921" h="514">
                  <a:moveTo>
                    <a:pt x="913" y="0"/>
                  </a:moveTo>
                  <a:lnTo>
                    <a:pt x="915" y="12"/>
                  </a:lnTo>
                  <a:lnTo>
                    <a:pt x="919" y="25"/>
                  </a:lnTo>
                  <a:lnTo>
                    <a:pt x="919" y="36"/>
                  </a:lnTo>
                  <a:lnTo>
                    <a:pt x="921" y="50"/>
                  </a:lnTo>
                  <a:lnTo>
                    <a:pt x="917" y="61"/>
                  </a:lnTo>
                  <a:lnTo>
                    <a:pt x="915" y="73"/>
                  </a:lnTo>
                  <a:lnTo>
                    <a:pt x="911" y="84"/>
                  </a:lnTo>
                  <a:lnTo>
                    <a:pt x="909" y="97"/>
                  </a:lnTo>
                  <a:lnTo>
                    <a:pt x="902" y="107"/>
                  </a:lnTo>
                  <a:lnTo>
                    <a:pt x="894" y="118"/>
                  </a:lnTo>
                  <a:lnTo>
                    <a:pt x="885" y="130"/>
                  </a:lnTo>
                  <a:lnTo>
                    <a:pt x="877" y="141"/>
                  </a:lnTo>
                  <a:lnTo>
                    <a:pt x="866" y="151"/>
                  </a:lnTo>
                  <a:lnTo>
                    <a:pt x="854" y="162"/>
                  </a:lnTo>
                  <a:lnTo>
                    <a:pt x="843" y="173"/>
                  </a:lnTo>
                  <a:lnTo>
                    <a:pt x="831" y="185"/>
                  </a:lnTo>
                  <a:lnTo>
                    <a:pt x="824" y="190"/>
                  </a:lnTo>
                  <a:lnTo>
                    <a:pt x="816" y="202"/>
                  </a:lnTo>
                  <a:lnTo>
                    <a:pt x="807" y="215"/>
                  </a:lnTo>
                  <a:lnTo>
                    <a:pt x="799" y="232"/>
                  </a:lnTo>
                  <a:lnTo>
                    <a:pt x="790" y="247"/>
                  </a:lnTo>
                  <a:lnTo>
                    <a:pt x="782" y="263"/>
                  </a:lnTo>
                  <a:lnTo>
                    <a:pt x="776" y="274"/>
                  </a:lnTo>
                  <a:lnTo>
                    <a:pt x="774" y="284"/>
                  </a:lnTo>
                  <a:lnTo>
                    <a:pt x="750" y="314"/>
                  </a:lnTo>
                  <a:lnTo>
                    <a:pt x="725" y="344"/>
                  </a:lnTo>
                  <a:lnTo>
                    <a:pt x="698" y="371"/>
                  </a:lnTo>
                  <a:lnTo>
                    <a:pt x="674" y="398"/>
                  </a:lnTo>
                  <a:lnTo>
                    <a:pt x="645" y="419"/>
                  </a:lnTo>
                  <a:lnTo>
                    <a:pt x="616" y="441"/>
                  </a:lnTo>
                  <a:lnTo>
                    <a:pt x="588" y="458"/>
                  </a:lnTo>
                  <a:lnTo>
                    <a:pt x="559" y="476"/>
                  </a:lnTo>
                  <a:lnTo>
                    <a:pt x="527" y="487"/>
                  </a:lnTo>
                  <a:lnTo>
                    <a:pt x="495" y="498"/>
                  </a:lnTo>
                  <a:lnTo>
                    <a:pt x="462" y="504"/>
                  </a:lnTo>
                  <a:lnTo>
                    <a:pt x="432" y="512"/>
                  </a:lnTo>
                  <a:lnTo>
                    <a:pt x="396" y="514"/>
                  </a:lnTo>
                  <a:lnTo>
                    <a:pt x="362" y="514"/>
                  </a:lnTo>
                  <a:lnTo>
                    <a:pt x="326" y="512"/>
                  </a:lnTo>
                  <a:lnTo>
                    <a:pt x="291" y="508"/>
                  </a:lnTo>
                  <a:lnTo>
                    <a:pt x="272" y="504"/>
                  </a:lnTo>
                  <a:lnTo>
                    <a:pt x="255" y="500"/>
                  </a:lnTo>
                  <a:lnTo>
                    <a:pt x="240" y="495"/>
                  </a:lnTo>
                  <a:lnTo>
                    <a:pt x="225" y="491"/>
                  </a:lnTo>
                  <a:lnTo>
                    <a:pt x="210" y="485"/>
                  </a:lnTo>
                  <a:lnTo>
                    <a:pt x="196" y="479"/>
                  </a:lnTo>
                  <a:lnTo>
                    <a:pt x="181" y="472"/>
                  </a:lnTo>
                  <a:lnTo>
                    <a:pt x="168" y="466"/>
                  </a:lnTo>
                  <a:lnTo>
                    <a:pt x="153" y="457"/>
                  </a:lnTo>
                  <a:lnTo>
                    <a:pt x="139" y="449"/>
                  </a:lnTo>
                  <a:lnTo>
                    <a:pt x="126" y="441"/>
                  </a:lnTo>
                  <a:lnTo>
                    <a:pt x="113" y="434"/>
                  </a:lnTo>
                  <a:lnTo>
                    <a:pt x="97" y="424"/>
                  </a:lnTo>
                  <a:lnTo>
                    <a:pt x="82" y="415"/>
                  </a:lnTo>
                  <a:lnTo>
                    <a:pt x="67" y="405"/>
                  </a:lnTo>
                  <a:lnTo>
                    <a:pt x="52" y="398"/>
                  </a:lnTo>
                  <a:lnTo>
                    <a:pt x="48" y="390"/>
                  </a:lnTo>
                  <a:lnTo>
                    <a:pt x="42" y="381"/>
                  </a:lnTo>
                  <a:lnTo>
                    <a:pt x="33" y="371"/>
                  </a:lnTo>
                  <a:lnTo>
                    <a:pt x="25" y="362"/>
                  </a:lnTo>
                  <a:lnTo>
                    <a:pt x="14" y="350"/>
                  </a:lnTo>
                  <a:lnTo>
                    <a:pt x="6" y="341"/>
                  </a:lnTo>
                  <a:lnTo>
                    <a:pt x="0" y="331"/>
                  </a:lnTo>
                  <a:lnTo>
                    <a:pt x="0" y="325"/>
                  </a:lnTo>
                  <a:lnTo>
                    <a:pt x="37" y="352"/>
                  </a:lnTo>
                  <a:lnTo>
                    <a:pt x="78" y="379"/>
                  </a:lnTo>
                  <a:lnTo>
                    <a:pt x="124" y="400"/>
                  </a:lnTo>
                  <a:lnTo>
                    <a:pt x="173" y="419"/>
                  </a:lnTo>
                  <a:lnTo>
                    <a:pt x="223" y="430"/>
                  </a:lnTo>
                  <a:lnTo>
                    <a:pt x="274" y="441"/>
                  </a:lnTo>
                  <a:lnTo>
                    <a:pt x="326" y="447"/>
                  </a:lnTo>
                  <a:lnTo>
                    <a:pt x="379" y="449"/>
                  </a:lnTo>
                  <a:lnTo>
                    <a:pt x="426" y="443"/>
                  </a:lnTo>
                  <a:lnTo>
                    <a:pt x="476" y="434"/>
                  </a:lnTo>
                  <a:lnTo>
                    <a:pt x="523" y="417"/>
                  </a:lnTo>
                  <a:lnTo>
                    <a:pt x="569" y="396"/>
                  </a:lnTo>
                  <a:lnTo>
                    <a:pt x="609" y="367"/>
                  </a:lnTo>
                  <a:lnTo>
                    <a:pt x="647" y="335"/>
                  </a:lnTo>
                  <a:lnTo>
                    <a:pt x="679" y="293"/>
                  </a:lnTo>
                  <a:lnTo>
                    <a:pt x="706" y="247"/>
                  </a:lnTo>
                  <a:lnTo>
                    <a:pt x="691" y="247"/>
                  </a:lnTo>
                  <a:lnTo>
                    <a:pt x="674" y="253"/>
                  </a:lnTo>
                  <a:lnTo>
                    <a:pt x="653" y="259"/>
                  </a:lnTo>
                  <a:lnTo>
                    <a:pt x="632" y="266"/>
                  </a:lnTo>
                  <a:lnTo>
                    <a:pt x="605" y="274"/>
                  </a:lnTo>
                  <a:lnTo>
                    <a:pt x="577" y="284"/>
                  </a:lnTo>
                  <a:lnTo>
                    <a:pt x="546" y="293"/>
                  </a:lnTo>
                  <a:lnTo>
                    <a:pt x="518" y="303"/>
                  </a:lnTo>
                  <a:lnTo>
                    <a:pt x="485" y="310"/>
                  </a:lnTo>
                  <a:lnTo>
                    <a:pt x="455" y="318"/>
                  </a:lnTo>
                  <a:lnTo>
                    <a:pt x="424" y="323"/>
                  </a:lnTo>
                  <a:lnTo>
                    <a:pt x="396" y="331"/>
                  </a:lnTo>
                  <a:lnTo>
                    <a:pt x="369" y="333"/>
                  </a:lnTo>
                  <a:lnTo>
                    <a:pt x="343" y="335"/>
                  </a:lnTo>
                  <a:lnTo>
                    <a:pt x="320" y="333"/>
                  </a:lnTo>
                  <a:lnTo>
                    <a:pt x="301" y="331"/>
                  </a:lnTo>
                  <a:lnTo>
                    <a:pt x="322" y="322"/>
                  </a:lnTo>
                  <a:lnTo>
                    <a:pt x="348" y="314"/>
                  </a:lnTo>
                  <a:lnTo>
                    <a:pt x="375" y="303"/>
                  </a:lnTo>
                  <a:lnTo>
                    <a:pt x="404" y="293"/>
                  </a:lnTo>
                  <a:lnTo>
                    <a:pt x="432" y="282"/>
                  </a:lnTo>
                  <a:lnTo>
                    <a:pt x="462" y="270"/>
                  </a:lnTo>
                  <a:lnTo>
                    <a:pt x="491" y="259"/>
                  </a:lnTo>
                  <a:lnTo>
                    <a:pt x="523" y="247"/>
                  </a:lnTo>
                  <a:lnTo>
                    <a:pt x="552" y="234"/>
                  </a:lnTo>
                  <a:lnTo>
                    <a:pt x="582" y="223"/>
                  </a:lnTo>
                  <a:lnTo>
                    <a:pt x="609" y="211"/>
                  </a:lnTo>
                  <a:lnTo>
                    <a:pt x="636" y="200"/>
                  </a:lnTo>
                  <a:lnTo>
                    <a:pt x="656" y="189"/>
                  </a:lnTo>
                  <a:lnTo>
                    <a:pt x="679" y="177"/>
                  </a:lnTo>
                  <a:lnTo>
                    <a:pt x="694" y="168"/>
                  </a:lnTo>
                  <a:lnTo>
                    <a:pt x="712" y="160"/>
                  </a:lnTo>
                  <a:lnTo>
                    <a:pt x="729" y="145"/>
                  </a:lnTo>
                  <a:lnTo>
                    <a:pt x="748" y="133"/>
                  </a:lnTo>
                  <a:lnTo>
                    <a:pt x="763" y="122"/>
                  </a:lnTo>
                  <a:lnTo>
                    <a:pt x="778" y="112"/>
                  </a:lnTo>
                  <a:lnTo>
                    <a:pt x="791" y="103"/>
                  </a:lnTo>
                  <a:lnTo>
                    <a:pt x="805" y="95"/>
                  </a:lnTo>
                  <a:lnTo>
                    <a:pt x="816" y="88"/>
                  </a:lnTo>
                  <a:lnTo>
                    <a:pt x="829" y="82"/>
                  </a:lnTo>
                  <a:lnTo>
                    <a:pt x="848" y="67"/>
                  </a:lnTo>
                  <a:lnTo>
                    <a:pt x="869" y="50"/>
                  </a:lnTo>
                  <a:lnTo>
                    <a:pt x="879" y="38"/>
                  </a:lnTo>
                  <a:lnTo>
                    <a:pt x="890" y="27"/>
                  </a:lnTo>
                  <a:lnTo>
                    <a:pt x="902" y="14"/>
                  </a:lnTo>
                  <a:lnTo>
                    <a:pt x="913" y="0"/>
                  </a:lnTo>
                  <a:lnTo>
                    <a:pt x="91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68" name="Freeform 160"/>
            <p:cNvSpPr>
              <a:spLocks/>
            </p:cNvSpPr>
            <p:nvPr/>
          </p:nvSpPr>
          <p:spPr bwMode="auto">
            <a:xfrm>
              <a:off x="4864" y="1603"/>
              <a:ext cx="196" cy="107"/>
            </a:xfrm>
            <a:custGeom>
              <a:avLst/>
              <a:gdLst/>
              <a:ahLst/>
              <a:cxnLst>
                <a:cxn ang="0">
                  <a:pos x="42" y="0"/>
                </a:cxn>
                <a:cxn ang="0">
                  <a:pos x="61" y="6"/>
                </a:cxn>
                <a:cxn ang="0">
                  <a:pos x="86" y="13"/>
                </a:cxn>
                <a:cxn ang="0">
                  <a:pos x="105" y="19"/>
                </a:cxn>
                <a:cxn ang="0">
                  <a:pos x="128" y="27"/>
                </a:cxn>
                <a:cxn ang="0">
                  <a:pos x="149" y="32"/>
                </a:cxn>
                <a:cxn ang="0">
                  <a:pos x="172" y="38"/>
                </a:cxn>
                <a:cxn ang="0">
                  <a:pos x="194" y="44"/>
                </a:cxn>
                <a:cxn ang="0">
                  <a:pos x="217" y="51"/>
                </a:cxn>
                <a:cxn ang="0">
                  <a:pos x="238" y="57"/>
                </a:cxn>
                <a:cxn ang="0">
                  <a:pos x="261" y="63"/>
                </a:cxn>
                <a:cxn ang="0">
                  <a:pos x="282" y="69"/>
                </a:cxn>
                <a:cxn ang="0">
                  <a:pos x="305" y="76"/>
                </a:cxn>
                <a:cxn ang="0">
                  <a:pos x="326" y="82"/>
                </a:cxn>
                <a:cxn ang="0">
                  <a:pos x="348" y="91"/>
                </a:cxn>
                <a:cxn ang="0">
                  <a:pos x="369" y="99"/>
                </a:cxn>
                <a:cxn ang="0">
                  <a:pos x="392" y="108"/>
                </a:cxn>
                <a:cxn ang="0">
                  <a:pos x="383" y="143"/>
                </a:cxn>
                <a:cxn ang="0">
                  <a:pos x="371" y="171"/>
                </a:cxn>
                <a:cxn ang="0">
                  <a:pos x="356" y="190"/>
                </a:cxn>
                <a:cxn ang="0">
                  <a:pos x="339" y="205"/>
                </a:cxn>
                <a:cxn ang="0">
                  <a:pos x="316" y="211"/>
                </a:cxn>
                <a:cxn ang="0">
                  <a:pos x="293" y="213"/>
                </a:cxn>
                <a:cxn ang="0">
                  <a:pos x="267" y="207"/>
                </a:cxn>
                <a:cxn ang="0">
                  <a:pos x="240" y="202"/>
                </a:cxn>
                <a:cxn ang="0">
                  <a:pos x="210" y="188"/>
                </a:cxn>
                <a:cxn ang="0">
                  <a:pos x="181" y="175"/>
                </a:cxn>
                <a:cxn ang="0">
                  <a:pos x="153" y="160"/>
                </a:cxn>
                <a:cxn ang="0">
                  <a:pos x="124" y="145"/>
                </a:cxn>
                <a:cxn ang="0">
                  <a:pos x="96" y="127"/>
                </a:cxn>
                <a:cxn ang="0">
                  <a:pos x="69" y="114"/>
                </a:cxn>
                <a:cxn ang="0">
                  <a:pos x="42" y="99"/>
                </a:cxn>
                <a:cxn ang="0">
                  <a:pos x="23" y="89"/>
                </a:cxn>
                <a:cxn ang="0">
                  <a:pos x="10" y="78"/>
                </a:cxn>
                <a:cxn ang="0">
                  <a:pos x="4" y="67"/>
                </a:cxn>
                <a:cxn ang="0">
                  <a:pos x="0" y="51"/>
                </a:cxn>
                <a:cxn ang="0">
                  <a:pos x="4" y="38"/>
                </a:cxn>
                <a:cxn ang="0">
                  <a:pos x="6" y="23"/>
                </a:cxn>
                <a:cxn ang="0">
                  <a:pos x="16" y="13"/>
                </a:cxn>
                <a:cxn ang="0">
                  <a:pos x="25" y="4"/>
                </a:cxn>
                <a:cxn ang="0">
                  <a:pos x="42" y="0"/>
                </a:cxn>
                <a:cxn ang="0">
                  <a:pos x="42" y="0"/>
                </a:cxn>
              </a:cxnLst>
              <a:rect l="0" t="0" r="r" b="b"/>
              <a:pathLst>
                <a:path w="392" h="213">
                  <a:moveTo>
                    <a:pt x="42" y="0"/>
                  </a:moveTo>
                  <a:lnTo>
                    <a:pt x="61" y="6"/>
                  </a:lnTo>
                  <a:lnTo>
                    <a:pt x="86" y="13"/>
                  </a:lnTo>
                  <a:lnTo>
                    <a:pt x="105" y="19"/>
                  </a:lnTo>
                  <a:lnTo>
                    <a:pt x="128" y="27"/>
                  </a:lnTo>
                  <a:lnTo>
                    <a:pt x="149" y="32"/>
                  </a:lnTo>
                  <a:lnTo>
                    <a:pt x="172" y="38"/>
                  </a:lnTo>
                  <a:lnTo>
                    <a:pt x="194" y="44"/>
                  </a:lnTo>
                  <a:lnTo>
                    <a:pt x="217" y="51"/>
                  </a:lnTo>
                  <a:lnTo>
                    <a:pt x="238" y="57"/>
                  </a:lnTo>
                  <a:lnTo>
                    <a:pt x="261" y="63"/>
                  </a:lnTo>
                  <a:lnTo>
                    <a:pt x="282" y="69"/>
                  </a:lnTo>
                  <a:lnTo>
                    <a:pt x="305" y="76"/>
                  </a:lnTo>
                  <a:lnTo>
                    <a:pt x="326" y="82"/>
                  </a:lnTo>
                  <a:lnTo>
                    <a:pt x="348" y="91"/>
                  </a:lnTo>
                  <a:lnTo>
                    <a:pt x="369" y="99"/>
                  </a:lnTo>
                  <a:lnTo>
                    <a:pt x="392" y="108"/>
                  </a:lnTo>
                  <a:lnTo>
                    <a:pt x="383" y="143"/>
                  </a:lnTo>
                  <a:lnTo>
                    <a:pt x="371" y="171"/>
                  </a:lnTo>
                  <a:lnTo>
                    <a:pt x="356" y="190"/>
                  </a:lnTo>
                  <a:lnTo>
                    <a:pt x="339" y="205"/>
                  </a:lnTo>
                  <a:lnTo>
                    <a:pt x="316" y="211"/>
                  </a:lnTo>
                  <a:lnTo>
                    <a:pt x="293" y="213"/>
                  </a:lnTo>
                  <a:lnTo>
                    <a:pt x="267" y="207"/>
                  </a:lnTo>
                  <a:lnTo>
                    <a:pt x="240" y="202"/>
                  </a:lnTo>
                  <a:lnTo>
                    <a:pt x="210" y="188"/>
                  </a:lnTo>
                  <a:lnTo>
                    <a:pt x="181" y="175"/>
                  </a:lnTo>
                  <a:lnTo>
                    <a:pt x="153" y="160"/>
                  </a:lnTo>
                  <a:lnTo>
                    <a:pt x="124" y="145"/>
                  </a:lnTo>
                  <a:lnTo>
                    <a:pt x="96" y="127"/>
                  </a:lnTo>
                  <a:lnTo>
                    <a:pt x="69" y="114"/>
                  </a:lnTo>
                  <a:lnTo>
                    <a:pt x="42" y="99"/>
                  </a:lnTo>
                  <a:lnTo>
                    <a:pt x="23" y="89"/>
                  </a:lnTo>
                  <a:lnTo>
                    <a:pt x="10" y="78"/>
                  </a:lnTo>
                  <a:lnTo>
                    <a:pt x="4" y="67"/>
                  </a:lnTo>
                  <a:lnTo>
                    <a:pt x="0" y="51"/>
                  </a:lnTo>
                  <a:lnTo>
                    <a:pt x="4" y="38"/>
                  </a:lnTo>
                  <a:lnTo>
                    <a:pt x="6" y="23"/>
                  </a:lnTo>
                  <a:lnTo>
                    <a:pt x="16" y="13"/>
                  </a:lnTo>
                  <a:lnTo>
                    <a:pt x="25" y="4"/>
                  </a:lnTo>
                  <a:lnTo>
                    <a:pt x="42" y="0"/>
                  </a:lnTo>
                  <a:lnTo>
                    <a:pt x="42" y="0"/>
                  </a:lnTo>
                  <a:close/>
                </a:path>
              </a:pathLst>
            </a:custGeom>
            <a:solidFill>
              <a:srgbClr val="FFFFC2"/>
            </a:solidFill>
            <a:ln w="9525">
              <a:noFill/>
              <a:round/>
              <a:headEnd/>
              <a:tailEnd/>
            </a:ln>
          </p:spPr>
          <p:txBody>
            <a:bodyPr>
              <a:prstTxWarp prst="textNoShape">
                <a:avLst/>
              </a:prstTxWarp>
            </a:bodyPr>
            <a:lstStyle/>
            <a:p>
              <a:endParaRPr lang="es-MX"/>
            </a:p>
          </p:txBody>
        </p:sp>
        <p:sp>
          <p:nvSpPr>
            <p:cNvPr id="324769" name="Freeform 161"/>
            <p:cNvSpPr>
              <a:spLocks/>
            </p:cNvSpPr>
            <p:nvPr/>
          </p:nvSpPr>
          <p:spPr bwMode="auto">
            <a:xfrm>
              <a:off x="3943" y="1621"/>
              <a:ext cx="92" cy="245"/>
            </a:xfrm>
            <a:custGeom>
              <a:avLst/>
              <a:gdLst/>
              <a:ahLst/>
              <a:cxnLst>
                <a:cxn ang="0">
                  <a:pos x="183" y="0"/>
                </a:cxn>
                <a:cxn ang="0">
                  <a:pos x="183" y="21"/>
                </a:cxn>
                <a:cxn ang="0">
                  <a:pos x="179" y="44"/>
                </a:cxn>
                <a:cxn ang="0">
                  <a:pos x="173" y="71"/>
                </a:cxn>
                <a:cxn ang="0">
                  <a:pos x="165" y="101"/>
                </a:cxn>
                <a:cxn ang="0">
                  <a:pos x="152" y="130"/>
                </a:cxn>
                <a:cxn ang="0">
                  <a:pos x="141" y="164"/>
                </a:cxn>
                <a:cxn ang="0">
                  <a:pos x="124" y="198"/>
                </a:cxn>
                <a:cxn ang="0">
                  <a:pos x="108" y="232"/>
                </a:cxn>
                <a:cxn ang="0">
                  <a:pos x="91" y="264"/>
                </a:cxn>
                <a:cxn ang="0">
                  <a:pos x="76" y="299"/>
                </a:cxn>
                <a:cxn ang="0">
                  <a:pos x="59" y="333"/>
                </a:cxn>
                <a:cxn ang="0">
                  <a:pos x="44" y="367"/>
                </a:cxn>
                <a:cxn ang="0">
                  <a:pos x="28" y="399"/>
                </a:cxn>
                <a:cxn ang="0">
                  <a:pos x="19" y="432"/>
                </a:cxn>
                <a:cxn ang="0">
                  <a:pos x="8" y="460"/>
                </a:cxn>
                <a:cxn ang="0">
                  <a:pos x="4" y="491"/>
                </a:cxn>
                <a:cxn ang="0">
                  <a:pos x="0" y="481"/>
                </a:cxn>
                <a:cxn ang="0">
                  <a:pos x="0" y="470"/>
                </a:cxn>
                <a:cxn ang="0">
                  <a:pos x="0" y="455"/>
                </a:cxn>
                <a:cxn ang="0">
                  <a:pos x="2" y="441"/>
                </a:cxn>
                <a:cxn ang="0">
                  <a:pos x="2" y="426"/>
                </a:cxn>
                <a:cxn ang="0">
                  <a:pos x="4" y="415"/>
                </a:cxn>
                <a:cxn ang="0">
                  <a:pos x="2" y="405"/>
                </a:cxn>
                <a:cxn ang="0">
                  <a:pos x="2" y="403"/>
                </a:cxn>
                <a:cxn ang="0">
                  <a:pos x="6" y="379"/>
                </a:cxn>
                <a:cxn ang="0">
                  <a:pos x="11" y="354"/>
                </a:cxn>
                <a:cxn ang="0">
                  <a:pos x="17" y="331"/>
                </a:cxn>
                <a:cxn ang="0">
                  <a:pos x="25" y="308"/>
                </a:cxn>
                <a:cxn ang="0">
                  <a:pos x="28" y="285"/>
                </a:cxn>
                <a:cxn ang="0">
                  <a:pos x="34" y="264"/>
                </a:cxn>
                <a:cxn ang="0">
                  <a:pos x="38" y="242"/>
                </a:cxn>
                <a:cxn ang="0">
                  <a:pos x="42" y="221"/>
                </a:cxn>
                <a:cxn ang="0">
                  <a:pos x="42" y="198"/>
                </a:cxn>
                <a:cxn ang="0">
                  <a:pos x="44" y="177"/>
                </a:cxn>
                <a:cxn ang="0">
                  <a:pos x="42" y="156"/>
                </a:cxn>
                <a:cxn ang="0">
                  <a:pos x="42" y="135"/>
                </a:cxn>
                <a:cxn ang="0">
                  <a:pos x="34" y="112"/>
                </a:cxn>
                <a:cxn ang="0">
                  <a:pos x="28" y="93"/>
                </a:cxn>
                <a:cxn ang="0">
                  <a:pos x="19" y="71"/>
                </a:cxn>
                <a:cxn ang="0">
                  <a:pos x="8" y="52"/>
                </a:cxn>
                <a:cxn ang="0">
                  <a:pos x="21" y="52"/>
                </a:cxn>
                <a:cxn ang="0">
                  <a:pos x="32" y="52"/>
                </a:cxn>
                <a:cxn ang="0">
                  <a:pos x="44" y="52"/>
                </a:cxn>
                <a:cxn ang="0">
                  <a:pos x="53" y="53"/>
                </a:cxn>
                <a:cxn ang="0">
                  <a:pos x="67" y="53"/>
                </a:cxn>
                <a:cxn ang="0">
                  <a:pos x="78" y="53"/>
                </a:cxn>
                <a:cxn ang="0">
                  <a:pos x="87" y="53"/>
                </a:cxn>
                <a:cxn ang="0">
                  <a:pos x="101" y="53"/>
                </a:cxn>
                <a:cxn ang="0">
                  <a:pos x="120" y="48"/>
                </a:cxn>
                <a:cxn ang="0">
                  <a:pos x="141" y="40"/>
                </a:cxn>
                <a:cxn ang="0">
                  <a:pos x="150" y="31"/>
                </a:cxn>
                <a:cxn ang="0">
                  <a:pos x="162" y="23"/>
                </a:cxn>
                <a:cxn ang="0">
                  <a:pos x="171" y="12"/>
                </a:cxn>
                <a:cxn ang="0">
                  <a:pos x="183" y="0"/>
                </a:cxn>
                <a:cxn ang="0">
                  <a:pos x="183" y="0"/>
                </a:cxn>
              </a:cxnLst>
              <a:rect l="0" t="0" r="r" b="b"/>
              <a:pathLst>
                <a:path w="183" h="491">
                  <a:moveTo>
                    <a:pt x="183" y="0"/>
                  </a:moveTo>
                  <a:lnTo>
                    <a:pt x="183" y="21"/>
                  </a:lnTo>
                  <a:lnTo>
                    <a:pt x="179" y="44"/>
                  </a:lnTo>
                  <a:lnTo>
                    <a:pt x="173" y="71"/>
                  </a:lnTo>
                  <a:lnTo>
                    <a:pt x="165" y="101"/>
                  </a:lnTo>
                  <a:lnTo>
                    <a:pt x="152" y="130"/>
                  </a:lnTo>
                  <a:lnTo>
                    <a:pt x="141" y="164"/>
                  </a:lnTo>
                  <a:lnTo>
                    <a:pt x="124" y="198"/>
                  </a:lnTo>
                  <a:lnTo>
                    <a:pt x="108" y="232"/>
                  </a:lnTo>
                  <a:lnTo>
                    <a:pt x="91" y="264"/>
                  </a:lnTo>
                  <a:lnTo>
                    <a:pt x="76" y="299"/>
                  </a:lnTo>
                  <a:lnTo>
                    <a:pt x="59" y="333"/>
                  </a:lnTo>
                  <a:lnTo>
                    <a:pt x="44" y="367"/>
                  </a:lnTo>
                  <a:lnTo>
                    <a:pt x="28" y="399"/>
                  </a:lnTo>
                  <a:lnTo>
                    <a:pt x="19" y="432"/>
                  </a:lnTo>
                  <a:lnTo>
                    <a:pt x="8" y="460"/>
                  </a:lnTo>
                  <a:lnTo>
                    <a:pt x="4" y="491"/>
                  </a:lnTo>
                  <a:lnTo>
                    <a:pt x="0" y="481"/>
                  </a:lnTo>
                  <a:lnTo>
                    <a:pt x="0" y="470"/>
                  </a:lnTo>
                  <a:lnTo>
                    <a:pt x="0" y="455"/>
                  </a:lnTo>
                  <a:lnTo>
                    <a:pt x="2" y="441"/>
                  </a:lnTo>
                  <a:lnTo>
                    <a:pt x="2" y="426"/>
                  </a:lnTo>
                  <a:lnTo>
                    <a:pt x="4" y="415"/>
                  </a:lnTo>
                  <a:lnTo>
                    <a:pt x="2" y="405"/>
                  </a:lnTo>
                  <a:lnTo>
                    <a:pt x="2" y="403"/>
                  </a:lnTo>
                  <a:lnTo>
                    <a:pt x="6" y="379"/>
                  </a:lnTo>
                  <a:lnTo>
                    <a:pt x="11" y="354"/>
                  </a:lnTo>
                  <a:lnTo>
                    <a:pt x="17" y="331"/>
                  </a:lnTo>
                  <a:lnTo>
                    <a:pt x="25" y="308"/>
                  </a:lnTo>
                  <a:lnTo>
                    <a:pt x="28" y="285"/>
                  </a:lnTo>
                  <a:lnTo>
                    <a:pt x="34" y="264"/>
                  </a:lnTo>
                  <a:lnTo>
                    <a:pt x="38" y="242"/>
                  </a:lnTo>
                  <a:lnTo>
                    <a:pt x="42" y="221"/>
                  </a:lnTo>
                  <a:lnTo>
                    <a:pt x="42" y="198"/>
                  </a:lnTo>
                  <a:lnTo>
                    <a:pt x="44" y="177"/>
                  </a:lnTo>
                  <a:lnTo>
                    <a:pt x="42" y="156"/>
                  </a:lnTo>
                  <a:lnTo>
                    <a:pt x="42" y="135"/>
                  </a:lnTo>
                  <a:lnTo>
                    <a:pt x="34" y="112"/>
                  </a:lnTo>
                  <a:lnTo>
                    <a:pt x="28" y="93"/>
                  </a:lnTo>
                  <a:lnTo>
                    <a:pt x="19" y="71"/>
                  </a:lnTo>
                  <a:lnTo>
                    <a:pt x="8" y="52"/>
                  </a:lnTo>
                  <a:lnTo>
                    <a:pt x="21" y="52"/>
                  </a:lnTo>
                  <a:lnTo>
                    <a:pt x="32" y="52"/>
                  </a:lnTo>
                  <a:lnTo>
                    <a:pt x="44" y="52"/>
                  </a:lnTo>
                  <a:lnTo>
                    <a:pt x="53" y="53"/>
                  </a:lnTo>
                  <a:lnTo>
                    <a:pt x="67" y="53"/>
                  </a:lnTo>
                  <a:lnTo>
                    <a:pt x="78" y="53"/>
                  </a:lnTo>
                  <a:lnTo>
                    <a:pt x="87" y="53"/>
                  </a:lnTo>
                  <a:lnTo>
                    <a:pt x="101" y="53"/>
                  </a:lnTo>
                  <a:lnTo>
                    <a:pt x="120" y="48"/>
                  </a:lnTo>
                  <a:lnTo>
                    <a:pt x="141" y="40"/>
                  </a:lnTo>
                  <a:lnTo>
                    <a:pt x="150" y="31"/>
                  </a:lnTo>
                  <a:lnTo>
                    <a:pt x="162" y="23"/>
                  </a:lnTo>
                  <a:lnTo>
                    <a:pt x="171" y="12"/>
                  </a:lnTo>
                  <a:lnTo>
                    <a:pt x="183" y="0"/>
                  </a:lnTo>
                  <a:lnTo>
                    <a:pt x="18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70" name="Freeform 162"/>
            <p:cNvSpPr>
              <a:spLocks/>
            </p:cNvSpPr>
            <p:nvPr/>
          </p:nvSpPr>
          <p:spPr bwMode="auto">
            <a:xfrm>
              <a:off x="3770" y="1035"/>
              <a:ext cx="699" cy="135"/>
            </a:xfrm>
            <a:custGeom>
              <a:avLst/>
              <a:gdLst/>
              <a:ahLst/>
              <a:cxnLst>
                <a:cxn ang="0">
                  <a:pos x="17" y="257"/>
                </a:cxn>
                <a:cxn ang="0">
                  <a:pos x="11" y="248"/>
                </a:cxn>
                <a:cxn ang="0">
                  <a:pos x="4" y="244"/>
                </a:cxn>
                <a:cxn ang="0">
                  <a:pos x="0" y="234"/>
                </a:cxn>
                <a:cxn ang="0">
                  <a:pos x="6" y="215"/>
                </a:cxn>
                <a:cxn ang="0">
                  <a:pos x="29" y="187"/>
                </a:cxn>
                <a:cxn ang="0">
                  <a:pos x="55" y="154"/>
                </a:cxn>
                <a:cxn ang="0">
                  <a:pos x="78" y="130"/>
                </a:cxn>
                <a:cxn ang="0">
                  <a:pos x="154" y="120"/>
                </a:cxn>
                <a:cxn ang="0">
                  <a:pos x="281" y="111"/>
                </a:cxn>
                <a:cxn ang="0">
                  <a:pos x="399" y="99"/>
                </a:cxn>
                <a:cxn ang="0">
                  <a:pos x="517" y="86"/>
                </a:cxn>
                <a:cxn ang="0">
                  <a:pos x="633" y="71"/>
                </a:cxn>
                <a:cxn ang="0">
                  <a:pos x="749" y="56"/>
                </a:cxn>
                <a:cxn ang="0">
                  <a:pos x="873" y="40"/>
                </a:cxn>
                <a:cxn ang="0">
                  <a:pos x="1006" y="27"/>
                </a:cxn>
                <a:cxn ang="0">
                  <a:pos x="1080" y="19"/>
                </a:cxn>
                <a:cxn ang="0">
                  <a:pos x="1095" y="18"/>
                </a:cxn>
                <a:cxn ang="0">
                  <a:pos x="1120" y="14"/>
                </a:cxn>
                <a:cxn ang="0">
                  <a:pos x="1154" y="10"/>
                </a:cxn>
                <a:cxn ang="0">
                  <a:pos x="1186" y="6"/>
                </a:cxn>
                <a:cxn ang="0">
                  <a:pos x="1219" y="2"/>
                </a:cxn>
                <a:cxn ang="0">
                  <a:pos x="1245" y="0"/>
                </a:cxn>
                <a:cxn ang="0">
                  <a:pos x="1266" y="0"/>
                </a:cxn>
                <a:cxn ang="0">
                  <a:pos x="1278" y="4"/>
                </a:cxn>
                <a:cxn ang="0">
                  <a:pos x="1299" y="8"/>
                </a:cxn>
                <a:cxn ang="0">
                  <a:pos x="1321" y="10"/>
                </a:cxn>
                <a:cxn ang="0">
                  <a:pos x="1342" y="12"/>
                </a:cxn>
                <a:cxn ang="0">
                  <a:pos x="1363" y="12"/>
                </a:cxn>
                <a:cxn ang="0">
                  <a:pos x="1390" y="16"/>
                </a:cxn>
                <a:cxn ang="0">
                  <a:pos x="1318" y="27"/>
                </a:cxn>
                <a:cxn ang="0">
                  <a:pos x="1152" y="42"/>
                </a:cxn>
                <a:cxn ang="0">
                  <a:pos x="987" y="61"/>
                </a:cxn>
                <a:cxn ang="0">
                  <a:pos x="820" y="84"/>
                </a:cxn>
                <a:cxn ang="0">
                  <a:pos x="654" y="105"/>
                </a:cxn>
                <a:cxn ang="0">
                  <a:pos x="491" y="126"/>
                </a:cxn>
                <a:cxn ang="0">
                  <a:pos x="335" y="147"/>
                </a:cxn>
                <a:cxn ang="0">
                  <a:pos x="184" y="170"/>
                </a:cxn>
                <a:cxn ang="0">
                  <a:pos x="97" y="187"/>
                </a:cxn>
                <a:cxn ang="0">
                  <a:pos x="80" y="200"/>
                </a:cxn>
                <a:cxn ang="0">
                  <a:pos x="80" y="219"/>
                </a:cxn>
                <a:cxn ang="0">
                  <a:pos x="87" y="240"/>
                </a:cxn>
                <a:cxn ang="0">
                  <a:pos x="89" y="257"/>
                </a:cxn>
                <a:cxn ang="0">
                  <a:pos x="70" y="261"/>
                </a:cxn>
                <a:cxn ang="0">
                  <a:pos x="42" y="267"/>
                </a:cxn>
                <a:cxn ang="0">
                  <a:pos x="21" y="268"/>
                </a:cxn>
                <a:cxn ang="0">
                  <a:pos x="19" y="270"/>
                </a:cxn>
              </a:cxnLst>
              <a:rect l="0" t="0" r="r" b="b"/>
              <a:pathLst>
                <a:path w="1399" h="270">
                  <a:moveTo>
                    <a:pt x="19" y="270"/>
                  </a:moveTo>
                  <a:lnTo>
                    <a:pt x="17" y="257"/>
                  </a:lnTo>
                  <a:lnTo>
                    <a:pt x="15" y="251"/>
                  </a:lnTo>
                  <a:lnTo>
                    <a:pt x="11" y="248"/>
                  </a:lnTo>
                  <a:lnTo>
                    <a:pt x="10" y="248"/>
                  </a:lnTo>
                  <a:lnTo>
                    <a:pt x="4" y="244"/>
                  </a:lnTo>
                  <a:lnTo>
                    <a:pt x="2" y="242"/>
                  </a:lnTo>
                  <a:lnTo>
                    <a:pt x="0" y="234"/>
                  </a:lnTo>
                  <a:lnTo>
                    <a:pt x="0" y="225"/>
                  </a:lnTo>
                  <a:lnTo>
                    <a:pt x="6" y="215"/>
                  </a:lnTo>
                  <a:lnTo>
                    <a:pt x="17" y="204"/>
                  </a:lnTo>
                  <a:lnTo>
                    <a:pt x="29" y="187"/>
                  </a:lnTo>
                  <a:lnTo>
                    <a:pt x="44" y="171"/>
                  </a:lnTo>
                  <a:lnTo>
                    <a:pt x="55" y="154"/>
                  </a:lnTo>
                  <a:lnTo>
                    <a:pt x="68" y="141"/>
                  </a:lnTo>
                  <a:lnTo>
                    <a:pt x="78" y="130"/>
                  </a:lnTo>
                  <a:lnTo>
                    <a:pt x="87" y="126"/>
                  </a:lnTo>
                  <a:lnTo>
                    <a:pt x="154" y="120"/>
                  </a:lnTo>
                  <a:lnTo>
                    <a:pt x="219" y="116"/>
                  </a:lnTo>
                  <a:lnTo>
                    <a:pt x="281" y="111"/>
                  </a:lnTo>
                  <a:lnTo>
                    <a:pt x="344" y="107"/>
                  </a:lnTo>
                  <a:lnTo>
                    <a:pt x="399" y="99"/>
                  </a:lnTo>
                  <a:lnTo>
                    <a:pt x="458" y="94"/>
                  </a:lnTo>
                  <a:lnTo>
                    <a:pt x="517" y="86"/>
                  </a:lnTo>
                  <a:lnTo>
                    <a:pt x="576" y="80"/>
                  </a:lnTo>
                  <a:lnTo>
                    <a:pt x="633" y="71"/>
                  </a:lnTo>
                  <a:lnTo>
                    <a:pt x="690" y="65"/>
                  </a:lnTo>
                  <a:lnTo>
                    <a:pt x="749" y="56"/>
                  </a:lnTo>
                  <a:lnTo>
                    <a:pt x="812" y="50"/>
                  </a:lnTo>
                  <a:lnTo>
                    <a:pt x="873" y="40"/>
                  </a:lnTo>
                  <a:lnTo>
                    <a:pt x="939" y="33"/>
                  </a:lnTo>
                  <a:lnTo>
                    <a:pt x="1006" y="27"/>
                  </a:lnTo>
                  <a:lnTo>
                    <a:pt x="1078" y="21"/>
                  </a:lnTo>
                  <a:lnTo>
                    <a:pt x="1080" y="19"/>
                  </a:lnTo>
                  <a:lnTo>
                    <a:pt x="1088" y="19"/>
                  </a:lnTo>
                  <a:lnTo>
                    <a:pt x="1095" y="18"/>
                  </a:lnTo>
                  <a:lnTo>
                    <a:pt x="1109" y="18"/>
                  </a:lnTo>
                  <a:lnTo>
                    <a:pt x="1120" y="14"/>
                  </a:lnTo>
                  <a:lnTo>
                    <a:pt x="1137" y="14"/>
                  </a:lnTo>
                  <a:lnTo>
                    <a:pt x="1154" y="10"/>
                  </a:lnTo>
                  <a:lnTo>
                    <a:pt x="1171" y="10"/>
                  </a:lnTo>
                  <a:lnTo>
                    <a:pt x="1186" y="6"/>
                  </a:lnTo>
                  <a:lnTo>
                    <a:pt x="1204" y="6"/>
                  </a:lnTo>
                  <a:lnTo>
                    <a:pt x="1219" y="2"/>
                  </a:lnTo>
                  <a:lnTo>
                    <a:pt x="1234" y="2"/>
                  </a:lnTo>
                  <a:lnTo>
                    <a:pt x="1245" y="0"/>
                  </a:lnTo>
                  <a:lnTo>
                    <a:pt x="1259" y="0"/>
                  </a:lnTo>
                  <a:lnTo>
                    <a:pt x="1266" y="0"/>
                  </a:lnTo>
                  <a:lnTo>
                    <a:pt x="1274" y="2"/>
                  </a:lnTo>
                  <a:lnTo>
                    <a:pt x="1278" y="4"/>
                  </a:lnTo>
                  <a:lnTo>
                    <a:pt x="1291" y="8"/>
                  </a:lnTo>
                  <a:lnTo>
                    <a:pt x="1299" y="8"/>
                  </a:lnTo>
                  <a:lnTo>
                    <a:pt x="1310" y="10"/>
                  </a:lnTo>
                  <a:lnTo>
                    <a:pt x="1321" y="10"/>
                  </a:lnTo>
                  <a:lnTo>
                    <a:pt x="1333" y="12"/>
                  </a:lnTo>
                  <a:lnTo>
                    <a:pt x="1342" y="12"/>
                  </a:lnTo>
                  <a:lnTo>
                    <a:pt x="1354" y="12"/>
                  </a:lnTo>
                  <a:lnTo>
                    <a:pt x="1363" y="12"/>
                  </a:lnTo>
                  <a:lnTo>
                    <a:pt x="1375" y="14"/>
                  </a:lnTo>
                  <a:lnTo>
                    <a:pt x="1390" y="16"/>
                  </a:lnTo>
                  <a:lnTo>
                    <a:pt x="1399" y="21"/>
                  </a:lnTo>
                  <a:lnTo>
                    <a:pt x="1318" y="27"/>
                  </a:lnTo>
                  <a:lnTo>
                    <a:pt x="1236" y="35"/>
                  </a:lnTo>
                  <a:lnTo>
                    <a:pt x="1152" y="42"/>
                  </a:lnTo>
                  <a:lnTo>
                    <a:pt x="1070" y="52"/>
                  </a:lnTo>
                  <a:lnTo>
                    <a:pt x="987" y="61"/>
                  </a:lnTo>
                  <a:lnTo>
                    <a:pt x="903" y="73"/>
                  </a:lnTo>
                  <a:lnTo>
                    <a:pt x="820" y="84"/>
                  </a:lnTo>
                  <a:lnTo>
                    <a:pt x="738" y="95"/>
                  </a:lnTo>
                  <a:lnTo>
                    <a:pt x="654" y="105"/>
                  </a:lnTo>
                  <a:lnTo>
                    <a:pt x="572" y="116"/>
                  </a:lnTo>
                  <a:lnTo>
                    <a:pt x="491" y="126"/>
                  </a:lnTo>
                  <a:lnTo>
                    <a:pt x="415" y="137"/>
                  </a:lnTo>
                  <a:lnTo>
                    <a:pt x="335" y="147"/>
                  </a:lnTo>
                  <a:lnTo>
                    <a:pt x="259" y="158"/>
                  </a:lnTo>
                  <a:lnTo>
                    <a:pt x="184" y="170"/>
                  </a:lnTo>
                  <a:lnTo>
                    <a:pt x="112" y="181"/>
                  </a:lnTo>
                  <a:lnTo>
                    <a:pt x="97" y="187"/>
                  </a:lnTo>
                  <a:lnTo>
                    <a:pt x="86" y="194"/>
                  </a:lnTo>
                  <a:lnTo>
                    <a:pt x="80" y="200"/>
                  </a:lnTo>
                  <a:lnTo>
                    <a:pt x="80" y="213"/>
                  </a:lnTo>
                  <a:lnTo>
                    <a:pt x="80" y="219"/>
                  </a:lnTo>
                  <a:lnTo>
                    <a:pt x="84" y="230"/>
                  </a:lnTo>
                  <a:lnTo>
                    <a:pt x="87" y="240"/>
                  </a:lnTo>
                  <a:lnTo>
                    <a:pt x="93" y="255"/>
                  </a:lnTo>
                  <a:lnTo>
                    <a:pt x="89" y="257"/>
                  </a:lnTo>
                  <a:lnTo>
                    <a:pt x="82" y="259"/>
                  </a:lnTo>
                  <a:lnTo>
                    <a:pt x="70" y="261"/>
                  </a:lnTo>
                  <a:lnTo>
                    <a:pt x="57" y="265"/>
                  </a:lnTo>
                  <a:lnTo>
                    <a:pt x="42" y="267"/>
                  </a:lnTo>
                  <a:lnTo>
                    <a:pt x="30" y="268"/>
                  </a:lnTo>
                  <a:lnTo>
                    <a:pt x="21" y="268"/>
                  </a:lnTo>
                  <a:lnTo>
                    <a:pt x="19" y="270"/>
                  </a:lnTo>
                  <a:lnTo>
                    <a:pt x="19" y="270"/>
                  </a:lnTo>
                  <a:close/>
                </a:path>
              </a:pathLst>
            </a:custGeom>
            <a:solidFill>
              <a:srgbClr val="297DB8"/>
            </a:solidFill>
            <a:ln w="9525">
              <a:noFill/>
              <a:round/>
              <a:headEnd/>
              <a:tailEnd/>
            </a:ln>
          </p:spPr>
          <p:txBody>
            <a:bodyPr>
              <a:prstTxWarp prst="textNoShape">
                <a:avLst/>
              </a:prstTxWarp>
            </a:bodyPr>
            <a:lstStyle/>
            <a:p>
              <a:endParaRPr lang="es-MX"/>
            </a:p>
          </p:txBody>
        </p:sp>
        <p:sp>
          <p:nvSpPr>
            <p:cNvPr id="324771" name="Freeform 163"/>
            <p:cNvSpPr>
              <a:spLocks/>
            </p:cNvSpPr>
            <p:nvPr/>
          </p:nvSpPr>
          <p:spPr bwMode="auto">
            <a:xfrm>
              <a:off x="4792" y="1967"/>
              <a:ext cx="233" cy="123"/>
            </a:xfrm>
            <a:custGeom>
              <a:avLst/>
              <a:gdLst/>
              <a:ahLst/>
              <a:cxnLst>
                <a:cxn ang="0">
                  <a:pos x="28" y="93"/>
                </a:cxn>
                <a:cxn ang="0">
                  <a:pos x="466" y="0"/>
                </a:cxn>
                <a:cxn ang="0">
                  <a:pos x="466" y="150"/>
                </a:cxn>
                <a:cxn ang="0">
                  <a:pos x="0" y="245"/>
                </a:cxn>
                <a:cxn ang="0">
                  <a:pos x="28" y="93"/>
                </a:cxn>
                <a:cxn ang="0">
                  <a:pos x="28" y="93"/>
                </a:cxn>
              </a:cxnLst>
              <a:rect l="0" t="0" r="r" b="b"/>
              <a:pathLst>
                <a:path w="466" h="245">
                  <a:moveTo>
                    <a:pt x="28" y="93"/>
                  </a:moveTo>
                  <a:lnTo>
                    <a:pt x="466" y="0"/>
                  </a:lnTo>
                  <a:lnTo>
                    <a:pt x="466" y="150"/>
                  </a:lnTo>
                  <a:lnTo>
                    <a:pt x="0" y="245"/>
                  </a:lnTo>
                  <a:lnTo>
                    <a:pt x="28" y="93"/>
                  </a:lnTo>
                  <a:lnTo>
                    <a:pt x="28" y="93"/>
                  </a:lnTo>
                  <a:close/>
                </a:path>
              </a:pathLst>
            </a:custGeom>
            <a:solidFill>
              <a:srgbClr val="FFB5A8"/>
            </a:solidFill>
            <a:ln w="9525">
              <a:noFill/>
              <a:round/>
              <a:headEnd/>
              <a:tailEnd/>
            </a:ln>
          </p:spPr>
          <p:txBody>
            <a:bodyPr>
              <a:prstTxWarp prst="textNoShape">
                <a:avLst/>
              </a:prstTxWarp>
            </a:bodyPr>
            <a:lstStyle/>
            <a:p>
              <a:endParaRPr lang="es-MX"/>
            </a:p>
          </p:txBody>
        </p:sp>
        <p:sp>
          <p:nvSpPr>
            <p:cNvPr id="324772" name="Freeform 164"/>
            <p:cNvSpPr>
              <a:spLocks/>
            </p:cNvSpPr>
            <p:nvPr/>
          </p:nvSpPr>
          <p:spPr bwMode="auto">
            <a:xfrm>
              <a:off x="4329" y="1154"/>
              <a:ext cx="375" cy="64"/>
            </a:xfrm>
            <a:custGeom>
              <a:avLst/>
              <a:gdLst/>
              <a:ahLst/>
              <a:cxnLst>
                <a:cxn ang="0">
                  <a:pos x="0" y="70"/>
                </a:cxn>
                <a:cxn ang="0">
                  <a:pos x="2" y="68"/>
                </a:cxn>
                <a:cxn ang="0">
                  <a:pos x="13" y="66"/>
                </a:cxn>
                <a:cxn ang="0">
                  <a:pos x="28" y="61"/>
                </a:cxn>
                <a:cxn ang="0">
                  <a:pos x="51" y="57"/>
                </a:cxn>
                <a:cxn ang="0">
                  <a:pos x="76" y="51"/>
                </a:cxn>
                <a:cxn ang="0">
                  <a:pos x="106" y="46"/>
                </a:cxn>
                <a:cxn ang="0">
                  <a:pos x="137" y="40"/>
                </a:cxn>
                <a:cxn ang="0">
                  <a:pos x="171" y="34"/>
                </a:cxn>
                <a:cxn ang="0">
                  <a:pos x="203" y="27"/>
                </a:cxn>
                <a:cxn ang="0">
                  <a:pos x="236" y="21"/>
                </a:cxn>
                <a:cxn ang="0">
                  <a:pos x="264" y="15"/>
                </a:cxn>
                <a:cxn ang="0">
                  <a:pos x="295" y="9"/>
                </a:cxn>
                <a:cxn ang="0">
                  <a:pos x="317" y="4"/>
                </a:cxn>
                <a:cxn ang="0">
                  <a:pos x="340" y="2"/>
                </a:cxn>
                <a:cxn ang="0">
                  <a:pos x="355" y="0"/>
                </a:cxn>
                <a:cxn ang="0">
                  <a:pos x="365" y="0"/>
                </a:cxn>
                <a:cxn ang="0">
                  <a:pos x="373" y="0"/>
                </a:cxn>
                <a:cxn ang="0">
                  <a:pos x="388" y="0"/>
                </a:cxn>
                <a:cxn ang="0">
                  <a:pos x="409" y="2"/>
                </a:cxn>
                <a:cxn ang="0">
                  <a:pos x="435" y="4"/>
                </a:cxn>
                <a:cxn ang="0">
                  <a:pos x="464" y="6"/>
                </a:cxn>
                <a:cxn ang="0">
                  <a:pos x="498" y="9"/>
                </a:cxn>
                <a:cxn ang="0">
                  <a:pos x="530" y="11"/>
                </a:cxn>
                <a:cxn ang="0">
                  <a:pos x="567" y="17"/>
                </a:cxn>
                <a:cxn ang="0">
                  <a:pos x="599" y="19"/>
                </a:cxn>
                <a:cxn ang="0">
                  <a:pos x="633" y="23"/>
                </a:cxn>
                <a:cxn ang="0">
                  <a:pos x="663" y="25"/>
                </a:cxn>
                <a:cxn ang="0">
                  <a:pos x="692" y="28"/>
                </a:cxn>
                <a:cxn ang="0">
                  <a:pos x="715" y="28"/>
                </a:cxn>
                <a:cxn ang="0">
                  <a:pos x="732" y="30"/>
                </a:cxn>
                <a:cxn ang="0">
                  <a:pos x="743" y="32"/>
                </a:cxn>
                <a:cxn ang="0">
                  <a:pos x="749" y="34"/>
                </a:cxn>
                <a:cxn ang="0">
                  <a:pos x="397" y="76"/>
                </a:cxn>
                <a:cxn ang="0">
                  <a:pos x="30" y="127"/>
                </a:cxn>
                <a:cxn ang="0">
                  <a:pos x="0" y="70"/>
                </a:cxn>
                <a:cxn ang="0">
                  <a:pos x="0" y="70"/>
                </a:cxn>
              </a:cxnLst>
              <a:rect l="0" t="0" r="r" b="b"/>
              <a:pathLst>
                <a:path w="749" h="127">
                  <a:moveTo>
                    <a:pt x="0" y="70"/>
                  </a:moveTo>
                  <a:lnTo>
                    <a:pt x="2" y="68"/>
                  </a:lnTo>
                  <a:lnTo>
                    <a:pt x="13" y="66"/>
                  </a:lnTo>
                  <a:lnTo>
                    <a:pt x="28" y="61"/>
                  </a:lnTo>
                  <a:lnTo>
                    <a:pt x="51" y="57"/>
                  </a:lnTo>
                  <a:lnTo>
                    <a:pt x="76" y="51"/>
                  </a:lnTo>
                  <a:lnTo>
                    <a:pt x="106" y="46"/>
                  </a:lnTo>
                  <a:lnTo>
                    <a:pt x="137" y="40"/>
                  </a:lnTo>
                  <a:lnTo>
                    <a:pt x="171" y="34"/>
                  </a:lnTo>
                  <a:lnTo>
                    <a:pt x="203" y="27"/>
                  </a:lnTo>
                  <a:lnTo>
                    <a:pt x="236" y="21"/>
                  </a:lnTo>
                  <a:lnTo>
                    <a:pt x="264" y="15"/>
                  </a:lnTo>
                  <a:lnTo>
                    <a:pt x="295" y="9"/>
                  </a:lnTo>
                  <a:lnTo>
                    <a:pt x="317" y="4"/>
                  </a:lnTo>
                  <a:lnTo>
                    <a:pt x="340" y="2"/>
                  </a:lnTo>
                  <a:lnTo>
                    <a:pt x="355" y="0"/>
                  </a:lnTo>
                  <a:lnTo>
                    <a:pt x="365" y="0"/>
                  </a:lnTo>
                  <a:lnTo>
                    <a:pt x="373" y="0"/>
                  </a:lnTo>
                  <a:lnTo>
                    <a:pt x="388" y="0"/>
                  </a:lnTo>
                  <a:lnTo>
                    <a:pt x="409" y="2"/>
                  </a:lnTo>
                  <a:lnTo>
                    <a:pt x="435" y="4"/>
                  </a:lnTo>
                  <a:lnTo>
                    <a:pt x="464" y="6"/>
                  </a:lnTo>
                  <a:lnTo>
                    <a:pt x="498" y="9"/>
                  </a:lnTo>
                  <a:lnTo>
                    <a:pt x="530" y="11"/>
                  </a:lnTo>
                  <a:lnTo>
                    <a:pt x="567" y="17"/>
                  </a:lnTo>
                  <a:lnTo>
                    <a:pt x="599" y="19"/>
                  </a:lnTo>
                  <a:lnTo>
                    <a:pt x="633" y="23"/>
                  </a:lnTo>
                  <a:lnTo>
                    <a:pt x="663" y="25"/>
                  </a:lnTo>
                  <a:lnTo>
                    <a:pt x="692" y="28"/>
                  </a:lnTo>
                  <a:lnTo>
                    <a:pt x="715" y="28"/>
                  </a:lnTo>
                  <a:lnTo>
                    <a:pt x="732" y="30"/>
                  </a:lnTo>
                  <a:lnTo>
                    <a:pt x="743" y="32"/>
                  </a:lnTo>
                  <a:lnTo>
                    <a:pt x="749" y="34"/>
                  </a:lnTo>
                  <a:lnTo>
                    <a:pt x="397" y="76"/>
                  </a:lnTo>
                  <a:lnTo>
                    <a:pt x="30" y="127"/>
                  </a:lnTo>
                  <a:lnTo>
                    <a:pt x="0" y="70"/>
                  </a:lnTo>
                  <a:lnTo>
                    <a:pt x="0" y="70"/>
                  </a:lnTo>
                  <a:close/>
                </a:path>
              </a:pathLst>
            </a:custGeom>
            <a:solidFill>
              <a:srgbClr val="E6FFE6"/>
            </a:solidFill>
            <a:ln w="9525">
              <a:noFill/>
              <a:round/>
              <a:headEnd/>
              <a:tailEnd/>
            </a:ln>
          </p:spPr>
          <p:txBody>
            <a:bodyPr>
              <a:prstTxWarp prst="textNoShape">
                <a:avLst/>
              </a:prstTxWarp>
            </a:bodyPr>
            <a:lstStyle/>
            <a:p>
              <a:endParaRPr lang="es-MX"/>
            </a:p>
          </p:txBody>
        </p:sp>
        <p:sp>
          <p:nvSpPr>
            <p:cNvPr id="324773" name="Freeform 165"/>
            <p:cNvSpPr>
              <a:spLocks/>
            </p:cNvSpPr>
            <p:nvPr/>
          </p:nvSpPr>
          <p:spPr bwMode="auto">
            <a:xfrm>
              <a:off x="3753" y="1193"/>
              <a:ext cx="45" cy="130"/>
            </a:xfrm>
            <a:custGeom>
              <a:avLst/>
              <a:gdLst/>
              <a:ahLst/>
              <a:cxnLst>
                <a:cxn ang="0">
                  <a:pos x="89" y="0"/>
                </a:cxn>
                <a:cxn ang="0">
                  <a:pos x="85" y="17"/>
                </a:cxn>
                <a:cxn ang="0">
                  <a:pos x="83" y="36"/>
                </a:cxn>
                <a:cxn ang="0">
                  <a:pos x="81" y="55"/>
                </a:cxn>
                <a:cxn ang="0">
                  <a:pos x="81" y="74"/>
                </a:cxn>
                <a:cxn ang="0">
                  <a:pos x="80" y="93"/>
                </a:cxn>
                <a:cxn ang="0">
                  <a:pos x="78" y="112"/>
                </a:cxn>
                <a:cxn ang="0">
                  <a:pos x="76" y="129"/>
                </a:cxn>
                <a:cxn ang="0">
                  <a:pos x="76" y="148"/>
                </a:cxn>
                <a:cxn ang="0">
                  <a:pos x="74" y="163"/>
                </a:cxn>
                <a:cxn ang="0">
                  <a:pos x="72" y="180"/>
                </a:cxn>
                <a:cxn ang="0">
                  <a:pos x="72" y="196"/>
                </a:cxn>
                <a:cxn ang="0">
                  <a:pos x="72" y="211"/>
                </a:cxn>
                <a:cxn ang="0">
                  <a:pos x="70" y="222"/>
                </a:cxn>
                <a:cxn ang="0">
                  <a:pos x="68" y="236"/>
                </a:cxn>
                <a:cxn ang="0">
                  <a:pos x="68" y="247"/>
                </a:cxn>
                <a:cxn ang="0">
                  <a:pos x="68" y="258"/>
                </a:cxn>
                <a:cxn ang="0">
                  <a:pos x="57" y="245"/>
                </a:cxn>
                <a:cxn ang="0">
                  <a:pos x="51" y="232"/>
                </a:cxn>
                <a:cxn ang="0">
                  <a:pos x="45" y="217"/>
                </a:cxn>
                <a:cxn ang="0">
                  <a:pos x="45" y="203"/>
                </a:cxn>
                <a:cxn ang="0">
                  <a:pos x="42" y="188"/>
                </a:cxn>
                <a:cxn ang="0">
                  <a:pos x="42" y="173"/>
                </a:cxn>
                <a:cxn ang="0">
                  <a:pos x="42" y="158"/>
                </a:cxn>
                <a:cxn ang="0">
                  <a:pos x="43" y="144"/>
                </a:cxn>
                <a:cxn ang="0">
                  <a:pos x="42" y="127"/>
                </a:cxn>
                <a:cxn ang="0">
                  <a:pos x="42" y="112"/>
                </a:cxn>
                <a:cxn ang="0">
                  <a:pos x="38" y="97"/>
                </a:cxn>
                <a:cxn ang="0">
                  <a:pos x="36" y="82"/>
                </a:cxn>
                <a:cxn ang="0">
                  <a:pos x="28" y="64"/>
                </a:cxn>
                <a:cxn ang="0">
                  <a:pos x="23" y="49"/>
                </a:cxn>
                <a:cxn ang="0">
                  <a:pos x="11" y="34"/>
                </a:cxn>
                <a:cxn ang="0">
                  <a:pos x="0" y="21"/>
                </a:cxn>
                <a:cxn ang="0">
                  <a:pos x="2" y="17"/>
                </a:cxn>
                <a:cxn ang="0">
                  <a:pos x="11" y="15"/>
                </a:cxn>
                <a:cxn ang="0">
                  <a:pos x="24" y="11"/>
                </a:cxn>
                <a:cxn ang="0">
                  <a:pos x="42" y="9"/>
                </a:cxn>
                <a:cxn ang="0">
                  <a:pos x="57" y="4"/>
                </a:cxn>
                <a:cxn ang="0">
                  <a:pos x="74" y="2"/>
                </a:cxn>
                <a:cxn ang="0">
                  <a:pos x="83" y="0"/>
                </a:cxn>
                <a:cxn ang="0">
                  <a:pos x="89" y="0"/>
                </a:cxn>
                <a:cxn ang="0">
                  <a:pos x="89" y="0"/>
                </a:cxn>
              </a:cxnLst>
              <a:rect l="0" t="0" r="r" b="b"/>
              <a:pathLst>
                <a:path w="89" h="258">
                  <a:moveTo>
                    <a:pt x="89" y="0"/>
                  </a:moveTo>
                  <a:lnTo>
                    <a:pt x="85" y="17"/>
                  </a:lnTo>
                  <a:lnTo>
                    <a:pt x="83" y="36"/>
                  </a:lnTo>
                  <a:lnTo>
                    <a:pt x="81" y="55"/>
                  </a:lnTo>
                  <a:lnTo>
                    <a:pt x="81" y="74"/>
                  </a:lnTo>
                  <a:lnTo>
                    <a:pt x="80" y="93"/>
                  </a:lnTo>
                  <a:lnTo>
                    <a:pt x="78" y="112"/>
                  </a:lnTo>
                  <a:lnTo>
                    <a:pt x="76" y="129"/>
                  </a:lnTo>
                  <a:lnTo>
                    <a:pt x="76" y="148"/>
                  </a:lnTo>
                  <a:lnTo>
                    <a:pt x="74" y="163"/>
                  </a:lnTo>
                  <a:lnTo>
                    <a:pt x="72" y="180"/>
                  </a:lnTo>
                  <a:lnTo>
                    <a:pt x="72" y="196"/>
                  </a:lnTo>
                  <a:lnTo>
                    <a:pt x="72" y="211"/>
                  </a:lnTo>
                  <a:lnTo>
                    <a:pt x="70" y="222"/>
                  </a:lnTo>
                  <a:lnTo>
                    <a:pt x="68" y="236"/>
                  </a:lnTo>
                  <a:lnTo>
                    <a:pt x="68" y="247"/>
                  </a:lnTo>
                  <a:lnTo>
                    <a:pt x="68" y="258"/>
                  </a:lnTo>
                  <a:lnTo>
                    <a:pt x="57" y="245"/>
                  </a:lnTo>
                  <a:lnTo>
                    <a:pt x="51" y="232"/>
                  </a:lnTo>
                  <a:lnTo>
                    <a:pt x="45" y="217"/>
                  </a:lnTo>
                  <a:lnTo>
                    <a:pt x="45" y="203"/>
                  </a:lnTo>
                  <a:lnTo>
                    <a:pt x="42" y="188"/>
                  </a:lnTo>
                  <a:lnTo>
                    <a:pt x="42" y="173"/>
                  </a:lnTo>
                  <a:lnTo>
                    <a:pt x="42" y="158"/>
                  </a:lnTo>
                  <a:lnTo>
                    <a:pt x="43" y="144"/>
                  </a:lnTo>
                  <a:lnTo>
                    <a:pt x="42" y="127"/>
                  </a:lnTo>
                  <a:lnTo>
                    <a:pt x="42" y="112"/>
                  </a:lnTo>
                  <a:lnTo>
                    <a:pt x="38" y="97"/>
                  </a:lnTo>
                  <a:lnTo>
                    <a:pt x="36" y="82"/>
                  </a:lnTo>
                  <a:lnTo>
                    <a:pt x="28" y="64"/>
                  </a:lnTo>
                  <a:lnTo>
                    <a:pt x="23" y="49"/>
                  </a:lnTo>
                  <a:lnTo>
                    <a:pt x="11" y="34"/>
                  </a:lnTo>
                  <a:lnTo>
                    <a:pt x="0" y="21"/>
                  </a:lnTo>
                  <a:lnTo>
                    <a:pt x="2" y="17"/>
                  </a:lnTo>
                  <a:lnTo>
                    <a:pt x="11" y="15"/>
                  </a:lnTo>
                  <a:lnTo>
                    <a:pt x="24" y="11"/>
                  </a:lnTo>
                  <a:lnTo>
                    <a:pt x="42" y="9"/>
                  </a:lnTo>
                  <a:lnTo>
                    <a:pt x="57" y="4"/>
                  </a:lnTo>
                  <a:lnTo>
                    <a:pt x="74" y="2"/>
                  </a:lnTo>
                  <a:lnTo>
                    <a:pt x="83" y="0"/>
                  </a:lnTo>
                  <a:lnTo>
                    <a:pt x="89" y="0"/>
                  </a:lnTo>
                  <a:lnTo>
                    <a:pt x="8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74" name="Freeform 166"/>
            <p:cNvSpPr>
              <a:spLocks/>
            </p:cNvSpPr>
            <p:nvPr/>
          </p:nvSpPr>
          <p:spPr bwMode="auto">
            <a:xfrm>
              <a:off x="3905" y="906"/>
              <a:ext cx="970" cy="201"/>
            </a:xfrm>
            <a:custGeom>
              <a:avLst/>
              <a:gdLst/>
              <a:ahLst/>
              <a:cxnLst>
                <a:cxn ang="0">
                  <a:pos x="1107" y="13"/>
                </a:cxn>
                <a:cxn ang="0">
                  <a:pos x="1156" y="9"/>
                </a:cxn>
                <a:cxn ang="0">
                  <a:pos x="1205" y="7"/>
                </a:cxn>
                <a:cxn ang="0">
                  <a:pos x="1257" y="4"/>
                </a:cxn>
                <a:cxn ang="0">
                  <a:pos x="1308" y="4"/>
                </a:cxn>
                <a:cxn ang="0">
                  <a:pos x="1358" y="2"/>
                </a:cxn>
                <a:cxn ang="0">
                  <a:pos x="1409" y="0"/>
                </a:cxn>
                <a:cxn ang="0">
                  <a:pos x="1458" y="0"/>
                </a:cxn>
                <a:cxn ang="0">
                  <a:pos x="1510" y="4"/>
                </a:cxn>
                <a:cxn ang="0">
                  <a:pos x="1557" y="4"/>
                </a:cxn>
                <a:cxn ang="0">
                  <a:pos x="1607" y="9"/>
                </a:cxn>
                <a:cxn ang="0">
                  <a:pos x="1656" y="13"/>
                </a:cxn>
                <a:cxn ang="0">
                  <a:pos x="1706" y="23"/>
                </a:cxn>
                <a:cxn ang="0">
                  <a:pos x="1753" y="30"/>
                </a:cxn>
                <a:cxn ang="0">
                  <a:pos x="1801" y="44"/>
                </a:cxn>
                <a:cxn ang="0">
                  <a:pos x="1846" y="57"/>
                </a:cxn>
                <a:cxn ang="0">
                  <a:pos x="1892" y="76"/>
                </a:cxn>
                <a:cxn ang="0">
                  <a:pos x="1898" y="83"/>
                </a:cxn>
                <a:cxn ang="0">
                  <a:pos x="1915" y="93"/>
                </a:cxn>
                <a:cxn ang="0">
                  <a:pos x="1932" y="101"/>
                </a:cxn>
                <a:cxn ang="0">
                  <a:pos x="1941" y="112"/>
                </a:cxn>
                <a:cxn ang="0">
                  <a:pos x="1814" y="80"/>
                </a:cxn>
                <a:cxn ang="0">
                  <a:pos x="1688" y="61"/>
                </a:cxn>
                <a:cxn ang="0">
                  <a:pos x="1561" y="47"/>
                </a:cxn>
                <a:cxn ang="0">
                  <a:pos x="1436" y="47"/>
                </a:cxn>
                <a:cxn ang="0">
                  <a:pos x="1310" y="51"/>
                </a:cxn>
                <a:cxn ang="0">
                  <a:pos x="1185" y="64"/>
                </a:cxn>
                <a:cxn ang="0">
                  <a:pos x="1059" y="82"/>
                </a:cxn>
                <a:cxn ang="0">
                  <a:pos x="937" y="108"/>
                </a:cxn>
                <a:cxn ang="0">
                  <a:pos x="812" y="135"/>
                </a:cxn>
                <a:cxn ang="0">
                  <a:pos x="690" y="169"/>
                </a:cxn>
                <a:cxn ang="0">
                  <a:pos x="570" y="203"/>
                </a:cxn>
                <a:cxn ang="0">
                  <a:pos x="453" y="243"/>
                </a:cxn>
                <a:cxn ang="0">
                  <a:pos x="333" y="281"/>
                </a:cxn>
                <a:cxn ang="0">
                  <a:pos x="219" y="321"/>
                </a:cxn>
                <a:cxn ang="0">
                  <a:pos x="108" y="361"/>
                </a:cxn>
                <a:cxn ang="0">
                  <a:pos x="0" y="401"/>
                </a:cxn>
                <a:cxn ang="0">
                  <a:pos x="59" y="367"/>
                </a:cxn>
                <a:cxn ang="0">
                  <a:pos x="122" y="334"/>
                </a:cxn>
                <a:cxn ang="0">
                  <a:pos x="184" y="300"/>
                </a:cxn>
                <a:cxn ang="0">
                  <a:pos x="251" y="268"/>
                </a:cxn>
                <a:cxn ang="0">
                  <a:pos x="316" y="234"/>
                </a:cxn>
                <a:cxn ang="0">
                  <a:pos x="384" y="205"/>
                </a:cxn>
                <a:cxn ang="0">
                  <a:pos x="453" y="175"/>
                </a:cxn>
                <a:cxn ang="0">
                  <a:pos x="523" y="148"/>
                </a:cxn>
                <a:cxn ang="0">
                  <a:pos x="591" y="120"/>
                </a:cxn>
                <a:cxn ang="0">
                  <a:pos x="664" y="95"/>
                </a:cxn>
                <a:cxn ang="0">
                  <a:pos x="734" y="72"/>
                </a:cxn>
                <a:cxn ang="0">
                  <a:pos x="808" y="55"/>
                </a:cxn>
                <a:cxn ang="0">
                  <a:pos x="880" y="38"/>
                </a:cxn>
                <a:cxn ang="0">
                  <a:pos x="955" y="26"/>
                </a:cxn>
                <a:cxn ang="0">
                  <a:pos x="1031" y="17"/>
                </a:cxn>
                <a:cxn ang="0">
                  <a:pos x="1107" y="13"/>
                </a:cxn>
                <a:cxn ang="0">
                  <a:pos x="1107" y="13"/>
                </a:cxn>
              </a:cxnLst>
              <a:rect l="0" t="0" r="r" b="b"/>
              <a:pathLst>
                <a:path w="1941" h="401">
                  <a:moveTo>
                    <a:pt x="1107" y="13"/>
                  </a:moveTo>
                  <a:lnTo>
                    <a:pt x="1156" y="9"/>
                  </a:lnTo>
                  <a:lnTo>
                    <a:pt x="1205" y="7"/>
                  </a:lnTo>
                  <a:lnTo>
                    <a:pt x="1257" y="4"/>
                  </a:lnTo>
                  <a:lnTo>
                    <a:pt x="1308" y="4"/>
                  </a:lnTo>
                  <a:lnTo>
                    <a:pt x="1358" y="2"/>
                  </a:lnTo>
                  <a:lnTo>
                    <a:pt x="1409" y="0"/>
                  </a:lnTo>
                  <a:lnTo>
                    <a:pt x="1458" y="0"/>
                  </a:lnTo>
                  <a:lnTo>
                    <a:pt x="1510" y="4"/>
                  </a:lnTo>
                  <a:lnTo>
                    <a:pt x="1557" y="4"/>
                  </a:lnTo>
                  <a:lnTo>
                    <a:pt x="1607" y="9"/>
                  </a:lnTo>
                  <a:lnTo>
                    <a:pt x="1656" y="13"/>
                  </a:lnTo>
                  <a:lnTo>
                    <a:pt x="1706" y="23"/>
                  </a:lnTo>
                  <a:lnTo>
                    <a:pt x="1753" y="30"/>
                  </a:lnTo>
                  <a:lnTo>
                    <a:pt x="1801" y="44"/>
                  </a:lnTo>
                  <a:lnTo>
                    <a:pt x="1846" y="57"/>
                  </a:lnTo>
                  <a:lnTo>
                    <a:pt x="1892" y="76"/>
                  </a:lnTo>
                  <a:lnTo>
                    <a:pt x="1898" y="83"/>
                  </a:lnTo>
                  <a:lnTo>
                    <a:pt x="1915" y="93"/>
                  </a:lnTo>
                  <a:lnTo>
                    <a:pt x="1932" y="101"/>
                  </a:lnTo>
                  <a:lnTo>
                    <a:pt x="1941" y="112"/>
                  </a:lnTo>
                  <a:lnTo>
                    <a:pt x="1814" y="80"/>
                  </a:lnTo>
                  <a:lnTo>
                    <a:pt x="1688" y="61"/>
                  </a:lnTo>
                  <a:lnTo>
                    <a:pt x="1561" y="47"/>
                  </a:lnTo>
                  <a:lnTo>
                    <a:pt x="1436" y="47"/>
                  </a:lnTo>
                  <a:lnTo>
                    <a:pt x="1310" y="51"/>
                  </a:lnTo>
                  <a:lnTo>
                    <a:pt x="1185" y="64"/>
                  </a:lnTo>
                  <a:lnTo>
                    <a:pt x="1059" y="82"/>
                  </a:lnTo>
                  <a:lnTo>
                    <a:pt x="937" y="108"/>
                  </a:lnTo>
                  <a:lnTo>
                    <a:pt x="812" y="135"/>
                  </a:lnTo>
                  <a:lnTo>
                    <a:pt x="690" y="169"/>
                  </a:lnTo>
                  <a:lnTo>
                    <a:pt x="570" y="203"/>
                  </a:lnTo>
                  <a:lnTo>
                    <a:pt x="453" y="243"/>
                  </a:lnTo>
                  <a:lnTo>
                    <a:pt x="333" y="281"/>
                  </a:lnTo>
                  <a:lnTo>
                    <a:pt x="219" y="321"/>
                  </a:lnTo>
                  <a:lnTo>
                    <a:pt x="108" y="361"/>
                  </a:lnTo>
                  <a:lnTo>
                    <a:pt x="0" y="401"/>
                  </a:lnTo>
                  <a:lnTo>
                    <a:pt x="59" y="367"/>
                  </a:lnTo>
                  <a:lnTo>
                    <a:pt x="122" y="334"/>
                  </a:lnTo>
                  <a:lnTo>
                    <a:pt x="184" y="300"/>
                  </a:lnTo>
                  <a:lnTo>
                    <a:pt x="251" y="268"/>
                  </a:lnTo>
                  <a:lnTo>
                    <a:pt x="316" y="234"/>
                  </a:lnTo>
                  <a:lnTo>
                    <a:pt x="384" y="205"/>
                  </a:lnTo>
                  <a:lnTo>
                    <a:pt x="453" y="175"/>
                  </a:lnTo>
                  <a:lnTo>
                    <a:pt x="523" y="148"/>
                  </a:lnTo>
                  <a:lnTo>
                    <a:pt x="591" y="120"/>
                  </a:lnTo>
                  <a:lnTo>
                    <a:pt x="664" y="95"/>
                  </a:lnTo>
                  <a:lnTo>
                    <a:pt x="734" y="72"/>
                  </a:lnTo>
                  <a:lnTo>
                    <a:pt x="808" y="55"/>
                  </a:lnTo>
                  <a:lnTo>
                    <a:pt x="880" y="38"/>
                  </a:lnTo>
                  <a:lnTo>
                    <a:pt x="955" y="26"/>
                  </a:lnTo>
                  <a:lnTo>
                    <a:pt x="1031" y="17"/>
                  </a:lnTo>
                  <a:lnTo>
                    <a:pt x="1107" y="13"/>
                  </a:lnTo>
                  <a:lnTo>
                    <a:pt x="1107" y="13"/>
                  </a:lnTo>
                  <a:close/>
                </a:path>
              </a:pathLst>
            </a:custGeom>
            <a:solidFill>
              <a:srgbClr val="297DB8"/>
            </a:solidFill>
            <a:ln w="9525">
              <a:noFill/>
              <a:round/>
              <a:headEnd/>
              <a:tailEnd/>
            </a:ln>
          </p:spPr>
          <p:txBody>
            <a:bodyPr>
              <a:prstTxWarp prst="textNoShape">
                <a:avLst/>
              </a:prstTxWarp>
            </a:bodyPr>
            <a:lstStyle/>
            <a:p>
              <a:endParaRPr lang="es-MX"/>
            </a:p>
          </p:txBody>
        </p:sp>
        <p:sp>
          <p:nvSpPr>
            <p:cNvPr id="324775" name="Freeform 167"/>
            <p:cNvSpPr>
              <a:spLocks/>
            </p:cNvSpPr>
            <p:nvPr/>
          </p:nvSpPr>
          <p:spPr bwMode="auto">
            <a:xfrm>
              <a:off x="4825" y="961"/>
              <a:ext cx="429" cy="312"/>
            </a:xfrm>
            <a:custGeom>
              <a:avLst/>
              <a:gdLst/>
              <a:ahLst/>
              <a:cxnLst>
                <a:cxn ang="0">
                  <a:pos x="292" y="0"/>
                </a:cxn>
                <a:cxn ang="0">
                  <a:pos x="460" y="13"/>
                </a:cxn>
                <a:cxn ang="0">
                  <a:pos x="612" y="63"/>
                </a:cxn>
                <a:cxn ang="0">
                  <a:pos x="714" y="152"/>
                </a:cxn>
                <a:cxn ang="0">
                  <a:pos x="762" y="300"/>
                </a:cxn>
                <a:cxn ang="0">
                  <a:pos x="754" y="441"/>
                </a:cxn>
                <a:cxn ang="0">
                  <a:pos x="798" y="456"/>
                </a:cxn>
                <a:cxn ang="0">
                  <a:pos x="846" y="470"/>
                </a:cxn>
                <a:cxn ang="0">
                  <a:pos x="842" y="483"/>
                </a:cxn>
                <a:cxn ang="0">
                  <a:pos x="804" y="502"/>
                </a:cxn>
                <a:cxn ang="0">
                  <a:pos x="739" y="532"/>
                </a:cxn>
                <a:cxn ang="0">
                  <a:pos x="644" y="565"/>
                </a:cxn>
                <a:cxn ang="0">
                  <a:pos x="538" y="599"/>
                </a:cxn>
                <a:cxn ang="0">
                  <a:pos x="424" y="618"/>
                </a:cxn>
                <a:cxn ang="0">
                  <a:pos x="315" y="626"/>
                </a:cxn>
                <a:cxn ang="0">
                  <a:pos x="271" y="610"/>
                </a:cxn>
                <a:cxn ang="0">
                  <a:pos x="389" y="595"/>
                </a:cxn>
                <a:cxn ang="0">
                  <a:pos x="534" y="568"/>
                </a:cxn>
                <a:cxn ang="0">
                  <a:pos x="659" y="506"/>
                </a:cxn>
                <a:cxn ang="0">
                  <a:pos x="714" y="373"/>
                </a:cxn>
                <a:cxn ang="0">
                  <a:pos x="654" y="143"/>
                </a:cxn>
                <a:cxn ang="0">
                  <a:pos x="543" y="164"/>
                </a:cxn>
                <a:cxn ang="0">
                  <a:pos x="420" y="183"/>
                </a:cxn>
                <a:cxn ang="0">
                  <a:pos x="287" y="192"/>
                </a:cxn>
                <a:cxn ang="0">
                  <a:pos x="155" y="196"/>
                </a:cxn>
                <a:cxn ang="0">
                  <a:pos x="34" y="194"/>
                </a:cxn>
                <a:cxn ang="0">
                  <a:pos x="20" y="185"/>
                </a:cxn>
                <a:cxn ang="0">
                  <a:pos x="55" y="183"/>
                </a:cxn>
                <a:cxn ang="0">
                  <a:pos x="93" y="181"/>
                </a:cxn>
                <a:cxn ang="0">
                  <a:pos x="131" y="175"/>
                </a:cxn>
                <a:cxn ang="0">
                  <a:pos x="190" y="162"/>
                </a:cxn>
                <a:cxn ang="0">
                  <a:pos x="258" y="150"/>
                </a:cxn>
                <a:cxn ang="0">
                  <a:pos x="327" y="141"/>
                </a:cxn>
                <a:cxn ang="0">
                  <a:pos x="386" y="126"/>
                </a:cxn>
                <a:cxn ang="0">
                  <a:pos x="443" y="107"/>
                </a:cxn>
                <a:cxn ang="0">
                  <a:pos x="473" y="89"/>
                </a:cxn>
                <a:cxn ang="0">
                  <a:pos x="424" y="76"/>
                </a:cxn>
                <a:cxn ang="0">
                  <a:pos x="391" y="67"/>
                </a:cxn>
                <a:cxn ang="0">
                  <a:pos x="359" y="63"/>
                </a:cxn>
                <a:cxn ang="0">
                  <a:pos x="330" y="57"/>
                </a:cxn>
                <a:cxn ang="0">
                  <a:pos x="275" y="51"/>
                </a:cxn>
                <a:cxn ang="0">
                  <a:pos x="211" y="42"/>
                </a:cxn>
                <a:cxn ang="0">
                  <a:pos x="152" y="34"/>
                </a:cxn>
                <a:cxn ang="0">
                  <a:pos x="110" y="31"/>
                </a:cxn>
                <a:cxn ang="0">
                  <a:pos x="102" y="31"/>
                </a:cxn>
                <a:cxn ang="0">
                  <a:pos x="129" y="23"/>
                </a:cxn>
                <a:cxn ang="0">
                  <a:pos x="180" y="4"/>
                </a:cxn>
              </a:cxnLst>
              <a:rect l="0" t="0" r="r" b="b"/>
              <a:pathLst>
                <a:path w="857" h="626">
                  <a:moveTo>
                    <a:pt x="180" y="4"/>
                  </a:moveTo>
                  <a:lnTo>
                    <a:pt x="233" y="0"/>
                  </a:lnTo>
                  <a:lnTo>
                    <a:pt x="292" y="0"/>
                  </a:lnTo>
                  <a:lnTo>
                    <a:pt x="349" y="2"/>
                  </a:lnTo>
                  <a:lnTo>
                    <a:pt x="406" y="8"/>
                  </a:lnTo>
                  <a:lnTo>
                    <a:pt x="460" y="13"/>
                  </a:lnTo>
                  <a:lnTo>
                    <a:pt x="515" y="27"/>
                  </a:lnTo>
                  <a:lnTo>
                    <a:pt x="564" y="42"/>
                  </a:lnTo>
                  <a:lnTo>
                    <a:pt x="612" y="63"/>
                  </a:lnTo>
                  <a:lnTo>
                    <a:pt x="652" y="88"/>
                  </a:lnTo>
                  <a:lnTo>
                    <a:pt x="686" y="118"/>
                  </a:lnTo>
                  <a:lnTo>
                    <a:pt x="714" y="152"/>
                  </a:lnTo>
                  <a:lnTo>
                    <a:pt x="739" y="196"/>
                  </a:lnTo>
                  <a:lnTo>
                    <a:pt x="754" y="243"/>
                  </a:lnTo>
                  <a:lnTo>
                    <a:pt x="762" y="300"/>
                  </a:lnTo>
                  <a:lnTo>
                    <a:pt x="760" y="363"/>
                  </a:lnTo>
                  <a:lnTo>
                    <a:pt x="749" y="437"/>
                  </a:lnTo>
                  <a:lnTo>
                    <a:pt x="754" y="441"/>
                  </a:lnTo>
                  <a:lnTo>
                    <a:pt x="766" y="447"/>
                  </a:lnTo>
                  <a:lnTo>
                    <a:pt x="781" y="451"/>
                  </a:lnTo>
                  <a:lnTo>
                    <a:pt x="798" y="456"/>
                  </a:lnTo>
                  <a:lnTo>
                    <a:pt x="813" y="460"/>
                  </a:lnTo>
                  <a:lnTo>
                    <a:pt x="830" y="466"/>
                  </a:lnTo>
                  <a:lnTo>
                    <a:pt x="846" y="470"/>
                  </a:lnTo>
                  <a:lnTo>
                    <a:pt x="857" y="475"/>
                  </a:lnTo>
                  <a:lnTo>
                    <a:pt x="849" y="479"/>
                  </a:lnTo>
                  <a:lnTo>
                    <a:pt x="842" y="483"/>
                  </a:lnTo>
                  <a:lnTo>
                    <a:pt x="832" y="487"/>
                  </a:lnTo>
                  <a:lnTo>
                    <a:pt x="823" y="492"/>
                  </a:lnTo>
                  <a:lnTo>
                    <a:pt x="804" y="502"/>
                  </a:lnTo>
                  <a:lnTo>
                    <a:pt x="794" y="511"/>
                  </a:lnTo>
                  <a:lnTo>
                    <a:pt x="768" y="521"/>
                  </a:lnTo>
                  <a:lnTo>
                    <a:pt x="739" y="532"/>
                  </a:lnTo>
                  <a:lnTo>
                    <a:pt x="709" y="544"/>
                  </a:lnTo>
                  <a:lnTo>
                    <a:pt x="678" y="555"/>
                  </a:lnTo>
                  <a:lnTo>
                    <a:pt x="644" y="565"/>
                  </a:lnTo>
                  <a:lnTo>
                    <a:pt x="610" y="576"/>
                  </a:lnTo>
                  <a:lnTo>
                    <a:pt x="574" y="588"/>
                  </a:lnTo>
                  <a:lnTo>
                    <a:pt x="538" y="599"/>
                  </a:lnTo>
                  <a:lnTo>
                    <a:pt x="500" y="605"/>
                  </a:lnTo>
                  <a:lnTo>
                    <a:pt x="462" y="612"/>
                  </a:lnTo>
                  <a:lnTo>
                    <a:pt x="424" y="618"/>
                  </a:lnTo>
                  <a:lnTo>
                    <a:pt x="387" y="624"/>
                  </a:lnTo>
                  <a:lnTo>
                    <a:pt x="351" y="624"/>
                  </a:lnTo>
                  <a:lnTo>
                    <a:pt x="315" y="626"/>
                  </a:lnTo>
                  <a:lnTo>
                    <a:pt x="281" y="624"/>
                  </a:lnTo>
                  <a:lnTo>
                    <a:pt x="251" y="620"/>
                  </a:lnTo>
                  <a:lnTo>
                    <a:pt x="271" y="610"/>
                  </a:lnTo>
                  <a:lnTo>
                    <a:pt x="306" y="605"/>
                  </a:lnTo>
                  <a:lnTo>
                    <a:pt x="344" y="599"/>
                  </a:lnTo>
                  <a:lnTo>
                    <a:pt x="389" y="595"/>
                  </a:lnTo>
                  <a:lnTo>
                    <a:pt x="437" y="588"/>
                  </a:lnTo>
                  <a:lnTo>
                    <a:pt x="486" y="580"/>
                  </a:lnTo>
                  <a:lnTo>
                    <a:pt x="534" y="568"/>
                  </a:lnTo>
                  <a:lnTo>
                    <a:pt x="583" y="555"/>
                  </a:lnTo>
                  <a:lnTo>
                    <a:pt x="623" y="532"/>
                  </a:lnTo>
                  <a:lnTo>
                    <a:pt x="659" y="506"/>
                  </a:lnTo>
                  <a:lnTo>
                    <a:pt x="688" y="470"/>
                  </a:lnTo>
                  <a:lnTo>
                    <a:pt x="709" y="428"/>
                  </a:lnTo>
                  <a:lnTo>
                    <a:pt x="714" y="373"/>
                  </a:lnTo>
                  <a:lnTo>
                    <a:pt x="709" y="308"/>
                  </a:lnTo>
                  <a:lnTo>
                    <a:pt x="690" y="232"/>
                  </a:lnTo>
                  <a:lnTo>
                    <a:pt x="654" y="143"/>
                  </a:lnTo>
                  <a:lnTo>
                    <a:pt x="619" y="150"/>
                  </a:lnTo>
                  <a:lnTo>
                    <a:pt x="583" y="158"/>
                  </a:lnTo>
                  <a:lnTo>
                    <a:pt x="543" y="164"/>
                  </a:lnTo>
                  <a:lnTo>
                    <a:pt x="505" y="171"/>
                  </a:lnTo>
                  <a:lnTo>
                    <a:pt x="462" y="177"/>
                  </a:lnTo>
                  <a:lnTo>
                    <a:pt x="420" y="183"/>
                  </a:lnTo>
                  <a:lnTo>
                    <a:pt x="376" y="186"/>
                  </a:lnTo>
                  <a:lnTo>
                    <a:pt x="332" y="190"/>
                  </a:lnTo>
                  <a:lnTo>
                    <a:pt x="287" y="192"/>
                  </a:lnTo>
                  <a:lnTo>
                    <a:pt x="241" y="194"/>
                  </a:lnTo>
                  <a:lnTo>
                    <a:pt x="195" y="194"/>
                  </a:lnTo>
                  <a:lnTo>
                    <a:pt x="155" y="196"/>
                  </a:lnTo>
                  <a:lnTo>
                    <a:pt x="110" y="196"/>
                  </a:lnTo>
                  <a:lnTo>
                    <a:pt x="72" y="196"/>
                  </a:lnTo>
                  <a:lnTo>
                    <a:pt x="34" y="194"/>
                  </a:lnTo>
                  <a:lnTo>
                    <a:pt x="0" y="192"/>
                  </a:lnTo>
                  <a:lnTo>
                    <a:pt x="3" y="186"/>
                  </a:lnTo>
                  <a:lnTo>
                    <a:pt x="20" y="185"/>
                  </a:lnTo>
                  <a:lnTo>
                    <a:pt x="30" y="183"/>
                  </a:lnTo>
                  <a:lnTo>
                    <a:pt x="41" y="183"/>
                  </a:lnTo>
                  <a:lnTo>
                    <a:pt x="55" y="183"/>
                  </a:lnTo>
                  <a:lnTo>
                    <a:pt x="70" y="183"/>
                  </a:lnTo>
                  <a:lnTo>
                    <a:pt x="81" y="181"/>
                  </a:lnTo>
                  <a:lnTo>
                    <a:pt x="93" y="181"/>
                  </a:lnTo>
                  <a:lnTo>
                    <a:pt x="106" y="179"/>
                  </a:lnTo>
                  <a:lnTo>
                    <a:pt x="117" y="179"/>
                  </a:lnTo>
                  <a:lnTo>
                    <a:pt x="131" y="175"/>
                  </a:lnTo>
                  <a:lnTo>
                    <a:pt x="138" y="171"/>
                  </a:lnTo>
                  <a:lnTo>
                    <a:pt x="163" y="166"/>
                  </a:lnTo>
                  <a:lnTo>
                    <a:pt x="190" y="162"/>
                  </a:lnTo>
                  <a:lnTo>
                    <a:pt x="212" y="158"/>
                  </a:lnTo>
                  <a:lnTo>
                    <a:pt x="237" y="156"/>
                  </a:lnTo>
                  <a:lnTo>
                    <a:pt x="258" y="150"/>
                  </a:lnTo>
                  <a:lnTo>
                    <a:pt x="281" y="148"/>
                  </a:lnTo>
                  <a:lnTo>
                    <a:pt x="304" y="143"/>
                  </a:lnTo>
                  <a:lnTo>
                    <a:pt x="327" y="141"/>
                  </a:lnTo>
                  <a:lnTo>
                    <a:pt x="346" y="135"/>
                  </a:lnTo>
                  <a:lnTo>
                    <a:pt x="366" y="131"/>
                  </a:lnTo>
                  <a:lnTo>
                    <a:pt x="386" y="126"/>
                  </a:lnTo>
                  <a:lnTo>
                    <a:pt x="406" y="122"/>
                  </a:lnTo>
                  <a:lnTo>
                    <a:pt x="424" y="114"/>
                  </a:lnTo>
                  <a:lnTo>
                    <a:pt x="443" y="107"/>
                  </a:lnTo>
                  <a:lnTo>
                    <a:pt x="462" y="99"/>
                  </a:lnTo>
                  <a:lnTo>
                    <a:pt x="481" y="91"/>
                  </a:lnTo>
                  <a:lnTo>
                    <a:pt x="473" y="89"/>
                  </a:lnTo>
                  <a:lnTo>
                    <a:pt x="460" y="86"/>
                  </a:lnTo>
                  <a:lnTo>
                    <a:pt x="443" y="80"/>
                  </a:lnTo>
                  <a:lnTo>
                    <a:pt x="424" y="76"/>
                  </a:lnTo>
                  <a:lnTo>
                    <a:pt x="412" y="72"/>
                  </a:lnTo>
                  <a:lnTo>
                    <a:pt x="403" y="70"/>
                  </a:lnTo>
                  <a:lnTo>
                    <a:pt x="391" y="67"/>
                  </a:lnTo>
                  <a:lnTo>
                    <a:pt x="384" y="67"/>
                  </a:lnTo>
                  <a:lnTo>
                    <a:pt x="368" y="63"/>
                  </a:lnTo>
                  <a:lnTo>
                    <a:pt x="359" y="63"/>
                  </a:lnTo>
                  <a:lnTo>
                    <a:pt x="353" y="61"/>
                  </a:lnTo>
                  <a:lnTo>
                    <a:pt x="344" y="59"/>
                  </a:lnTo>
                  <a:lnTo>
                    <a:pt x="330" y="57"/>
                  </a:lnTo>
                  <a:lnTo>
                    <a:pt x="315" y="57"/>
                  </a:lnTo>
                  <a:lnTo>
                    <a:pt x="296" y="53"/>
                  </a:lnTo>
                  <a:lnTo>
                    <a:pt x="275" y="51"/>
                  </a:lnTo>
                  <a:lnTo>
                    <a:pt x="254" y="48"/>
                  </a:lnTo>
                  <a:lnTo>
                    <a:pt x="233" y="46"/>
                  </a:lnTo>
                  <a:lnTo>
                    <a:pt x="211" y="42"/>
                  </a:lnTo>
                  <a:lnTo>
                    <a:pt x="190" y="40"/>
                  </a:lnTo>
                  <a:lnTo>
                    <a:pt x="167" y="36"/>
                  </a:lnTo>
                  <a:lnTo>
                    <a:pt x="152" y="34"/>
                  </a:lnTo>
                  <a:lnTo>
                    <a:pt x="135" y="32"/>
                  </a:lnTo>
                  <a:lnTo>
                    <a:pt x="119" y="31"/>
                  </a:lnTo>
                  <a:lnTo>
                    <a:pt x="110" y="31"/>
                  </a:lnTo>
                  <a:lnTo>
                    <a:pt x="108" y="31"/>
                  </a:lnTo>
                  <a:lnTo>
                    <a:pt x="100" y="31"/>
                  </a:lnTo>
                  <a:lnTo>
                    <a:pt x="102" y="31"/>
                  </a:lnTo>
                  <a:lnTo>
                    <a:pt x="108" y="29"/>
                  </a:lnTo>
                  <a:lnTo>
                    <a:pt x="119" y="29"/>
                  </a:lnTo>
                  <a:lnTo>
                    <a:pt x="129" y="23"/>
                  </a:lnTo>
                  <a:lnTo>
                    <a:pt x="146" y="19"/>
                  </a:lnTo>
                  <a:lnTo>
                    <a:pt x="163" y="12"/>
                  </a:lnTo>
                  <a:lnTo>
                    <a:pt x="180" y="4"/>
                  </a:lnTo>
                  <a:lnTo>
                    <a:pt x="180"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776" name="Freeform 168"/>
            <p:cNvSpPr>
              <a:spLocks/>
            </p:cNvSpPr>
            <p:nvPr/>
          </p:nvSpPr>
          <p:spPr bwMode="auto">
            <a:xfrm>
              <a:off x="3558" y="1154"/>
              <a:ext cx="429" cy="830"/>
            </a:xfrm>
            <a:custGeom>
              <a:avLst/>
              <a:gdLst/>
              <a:ahLst/>
              <a:cxnLst>
                <a:cxn ang="0">
                  <a:pos x="432" y="21"/>
                </a:cxn>
                <a:cxn ang="0">
                  <a:pos x="470" y="11"/>
                </a:cxn>
                <a:cxn ang="0">
                  <a:pos x="502" y="4"/>
                </a:cxn>
                <a:cxn ang="0">
                  <a:pos x="529" y="0"/>
                </a:cxn>
                <a:cxn ang="0">
                  <a:pos x="550" y="2"/>
                </a:cxn>
                <a:cxn ang="0">
                  <a:pos x="561" y="15"/>
                </a:cxn>
                <a:cxn ang="0">
                  <a:pos x="565" y="44"/>
                </a:cxn>
                <a:cxn ang="0">
                  <a:pos x="561" y="86"/>
                </a:cxn>
                <a:cxn ang="0">
                  <a:pos x="517" y="114"/>
                </a:cxn>
                <a:cxn ang="0">
                  <a:pos x="443" y="124"/>
                </a:cxn>
                <a:cxn ang="0">
                  <a:pos x="371" y="144"/>
                </a:cxn>
                <a:cxn ang="0">
                  <a:pos x="304" y="179"/>
                </a:cxn>
                <a:cxn ang="0">
                  <a:pos x="243" y="226"/>
                </a:cxn>
                <a:cxn ang="0">
                  <a:pos x="190" y="285"/>
                </a:cxn>
                <a:cxn ang="0">
                  <a:pos x="148" y="359"/>
                </a:cxn>
                <a:cxn ang="0">
                  <a:pos x="118" y="447"/>
                </a:cxn>
                <a:cxn ang="0">
                  <a:pos x="103" y="580"/>
                </a:cxn>
                <a:cxn ang="0">
                  <a:pos x="150" y="717"/>
                </a:cxn>
                <a:cxn ang="0">
                  <a:pos x="251" y="825"/>
                </a:cxn>
                <a:cxn ang="0">
                  <a:pos x="378" y="912"/>
                </a:cxn>
                <a:cxn ang="0">
                  <a:pos x="504" y="990"/>
                </a:cxn>
                <a:cxn ang="0">
                  <a:pos x="603" y="1063"/>
                </a:cxn>
                <a:cxn ang="0">
                  <a:pos x="645" y="1142"/>
                </a:cxn>
                <a:cxn ang="0">
                  <a:pos x="607" y="1239"/>
                </a:cxn>
                <a:cxn ang="0">
                  <a:pos x="542" y="1334"/>
                </a:cxn>
                <a:cxn ang="0">
                  <a:pos x="563" y="1395"/>
                </a:cxn>
                <a:cxn ang="0">
                  <a:pos x="608" y="1443"/>
                </a:cxn>
                <a:cxn ang="0">
                  <a:pos x="671" y="1477"/>
                </a:cxn>
                <a:cxn ang="0">
                  <a:pos x="738" y="1507"/>
                </a:cxn>
                <a:cxn ang="0">
                  <a:pos x="797" y="1536"/>
                </a:cxn>
                <a:cxn ang="0">
                  <a:pos x="842" y="1568"/>
                </a:cxn>
                <a:cxn ang="0">
                  <a:pos x="859" y="1610"/>
                </a:cxn>
                <a:cxn ang="0">
                  <a:pos x="804" y="1656"/>
                </a:cxn>
                <a:cxn ang="0">
                  <a:pos x="700" y="1658"/>
                </a:cxn>
                <a:cxn ang="0">
                  <a:pos x="601" y="1623"/>
                </a:cxn>
                <a:cxn ang="0">
                  <a:pos x="517" y="1563"/>
                </a:cxn>
                <a:cxn ang="0">
                  <a:pos x="456" y="1477"/>
                </a:cxn>
                <a:cxn ang="0">
                  <a:pos x="428" y="1378"/>
                </a:cxn>
                <a:cxn ang="0">
                  <a:pos x="441" y="1272"/>
                </a:cxn>
                <a:cxn ang="0">
                  <a:pos x="502" y="1169"/>
                </a:cxn>
                <a:cxn ang="0">
                  <a:pos x="432" y="1078"/>
                </a:cxn>
                <a:cxn ang="0">
                  <a:pos x="232" y="964"/>
                </a:cxn>
                <a:cxn ang="0">
                  <a:pos x="93" y="817"/>
                </a:cxn>
                <a:cxn ang="0">
                  <a:pos x="17" y="654"/>
                </a:cxn>
                <a:cxn ang="0">
                  <a:pos x="0" y="485"/>
                </a:cxn>
                <a:cxn ang="0">
                  <a:pos x="42" y="319"/>
                </a:cxn>
                <a:cxn ang="0">
                  <a:pos x="145" y="175"/>
                </a:cxn>
                <a:cxn ang="0">
                  <a:pos x="308" y="65"/>
                </a:cxn>
                <a:cxn ang="0">
                  <a:pos x="413" y="27"/>
                </a:cxn>
              </a:cxnLst>
              <a:rect l="0" t="0" r="r" b="b"/>
              <a:pathLst>
                <a:path w="859" h="1661">
                  <a:moveTo>
                    <a:pt x="413" y="27"/>
                  </a:moveTo>
                  <a:lnTo>
                    <a:pt x="432" y="21"/>
                  </a:lnTo>
                  <a:lnTo>
                    <a:pt x="453" y="17"/>
                  </a:lnTo>
                  <a:lnTo>
                    <a:pt x="470" y="11"/>
                  </a:lnTo>
                  <a:lnTo>
                    <a:pt x="489" y="8"/>
                  </a:lnTo>
                  <a:lnTo>
                    <a:pt x="502" y="4"/>
                  </a:lnTo>
                  <a:lnTo>
                    <a:pt x="517" y="2"/>
                  </a:lnTo>
                  <a:lnTo>
                    <a:pt x="529" y="0"/>
                  </a:lnTo>
                  <a:lnTo>
                    <a:pt x="542" y="2"/>
                  </a:lnTo>
                  <a:lnTo>
                    <a:pt x="550" y="2"/>
                  </a:lnTo>
                  <a:lnTo>
                    <a:pt x="557" y="10"/>
                  </a:lnTo>
                  <a:lnTo>
                    <a:pt x="561" y="15"/>
                  </a:lnTo>
                  <a:lnTo>
                    <a:pt x="567" y="29"/>
                  </a:lnTo>
                  <a:lnTo>
                    <a:pt x="565" y="44"/>
                  </a:lnTo>
                  <a:lnTo>
                    <a:pt x="565" y="63"/>
                  </a:lnTo>
                  <a:lnTo>
                    <a:pt x="561" y="86"/>
                  </a:lnTo>
                  <a:lnTo>
                    <a:pt x="557" y="114"/>
                  </a:lnTo>
                  <a:lnTo>
                    <a:pt x="517" y="114"/>
                  </a:lnTo>
                  <a:lnTo>
                    <a:pt x="481" y="118"/>
                  </a:lnTo>
                  <a:lnTo>
                    <a:pt x="443" y="124"/>
                  </a:lnTo>
                  <a:lnTo>
                    <a:pt x="407" y="135"/>
                  </a:lnTo>
                  <a:lnTo>
                    <a:pt x="371" y="144"/>
                  </a:lnTo>
                  <a:lnTo>
                    <a:pt x="338" y="162"/>
                  </a:lnTo>
                  <a:lnTo>
                    <a:pt x="304" y="179"/>
                  </a:lnTo>
                  <a:lnTo>
                    <a:pt x="276" y="203"/>
                  </a:lnTo>
                  <a:lnTo>
                    <a:pt x="243" y="226"/>
                  </a:lnTo>
                  <a:lnTo>
                    <a:pt x="217" y="255"/>
                  </a:lnTo>
                  <a:lnTo>
                    <a:pt x="190" y="285"/>
                  </a:lnTo>
                  <a:lnTo>
                    <a:pt x="169" y="321"/>
                  </a:lnTo>
                  <a:lnTo>
                    <a:pt x="148" y="359"/>
                  </a:lnTo>
                  <a:lnTo>
                    <a:pt x="131" y="401"/>
                  </a:lnTo>
                  <a:lnTo>
                    <a:pt x="118" y="447"/>
                  </a:lnTo>
                  <a:lnTo>
                    <a:pt x="108" y="498"/>
                  </a:lnTo>
                  <a:lnTo>
                    <a:pt x="103" y="580"/>
                  </a:lnTo>
                  <a:lnTo>
                    <a:pt x="118" y="654"/>
                  </a:lnTo>
                  <a:lnTo>
                    <a:pt x="150" y="717"/>
                  </a:lnTo>
                  <a:lnTo>
                    <a:pt x="196" y="776"/>
                  </a:lnTo>
                  <a:lnTo>
                    <a:pt x="251" y="825"/>
                  </a:lnTo>
                  <a:lnTo>
                    <a:pt x="314" y="873"/>
                  </a:lnTo>
                  <a:lnTo>
                    <a:pt x="378" y="912"/>
                  </a:lnTo>
                  <a:lnTo>
                    <a:pt x="445" y="954"/>
                  </a:lnTo>
                  <a:lnTo>
                    <a:pt x="504" y="990"/>
                  </a:lnTo>
                  <a:lnTo>
                    <a:pt x="559" y="1026"/>
                  </a:lnTo>
                  <a:lnTo>
                    <a:pt x="603" y="1063"/>
                  </a:lnTo>
                  <a:lnTo>
                    <a:pt x="633" y="1103"/>
                  </a:lnTo>
                  <a:lnTo>
                    <a:pt x="645" y="1142"/>
                  </a:lnTo>
                  <a:lnTo>
                    <a:pt x="639" y="1188"/>
                  </a:lnTo>
                  <a:lnTo>
                    <a:pt x="607" y="1239"/>
                  </a:lnTo>
                  <a:lnTo>
                    <a:pt x="548" y="1296"/>
                  </a:lnTo>
                  <a:lnTo>
                    <a:pt x="542" y="1334"/>
                  </a:lnTo>
                  <a:lnTo>
                    <a:pt x="550" y="1367"/>
                  </a:lnTo>
                  <a:lnTo>
                    <a:pt x="563" y="1395"/>
                  </a:lnTo>
                  <a:lnTo>
                    <a:pt x="584" y="1422"/>
                  </a:lnTo>
                  <a:lnTo>
                    <a:pt x="608" y="1443"/>
                  </a:lnTo>
                  <a:lnTo>
                    <a:pt x="639" y="1462"/>
                  </a:lnTo>
                  <a:lnTo>
                    <a:pt x="671" y="1477"/>
                  </a:lnTo>
                  <a:lnTo>
                    <a:pt x="705" y="1494"/>
                  </a:lnTo>
                  <a:lnTo>
                    <a:pt x="738" y="1507"/>
                  </a:lnTo>
                  <a:lnTo>
                    <a:pt x="770" y="1521"/>
                  </a:lnTo>
                  <a:lnTo>
                    <a:pt x="797" y="1536"/>
                  </a:lnTo>
                  <a:lnTo>
                    <a:pt x="823" y="1553"/>
                  </a:lnTo>
                  <a:lnTo>
                    <a:pt x="842" y="1568"/>
                  </a:lnTo>
                  <a:lnTo>
                    <a:pt x="854" y="1589"/>
                  </a:lnTo>
                  <a:lnTo>
                    <a:pt x="859" y="1610"/>
                  </a:lnTo>
                  <a:lnTo>
                    <a:pt x="858" y="1639"/>
                  </a:lnTo>
                  <a:lnTo>
                    <a:pt x="804" y="1656"/>
                  </a:lnTo>
                  <a:lnTo>
                    <a:pt x="753" y="1661"/>
                  </a:lnTo>
                  <a:lnTo>
                    <a:pt x="700" y="1658"/>
                  </a:lnTo>
                  <a:lnTo>
                    <a:pt x="650" y="1646"/>
                  </a:lnTo>
                  <a:lnTo>
                    <a:pt x="601" y="1623"/>
                  </a:lnTo>
                  <a:lnTo>
                    <a:pt x="557" y="1597"/>
                  </a:lnTo>
                  <a:lnTo>
                    <a:pt x="517" y="1563"/>
                  </a:lnTo>
                  <a:lnTo>
                    <a:pt x="485" y="1523"/>
                  </a:lnTo>
                  <a:lnTo>
                    <a:pt x="456" y="1477"/>
                  </a:lnTo>
                  <a:lnTo>
                    <a:pt x="437" y="1429"/>
                  </a:lnTo>
                  <a:lnTo>
                    <a:pt x="428" y="1378"/>
                  </a:lnTo>
                  <a:lnTo>
                    <a:pt x="430" y="1327"/>
                  </a:lnTo>
                  <a:lnTo>
                    <a:pt x="441" y="1272"/>
                  </a:lnTo>
                  <a:lnTo>
                    <a:pt x="464" y="1220"/>
                  </a:lnTo>
                  <a:lnTo>
                    <a:pt x="502" y="1169"/>
                  </a:lnTo>
                  <a:lnTo>
                    <a:pt x="557" y="1122"/>
                  </a:lnTo>
                  <a:lnTo>
                    <a:pt x="432" y="1078"/>
                  </a:lnTo>
                  <a:lnTo>
                    <a:pt x="325" y="1026"/>
                  </a:lnTo>
                  <a:lnTo>
                    <a:pt x="232" y="964"/>
                  </a:lnTo>
                  <a:lnTo>
                    <a:pt x="156" y="895"/>
                  </a:lnTo>
                  <a:lnTo>
                    <a:pt x="93" y="817"/>
                  </a:lnTo>
                  <a:lnTo>
                    <a:pt x="48" y="738"/>
                  </a:lnTo>
                  <a:lnTo>
                    <a:pt x="17" y="654"/>
                  </a:lnTo>
                  <a:lnTo>
                    <a:pt x="2" y="570"/>
                  </a:lnTo>
                  <a:lnTo>
                    <a:pt x="0" y="485"/>
                  </a:lnTo>
                  <a:lnTo>
                    <a:pt x="13" y="401"/>
                  </a:lnTo>
                  <a:lnTo>
                    <a:pt x="42" y="319"/>
                  </a:lnTo>
                  <a:lnTo>
                    <a:pt x="87" y="245"/>
                  </a:lnTo>
                  <a:lnTo>
                    <a:pt x="145" y="175"/>
                  </a:lnTo>
                  <a:lnTo>
                    <a:pt x="219" y="116"/>
                  </a:lnTo>
                  <a:lnTo>
                    <a:pt x="308" y="65"/>
                  </a:lnTo>
                  <a:lnTo>
                    <a:pt x="413" y="27"/>
                  </a:lnTo>
                  <a:lnTo>
                    <a:pt x="413" y="27"/>
                  </a:lnTo>
                  <a:close/>
                </a:path>
              </a:pathLst>
            </a:custGeom>
            <a:solidFill>
              <a:srgbClr val="F5E3E6"/>
            </a:solidFill>
            <a:ln w="9525">
              <a:noFill/>
              <a:round/>
              <a:headEnd/>
              <a:tailEnd/>
            </a:ln>
          </p:spPr>
          <p:txBody>
            <a:bodyPr>
              <a:prstTxWarp prst="textNoShape">
                <a:avLst/>
              </a:prstTxWarp>
            </a:bodyPr>
            <a:lstStyle/>
            <a:p>
              <a:endParaRPr lang="es-MX"/>
            </a:p>
          </p:txBody>
        </p:sp>
        <p:sp>
          <p:nvSpPr>
            <p:cNvPr id="324777" name="Freeform 169"/>
            <p:cNvSpPr>
              <a:spLocks/>
            </p:cNvSpPr>
            <p:nvPr/>
          </p:nvSpPr>
          <p:spPr bwMode="auto">
            <a:xfrm>
              <a:off x="3693" y="1286"/>
              <a:ext cx="197" cy="291"/>
            </a:xfrm>
            <a:custGeom>
              <a:avLst/>
              <a:gdLst/>
              <a:ahLst/>
              <a:cxnLst>
                <a:cxn ang="0">
                  <a:pos x="122" y="12"/>
                </a:cxn>
                <a:cxn ang="0">
                  <a:pos x="133" y="10"/>
                </a:cxn>
                <a:cxn ang="0">
                  <a:pos x="148" y="6"/>
                </a:cxn>
                <a:cxn ang="0">
                  <a:pos x="162" y="2"/>
                </a:cxn>
                <a:cxn ang="0">
                  <a:pos x="175" y="2"/>
                </a:cxn>
                <a:cxn ang="0">
                  <a:pos x="183" y="0"/>
                </a:cxn>
                <a:cxn ang="0">
                  <a:pos x="188" y="6"/>
                </a:cxn>
                <a:cxn ang="0">
                  <a:pos x="186" y="15"/>
                </a:cxn>
                <a:cxn ang="0">
                  <a:pos x="179" y="33"/>
                </a:cxn>
                <a:cxn ang="0">
                  <a:pos x="133" y="44"/>
                </a:cxn>
                <a:cxn ang="0">
                  <a:pos x="101" y="69"/>
                </a:cxn>
                <a:cxn ang="0">
                  <a:pos x="76" y="101"/>
                </a:cxn>
                <a:cxn ang="0">
                  <a:pos x="61" y="141"/>
                </a:cxn>
                <a:cxn ang="0">
                  <a:pos x="53" y="183"/>
                </a:cxn>
                <a:cxn ang="0">
                  <a:pos x="55" y="232"/>
                </a:cxn>
                <a:cxn ang="0">
                  <a:pos x="65" y="282"/>
                </a:cxn>
                <a:cxn ang="0">
                  <a:pos x="82" y="335"/>
                </a:cxn>
                <a:cxn ang="0">
                  <a:pos x="103" y="382"/>
                </a:cxn>
                <a:cxn ang="0">
                  <a:pos x="131" y="430"/>
                </a:cxn>
                <a:cxn ang="0">
                  <a:pos x="164" y="470"/>
                </a:cxn>
                <a:cxn ang="0">
                  <a:pos x="203" y="508"/>
                </a:cxn>
                <a:cxn ang="0">
                  <a:pos x="243" y="536"/>
                </a:cxn>
                <a:cxn ang="0">
                  <a:pos x="291" y="557"/>
                </a:cxn>
                <a:cxn ang="0">
                  <a:pos x="340" y="565"/>
                </a:cxn>
                <a:cxn ang="0">
                  <a:pos x="396" y="563"/>
                </a:cxn>
                <a:cxn ang="0">
                  <a:pos x="386" y="565"/>
                </a:cxn>
                <a:cxn ang="0">
                  <a:pos x="371" y="569"/>
                </a:cxn>
                <a:cxn ang="0">
                  <a:pos x="354" y="570"/>
                </a:cxn>
                <a:cxn ang="0">
                  <a:pos x="335" y="576"/>
                </a:cxn>
                <a:cxn ang="0">
                  <a:pos x="323" y="576"/>
                </a:cxn>
                <a:cxn ang="0">
                  <a:pos x="312" y="578"/>
                </a:cxn>
                <a:cxn ang="0">
                  <a:pos x="302" y="578"/>
                </a:cxn>
                <a:cxn ang="0">
                  <a:pos x="293" y="580"/>
                </a:cxn>
                <a:cxn ang="0">
                  <a:pos x="278" y="582"/>
                </a:cxn>
                <a:cxn ang="0">
                  <a:pos x="268" y="584"/>
                </a:cxn>
                <a:cxn ang="0">
                  <a:pos x="215" y="580"/>
                </a:cxn>
                <a:cxn ang="0">
                  <a:pos x="169" y="569"/>
                </a:cxn>
                <a:cxn ang="0">
                  <a:pos x="127" y="548"/>
                </a:cxn>
                <a:cxn ang="0">
                  <a:pos x="93" y="521"/>
                </a:cxn>
                <a:cxn ang="0">
                  <a:pos x="63" y="485"/>
                </a:cxn>
                <a:cxn ang="0">
                  <a:pos x="40" y="447"/>
                </a:cxn>
                <a:cxn ang="0">
                  <a:pos x="23" y="401"/>
                </a:cxn>
                <a:cxn ang="0">
                  <a:pos x="11" y="358"/>
                </a:cxn>
                <a:cxn ang="0">
                  <a:pos x="2" y="308"/>
                </a:cxn>
                <a:cxn ang="0">
                  <a:pos x="0" y="259"/>
                </a:cxn>
                <a:cxn ang="0">
                  <a:pos x="2" y="209"/>
                </a:cxn>
                <a:cxn ang="0">
                  <a:pos x="11" y="166"/>
                </a:cxn>
                <a:cxn ang="0">
                  <a:pos x="23" y="120"/>
                </a:cxn>
                <a:cxn ang="0">
                  <a:pos x="40" y="82"/>
                </a:cxn>
                <a:cxn ang="0">
                  <a:pos x="63" y="48"/>
                </a:cxn>
                <a:cxn ang="0">
                  <a:pos x="91" y="21"/>
                </a:cxn>
                <a:cxn ang="0">
                  <a:pos x="105" y="15"/>
                </a:cxn>
                <a:cxn ang="0">
                  <a:pos x="122" y="12"/>
                </a:cxn>
                <a:cxn ang="0">
                  <a:pos x="122" y="12"/>
                </a:cxn>
              </a:cxnLst>
              <a:rect l="0" t="0" r="r" b="b"/>
              <a:pathLst>
                <a:path w="396" h="584">
                  <a:moveTo>
                    <a:pt x="122" y="12"/>
                  </a:moveTo>
                  <a:lnTo>
                    <a:pt x="133" y="10"/>
                  </a:lnTo>
                  <a:lnTo>
                    <a:pt x="148" y="6"/>
                  </a:lnTo>
                  <a:lnTo>
                    <a:pt x="162" y="2"/>
                  </a:lnTo>
                  <a:lnTo>
                    <a:pt x="175" y="2"/>
                  </a:lnTo>
                  <a:lnTo>
                    <a:pt x="183" y="0"/>
                  </a:lnTo>
                  <a:lnTo>
                    <a:pt x="188" y="6"/>
                  </a:lnTo>
                  <a:lnTo>
                    <a:pt x="186" y="15"/>
                  </a:lnTo>
                  <a:lnTo>
                    <a:pt x="179" y="33"/>
                  </a:lnTo>
                  <a:lnTo>
                    <a:pt x="133" y="44"/>
                  </a:lnTo>
                  <a:lnTo>
                    <a:pt x="101" y="69"/>
                  </a:lnTo>
                  <a:lnTo>
                    <a:pt x="76" y="101"/>
                  </a:lnTo>
                  <a:lnTo>
                    <a:pt x="61" y="141"/>
                  </a:lnTo>
                  <a:lnTo>
                    <a:pt x="53" y="183"/>
                  </a:lnTo>
                  <a:lnTo>
                    <a:pt x="55" y="232"/>
                  </a:lnTo>
                  <a:lnTo>
                    <a:pt x="65" y="282"/>
                  </a:lnTo>
                  <a:lnTo>
                    <a:pt x="82" y="335"/>
                  </a:lnTo>
                  <a:lnTo>
                    <a:pt x="103" y="382"/>
                  </a:lnTo>
                  <a:lnTo>
                    <a:pt x="131" y="430"/>
                  </a:lnTo>
                  <a:lnTo>
                    <a:pt x="164" y="470"/>
                  </a:lnTo>
                  <a:lnTo>
                    <a:pt x="203" y="508"/>
                  </a:lnTo>
                  <a:lnTo>
                    <a:pt x="243" y="536"/>
                  </a:lnTo>
                  <a:lnTo>
                    <a:pt x="291" y="557"/>
                  </a:lnTo>
                  <a:lnTo>
                    <a:pt x="340" y="565"/>
                  </a:lnTo>
                  <a:lnTo>
                    <a:pt x="396" y="563"/>
                  </a:lnTo>
                  <a:lnTo>
                    <a:pt x="386" y="565"/>
                  </a:lnTo>
                  <a:lnTo>
                    <a:pt x="371" y="569"/>
                  </a:lnTo>
                  <a:lnTo>
                    <a:pt x="354" y="570"/>
                  </a:lnTo>
                  <a:lnTo>
                    <a:pt x="335" y="576"/>
                  </a:lnTo>
                  <a:lnTo>
                    <a:pt x="323" y="576"/>
                  </a:lnTo>
                  <a:lnTo>
                    <a:pt x="312" y="578"/>
                  </a:lnTo>
                  <a:lnTo>
                    <a:pt x="302" y="578"/>
                  </a:lnTo>
                  <a:lnTo>
                    <a:pt x="293" y="580"/>
                  </a:lnTo>
                  <a:lnTo>
                    <a:pt x="278" y="582"/>
                  </a:lnTo>
                  <a:lnTo>
                    <a:pt x="268" y="584"/>
                  </a:lnTo>
                  <a:lnTo>
                    <a:pt x="215" y="580"/>
                  </a:lnTo>
                  <a:lnTo>
                    <a:pt x="169" y="569"/>
                  </a:lnTo>
                  <a:lnTo>
                    <a:pt x="127" y="548"/>
                  </a:lnTo>
                  <a:lnTo>
                    <a:pt x="93" y="521"/>
                  </a:lnTo>
                  <a:lnTo>
                    <a:pt x="63" y="485"/>
                  </a:lnTo>
                  <a:lnTo>
                    <a:pt x="40" y="447"/>
                  </a:lnTo>
                  <a:lnTo>
                    <a:pt x="23" y="401"/>
                  </a:lnTo>
                  <a:lnTo>
                    <a:pt x="11" y="358"/>
                  </a:lnTo>
                  <a:lnTo>
                    <a:pt x="2" y="308"/>
                  </a:lnTo>
                  <a:lnTo>
                    <a:pt x="0" y="259"/>
                  </a:lnTo>
                  <a:lnTo>
                    <a:pt x="2" y="209"/>
                  </a:lnTo>
                  <a:lnTo>
                    <a:pt x="11" y="166"/>
                  </a:lnTo>
                  <a:lnTo>
                    <a:pt x="23" y="120"/>
                  </a:lnTo>
                  <a:lnTo>
                    <a:pt x="40" y="82"/>
                  </a:lnTo>
                  <a:lnTo>
                    <a:pt x="63" y="48"/>
                  </a:lnTo>
                  <a:lnTo>
                    <a:pt x="91" y="21"/>
                  </a:lnTo>
                  <a:lnTo>
                    <a:pt x="105" y="15"/>
                  </a:lnTo>
                  <a:lnTo>
                    <a:pt x="122" y="12"/>
                  </a:lnTo>
                  <a:lnTo>
                    <a:pt x="122" y="12"/>
                  </a:lnTo>
                  <a:close/>
                </a:path>
              </a:pathLst>
            </a:custGeom>
            <a:solidFill>
              <a:srgbClr val="297DB8"/>
            </a:solidFill>
            <a:ln w="9525">
              <a:noFill/>
              <a:round/>
              <a:headEnd/>
              <a:tailEnd/>
            </a:ln>
          </p:spPr>
          <p:txBody>
            <a:bodyPr>
              <a:prstTxWarp prst="textNoShape">
                <a:avLst/>
              </a:prstTxWarp>
            </a:bodyPr>
            <a:lstStyle/>
            <a:p>
              <a:endParaRPr lang="es-MX"/>
            </a:p>
          </p:txBody>
        </p:sp>
        <p:sp>
          <p:nvSpPr>
            <p:cNvPr id="324778" name="Freeform 170"/>
            <p:cNvSpPr>
              <a:spLocks/>
            </p:cNvSpPr>
            <p:nvPr/>
          </p:nvSpPr>
          <p:spPr bwMode="auto">
            <a:xfrm>
              <a:off x="4197" y="1129"/>
              <a:ext cx="280" cy="152"/>
            </a:xfrm>
            <a:custGeom>
              <a:avLst/>
              <a:gdLst/>
              <a:ahLst/>
              <a:cxnLst>
                <a:cxn ang="0">
                  <a:pos x="188" y="22"/>
                </a:cxn>
                <a:cxn ang="0">
                  <a:pos x="222" y="70"/>
                </a:cxn>
                <a:cxn ang="0">
                  <a:pos x="260" y="119"/>
                </a:cxn>
                <a:cxn ang="0">
                  <a:pos x="304" y="167"/>
                </a:cxn>
                <a:cxn ang="0">
                  <a:pos x="348" y="211"/>
                </a:cxn>
                <a:cxn ang="0">
                  <a:pos x="395" y="247"/>
                </a:cxn>
                <a:cxn ang="0">
                  <a:pos x="450" y="271"/>
                </a:cxn>
                <a:cxn ang="0">
                  <a:pos x="507" y="285"/>
                </a:cxn>
                <a:cxn ang="0">
                  <a:pos x="549" y="290"/>
                </a:cxn>
                <a:cxn ang="0">
                  <a:pos x="555" y="298"/>
                </a:cxn>
                <a:cxn ang="0">
                  <a:pos x="545" y="304"/>
                </a:cxn>
                <a:cxn ang="0">
                  <a:pos x="528" y="304"/>
                </a:cxn>
                <a:cxn ang="0">
                  <a:pos x="496" y="296"/>
                </a:cxn>
                <a:cxn ang="0">
                  <a:pos x="441" y="283"/>
                </a:cxn>
                <a:cxn ang="0">
                  <a:pos x="386" y="260"/>
                </a:cxn>
                <a:cxn ang="0">
                  <a:pos x="336" y="230"/>
                </a:cxn>
                <a:cxn ang="0">
                  <a:pos x="289" y="195"/>
                </a:cxn>
                <a:cxn ang="0">
                  <a:pos x="241" y="155"/>
                </a:cxn>
                <a:cxn ang="0">
                  <a:pos x="197" y="112"/>
                </a:cxn>
                <a:cxn ang="0">
                  <a:pos x="157" y="66"/>
                </a:cxn>
                <a:cxn ang="0">
                  <a:pos x="123" y="47"/>
                </a:cxn>
                <a:cxn ang="0">
                  <a:pos x="89" y="55"/>
                </a:cxn>
                <a:cxn ang="0">
                  <a:pos x="55" y="60"/>
                </a:cxn>
                <a:cxn ang="0">
                  <a:pos x="21" y="66"/>
                </a:cxn>
                <a:cxn ang="0">
                  <a:pos x="2" y="64"/>
                </a:cxn>
                <a:cxn ang="0">
                  <a:pos x="19" y="45"/>
                </a:cxn>
                <a:cxn ang="0">
                  <a:pos x="49" y="34"/>
                </a:cxn>
                <a:cxn ang="0">
                  <a:pos x="72" y="28"/>
                </a:cxn>
                <a:cxn ang="0">
                  <a:pos x="93" y="22"/>
                </a:cxn>
                <a:cxn ang="0">
                  <a:pos x="116" y="15"/>
                </a:cxn>
                <a:cxn ang="0">
                  <a:pos x="137" y="9"/>
                </a:cxn>
                <a:cxn ang="0">
                  <a:pos x="159" y="1"/>
                </a:cxn>
                <a:cxn ang="0">
                  <a:pos x="171" y="0"/>
                </a:cxn>
              </a:cxnLst>
              <a:rect l="0" t="0" r="r" b="b"/>
              <a:pathLst>
                <a:path w="559" h="304">
                  <a:moveTo>
                    <a:pt x="171" y="0"/>
                  </a:moveTo>
                  <a:lnTo>
                    <a:pt x="188" y="22"/>
                  </a:lnTo>
                  <a:lnTo>
                    <a:pt x="205" y="45"/>
                  </a:lnTo>
                  <a:lnTo>
                    <a:pt x="222" y="70"/>
                  </a:lnTo>
                  <a:lnTo>
                    <a:pt x="243" y="97"/>
                  </a:lnTo>
                  <a:lnTo>
                    <a:pt x="260" y="119"/>
                  </a:lnTo>
                  <a:lnTo>
                    <a:pt x="281" y="144"/>
                  </a:lnTo>
                  <a:lnTo>
                    <a:pt x="304" y="167"/>
                  </a:lnTo>
                  <a:lnTo>
                    <a:pt x="327" y="192"/>
                  </a:lnTo>
                  <a:lnTo>
                    <a:pt x="348" y="211"/>
                  </a:lnTo>
                  <a:lnTo>
                    <a:pt x="372" y="230"/>
                  </a:lnTo>
                  <a:lnTo>
                    <a:pt x="395" y="247"/>
                  </a:lnTo>
                  <a:lnTo>
                    <a:pt x="424" y="262"/>
                  </a:lnTo>
                  <a:lnTo>
                    <a:pt x="450" y="271"/>
                  </a:lnTo>
                  <a:lnTo>
                    <a:pt x="479" y="281"/>
                  </a:lnTo>
                  <a:lnTo>
                    <a:pt x="507" y="285"/>
                  </a:lnTo>
                  <a:lnTo>
                    <a:pt x="542" y="289"/>
                  </a:lnTo>
                  <a:lnTo>
                    <a:pt x="549" y="290"/>
                  </a:lnTo>
                  <a:lnTo>
                    <a:pt x="559" y="294"/>
                  </a:lnTo>
                  <a:lnTo>
                    <a:pt x="555" y="298"/>
                  </a:lnTo>
                  <a:lnTo>
                    <a:pt x="553" y="304"/>
                  </a:lnTo>
                  <a:lnTo>
                    <a:pt x="545" y="304"/>
                  </a:lnTo>
                  <a:lnTo>
                    <a:pt x="538" y="304"/>
                  </a:lnTo>
                  <a:lnTo>
                    <a:pt x="528" y="304"/>
                  </a:lnTo>
                  <a:lnTo>
                    <a:pt x="526" y="304"/>
                  </a:lnTo>
                  <a:lnTo>
                    <a:pt x="496" y="296"/>
                  </a:lnTo>
                  <a:lnTo>
                    <a:pt x="467" y="290"/>
                  </a:lnTo>
                  <a:lnTo>
                    <a:pt x="441" y="283"/>
                  </a:lnTo>
                  <a:lnTo>
                    <a:pt x="414" y="273"/>
                  </a:lnTo>
                  <a:lnTo>
                    <a:pt x="386" y="260"/>
                  </a:lnTo>
                  <a:lnTo>
                    <a:pt x="361" y="247"/>
                  </a:lnTo>
                  <a:lnTo>
                    <a:pt x="336" y="230"/>
                  </a:lnTo>
                  <a:lnTo>
                    <a:pt x="313" y="214"/>
                  </a:lnTo>
                  <a:lnTo>
                    <a:pt x="289" y="195"/>
                  </a:lnTo>
                  <a:lnTo>
                    <a:pt x="264" y="176"/>
                  </a:lnTo>
                  <a:lnTo>
                    <a:pt x="241" y="155"/>
                  </a:lnTo>
                  <a:lnTo>
                    <a:pt x="220" y="135"/>
                  </a:lnTo>
                  <a:lnTo>
                    <a:pt x="197" y="112"/>
                  </a:lnTo>
                  <a:lnTo>
                    <a:pt x="178" y="89"/>
                  </a:lnTo>
                  <a:lnTo>
                    <a:pt x="157" y="66"/>
                  </a:lnTo>
                  <a:lnTo>
                    <a:pt x="140" y="43"/>
                  </a:lnTo>
                  <a:lnTo>
                    <a:pt x="123" y="47"/>
                  </a:lnTo>
                  <a:lnTo>
                    <a:pt x="106" y="51"/>
                  </a:lnTo>
                  <a:lnTo>
                    <a:pt x="89" y="55"/>
                  </a:lnTo>
                  <a:lnTo>
                    <a:pt x="72" y="59"/>
                  </a:lnTo>
                  <a:lnTo>
                    <a:pt x="55" y="60"/>
                  </a:lnTo>
                  <a:lnTo>
                    <a:pt x="38" y="64"/>
                  </a:lnTo>
                  <a:lnTo>
                    <a:pt x="21" y="66"/>
                  </a:lnTo>
                  <a:lnTo>
                    <a:pt x="5" y="70"/>
                  </a:lnTo>
                  <a:lnTo>
                    <a:pt x="2" y="64"/>
                  </a:lnTo>
                  <a:lnTo>
                    <a:pt x="0" y="57"/>
                  </a:lnTo>
                  <a:lnTo>
                    <a:pt x="19" y="45"/>
                  </a:lnTo>
                  <a:lnTo>
                    <a:pt x="40" y="38"/>
                  </a:lnTo>
                  <a:lnTo>
                    <a:pt x="49" y="34"/>
                  </a:lnTo>
                  <a:lnTo>
                    <a:pt x="60" y="32"/>
                  </a:lnTo>
                  <a:lnTo>
                    <a:pt x="72" y="28"/>
                  </a:lnTo>
                  <a:lnTo>
                    <a:pt x="83" y="26"/>
                  </a:lnTo>
                  <a:lnTo>
                    <a:pt x="93" y="22"/>
                  </a:lnTo>
                  <a:lnTo>
                    <a:pt x="104" y="19"/>
                  </a:lnTo>
                  <a:lnTo>
                    <a:pt x="116" y="15"/>
                  </a:lnTo>
                  <a:lnTo>
                    <a:pt x="127" y="13"/>
                  </a:lnTo>
                  <a:lnTo>
                    <a:pt x="137" y="9"/>
                  </a:lnTo>
                  <a:lnTo>
                    <a:pt x="148" y="5"/>
                  </a:lnTo>
                  <a:lnTo>
                    <a:pt x="159" y="1"/>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79" name="Freeform 171"/>
            <p:cNvSpPr>
              <a:spLocks/>
            </p:cNvSpPr>
            <p:nvPr/>
          </p:nvSpPr>
          <p:spPr bwMode="auto">
            <a:xfrm>
              <a:off x="4404" y="1381"/>
              <a:ext cx="596" cy="467"/>
            </a:xfrm>
            <a:custGeom>
              <a:avLst/>
              <a:gdLst/>
              <a:ahLst/>
              <a:cxnLst>
                <a:cxn ang="0">
                  <a:pos x="164" y="10"/>
                </a:cxn>
                <a:cxn ang="0">
                  <a:pos x="152" y="35"/>
                </a:cxn>
                <a:cxn ang="0">
                  <a:pos x="141" y="65"/>
                </a:cxn>
                <a:cxn ang="0">
                  <a:pos x="130" y="99"/>
                </a:cxn>
                <a:cxn ang="0">
                  <a:pos x="120" y="133"/>
                </a:cxn>
                <a:cxn ang="0">
                  <a:pos x="112" y="169"/>
                </a:cxn>
                <a:cxn ang="0">
                  <a:pos x="109" y="208"/>
                </a:cxn>
                <a:cxn ang="0">
                  <a:pos x="107" y="246"/>
                </a:cxn>
                <a:cxn ang="0">
                  <a:pos x="118" y="356"/>
                </a:cxn>
                <a:cxn ang="0">
                  <a:pos x="181" y="517"/>
                </a:cxn>
                <a:cxn ang="0">
                  <a:pos x="289" y="647"/>
                </a:cxn>
                <a:cxn ang="0">
                  <a:pos x="434" y="742"/>
                </a:cxn>
                <a:cxn ang="0">
                  <a:pos x="597" y="801"/>
                </a:cxn>
                <a:cxn ang="0">
                  <a:pos x="770" y="818"/>
                </a:cxn>
                <a:cxn ang="0">
                  <a:pos x="943" y="793"/>
                </a:cxn>
                <a:cxn ang="0">
                  <a:pos x="1099" y="723"/>
                </a:cxn>
                <a:cxn ang="0">
                  <a:pos x="1181" y="673"/>
                </a:cxn>
                <a:cxn ang="0">
                  <a:pos x="1192" y="694"/>
                </a:cxn>
                <a:cxn ang="0">
                  <a:pos x="1175" y="719"/>
                </a:cxn>
                <a:cxn ang="0">
                  <a:pos x="1151" y="740"/>
                </a:cxn>
                <a:cxn ang="0">
                  <a:pos x="1126" y="763"/>
                </a:cxn>
                <a:cxn ang="0">
                  <a:pos x="1132" y="778"/>
                </a:cxn>
                <a:cxn ang="0">
                  <a:pos x="1166" y="783"/>
                </a:cxn>
                <a:cxn ang="0">
                  <a:pos x="1147" y="806"/>
                </a:cxn>
                <a:cxn ang="0">
                  <a:pos x="1088" y="844"/>
                </a:cxn>
                <a:cxn ang="0">
                  <a:pos x="1029" y="875"/>
                </a:cxn>
                <a:cxn ang="0">
                  <a:pos x="970" y="898"/>
                </a:cxn>
                <a:cxn ang="0">
                  <a:pos x="909" y="915"/>
                </a:cxn>
                <a:cxn ang="0">
                  <a:pos x="844" y="926"/>
                </a:cxn>
                <a:cxn ang="0">
                  <a:pos x="776" y="934"/>
                </a:cxn>
                <a:cxn ang="0">
                  <a:pos x="708" y="936"/>
                </a:cxn>
                <a:cxn ang="0">
                  <a:pos x="599" y="926"/>
                </a:cxn>
                <a:cxn ang="0">
                  <a:pos x="455" y="886"/>
                </a:cxn>
                <a:cxn ang="0">
                  <a:pos x="318" y="816"/>
                </a:cxn>
                <a:cxn ang="0">
                  <a:pos x="198" y="721"/>
                </a:cxn>
                <a:cxn ang="0">
                  <a:pos x="99" y="605"/>
                </a:cxn>
                <a:cxn ang="0">
                  <a:pos x="31" y="474"/>
                </a:cxn>
                <a:cxn ang="0">
                  <a:pos x="0" y="331"/>
                </a:cxn>
                <a:cxn ang="0">
                  <a:pos x="15" y="187"/>
                </a:cxn>
                <a:cxn ang="0">
                  <a:pos x="48" y="103"/>
                </a:cxn>
                <a:cxn ang="0">
                  <a:pos x="71" y="78"/>
                </a:cxn>
                <a:cxn ang="0">
                  <a:pos x="72" y="90"/>
                </a:cxn>
                <a:cxn ang="0">
                  <a:pos x="61" y="122"/>
                </a:cxn>
                <a:cxn ang="0">
                  <a:pos x="50" y="160"/>
                </a:cxn>
                <a:cxn ang="0">
                  <a:pos x="42" y="206"/>
                </a:cxn>
                <a:cxn ang="0">
                  <a:pos x="40" y="257"/>
                </a:cxn>
                <a:cxn ang="0">
                  <a:pos x="48" y="318"/>
                </a:cxn>
                <a:cxn ang="0">
                  <a:pos x="65" y="392"/>
                </a:cxn>
                <a:cxn ang="0">
                  <a:pos x="93" y="477"/>
                </a:cxn>
                <a:cxn ang="0">
                  <a:pos x="103" y="496"/>
                </a:cxn>
                <a:cxn ang="0">
                  <a:pos x="88" y="430"/>
                </a:cxn>
                <a:cxn ang="0">
                  <a:pos x="76" y="360"/>
                </a:cxn>
                <a:cxn ang="0">
                  <a:pos x="71" y="291"/>
                </a:cxn>
                <a:cxn ang="0">
                  <a:pos x="72" y="221"/>
                </a:cxn>
                <a:cxn ang="0">
                  <a:pos x="84" y="150"/>
                </a:cxn>
                <a:cxn ang="0">
                  <a:pos x="107" y="84"/>
                </a:cxn>
                <a:cxn ang="0">
                  <a:pos x="145" y="25"/>
                </a:cxn>
                <a:cxn ang="0">
                  <a:pos x="171" y="0"/>
                </a:cxn>
              </a:cxnLst>
              <a:rect l="0" t="0" r="r" b="b"/>
              <a:pathLst>
                <a:path w="1192" h="936">
                  <a:moveTo>
                    <a:pt x="171" y="0"/>
                  </a:moveTo>
                  <a:lnTo>
                    <a:pt x="164" y="10"/>
                  </a:lnTo>
                  <a:lnTo>
                    <a:pt x="158" y="23"/>
                  </a:lnTo>
                  <a:lnTo>
                    <a:pt x="152" y="35"/>
                  </a:lnTo>
                  <a:lnTo>
                    <a:pt x="147" y="52"/>
                  </a:lnTo>
                  <a:lnTo>
                    <a:pt x="141" y="65"/>
                  </a:lnTo>
                  <a:lnTo>
                    <a:pt x="135" y="82"/>
                  </a:lnTo>
                  <a:lnTo>
                    <a:pt x="130" y="99"/>
                  </a:lnTo>
                  <a:lnTo>
                    <a:pt x="126" y="116"/>
                  </a:lnTo>
                  <a:lnTo>
                    <a:pt x="120" y="133"/>
                  </a:lnTo>
                  <a:lnTo>
                    <a:pt x="116" y="150"/>
                  </a:lnTo>
                  <a:lnTo>
                    <a:pt x="112" y="169"/>
                  </a:lnTo>
                  <a:lnTo>
                    <a:pt x="111" y="190"/>
                  </a:lnTo>
                  <a:lnTo>
                    <a:pt x="109" y="208"/>
                  </a:lnTo>
                  <a:lnTo>
                    <a:pt x="107" y="228"/>
                  </a:lnTo>
                  <a:lnTo>
                    <a:pt x="107" y="246"/>
                  </a:lnTo>
                  <a:lnTo>
                    <a:pt x="109" y="266"/>
                  </a:lnTo>
                  <a:lnTo>
                    <a:pt x="118" y="356"/>
                  </a:lnTo>
                  <a:lnTo>
                    <a:pt x="143" y="441"/>
                  </a:lnTo>
                  <a:lnTo>
                    <a:pt x="181" y="517"/>
                  </a:lnTo>
                  <a:lnTo>
                    <a:pt x="232" y="588"/>
                  </a:lnTo>
                  <a:lnTo>
                    <a:pt x="289" y="647"/>
                  </a:lnTo>
                  <a:lnTo>
                    <a:pt x="360" y="700"/>
                  </a:lnTo>
                  <a:lnTo>
                    <a:pt x="434" y="742"/>
                  </a:lnTo>
                  <a:lnTo>
                    <a:pt x="515" y="778"/>
                  </a:lnTo>
                  <a:lnTo>
                    <a:pt x="597" y="801"/>
                  </a:lnTo>
                  <a:lnTo>
                    <a:pt x="685" y="814"/>
                  </a:lnTo>
                  <a:lnTo>
                    <a:pt x="770" y="818"/>
                  </a:lnTo>
                  <a:lnTo>
                    <a:pt x="860" y="812"/>
                  </a:lnTo>
                  <a:lnTo>
                    <a:pt x="943" y="793"/>
                  </a:lnTo>
                  <a:lnTo>
                    <a:pt x="1025" y="764"/>
                  </a:lnTo>
                  <a:lnTo>
                    <a:pt x="1099" y="723"/>
                  </a:lnTo>
                  <a:lnTo>
                    <a:pt x="1171" y="669"/>
                  </a:lnTo>
                  <a:lnTo>
                    <a:pt x="1181" y="673"/>
                  </a:lnTo>
                  <a:lnTo>
                    <a:pt x="1192" y="679"/>
                  </a:lnTo>
                  <a:lnTo>
                    <a:pt x="1192" y="694"/>
                  </a:lnTo>
                  <a:lnTo>
                    <a:pt x="1187" y="709"/>
                  </a:lnTo>
                  <a:lnTo>
                    <a:pt x="1175" y="719"/>
                  </a:lnTo>
                  <a:lnTo>
                    <a:pt x="1166" y="730"/>
                  </a:lnTo>
                  <a:lnTo>
                    <a:pt x="1151" y="740"/>
                  </a:lnTo>
                  <a:lnTo>
                    <a:pt x="1139" y="751"/>
                  </a:lnTo>
                  <a:lnTo>
                    <a:pt x="1126" y="763"/>
                  </a:lnTo>
                  <a:lnTo>
                    <a:pt x="1120" y="778"/>
                  </a:lnTo>
                  <a:lnTo>
                    <a:pt x="1132" y="778"/>
                  </a:lnTo>
                  <a:lnTo>
                    <a:pt x="1151" y="780"/>
                  </a:lnTo>
                  <a:lnTo>
                    <a:pt x="1166" y="783"/>
                  </a:lnTo>
                  <a:lnTo>
                    <a:pt x="1177" y="787"/>
                  </a:lnTo>
                  <a:lnTo>
                    <a:pt x="1147" y="806"/>
                  </a:lnTo>
                  <a:lnTo>
                    <a:pt x="1118" y="827"/>
                  </a:lnTo>
                  <a:lnTo>
                    <a:pt x="1088" y="844"/>
                  </a:lnTo>
                  <a:lnTo>
                    <a:pt x="1059" y="861"/>
                  </a:lnTo>
                  <a:lnTo>
                    <a:pt x="1029" y="875"/>
                  </a:lnTo>
                  <a:lnTo>
                    <a:pt x="998" y="888"/>
                  </a:lnTo>
                  <a:lnTo>
                    <a:pt x="970" y="898"/>
                  </a:lnTo>
                  <a:lnTo>
                    <a:pt x="941" y="909"/>
                  </a:lnTo>
                  <a:lnTo>
                    <a:pt x="909" y="915"/>
                  </a:lnTo>
                  <a:lnTo>
                    <a:pt x="877" y="922"/>
                  </a:lnTo>
                  <a:lnTo>
                    <a:pt x="844" y="926"/>
                  </a:lnTo>
                  <a:lnTo>
                    <a:pt x="812" y="932"/>
                  </a:lnTo>
                  <a:lnTo>
                    <a:pt x="776" y="934"/>
                  </a:lnTo>
                  <a:lnTo>
                    <a:pt x="742" y="936"/>
                  </a:lnTo>
                  <a:lnTo>
                    <a:pt x="708" y="936"/>
                  </a:lnTo>
                  <a:lnTo>
                    <a:pt x="673" y="936"/>
                  </a:lnTo>
                  <a:lnTo>
                    <a:pt x="599" y="926"/>
                  </a:lnTo>
                  <a:lnTo>
                    <a:pt x="527" y="911"/>
                  </a:lnTo>
                  <a:lnTo>
                    <a:pt x="455" y="886"/>
                  </a:lnTo>
                  <a:lnTo>
                    <a:pt x="386" y="856"/>
                  </a:lnTo>
                  <a:lnTo>
                    <a:pt x="318" y="816"/>
                  </a:lnTo>
                  <a:lnTo>
                    <a:pt x="255" y="772"/>
                  </a:lnTo>
                  <a:lnTo>
                    <a:pt x="198" y="721"/>
                  </a:lnTo>
                  <a:lnTo>
                    <a:pt x="147" y="668"/>
                  </a:lnTo>
                  <a:lnTo>
                    <a:pt x="99" y="605"/>
                  </a:lnTo>
                  <a:lnTo>
                    <a:pt x="61" y="542"/>
                  </a:lnTo>
                  <a:lnTo>
                    <a:pt x="31" y="474"/>
                  </a:lnTo>
                  <a:lnTo>
                    <a:pt x="12" y="405"/>
                  </a:lnTo>
                  <a:lnTo>
                    <a:pt x="0" y="331"/>
                  </a:lnTo>
                  <a:lnTo>
                    <a:pt x="2" y="259"/>
                  </a:lnTo>
                  <a:lnTo>
                    <a:pt x="15" y="187"/>
                  </a:lnTo>
                  <a:lnTo>
                    <a:pt x="44" y="114"/>
                  </a:lnTo>
                  <a:lnTo>
                    <a:pt x="48" y="103"/>
                  </a:lnTo>
                  <a:lnTo>
                    <a:pt x="59" y="90"/>
                  </a:lnTo>
                  <a:lnTo>
                    <a:pt x="71" y="78"/>
                  </a:lnTo>
                  <a:lnTo>
                    <a:pt x="80" y="74"/>
                  </a:lnTo>
                  <a:lnTo>
                    <a:pt x="72" y="90"/>
                  </a:lnTo>
                  <a:lnTo>
                    <a:pt x="67" y="105"/>
                  </a:lnTo>
                  <a:lnTo>
                    <a:pt x="61" y="122"/>
                  </a:lnTo>
                  <a:lnTo>
                    <a:pt x="55" y="141"/>
                  </a:lnTo>
                  <a:lnTo>
                    <a:pt x="50" y="160"/>
                  </a:lnTo>
                  <a:lnTo>
                    <a:pt x="46" y="183"/>
                  </a:lnTo>
                  <a:lnTo>
                    <a:pt x="42" y="206"/>
                  </a:lnTo>
                  <a:lnTo>
                    <a:pt x="42" y="232"/>
                  </a:lnTo>
                  <a:lnTo>
                    <a:pt x="40" y="257"/>
                  </a:lnTo>
                  <a:lnTo>
                    <a:pt x="42" y="287"/>
                  </a:lnTo>
                  <a:lnTo>
                    <a:pt x="48" y="318"/>
                  </a:lnTo>
                  <a:lnTo>
                    <a:pt x="55" y="354"/>
                  </a:lnTo>
                  <a:lnTo>
                    <a:pt x="65" y="392"/>
                  </a:lnTo>
                  <a:lnTo>
                    <a:pt x="78" y="434"/>
                  </a:lnTo>
                  <a:lnTo>
                    <a:pt x="93" y="477"/>
                  </a:lnTo>
                  <a:lnTo>
                    <a:pt x="114" y="529"/>
                  </a:lnTo>
                  <a:lnTo>
                    <a:pt x="103" y="496"/>
                  </a:lnTo>
                  <a:lnTo>
                    <a:pt x="95" y="464"/>
                  </a:lnTo>
                  <a:lnTo>
                    <a:pt x="88" y="430"/>
                  </a:lnTo>
                  <a:lnTo>
                    <a:pt x="82" y="396"/>
                  </a:lnTo>
                  <a:lnTo>
                    <a:pt x="76" y="360"/>
                  </a:lnTo>
                  <a:lnTo>
                    <a:pt x="72" y="325"/>
                  </a:lnTo>
                  <a:lnTo>
                    <a:pt x="71" y="291"/>
                  </a:lnTo>
                  <a:lnTo>
                    <a:pt x="72" y="257"/>
                  </a:lnTo>
                  <a:lnTo>
                    <a:pt x="72" y="221"/>
                  </a:lnTo>
                  <a:lnTo>
                    <a:pt x="78" y="185"/>
                  </a:lnTo>
                  <a:lnTo>
                    <a:pt x="84" y="150"/>
                  </a:lnTo>
                  <a:lnTo>
                    <a:pt x="95" y="118"/>
                  </a:lnTo>
                  <a:lnTo>
                    <a:pt x="107" y="84"/>
                  </a:lnTo>
                  <a:lnTo>
                    <a:pt x="124" y="55"/>
                  </a:lnTo>
                  <a:lnTo>
                    <a:pt x="145" y="25"/>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80" name="Freeform 172"/>
            <p:cNvSpPr>
              <a:spLocks/>
            </p:cNvSpPr>
            <p:nvPr/>
          </p:nvSpPr>
          <p:spPr bwMode="auto">
            <a:xfrm>
              <a:off x="4864" y="1630"/>
              <a:ext cx="208" cy="149"/>
            </a:xfrm>
            <a:custGeom>
              <a:avLst/>
              <a:gdLst/>
              <a:ahLst/>
              <a:cxnLst>
                <a:cxn ang="0">
                  <a:pos x="0" y="21"/>
                </a:cxn>
                <a:cxn ang="0">
                  <a:pos x="4" y="23"/>
                </a:cxn>
                <a:cxn ang="0">
                  <a:pos x="10" y="29"/>
                </a:cxn>
                <a:cxn ang="0">
                  <a:pos x="20" y="35"/>
                </a:cxn>
                <a:cxn ang="0">
                  <a:pos x="31" y="44"/>
                </a:cxn>
                <a:cxn ang="0">
                  <a:pos x="42" y="54"/>
                </a:cxn>
                <a:cxn ang="0">
                  <a:pos x="54" y="65"/>
                </a:cxn>
                <a:cxn ang="0">
                  <a:pos x="69" y="78"/>
                </a:cxn>
                <a:cxn ang="0">
                  <a:pos x="86" y="92"/>
                </a:cxn>
                <a:cxn ang="0">
                  <a:pos x="103" y="103"/>
                </a:cxn>
                <a:cxn ang="0">
                  <a:pos x="116" y="116"/>
                </a:cxn>
                <a:cxn ang="0">
                  <a:pos x="132" y="128"/>
                </a:cxn>
                <a:cxn ang="0">
                  <a:pos x="147" y="139"/>
                </a:cxn>
                <a:cxn ang="0">
                  <a:pos x="160" y="147"/>
                </a:cxn>
                <a:cxn ang="0">
                  <a:pos x="174" y="154"/>
                </a:cxn>
                <a:cxn ang="0">
                  <a:pos x="185" y="160"/>
                </a:cxn>
                <a:cxn ang="0">
                  <a:pos x="196" y="166"/>
                </a:cxn>
                <a:cxn ang="0">
                  <a:pos x="212" y="170"/>
                </a:cxn>
                <a:cxn ang="0">
                  <a:pos x="229" y="179"/>
                </a:cxn>
                <a:cxn ang="0">
                  <a:pos x="244" y="189"/>
                </a:cxn>
                <a:cxn ang="0">
                  <a:pos x="257" y="198"/>
                </a:cxn>
                <a:cxn ang="0">
                  <a:pos x="267" y="206"/>
                </a:cxn>
                <a:cxn ang="0">
                  <a:pos x="276" y="215"/>
                </a:cxn>
                <a:cxn ang="0">
                  <a:pos x="280" y="219"/>
                </a:cxn>
                <a:cxn ang="0">
                  <a:pos x="284" y="223"/>
                </a:cxn>
                <a:cxn ang="0">
                  <a:pos x="269" y="268"/>
                </a:cxn>
                <a:cxn ang="0">
                  <a:pos x="324" y="299"/>
                </a:cxn>
                <a:cxn ang="0">
                  <a:pos x="417" y="113"/>
                </a:cxn>
                <a:cxn ang="0">
                  <a:pos x="404" y="48"/>
                </a:cxn>
                <a:cxn ang="0">
                  <a:pos x="324" y="171"/>
                </a:cxn>
                <a:cxn ang="0">
                  <a:pos x="318" y="168"/>
                </a:cxn>
                <a:cxn ang="0">
                  <a:pos x="305" y="164"/>
                </a:cxn>
                <a:cxn ang="0">
                  <a:pos x="293" y="158"/>
                </a:cxn>
                <a:cxn ang="0">
                  <a:pos x="284" y="154"/>
                </a:cxn>
                <a:cxn ang="0">
                  <a:pos x="270" y="149"/>
                </a:cxn>
                <a:cxn ang="0">
                  <a:pos x="259" y="145"/>
                </a:cxn>
                <a:cxn ang="0">
                  <a:pos x="244" y="137"/>
                </a:cxn>
                <a:cxn ang="0">
                  <a:pos x="231" y="132"/>
                </a:cxn>
                <a:cxn ang="0">
                  <a:pos x="217" y="126"/>
                </a:cxn>
                <a:cxn ang="0">
                  <a:pos x="204" y="120"/>
                </a:cxn>
                <a:cxn ang="0">
                  <a:pos x="191" y="114"/>
                </a:cxn>
                <a:cxn ang="0">
                  <a:pos x="177" y="109"/>
                </a:cxn>
                <a:cxn ang="0">
                  <a:pos x="166" y="103"/>
                </a:cxn>
                <a:cxn ang="0">
                  <a:pos x="158" y="97"/>
                </a:cxn>
                <a:cxn ang="0">
                  <a:pos x="147" y="90"/>
                </a:cxn>
                <a:cxn ang="0">
                  <a:pos x="135" y="82"/>
                </a:cxn>
                <a:cxn ang="0">
                  <a:pos x="122" y="74"/>
                </a:cxn>
                <a:cxn ang="0">
                  <a:pos x="113" y="69"/>
                </a:cxn>
                <a:cxn ang="0">
                  <a:pos x="96" y="59"/>
                </a:cxn>
                <a:cxn ang="0">
                  <a:pos x="84" y="52"/>
                </a:cxn>
                <a:cxn ang="0">
                  <a:pos x="69" y="42"/>
                </a:cxn>
                <a:cxn ang="0">
                  <a:pos x="59" y="36"/>
                </a:cxn>
                <a:cxn ang="0">
                  <a:pos x="44" y="27"/>
                </a:cxn>
                <a:cxn ang="0">
                  <a:pos x="33" y="19"/>
                </a:cxn>
                <a:cxn ang="0">
                  <a:pos x="23" y="14"/>
                </a:cxn>
                <a:cxn ang="0">
                  <a:pos x="16" y="10"/>
                </a:cxn>
                <a:cxn ang="0">
                  <a:pos x="4" y="2"/>
                </a:cxn>
                <a:cxn ang="0">
                  <a:pos x="0" y="0"/>
                </a:cxn>
                <a:cxn ang="0">
                  <a:pos x="0" y="21"/>
                </a:cxn>
                <a:cxn ang="0">
                  <a:pos x="0" y="21"/>
                </a:cxn>
              </a:cxnLst>
              <a:rect l="0" t="0" r="r" b="b"/>
              <a:pathLst>
                <a:path w="417" h="299">
                  <a:moveTo>
                    <a:pt x="0" y="21"/>
                  </a:moveTo>
                  <a:lnTo>
                    <a:pt x="4" y="23"/>
                  </a:lnTo>
                  <a:lnTo>
                    <a:pt x="10" y="29"/>
                  </a:lnTo>
                  <a:lnTo>
                    <a:pt x="20" y="35"/>
                  </a:lnTo>
                  <a:lnTo>
                    <a:pt x="31" y="44"/>
                  </a:lnTo>
                  <a:lnTo>
                    <a:pt x="42" y="54"/>
                  </a:lnTo>
                  <a:lnTo>
                    <a:pt x="54" y="65"/>
                  </a:lnTo>
                  <a:lnTo>
                    <a:pt x="69" y="78"/>
                  </a:lnTo>
                  <a:lnTo>
                    <a:pt x="86" y="92"/>
                  </a:lnTo>
                  <a:lnTo>
                    <a:pt x="103" y="103"/>
                  </a:lnTo>
                  <a:lnTo>
                    <a:pt x="116" y="116"/>
                  </a:lnTo>
                  <a:lnTo>
                    <a:pt x="132" y="128"/>
                  </a:lnTo>
                  <a:lnTo>
                    <a:pt x="147" y="139"/>
                  </a:lnTo>
                  <a:lnTo>
                    <a:pt x="160" y="147"/>
                  </a:lnTo>
                  <a:lnTo>
                    <a:pt x="174" y="154"/>
                  </a:lnTo>
                  <a:lnTo>
                    <a:pt x="185" y="160"/>
                  </a:lnTo>
                  <a:lnTo>
                    <a:pt x="196" y="166"/>
                  </a:lnTo>
                  <a:lnTo>
                    <a:pt x="212" y="170"/>
                  </a:lnTo>
                  <a:lnTo>
                    <a:pt x="229" y="179"/>
                  </a:lnTo>
                  <a:lnTo>
                    <a:pt x="244" y="189"/>
                  </a:lnTo>
                  <a:lnTo>
                    <a:pt x="257" y="198"/>
                  </a:lnTo>
                  <a:lnTo>
                    <a:pt x="267" y="206"/>
                  </a:lnTo>
                  <a:lnTo>
                    <a:pt x="276" y="215"/>
                  </a:lnTo>
                  <a:lnTo>
                    <a:pt x="280" y="219"/>
                  </a:lnTo>
                  <a:lnTo>
                    <a:pt x="284" y="223"/>
                  </a:lnTo>
                  <a:lnTo>
                    <a:pt x="269" y="268"/>
                  </a:lnTo>
                  <a:lnTo>
                    <a:pt x="324" y="299"/>
                  </a:lnTo>
                  <a:lnTo>
                    <a:pt x="417" y="113"/>
                  </a:lnTo>
                  <a:lnTo>
                    <a:pt x="404" y="48"/>
                  </a:lnTo>
                  <a:lnTo>
                    <a:pt x="324" y="171"/>
                  </a:lnTo>
                  <a:lnTo>
                    <a:pt x="318" y="168"/>
                  </a:lnTo>
                  <a:lnTo>
                    <a:pt x="305" y="164"/>
                  </a:lnTo>
                  <a:lnTo>
                    <a:pt x="293" y="158"/>
                  </a:lnTo>
                  <a:lnTo>
                    <a:pt x="284" y="154"/>
                  </a:lnTo>
                  <a:lnTo>
                    <a:pt x="270" y="149"/>
                  </a:lnTo>
                  <a:lnTo>
                    <a:pt x="259" y="145"/>
                  </a:lnTo>
                  <a:lnTo>
                    <a:pt x="244" y="137"/>
                  </a:lnTo>
                  <a:lnTo>
                    <a:pt x="231" y="132"/>
                  </a:lnTo>
                  <a:lnTo>
                    <a:pt x="217" y="126"/>
                  </a:lnTo>
                  <a:lnTo>
                    <a:pt x="204" y="120"/>
                  </a:lnTo>
                  <a:lnTo>
                    <a:pt x="191" y="114"/>
                  </a:lnTo>
                  <a:lnTo>
                    <a:pt x="177" y="109"/>
                  </a:lnTo>
                  <a:lnTo>
                    <a:pt x="166" y="103"/>
                  </a:lnTo>
                  <a:lnTo>
                    <a:pt x="158" y="97"/>
                  </a:lnTo>
                  <a:lnTo>
                    <a:pt x="147" y="90"/>
                  </a:lnTo>
                  <a:lnTo>
                    <a:pt x="135" y="82"/>
                  </a:lnTo>
                  <a:lnTo>
                    <a:pt x="122" y="74"/>
                  </a:lnTo>
                  <a:lnTo>
                    <a:pt x="113" y="69"/>
                  </a:lnTo>
                  <a:lnTo>
                    <a:pt x="96" y="59"/>
                  </a:lnTo>
                  <a:lnTo>
                    <a:pt x="84" y="52"/>
                  </a:lnTo>
                  <a:lnTo>
                    <a:pt x="69" y="42"/>
                  </a:lnTo>
                  <a:lnTo>
                    <a:pt x="59" y="36"/>
                  </a:lnTo>
                  <a:lnTo>
                    <a:pt x="44" y="27"/>
                  </a:lnTo>
                  <a:lnTo>
                    <a:pt x="33" y="19"/>
                  </a:lnTo>
                  <a:lnTo>
                    <a:pt x="23" y="14"/>
                  </a:lnTo>
                  <a:lnTo>
                    <a:pt x="16" y="10"/>
                  </a:lnTo>
                  <a:lnTo>
                    <a:pt x="4" y="2"/>
                  </a:lnTo>
                  <a:lnTo>
                    <a:pt x="0" y="0"/>
                  </a:lnTo>
                  <a:lnTo>
                    <a:pt x="0" y="21"/>
                  </a:lnTo>
                  <a:lnTo>
                    <a:pt x="0" y="21"/>
                  </a:lnTo>
                  <a:close/>
                </a:path>
              </a:pathLst>
            </a:custGeom>
            <a:solidFill>
              <a:srgbClr val="297DB8"/>
            </a:solidFill>
            <a:ln w="9525">
              <a:noFill/>
              <a:round/>
              <a:headEnd/>
              <a:tailEnd/>
            </a:ln>
          </p:spPr>
          <p:txBody>
            <a:bodyPr>
              <a:prstTxWarp prst="textNoShape">
                <a:avLst/>
              </a:prstTxWarp>
            </a:bodyPr>
            <a:lstStyle/>
            <a:p>
              <a:endParaRPr lang="es-MX"/>
            </a:p>
          </p:txBody>
        </p:sp>
        <p:sp>
          <p:nvSpPr>
            <p:cNvPr id="324781" name="Freeform 173"/>
            <p:cNvSpPr>
              <a:spLocks/>
            </p:cNvSpPr>
            <p:nvPr/>
          </p:nvSpPr>
          <p:spPr bwMode="auto">
            <a:xfrm>
              <a:off x="4752" y="1673"/>
              <a:ext cx="97" cy="89"/>
            </a:xfrm>
            <a:custGeom>
              <a:avLst/>
              <a:gdLst/>
              <a:ahLst/>
              <a:cxnLst>
                <a:cxn ang="0">
                  <a:pos x="74" y="5"/>
                </a:cxn>
                <a:cxn ang="0">
                  <a:pos x="89" y="0"/>
                </a:cxn>
                <a:cxn ang="0">
                  <a:pos x="107" y="2"/>
                </a:cxn>
                <a:cxn ang="0">
                  <a:pos x="122" y="5"/>
                </a:cxn>
                <a:cxn ang="0">
                  <a:pos x="139" y="13"/>
                </a:cxn>
                <a:cxn ang="0">
                  <a:pos x="150" y="21"/>
                </a:cxn>
                <a:cxn ang="0">
                  <a:pos x="164" y="34"/>
                </a:cxn>
                <a:cxn ang="0">
                  <a:pos x="173" y="45"/>
                </a:cxn>
                <a:cxn ang="0">
                  <a:pos x="185" y="63"/>
                </a:cxn>
                <a:cxn ang="0">
                  <a:pos x="188" y="76"/>
                </a:cxn>
                <a:cxn ang="0">
                  <a:pos x="194" y="91"/>
                </a:cxn>
                <a:cxn ang="0">
                  <a:pos x="196" y="106"/>
                </a:cxn>
                <a:cxn ang="0">
                  <a:pos x="196" y="121"/>
                </a:cxn>
                <a:cxn ang="0">
                  <a:pos x="190" y="133"/>
                </a:cxn>
                <a:cxn ang="0">
                  <a:pos x="185" y="146"/>
                </a:cxn>
                <a:cxn ang="0">
                  <a:pos x="175" y="156"/>
                </a:cxn>
                <a:cxn ang="0">
                  <a:pos x="164" y="165"/>
                </a:cxn>
                <a:cxn ang="0">
                  <a:pos x="167" y="142"/>
                </a:cxn>
                <a:cxn ang="0">
                  <a:pos x="167" y="123"/>
                </a:cxn>
                <a:cxn ang="0">
                  <a:pos x="160" y="106"/>
                </a:cxn>
                <a:cxn ang="0">
                  <a:pos x="150" y="95"/>
                </a:cxn>
                <a:cxn ang="0">
                  <a:pos x="137" y="83"/>
                </a:cxn>
                <a:cxn ang="0">
                  <a:pos x="122" y="76"/>
                </a:cxn>
                <a:cxn ang="0">
                  <a:pos x="107" y="70"/>
                </a:cxn>
                <a:cxn ang="0">
                  <a:pos x="91" y="68"/>
                </a:cxn>
                <a:cxn ang="0">
                  <a:pos x="74" y="66"/>
                </a:cxn>
                <a:cxn ang="0">
                  <a:pos x="61" y="70"/>
                </a:cxn>
                <a:cxn ang="0">
                  <a:pos x="48" y="74"/>
                </a:cxn>
                <a:cxn ang="0">
                  <a:pos x="42" y="83"/>
                </a:cxn>
                <a:cxn ang="0">
                  <a:pos x="38" y="93"/>
                </a:cxn>
                <a:cxn ang="0">
                  <a:pos x="42" y="108"/>
                </a:cxn>
                <a:cxn ang="0">
                  <a:pos x="51" y="125"/>
                </a:cxn>
                <a:cxn ang="0">
                  <a:pos x="70" y="148"/>
                </a:cxn>
                <a:cxn ang="0">
                  <a:pos x="82" y="150"/>
                </a:cxn>
                <a:cxn ang="0">
                  <a:pos x="91" y="156"/>
                </a:cxn>
                <a:cxn ang="0">
                  <a:pos x="97" y="165"/>
                </a:cxn>
                <a:cxn ang="0">
                  <a:pos x="107" y="177"/>
                </a:cxn>
                <a:cxn ang="0">
                  <a:pos x="82" y="171"/>
                </a:cxn>
                <a:cxn ang="0">
                  <a:pos x="63" y="165"/>
                </a:cxn>
                <a:cxn ang="0">
                  <a:pos x="46" y="154"/>
                </a:cxn>
                <a:cxn ang="0">
                  <a:pos x="32" y="144"/>
                </a:cxn>
                <a:cxn ang="0">
                  <a:pos x="19" y="131"/>
                </a:cxn>
                <a:cxn ang="0">
                  <a:pos x="12" y="118"/>
                </a:cxn>
                <a:cxn ang="0">
                  <a:pos x="4" y="102"/>
                </a:cxn>
                <a:cxn ang="0">
                  <a:pos x="2" y="87"/>
                </a:cxn>
                <a:cxn ang="0">
                  <a:pos x="0" y="70"/>
                </a:cxn>
                <a:cxn ang="0">
                  <a:pos x="2" y="57"/>
                </a:cxn>
                <a:cxn ang="0">
                  <a:pos x="6" y="44"/>
                </a:cxn>
                <a:cxn ang="0">
                  <a:pos x="15" y="32"/>
                </a:cxn>
                <a:cxn ang="0">
                  <a:pos x="25" y="21"/>
                </a:cxn>
                <a:cxn ang="0">
                  <a:pos x="38" y="13"/>
                </a:cxn>
                <a:cxn ang="0">
                  <a:pos x="53" y="5"/>
                </a:cxn>
                <a:cxn ang="0">
                  <a:pos x="74" y="5"/>
                </a:cxn>
                <a:cxn ang="0">
                  <a:pos x="74" y="5"/>
                </a:cxn>
              </a:cxnLst>
              <a:rect l="0" t="0" r="r" b="b"/>
              <a:pathLst>
                <a:path w="196" h="177">
                  <a:moveTo>
                    <a:pt x="74" y="5"/>
                  </a:moveTo>
                  <a:lnTo>
                    <a:pt x="89" y="0"/>
                  </a:lnTo>
                  <a:lnTo>
                    <a:pt x="107" y="2"/>
                  </a:lnTo>
                  <a:lnTo>
                    <a:pt x="122" y="5"/>
                  </a:lnTo>
                  <a:lnTo>
                    <a:pt x="139" y="13"/>
                  </a:lnTo>
                  <a:lnTo>
                    <a:pt x="150" y="21"/>
                  </a:lnTo>
                  <a:lnTo>
                    <a:pt x="164" y="34"/>
                  </a:lnTo>
                  <a:lnTo>
                    <a:pt x="173" y="45"/>
                  </a:lnTo>
                  <a:lnTo>
                    <a:pt x="185" y="63"/>
                  </a:lnTo>
                  <a:lnTo>
                    <a:pt x="188" y="76"/>
                  </a:lnTo>
                  <a:lnTo>
                    <a:pt x="194" y="91"/>
                  </a:lnTo>
                  <a:lnTo>
                    <a:pt x="196" y="106"/>
                  </a:lnTo>
                  <a:lnTo>
                    <a:pt x="196" y="121"/>
                  </a:lnTo>
                  <a:lnTo>
                    <a:pt x="190" y="133"/>
                  </a:lnTo>
                  <a:lnTo>
                    <a:pt x="185" y="146"/>
                  </a:lnTo>
                  <a:lnTo>
                    <a:pt x="175" y="156"/>
                  </a:lnTo>
                  <a:lnTo>
                    <a:pt x="164" y="165"/>
                  </a:lnTo>
                  <a:lnTo>
                    <a:pt x="167" y="142"/>
                  </a:lnTo>
                  <a:lnTo>
                    <a:pt x="167" y="123"/>
                  </a:lnTo>
                  <a:lnTo>
                    <a:pt x="160" y="106"/>
                  </a:lnTo>
                  <a:lnTo>
                    <a:pt x="150" y="95"/>
                  </a:lnTo>
                  <a:lnTo>
                    <a:pt x="137" y="83"/>
                  </a:lnTo>
                  <a:lnTo>
                    <a:pt x="122" y="76"/>
                  </a:lnTo>
                  <a:lnTo>
                    <a:pt x="107" y="70"/>
                  </a:lnTo>
                  <a:lnTo>
                    <a:pt x="91" y="68"/>
                  </a:lnTo>
                  <a:lnTo>
                    <a:pt x="74" y="66"/>
                  </a:lnTo>
                  <a:lnTo>
                    <a:pt x="61" y="70"/>
                  </a:lnTo>
                  <a:lnTo>
                    <a:pt x="48" y="74"/>
                  </a:lnTo>
                  <a:lnTo>
                    <a:pt x="42" y="83"/>
                  </a:lnTo>
                  <a:lnTo>
                    <a:pt x="38" y="93"/>
                  </a:lnTo>
                  <a:lnTo>
                    <a:pt x="42" y="108"/>
                  </a:lnTo>
                  <a:lnTo>
                    <a:pt x="51" y="125"/>
                  </a:lnTo>
                  <a:lnTo>
                    <a:pt x="70" y="148"/>
                  </a:lnTo>
                  <a:lnTo>
                    <a:pt x="82" y="150"/>
                  </a:lnTo>
                  <a:lnTo>
                    <a:pt x="91" y="156"/>
                  </a:lnTo>
                  <a:lnTo>
                    <a:pt x="97" y="165"/>
                  </a:lnTo>
                  <a:lnTo>
                    <a:pt x="107" y="177"/>
                  </a:lnTo>
                  <a:lnTo>
                    <a:pt x="82" y="171"/>
                  </a:lnTo>
                  <a:lnTo>
                    <a:pt x="63" y="165"/>
                  </a:lnTo>
                  <a:lnTo>
                    <a:pt x="46" y="154"/>
                  </a:lnTo>
                  <a:lnTo>
                    <a:pt x="32" y="144"/>
                  </a:lnTo>
                  <a:lnTo>
                    <a:pt x="19" y="131"/>
                  </a:lnTo>
                  <a:lnTo>
                    <a:pt x="12" y="118"/>
                  </a:lnTo>
                  <a:lnTo>
                    <a:pt x="4" y="102"/>
                  </a:lnTo>
                  <a:lnTo>
                    <a:pt x="2" y="87"/>
                  </a:lnTo>
                  <a:lnTo>
                    <a:pt x="0" y="70"/>
                  </a:lnTo>
                  <a:lnTo>
                    <a:pt x="2" y="57"/>
                  </a:lnTo>
                  <a:lnTo>
                    <a:pt x="6" y="44"/>
                  </a:lnTo>
                  <a:lnTo>
                    <a:pt x="15" y="32"/>
                  </a:lnTo>
                  <a:lnTo>
                    <a:pt x="25" y="21"/>
                  </a:lnTo>
                  <a:lnTo>
                    <a:pt x="38" y="13"/>
                  </a:lnTo>
                  <a:lnTo>
                    <a:pt x="53" y="5"/>
                  </a:lnTo>
                  <a:lnTo>
                    <a:pt x="74" y="5"/>
                  </a:lnTo>
                  <a:lnTo>
                    <a:pt x="74" y="5"/>
                  </a:lnTo>
                  <a:close/>
                </a:path>
              </a:pathLst>
            </a:custGeom>
            <a:solidFill>
              <a:srgbClr val="297DB8"/>
            </a:solidFill>
            <a:ln w="9525">
              <a:noFill/>
              <a:round/>
              <a:headEnd/>
              <a:tailEnd/>
            </a:ln>
          </p:spPr>
          <p:txBody>
            <a:bodyPr>
              <a:prstTxWarp prst="textNoShape">
                <a:avLst/>
              </a:prstTxWarp>
            </a:bodyPr>
            <a:lstStyle/>
            <a:p>
              <a:endParaRPr lang="es-MX"/>
            </a:p>
          </p:txBody>
        </p:sp>
        <p:sp>
          <p:nvSpPr>
            <p:cNvPr id="324782" name="Freeform 174"/>
            <p:cNvSpPr>
              <a:spLocks/>
            </p:cNvSpPr>
            <p:nvPr/>
          </p:nvSpPr>
          <p:spPr bwMode="auto">
            <a:xfrm>
              <a:off x="4621" y="1652"/>
              <a:ext cx="98" cy="88"/>
            </a:xfrm>
            <a:custGeom>
              <a:avLst/>
              <a:gdLst/>
              <a:ahLst/>
              <a:cxnLst>
                <a:cxn ang="0">
                  <a:pos x="72" y="4"/>
                </a:cxn>
                <a:cxn ang="0">
                  <a:pos x="87" y="0"/>
                </a:cxn>
                <a:cxn ang="0">
                  <a:pos x="104" y="2"/>
                </a:cxn>
                <a:cxn ang="0">
                  <a:pos x="119" y="6"/>
                </a:cxn>
                <a:cxn ang="0">
                  <a:pos x="137" y="13"/>
                </a:cxn>
                <a:cxn ang="0">
                  <a:pos x="148" y="21"/>
                </a:cxn>
                <a:cxn ang="0">
                  <a:pos x="161" y="34"/>
                </a:cxn>
                <a:cxn ang="0">
                  <a:pos x="173" y="46"/>
                </a:cxn>
                <a:cxn ang="0">
                  <a:pos x="182" y="63"/>
                </a:cxn>
                <a:cxn ang="0">
                  <a:pos x="186" y="76"/>
                </a:cxn>
                <a:cxn ang="0">
                  <a:pos x="192" y="91"/>
                </a:cxn>
                <a:cxn ang="0">
                  <a:pos x="194" y="107"/>
                </a:cxn>
                <a:cxn ang="0">
                  <a:pos x="195" y="122"/>
                </a:cxn>
                <a:cxn ang="0">
                  <a:pos x="190" y="133"/>
                </a:cxn>
                <a:cxn ang="0">
                  <a:pos x="184" y="146"/>
                </a:cxn>
                <a:cxn ang="0">
                  <a:pos x="175" y="158"/>
                </a:cxn>
                <a:cxn ang="0">
                  <a:pos x="163" y="167"/>
                </a:cxn>
                <a:cxn ang="0">
                  <a:pos x="165" y="145"/>
                </a:cxn>
                <a:cxn ang="0">
                  <a:pos x="165" y="126"/>
                </a:cxn>
                <a:cxn ang="0">
                  <a:pos x="159" y="108"/>
                </a:cxn>
                <a:cxn ang="0">
                  <a:pos x="150" y="97"/>
                </a:cxn>
                <a:cxn ang="0">
                  <a:pos x="135" y="86"/>
                </a:cxn>
                <a:cxn ang="0">
                  <a:pos x="121" y="78"/>
                </a:cxn>
                <a:cxn ang="0">
                  <a:pos x="104" y="72"/>
                </a:cxn>
                <a:cxn ang="0">
                  <a:pos x="89" y="70"/>
                </a:cxn>
                <a:cxn ang="0">
                  <a:pos x="72" y="69"/>
                </a:cxn>
                <a:cxn ang="0">
                  <a:pos x="59" y="72"/>
                </a:cxn>
                <a:cxn ang="0">
                  <a:pos x="47" y="76"/>
                </a:cxn>
                <a:cxn ang="0">
                  <a:pos x="41" y="86"/>
                </a:cxn>
                <a:cxn ang="0">
                  <a:pos x="38" y="95"/>
                </a:cxn>
                <a:cxn ang="0">
                  <a:pos x="41" y="110"/>
                </a:cxn>
                <a:cxn ang="0">
                  <a:pos x="53" y="127"/>
                </a:cxn>
                <a:cxn ang="0">
                  <a:pos x="72" y="148"/>
                </a:cxn>
                <a:cxn ang="0">
                  <a:pos x="81" y="150"/>
                </a:cxn>
                <a:cxn ang="0">
                  <a:pos x="91" y="158"/>
                </a:cxn>
                <a:cxn ang="0">
                  <a:pos x="97" y="165"/>
                </a:cxn>
                <a:cxn ang="0">
                  <a:pos x="104" y="177"/>
                </a:cxn>
                <a:cxn ang="0">
                  <a:pos x="81" y="171"/>
                </a:cxn>
                <a:cxn ang="0">
                  <a:pos x="62" y="165"/>
                </a:cxn>
                <a:cxn ang="0">
                  <a:pos x="45" y="154"/>
                </a:cxn>
                <a:cxn ang="0">
                  <a:pos x="32" y="145"/>
                </a:cxn>
                <a:cxn ang="0">
                  <a:pos x="19" y="131"/>
                </a:cxn>
                <a:cxn ang="0">
                  <a:pos x="11" y="118"/>
                </a:cxn>
                <a:cxn ang="0">
                  <a:pos x="3" y="103"/>
                </a:cxn>
                <a:cxn ang="0">
                  <a:pos x="2" y="89"/>
                </a:cxn>
                <a:cxn ang="0">
                  <a:pos x="0" y="72"/>
                </a:cxn>
                <a:cxn ang="0">
                  <a:pos x="2" y="57"/>
                </a:cxn>
                <a:cxn ang="0">
                  <a:pos x="5" y="44"/>
                </a:cxn>
                <a:cxn ang="0">
                  <a:pos x="13" y="32"/>
                </a:cxn>
                <a:cxn ang="0">
                  <a:pos x="22" y="19"/>
                </a:cxn>
                <a:cxn ang="0">
                  <a:pos x="36" y="11"/>
                </a:cxn>
                <a:cxn ang="0">
                  <a:pos x="53" y="6"/>
                </a:cxn>
                <a:cxn ang="0">
                  <a:pos x="72" y="4"/>
                </a:cxn>
                <a:cxn ang="0">
                  <a:pos x="72" y="4"/>
                </a:cxn>
              </a:cxnLst>
              <a:rect l="0" t="0" r="r" b="b"/>
              <a:pathLst>
                <a:path w="195" h="177">
                  <a:moveTo>
                    <a:pt x="72" y="4"/>
                  </a:moveTo>
                  <a:lnTo>
                    <a:pt x="87" y="0"/>
                  </a:lnTo>
                  <a:lnTo>
                    <a:pt x="104" y="2"/>
                  </a:lnTo>
                  <a:lnTo>
                    <a:pt x="119" y="6"/>
                  </a:lnTo>
                  <a:lnTo>
                    <a:pt x="137" y="13"/>
                  </a:lnTo>
                  <a:lnTo>
                    <a:pt x="148" y="21"/>
                  </a:lnTo>
                  <a:lnTo>
                    <a:pt x="161" y="34"/>
                  </a:lnTo>
                  <a:lnTo>
                    <a:pt x="173" y="46"/>
                  </a:lnTo>
                  <a:lnTo>
                    <a:pt x="182" y="63"/>
                  </a:lnTo>
                  <a:lnTo>
                    <a:pt x="186" y="76"/>
                  </a:lnTo>
                  <a:lnTo>
                    <a:pt x="192" y="91"/>
                  </a:lnTo>
                  <a:lnTo>
                    <a:pt x="194" y="107"/>
                  </a:lnTo>
                  <a:lnTo>
                    <a:pt x="195" y="122"/>
                  </a:lnTo>
                  <a:lnTo>
                    <a:pt x="190" y="133"/>
                  </a:lnTo>
                  <a:lnTo>
                    <a:pt x="184" y="146"/>
                  </a:lnTo>
                  <a:lnTo>
                    <a:pt x="175" y="158"/>
                  </a:lnTo>
                  <a:lnTo>
                    <a:pt x="163" y="167"/>
                  </a:lnTo>
                  <a:lnTo>
                    <a:pt x="165" y="145"/>
                  </a:lnTo>
                  <a:lnTo>
                    <a:pt x="165" y="126"/>
                  </a:lnTo>
                  <a:lnTo>
                    <a:pt x="159" y="108"/>
                  </a:lnTo>
                  <a:lnTo>
                    <a:pt x="150" y="97"/>
                  </a:lnTo>
                  <a:lnTo>
                    <a:pt x="135" y="86"/>
                  </a:lnTo>
                  <a:lnTo>
                    <a:pt x="121" y="78"/>
                  </a:lnTo>
                  <a:lnTo>
                    <a:pt x="104" y="72"/>
                  </a:lnTo>
                  <a:lnTo>
                    <a:pt x="89" y="70"/>
                  </a:lnTo>
                  <a:lnTo>
                    <a:pt x="72" y="69"/>
                  </a:lnTo>
                  <a:lnTo>
                    <a:pt x="59" y="72"/>
                  </a:lnTo>
                  <a:lnTo>
                    <a:pt x="47" y="76"/>
                  </a:lnTo>
                  <a:lnTo>
                    <a:pt x="41" y="86"/>
                  </a:lnTo>
                  <a:lnTo>
                    <a:pt x="38" y="95"/>
                  </a:lnTo>
                  <a:lnTo>
                    <a:pt x="41" y="110"/>
                  </a:lnTo>
                  <a:lnTo>
                    <a:pt x="53" y="127"/>
                  </a:lnTo>
                  <a:lnTo>
                    <a:pt x="72" y="148"/>
                  </a:lnTo>
                  <a:lnTo>
                    <a:pt x="81" y="150"/>
                  </a:lnTo>
                  <a:lnTo>
                    <a:pt x="91" y="158"/>
                  </a:lnTo>
                  <a:lnTo>
                    <a:pt x="97" y="165"/>
                  </a:lnTo>
                  <a:lnTo>
                    <a:pt x="104" y="177"/>
                  </a:lnTo>
                  <a:lnTo>
                    <a:pt x="81" y="171"/>
                  </a:lnTo>
                  <a:lnTo>
                    <a:pt x="62" y="165"/>
                  </a:lnTo>
                  <a:lnTo>
                    <a:pt x="45" y="154"/>
                  </a:lnTo>
                  <a:lnTo>
                    <a:pt x="32" y="145"/>
                  </a:lnTo>
                  <a:lnTo>
                    <a:pt x="19" y="131"/>
                  </a:lnTo>
                  <a:lnTo>
                    <a:pt x="11" y="118"/>
                  </a:lnTo>
                  <a:lnTo>
                    <a:pt x="3" y="103"/>
                  </a:lnTo>
                  <a:lnTo>
                    <a:pt x="2" y="89"/>
                  </a:lnTo>
                  <a:lnTo>
                    <a:pt x="0" y="72"/>
                  </a:lnTo>
                  <a:lnTo>
                    <a:pt x="2" y="57"/>
                  </a:lnTo>
                  <a:lnTo>
                    <a:pt x="5" y="44"/>
                  </a:lnTo>
                  <a:lnTo>
                    <a:pt x="13" y="32"/>
                  </a:lnTo>
                  <a:lnTo>
                    <a:pt x="22" y="19"/>
                  </a:lnTo>
                  <a:lnTo>
                    <a:pt x="36" y="11"/>
                  </a:lnTo>
                  <a:lnTo>
                    <a:pt x="53" y="6"/>
                  </a:lnTo>
                  <a:lnTo>
                    <a:pt x="72" y="4"/>
                  </a:lnTo>
                  <a:lnTo>
                    <a:pt x="72"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783" name="Freeform 175"/>
            <p:cNvSpPr>
              <a:spLocks/>
            </p:cNvSpPr>
            <p:nvPr/>
          </p:nvSpPr>
          <p:spPr bwMode="auto">
            <a:xfrm>
              <a:off x="4514" y="1572"/>
              <a:ext cx="98" cy="88"/>
            </a:xfrm>
            <a:custGeom>
              <a:avLst/>
              <a:gdLst/>
              <a:ahLst/>
              <a:cxnLst>
                <a:cxn ang="0">
                  <a:pos x="74" y="6"/>
                </a:cxn>
                <a:cxn ang="0">
                  <a:pos x="89" y="0"/>
                </a:cxn>
                <a:cxn ang="0">
                  <a:pos x="106" y="2"/>
                </a:cxn>
                <a:cxn ang="0">
                  <a:pos x="121" y="6"/>
                </a:cxn>
                <a:cxn ang="0">
                  <a:pos x="139" y="14"/>
                </a:cxn>
                <a:cxn ang="0">
                  <a:pos x="150" y="23"/>
                </a:cxn>
                <a:cxn ang="0">
                  <a:pos x="163" y="35"/>
                </a:cxn>
                <a:cxn ang="0">
                  <a:pos x="173" y="48"/>
                </a:cxn>
                <a:cxn ang="0">
                  <a:pos x="184" y="63"/>
                </a:cxn>
                <a:cxn ang="0">
                  <a:pos x="188" y="76"/>
                </a:cxn>
                <a:cxn ang="0">
                  <a:pos x="194" y="92"/>
                </a:cxn>
                <a:cxn ang="0">
                  <a:pos x="196" y="105"/>
                </a:cxn>
                <a:cxn ang="0">
                  <a:pos x="196" y="120"/>
                </a:cxn>
                <a:cxn ang="0">
                  <a:pos x="190" y="132"/>
                </a:cxn>
                <a:cxn ang="0">
                  <a:pos x="184" y="145"/>
                </a:cxn>
                <a:cxn ang="0">
                  <a:pos x="175" y="154"/>
                </a:cxn>
                <a:cxn ang="0">
                  <a:pos x="163" y="164"/>
                </a:cxn>
                <a:cxn ang="0">
                  <a:pos x="167" y="141"/>
                </a:cxn>
                <a:cxn ang="0">
                  <a:pos x="167" y="124"/>
                </a:cxn>
                <a:cxn ang="0">
                  <a:pos x="160" y="107"/>
                </a:cxn>
                <a:cxn ang="0">
                  <a:pos x="150" y="95"/>
                </a:cxn>
                <a:cxn ang="0">
                  <a:pos x="135" y="82"/>
                </a:cxn>
                <a:cxn ang="0">
                  <a:pos x="121" y="76"/>
                </a:cxn>
                <a:cxn ang="0">
                  <a:pos x="104" y="69"/>
                </a:cxn>
                <a:cxn ang="0">
                  <a:pos x="89" y="69"/>
                </a:cxn>
                <a:cxn ang="0">
                  <a:pos x="72" y="67"/>
                </a:cxn>
                <a:cxn ang="0">
                  <a:pos x="59" y="71"/>
                </a:cxn>
                <a:cxn ang="0">
                  <a:pos x="47" y="75"/>
                </a:cxn>
                <a:cxn ang="0">
                  <a:pos x="42" y="84"/>
                </a:cxn>
                <a:cxn ang="0">
                  <a:pos x="38" y="94"/>
                </a:cxn>
                <a:cxn ang="0">
                  <a:pos x="44" y="109"/>
                </a:cxn>
                <a:cxn ang="0">
                  <a:pos x="55" y="126"/>
                </a:cxn>
                <a:cxn ang="0">
                  <a:pos x="74" y="147"/>
                </a:cxn>
                <a:cxn ang="0">
                  <a:pos x="82" y="151"/>
                </a:cxn>
                <a:cxn ang="0">
                  <a:pos x="91" y="158"/>
                </a:cxn>
                <a:cxn ang="0">
                  <a:pos x="97" y="166"/>
                </a:cxn>
                <a:cxn ang="0">
                  <a:pos x="106" y="177"/>
                </a:cxn>
                <a:cxn ang="0">
                  <a:pos x="82" y="171"/>
                </a:cxn>
                <a:cxn ang="0">
                  <a:pos x="63" y="164"/>
                </a:cxn>
                <a:cxn ang="0">
                  <a:pos x="45" y="152"/>
                </a:cxn>
                <a:cxn ang="0">
                  <a:pos x="32" y="143"/>
                </a:cxn>
                <a:cxn ang="0">
                  <a:pos x="19" y="130"/>
                </a:cxn>
                <a:cxn ang="0">
                  <a:pos x="11" y="116"/>
                </a:cxn>
                <a:cxn ang="0">
                  <a:pos x="4" y="101"/>
                </a:cxn>
                <a:cxn ang="0">
                  <a:pos x="2" y="88"/>
                </a:cxn>
                <a:cxn ang="0">
                  <a:pos x="0" y="71"/>
                </a:cxn>
                <a:cxn ang="0">
                  <a:pos x="2" y="57"/>
                </a:cxn>
                <a:cxn ang="0">
                  <a:pos x="5" y="44"/>
                </a:cxn>
                <a:cxn ang="0">
                  <a:pos x="15" y="33"/>
                </a:cxn>
                <a:cxn ang="0">
                  <a:pos x="25" y="21"/>
                </a:cxn>
                <a:cxn ang="0">
                  <a:pos x="38" y="14"/>
                </a:cxn>
                <a:cxn ang="0">
                  <a:pos x="53" y="6"/>
                </a:cxn>
                <a:cxn ang="0">
                  <a:pos x="74" y="6"/>
                </a:cxn>
                <a:cxn ang="0">
                  <a:pos x="74" y="6"/>
                </a:cxn>
              </a:cxnLst>
              <a:rect l="0" t="0" r="r" b="b"/>
              <a:pathLst>
                <a:path w="196" h="177">
                  <a:moveTo>
                    <a:pt x="74" y="6"/>
                  </a:moveTo>
                  <a:lnTo>
                    <a:pt x="89" y="0"/>
                  </a:lnTo>
                  <a:lnTo>
                    <a:pt x="106" y="2"/>
                  </a:lnTo>
                  <a:lnTo>
                    <a:pt x="121" y="6"/>
                  </a:lnTo>
                  <a:lnTo>
                    <a:pt x="139" y="14"/>
                  </a:lnTo>
                  <a:lnTo>
                    <a:pt x="150" y="23"/>
                  </a:lnTo>
                  <a:lnTo>
                    <a:pt x="163" y="35"/>
                  </a:lnTo>
                  <a:lnTo>
                    <a:pt x="173" y="48"/>
                  </a:lnTo>
                  <a:lnTo>
                    <a:pt x="184" y="63"/>
                  </a:lnTo>
                  <a:lnTo>
                    <a:pt x="188" y="76"/>
                  </a:lnTo>
                  <a:lnTo>
                    <a:pt x="194" y="92"/>
                  </a:lnTo>
                  <a:lnTo>
                    <a:pt x="196" y="105"/>
                  </a:lnTo>
                  <a:lnTo>
                    <a:pt x="196" y="120"/>
                  </a:lnTo>
                  <a:lnTo>
                    <a:pt x="190" y="132"/>
                  </a:lnTo>
                  <a:lnTo>
                    <a:pt x="184" y="145"/>
                  </a:lnTo>
                  <a:lnTo>
                    <a:pt x="175" y="154"/>
                  </a:lnTo>
                  <a:lnTo>
                    <a:pt x="163" y="164"/>
                  </a:lnTo>
                  <a:lnTo>
                    <a:pt x="167" y="141"/>
                  </a:lnTo>
                  <a:lnTo>
                    <a:pt x="167" y="124"/>
                  </a:lnTo>
                  <a:lnTo>
                    <a:pt x="160" y="107"/>
                  </a:lnTo>
                  <a:lnTo>
                    <a:pt x="150" y="95"/>
                  </a:lnTo>
                  <a:lnTo>
                    <a:pt x="135" y="82"/>
                  </a:lnTo>
                  <a:lnTo>
                    <a:pt x="121" y="76"/>
                  </a:lnTo>
                  <a:lnTo>
                    <a:pt x="104" y="69"/>
                  </a:lnTo>
                  <a:lnTo>
                    <a:pt x="89" y="69"/>
                  </a:lnTo>
                  <a:lnTo>
                    <a:pt x="72" y="67"/>
                  </a:lnTo>
                  <a:lnTo>
                    <a:pt x="59" y="71"/>
                  </a:lnTo>
                  <a:lnTo>
                    <a:pt x="47" y="75"/>
                  </a:lnTo>
                  <a:lnTo>
                    <a:pt x="42" y="84"/>
                  </a:lnTo>
                  <a:lnTo>
                    <a:pt x="38" y="94"/>
                  </a:lnTo>
                  <a:lnTo>
                    <a:pt x="44" y="109"/>
                  </a:lnTo>
                  <a:lnTo>
                    <a:pt x="55" y="126"/>
                  </a:lnTo>
                  <a:lnTo>
                    <a:pt x="74" y="147"/>
                  </a:lnTo>
                  <a:lnTo>
                    <a:pt x="82" y="151"/>
                  </a:lnTo>
                  <a:lnTo>
                    <a:pt x="91" y="158"/>
                  </a:lnTo>
                  <a:lnTo>
                    <a:pt x="97" y="166"/>
                  </a:lnTo>
                  <a:lnTo>
                    <a:pt x="106" y="177"/>
                  </a:lnTo>
                  <a:lnTo>
                    <a:pt x="82" y="171"/>
                  </a:lnTo>
                  <a:lnTo>
                    <a:pt x="63" y="164"/>
                  </a:lnTo>
                  <a:lnTo>
                    <a:pt x="45" y="152"/>
                  </a:lnTo>
                  <a:lnTo>
                    <a:pt x="32" y="143"/>
                  </a:lnTo>
                  <a:lnTo>
                    <a:pt x="19" y="130"/>
                  </a:lnTo>
                  <a:lnTo>
                    <a:pt x="11" y="116"/>
                  </a:lnTo>
                  <a:lnTo>
                    <a:pt x="4" y="101"/>
                  </a:lnTo>
                  <a:lnTo>
                    <a:pt x="2" y="88"/>
                  </a:lnTo>
                  <a:lnTo>
                    <a:pt x="0" y="71"/>
                  </a:lnTo>
                  <a:lnTo>
                    <a:pt x="2" y="57"/>
                  </a:lnTo>
                  <a:lnTo>
                    <a:pt x="5" y="44"/>
                  </a:lnTo>
                  <a:lnTo>
                    <a:pt x="15" y="33"/>
                  </a:lnTo>
                  <a:lnTo>
                    <a:pt x="25" y="21"/>
                  </a:lnTo>
                  <a:lnTo>
                    <a:pt x="38" y="14"/>
                  </a:lnTo>
                  <a:lnTo>
                    <a:pt x="53" y="6"/>
                  </a:lnTo>
                  <a:lnTo>
                    <a:pt x="74" y="6"/>
                  </a:lnTo>
                  <a:lnTo>
                    <a:pt x="74"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784" name="Freeform 176"/>
            <p:cNvSpPr>
              <a:spLocks/>
            </p:cNvSpPr>
            <p:nvPr/>
          </p:nvSpPr>
          <p:spPr bwMode="auto">
            <a:xfrm>
              <a:off x="4479" y="1469"/>
              <a:ext cx="97" cy="88"/>
            </a:xfrm>
            <a:custGeom>
              <a:avLst/>
              <a:gdLst/>
              <a:ahLst/>
              <a:cxnLst>
                <a:cxn ang="0">
                  <a:pos x="73" y="6"/>
                </a:cxn>
                <a:cxn ang="0">
                  <a:pos x="88" y="0"/>
                </a:cxn>
                <a:cxn ang="0">
                  <a:pos x="105" y="2"/>
                </a:cxn>
                <a:cxn ang="0">
                  <a:pos x="120" y="6"/>
                </a:cxn>
                <a:cxn ang="0">
                  <a:pos x="137" y="13"/>
                </a:cxn>
                <a:cxn ang="0">
                  <a:pos x="149" y="21"/>
                </a:cxn>
                <a:cxn ang="0">
                  <a:pos x="162" y="34"/>
                </a:cxn>
                <a:cxn ang="0">
                  <a:pos x="172" y="46"/>
                </a:cxn>
                <a:cxn ang="0">
                  <a:pos x="183" y="63"/>
                </a:cxn>
                <a:cxn ang="0">
                  <a:pos x="187" y="76"/>
                </a:cxn>
                <a:cxn ang="0">
                  <a:pos x="192" y="91"/>
                </a:cxn>
                <a:cxn ang="0">
                  <a:pos x="194" y="107"/>
                </a:cxn>
                <a:cxn ang="0">
                  <a:pos x="194" y="122"/>
                </a:cxn>
                <a:cxn ang="0">
                  <a:pos x="189" y="133"/>
                </a:cxn>
                <a:cxn ang="0">
                  <a:pos x="183" y="146"/>
                </a:cxn>
                <a:cxn ang="0">
                  <a:pos x="173" y="156"/>
                </a:cxn>
                <a:cxn ang="0">
                  <a:pos x="162" y="165"/>
                </a:cxn>
                <a:cxn ang="0">
                  <a:pos x="168" y="137"/>
                </a:cxn>
                <a:cxn ang="0">
                  <a:pos x="168" y="114"/>
                </a:cxn>
                <a:cxn ang="0">
                  <a:pos x="162" y="95"/>
                </a:cxn>
                <a:cxn ang="0">
                  <a:pos x="153" y="80"/>
                </a:cxn>
                <a:cxn ang="0">
                  <a:pos x="137" y="67"/>
                </a:cxn>
                <a:cxn ang="0">
                  <a:pos x="124" y="61"/>
                </a:cxn>
                <a:cxn ang="0">
                  <a:pos x="107" y="55"/>
                </a:cxn>
                <a:cxn ang="0">
                  <a:pos x="90" y="57"/>
                </a:cxn>
                <a:cxn ang="0">
                  <a:pos x="73" y="57"/>
                </a:cxn>
                <a:cxn ang="0">
                  <a:pos x="57" y="63"/>
                </a:cxn>
                <a:cxn ang="0">
                  <a:pos x="44" y="69"/>
                </a:cxn>
                <a:cxn ang="0">
                  <a:pos x="38" y="82"/>
                </a:cxn>
                <a:cxn ang="0">
                  <a:pos x="35" y="93"/>
                </a:cxn>
                <a:cxn ang="0">
                  <a:pos x="38" y="110"/>
                </a:cxn>
                <a:cxn ang="0">
                  <a:pos x="48" y="127"/>
                </a:cxn>
                <a:cxn ang="0">
                  <a:pos x="67" y="150"/>
                </a:cxn>
                <a:cxn ang="0">
                  <a:pos x="76" y="152"/>
                </a:cxn>
                <a:cxn ang="0">
                  <a:pos x="86" y="158"/>
                </a:cxn>
                <a:cxn ang="0">
                  <a:pos x="96" y="165"/>
                </a:cxn>
                <a:cxn ang="0">
                  <a:pos x="105" y="177"/>
                </a:cxn>
                <a:cxn ang="0">
                  <a:pos x="80" y="171"/>
                </a:cxn>
                <a:cxn ang="0">
                  <a:pos x="61" y="165"/>
                </a:cxn>
                <a:cxn ang="0">
                  <a:pos x="44" y="154"/>
                </a:cxn>
                <a:cxn ang="0">
                  <a:pos x="31" y="145"/>
                </a:cxn>
                <a:cxn ang="0">
                  <a:pos x="18" y="131"/>
                </a:cxn>
                <a:cxn ang="0">
                  <a:pos x="10" y="118"/>
                </a:cxn>
                <a:cxn ang="0">
                  <a:pos x="4" y="103"/>
                </a:cxn>
                <a:cxn ang="0">
                  <a:pos x="2" y="88"/>
                </a:cxn>
                <a:cxn ang="0">
                  <a:pos x="0" y="70"/>
                </a:cxn>
                <a:cxn ang="0">
                  <a:pos x="2" y="57"/>
                </a:cxn>
                <a:cxn ang="0">
                  <a:pos x="6" y="44"/>
                </a:cxn>
                <a:cxn ang="0">
                  <a:pos x="14" y="32"/>
                </a:cxn>
                <a:cxn ang="0">
                  <a:pos x="23" y="21"/>
                </a:cxn>
                <a:cxn ang="0">
                  <a:pos x="37" y="13"/>
                </a:cxn>
                <a:cxn ang="0">
                  <a:pos x="54" y="6"/>
                </a:cxn>
                <a:cxn ang="0">
                  <a:pos x="73" y="6"/>
                </a:cxn>
                <a:cxn ang="0">
                  <a:pos x="73" y="6"/>
                </a:cxn>
              </a:cxnLst>
              <a:rect l="0" t="0" r="r" b="b"/>
              <a:pathLst>
                <a:path w="194" h="177">
                  <a:moveTo>
                    <a:pt x="73" y="6"/>
                  </a:moveTo>
                  <a:lnTo>
                    <a:pt x="88" y="0"/>
                  </a:lnTo>
                  <a:lnTo>
                    <a:pt x="105" y="2"/>
                  </a:lnTo>
                  <a:lnTo>
                    <a:pt x="120" y="6"/>
                  </a:lnTo>
                  <a:lnTo>
                    <a:pt x="137" y="13"/>
                  </a:lnTo>
                  <a:lnTo>
                    <a:pt x="149" y="21"/>
                  </a:lnTo>
                  <a:lnTo>
                    <a:pt x="162" y="34"/>
                  </a:lnTo>
                  <a:lnTo>
                    <a:pt x="172" y="46"/>
                  </a:lnTo>
                  <a:lnTo>
                    <a:pt x="183" y="63"/>
                  </a:lnTo>
                  <a:lnTo>
                    <a:pt x="187" y="76"/>
                  </a:lnTo>
                  <a:lnTo>
                    <a:pt x="192" y="91"/>
                  </a:lnTo>
                  <a:lnTo>
                    <a:pt x="194" y="107"/>
                  </a:lnTo>
                  <a:lnTo>
                    <a:pt x="194" y="122"/>
                  </a:lnTo>
                  <a:lnTo>
                    <a:pt x="189" y="133"/>
                  </a:lnTo>
                  <a:lnTo>
                    <a:pt x="183" y="146"/>
                  </a:lnTo>
                  <a:lnTo>
                    <a:pt x="173" y="156"/>
                  </a:lnTo>
                  <a:lnTo>
                    <a:pt x="162" y="165"/>
                  </a:lnTo>
                  <a:lnTo>
                    <a:pt x="168" y="137"/>
                  </a:lnTo>
                  <a:lnTo>
                    <a:pt x="168" y="114"/>
                  </a:lnTo>
                  <a:lnTo>
                    <a:pt x="162" y="95"/>
                  </a:lnTo>
                  <a:lnTo>
                    <a:pt x="153" y="80"/>
                  </a:lnTo>
                  <a:lnTo>
                    <a:pt x="137" y="67"/>
                  </a:lnTo>
                  <a:lnTo>
                    <a:pt x="124" y="61"/>
                  </a:lnTo>
                  <a:lnTo>
                    <a:pt x="107" y="55"/>
                  </a:lnTo>
                  <a:lnTo>
                    <a:pt x="90" y="57"/>
                  </a:lnTo>
                  <a:lnTo>
                    <a:pt x="73" y="57"/>
                  </a:lnTo>
                  <a:lnTo>
                    <a:pt x="57" y="63"/>
                  </a:lnTo>
                  <a:lnTo>
                    <a:pt x="44" y="69"/>
                  </a:lnTo>
                  <a:lnTo>
                    <a:pt x="38" y="82"/>
                  </a:lnTo>
                  <a:lnTo>
                    <a:pt x="35" y="93"/>
                  </a:lnTo>
                  <a:lnTo>
                    <a:pt x="38" y="110"/>
                  </a:lnTo>
                  <a:lnTo>
                    <a:pt x="48" y="127"/>
                  </a:lnTo>
                  <a:lnTo>
                    <a:pt x="67" y="150"/>
                  </a:lnTo>
                  <a:lnTo>
                    <a:pt x="76" y="152"/>
                  </a:lnTo>
                  <a:lnTo>
                    <a:pt x="86" y="158"/>
                  </a:lnTo>
                  <a:lnTo>
                    <a:pt x="96" y="165"/>
                  </a:lnTo>
                  <a:lnTo>
                    <a:pt x="105" y="177"/>
                  </a:lnTo>
                  <a:lnTo>
                    <a:pt x="80" y="171"/>
                  </a:lnTo>
                  <a:lnTo>
                    <a:pt x="61" y="165"/>
                  </a:lnTo>
                  <a:lnTo>
                    <a:pt x="44" y="154"/>
                  </a:lnTo>
                  <a:lnTo>
                    <a:pt x="31" y="145"/>
                  </a:lnTo>
                  <a:lnTo>
                    <a:pt x="18" y="131"/>
                  </a:lnTo>
                  <a:lnTo>
                    <a:pt x="10" y="118"/>
                  </a:lnTo>
                  <a:lnTo>
                    <a:pt x="4" y="103"/>
                  </a:lnTo>
                  <a:lnTo>
                    <a:pt x="2" y="88"/>
                  </a:lnTo>
                  <a:lnTo>
                    <a:pt x="0" y="70"/>
                  </a:lnTo>
                  <a:lnTo>
                    <a:pt x="2" y="57"/>
                  </a:lnTo>
                  <a:lnTo>
                    <a:pt x="6" y="44"/>
                  </a:lnTo>
                  <a:lnTo>
                    <a:pt x="14" y="32"/>
                  </a:lnTo>
                  <a:lnTo>
                    <a:pt x="23" y="21"/>
                  </a:lnTo>
                  <a:lnTo>
                    <a:pt x="37" y="13"/>
                  </a:lnTo>
                  <a:lnTo>
                    <a:pt x="54" y="6"/>
                  </a:lnTo>
                  <a:lnTo>
                    <a:pt x="73" y="6"/>
                  </a:lnTo>
                  <a:lnTo>
                    <a:pt x="73"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785" name="Freeform 177"/>
            <p:cNvSpPr>
              <a:spLocks/>
            </p:cNvSpPr>
            <p:nvPr/>
          </p:nvSpPr>
          <p:spPr bwMode="auto">
            <a:xfrm>
              <a:off x="4527" y="1372"/>
              <a:ext cx="94" cy="88"/>
            </a:xfrm>
            <a:custGeom>
              <a:avLst/>
              <a:gdLst/>
              <a:ahLst/>
              <a:cxnLst>
                <a:cxn ang="0">
                  <a:pos x="71" y="4"/>
                </a:cxn>
                <a:cxn ang="0">
                  <a:pos x="86" y="0"/>
                </a:cxn>
                <a:cxn ang="0">
                  <a:pos x="103" y="2"/>
                </a:cxn>
                <a:cxn ang="0">
                  <a:pos x="120" y="4"/>
                </a:cxn>
                <a:cxn ang="0">
                  <a:pos x="137" y="12"/>
                </a:cxn>
                <a:cxn ang="0">
                  <a:pos x="149" y="19"/>
                </a:cxn>
                <a:cxn ang="0">
                  <a:pos x="162" y="33"/>
                </a:cxn>
                <a:cxn ang="0">
                  <a:pos x="173" y="44"/>
                </a:cxn>
                <a:cxn ang="0">
                  <a:pos x="183" y="59"/>
                </a:cxn>
                <a:cxn ang="0">
                  <a:pos x="187" y="72"/>
                </a:cxn>
                <a:cxn ang="0">
                  <a:pos x="189" y="88"/>
                </a:cxn>
                <a:cxn ang="0">
                  <a:pos x="187" y="103"/>
                </a:cxn>
                <a:cxn ang="0">
                  <a:pos x="185" y="118"/>
                </a:cxn>
                <a:cxn ang="0">
                  <a:pos x="175" y="131"/>
                </a:cxn>
                <a:cxn ang="0">
                  <a:pos x="164" y="147"/>
                </a:cxn>
                <a:cxn ang="0">
                  <a:pos x="147" y="160"/>
                </a:cxn>
                <a:cxn ang="0">
                  <a:pos x="128" y="173"/>
                </a:cxn>
                <a:cxn ang="0">
                  <a:pos x="135" y="147"/>
                </a:cxn>
                <a:cxn ang="0">
                  <a:pos x="137" y="126"/>
                </a:cxn>
                <a:cxn ang="0">
                  <a:pos x="134" y="107"/>
                </a:cxn>
                <a:cxn ang="0">
                  <a:pos x="128" y="93"/>
                </a:cxn>
                <a:cxn ang="0">
                  <a:pos x="114" y="80"/>
                </a:cxn>
                <a:cxn ang="0">
                  <a:pos x="103" y="72"/>
                </a:cxn>
                <a:cxn ang="0">
                  <a:pos x="88" y="67"/>
                </a:cxn>
                <a:cxn ang="0">
                  <a:pos x="75" y="67"/>
                </a:cxn>
                <a:cxn ang="0">
                  <a:pos x="59" y="65"/>
                </a:cxn>
                <a:cxn ang="0">
                  <a:pos x="46" y="71"/>
                </a:cxn>
                <a:cxn ang="0">
                  <a:pos x="35" y="74"/>
                </a:cxn>
                <a:cxn ang="0">
                  <a:pos x="31" y="86"/>
                </a:cxn>
                <a:cxn ang="0">
                  <a:pos x="29" y="97"/>
                </a:cxn>
                <a:cxn ang="0">
                  <a:pos x="33" y="112"/>
                </a:cxn>
                <a:cxn ang="0">
                  <a:pos x="44" y="129"/>
                </a:cxn>
                <a:cxn ang="0">
                  <a:pos x="63" y="152"/>
                </a:cxn>
                <a:cxn ang="0">
                  <a:pos x="73" y="154"/>
                </a:cxn>
                <a:cxn ang="0">
                  <a:pos x="84" y="160"/>
                </a:cxn>
                <a:cxn ang="0">
                  <a:pos x="94" y="164"/>
                </a:cxn>
                <a:cxn ang="0">
                  <a:pos x="105" y="175"/>
                </a:cxn>
                <a:cxn ang="0">
                  <a:pos x="80" y="169"/>
                </a:cxn>
                <a:cxn ang="0">
                  <a:pos x="61" y="164"/>
                </a:cxn>
                <a:cxn ang="0">
                  <a:pos x="44" y="152"/>
                </a:cxn>
                <a:cxn ang="0">
                  <a:pos x="31" y="143"/>
                </a:cxn>
                <a:cxn ang="0">
                  <a:pos x="18" y="129"/>
                </a:cxn>
                <a:cxn ang="0">
                  <a:pos x="10" y="116"/>
                </a:cxn>
                <a:cxn ang="0">
                  <a:pos x="4" y="101"/>
                </a:cxn>
                <a:cxn ang="0">
                  <a:pos x="2" y="86"/>
                </a:cxn>
                <a:cxn ang="0">
                  <a:pos x="0" y="69"/>
                </a:cxn>
                <a:cxn ang="0">
                  <a:pos x="2" y="55"/>
                </a:cxn>
                <a:cxn ang="0">
                  <a:pos x="6" y="42"/>
                </a:cxn>
                <a:cxn ang="0">
                  <a:pos x="14" y="31"/>
                </a:cxn>
                <a:cxn ang="0">
                  <a:pos x="23" y="19"/>
                </a:cxn>
                <a:cxn ang="0">
                  <a:pos x="37" y="12"/>
                </a:cxn>
                <a:cxn ang="0">
                  <a:pos x="52" y="4"/>
                </a:cxn>
                <a:cxn ang="0">
                  <a:pos x="71" y="4"/>
                </a:cxn>
                <a:cxn ang="0">
                  <a:pos x="71" y="4"/>
                </a:cxn>
              </a:cxnLst>
              <a:rect l="0" t="0" r="r" b="b"/>
              <a:pathLst>
                <a:path w="189" h="175">
                  <a:moveTo>
                    <a:pt x="71" y="4"/>
                  </a:moveTo>
                  <a:lnTo>
                    <a:pt x="86" y="0"/>
                  </a:lnTo>
                  <a:lnTo>
                    <a:pt x="103" y="2"/>
                  </a:lnTo>
                  <a:lnTo>
                    <a:pt x="120" y="4"/>
                  </a:lnTo>
                  <a:lnTo>
                    <a:pt x="137" y="12"/>
                  </a:lnTo>
                  <a:lnTo>
                    <a:pt x="149" y="19"/>
                  </a:lnTo>
                  <a:lnTo>
                    <a:pt x="162" y="33"/>
                  </a:lnTo>
                  <a:lnTo>
                    <a:pt x="173" y="44"/>
                  </a:lnTo>
                  <a:lnTo>
                    <a:pt x="183" y="59"/>
                  </a:lnTo>
                  <a:lnTo>
                    <a:pt x="187" y="72"/>
                  </a:lnTo>
                  <a:lnTo>
                    <a:pt x="189" y="88"/>
                  </a:lnTo>
                  <a:lnTo>
                    <a:pt x="187" y="103"/>
                  </a:lnTo>
                  <a:lnTo>
                    <a:pt x="185" y="118"/>
                  </a:lnTo>
                  <a:lnTo>
                    <a:pt x="175" y="131"/>
                  </a:lnTo>
                  <a:lnTo>
                    <a:pt x="164" y="147"/>
                  </a:lnTo>
                  <a:lnTo>
                    <a:pt x="147" y="160"/>
                  </a:lnTo>
                  <a:lnTo>
                    <a:pt x="128" y="173"/>
                  </a:lnTo>
                  <a:lnTo>
                    <a:pt x="135" y="147"/>
                  </a:lnTo>
                  <a:lnTo>
                    <a:pt x="137" y="126"/>
                  </a:lnTo>
                  <a:lnTo>
                    <a:pt x="134" y="107"/>
                  </a:lnTo>
                  <a:lnTo>
                    <a:pt x="128" y="93"/>
                  </a:lnTo>
                  <a:lnTo>
                    <a:pt x="114" y="80"/>
                  </a:lnTo>
                  <a:lnTo>
                    <a:pt x="103" y="72"/>
                  </a:lnTo>
                  <a:lnTo>
                    <a:pt x="88" y="67"/>
                  </a:lnTo>
                  <a:lnTo>
                    <a:pt x="75" y="67"/>
                  </a:lnTo>
                  <a:lnTo>
                    <a:pt x="59" y="65"/>
                  </a:lnTo>
                  <a:lnTo>
                    <a:pt x="46" y="71"/>
                  </a:lnTo>
                  <a:lnTo>
                    <a:pt x="35" y="74"/>
                  </a:lnTo>
                  <a:lnTo>
                    <a:pt x="31" y="86"/>
                  </a:lnTo>
                  <a:lnTo>
                    <a:pt x="29" y="97"/>
                  </a:lnTo>
                  <a:lnTo>
                    <a:pt x="33" y="112"/>
                  </a:lnTo>
                  <a:lnTo>
                    <a:pt x="44" y="129"/>
                  </a:lnTo>
                  <a:lnTo>
                    <a:pt x="63" y="152"/>
                  </a:lnTo>
                  <a:lnTo>
                    <a:pt x="73" y="154"/>
                  </a:lnTo>
                  <a:lnTo>
                    <a:pt x="84" y="160"/>
                  </a:lnTo>
                  <a:lnTo>
                    <a:pt x="94" y="164"/>
                  </a:lnTo>
                  <a:lnTo>
                    <a:pt x="105" y="175"/>
                  </a:lnTo>
                  <a:lnTo>
                    <a:pt x="80" y="169"/>
                  </a:lnTo>
                  <a:lnTo>
                    <a:pt x="61" y="164"/>
                  </a:lnTo>
                  <a:lnTo>
                    <a:pt x="44" y="152"/>
                  </a:lnTo>
                  <a:lnTo>
                    <a:pt x="31" y="143"/>
                  </a:lnTo>
                  <a:lnTo>
                    <a:pt x="18" y="129"/>
                  </a:lnTo>
                  <a:lnTo>
                    <a:pt x="10" y="116"/>
                  </a:lnTo>
                  <a:lnTo>
                    <a:pt x="4" y="101"/>
                  </a:lnTo>
                  <a:lnTo>
                    <a:pt x="2" y="86"/>
                  </a:lnTo>
                  <a:lnTo>
                    <a:pt x="0" y="69"/>
                  </a:lnTo>
                  <a:lnTo>
                    <a:pt x="2" y="55"/>
                  </a:lnTo>
                  <a:lnTo>
                    <a:pt x="6" y="42"/>
                  </a:lnTo>
                  <a:lnTo>
                    <a:pt x="14" y="31"/>
                  </a:lnTo>
                  <a:lnTo>
                    <a:pt x="23" y="19"/>
                  </a:lnTo>
                  <a:lnTo>
                    <a:pt x="37" y="12"/>
                  </a:lnTo>
                  <a:lnTo>
                    <a:pt x="52" y="4"/>
                  </a:lnTo>
                  <a:lnTo>
                    <a:pt x="71" y="4"/>
                  </a:lnTo>
                  <a:lnTo>
                    <a:pt x="71"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786" name="Freeform 178"/>
            <p:cNvSpPr>
              <a:spLocks/>
            </p:cNvSpPr>
            <p:nvPr/>
          </p:nvSpPr>
          <p:spPr bwMode="auto">
            <a:xfrm>
              <a:off x="4619" y="1326"/>
              <a:ext cx="96" cy="83"/>
            </a:xfrm>
            <a:custGeom>
              <a:avLst/>
              <a:gdLst/>
              <a:ahLst/>
              <a:cxnLst>
                <a:cxn ang="0">
                  <a:pos x="66" y="2"/>
                </a:cxn>
                <a:cxn ang="0">
                  <a:pos x="83" y="0"/>
                </a:cxn>
                <a:cxn ang="0">
                  <a:pos x="103" y="0"/>
                </a:cxn>
                <a:cxn ang="0">
                  <a:pos x="120" y="4"/>
                </a:cxn>
                <a:cxn ang="0">
                  <a:pos x="137" y="11"/>
                </a:cxn>
                <a:cxn ang="0">
                  <a:pos x="150" y="19"/>
                </a:cxn>
                <a:cxn ang="0">
                  <a:pos x="163" y="30"/>
                </a:cxn>
                <a:cxn ang="0">
                  <a:pos x="175" y="42"/>
                </a:cxn>
                <a:cxn ang="0">
                  <a:pos x="184" y="57"/>
                </a:cxn>
                <a:cxn ang="0">
                  <a:pos x="188" y="69"/>
                </a:cxn>
                <a:cxn ang="0">
                  <a:pos x="192" y="84"/>
                </a:cxn>
                <a:cxn ang="0">
                  <a:pos x="192" y="99"/>
                </a:cxn>
                <a:cxn ang="0">
                  <a:pos x="190" y="114"/>
                </a:cxn>
                <a:cxn ang="0">
                  <a:pos x="180" y="127"/>
                </a:cxn>
                <a:cxn ang="0">
                  <a:pos x="169" y="141"/>
                </a:cxn>
                <a:cxn ang="0">
                  <a:pos x="152" y="154"/>
                </a:cxn>
                <a:cxn ang="0">
                  <a:pos x="133" y="167"/>
                </a:cxn>
                <a:cxn ang="0">
                  <a:pos x="141" y="141"/>
                </a:cxn>
                <a:cxn ang="0">
                  <a:pos x="142" y="120"/>
                </a:cxn>
                <a:cxn ang="0">
                  <a:pos x="137" y="101"/>
                </a:cxn>
                <a:cxn ang="0">
                  <a:pos x="131" y="86"/>
                </a:cxn>
                <a:cxn ang="0">
                  <a:pos x="120" y="72"/>
                </a:cxn>
                <a:cxn ang="0">
                  <a:pos x="108" y="65"/>
                </a:cxn>
                <a:cxn ang="0">
                  <a:pos x="93" y="59"/>
                </a:cxn>
                <a:cxn ang="0">
                  <a:pos x="80" y="59"/>
                </a:cxn>
                <a:cxn ang="0">
                  <a:pos x="63" y="57"/>
                </a:cxn>
                <a:cxn ang="0">
                  <a:pos x="51" y="63"/>
                </a:cxn>
                <a:cxn ang="0">
                  <a:pos x="40" y="69"/>
                </a:cxn>
                <a:cxn ang="0">
                  <a:pos x="36" y="80"/>
                </a:cxn>
                <a:cxn ang="0">
                  <a:pos x="32" y="89"/>
                </a:cxn>
                <a:cxn ang="0">
                  <a:pos x="36" y="107"/>
                </a:cxn>
                <a:cxn ang="0">
                  <a:pos x="47" y="124"/>
                </a:cxn>
                <a:cxn ang="0">
                  <a:pos x="66" y="146"/>
                </a:cxn>
                <a:cxn ang="0">
                  <a:pos x="78" y="146"/>
                </a:cxn>
                <a:cxn ang="0">
                  <a:pos x="89" y="150"/>
                </a:cxn>
                <a:cxn ang="0">
                  <a:pos x="101" y="156"/>
                </a:cxn>
                <a:cxn ang="0">
                  <a:pos x="112" y="167"/>
                </a:cxn>
                <a:cxn ang="0">
                  <a:pos x="87" y="162"/>
                </a:cxn>
                <a:cxn ang="0">
                  <a:pos x="68" y="156"/>
                </a:cxn>
                <a:cxn ang="0">
                  <a:pos x="49" y="146"/>
                </a:cxn>
                <a:cxn ang="0">
                  <a:pos x="36" y="137"/>
                </a:cxn>
                <a:cxn ang="0">
                  <a:pos x="23" y="124"/>
                </a:cxn>
                <a:cxn ang="0">
                  <a:pos x="13" y="112"/>
                </a:cxn>
                <a:cxn ang="0">
                  <a:pos x="7" y="99"/>
                </a:cxn>
                <a:cxn ang="0">
                  <a:pos x="4" y="86"/>
                </a:cxn>
                <a:cxn ang="0">
                  <a:pos x="0" y="70"/>
                </a:cxn>
                <a:cxn ang="0">
                  <a:pos x="2" y="57"/>
                </a:cxn>
                <a:cxn ang="0">
                  <a:pos x="4" y="44"/>
                </a:cxn>
                <a:cxn ang="0">
                  <a:pos x="11" y="32"/>
                </a:cxn>
                <a:cxn ang="0">
                  <a:pos x="19" y="21"/>
                </a:cxn>
                <a:cxn ang="0">
                  <a:pos x="32" y="11"/>
                </a:cxn>
                <a:cxn ang="0">
                  <a:pos x="47" y="6"/>
                </a:cxn>
                <a:cxn ang="0">
                  <a:pos x="66" y="2"/>
                </a:cxn>
                <a:cxn ang="0">
                  <a:pos x="66" y="2"/>
                </a:cxn>
              </a:cxnLst>
              <a:rect l="0" t="0" r="r" b="b"/>
              <a:pathLst>
                <a:path w="192" h="167">
                  <a:moveTo>
                    <a:pt x="66" y="2"/>
                  </a:moveTo>
                  <a:lnTo>
                    <a:pt x="83" y="0"/>
                  </a:lnTo>
                  <a:lnTo>
                    <a:pt x="103" y="0"/>
                  </a:lnTo>
                  <a:lnTo>
                    <a:pt x="120" y="4"/>
                  </a:lnTo>
                  <a:lnTo>
                    <a:pt x="137" y="11"/>
                  </a:lnTo>
                  <a:lnTo>
                    <a:pt x="150" y="19"/>
                  </a:lnTo>
                  <a:lnTo>
                    <a:pt x="163" y="30"/>
                  </a:lnTo>
                  <a:lnTo>
                    <a:pt x="175" y="42"/>
                  </a:lnTo>
                  <a:lnTo>
                    <a:pt x="184" y="57"/>
                  </a:lnTo>
                  <a:lnTo>
                    <a:pt x="188" y="69"/>
                  </a:lnTo>
                  <a:lnTo>
                    <a:pt x="192" y="84"/>
                  </a:lnTo>
                  <a:lnTo>
                    <a:pt x="192" y="99"/>
                  </a:lnTo>
                  <a:lnTo>
                    <a:pt x="190" y="114"/>
                  </a:lnTo>
                  <a:lnTo>
                    <a:pt x="180" y="127"/>
                  </a:lnTo>
                  <a:lnTo>
                    <a:pt x="169" y="141"/>
                  </a:lnTo>
                  <a:lnTo>
                    <a:pt x="152" y="154"/>
                  </a:lnTo>
                  <a:lnTo>
                    <a:pt x="133" y="167"/>
                  </a:lnTo>
                  <a:lnTo>
                    <a:pt x="141" y="141"/>
                  </a:lnTo>
                  <a:lnTo>
                    <a:pt x="142" y="120"/>
                  </a:lnTo>
                  <a:lnTo>
                    <a:pt x="137" y="101"/>
                  </a:lnTo>
                  <a:lnTo>
                    <a:pt x="131" y="86"/>
                  </a:lnTo>
                  <a:lnTo>
                    <a:pt x="120" y="72"/>
                  </a:lnTo>
                  <a:lnTo>
                    <a:pt x="108" y="65"/>
                  </a:lnTo>
                  <a:lnTo>
                    <a:pt x="93" y="59"/>
                  </a:lnTo>
                  <a:lnTo>
                    <a:pt x="80" y="59"/>
                  </a:lnTo>
                  <a:lnTo>
                    <a:pt x="63" y="57"/>
                  </a:lnTo>
                  <a:lnTo>
                    <a:pt x="51" y="63"/>
                  </a:lnTo>
                  <a:lnTo>
                    <a:pt x="40" y="69"/>
                  </a:lnTo>
                  <a:lnTo>
                    <a:pt x="36" y="80"/>
                  </a:lnTo>
                  <a:lnTo>
                    <a:pt x="32" y="89"/>
                  </a:lnTo>
                  <a:lnTo>
                    <a:pt x="36" y="107"/>
                  </a:lnTo>
                  <a:lnTo>
                    <a:pt x="47" y="124"/>
                  </a:lnTo>
                  <a:lnTo>
                    <a:pt x="66" y="146"/>
                  </a:lnTo>
                  <a:lnTo>
                    <a:pt x="78" y="146"/>
                  </a:lnTo>
                  <a:lnTo>
                    <a:pt x="89" y="150"/>
                  </a:lnTo>
                  <a:lnTo>
                    <a:pt x="101" y="156"/>
                  </a:lnTo>
                  <a:lnTo>
                    <a:pt x="112" y="167"/>
                  </a:lnTo>
                  <a:lnTo>
                    <a:pt x="87" y="162"/>
                  </a:lnTo>
                  <a:lnTo>
                    <a:pt x="68" y="156"/>
                  </a:lnTo>
                  <a:lnTo>
                    <a:pt x="49" y="146"/>
                  </a:lnTo>
                  <a:lnTo>
                    <a:pt x="36" y="137"/>
                  </a:lnTo>
                  <a:lnTo>
                    <a:pt x="23" y="124"/>
                  </a:lnTo>
                  <a:lnTo>
                    <a:pt x="13" y="112"/>
                  </a:lnTo>
                  <a:lnTo>
                    <a:pt x="7" y="99"/>
                  </a:lnTo>
                  <a:lnTo>
                    <a:pt x="4" y="86"/>
                  </a:lnTo>
                  <a:lnTo>
                    <a:pt x="0" y="70"/>
                  </a:lnTo>
                  <a:lnTo>
                    <a:pt x="2" y="57"/>
                  </a:lnTo>
                  <a:lnTo>
                    <a:pt x="4" y="44"/>
                  </a:lnTo>
                  <a:lnTo>
                    <a:pt x="11" y="32"/>
                  </a:lnTo>
                  <a:lnTo>
                    <a:pt x="19" y="21"/>
                  </a:lnTo>
                  <a:lnTo>
                    <a:pt x="32" y="11"/>
                  </a:lnTo>
                  <a:lnTo>
                    <a:pt x="47" y="6"/>
                  </a:lnTo>
                  <a:lnTo>
                    <a:pt x="66" y="2"/>
                  </a:lnTo>
                  <a:lnTo>
                    <a:pt x="66"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787" name="Freeform 179"/>
            <p:cNvSpPr>
              <a:spLocks/>
            </p:cNvSpPr>
            <p:nvPr/>
          </p:nvSpPr>
          <p:spPr bwMode="auto">
            <a:xfrm>
              <a:off x="4734" y="1337"/>
              <a:ext cx="93" cy="86"/>
            </a:xfrm>
            <a:custGeom>
              <a:avLst/>
              <a:gdLst/>
              <a:ahLst/>
              <a:cxnLst>
                <a:cxn ang="0">
                  <a:pos x="70" y="2"/>
                </a:cxn>
                <a:cxn ang="0">
                  <a:pos x="87" y="0"/>
                </a:cxn>
                <a:cxn ang="0">
                  <a:pos x="105" y="2"/>
                </a:cxn>
                <a:cxn ang="0">
                  <a:pos x="120" y="6"/>
                </a:cxn>
                <a:cxn ang="0">
                  <a:pos x="137" y="13"/>
                </a:cxn>
                <a:cxn ang="0">
                  <a:pos x="148" y="21"/>
                </a:cxn>
                <a:cxn ang="0">
                  <a:pos x="162" y="34"/>
                </a:cxn>
                <a:cxn ang="0">
                  <a:pos x="171" y="46"/>
                </a:cxn>
                <a:cxn ang="0">
                  <a:pos x="181" y="61"/>
                </a:cxn>
                <a:cxn ang="0">
                  <a:pos x="184" y="74"/>
                </a:cxn>
                <a:cxn ang="0">
                  <a:pos x="186" y="89"/>
                </a:cxn>
                <a:cxn ang="0">
                  <a:pos x="184" y="104"/>
                </a:cxn>
                <a:cxn ang="0">
                  <a:pos x="183" y="120"/>
                </a:cxn>
                <a:cxn ang="0">
                  <a:pos x="173" y="133"/>
                </a:cxn>
                <a:cxn ang="0">
                  <a:pos x="162" y="148"/>
                </a:cxn>
                <a:cxn ang="0">
                  <a:pos x="145" y="160"/>
                </a:cxn>
                <a:cxn ang="0">
                  <a:pos x="125" y="173"/>
                </a:cxn>
                <a:cxn ang="0">
                  <a:pos x="133" y="146"/>
                </a:cxn>
                <a:cxn ang="0">
                  <a:pos x="135" y="123"/>
                </a:cxn>
                <a:cxn ang="0">
                  <a:pos x="129" y="104"/>
                </a:cxn>
                <a:cxn ang="0">
                  <a:pos x="124" y="89"/>
                </a:cxn>
                <a:cxn ang="0">
                  <a:pos x="112" y="76"/>
                </a:cxn>
                <a:cxn ang="0">
                  <a:pos x="101" y="66"/>
                </a:cxn>
                <a:cxn ang="0">
                  <a:pos x="86" y="61"/>
                </a:cxn>
                <a:cxn ang="0">
                  <a:pos x="72" y="59"/>
                </a:cxn>
                <a:cxn ang="0">
                  <a:pos x="57" y="57"/>
                </a:cxn>
                <a:cxn ang="0">
                  <a:pos x="46" y="61"/>
                </a:cxn>
                <a:cxn ang="0">
                  <a:pos x="34" y="66"/>
                </a:cxn>
                <a:cxn ang="0">
                  <a:pos x="30" y="76"/>
                </a:cxn>
                <a:cxn ang="0">
                  <a:pos x="27" y="85"/>
                </a:cxn>
                <a:cxn ang="0">
                  <a:pos x="32" y="103"/>
                </a:cxn>
                <a:cxn ang="0">
                  <a:pos x="42" y="118"/>
                </a:cxn>
                <a:cxn ang="0">
                  <a:pos x="61" y="141"/>
                </a:cxn>
                <a:cxn ang="0">
                  <a:pos x="72" y="142"/>
                </a:cxn>
                <a:cxn ang="0">
                  <a:pos x="86" y="146"/>
                </a:cxn>
                <a:cxn ang="0">
                  <a:pos x="95" y="150"/>
                </a:cxn>
                <a:cxn ang="0">
                  <a:pos x="106" y="161"/>
                </a:cxn>
                <a:cxn ang="0">
                  <a:pos x="82" y="156"/>
                </a:cxn>
                <a:cxn ang="0">
                  <a:pos x="63" y="150"/>
                </a:cxn>
                <a:cxn ang="0">
                  <a:pos x="46" y="142"/>
                </a:cxn>
                <a:cxn ang="0">
                  <a:pos x="32" y="133"/>
                </a:cxn>
                <a:cxn ang="0">
                  <a:pos x="19" y="120"/>
                </a:cxn>
                <a:cxn ang="0">
                  <a:pos x="11" y="108"/>
                </a:cxn>
                <a:cxn ang="0">
                  <a:pos x="4" y="95"/>
                </a:cxn>
                <a:cxn ang="0">
                  <a:pos x="2" y="84"/>
                </a:cxn>
                <a:cxn ang="0">
                  <a:pos x="0" y="68"/>
                </a:cxn>
                <a:cxn ang="0">
                  <a:pos x="2" y="55"/>
                </a:cxn>
                <a:cxn ang="0">
                  <a:pos x="6" y="42"/>
                </a:cxn>
                <a:cxn ang="0">
                  <a:pos x="13" y="30"/>
                </a:cxn>
                <a:cxn ang="0">
                  <a:pos x="23" y="19"/>
                </a:cxn>
                <a:cxn ang="0">
                  <a:pos x="36" y="11"/>
                </a:cxn>
                <a:cxn ang="0">
                  <a:pos x="51" y="4"/>
                </a:cxn>
                <a:cxn ang="0">
                  <a:pos x="70" y="2"/>
                </a:cxn>
                <a:cxn ang="0">
                  <a:pos x="70" y="2"/>
                </a:cxn>
              </a:cxnLst>
              <a:rect l="0" t="0" r="r" b="b"/>
              <a:pathLst>
                <a:path w="186" h="173">
                  <a:moveTo>
                    <a:pt x="70" y="2"/>
                  </a:moveTo>
                  <a:lnTo>
                    <a:pt x="87" y="0"/>
                  </a:lnTo>
                  <a:lnTo>
                    <a:pt x="105" y="2"/>
                  </a:lnTo>
                  <a:lnTo>
                    <a:pt x="120" y="6"/>
                  </a:lnTo>
                  <a:lnTo>
                    <a:pt x="137" y="13"/>
                  </a:lnTo>
                  <a:lnTo>
                    <a:pt x="148" y="21"/>
                  </a:lnTo>
                  <a:lnTo>
                    <a:pt x="162" y="34"/>
                  </a:lnTo>
                  <a:lnTo>
                    <a:pt x="171" y="46"/>
                  </a:lnTo>
                  <a:lnTo>
                    <a:pt x="181" y="61"/>
                  </a:lnTo>
                  <a:lnTo>
                    <a:pt x="184" y="74"/>
                  </a:lnTo>
                  <a:lnTo>
                    <a:pt x="186" y="89"/>
                  </a:lnTo>
                  <a:lnTo>
                    <a:pt x="184" y="104"/>
                  </a:lnTo>
                  <a:lnTo>
                    <a:pt x="183" y="120"/>
                  </a:lnTo>
                  <a:lnTo>
                    <a:pt x="173" y="133"/>
                  </a:lnTo>
                  <a:lnTo>
                    <a:pt x="162" y="148"/>
                  </a:lnTo>
                  <a:lnTo>
                    <a:pt x="145" y="160"/>
                  </a:lnTo>
                  <a:lnTo>
                    <a:pt x="125" y="173"/>
                  </a:lnTo>
                  <a:lnTo>
                    <a:pt x="133" y="146"/>
                  </a:lnTo>
                  <a:lnTo>
                    <a:pt x="135" y="123"/>
                  </a:lnTo>
                  <a:lnTo>
                    <a:pt x="129" y="104"/>
                  </a:lnTo>
                  <a:lnTo>
                    <a:pt x="124" y="89"/>
                  </a:lnTo>
                  <a:lnTo>
                    <a:pt x="112" y="76"/>
                  </a:lnTo>
                  <a:lnTo>
                    <a:pt x="101" y="66"/>
                  </a:lnTo>
                  <a:lnTo>
                    <a:pt x="86" y="61"/>
                  </a:lnTo>
                  <a:lnTo>
                    <a:pt x="72" y="59"/>
                  </a:lnTo>
                  <a:lnTo>
                    <a:pt x="57" y="57"/>
                  </a:lnTo>
                  <a:lnTo>
                    <a:pt x="46" y="61"/>
                  </a:lnTo>
                  <a:lnTo>
                    <a:pt x="34" y="66"/>
                  </a:lnTo>
                  <a:lnTo>
                    <a:pt x="30" y="76"/>
                  </a:lnTo>
                  <a:lnTo>
                    <a:pt x="27" y="85"/>
                  </a:lnTo>
                  <a:lnTo>
                    <a:pt x="32" y="103"/>
                  </a:lnTo>
                  <a:lnTo>
                    <a:pt x="42" y="118"/>
                  </a:lnTo>
                  <a:lnTo>
                    <a:pt x="61" y="141"/>
                  </a:lnTo>
                  <a:lnTo>
                    <a:pt x="72" y="142"/>
                  </a:lnTo>
                  <a:lnTo>
                    <a:pt x="86" y="146"/>
                  </a:lnTo>
                  <a:lnTo>
                    <a:pt x="95" y="150"/>
                  </a:lnTo>
                  <a:lnTo>
                    <a:pt x="106" y="161"/>
                  </a:lnTo>
                  <a:lnTo>
                    <a:pt x="82" y="156"/>
                  </a:lnTo>
                  <a:lnTo>
                    <a:pt x="63" y="150"/>
                  </a:lnTo>
                  <a:lnTo>
                    <a:pt x="46" y="142"/>
                  </a:lnTo>
                  <a:lnTo>
                    <a:pt x="32" y="133"/>
                  </a:lnTo>
                  <a:lnTo>
                    <a:pt x="19" y="120"/>
                  </a:lnTo>
                  <a:lnTo>
                    <a:pt x="11" y="108"/>
                  </a:lnTo>
                  <a:lnTo>
                    <a:pt x="4" y="95"/>
                  </a:lnTo>
                  <a:lnTo>
                    <a:pt x="2" y="84"/>
                  </a:lnTo>
                  <a:lnTo>
                    <a:pt x="0" y="68"/>
                  </a:lnTo>
                  <a:lnTo>
                    <a:pt x="2" y="55"/>
                  </a:lnTo>
                  <a:lnTo>
                    <a:pt x="6" y="42"/>
                  </a:lnTo>
                  <a:lnTo>
                    <a:pt x="13" y="30"/>
                  </a:lnTo>
                  <a:lnTo>
                    <a:pt x="23" y="19"/>
                  </a:lnTo>
                  <a:lnTo>
                    <a:pt x="36" y="11"/>
                  </a:lnTo>
                  <a:lnTo>
                    <a:pt x="51" y="4"/>
                  </a:lnTo>
                  <a:lnTo>
                    <a:pt x="70" y="2"/>
                  </a:lnTo>
                  <a:lnTo>
                    <a:pt x="70"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788" name="Freeform 180"/>
            <p:cNvSpPr>
              <a:spLocks/>
            </p:cNvSpPr>
            <p:nvPr/>
          </p:nvSpPr>
          <p:spPr bwMode="auto">
            <a:xfrm>
              <a:off x="4837" y="1406"/>
              <a:ext cx="94" cy="87"/>
            </a:xfrm>
            <a:custGeom>
              <a:avLst/>
              <a:gdLst/>
              <a:ahLst/>
              <a:cxnLst>
                <a:cxn ang="0">
                  <a:pos x="69" y="2"/>
                </a:cxn>
                <a:cxn ang="0">
                  <a:pos x="86" y="0"/>
                </a:cxn>
                <a:cxn ang="0">
                  <a:pos x="105" y="2"/>
                </a:cxn>
                <a:cxn ang="0">
                  <a:pos x="122" y="5"/>
                </a:cxn>
                <a:cxn ang="0">
                  <a:pos x="139" y="13"/>
                </a:cxn>
                <a:cxn ang="0">
                  <a:pos x="149" y="21"/>
                </a:cxn>
                <a:cxn ang="0">
                  <a:pos x="162" y="32"/>
                </a:cxn>
                <a:cxn ang="0">
                  <a:pos x="175" y="43"/>
                </a:cxn>
                <a:cxn ang="0">
                  <a:pos x="185" y="59"/>
                </a:cxn>
                <a:cxn ang="0">
                  <a:pos x="187" y="72"/>
                </a:cxn>
                <a:cxn ang="0">
                  <a:pos x="188" y="87"/>
                </a:cxn>
                <a:cxn ang="0">
                  <a:pos x="187" y="102"/>
                </a:cxn>
                <a:cxn ang="0">
                  <a:pos x="185" y="117"/>
                </a:cxn>
                <a:cxn ang="0">
                  <a:pos x="175" y="131"/>
                </a:cxn>
                <a:cxn ang="0">
                  <a:pos x="162" y="144"/>
                </a:cxn>
                <a:cxn ang="0">
                  <a:pos x="147" y="157"/>
                </a:cxn>
                <a:cxn ang="0">
                  <a:pos x="128" y="171"/>
                </a:cxn>
                <a:cxn ang="0">
                  <a:pos x="137" y="140"/>
                </a:cxn>
                <a:cxn ang="0">
                  <a:pos x="139" y="117"/>
                </a:cxn>
                <a:cxn ang="0">
                  <a:pos x="137" y="98"/>
                </a:cxn>
                <a:cxn ang="0">
                  <a:pos x="131" y="83"/>
                </a:cxn>
                <a:cxn ang="0">
                  <a:pos x="120" y="70"/>
                </a:cxn>
                <a:cxn ang="0">
                  <a:pos x="105" y="64"/>
                </a:cxn>
                <a:cxn ang="0">
                  <a:pos x="92" y="59"/>
                </a:cxn>
                <a:cxn ang="0">
                  <a:pos x="78" y="59"/>
                </a:cxn>
                <a:cxn ang="0">
                  <a:pos x="59" y="59"/>
                </a:cxn>
                <a:cxn ang="0">
                  <a:pos x="50" y="64"/>
                </a:cxn>
                <a:cxn ang="0">
                  <a:pos x="38" y="70"/>
                </a:cxn>
                <a:cxn ang="0">
                  <a:pos x="33" y="81"/>
                </a:cxn>
                <a:cxn ang="0">
                  <a:pos x="29" y="93"/>
                </a:cxn>
                <a:cxn ang="0">
                  <a:pos x="33" y="110"/>
                </a:cxn>
                <a:cxn ang="0">
                  <a:pos x="44" y="127"/>
                </a:cxn>
                <a:cxn ang="0">
                  <a:pos x="63" y="150"/>
                </a:cxn>
                <a:cxn ang="0">
                  <a:pos x="73" y="152"/>
                </a:cxn>
                <a:cxn ang="0">
                  <a:pos x="84" y="157"/>
                </a:cxn>
                <a:cxn ang="0">
                  <a:pos x="93" y="161"/>
                </a:cxn>
                <a:cxn ang="0">
                  <a:pos x="105" y="173"/>
                </a:cxn>
                <a:cxn ang="0">
                  <a:pos x="78" y="167"/>
                </a:cxn>
                <a:cxn ang="0">
                  <a:pos x="59" y="161"/>
                </a:cxn>
                <a:cxn ang="0">
                  <a:pos x="44" y="152"/>
                </a:cxn>
                <a:cxn ang="0">
                  <a:pos x="31" y="142"/>
                </a:cxn>
                <a:cxn ang="0">
                  <a:pos x="17" y="129"/>
                </a:cxn>
                <a:cxn ang="0">
                  <a:pos x="10" y="116"/>
                </a:cxn>
                <a:cxn ang="0">
                  <a:pos x="4" y="100"/>
                </a:cxn>
                <a:cxn ang="0">
                  <a:pos x="2" y="87"/>
                </a:cxn>
                <a:cxn ang="0">
                  <a:pos x="0" y="72"/>
                </a:cxn>
                <a:cxn ang="0">
                  <a:pos x="2" y="57"/>
                </a:cxn>
                <a:cxn ang="0">
                  <a:pos x="6" y="43"/>
                </a:cxn>
                <a:cxn ang="0">
                  <a:pos x="14" y="32"/>
                </a:cxn>
                <a:cxn ang="0">
                  <a:pos x="23" y="21"/>
                </a:cxn>
                <a:cxn ang="0">
                  <a:pos x="36" y="11"/>
                </a:cxn>
                <a:cxn ang="0">
                  <a:pos x="52" y="5"/>
                </a:cxn>
                <a:cxn ang="0">
                  <a:pos x="69" y="2"/>
                </a:cxn>
                <a:cxn ang="0">
                  <a:pos x="69" y="2"/>
                </a:cxn>
              </a:cxnLst>
              <a:rect l="0" t="0" r="r" b="b"/>
              <a:pathLst>
                <a:path w="188" h="173">
                  <a:moveTo>
                    <a:pt x="69" y="2"/>
                  </a:moveTo>
                  <a:lnTo>
                    <a:pt x="86" y="0"/>
                  </a:lnTo>
                  <a:lnTo>
                    <a:pt x="105" y="2"/>
                  </a:lnTo>
                  <a:lnTo>
                    <a:pt x="122" y="5"/>
                  </a:lnTo>
                  <a:lnTo>
                    <a:pt x="139" y="13"/>
                  </a:lnTo>
                  <a:lnTo>
                    <a:pt x="149" y="21"/>
                  </a:lnTo>
                  <a:lnTo>
                    <a:pt x="162" y="32"/>
                  </a:lnTo>
                  <a:lnTo>
                    <a:pt x="175" y="43"/>
                  </a:lnTo>
                  <a:lnTo>
                    <a:pt x="185" y="59"/>
                  </a:lnTo>
                  <a:lnTo>
                    <a:pt x="187" y="72"/>
                  </a:lnTo>
                  <a:lnTo>
                    <a:pt x="188" y="87"/>
                  </a:lnTo>
                  <a:lnTo>
                    <a:pt x="187" y="102"/>
                  </a:lnTo>
                  <a:lnTo>
                    <a:pt x="185" y="117"/>
                  </a:lnTo>
                  <a:lnTo>
                    <a:pt x="175" y="131"/>
                  </a:lnTo>
                  <a:lnTo>
                    <a:pt x="162" y="144"/>
                  </a:lnTo>
                  <a:lnTo>
                    <a:pt x="147" y="157"/>
                  </a:lnTo>
                  <a:lnTo>
                    <a:pt x="128" y="171"/>
                  </a:lnTo>
                  <a:lnTo>
                    <a:pt x="137" y="140"/>
                  </a:lnTo>
                  <a:lnTo>
                    <a:pt x="139" y="117"/>
                  </a:lnTo>
                  <a:lnTo>
                    <a:pt x="137" y="98"/>
                  </a:lnTo>
                  <a:lnTo>
                    <a:pt x="131" y="83"/>
                  </a:lnTo>
                  <a:lnTo>
                    <a:pt x="120" y="70"/>
                  </a:lnTo>
                  <a:lnTo>
                    <a:pt x="105" y="64"/>
                  </a:lnTo>
                  <a:lnTo>
                    <a:pt x="92" y="59"/>
                  </a:lnTo>
                  <a:lnTo>
                    <a:pt x="78" y="59"/>
                  </a:lnTo>
                  <a:lnTo>
                    <a:pt x="59" y="59"/>
                  </a:lnTo>
                  <a:lnTo>
                    <a:pt x="50" y="64"/>
                  </a:lnTo>
                  <a:lnTo>
                    <a:pt x="38" y="70"/>
                  </a:lnTo>
                  <a:lnTo>
                    <a:pt x="33" y="81"/>
                  </a:lnTo>
                  <a:lnTo>
                    <a:pt x="29" y="93"/>
                  </a:lnTo>
                  <a:lnTo>
                    <a:pt x="33" y="110"/>
                  </a:lnTo>
                  <a:lnTo>
                    <a:pt x="44" y="127"/>
                  </a:lnTo>
                  <a:lnTo>
                    <a:pt x="63" y="150"/>
                  </a:lnTo>
                  <a:lnTo>
                    <a:pt x="73" y="152"/>
                  </a:lnTo>
                  <a:lnTo>
                    <a:pt x="84" y="157"/>
                  </a:lnTo>
                  <a:lnTo>
                    <a:pt x="93" y="161"/>
                  </a:lnTo>
                  <a:lnTo>
                    <a:pt x="105" y="173"/>
                  </a:lnTo>
                  <a:lnTo>
                    <a:pt x="78" y="167"/>
                  </a:lnTo>
                  <a:lnTo>
                    <a:pt x="59" y="161"/>
                  </a:lnTo>
                  <a:lnTo>
                    <a:pt x="44" y="152"/>
                  </a:lnTo>
                  <a:lnTo>
                    <a:pt x="31" y="142"/>
                  </a:lnTo>
                  <a:lnTo>
                    <a:pt x="17" y="129"/>
                  </a:lnTo>
                  <a:lnTo>
                    <a:pt x="10" y="116"/>
                  </a:lnTo>
                  <a:lnTo>
                    <a:pt x="4" y="100"/>
                  </a:lnTo>
                  <a:lnTo>
                    <a:pt x="2" y="87"/>
                  </a:lnTo>
                  <a:lnTo>
                    <a:pt x="0" y="72"/>
                  </a:lnTo>
                  <a:lnTo>
                    <a:pt x="2" y="57"/>
                  </a:lnTo>
                  <a:lnTo>
                    <a:pt x="6" y="43"/>
                  </a:lnTo>
                  <a:lnTo>
                    <a:pt x="14" y="32"/>
                  </a:lnTo>
                  <a:lnTo>
                    <a:pt x="23" y="21"/>
                  </a:lnTo>
                  <a:lnTo>
                    <a:pt x="36" y="11"/>
                  </a:lnTo>
                  <a:lnTo>
                    <a:pt x="52" y="5"/>
                  </a:lnTo>
                  <a:lnTo>
                    <a:pt x="69" y="2"/>
                  </a:lnTo>
                  <a:lnTo>
                    <a:pt x="69"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789" name="Freeform 181"/>
            <p:cNvSpPr>
              <a:spLocks/>
            </p:cNvSpPr>
            <p:nvPr/>
          </p:nvSpPr>
          <p:spPr bwMode="auto">
            <a:xfrm>
              <a:off x="4888" y="1512"/>
              <a:ext cx="97" cy="88"/>
            </a:xfrm>
            <a:custGeom>
              <a:avLst/>
              <a:gdLst/>
              <a:ahLst/>
              <a:cxnLst>
                <a:cxn ang="0">
                  <a:pos x="72" y="3"/>
                </a:cxn>
                <a:cxn ang="0">
                  <a:pos x="87" y="0"/>
                </a:cxn>
                <a:cxn ang="0">
                  <a:pos x="104" y="2"/>
                </a:cxn>
                <a:cxn ang="0">
                  <a:pos x="120" y="5"/>
                </a:cxn>
                <a:cxn ang="0">
                  <a:pos x="137" y="13"/>
                </a:cxn>
                <a:cxn ang="0">
                  <a:pos x="148" y="21"/>
                </a:cxn>
                <a:cxn ang="0">
                  <a:pos x="162" y="34"/>
                </a:cxn>
                <a:cxn ang="0">
                  <a:pos x="171" y="45"/>
                </a:cxn>
                <a:cxn ang="0">
                  <a:pos x="182" y="62"/>
                </a:cxn>
                <a:cxn ang="0">
                  <a:pos x="186" y="76"/>
                </a:cxn>
                <a:cxn ang="0">
                  <a:pos x="192" y="91"/>
                </a:cxn>
                <a:cxn ang="0">
                  <a:pos x="194" y="106"/>
                </a:cxn>
                <a:cxn ang="0">
                  <a:pos x="194" y="121"/>
                </a:cxn>
                <a:cxn ang="0">
                  <a:pos x="188" y="133"/>
                </a:cxn>
                <a:cxn ang="0">
                  <a:pos x="182" y="146"/>
                </a:cxn>
                <a:cxn ang="0">
                  <a:pos x="173" y="157"/>
                </a:cxn>
                <a:cxn ang="0">
                  <a:pos x="162" y="167"/>
                </a:cxn>
                <a:cxn ang="0">
                  <a:pos x="165" y="144"/>
                </a:cxn>
                <a:cxn ang="0">
                  <a:pos x="165" y="125"/>
                </a:cxn>
                <a:cxn ang="0">
                  <a:pos x="158" y="108"/>
                </a:cxn>
                <a:cxn ang="0">
                  <a:pos x="148" y="97"/>
                </a:cxn>
                <a:cxn ang="0">
                  <a:pos x="135" y="85"/>
                </a:cxn>
                <a:cxn ang="0">
                  <a:pos x="120" y="78"/>
                </a:cxn>
                <a:cxn ang="0">
                  <a:pos x="104" y="72"/>
                </a:cxn>
                <a:cxn ang="0">
                  <a:pos x="89" y="70"/>
                </a:cxn>
                <a:cxn ang="0">
                  <a:pos x="72" y="68"/>
                </a:cxn>
                <a:cxn ang="0">
                  <a:pos x="59" y="72"/>
                </a:cxn>
                <a:cxn ang="0">
                  <a:pos x="47" y="76"/>
                </a:cxn>
                <a:cxn ang="0">
                  <a:pos x="44" y="85"/>
                </a:cxn>
                <a:cxn ang="0">
                  <a:pos x="38" y="95"/>
                </a:cxn>
                <a:cxn ang="0">
                  <a:pos x="44" y="110"/>
                </a:cxn>
                <a:cxn ang="0">
                  <a:pos x="55" y="127"/>
                </a:cxn>
                <a:cxn ang="0">
                  <a:pos x="72" y="148"/>
                </a:cxn>
                <a:cxn ang="0">
                  <a:pos x="82" y="150"/>
                </a:cxn>
                <a:cxn ang="0">
                  <a:pos x="89" y="157"/>
                </a:cxn>
                <a:cxn ang="0">
                  <a:pos x="95" y="165"/>
                </a:cxn>
                <a:cxn ang="0">
                  <a:pos x="104" y="176"/>
                </a:cxn>
                <a:cxn ang="0">
                  <a:pos x="82" y="171"/>
                </a:cxn>
                <a:cxn ang="0">
                  <a:pos x="63" y="165"/>
                </a:cxn>
                <a:cxn ang="0">
                  <a:pos x="46" y="154"/>
                </a:cxn>
                <a:cxn ang="0">
                  <a:pos x="30" y="144"/>
                </a:cxn>
                <a:cxn ang="0">
                  <a:pos x="19" y="131"/>
                </a:cxn>
                <a:cxn ang="0">
                  <a:pos x="9" y="117"/>
                </a:cxn>
                <a:cxn ang="0">
                  <a:pos x="2" y="102"/>
                </a:cxn>
                <a:cxn ang="0">
                  <a:pos x="2" y="89"/>
                </a:cxn>
                <a:cxn ang="0">
                  <a:pos x="0" y="72"/>
                </a:cxn>
                <a:cxn ang="0">
                  <a:pos x="2" y="57"/>
                </a:cxn>
                <a:cxn ang="0">
                  <a:pos x="4" y="43"/>
                </a:cxn>
                <a:cxn ang="0">
                  <a:pos x="13" y="32"/>
                </a:cxn>
                <a:cxn ang="0">
                  <a:pos x="25" y="19"/>
                </a:cxn>
                <a:cxn ang="0">
                  <a:pos x="36" y="11"/>
                </a:cxn>
                <a:cxn ang="0">
                  <a:pos x="53" y="5"/>
                </a:cxn>
                <a:cxn ang="0">
                  <a:pos x="72" y="3"/>
                </a:cxn>
                <a:cxn ang="0">
                  <a:pos x="72" y="3"/>
                </a:cxn>
              </a:cxnLst>
              <a:rect l="0" t="0" r="r" b="b"/>
              <a:pathLst>
                <a:path w="194" h="176">
                  <a:moveTo>
                    <a:pt x="72" y="3"/>
                  </a:moveTo>
                  <a:lnTo>
                    <a:pt x="87" y="0"/>
                  </a:lnTo>
                  <a:lnTo>
                    <a:pt x="104" y="2"/>
                  </a:lnTo>
                  <a:lnTo>
                    <a:pt x="120" y="5"/>
                  </a:lnTo>
                  <a:lnTo>
                    <a:pt x="137" y="13"/>
                  </a:lnTo>
                  <a:lnTo>
                    <a:pt x="148" y="21"/>
                  </a:lnTo>
                  <a:lnTo>
                    <a:pt x="162" y="34"/>
                  </a:lnTo>
                  <a:lnTo>
                    <a:pt x="171" y="45"/>
                  </a:lnTo>
                  <a:lnTo>
                    <a:pt x="182" y="62"/>
                  </a:lnTo>
                  <a:lnTo>
                    <a:pt x="186" y="76"/>
                  </a:lnTo>
                  <a:lnTo>
                    <a:pt x="192" y="91"/>
                  </a:lnTo>
                  <a:lnTo>
                    <a:pt x="194" y="106"/>
                  </a:lnTo>
                  <a:lnTo>
                    <a:pt x="194" y="121"/>
                  </a:lnTo>
                  <a:lnTo>
                    <a:pt x="188" y="133"/>
                  </a:lnTo>
                  <a:lnTo>
                    <a:pt x="182" y="146"/>
                  </a:lnTo>
                  <a:lnTo>
                    <a:pt x="173" y="157"/>
                  </a:lnTo>
                  <a:lnTo>
                    <a:pt x="162" y="167"/>
                  </a:lnTo>
                  <a:lnTo>
                    <a:pt x="165" y="144"/>
                  </a:lnTo>
                  <a:lnTo>
                    <a:pt x="165" y="125"/>
                  </a:lnTo>
                  <a:lnTo>
                    <a:pt x="158" y="108"/>
                  </a:lnTo>
                  <a:lnTo>
                    <a:pt x="148" y="97"/>
                  </a:lnTo>
                  <a:lnTo>
                    <a:pt x="135" y="85"/>
                  </a:lnTo>
                  <a:lnTo>
                    <a:pt x="120" y="78"/>
                  </a:lnTo>
                  <a:lnTo>
                    <a:pt x="104" y="72"/>
                  </a:lnTo>
                  <a:lnTo>
                    <a:pt x="89" y="70"/>
                  </a:lnTo>
                  <a:lnTo>
                    <a:pt x="72" y="68"/>
                  </a:lnTo>
                  <a:lnTo>
                    <a:pt x="59" y="72"/>
                  </a:lnTo>
                  <a:lnTo>
                    <a:pt x="47" y="76"/>
                  </a:lnTo>
                  <a:lnTo>
                    <a:pt x="44" y="85"/>
                  </a:lnTo>
                  <a:lnTo>
                    <a:pt x="38" y="95"/>
                  </a:lnTo>
                  <a:lnTo>
                    <a:pt x="44" y="110"/>
                  </a:lnTo>
                  <a:lnTo>
                    <a:pt x="55" y="127"/>
                  </a:lnTo>
                  <a:lnTo>
                    <a:pt x="72" y="148"/>
                  </a:lnTo>
                  <a:lnTo>
                    <a:pt x="82" y="150"/>
                  </a:lnTo>
                  <a:lnTo>
                    <a:pt x="89" y="157"/>
                  </a:lnTo>
                  <a:lnTo>
                    <a:pt x="95" y="165"/>
                  </a:lnTo>
                  <a:lnTo>
                    <a:pt x="104" y="176"/>
                  </a:lnTo>
                  <a:lnTo>
                    <a:pt x="82" y="171"/>
                  </a:lnTo>
                  <a:lnTo>
                    <a:pt x="63" y="165"/>
                  </a:lnTo>
                  <a:lnTo>
                    <a:pt x="46" y="154"/>
                  </a:lnTo>
                  <a:lnTo>
                    <a:pt x="30" y="144"/>
                  </a:lnTo>
                  <a:lnTo>
                    <a:pt x="19" y="131"/>
                  </a:lnTo>
                  <a:lnTo>
                    <a:pt x="9" y="117"/>
                  </a:lnTo>
                  <a:lnTo>
                    <a:pt x="2" y="102"/>
                  </a:lnTo>
                  <a:lnTo>
                    <a:pt x="2" y="89"/>
                  </a:lnTo>
                  <a:lnTo>
                    <a:pt x="0" y="72"/>
                  </a:lnTo>
                  <a:lnTo>
                    <a:pt x="2" y="57"/>
                  </a:lnTo>
                  <a:lnTo>
                    <a:pt x="4" y="43"/>
                  </a:lnTo>
                  <a:lnTo>
                    <a:pt x="13" y="32"/>
                  </a:lnTo>
                  <a:lnTo>
                    <a:pt x="25" y="19"/>
                  </a:lnTo>
                  <a:lnTo>
                    <a:pt x="36" y="11"/>
                  </a:lnTo>
                  <a:lnTo>
                    <a:pt x="53" y="5"/>
                  </a:lnTo>
                  <a:lnTo>
                    <a:pt x="72" y="3"/>
                  </a:lnTo>
                  <a:lnTo>
                    <a:pt x="72"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790" name="Freeform 182"/>
            <p:cNvSpPr>
              <a:spLocks/>
            </p:cNvSpPr>
            <p:nvPr/>
          </p:nvSpPr>
          <p:spPr bwMode="auto">
            <a:xfrm>
              <a:off x="4929" y="1302"/>
              <a:ext cx="332" cy="90"/>
            </a:xfrm>
            <a:custGeom>
              <a:avLst/>
              <a:gdLst/>
              <a:ahLst/>
              <a:cxnLst>
                <a:cxn ang="0">
                  <a:pos x="5" y="0"/>
                </a:cxn>
                <a:cxn ang="0">
                  <a:pos x="42" y="15"/>
                </a:cxn>
                <a:cxn ang="0">
                  <a:pos x="80" y="32"/>
                </a:cxn>
                <a:cxn ang="0">
                  <a:pos x="118" y="47"/>
                </a:cxn>
                <a:cxn ang="0">
                  <a:pos x="157" y="64"/>
                </a:cxn>
                <a:cxn ang="0">
                  <a:pos x="196" y="76"/>
                </a:cxn>
                <a:cxn ang="0">
                  <a:pos x="234" y="89"/>
                </a:cxn>
                <a:cxn ang="0">
                  <a:pos x="272" y="98"/>
                </a:cxn>
                <a:cxn ang="0">
                  <a:pos x="312" y="106"/>
                </a:cxn>
                <a:cxn ang="0">
                  <a:pos x="350" y="110"/>
                </a:cxn>
                <a:cxn ang="0">
                  <a:pos x="388" y="110"/>
                </a:cxn>
                <a:cxn ang="0">
                  <a:pos x="426" y="108"/>
                </a:cxn>
                <a:cxn ang="0">
                  <a:pos x="464" y="104"/>
                </a:cxn>
                <a:cxn ang="0">
                  <a:pos x="502" y="95"/>
                </a:cxn>
                <a:cxn ang="0">
                  <a:pos x="540" y="83"/>
                </a:cxn>
                <a:cxn ang="0">
                  <a:pos x="578" y="66"/>
                </a:cxn>
                <a:cxn ang="0">
                  <a:pos x="618" y="45"/>
                </a:cxn>
                <a:cxn ang="0">
                  <a:pos x="625" y="51"/>
                </a:cxn>
                <a:cxn ang="0">
                  <a:pos x="640" y="53"/>
                </a:cxn>
                <a:cxn ang="0">
                  <a:pos x="654" y="53"/>
                </a:cxn>
                <a:cxn ang="0">
                  <a:pos x="663" y="60"/>
                </a:cxn>
                <a:cxn ang="0">
                  <a:pos x="631" y="79"/>
                </a:cxn>
                <a:cxn ang="0">
                  <a:pos x="601" y="96"/>
                </a:cxn>
                <a:cxn ang="0">
                  <a:pos x="568" y="112"/>
                </a:cxn>
                <a:cxn ang="0">
                  <a:pos x="538" y="125"/>
                </a:cxn>
                <a:cxn ang="0">
                  <a:pos x="504" y="135"/>
                </a:cxn>
                <a:cxn ang="0">
                  <a:pos x="471" y="146"/>
                </a:cxn>
                <a:cxn ang="0">
                  <a:pos x="437" y="154"/>
                </a:cxn>
                <a:cxn ang="0">
                  <a:pos x="405" y="163"/>
                </a:cxn>
                <a:cxn ang="0">
                  <a:pos x="369" y="167"/>
                </a:cxn>
                <a:cxn ang="0">
                  <a:pos x="334" y="171"/>
                </a:cxn>
                <a:cxn ang="0">
                  <a:pos x="298" y="173"/>
                </a:cxn>
                <a:cxn ang="0">
                  <a:pos x="264" y="176"/>
                </a:cxn>
                <a:cxn ang="0">
                  <a:pos x="226" y="176"/>
                </a:cxn>
                <a:cxn ang="0">
                  <a:pos x="192" y="178"/>
                </a:cxn>
                <a:cxn ang="0">
                  <a:pos x="154" y="178"/>
                </a:cxn>
                <a:cxn ang="0">
                  <a:pos x="119" y="180"/>
                </a:cxn>
                <a:cxn ang="0">
                  <a:pos x="104" y="176"/>
                </a:cxn>
                <a:cxn ang="0">
                  <a:pos x="91" y="171"/>
                </a:cxn>
                <a:cxn ang="0">
                  <a:pos x="78" y="163"/>
                </a:cxn>
                <a:cxn ang="0">
                  <a:pos x="66" y="155"/>
                </a:cxn>
                <a:cxn ang="0">
                  <a:pos x="55" y="144"/>
                </a:cxn>
                <a:cxn ang="0">
                  <a:pos x="43" y="135"/>
                </a:cxn>
                <a:cxn ang="0">
                  <a:pos x="34" y="121"/>
                </a:cxn>
                <a:cxn ang="0">
                  <a:pos x="26" y="110"/>
                </a:cxn>
                <a:cxn ang="0">
                  <a:pos x="17" y="95"/>
                </a:cxn>
                <a:cxn ang="0">
                  <a:pos x="11" y="79"/>
                </a:cxn>
                <a:cxn ang="0">
                  <a:pos x="3" y="64"/>
                </a:cxn>
                <a:cxn ang="0">
                  <a:pos x="2" y="51"/>
                </a:cxn>
                <a:cxn ang="0">
                  <a:pos x="0" y="36"/>
                </a:cxn>
                <a:cxn ang="0">
                  <a:pos x="0" y="22"/>
                </a:cxn>
                <a:cxn ang="0">
                  <a:pos x="0" y="11"/>
                </a:cxn>
                <a:cxn ang="0">
                  <a:pos x="5" y="0"/>
                </a:cxn>
                <a:cxn ang="0">
                  <a:pos x="5" y="0"/>
                </a:cxn>
              </a:cxnLst>
              <a:rect l="0" t="0" r="r" b="b"/>
              <a:pathLst>
                <a:path w="663" h="180">
                  <a:moveTo>
                    <a:pt x="5" y="0"/>
                  </a:moveTo>
                  <a:lnTo>
                    <a:pt x="42" y="15"/>
                  </a:lnTo>
                  <a:lnTo>
                    <a:pt x="80" y="32"/>
                  </a:lnTo>
                  <a:lnTo>
                    <a:pt x="118" y="47"/>
                  </a:lnTo>
                  <a:lnTo>
                    <a:pt x="157" y="64"/>
                  </a:lnTo>
                  <a:lnTo>
                    <a:pt x="196" y="76"/>
                  </a:lnTo>
                  <a:lnTo>
                    <a:pt x="234" y="89"/>
                  </a:lnTo>
                  <a:lnTo>
                    <a:pt x="272" y="98"/>
                  </a:lnTo>
                  <a:lnTo>
                    <a:pt x="312" y="106"/>
                  </a:lnTo>
                  <a:lnTo>
                    <a:pt x="350" y="110"/>
                  </a:lnTo>
                  <a:lnTo>
                    <a:pt x="388" y="110"/>
                  </a:lnTo>
                  <a:lnTo>
                    <a:pt x="426" y="108"/>
                  </a:lnTo>
                  <a:lnTo>
                    <a:pt x="464" y="104"/>
                  </a:lnTo>
                  <a:lnTo>
                    <a:pt x="502" y="95"/>
                  </a:lnTo>
                  <a:lnTo>
                    <a:pt x="540" y="83"/>
                  </a:lnTo>
                  <a:lnTo>
                    <a:pt x="578" y="66"/>
                  </a:lnTo>
                  <a:lnTo>
                    <a:pt x="618" y="45"/>
                  </a:lnTo>
                  <a:lnTo>
                    <a:pt x="625" y="51"/>
                  </a:lnTo>
                  <a:lnTo>
                    <a:pt x="640" y="53"/>
                  </a:lnTo>
                  <a:lnTo>
                    <a:pt x="654" y="53"/>
                  </a:lnTo>
                  <a:lnTo>
                    <a:pt x="663" y="60"/>
                  </a:lnTo>
                  <a:lnTo>
                    <a:pt x="631" y="79"/>
                  </a:lnTo>
                  <a:lnTo>
                    <a:pt x="601" y="96"/>
                  </a:lnTo>
                  <a:lnTo>
                    <a:pt x="568" y="112"/>
                  </a:lnTo>
                  <a:lnTo>
                    <a:pt x="538" y="125"/>
                  </a:lnTo>
                  <a:lnTo>
                    <a:pt x="504" y="135"/>
                  </a:lnTo>
                  <a:lnTo>
                    <a:pt x="471" y="146"/>
                  </a:lnTo>
                  <a:lnTo>
                    <a:pt x="437" y="154"/>
                  </a:lnTo>
                  <a:lnTo>
                    <a:pt x="405" y="163"/>
                  </a:lnTo>
                  <a:lnTo>
                    <a:pt x="369" y="167"/>
                  </a:lnTo>
                  <a:lnTo>
                    <a:pt x="334" y="171"/>
                  </a:lnTo>
                  <a:lnTo>
                    <a:pt x="298" y="173"/>
                  </a:lnTo>
                  <a:lnTo>
                    <a:pt x="264" y="176"/>
                  </a:lnTo>
                  <a:lnTo>
                    <a:pt x="226" y="176"/>
                  </a:lnTo>
                  <a:lnTo>
                    <a:pt x="192" y="178"/>
                  </a:lnTo>
                  <a:lnTo>
                    <a:pt x="154" y="178"/>
                  </a:lnTo>
                  <a:lnTo>
                    <a:pt x="119" y="180"/>
                  </a:lnTo>
                  <a:lnTo>
                    <a:pt x="104" y="176"/>
                  </a:lnTo>
                  <a:lnTo>
                    <a:pt x="91" y="171"/>
                  </a:lnTo>
                  <a:lnTo>
                    <a:pt x="78" y="163"/>
                  </a:lnTo>
                  <a:lnTo>
                    <a:pt x="66" y="155"/>
                  </a:lnTo>
                  <a:lnTo>
                    <a:pt x="55" y="144"/>
                  </a:lnTo>
                  <a:lnTo>
                    <a:pt x="43" y="135"/>
                  </a:lnTo>
                  <a:lnTo>
                    <a:pt x="34" y="121"/>
                  </a:lnTo>
                  <a:lnTo>
                    <a:pt x="26" y="110"/>
                  </a:lnTo>
                  <a:lnTo>
                    <a:pt x="17" y="95"/>
                  </a:lnTo>
                  <a:lnTo>
                    <a:pt x="11" y="79"/>
                  </a:lnTo>
                  <a:lnTo>
                    <a:pt x="3" y="64"/>
                  </a:lnTo>
                  <a:lnTo>
                    <a:pt x="2" y="51"/>
                  </a:lnTo>
                  <a:lnTo>
                    <a:pt x="0" y="36"/>
                  </a:lnTo>
                  <a:lnTo>
                    <a:pt x="0" y="22"/>
                  </a:lnTo>
                  <a:lnTo>
                    <a:pt x="0" y="11"/>
                  </a:lnTo>
                  <a:lnTo>
                    <a:pt x="5" y="0"/>
                  </a:lnTo>
                  <a:lnTo>
                    <a:pt x="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91" name="Freeform 183"/>
            <p:cNvSpPr>
              <a:spLocks/>
            </p:cNvSpPr>
            <p:nvPr/>
          </p:nvSpPr>
          <p:spPr bwMode="auto">
            <a:xfrm>
              <a:off x="4477" y="1294"/>
              <a:ext cx="587" cy="371"/>
            </a:xfrm>
            <a:custGeom>
              <a:avLst/>
              <a:gdLst/>
              <a:ahLst/>
              <a:cxnLst>
                <a:cxn ang="0">
                  <a:pos x="401" y="0"/>
                </a:cxn>
                <a:cxn ang="0">
                  <a:pos x="540" y="19"/>
                </a:cxn>
                <a:cxn ang="0">
                  <a:pos x="678" y="69"/>
                </a:cxn>
                <a:cxn ang="0">
                  <a:pos x="806" y="143"/>
                </a:cxn>
                <a:cxn ang="0">
                  <a:pos x="916" y="240"/>
                </a:cxn>
                <a:cxn ang="0">
                  <a:pos x="1007" y="354"/>
                </a:cxn>
                <a:cxn ang="0">
                  <a:pos x="1068" y="485"/>
                </a:cxn>
                <a:cxn ang="0">
                  <a:pos x="1093" y="626"/>
                </a:cxn>
                <a:cxn ang="0">
                  <a:pos x="1108" y="704"/>
                </a:cxn>
                <a:cxn ang="0">
                  <a:pos x="1146" y="713"/>
                </a:cxn>
                <a:cxn ang="0">
                  <a:pos x="1169" y="730"/>
                </a:cxn>
                <a:cxn ang="0">
                  <a:pos x="1159" y="738"/>
                </a:cxn>
                <a:cxn ang="0">
                  <a:pos x="1131" y="732"/>
                </a:cxn>
                <a:cxn ang="0">
                  <a:pos x="1102" y="723"/>
                </a:cxn>
                <a:cxn ang="0">
                  <a:pos x="1072" y="711"/>
                </a:cxn>
                <a:cxn ang="0">
                  <a:pos x="1040" y="698"/>
                </a:cxn>
                <a:cxn ang="0">
                  <a:pos x="1011" y="685"/>
                </a:cxn>
                <a:cxn ang="0">
                  <a:pos x="983" y="671"/>
                </a:cxn>
                <a:cxn ang="0">
                  <a:pos x="958" y="660"/>
                </a:cxn>
                <a:cxn ang="0">
                  <a:pos x="950" y="654"/>
                </a:cxn>
                <a:cxn ang="0">
                  <a:pos x="967" y="660"/>
                </a:cxn>
                <a:cxn ang="0">
                  <a:pos x="996" y="671"/>
                </a:cxn>
                <a:cxn ang="0">
                  <a:pos x="1023" y="677"/>
                </a:cxn>
                <a:cxn ang="0">
                  <a:pos x="1051" y="687"/>
                </a:cxn>
                <a:cxn ang="0">
                  <a:pos x="1064" y="597"/>
                </a:cxn>
                <a:cxn ang="0">
                  <a:pos x="1015" y="420"/>
                </a:cxn>
                <a:cxn ang="0">
                  <a:pos x="914" y="266"/>
                </a:cxn>
                <a:cxn ang="0">
                  <a:pos x="773" y="141"/>
                </a:cxn>
                <a:cxn ang="0">
                  <a:pos x="606" y="57"/>
                </a:cxn>
                <a:cxn ang="0">
                  <a:pos x="426" y="21"/>
                </a:cxn>
                <a:cxn ang="0">
                  <a:pos x="243" y="46"/>
                </a:cxn>
                <a:cxn ang="0">
                  <a:pos x="74" y="141"/>
                </a:cxn>
                <a:cxn ang="0">
                  <a:pos x="0" y="211"/>
                </a:cxn>
                <a:cxn ang="0">
                  <a:pos x="17" y="183"/>
                </a:cxn>
                <a:cxn ang="0">
                  <a:pos x="38" y="154"/>
                </a:cxn>
                <a:cxn ang="0">
                  <a:pos x="72" y="120"/>
                </a:cxn>
                <a:cxn ang="0">
                  <a:pos x="106" y="90"/>
                </a:cxn>
                <a:cxn ang="0">
                  <a:pos x="144" y="65"/>
                </a:cxn>
                <a:cxn ang="0">
                  <a:pos x="182" y="44"/>
                </a:cxn>
                <a:cxn ang="0">
                  <a:pos x="222" y="27"/>
                </a:cxn>
                <a:cxn ang="0">
                  <a:pos x="266" y="14"/>
                </a:cxn>
                <a:cxn ang="0">
                  <a:pos x="310" y="4"/>
                </a:cxn>
                <a:cxn ang="0">
                  <a:pos x="334" y="4"/>
                </a:cxn>
              </a:cxnLst>
              <a:rect l="0" t="0" r="r" b="b"/>
              <a:pathLst>
                <a:path w="1175" h="742">
                  <a:moveTo>
                    <a:pt x="334" y="4"/>
                  </a:moveTo>
                  <a:lnTo>
                    <a:pt x="401" y="0"/>
                  </a:lnTo>
                  <a:lnTo>
                    <a:pt x="471" y="6"/>
                  </a:lnTo>
                  <a:lnTo>
                    <a:pt x="540" y="19"/>
                  </a:lnTo>
                  <a:lnTo>
                    <a:pt x="612" y="42"/>
                  </a:lnTo>
                  <a:lnTo>
                    <a:pt x="678" y="69"/>
                  </a:lnTo>
                  <a:lnTo>
                    <a:pt x="745" y="103"/>
                  </a:lnTo>
                  <a:lnTo>
                    <a:pt x="806" y="143"/>
                  </a:lnTo>
                  <a:lnTo>
                    <a:pt x="867" y="190"/>
                  </a:lnTo>
                  <a:lnTo>
                    <a:pt x="916" y="240"/>
                  </a:lnTo>
                  <a:lnTo>
                    <a:pt x="966" y="295"/>
                  </a:lnTo>
                  <a:lnTo>
                    <a:pt x="1007" y="354"/>
                  </a:lnTo>
                  <a:lnTo>
                    <a:pt x="1043" y="419"/>
                  </a:lnTo>
                  <a:lnTo>
                    <a:pt x="1068" y="485"/>
                  </a:lnTo>
                  <a:lnTo>
                    <a:pt x="1085" y="553"/>
                  </a:lnTo>
                  <a:lnTo>
                    <a:pt x="1093" y="626"/>
                  </a:lnTo>
                  <a:lnTo>
                    <a:pt x="1091" y="702"/>
                  </a:lnTo>
                  <a:lnTo>
                    <a:pt x="1108" y="704"/>
                  </a:lnTo>
                  <a:lnTo>
                    <a:pt x="1127" y="709"/>
                  </a:lnTo>
                  <a:lnTo>
                    <a:pt x="1146" y="713"/>
                  </a:lnTo>
                  <a:lnTo>
                    <a:pt x="1165" y="719"/>
                  </a:lnTo>
                  <a:lnTo>
                    <a:pt x="1169" y="730"/>
                  </a:lnTo>
                  <a:lnTo>
                    <a:pt x="1175" y="742"/>
                  </a:lnTo>
                  <a:lnTo>
                    <a:pt x="1159" y="738"/>
                  </a:lnTo>
                  <a:lnTo>
                    <a:pt x="1146" y="736"/>
                  </a:lnTo>
                  <a:lnTo>
                    <a:pt x="1131" y="732"/>
                  </a:lnTo>
                  <a:lnTo>
                    <a:pt x="1118" y="728"/>
                  </a:lnTo>
                  <a:lnTo>
                    <a:pt x="1102" y="723"/>
                  </a:lnTo>
                  <a:lnTo>
                    <a:pt x="1087" y="717"/>
                  </a:lnTo>
                  <a:lnTo>
                    <a:pt x="1072" y="711"/>
                  </a:lnTo>
                  <a:lnTo>
                    <a:pt x="1057" y="706"/>
                  </a:lnTo>
                  <a:lnTo>
                    <a:pt x="1040" y="698"/>
                  </a:lnTo>
                  <a:lnTo>
                    <a:pt x="1026" y="690"/>
                  </a:lnTo>
                  <a:lnTo>
                    <a:pt x="1011" y="685"/>
                  </a:lnTo>
                  <a:lnTo>
                    <a:pt x="998" y="679"/>
                  </a:lnTo>
                  <a:lnTo>
                    <a:pt x="983" y="671"/>
                  </a:lnTo>
                  <a:lnTo>
                    <a:pt x="969" y="666"/>
                  </a:lnTo>
                  <a:lnTo>
                    <a:pt x="958" y="660"/>
                  </a:lnTo>
                  <a:lnTo>
                    <a:pt x="948" y="656"/>
                  </a:lnTo>
                  <a:lnTo>
                    <a:pt x="950" y="654"/>
                  </a:lnTo>
                  <a:lnTo>
                    <a:pt x="958" y="658"/>
                  </a:lnTo>
                  <a:lnTo>
                    <a:pt x="967" y="660"/>
                  </a:lnTo>
                  <a:lnTo>
                    <a:pt x="979" y="666"/>
                  </a:lnTo>
                  <a:lnTo>
                    <a:pt x="996" y="671"/>
                  </a:lnTo>
                  <a:lnTo>
                    <a:pt x="1009" y="675"/>
                  </a:lnTo>
                  <a:lnTo>
                    <a:pt x="1023" y="677"/>
                  </a:lnTo>
                  <a:lnTo>
                    <a:pt x="1038" y="681"/>
                  </a:lnTo>
                  <a:lnTo>
                    <a:pt x="1051" y="687"/>
                  </a:lnTo>
                  <a:lnTo>
                    <a:pt x="1068" y="692"/>
                  </a:lnTo>
                  <a:lnTo>
                    <a:pt x="1064" y="597"/>
                  </a:lnTo>
                  <a:lnTo>
                    <a:pt x="1047" y="508"/>
                  </a:lnTo>
                  <a:lnTo>
                    <a:pt x="1015" y="420"/>
                  </a:lnTo>
                  <a:lnTo>
                    <a:pt x="971" y="341"/>
                  </a:lnTo>
                  <a:lnTo>
                    <a:pt x="914" y="266"/>
                  </a:lnTo>
                  <a:lnTo>
                    <a:pt x="850" y="200"/>
                  </a:lnTo>
                  <a:lnTo>
                    <a:pt x="773" y="141"/>
                  </a:lnTo>
                  <a:lnTo>
                    <a:pt x="694" y="95"/>
                  </a:lnTo>
                  <a:lnTo>
                    <a:pt x="606" y="57"/>
                  </a:lnTo>
                  <a:lnTo>
                    <a:pt x="517" y="33"/>
                  </a:lnTo>
                  <a:lnTo>
                    <a:pt x="426" y="21"/>
                  </a:lnTo>
                  <a:lnTo>
                    <a:pt x="334" y="27"/>
                  </a:lnTo>
                  <a:lnTo>
                    <a:pt x="243" y="46"/>
                  </a:lnTo>
                  <a:lnTo>
                    <a:pt x="157" y="84"/>
                  </a:lnTo>
                  <a:lnTo>
                    <a:pt x="74" y="141"/>
                  </a:lnTo>
                  <a:lnTo>
                    <a:pt x="0" y="217"/>
                  </a:lnTo>
                  <a:lnTo>
                    <a:pt x="0" y="211"/>
                  </a:lnTo>
                  <a:lnTo>
                    <a:pt x="9" y="198"/>
                  </a:lnTo>
                  <a:lnTo>
                    <a:pt x="17" y="183"/>
                  </a:lnTo>
                  <a:lnTo>
                    <a:pt x="21" y="173"/>
                  </a:lnTo>
                  <a:lnTo>
                    <a:pt x="38" y="154"/>
                  </a:lnTo>
                  <a:lnTo>
                    <a:pt x="55" y="137"/>
                  </a:lnTo>
                  <a:lnTo>
                    <a:pt x="72" y="120"/>
                  </a:lnTo>
                  <a:lnTo>
                    <a:pt x="89" y="105"/>
                  </a:lnTo>
                  <a:lnTo>
                    <a:pt x="106" y="90"/>
                  </a:lnTo>
                  <a:lnTo>
                    <a:pt x="125" y="76"/>
                  </a:lnTo>
                  <a:lnTo>
                    <a:pt x="144" y="65"/>
                  </a:lnTo>
                  <a:lnTo>
                    <a:pt x="165" y="55"/>
                  </a:lnTo>
                  <a:lnTo>
                    <a:pt x="182" y="44"/>
                  </a:lnTo>
                  <a:lnTo>
                    <a:pt x="203" y="35"/>
                  </a:lnTo>
                  <a:lnTo>
                    <a:pt x="222" y="27"/>
                  </a:lnTo>
                  <a:lnTo>
                    <a:pt x="245" y="21"/>
                  </a:lnTo>
                  <a:lnTo>
                    <a:pt x="266" y="14"/>
                  </a:lnTo>
                  <a:lnTo>
                    <a:pt x="287" y="10"/>
                  </a:lnTo>
                  <a:lnTo>
                    <a:pt x="310" y="4"/>
                  </a:lnTo>
                  <a:lnTo>
                    <a:pt x="334" y="4"/>
                  </a:lnTo>
                  <a:lnTo>
                    <a:pt x="334"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792" name="Freeform 184"/>
            <p:cNvSpPr>
              <a:spLocks/>
            </p:cNvSpPr>
            <p:nvPr/>
          </p:nvSpPr>
          <p:spPr bwMode="auto">
            <a:xfrm>
              <a:off x="4950" y="1748"/>
              <a:ext cx="554" cy="369"/>
            </a:xfrm>
            <a:custGeom>
              <a:avLst/>
              <a:gdLst/>
              <a:ahLst/>
              <a:cxnLst>
                <a:cxn ang="0">
                  <a:pos x="1081" y="38"/>
                </a:cxn>
                <a:cxn ang="0">
                  <a:pos x="1093" y="125"/>
                </a:cxn>
                <a:cxn ang="0">
                  <a:pos x="1104" y="220"/>
                </a:cxn>
                <a:cxn ang="0">
                  <a:pos x="1104" y="321"/>
                </a:cxn>
                <a:cxn ang="0">
                  <a:pos x="1093" y="414"/>
                </a:cxn>
                <a:cxn ang="0">
                  <a:pos x="1062" y="502"/>
                </a:cxn>
                <a:cxn ang="0">
                  <a:pos x="1009" y="574"/>
                </a:cxn>
                <a:cxn ang="0">
                  <a:pos x="929" y="625"/>
                </a:cxn>
                <a:cxn ang="0">
                  <a:pos x="838" y="654"/>
                </a:cxn>
                <a:cxn ang="0">
                  <a:pos x="739" y="673"/>
                </a:cxn>
                <a:cxn ang="0">
                  <a:pos x="627" y="686"/>
                </a:cxn>
                <a:cxn ang="0">
                  <a:pos x="503" y="696"/>
                </a:cxn>
                <a:cxn ang="0">
                  <a:pos x="378" y="703"/>
                </a:cxn>
                <a:cxn ang="0">
                  <a:pos x="252" y="707"/>
                </a:cxn>
                <a:cxn ang="0">
                  <a:pos x="138" y="717"/>
                </a:cxn>
                <a:cxn ang="0">
                  <a:pos x="39" y="728"/>
                </a:cxn>
                <a:cxn ang="0">
                  <a:pos x="1" y="734"/>
                </a:cxn>
                <a:cxn ang="0">
                  <a:pos x="22" y="728"/>
                </a:cxn>
                <a:cxn ang="0">
                  <a:pos x="60" y="718"/>
                </a:cxn>
                <a:cxn ang="0">
                  <a:pos x="106" y="707"/>
                </a:cxn>
                <a:cxn ang="0">
                  <a:pos x="155" y="698"/>
                </a:cxn>
                <a:cxn ang="0">
                  <a:pos x="201" y="686"/>
                </a:cxn>
                <a:cxn ang="0">
                  <a:pos x="241" y="679"/>
                </a:cxn>
                <a:cxn ang="0">
                  <a:pos x="268" y="675"/>
                </a:cxn>
                <a:cxn ang="0">
                  <a:pos x="338" y="665"/>
                </a:cxn>
                <a:cxn ang="0">
                  <a:pos x="475" y="652"/>
                </a:cxn>
                <a:cxn ang="0">
                  <a:pos x="612" y="639"/>
                </a:cxn>
                <a:cxn ang="0">
                  <a:pos x="743" y="618"/>
                </a:cxn>
                <a:cxn ang="0">
                  <a:pos x="861" y="580"/>
                </a:cxn>
                <a:cxn ang="0">
                  <a:pos x="956" y="521"/>
                </a:cxn>
                <a:cxn ang="0">
                  <a:pos x="1022" y="430"/>
                </a:cxn>
                <a:cxn ang="0">
                  <a:pos x="1055" y="302"/>
                </a:cxn>
                <a:cxn ang="0">
                  <a:pos x="1055" y="207"/>
                </a:cxn>
                <a:cxn ang="0">
                  <a:pos x="1055" y="179"/>
                </a:cxn>
                <a:cxn ang="0">
                  <a:pos x="1053" y="150"/>
                </a:cxn>
                <a:cxn ang="0">
                  <a:pos x="1051" y="120"/>
                </a:cxn>
                <a:cxn ang="0">
                  <a:pos x="1049" y="91"/>
                </a:cxn>
                <a:cxn ang="0">
                  <a:pos x="1049" y="63"/>
                </a:cxn>
                <a:cxn ang="0">
                  <a:pos x="1055" y="36"/>
                </a:cxn>
                <a:cxn ang="0">
                  <a:pos x="1066" y="11"/>
                </a:cxn>
                <a:cxn ang="0">
                  <a:pos x="1076" y="0"/>
                </a:cxn>
              </a:cxnLst>
              <a:rect l="0" t="0" r="r" b="b"/>
              <a:pathLst>
                <a:path w="1106" h="737">
                  <a:moveTo>
                    <a:pt x="1076" y="0"/>
                  </a:moveTo>
                  <a:lnTo>
                    <a:pt x="1081" y="38"/>
                  </a:lnTo>
                  <a:lnTo>
                    <a:pt x="1087" y="80"/>
                  </a:lnTo>
                  <a:lnTo>
                    <a:pt x="1093" y="125"/>
                  </a:lnTo>
                  <a:lnTo>
                    <a:pt x="1100" y="173"/>
                  </a:lnTo>
                  <a:lnTo>
                    <a:pt x="1104" y="220"/>
                  </a:lnTo>
                  <a:lnTo>
                    <a:pt x="1106" y="272"/>
                  </a:lnTo>
                  <a:lnTo>
                    <a:pt x="1104" y="321"/>
                  </a:lnTo>
                  <a:lnTo>
                    <a:pt x="1102" y="371"/>
                  </a:lnTo>
                  <a:lnTo>
                    <a:pt x="1093" y="414"/>
                  </a:lnTo>
                  <a:lnTo>
                    <a:pt x="1081" y="460"/>
                  </a:lnTo>
                  <a:lnTo>
                    <a:pt x="1062" y="502"/>
                  </a:lnTo>
                  <a:lnTo>
                    <a:pt x="1040" y="542"/>
                  </a:lnTo>
                  <a:lnTo>
                    <a:pt x="1009" y="574"/>
                  </a:lnTo>
                  <a:lnTo>
                    <a:pt x="973" y="603"/>
                  </a:lnTo>
                  <a:lnTo>
                    <a:pt x="929" y="625"/>
                  </a:lnTo>
                  <a:lnTo>
                    <a:pt x="880" y="644"/>
                  </a:lnTo>
                  <a:lnTo>
                    <a:pt x="838" y="654"/>
                  </a:lnTo>
                  <a:lnTo>
                    <a:pt x="790" y="665"/>
                  </a:lnTo>
                  <a:lnTo>
                    <a:pt x="739" y="673"/>
                  </a:lnTo>
                  <a:lnTo>
                    <a:pt x="686" y="682"/>
                  </a:lnTo>
                  <a:lnTo>
                    <a:pt x="627" y="686"/>
                  </a:lnTo>
                  <a:lnTo>
                    <a:pt x="566" y="692"/>
                  </a:lnTo>
                  <a:lnTo>
                    <a:pt x="503" y="696"/>
                  </a:lnTo>
                  <a:lnTo>
                    <a:pt x="443" y="701"/>
                  </a:lnTo>
                  <a:lnTo>
                    <a:pt x="378" y="703"/>
                  </a:lnTo>
                  <a:lnTo>
                    <a:pt x="315" y="705"/>
                  </a:lnTo>
                  <a:lnTo>
                    <a:pt x="252" y="707"/>
                  </a:lnTo>
                  <a:lnTo>
                    <a:pt x="195" y="713"/>
                  </a:lnTo>
                  <a:lnTo>
                    <a:pt x="138" y="717"/>
                  </a:lnTo>
                  <a:lnTo>
                    <a:pt x="87" y="722"/>
                  </a:lnTo>
                  <a:lnTo>
                    <a:pt x="39" y="728"/>
                  </a:lnTo>
                  <a:lnTo>
                    <a:pt x="0" y="737"/>
                  </a:lnTo>
                  <a:lnTo>
                    <a:pt x="1" y="734"/>
                  </a:lnTo>
                  <a:lnTo>
                    <a:pt x="11" y="732"/>
                  </a:lnTo>
                  <a:lnTo>
                    <a:pt x="22" y="728"/>
                  </a:lnTo>
                  <a:lnTo>
                    <a:pt x="41" y="724"/>
                  </a:lnTo>
                  <a:lnTo>
                    <a:pt x="60" y="718"/>
                  </a:lnTo>
                  <a:lnTo>
                    <a:pt x="83" y="713"/>
                  </a:lnTo>
                  <a:lnTo>
                    <a:pt x="106" y="707"/>
                  </a:lnTo>
                  <a:lnTo>
                    <a:pt x="133" y="703"/>
                  </a:lnTo>
                  <a:lnTo>
                    <a:pt x="155" y="698"/>
                  </a:lnTo>
                  <a:lnTo>
                    <a:pt x="180" y="692"/>
                  </a:lnTo>
                  <a:lnTo>
                    <a:pt x="201" y="686"/>
                  </a:lnTo>
                  <a:lnTo>
                    <a:pt x="224" y="682"/>
                  </a:lnTo>
                  <a:lnTo>
                    <a:pt x="241" y="679"/>
                  </a:lnTo>
                  <a:lnTo>
                    <a:pt x="256" y="677"/>
                  </a:lnTo>
                  <a:lnTo>
                    <a:pt x="268" y="675"/>
                  </a:lnTo>
                  <a:lnTo>
                    <a:pt x="273" y="675"/>
                  </a:lnTo>
                  <a:lnTo>
                    <a:pt x="338" y="665"/>
                  </a:lnTo>
                  <a:lnTo>
                    <a:pt x="406" y="658"/>
                  </a:lnTo>
                  <a:lnTo>
                    <a:pt x="475" y="652"/>
                  </a:lnTo>
                  <a:lnTo>
                    <a:pt x="545" y="646"/>
                  </a:lnTo>
                  <a:lnTo>
                    <a:pt x="612" y="639"/>
                  </a:lnTo>
                  <a:lnTo>
                    <a:pt x="680" y="629"/>
                  </a:lnTo>
                  <a:lnTo>
                    <a:pt x="743" y="618"/>
                  </a:lnTo>
                  <a:lnTo>
                    <a:pt x="806" y="603"/>
                  </a:lnTo>
                  <a:lnTo>
                    <a:pt x="861" y="580"/>
                  </a:lnTo>
                  <a:lnTo>
                    <a:pt x="912" y="555"/>
                  </a:lnTo>
                  <a:lnTo>
                    <a:pt x="956" y="521"/>
                  </a:lnTo>
                  <a:lnTo>
                    <a:pt x="996" y="481"/>
                  </a:lnTo>
                  <a:lnTo>
                    <a:pt x="1022" y="430"/>
                  </a:lnTo>
                  <a:lnTo>
                    <a:pt x="1043" y="371"/>
                  </a:lnTo>
                  <a:lnTo>
                    <a:pt x="1055" y="302"/>
                  </a:lnTo>
                  <a:lnTo>
                    <a:pt x="1055" y="222"/>
                  </a:lnTo>
                  <a:lnTo>
                    <a:pt x="1055" y="207"/>
                  </a:lnTo>
                  <a:lnTo>
                    <a:pt x="1055" y="194"/>
                  </a:lnTo>
                  <a:lnTo>
                    <a:pt x="1055" y="179"/>
                  </a:lnTo>
                  <a:lnTo>
                    <a:pt x="1055" y="165"/>
                  </a:lnTo>
                  <a:lnTo>
                    <a:pt x="1053" y="150"/>
                  </a:lnTo>
                  <a:lnTo>
                    <a:pt x="1051" y="135"/>
                  </a:lnTo>
                  <a:lnTo>
                    <a:pt x="1051" y="120"/>
                  </a:lnTo>
                  <a:lnTo>
                    <a:pt x="1051" y="106"/>
                  </a:lnTo>
                  <a:lnTo>
                    <a:pt x="1049" y="91"/>
                  </a:lnTo>
                  <a:lnTo>
                    <a:pt x="1049" y="78"/>
                  </a:lnTo>
                  <a:lnTo>
                    <a:pt x="1049" y="63"/>
                  </a:lnTo>
                  <a:lnTo>
                    <a:pt x="1053" y="49"/>
                  </a:lnTo>
                  <a:lnTo>
                    <a:pt x="1055" y="36"/>
                  </a:lnTo>
                  <a:lnTo>
                    <a:pt x="1060" y="23"/>
                  </a:lnTo>
                  <a:lnTo>
                    <a:pt x="1066" y="11"/>
                  </a:lnTo>
                  <a:lnTo>
                    <a:pt x="1076" y="0"/>
                  </a:lnTo>
                  <a:lnTo>
                    <a:pt x="107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93" name="Freeform 185"/>
            <p:cNvSpPr>
              <a:spLocks/>
            </p:cNvSpPr>
            <p:nvPr/>
          </p:nvSpPr>
          <p:spPr bwMode="auto">
            <a:xfrm>
              <a:off x="4680" y="1921"/>
              <a:ext cx="361" cy="191"/>
            </a:xfrm>
            <a:custGeom>
              <a:avLst/>
              <a:gdLst/>
              <a:ahLst/>
              <a:cxnLst>
                <a:cxn ang="0">
                  <a:pos x="709" y="2"/>
                </a:cxn>
                <a:cxn ang="0">
                  <a:pos x="716" y="17"/>
                </a:cxn>
                <a:cxn ang="0">
                  <a:pos x="686" y="30"/>
                </a:cxn>
                <a:cxn ang="0">
                  <a:pos x="617" y="42"/>
                </a:cxn>
                <a:cxn ang="0">
                  <a:pos x="549" y="53"/>
                </a:cxn>
                <a:cxn ang="0">
                  <a:pos x="481" y="65"/>
                </a:cxn>
                <a:cxn ang="0">
                  <a:pos x="416" y="76"/>
                </a:cxn>
                <a:cxn ang="0">
                  <a:pos x="347" y="87"/>
                </a:cxn>
                <a:cxn ang="0">
                  <a:pos x="281" y="101"/>
                </a:cxn>
                <a:cxn ang="0">
                  <a:pos x="216" y="118"/>
                </a:cxn>
                <a:cxn ang="0">
                  <a:pos x="182" y="144"/>
                </a:cxn>
                <a:cxn ang="0">
                  <a:pos x="174" y="173"/>
                </a:cxn>
                <a:cxn ang="0">
                  <a:pos x="161" y="198"/>
                </a:cxn>
                <a:cxn ang="0">
                  <a:pos x="146" y="220"/>
                </a:cxn>
                <a:cxn ang="0">
                  <a:pos x="127" y="241"/>
                </a:cxn>
                <a:cxn ang="0">
                  <a:pos x="108" y="262"/>
                </a:cxn>
                <a:cxn ang="0">
                  <a:pos x="87" y="283"/>
                </a:cxn>
                <a:cxn ang="0">
                  <a:pos x="66" y="306"/>
                </a:cxn>
                <a:cxn ang="0">
                  <a:pos x="66" y="327"/>
                </a:cxn>
                <a:cxn ang="0">
                  <a:pos x="85" y="352"/>
                </a:cxn>
                <a:cxn ang="0">
                  <a:pos x="87" y="369"/>
                </a:cxn>
                <a:cxn ang="0">
                  <a:pos x="47" y="374"/>
                </a:cxn>
                <a:cxn ang="0">
                  <a:pos x="7" y="355"/>
                </a:cxn>
                <a:cxn ang="0">
                  <a:pos x="0" y="327"/>
                </a:cxn>
                <a:cxn ang="0">
                  <a:pos x="13" y="293"/>
                </a:cxn>
                <a:cxn ang="0">
                  <a:pos x="36" y="253"/>
                </a:cxn>
                <a:cxn ang="0">
                  <a:pos x="58" y="211"/>
                </a:cxn>
                <a:cxn ang="0">
                  <a:pos x="76" y="167"/>
                </a:cxn>
                <a:cxn ang="0">
                  <a:pos x="74" y="125"/>
                </a:cxn>
                <a:cxn ang="0">
                  <a:pos x="106" y="101"/>
                </a:cxn>
                <a:cxn ang="0">
                  <a:pos x="186" y="85"/>
                </a:cxn>
                <a:cxn ang="0">
                  <a:pos x="266" y="72"/>
                </a:cxn>
                <a:cxn ang="0">
                  <a:pos x="346" y="61"/>
                </a:cxn>
                <a:cxn ang="0">
                  <a:pos x="425" y="47"/>
                </a:cxn>
                <a:cxn ang="0">
                  <a:pos x="505" y="34"/>
                </a:cxn>
                <a:cxn ang="0">
                  <a:pos x="585" y="21"/>
                </a:cxn>
                <a:cxn ang="0">
                  <a:pos x="665" y="6"/>
                </a:cxn>
                <a:cxn ang="0">
                  <a:pos x="707" y="0"/>
                </a:cxn>
              </a:cxnLst>
              <a:rect l="0" t="0" r="r" b="b"/>
              <a:pathLst>
                <a:path w="720" h="382">
                  <a:moveTo>
                    <a:pt x="707" y="0"/>
                  </a:moveTo>
                  <a:lnTo>
                    <a:pt x="709" y="2"/>
                  </a:lnTo>
                  <a:lnTo>
                    <a:pt x="714" y="9"/>
                  </a:lnTo>
                  <a:lnTo>
                    <a:pt x="716" y="17"/>
                  </a:lnTo>
                  <a:lnTo>
                    <a:pt x="720" y="25"/>
                  </a:lnTo>
                  <a:lnTo>
                    <a:pt x="686" y="30"/>
                  </a:lnTo>
                  <a:lnTo>
                    <a:pt x="652" y="36"/>
                  </a:lnTo>
                  <a:lnTo>
                    <a:pt x="617" y="42"/>
                  </a:lnTo>
                  <a:lnTo>
                    <a:pt x="583" y="47"/>
                  </a:lnTo>
                  <a:lnTo>
                    <a:pt x="549" y="53"/>
                  </a:lnTo>
                  <a:lnTo>
                    <a:pt x="515" y="59"/>
                  </a:lnTo>
                  <a:lnTo>
                    <a:pt x="481" y="65"/>
                  </a:lnTo>
                  <a:lnTo>
                    <a:pt x="450" y="70"/>
                  </a:lnTo>
                  <a:lnTo>
                    <a:pt x="416" y="76"/>
                  </a:lnTo>
                  <a:lnTo>
                    <a:pt x="382" y="82"/>
                  </a:lnTo>
                  <a:lnTo>
                    <a:pt x="347" y="87"/>
                  </a:lnTo>
                  <a:lnTo>
                    <a:pt x="315" y="95"/>
                  </a:lnTo>
                  <a:lnTo>
                    <a:pt x="281" y="101"/>
                  </a:lnTo>
                  <a:lnTo>
                    <a:pt x="249" y="110"/>
                  </a:lnTo>
                  <a:lnTo>
                    <a:pt x="216" y="118"/>
                  </a:lnTo>
                  <a:lnTo>
                    <a:pt x="186" y="129"/>
                  </a:lnTo>
                  <a:lnTo>
                    <a:pt x="182" y="144"/>
                  </a:lnTo>
                  <a:lnTo>
                    <a:pt x="180" y="160"/>
                  </a:lnTo>
                  <a:lnTo>
                    <a:pt x="174" y="173"/>
                  </a:lnTo>
                  <a:lnTo>
                    <a:pt x="171" y="186"/>
                  </a:lnTo>
                  <a:lnTo>
                    <a:pt x="161" y="198"/>
                  </a:lnTo>
                  <a:lnTo>
                    <a:pt x="154" y="209"/>
                  </a:lnTo>
                  <a:lnTo>
                    <a:pt x="146" y="220"/>
                  </a:lnTo>
                  <a:lnTo>
                    <a:pt x="138" y="234"/>
                  </a:lnTo>
                  <a:lnTo>
                    <a:pt x="127" y="241"/>
                  </a:lnTo>
                  <a:lnTo>
                    <a:pt x="117" y="253"/>
                  </a:lnTo>
                  <a:lnTo>
                    <a:pt x="108" y="262"/>
                  </a:lnTo>
                  <a:lnTo>
                    <a:pt x="98" y="274"/>
                  </a:lnTo>
                  <a:lnTo>
                    <a:pt x="87" y="283"/>
                  </a:lnTo>
                  <a:lnTo>
                    <a:pt x="76" y="295"/>
                  </a:lnTo>
                  <a:lnTo>
                    <a:pt x="66" y="306"/>
                  </a:lnTo>
                  <a:lnTo>
                    <a:pt x="58" y="319"/>
                  </a:lnTo>
                  <a:lnTo>
                    <a:pt x="66" y="327"/>
                  </a:lnTo>
                  <a:lnTo>
                    <a:pt x="76" y="340"/>
                  </a:lnTo>
                  <a:lnTo>
                    <a:pt x="85" y="352"/>
                  </a:lnTo>
                  <a:lnTo>
                    <a:pt x="95" y="361"/>
                  </a:lnTo>
                  <a:lnTo>
                    <a:pt x="87" y="369"/>
                  </a:lnTo>
                  <a:lnTo>
                    <a:pt x="83" y="382"/>
                  </a:lnTo>
                  <a:lnTo>
                    <a:pt x="47" y="374"/>
                  </a:lnTo>
                  <a:lnTo>
                    <a:pt x="24" y="367"/>
                  </a:lnTo>
                  <a:lnTo>
                    <a:pt x="7" y="355"/>
                  </a:lnTo>
                  <a:lnTo>
                    <a:pt x="1" y="344"/>
                  </a:lnTo>
                  <a:lnTo>
                    <a:pt x="0" y="327"/>
                  </a:lnTo>
                  <a:lnTo>
                    <a:pt x="5" y="312"/>
                  </a:lnTo>
                  <a:lnTo>
                    <a:pt x="13" y="293"/>
                  </a:lnTo>
                  <a:lnTo>
                    <a:pt x="24" y="276"/>
                  </a:lnTo>
                  <a:lnTo>
                    <a:pt x="36" y="253"/>
                  </a:lnTo>
                  <a:lnTo>
                    <a:pt x="47" y="232"/>
                  </a:lnTo>
                  <a:lnTo>
                    <a:pt x="58" y="211"/>
                  </a:lnTo>
                  <a:lnTo>
                    <a:pt x="70" y="190"/>
                  </a:lnTo>
                  <a:lnTo>
                    <a:pt x="76" y="167"/>
                  </a:lnTo>
                  <a:lnTo>
                    <a:pt x="77" y="146"/>
                  </a:lnTo>
                  <a:lnTo>
                    <a:pt x="74" y="125"/>
                  </a:lnTo>
                  <a:lnTo>
                    <a:pt x="66" y="108"/>
                  </a:lnTo>
                  <a:lnTo>
                    <a:pt x="106" y="101"/>
                  </a:lnTo>
                  <a:lnTo>
                    <a:pt x="146" y="93"/>
                  </a:lnTo>
                  <a:lnTo>
                    <a:pt x="186" y="85"/>
                  </a:lnTo>
                  <a:lnTo>
                    <a:pt x="226" y="80"/>
                  </a:lnTo>
                  <a:lnTo>
                    <a:pt x="266" y="72"/>
                  </a:lnTo>
                  <a:lnTo>
                    <a:pt x="306" y="66"/>
                  </a:lnTo>
                  <a:lnTo>
                    <a:pt x="346" y="61"/>
                  </a:lnTo>
                  <a:lnTo>
                    <a:pt x="387" y="55"/>
                  </a:lnTo>
                  <a:lnTo>
                    <a:pt x="425" y="47"/>
                  </a:lnTo>
                  <a:lnTo>
                    <a:pt x="465" y="42"/>
                  </a:lnTo>
                  <a:lnTo>
                    <a:pt x="505" y="34"/>
                  </a:lnTo>
                  <a:lnTo>
                    <a:pt x="545" y="28"/>
                  </a:lnTo>
                  <a:lnTo>
                    <a:pt x="585" y="21"/>
                  </a:lnTo>
                  <a:lnTo>
                    <a:pt x="625" y="13"/>
                  </a:lnTo>
                  <a:lnTo>
                    <a:pt x="665" y="6"/>
                  </a:lnTo>
                  <a:lnTo>
                    <a:pt x="707" y="0"/>
                  </a:lnTo>
                  <a:lnTo>
                    <a:pt x="707"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94" name="Freeform 186"/>
            <p:cNvSpPr>
              <a:spLocks/>
            </p:cNvSpPr>
            <p:nvPr/>
          </p:nvSpPr>
          <p:spPr bwMode="auto">
            <a:xfrm>
              <a:off x="5060" y="1921"/>
              <a:ext cx="79" cy="103"/>
            </a:xfrm>
            <a:custGeom>
              <a:avLst/>
              <a:gdLst/>
              <a:ahLst/>
              <a:cxnLst>
                <a:cxn ang="0">
                  <a:pos x="19" y="0"/>
                </a:cxn>
                <a:cxn ang="0">
                  <a:pos x="21" y="6"/>
                </a:cxn>
                <a:cxn ang="0">
                  <a:pos x="25" y="17"/>
                </a:cxn>
                <a:cxn ang="0">
                  <a:pos x="27" y="30"/>
                </a:cxn>
                <a:cxn ang="0">
                  <a:pos x="29" y="46"/>
                </a:cxn>
                <a:cxn ang="0">
                  <a:pos x="31" y="57"/>
                </a:cxn>
                <a:cxn ang="0">
                  <a:pos x="36" y="70"/>
                </a:cxn>
                <a:cxn ang="0">
                  <a:pos x="42" y="78"/>
                </a:cxn>
                <a:cxn ang="0">
                  <a:pos x="52" y="84"/>
                </a:cxn>
                <a:cxn ang="0">
                  <a:pos x="69" y="85"/>
                </a:cxn>
                <a:cxn ang="0">
                  <a:pos x="88" y="89"/>
                </a:cxn>
                <a:cxn ang="0">
                  <a:pos x="105" y="95"/>
                </a:cxn>
                <a:cxn ang="0">
                  <a:pos x="124" y="103"/>
                </a:cxn>
                <a:cxn ang="0">
                  <a:pos x="137" y="110"/>
                </a:cxn>
                <a:cxn ang="0">
                  <a:pos x="150" y="123"/>
                </a:cxn>
                <a:cxn ang="0">
                  <a:pos x="152" y="129"/>
                </a:cxn>
                <a:cxn ang="0">
                  <a:pos x="156" y="141"/>
                </a:cxn>
                <a:cxn ang="0">
                  <a:pos x="158" y="150"/>
                </a:cxn>
                <a:cxn ang="0">
                  <a:pos x="160" y="163"/>
                </a:cxn>
                <a:cxn ang="0">
                  <a:pos x="150" y="171"/>
                </a:cxn>
                <a:cxn ang="0">
                  <a:pos x="139" y="182"/>
                </a:cxn>
                <a:cxn ang="0">
                  <a:pos x="126" y="194"/>
                </a:cxn>
                <a:cxn ang="0">
                  <a:pos x="118" y="205"/>
                </a:cxn>
                <a:cxn ang="0">
                  <a:pos x="103" y="200"/>
                </a:cxn>
                <a:cxn ang="0">
                  <a:pos x="91" y="200"/>
                </a:cxn>
                <a:cxn ang="0">
                  <a:pos x="97" y="184"/>
                </a:cxn>
                <a:cxn ang="0">
                  <a:pos x="105" y="173"/>
                </a:cxn>
                <a:cxn ang="0">
                  <a:pos x="107" y="161"/>
                </a:cxn>
                <a:cxn ang="0">
                  <a:pos x="109" y="154"/>
                </a:cxn>
                <a:cxn ang="0">
                  <a:pos x="103" y="141"/>
                </a:cxn>
                <a:cxn ang="0">
                  <a:pos x="93" y="131"/>
                </a:cxn>
                <a:cxn ang="0">
                  <a:pos x="76" y="123"/>
                </a:cxn>
                <a:cxn ang="0">
                  <a:pos x="59" y="122"/>
                </a:cxn>
                <a:cxn ang="0">
                  <a:pos x="40" y="120"/>
                </a:cxn>
                <a:cxn ang="0">
                  <a:pos x="25" y="120"/>
                </a:cxn>
                <a:cxn ang="0">
                  <a:pos x="13" y="114"/>
                </a:cxn>
                <a:cxn ang="0">
                  <a:pos x="8" y="106"/>
                </a:cxn>
                <a:cxn ang="0">
                  <a:pos x="2" y="95"/>
                </a:cxn>
                <a:cxn ang="0">
                  <a:pos x="2" y="84"/>
                </a:cxn>
                <a:cxn ang="0">
                  <a:pos x="0" y="68"/>
                </a:cxn>
                <a:cxn ang="0">
                  <a:pos x="2" y="53"/>
                </a:cxn>
                <a:cxn ang="0">
                  <a:pos x="6" y="38"/>
                </a:cxn>
                <a:cxn ang="0">
                  <a:pos x="12" y="25"/>
                </a:cxn>
                <a:cxn ang="0">
                  <a:pos x="13" y="13"/>
                </a:cxn>
                <a:cxn ang="0">
                  <a:pos x="19" y="0"/>
                </a:cxn>
                <a:cxn ang="0">
                  <a:pos x="19" y="0"/>
                </a:cxn>
              </a:cxnLst>
              <a:rect l="0" t="0" r="r" b="b"/>
              <a:pathLst>
                <a:path w="160" h="205">
                  <a:moveTo>
                    <a:pt x="19" y="0"/>
                  </a:moveTo>
                  <a:lnTo>
                    <a:pt x="21" y="6"/>
                  </a:lnTo>
                  <a:lnTo>
                    <a:pt x="25" y="17"/>
                  </a:lnTo>
                  <a:lnTo>
                    <a:pt x="27" y="30"/>
                  </a:lnTo>
                  <a:lnTo>
                    <a:pt x="29" y="46"/>
                  </a:lnTo>
                  <a:lnTo>
                    <a:pt x="31" y="57"/>
                  </a:lnTo>
                  <a:lnTo>
                    <a:pt x="36" y="70"/>
                  </a:lnTo>
                  <a:lnTo>
                    <a:pt x="42" y="78"/>
                  </a:lnTo>
                  <a:lnTo>
                    <a:pt x="52" y="84"/>
                  </a:lnTo>
                  <a:lnTo>
                    <a:pt x="69" y="85"/>
                  </a:lnTo>
                  <a:lnTo>
                    <a:pt x="88" y="89"/>
                  </a:lnTo>
                  <a:lnTo>
                    <a:pt x="105" y="95"/>
                  </a:lnTo>
                  <a:lnTo>
                    <a:pt x="124" y="103"/>
                  </a:lnTo>
                  <a:lnTo>
                    <a:pt x="137" y="110"/>
                  </a:lnTo>
                  <a:lnTo>
                    <a:pt x="150" y="123"/>
                  </a:lnTo>
                  <a:lnTo>
                    <a:pt x="152" y="129"/>
                  </a:lnTo>
                  <a:lnTo>
                    <a:pt x="156" y="141"/>
                  </a:lnTo>
                  <a:lnTo>
                    <a:pt x="158" y="150"/>
                  </a:lnTo>
                  <a:lnTo>
                    <a:pt x="160" y="163"/>
                  </a:lnTo>
                  <a:lnTo>
                    <a:pt x="150" y="171"/>
                  </a:lnTo>
                  <a:lnTo>
                    <a:pt x="139" y="182"/>
                  </a:lnTo>
                  <a:lnTo>
                    <a:pt x="126" y="194"/>
                  </a:lnTo>
                  <a:lnTo>
                    <a:pt x="118" y="205"/>
                  </a:lnTo>
                  <a:lnTo>
                    <a:pt x="103" y="200"/>
                  </a:lnTo>
                  <a:lnTo>
                    <a:pt x="91" y="200"/>
                  </a:lnTo>
                  <a:lnTo>
                    <a:pt x="97" y="184"/>
                  </a:lnTo>
                  <a:lnTo>
                    <a:pt x="105" y="173"/>
                  </a:lnTo>
                  <a:lnTo>
                    <a:pt x="107" y="161"/>
                  </a:lnTo>
                  <a:lnTo>
                    <a:pt x="109" y="154"/>
                  </a:lnTo>
                  <a:lnTo>
                    <a:pt x="103" y="141"/>
                  </a:lnTo>
                  <a:lnTo>
                    <a:pt x="93" y="131"/>
                  </a:lnTo>
                  <a:lnTo>
                    <a:pt x="76" y="123"/>
                  </a:lnTo>
                  <a:lnTo>
                    <a:pt x="59" y="122"/>
                  </a:lnTo>
                  <a:lnTo>
                    <a:pt x="40" y="120"/>
                  </a:lnTo>
                  <a:lnTo>
                    <a:pt x="25" y="120"/>
                  </a:lnTo>
                  <a:lnTo>
                    <a:pt x="13" y="114"/>
                  </a:lnTo>
                  <a:lnTo>
                    <a:pt x="8" y="106"/>
                  </a:lnTo>
                  <a:lnTo>
                    <a:pt x="2" y="95"/>
                  </a:lnTo>
                  <a:lnTo>
                    <a:pt x="2" y="84"/>
                  </a:lnTo>
                  <a:lnTo>
                    <a:pt x="0" y="68"/>
                  </a:lnTo>
                  <a:lnTo>
                    <a:pt x="2" y="53"/>
                  </a:lnTo>
                  <a:lnTo>
                    <a:pt x="6" y="38"/>
                  </a:lnTo>
                  <a:lnTo>
                    <a:pt x="12" y="25"/>
                  </a:lnTo>
                  <a:lnTo>
                    <a:pt x="13" y="13"/>
                  </a:lnTo>
                  <a:lnTo>
                    <a:pt x="19" y="0"/>
                  </a:lnTo>
                  <a:lnTo>
                    <a:pt x="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95" name="Freeform 187"/>
            <p:cNvSpPr>
              <a:spLocks/>
            </p:cNvSpPr>
            <p:nvPr/>
          </p:nvSpPr>
          <p:spPr bwMode="auto">
            <a:xfrm>
              <a:off x="4805" y="1958"/>
              <a:ext cx="226" cy="87"/>
            </a:xfrm>
            <a:custGeom>
              <a:avLst/>
              <a:gdLst/>
              <a:ahLst/>
              <a:cxnLst>
                <a:cxn ang="0">
                  <a:pos x="0" y="82"/>
                </a:cxn>
                <a:cxn ang="0">
                  <a:pos x="452" y="0"/>
                </a:cxn>
                <a:cxn ang="0">
                  <a:pos x="452" y="169"/>
                </a:cxn>
                <a:cxn ang="0">
                  <a:pos x="437" y="175"/>
                </a:cxn>
                <a:cxn ang="0">
                  <a:pos x="427" y="40"/>
                </a:cxn>
                <a:cxn ang="0">
                  <a:pos x="81" y="99"/>
                </a:cxn>
                <a:cxn ang="0">
                  <a:pos x="81" y="84"/>
                </a:cxn>
                <a:cxn ang="0">
                  <a:pos x="0" y="82"/>
                </a:cxn>
                <a:cxn ang="0">
                  <a:pos x="0" y="82"/>
                </a:cxn>
              </a:cxnLst>
              <a:rect l="0" t="0" r="r" b="b"/>
              <a:pathLst>
                <a:path w="452" h="175">
                  <a:moveTo>
                    <a:pt x="0" y="82"/>
                  </a:moveTo>
                  <a:lnTo>
                    <a:pt x="452" y="0"/>
                  </a:lnTo>
                  <a:lnTo>
                    <a:pt x="452" y="169"/>
                  </a:lnTo>
                  <a:lnTo>
                    <a:pt x="437" y="175"/>
                  </a:lnTo>
                  <a:lnTo>
                    <a:pt x="427" y="40"/>
                  </a:lnTo>
                  <a:lnTo>
                    <a:pt x="81" y="99"/>
                  </a:lnTo>
                  <a:lnTo>
                    <a:pt x="81" y="84"/>
                  </a:lnTo>
                  <a:lnTo>
                    <a:pt x="0" y="82"/>
                  </a:lnTo>
                  <a:lnTo>
                    <a:pt x="0" y="82"/>
                  </a:lnTo>
                  <a:close/>
                </a:path>
              </a:pathLst>
            </a:custGeom>
            <a:solidFill>
              <a:srgbClr val="297DB8"/>
            </a:solidFill>
            <a:ln w="9525">
              <a:noFill/>
              <a:round/>
              <a:headEnd/>
              <a:tailEnd/>
            </a:ln>
          </p:spPr>
          <p:txBody>
            <a:bodyPr>
              <a:prstTxWarp prst="textNoShape">
                <a:avLst/>
              </a:prstTxWarp>
            </a:bodyPr>
            <a:lstStyle/>
            <a:p>
              <a:endParaRPr lang="es-MX"/>
            </a:p>
          </p:txBody>
        </p:sp>
        <p:sp>
          <p:nvSpPr>
            <p:cNvPr id="324796" name="Freeform 188"/>
            <p:cNvSpPr>
              <a:spLocks/>
            </p:cNvSpPr>
            <p:nvPr/>
          </p:nvSpPr>
          <p:spPr bwMode="auto">
            <a:xfrm>
              <a:off x="4755" y="2022"/>
              <a:ext cx="359" cy="106"/>
            </a:xfrm>
            <a:custGeom>
              <a:avLst/>
              <a:gdLst/>
              <a:ahLst/>
              <a:cxnLst>
                <a:cxn ang="0">
                  <a:pos x="0" y="196"/>
                </a:cxn>
                <a:cxn ang="0">
                  <a:pos x="38" y="211"/>
                </a:cxn>
                <a:cxn ang="0">
                  <a:pos x="650" y="94"/>
                </a:cxn>
                <a:cxn ang="0">
                  <a:pos x="640" y="31"/>
                </a:cxn>
                <a:cxn ang="0">
                  <a:pos x="717" y="19"/>
                </a:cxn>
                <a:cxn ang="0">
                  <a:pos x="686" y="0"/>
                </a:cxn>
                <a:cxn ang="0">
                  <a:pos x="629" y="19"/>
                </a:cxn>
                <a:cxn ang="0">
                  <a:pos x="618" y="63"/>
                </a:cxn>
                <a:cxn ang="0">
                  <a:pos x="0" y="196"/>
                </a:cxn>
                <a:cxn ang="0">
                  <a:pos x="0" y="196"/>
                </a:cxn>
              </a:cxnLst>
              <a:rect l="0" t="0" r="r" b="b"/>
              <a:pathLst>
                <a:path w="717" h="211">
                  <a:moveTo>
                    <a:pt x="0" y="196"/>
                  </a:moveTo>
                  <a:lnTo>
                    <a:pt x="38" y="211"/>
                  </a:lnTo>
                  <a:lnTo>
                    <a:pt x="650" y="94"/>
                  </a:lnTo>
                  <a:lnTo>
                    <a:pt x="640" y="31"/>
                  </a:lnTo>
                  <a:lnTo>
                    <a:pt x="717" y="19"/>
                  </a:lnTo>
                  <a:lnTo>
                    <a:pt x="686" y="0"/>
                  </a:lnTo>
                  <a:lnTo>
                    <a:pt x="629" y="19"/>
                  </a:lnTo>
                  <a:lnTo>
                    <a:pt x="618" y="63"/>
                  </a:lnTo>
                  <a:lnTo>
                    <a:pt x="0" y="196"/>
                  </a:lnTo>
                  <a:lnTo>
                    <a:pt x="0" y="196"/>
                  </a:lnTo>
                  <a:close/>
                </a:path>
              </a:pathLst>
            </a:custGeom>
            <a:solidFill>
              <a:srgbClr val="297DB8"/>
            </a:solidFill>
            <a:ln w="9525">
              <a:noFill/>
              <a:round/>
              <a:headEnd/>
              <a:tailEnd/>
            </a:ln>
          </p:spPr>
          <p:txBody>
            <a:bodyPr>
              <a:prstTxWarp prst="textNoShape">
                <a:avLst/>
              </a:prstTxWarp>
            </a:bodyPr>
            <a:lstStyle/>
            <a:p>
              <a:endParaRPr lang="es-MX"/>
            </a:p>
          </p:txBody>
        </p:sp>
        <p:sp>
          <p:nvSpPr>
            <p:cNvPr id="324797" name="Freeform 189"/>
            <p:cNvSpPr>
              <a:spLocks/>
            </p:cNvSpPr>
            <p:nvPr/>
          </p:nvSpPr>
          <p:spPr bwMode="auto">
            <a:xfrm>
              <a:off x="3544" y="1147"/>
              <a:ext cx="450" cy="847"/>
            </a:xfrm>
            <a:custGeom>
              <a:avLst/>
              <a:gdLst/>
              <a:ahLst/>
              <a:cxnLst>
                <a:cxn ang="0">
                  <a:pos x="466" y="0"/>
                </a:cxn>
                <a:cxn ang="0">
                  <a:pos x="487" y="2"/>
                </a:cxn>
                <a:cxn ang="0">
                  <a:pos x="514" y="9"/>
                </a:cxn>
                <a:cxn ang="0">
                  <a:pos x="535" y="21"/>
                </a:cxn>
                <a:cxn ang="0">
                  <a:pos x="423" y="57"/>
                </a:cxn>
                <a:cxn ang="0">
                  <a:pos x="244" y="165"/>
                </a:cxn>
                <a:cxn ang="0">
                  <a:pos x="128" y="315"/>
                </a:cxn>
                <a:cxn ang="0">
                  <a:pos x="76" y="492"/>
                </a:cxn>
                <a:cxn ang="0">
                  <a:pos x="82" y="675"/>
                </a:cxn>
                <a:cxn ang="0">
                  <a:pos x="147" y="840"/>
                </a:cxn>
                <a:cxn ang="0">
                  <a:pos x="268" y="975"/>
                </a:cxn>
                <a:cxn ang="0">
                  <a:pos x="442" y="1057"/>
                </a:cxn>
                <a:cxn ang="0">
                  <a:pos x="580" y="1097"/>
                </a:cxn>
                <a:cxn ang="0">
                  <a:pos x="605" y="1146"/>
                </a:cxn>
                <a:cxn ang="0">
                  <a:pos x="588" y="1195"/>
                </a:cxn>
                <a:cxn ang="0">
                  <a:pos x="548" y="1247"/>
                </a:cxn>
                <a:cxn ang="0">
                  <a:pos x="504" y="1300"/>
                </a:cxn>
                <a:cxn ang="0">
                  <a:pos x="468" y="1355"/>
                </a:cxn>
                <a:cxn ang="0">
                  <a:pos x="464" y="1414"/>
                </a:cxn>
                <a:cxn ang="0">
                  <a:pos x="504" y="1479"/>
                </a:cxn>
                <a:cxn ang="0">
                  <a:pos x="567" y="1528"/>
                </a:cxn>
                <a:cxn ang="0">
                  <a:pos x="607" y="1555"/>
                </a:cxn>
                <a:cxn ang="0">
                  <a:pos x="651" y="1574"/>
                </a:cxn>
                <a:cxn ang="0">
                  <a:pos x="696" y="1589"/>
                </a:cxn>
                <a:cxn ang="0">
                  <a:pos x="742" y="1600"/>
                </a:cxn>
                <a:cxn ang="0">
                  <a:pos x="788" y="1610"/>
                </a:cxn>
                <a:cxn ang="0">
                  <a:pos x="833" y="1623"/>
                </a:cxn>
                <a:cxn ang="0">
                  <a:pos x="877" y="1640"/>
                </a:cxn>
                <a:cxn ang="0">
                  <a:pos x="896" y="1661"/>
                </a:cxn>
                <a:cxn ang="0">
                  <a:pos x="888" y="1682"/>
                </a:cxn>
                <a:cxn ang="0">
                  <a:pos x="841" y="1693"/>
                </a:cxn>
                <a:cxn ang="0">
                  <a:pos x="738" y="1672"/>
                </a:cxn>
                <a:cxn ang="0">
                  <a:pos x="632" y="1627"/>
                </a:cxn>
                <a:cxn ang="0">
                  <a:pos x="537" y="1562"/>
                </a:cxn>
                <a:cxn ang="0">
                  <a:pos x="464" y="1482"/>
                </a:cxn>
                <a:cxn ang="0">
                  <a:pos x="423" y="1395"/>
                </a:cxn>
                <a:cxn ang="0">
                  <a:pos x="428" y="1308"/>
                </a:cxn>
                <a:cxn ang="0">
                  <a:pos x="491" y="1226"/>
                </a:cxn>
                <a:cxn ang="0">
                  <a:pos x="548" y="1176"/>
                </a:cxn>
                <a:cxn ang="0">
                  <a:pos x="558" y="1154"/>
                </a:cxn>
                <a:cxn ang="0">
                  <a:pos x="493" y="1127"/>
                </a:cxn>
                <a:cxn ang="0">
                  <a:pos x="360" y="1076"/>
                </a:cxn>
                <a:cxn ang="0">
                  <a:pos x="240" y="1000"/>
                </a:cxn>
                <a:cxn ang="0">
                  <a:pos x="137" y="905"/>
                </a:cxn>
                <a:cxn ang="0">
                  <a:pos x="59" y="790"/>
                </a:cxn>
                <a:cxn ang="0">
                  <a:pos x="12" y="665"/>
                </a:cxn>
                <a:cxn ang="0">
                  <a:pos x="0" y="530"/>
                </a:cxn>
                <a:cxn ang="0">
                  <a:pos x="33" y="393"/>
                </a:cxn>
                <a:cxn ang="0">
                  <a:pos x="78" y="291"/>
                </a:cxn>
                <a:cxn ang="0">
                  <a:pos x="114" y="234"/>
                </a:cxn>
                <a:cxn ang="0">
                  <a:pos x="158" y="186"/>
                </a:cxn>
                <a:cxn ang="0">
                  <a:pos x="208" y="142"/>
                </a:cxn>
                <a:cxn ang="0">
                  <a:pos x="263" y="104"/>
                </a:cxn>
                <a:cxn ang="0">
                  <a:pos x="320" y="70"/>
                </a:cxn>
                <a:cxn ang="0">
                  <a:pos x="377" y="40"/>
                </a:cxn>
                <a:cxn ang="0">
                  <a:pos x="434" y="11"/>
                </a:cxn>
                <a:cxn ang="0">
                  <a:pos x="462" y="0"/>
                </a:cxn>
              </a:cxnLst>
              <a:rect l="0" t="0" r="r" b="b"/>
              <a:pathLst>
                <a:path w="900" h="1693">
                  <a:moveTo>
                    <a:pt x="462" y="0"/>
                  </a:moveTo>
                  <a:lnTo>
                    <a:pt x="466" y="0"/>
                  </a:lnTo>
                  <a:lnTo>
                    <a:pt x="476" y="0"/>
                  </a:lnTo>
                  <a:lnTo>
                    <a:pt x="487" y="2"/>
                  </a:lnTo>
                  <a:lnTo>
                    <a:pt x="502" y="5"/>
                  </a:lnTo>
                  <a:lnTo>
                    <a:pt x="514" y="9"/>
                  </a:lnTo>
                  <a:lnTo>
                    <a:pt x="527" y="15"/>
                  </a:lnTo>
                  <a:lnTo>
                    <a:pt x="535" y="21"/>
                  </a:lnTo>
                  <a:lnTo>
                    <a:pt x="538" y="28"/>
                  </a:lnTo>
                  <a:lnTo>
                    <a:pt x="423" y="57"/>
                  </a:lnTo>
                  <a:lnTo>
                    <a:pt x="326" y="104"/>
                  </a:lnTo>
                  <a:lnTo>
                    <a:pt x="244" y="165"/>
                  </a:lnTo>
                  <a:lnTo>
                    <a:pt x="179" y="237"/>
                  </a:lnTo>
                  <a:lnTo>
                    <a:pt x="128" y="315"/>
                  </a:lnTo>
                  <a:lnTo>
                    <a:pt x="95" y="403"/>
                  </a:lnTo>
                  <a:lnTo>
                    <a:pt x="76" y="492"/>
                  </a:lnTo>
                  <a:lnTo>
                    <a:pt x="73" y="585"/>
                  </a:lnTo>
                  <a:lnTo>
                    <a:pt x="82" y="675"/>
                  </a:lnTo>
                  <a:lnTo>
                    <a:pt x="107" y="760"/>
                  </a:lnTo>
                  <a:lnTo>
                    <a:pt x="147" y="840"/>
                  </a:lnTo>
                  <a:lnTo>
                    <a:pt x="202" y="914"/>
                  </a:lnTo>
                  <a:lnTo>
                    <a:pt x="268" y="975"/>
                  </a:lnTo>
                  <a:lnTo>
                    <a:pt x="348" y="1024"/>
                  </a:lnTo>
                  <a:lnTo>
                    <a:pt x="442" y="1057"/>
                  </a:lnTo>
                  <a:lnTo>
                    <a:pt x="550" y="1072"/>
                  </a:lnTo>
                  <a:lnTo>
                    <a:pt x="580" y="1097"/>
                  </a:lnTo>
                  <a:lnTo>
                    <a:pt x="599" y="1121"/>
                  </a:lnTo>
                  <a:lnTo>
                    <a:pt x="605" y="1146"/>
                  </a:lnTo>
                  <a:lnTo>
                    <a:pt x="601" y="1173"/>
                  </a:lnTo>
                  <a:lnTo>
                    <a:pt x="588" y="1195"/>
                  </a:lnTo>
                  <a:lnTo>
                    <a:pt x="571" y="1222"/>
                  </a:lnTo>
                  <a:lnTo>
                    <a:pt x="548" y="1247"/>
                  </a:lnTo>
                  <a:lnTo>
                    <a:pt x="527" y="1275"/>
                  </a:lnTo>
                  <a:lnTo>
                    <a:pt x="504" y="1300"/>
                  </a:lnTo>
                  <a:lnTo>
                    <a:pt x="483" y="1327"/>
                  </a:lnTo>
                  <a:lnTo>
                    <a:pt x="468" y="1355"/>
                  </a:lnTo>
                  <a:lnTo>
                    <a:pt x="462" y="1385"/>
                  </a:lnTo>
                  <a:lnTo>
                    <a:pt x="464" y="1414"/>
                  </a:lnTo>
                  <a:lnTo>
                    <a:pt x="478" y="1446"/>
                  </a:lnTo>
                  <a:lnTo>
                    <a:pt x="504" y="1479"/>
                  </a:lnTo>
                  <a:lnTo>
                    <a:pt x="550" y="1513"/>
                  </a:lnTo>
                  <a:lnTo>
                    <a:pt x="567" y="1528"/>
                  </a:lnTo>
                  <a:lnTo>
                    <a:pt x="588" y="1543"/>
                  </a:lnTo>
                  <a:lnTo>
                    <a:pt x="607" y="1555"/>
                  </a:lnTo>
                  <a:lnTo>
                    <a:pt x="630" y="1566"/>
                  </a:lnTo>
                  <a:lnTo>
                    <a:pt x="651" y="1574"/>
                  </a:lnTo>
                  <a:lnTo>
                    <a:pt x="673" y="1583"/>
                  </a:lnTo>
                  <a:lnTo>
                    <a:pt x="696" y="1589"/>
                  </a:lnTo>
                  <a:lnTo>
                    <a:pt x="719" y="1596"/>
                  </a:lnTo>
                  <a:lnTo>
                    <a:pt x="742" y="1600"/>
                  </a:lnTo>
                  <a:lnTo>
                    <a:pt x="765" y="1604"/>
                  </a:lnTo>
                  <a:lnTo>
                    <a:pt x="788" y="1610"/>
                  </a:lnTo>
                  <a:lnTo>
                    <a:pt x="812" y="1617"/>
                  </a:lnTo>
                  <a:lnTo>
                    <a:pt x="833" y="1623"/>
                  </a:lnTo>
                  <a:lnTo>
                    <a:pt x="856" y="1631"/>
                  </a:lnTo>
                  <a:lnTo>
                    <a:pt x="877" y="1640"/>
                  </a:lnTo>
                  <a:lnTo>
                    <a:pt x="900" y="1652"/>
                  </a:lnTo>
                  <a:lnTo>
                    <a:pt x="896" y="1661"/>
                  </a:lnTo>
                  <a:lnTo>
                    <a:pt x="890" y="1672"/>
                  </a:lnTo>
                  <a:lnTo>
                    <a:pt x="888" y="1682"/>
                  </a:lnTo>
                  <a:lnTo>
                    <a:pt x="888" y="1693"/>
                  </a:lnTo>
                  <a:lnTo>
                    <a:pt x="841" y="1693"/>
                  </a:lnTo>
                  <a:lnTo>
                    <a:pt x="791" y="1688"/>
                  </a:lnTo>
                  <a:lnTo>
                    <a:pt x="738" y="1672"/>
                  </a:lnTo>
                  <a:lnTo>
                    <a:pt x="685" y="1653"/>
                  </a:lnTo>
                  <a:lnTo>
                    <a:pt x="632" y="1627"/>
                  </a:lnTo>
                  <a:lnTo>
                    <a:pt x="582" y="1596"/>
                  </a:lnTo>
                  <a:lnTo>
                    <a:pt x="537" y="1562"/>
                  </a:lnTo>
                  <a:lnTo>
                    <a:pt x="499" y="1524"/>
                  </a:lnTo>
                  <a:lnTo>
                    <a:pt x="464" y="1482"/>
                  </a:lnTo>
                  <a:lnTo>
                    <a:pt x="440" y="1439"/>
                  </a:lnTo>
                  <a:lnTo>
                    <a:pt x="423" y="1395"/>
                  </a:lnTo>
                  <a:lnTo>
                    <a:pt x="421" y="1351"/>
                  </a:lnTo>
                  <a:lnTo>
                    <a:pt x="428" y="1308"/>
                  </a:lnTo>
                  <a:lnTo>
                    <a:pt x="453" y="1266"/>
                  </a:lnTo>
                  <a:lnTo>
                    <a:pt x="491" y="1226"/>
                  </a:lnTo>
                  <a:lnTo>
                    <a:pt x="548" y="1192"/>
                  </a:lnTo>
                  <a:lnTo>
                    <a:pt x="548" y="1176"/>
                  </a:lnTo>
                  <a:lnTo>
                    <a:pt x="552" y="1165"/>
                  </a:lnTo>
                  <a:lnTo>
                    <a:pt x="558" y="1154"/>
                  </a:lnTo>
                  <a:lnTo>
                    <a:pt x="563" y="1144"/>
                  </a:lnTo>
                  <a:lnTo>
                    <a:pt x="493" y="1127"/>
                  </a:lnTo>
                  <a:lnTo>
                    <a:pt x="426" y="1106"/>
                  </a:lnTo>
                  <a:lnTo>
                    <a:pt x="360" y="1076"/>
                  </a:lnTo>
                  <a:lnTo>
                    <a:pt x="299" y="1041"/>
                  </a:lnTo>
                  <a:lnTo>
                    <a:pt x="240" y="1000"/>
                  </a:lnTo>
                  <a:lnTo>
                    <a:pt x="187" y="954"/>
                  </a:lnTo>
                  <a:lnTo>
                    <a:pt x="137" y="905"/>
                  </a:lnTo>
                  <a:lnTo>
                    <a:pt x="97" y="851"/>
                  </a:lnTo>
                  <a:lnTo>
                    <a:pt x="59" y="790"/>
                  </a:lnTo>
                  <a:lnTo>
                    <a:pt x="33" y="730"/>
                  </a:lnTo>
                  <a:lnTo>
                    <a:pt x="12" y="665"/>
                  </a:lnTo>
                  <a:lnTo>
                    <a:pt x="2" y="598"/>
                  </a:lnTo>
                  <a:lnTo>
                    <a:pt x="0" y="530"/>
                  </a:lnTo>
                  <a:lnTo>
                    <a:pt x="12" y="462"/>
                  </a:lnTo>
                  <a:lnTo>
                    <a:pt x="33" y="393"/>
                  </a:lnTo>
                  <a:lnTo>
                    <a:pt x="67" y="325"/>
                  </a:lnTo>
                  <a:lnTo>
                    <a:pt x="78" y="291"/>
                  </a:lnTo>
                  <a:lnTo>
                    <a:pt x="95" y="262"/>
                  </a:lnTo>
                  <a:lnTo>
                    <a:pt x="114" y="234"/>
                  </a:lnTo>
                  <a:lnTo>
                    <a:pt x="137" y="211"/>
                  </a:lnTo>
                  <a:lnTo>
                    <a:pt x="158" y="186"/>
                  </a:lnTo>
                  <a:lnTo>
                    <a:pt x="183" y="165"/>
                  </a:lnTo>
                  <a:lnTo>
                    <a:pt x="208" y="142"/>
                  </a:lnTo>
                  <a:lnTo>
                    <a:pt x="236" y="125"/>
                  </a:lnTo>
                  <a:lnTo>
                    <a:pt x="263" y="104"/>
                  </a:lnTo>
                  <a:lnTo>
                    <a:pt x="291" y="87"/>
                  </a:lnTo>
                  <a:lnTo>
                    <a:pt x="320" y="70"/>
                  </a:lnTo>
                  <a:lnTo>
                    <a:pt x="348" y="57"/>
                  </a:lnTo>
                  <a:lnTo>
                    <a:pt x="377" y="40"/>
                  </a:lnTo>
                  <a:lnTo>
                    <a:pt x="405" y="26"/>
                  </a:lnTo>
                  <a:lnTo>
                    <a:pt x="434" y="11"/>
                  </a:lnTo>
                  <a:lnTo>
                    <a:pt x="462" y="0"/>
                  </a:lnTo>
                  <a:lnTo>
                    <a:pt x="462"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98" name="Freeform 190"/>
            <p:cNvSpPr>
              <a:spLocks/>
            </p:cNvSpPr>
            <p:nvPr/>
          </p:nvSpPr>
          <p:spPr bwMode="auto">
            <a:xfrm>
              <a:off x="3596" y="1191"/>
              <a:ext cx="377" cy="746"/>
            </a:xfrm>
            <a:custGeom>
              <a:avLst/>
              <a:gdLst/>
              <a:ahLst/>
              <a:cxnLst>
                <a:cxn ang="0">
                  <a:pos x="394" y="4"/>
                </a:cxn>
                <a:cxn ang="0">
                  <a:pos x="411" y="32"/>
                </a:cxn>
                <a:cxn ang="0">
                  <a:pos x="318" y="69"/>
                </a:cxn>
                <a:cxn ang="0">
                  <a:pos x="173" y="143"/>
                </a:cxn>
                <a:cxn ang="0">
                  <a:pos x="86" y="253"/>
                </a:cxn>
                <a:cxn ang="0">
                  <a:pos x="51" y="390"/>
                </a:cxn>
                <a:cxn ang="0">
                  <a:pos x="70" y="536"/>
                </a:cxn>
                <a:cxn ang="0">
                  <a:pos x="139" y="681"/>
                </a:cxn>
                <a:cxn ang="0">
                  <a:pos x="255" y="810"/>
                </a:cxn>
                <a:cxn ang="0">
                  <a:pos x="418" y="914"/>
                </a:cxn>
                <a:cxn ang="0">
                  <a:pos x="561" y="977"/>
                </a:cxn>
                <a:cxn ang="0">
                  <a:pos x="605" y="1032"/>
                </a:cxn>
                <a:cxn ang="0">
                  <a:pos x="601" y="1095"/>
                </a:cxn>
                <a:cxn ang="0">
                  <a:pos x="569" y="1162"/>
                </a:cxn>
                <a:cxn ang="0">
                  <a:pos x="527" y="1226"/>
                </a:cxn>
                <a:cxn ang="0">
                  <a:pos x="493" y="1285"/>
                </a:cxn>
                <a:cxn ang="0">
                  <a:pos x="485" y="1340"/>
                </a:cxn>
                <a:cxn ang="0">
                  <a:pos x="523" y="1386"/>
                </a:cxn>
                <a:cxn ang="0">
                  <a:pos x="574" y="1409"/>
                </a:cxn>
                <a:cxn ang="0">
                  <a:pos x="597" y="1418"/>
                </a:cxn>
                <a:cxn ang="0">
                  <a:pos x="620" y="1424"/>
                </a:cxn>
                <a:cxn ang="0">
                  <a:pos x="643" y="1432"/>
                </a:cxn>
                <a:cxn ang="0">
                  <a:pos x="667" y="1437"/>
                </a:cxn>
                <a:cxn ang="0">
                  <a:pos x="690" y="1441"/>
                </a:cxn>
                <a:cxn ang="0">
                  <a:pos x="715" y="1447"/>
                </a:cxn>
                <a:cxn ang="0">
                  <a:pos x="740" y="1456"/>
                </a:cxn>
                <a:cxn ang="0">
                  <a:pos x="747" y="1466"/>
                </a:cxn>
                <a:cxn ang="0">
                  <a:pos x="726" y="1475"/>
                </a:cxn>
                <a:cxn ang="0">
                  <a:pos x="700" y="1485"/>
                </a:cxn>
                <a:cxn ang="0">
                  <a:pos x="675" y="1490"/>
                </a:cxn>
                <a:cxn ang="0">
                  <a:pos x="633" y="1487"/>
                </a:cxn>
                <a:cxn ang="0">
                  <a:pos x="567" y="1466"/>
                </a:cxn>
                <a:cxn ang="0">
                  <a:pos x="506" y="1435"/>
                </a:cxn>
                <a:cxn ang="0">
                  <a:pos x="455" y="1397"/>
                </a:cxn>
                <a:cxn ang="0">
                  <a:pos x="420" y="1352"/>
                </a:cxn>
                <a:cxn ang="0">
                  <a:pos x="407" y="1300"/>
                </a:cxn>
                <a:cxn ang="0">
                  <a:pos x="422" y="1249"/>
                </a:cxn>
                <a:cxn ang="0">
                  <a:pos x="472" y="1196"/>
                </a:cxn>
                <a:cxn ang="0">
                  <a:pos x="550" y="1135"/>
                </a:cxn>
                <a:cxn ang="0">
                  <a:pos x="561" y="1070"/>
                </a:cxn>
                <a:cxn ang="0">
                  <a:pos x="506" y="1011"/>
                </a:cxn>
                <a:cxn ang="0">
                  <a:pos x="407" y="947"/>
                </a:cxn>
                <a:cxn ang="0">
                  <a:pos x="287" y="876"/>
                </a:cxn>
                <a:cxn ang="0">
                  <a:pos x="164" y="791"/>
                </a:cxn>
                <a:cxn ang="0">
                  <a:pos x="63" y="686"/>
                </a:cxn>
                <a:cxn ang="0">
                  <a:pos x="4" y="557"/>
                </a:cxn>
                <a:cxn ang="0">
                  <a:pos x="0" y="439"/>
                </a:cxn>
                <a:cxn ang="0">
                  <a:pos x="19" y="352"/>
                </a:cxn>
                <a:cxn ang="0">
                  <a:pos x="50" y="272"/>
                </a:cxn>
                <a:cxn ang="0">
                  <a:pos x="93" y="200"/>
                </a:cxn>
                <a:cxn ang="0">
                  <a:pos x="146" y="137"/>
                </a:cxn>
                <a:cxn ang="0">
                  <a:pos x="209" y="82"/>
                </a:cxn>
                <a:cxn ang="0">
                  <a:pos x="278" y="40"/>
                </a:cxn>
                <a:cxn ang="0">
                  <a:pos x="350" y="10"/>
                </a:cxn>
                <a:cxn ang="0">
                  <a:pos x="390" y="0"/>
                </a:cxn>
              </a:cxnLst>
              <a:rect l="0" t="0" r="r" b="b"/>
              <a:pathLst>
                <a:path w="755" h="1492">
                  <a:moveTo>
                    <a:pt x="390" y="0"/>
                  </a:moveTo>
                  <a:lnTo>
                    <a:pt x="394" y="4"/>
                  </a:lnTo>
                  <a:lnTo>
                    <a:pt x="403" y="17"/>
                  </a:lnTo>
                  <a:lnTo>
                    <a:pt x="411" y="32"/>
                  </a:lnTo>
                  <a:lnTo>
                    <a:pt x="415" y="50"/>
                  </a:lnTo>
                  <a:lnTo>
                    <a:pt x="318" y="69"/>
                  </a:lnTo>
                  <a:lnTo>
                    <a:pt x="240" y="101"/>
                  </a:lnTo>
                  <a:lnTo>
                    <a:pt x="173" y="143"/>
                  </a:lnTo>
                  <a:lnTo>
                    <a:pt x="124" y="196"/>
                  </a:lnTo>
                  <a:lnTo>
                    <a:pt x="86" y="253"/>
                  </a:lnTo>
                  <a:lnTo>
                    <a:pt x="63" y="319"/>
                  </a:lnTo>
                  <a:lnTo>
                    <a:pt x="51" y="390"/>
                  </a:lnTo>
                  <a:lnTo>
                    <a:pt x="57" y="464"/>
                  </a:lnTo>
                  <a:lnTo>
                    <a:pt x="70" y="536"/>
                  </a:lnTo>
                  <a:lnTo>
                    <a:pt x="99" y="608"/>
                  </a:lnTo>
                  <a:lnTo>
                    <a:pt x="139" y="681"/>
                  </a:lnTo>
                  <a:lnTo>
                    <a:pt x="192" y="749"/>
                  </a:lnTo>
                  <a:lnTo>
                    <a:pt x="255" y="810"/>
                  </a:lnTo>
                  <a:lnTo>
                    <a:pt x="331" y="867"/>
                  </a:lnTo>
                  <a:lnTo>
                    <a:pt x="418" y="914"/>
                  </a:lnTo>
                  <a:lnTo>
                    <a:pt x="517" y="954"/>
                  </a:lnTo>
                  <a:lnTo>
                    <a:pt x="561" y="977"/>
                  </a:lnTo>
                  <a:lnTo>
                    <a:pt x="590" y="1004"/>
                  </a:lnTo>
                  <a:lnTo>
                    <a:pt x="605" y="1032"/>
                  </a:lnTo>
                  <a:lnTo>
                    <a:pt x="609" y="1065"/>
                  </a:lnTo>
                  <a:lnTo>
                    <a:pt x="601" y="1095"/>
                  </a:lnTo>
                  <a:lnTo>
                    <a:pt x="588" y="1129"/>
                  </a:lnTo>
                  <a:lnTo>
                    <a:pt x="569" y="1162"/>
                  </a:lnTo>
                  <a:lnTo>
                    <a:pt x="550" y="1196"/>
                  </a:lnTo>
                  <a:lnTo>
                    <a:pt x="527" y="1226"/>
                  </a:lnTo>
                  <a:lnTo>
                    <a:pt x="508" y="1257"/>
                  </a:lnTo>
                  <a:lnTo>
                    <a:pt x="493" y="1285"/>
                  </a:lnTo>
                  <a:lnTo>
                    <a:pt x="485" y="1316"/>
                  </a:lnTo>
                  <a:lnTo>
                    <a:pt x="485" y="1340"/>
                  </a:lnTo>
                  <a:lnTo>
                    <a:pt x="498" y="1365"/>
                  </a:lnTo>
                  <a:lnTo>
                    <a:pt x="523" y="1386"/>
                  </a:lnTo>
                  <a:lnTo>
                    <a:pt x="565" y="1405"/>
                  </a:lnTo>
                  <a:lnTo>
                    <a:pt x="574" y="1409"/>
                  </a:lnTo>
                  <a:lnTo>
                    <a:pt x="586" y="1414"/>
                  </a:lnTo>
                  <a:lnTo>
                    <a:pt x="597" y="1418"/>
                  </a:lnTo>
                  <a:lnTo>
                    <a:pt x="609" y="1422"/>
                  </a:lnTo>
                  <a:lnTo>
                    <a:pt x="620" y="1424"/>
                  </a:lnTo>
                  <a:lnTo>
                    <a:pt x="631" y="1428"/>
                  </a:lnTo>
                  <a:lnTo>
                    <a:pt x="643" y="1432"/>
                  </a:lnTo>
                  <a:lnTo>
                    <a:pt x="656" y="1435"/>
                  </a:lnTo>
                  <a:lnTo>
                    <a:pt x="667" y="1437"/>
                  </a:lnTo>
                  <a:lnTo>
                    <a:pt x="679" y="1439"/>
                  </a:lnTo>
                  <a:lnTo>
                    <a:pt x="690" y="1441"/>
                  </a:lnTo>
                  <a:lnTo>
                    <a:pt x="704" y="1445"/>
                  </a:lnTo>
                  <a:lnTo>
                    <a:pt x="715" y="1447"/>
                  </a:lnTo>
                  <a:lnTo>
                    <a:pt x="728" y="1452"/>
                  </a:lnTo>
                  <a:lnTo>
                    <a:pt x="740" y="1456"/>
                  </a:lnTo>
                  <a:lnTo>
                    <a:pt x="755" y="1462"/>
                  </a:lnTo>
                  <a:lnTo>
                    <a:pt x="747" y="1466"/>
                  </a:lnTo>
                  <a:lnTo>
                    <a:pt x="738" y="1471"/>
                  </a:lnTo>
                  <a:lnTo>
                    <a:pt x="726" y="1475"/>
                  </a:lnTo>
                  <a:lnTo>
                    <a:pt x="715" y="1481"/>
                  </a:lnTo>
                  <a:lnTo>
                    <a:pt x="700" y="1485"/>
                  </a:lnTo>
                  <a:lnTo>
                    <a:pt x="686" y="1489"/>
                  </a:lnTo>
                  <a:lnTo>
                    <a:pt x="675" y="1490"/>
                  </a:lnTo>
                  <a:lnTo>
                    <a:pt x="667" y="1492"/>
                  </a:lnTo>
                  <a:lnTo>
                    <a:pt x="633" y="1487"/>
                  </a:lnTo>
                  <a:lnTo>
                    <a:pt x="601" y="1479"/>
                  </a:lnTo>
                  <a:lnTo>
                    <a:pt x="567" y="1466"/>
                  </a:lnTo>
                  <a:lnTo>
                    <a:pt x="538" y="1454"/>
                  </a:lnTo>
                  <a:lnTo>
                    <a:pt x="506" y="1435"/>
                  </a:lnTo>
                  <a:lnTo>
                    <a:pt x="479" y="1418"/>
                  </a:lnTo>
                  <a:lnTo>
                    <a:pt x="455" y="1397"/>
                  </a:lnTo>
                  <a:lnTo>
                    <a:pt x="437" y="1376"/>
                  </a:lnTo>
                  <a:lnTo>
                    <a:pt x="420" y="1352"/>
                  </a:lnTo>
                  <a:lnTo>
                    <a:pt x="411" y="1327"/>
                  </a:lnTo>
                  <a:lnTo>
                    <a:pt x="407" y="1300"/>
                  </a:lnTo>
                  <a:lnTo>
                    <a:pt x="413" y="1276"/>
                  </a:lnTo>
                  <a:lnTo>
                    <a:pt x="422" y="1249"/>
                  </a:lnTo>
                  <a:lnTo>
                    <a:pt x="443" y="1222"/>
                  </a:lnTo>
                  <a:lnTo>
                    <a:pt x="472" y="1196"/>
                  </a:lnTo>
                  <a:lnTo>
                    <a:pt x="513" y="1171"/>
                  </a:lnTo>
                  <a:lnTo>
                    <a:pt x="550" y="1135"/>
                  </a:lnTo>
                  <a:lnTo>
                    <a:pt x="565" y="1103"/>
                  </a:lnTo>
                  <a:lnTo>
                    <a:pt x="561" y="1070"/>
                  </a:lnTo>
                  <a:lnTo>
                    <a:pt x="542" y="1042"/>
                  </a:lnTo>
                  <a:lnTo>
                    <a:pt x="506" y="1011"/>
                  </a:lnTo>
                  <a:lnTo>
                    <a:pt x="462" y="981"/>
                  </a:lnTo>
                  <a:lnTo>
                    <a:pt x="407" y="947"/>
                  </a:lnTo>
                  <a:lnTo>
                    <a:pt x="350" y="914"/>
                  </a:lnTo>
                  <a:lnTo>
                    <a:pt x="287" y="876"/>
                  </a:lnTo>
                  <a:lnTo>
                    <a:pt x="224" y="837"/>
                  </a:lnTo>
                  <a:lnTo>
                    <a:pt x="164" y="791"/>
                  </a:lnTo>
                  <a:lnTo>
                    <a:pt x="110" y="741"/>
                  </a:lnTo>
                  <a:lnTo>
                    <a:pt x="63" y="686"/>
                  </a:lnTo>
                  <a:lnTo>
                    <a:pt x="27" y="626"/>
                  </a:lnTo>
                  <a:lnTo>
                    <a:pt x="4" y="557"/>
                  </a:lnTo>
                  <a:lnTo>
                    <a:pt x="0" y="485"/>
                  </a:lnTo>
                  <a:lnTo>
                    <a:pt x="0" y="439"/>
                  </a:lnTo>
                  <a:lnTo>
                    <a:pt x="8" y="396"/>
                  </a:lnTo>
                  <a:lnTo>
                    <a:pt x="19" y="352"/>
                  </a:lnTo>
                  <a:lnTo>
                    <a:pt x="34" y="312"/>
                  </a:lnTo>
                  <a:lnTo>
                    <a:pt x="50" y="272"/>
                  </a:lnTo>
                  <a:lnTo>
                    <a:pt x="70" y="236"/>
                  </a:lnTo>
                  <a:lnTo>
                    <a:pt x="93" y="200"/>
                  </a:lnTo>
                  <a:lnTo>
                    <a:pt x="120" y="169"/>
                  </a:lnTo>
                  <a:lnTo>
                    <a:pt x="146" y="137"/>
                  </a:lnTo>
                  <a:lnTo>
                    <a:pt x="177" y="108"/>
                  </a:lnTo>
                  <a:lnTo>
                    <a:pt x="209" y="82"/>
                  </a:lnTo>
                  <a:lnTo>
                    <a:pt x="243" y="61"/>
                  </a:lnTo>
                  <a:lnTo>
                    <a:pt x="278" y="40"/>
                  </a:lnTo>
                  <a:lnTo>
                    <a:pt x="314" y="23"/>
                  </a:lnTo>
                  <a:lnTo>
                    <a:pt x="350" y="10"/>
                  </a:lnTo>
                  <a:lnTo>
                    <a:pt x="390" y="0"/>
                  </a:lnTo>
                  <a:lnTo>
                    <a:pt x="39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799" name="Freeform 191"/>
            <p:cNvSpPr>
              <a:spLocks/>
            </p:cNvSpPr>
            <p:nvPr/>
          </p:nvSpPr>
          <p:spPr bwMode="auto">
            <a:xfrm>
              <a:off x="4347" y="2189"/>
              <a:ext cx="178" cy="81"/>
            </a:xfrm>
            <a:custGeom>
              <a:avLst/>
              <a:gdLst/>
              <a:ahLst/>
              <a:cxnLst>
                <a:cxn ang="0">
                  <a:pos x="238" y="6"/>
                </a:cxn>
                <a:cxn ang="0">
                  <a:pos x="280" y="0"/>
                </a:cxn>
                <a:cxn ang="0">
                  <a:pos x="314" y="2"/>
                </a:cxn>
                <a:cxn ang="0">
                  <a:pos x="337" y="9"/>
                </a:cxn>
                <a:cxn ang="0">
                  <a:pos x="354" y="23"/>
                </a:cxn>
                <a:cxn ang="0">
                  <a:pos x="358" y="36"/>
                </a:cxn>
                <a:cxn ang="0">
                  <a:pos x="358" y="53"/>
                </a:cxn>
                <a:cxn ang="0">
                  <a:pos x="352" y="70"/>
                </a:cxn>
                <a:cxn ang="0">
                  <a:pos x="340" y="91"/>
                </a:cxn>
                <a:cxn ang="0">
                  <a:pos x="321" y="108"/>
                </a:cxn>
                <a:cxn ang="0">
                  <a:pos x="301" y="125"/>
                </a:cxn>
                <a:cxn ang="0">
                  <a:pos x="276" y="139"/>
                </a:cxn>
                <a:cxn ang="0">
                  <a:pos x="249" y="152"/>
                </a:cxn>
                <a:cxn ang="0">
                  <a:pos x="219" y="158"/>
                </a:cxn>
                <a:cxn ang="0">
                  <a:pos x="190" y="162"/>
                </a:cxn>
                <a:cxn ang="0">
                  <a:pos x="162" y="158"/>
                </a:cxn>
                <a:cxn ang="0">
                  <a:pos x="135" y="150"/>
                </a:cxn>
                <a:cxn ang="0">
                  <a:pos x="124" y="144"/>
                </a:cxn>
                <a:cxn ang="0">
                  <a:pos x="114" y="141"/>
                </a:cxn>
                <a:cxn ang="0">
                  <a:pos x="103" y="137"/>
                </a:cxn>
                <a:cxn ang="0">
                  <a:pos x="93" y="135"/>
                </a:cxn>
                <a:cxn ang="0">
                  <a:pos x="82" y="131"/>
                </a:cxn>
                <a:cxn ang="0">
                  <a:pos x="71" y="127"/>
                </a:cxn>
                <a:cxn ang="0">
                  <a:pos x="61" y="124"/>
                </a:cxn>
                <a:cxn ang="0">
                  <a:pos x="51" y="120"/>
                </a:cxn>
                <a:cxn ang="0">
                  <a:pos x="32" y="108"/>
                </a:cxn>
                <a:cxn ang="0">
                  <a:pos x="17" y="95"/>
                </a:cxn>
                <a:cxn ang="0">
                  <a:pos x="12" y="85"/>
                </a:cxn>
                <a:cxn ang="0">
                  <a:pos x="6" y="78"/>
                </a:cxn>
                <a:cxn ang="0">
                  <a:pos x="0" y="66"/>
                </a:cxn>
                <a:cxn ang="0">
                  <a:pos x="0" y="57"/>
                </a:cxn>
                <a:cxn ang="0">
                  <a:pos x="6" y="47"/>
                </a:cxn>
                <a:cxn ang="0">
                  <a:pos x="13" y="38"/>
                </a:cxn>
                <a:cxn ang="0">
                  <a:pos x="19" y="28"/>
                </a:cxn>
                <a:cxn ang="0">
                  <a:pos x="27" y="21"/>
                </a:cxn>
                <a:cxn ang="0">
                  <a:pos x="36" y="32"/>
                </a:cxn>
                <a:cxn ang="0">
                  <a:pos x="48" y="44"/>
                </a:cxn>
                <a:cxn ang="0">
                  <a:pos x="61" y="51"/>
                </a:cxn>
                <a:cxn ang="0">
                  <a:pos x="74" y="59"/>
                </a:cxn>
                <a:cxn ang="0">
                  <a:pos x="88" y="61"/>
                </a:cxn>
                <a:cxn ang="0">
                  <a:pos x="103" y="65"/>
                </a:cxn>
                <a:cxn ang="0">
                  <a:pos x="116" y="65"/>
                </a:cxn>
                <a:cxn ang="0">
                  <a:pos x="131" y="65"/>
                </a:cxn>
                <a:cxn ang="0">
                  <a:pos x="145" y="59"/>
                </a:cxn>
                <a:cxn ang="0">
                  <a:pos x="160" y="55"/>
                </a:cxn>
                <a:cxn ang="0">
                  <a:pos x="173" y="49"/>
                </a:cxn>
                <a:cxn ang="0">
                  <a:pos x="188" y="44"/>
                </a:cxn>
                <a:cxn ang="0">
                  <a:pos x="200" y="34"/>
                </a:cxn>
                <a:cxn ang="0">
                  <a:pos x="213" y="27"/>
                </a:cxn>
                <a:cxn ang="0">
                  <a:pos x="225" y="15"/>
                </a:cxn>
                <a:cxn ang="0">
                  <a:pos x="238" y="6"/>
                </a:cxn>
                <a:cxn ang="0">
                  <a:pos x="238" y="6"/>
                </a:cxn>
              </a:cxnLst>
              <a:rect l="0" t="0" r="r" b="b"/>
              <a:pathLst>
                <a:path w="358" h="162">
                  <a:moveTo>
                    <a:pt x="238" y="6"/>
                  </a:moveTo>
                  <a:lnTo>
                    <a:pt x="280" y="0"/>
                  </a:lnTo>
                  <a:lnTo>
                    <a:pt x="314" y="2"/>
                  </a:lnTo>
                  <a:lnTo>
                    <a:pt x="337" y="9"/>
                  </a:lnTo>
                  <a:lnTo>
                    <a:pt x="354" y="23"/>
                  </a:lnTo>
                  <a:lnTo>
                    <a:pt x="358" y="36"/>
                  </a:lnTo>
                  <a:lnTo>
                    <a:pt x="358" y="53"/>
                  </a:lnTo>
                  <a:lnTo>
                    <a:pt x="352" y="70"/>
                  </a:lnTo>
                  <a:lnTo>
                    <a:pt x="340" y="91"/>
                  </a:lnTo>
                  <a:lnTo>
                    <a:pt x="321" y="108"/>
                  </a:lnTo>
                  <a:lnTo>
                    <a:pt x="301" y="125"/>
                  </a:lnTo>
                  <a:lnTo>
                    <a:pt x="276" y="139"/>
                  </a:lnTo>
                  <a:lnTo>
                    <a:pt x="249" y="152"/>
                  </a:lnTo>
                  <a:lnTo>
                    <a:pt x="219" y="158"/>
                  </a:lnTo>
                  <a:lnTo>
                    <a:pt x="190" y="162"/>
                  </a:lnTo>
                  <a:lnTo>
                    <a:pt x="162" y="158"/>
                  </a:lnTo>
                  <a:lnTo>
                    <a:pt x="135" y="150"/>
                  </a:lnTo>
                  <a:lnTo>
                    <a:pt x="124" y="144"/>
                  </a:lnTo>
                  <a:lnTo>
                    <a:pt x="114" y="141"/>
                  </a:lnTo>
                  <a:lnTo>
                    <a:pt x="103" y="137"/>
                  </a:lnTo>
                  <a:lnTo>
                    <a:pt x="93" y="135"/>
                  </a:lnTo>
                  <a:lnTo>
                    <a:pt x="82" y="131"/>
                  </a:lnTo>
                  <a:lnTo>
                    <a:pt x="71" y="127"/>
                  </a:lnTo>
                  <a:lnTo>
                    <a:pt x="61" y="124"/>
                  </a:lnTo>
                  <a:lnTo>
                    <a:pt x="51" y="120"/>
                  </a:lnTo>
                  <a:lnTo>
                    <a:pt x="32" y="108"/>
                  </a:lnTo>
                  <a:lnTo>
                    <a:pt x="17" y="95"/>
                  </a:lnTo>
                  <a:lnTo>
                    <a:pt x="12" y="85"/>
                  </a:lnTo>
                  <a:lnTo>
                    <a:pt x="6" y="78"/>
                  </a:lnTo>
                  <a:lnTo>
                    <a:pt x="0" y="66"/>
                  </a:lnTo>
                  <a:lnTo>
                    <a:pt x="0" y="57"/>
                  </a:lnTo>
                  <a:lnTo>
                    <a:pt x="6" y="47"/>
                  </a:lnTo>
                  <a:lnTo>
                    <a:pt x="13" y="38"/>
                  </a:lnTo>
                  <a:lnTo>
                    <a:pt x="19" y="28"/>
                  </a:lnTo>
                  <a:lnTo>
                    <a:pt x="27" y="21"/>
                  </a:lnTo>
                  <a:lnTo>
                    <a:pt x="36" y="32"/>
                  </a:lnTo>
                  <a:lnTo>
                    <a:pt x="48" y="44"/>
                  </a:lnTo>
                  <a:lnTo>
                    <a:pt x="61" y="51"/>
                  </a:lnTo>
                  <a:lnTo>
                    <a:pt x="74" y="59"/>
                  </a:lnTo>
                  <a:lnTo>
                    <a:pt x="88" y="61"/>
                  </a:lnTo>
                  <a:lnTo>
                    <a:pt x="103" y="65"/>
                  </a:lnTo>
                  <a:lnTo>
                    <a:pt x="116" y="65"/>
                  </a:lnTo>
                  <a:lnTo>
                    <a:pt x="131" y="65"/>
                  </a:lnTo>
                  <a:lnTo>
                    <a:pt x="145" y="59"/>
                  </a:lnTo>
                  <a:lnTo>
                    <a:pt x="160" y="55"/>
                  </a:lnTo>
                  <a:lnTo>
                    <a:pt x="173" y="49"/>
                  </a:lnTo>
                  <a:lnTo>
                    <a:pt x="188" y="44"/>
                  </a:lnTo>
                  <a:lnTo>
                    <a:pt x="200" y="34"/>
                  </a:lnTo>
                  <a:lnTo>
                    <a:pt x="213" y="27"/>
                  </a:lnTo>
                  <a:lnTo>
                    <a:pt x="225" y="15"/>
                  </a:lnTo>
                  <a:lnTo>
                    <a:pt x="238" y="6"/>
                  </a:lnTo>
                  <a:lnTo>
                    <a:pt x="238"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800" name="Freeform 192"/>
            <p:cNvSpPr>
              <a:spLocks/>
            </p:cNvSpPr>
            <p:nvPr/>
          </p:nvSpPr>
          <p:spPr bwMode="auto">
            <a:xfrm>
              <a:off x="5170" y="2069"/>
              <a:ext cx="195" cy="93"/>
            </a:xfrm>
            <a:custGeom>
              <a:avLst/>
              <a:gdLst/>
              <a:ahLst/>
              <a:cxnLst>
                <a:cxn ang="0">
                  <a:pos x="348" y="3"/>
                </a:cxn>
                <a:cxn ang="0">
                  <a:pos x="367" y="17"/>
                </a:cxn>
                <a:cxn ang="0">
                  <a:pos x="380" y="34"/>
                </a:cxn>
                <a:cxn ang="0">
                  <a:pos x="388" y="51"/>
                </a:cxn>
                <a:cxn ang="0">
                  <a:pos x="390" y="68"/>
                </a:cxn>
                <a:cxn ang="0">
                  <a:pos x="384" y="85"/>
                </a:cxn>
                <a:cxn ang="0">
                  <a:pos x="376" y="102"/>
                </a:cxn>
                <a:cxn ang="0">
                  <a:pos x="363" y="117"/>
                </a:cxn>
                <a:cxn ang="0">
                  <a:pos x="348" y="135"/>
                </a:cxn>
                <a:cxn ang="0">
                  <a:pos x="329" y="146"/>
                </a:cxn>
                <a:cxn ang="0">
                  <a:pos x="308" y="159"/>
                </a:cxn>
                <a:cxn ang="0">
                  <a:pos x="285" y="169"/>
                </a:cxn>
                <a:cxn ang="0">
                  <a:pos x="262" y="178"/>
                </a:cxn>
                <a:cxn ang="0">
                  <a:pos x="237" y="182"/>
                </a:cxn>
                <a:cxn ang="0">
                  <a:pos x="215" y="186"/>
                </a:cxn>
                <a:cxn ang="0">
                  <a:pos x="192" y="184"/>
                </a:cxn>
                <a:cxn ang="0">
                  <a:pos x="173" y="180"/>
                </a:cxn>
                <a:cxn ang="0">
                  <a:pos x="158" y="176"/>
                </a:cxn>
                <a:cxn ang="0">
                  <a:pos x="144" y="174"/>
                </a:cxn>
                <a:cxn ang="0">
                  <a:pos x="131" y="171"/>
                </a:cxn>
                <a:cxn ang="0">
                  <a:pos x="118" y="169"/>
                </a:cxn>
                <a:cxn ang="0">
                  <a:pos x="102" y="165"/>
                </a:cxn>
                <a:cxn ang="0">
                  <a:pos x="89" y="161"/>
                </a:cxn>
                <a:cxn ang="0">
                  <a:pos x="74" y="155"/>
                </a:cxn>
                <a:cxn ang="0">
                  <a:pos x="62" y="152"/>
                </a:cxn>
                <a:cxn ang="0">
                  <a:pos x="49" y="144"/>
                </a:cxn>
                <a:cxn ang="0">
                  <a:pos x="38" y="136"/>
                </a:cxn>
                <a:cxn ang="0">
                  <a:pos x="26" y="127"/>
                </a:cxn>
                <a:cxn ang="0">
                  <a:pos x="19" y="119"/>
                </a:cxn>
                <a:cxn ang="0">
                  <a:pos x="9" y="108"/>
                </a:cxn>
                <a:cxn ang="0">
                  <a:pos x="5" y="98"/>
                </a:cxn>
                <a:cxn ang="0">
                  <a:pos x="0" y="85"/>
                </a:cxn>
                <a:cxn ang="0">
                  <a:pos x="0" y="72"/>
                </a:cxn>
                <a:cxn ang="0">
                  <a:pos x="11" y="72"/>
                </a:cxn>
                <a:cxn ang="0">
                  <a:pos x="26" y="74"/>
                </a:cxn>
                <a:cxn ang="0">
                  <a:pos x="42" y="76"/>
                </a:cxn>
                <a:cxn ang="0">
                  <a:pos x="59" y="81"/>
                </a:cxn>
                <a:cxn ang="0">
                  <a:pos x="74" y="85"/>
                </a:cxn>
                <a:cxn ang="0">
                  <a:pos x="91" y="89"/>
                </a:cxn>
                <a:cxn ang="0">
                  <a:pos x="108" y="93"/>
                </a:cxn>
                <a:cxn ang="0">
                  <a:pos x="125" y="96"/>
                </a:cxn>
                <a:cxn ang="0">
                  <a:pos x="139" y="95"/>
                </a:cxn>
                <a:cxn ang="0">
                  <a:pos x="154" y="93"/>
                </a:cxn>
                <a:cxn ang="0">
                  <a:pos x="167" y="87"/>
                </a:cxn>
                <a:cxn ang="0">
                  <a:pos x="180" y="81"/>
                </a:cxn>
                <a:cxn ang="0">
                  <a:pos x="190" y="68"/>
                </a:cxn>
                <a:cxn ang="0">
                  <a:pos x="201" y="53"/>
                </a:cxn>
                <a:cxn ang="0">
                  <a:pos x="211" y="32"/>
                </a:cxn>
                <a:cxn ang="0">
                  <a:pos x="218" y="9"/>
                </a:cxn>
                <a:cxn ang="0">
                  <a:pos x="234" y="1"/>
                </a:cxn>
                <a:cxn ang="0">
                  <a:pos x="249" y="0"/>
                </a:cxn>
                <a:cxn ang="0">
                  <a:pos x="264" y="0"/>
                </a:cxn>
                <a:cxn ang="0">
                  <a:pos x="281" y="1"/>
                </a:cxn>
                <a:cxn ang="0">
                  <a:pos x="296" y="3"/>
                </a:cxn>
                <a:cxn ang="0">
                  <a:pos x="313" y="5"/>
                </a:cxn>
                <a:cxn ang="0">
                  <a:pos x="331" y="3"/>
                </a:cxn>
                <a:cxn ang="0">
                  <a:pos x="348" y="3"/>
                </a:cxn>
                <a:cxn ang="0">
                  <a:pos x="348" y="3"/>
                </a:cxn>
              </a:cxnLst>
              <a:rect l="0" t="0" r="r" b="b"/>
              <a:pathLst>
                <a:path w="390" h="186">
                  <a:moveTo>
                    <a:pt x="348" y="3"/>
                  </a:moveTo>
                  <a:lnTo>
                    <a:pt x="367" y="17"/>
                  </a:lnTo>
                  <a:lnTo>
                    <a:pt x="380" y="34"/>
                  </a:lnTo>
                  <a:lnTo>
                    <a:pt x="388" y="51"/>
                  </a:lnTo>
                  <a:lnTo>
                    <a:pt x="390" y="68"/>
                  </a:lnTo>
                  <a:lnTo>
                    <a:pt x="384" y="85"/>
                  </a:lnTo>
                  <a:lnTo>
                    <a:pt x="376" y="102"/>
                  </a:lnTo>
                  <a:lnTo>
                    <a:pt x="363" y="117"/>
                  </a:lnTo>
                  <a:lnTo>
                    <a:pt x="348" y="135"/>
                  </a:lnTo>
                  <a:lnTo>
                    <a:pt x="329" y="146"/>
                  </a:lnTo>
                  <a:lnTo>
                    <a:pt x="308" y="159"/>
                  </a:lnTo>
                  <a:lnTo>
                    <a:pt x="285" y="169"/>
                  </a:lnTo>
                  <a:lnTo>
                    <a:pt x="262" y="178"/>
                  </a:lnTo>
                  <a:lnTo>
                    <a:pt x="237" y="182"/>
                  </a:lnTo>
                  <a:lnTo>
                    <a:pt x="215" y="186"/>
                  </a:lnTo>
                  <a:lnTo>
                    <a:pt x="192" y="184"/>
                  </a:lnTo>
                  <a:lnTo>
                    <a:pt x="173" y="180"/>
                  </a:lnTo>
                  <a:lnTo>
                    <a:pt x="158" y="176"/>
                  </a:lnTo>
                  <a:lnTo>
                    <a:pt x="144" y="174"/>
                  </a:lnTo>
                  <a:lnTo>
                    <a:pt x="131" y="171"/>
                  </a:lnTo>
                  <a:lnTo>
                    <a:pt x="118" y="169"/>
                  </a:lnTo>
                  <a:lnTo>
                    <a:pt x="102" y="165"/>
                  </a:lnTo>
                  <a:lnTo>
                    <a:pt x="89" y="161"/>
                  </a:lnTo>
                  <a:lnTo>
                    <a:pt x="74" y="155"/>
                  </a:lnTo>
                  <a:lnTo>
                    <a:pt x="62" y="152"/>
                  </a:lnTo>
                  <a:lnTo>
                    <a:pt x="49" y="144"/>
                  </a:lnTo>
                  <a:lnTo>
                    <a:pt x="38" y="136"/>
                  </a:lnTo>
                  <a:lnTo>
                    <a:pt x="26" y="127"/>
                  </a:lnTo>
                  <a:lnTo>
                    <a:pt x="19" y="119"/>
                  </a:lnTo>
                  <a:lnTo>
                    <a:pt x="9" y="108"/>
                  </a:lnTo>
                  <a:lnTo>
                    <a:pt x="5" y="98"/>
                  </a:lnTo>
                  <a:lnTo>
                    <a:pt x="0" y="85"/>
                  </a:lnTo>
                  <a:lnTo>
                    <a:pt x="0" y="72"/>
                  </a:lnTo>
                  <a:lnTo>
                    <a:pt x="11" y="72"/>
                  </a:lnTo>
                  <a:lnTo>
                    <a:pt x="26" y="74"/>
                  </a:lnTo>
                  <a:lnTo>
                    <a:pt x="42" y="76"/>
                  </a:lnTo>
                  <a:lnTo>
                    <a:pt x="59" y="81"/>
                  </a:lnTo>
                  <a:lnTo>
                    <a:pt x="74" y="85"/>
                  </a:lnTo>
                  <a:lnTo>
                    <a:pt x="91" y="89"/>
                  </a:lnTo>
                  <a:lnTo>
                    <a:pt x="108" y="93"/>
                  </a:lnTo>
                  <a:lnTo>
                    <a:pt x="125" y="96"/>
                  </a:lnTo>
                  <a:lnTo>
                    <a:pt x="139" y="95"/>
                  </a:lnTo>
                  <a:lnTo>
                    <a:pt x="154" y="93"/>
                  </a:lnTo>
                  <a:lnTo>
                    <a:pt x="167" y="87"/>
                  </a:lnTo>
                  <a:lnTo>
                    <a:pt x="180" y="81"/>
                  </a:lnTo>
                  <a:lnTo>
                    <a:pt x="190" y="68"/>
                  </a:lnTo>
                  <a:lnTo>
                    <a:pt x="201" y="53"/>
                  </a:lnTo>
                  <a:lnTo>
                    <a:pt x="211" y="32"/>
                  </a:lnTo>
                  <a:lnTo>
                    <a:pt x="218" y="9"/>
                  </a:lnTo>
                  <a:lnTo>
                    <a:pt x="234" y="1"/>
                  </a:lnTo>
                  <a:lnTo>
                    <a:pt x="249" y="0"/>
                  </a:lnTo>
                  <a:lnTo>
                    <a:pt x="264" y="0"/>
                  </a:lnTo>
                  <a:lnTo>
                    <a:pt x="281" y="1"/>
                  </a:lnTo>
                  <a:lnTo>
                    <a:pt x="296" y="3"/>
                  </a:lnTo>
                  <a:lnTo>
                    <a:pt x="313" y="5"/>
                  </a:lnTo>
                  <a:lnTo>
                    <a:pt x="331" y="3"/>
                  </a:lnTo>
                  <a:lnTo>
                    <a:pt x="348" y="3"/>
                  </a:lnTo>
                  <a:lnTo>
                    <a:pt x="348"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801" name="Freeform 193"/>
            <p:cNvSpPr>
              <a:spLocks/>
            </p:cNvSpPr>
            <p:nvPr/>
          </p:nvSpPr>
          <p:spPr bwMode="auto">
            <a:xfrm>
              <a:off x="4122" y="2066"/>
              <a:ext cx="57" cy="16"/>
            </a:xfrm>
            <a:custGeom>
              <a:avLst/>
              <a:gdLst/>
              <a:ahLst/>
              <a:cxnLst>
                <a:cxn ang="0">
                  <a:pos x="115" y="0"/>
                </a:cxn>
                <a:cxn ang="0">
                  <a:pos x="111" y="7"/>
                </a:cxn>
                <a:cxn ang="0">
                  <a:pos x="105" y="15"/>
                </a:cxn>
                <a:cxn ang="0">
                  <a:pos x="92" y="19"/>
                </a:cxn>
                <a:cxn ang="0">
                  <a:pos x="78" y="25"/>
                </a:cxn>
                <a:cxn ang="0">
                  <a:pos x="61" y="26"/>
                </a:cxn>
                <a:cxn ang="0">
                  <a:pos x="44" y="28"/>
                </a:cxn>
                <a:cxn ang="0">
                  <a:pos x="27" y="30"/>
                </a:cxn>
                <a:cxn ang="0">
                  <a:pos x="18" y="32"/>
                </a:cxn>
                <a:cxn ang="0">
                  <a:pos x="6" y="26"/>
                </a:cxn>
                <a:cxn ang="0">
                  <a:pos x="0" y="21"/>
                </a:cxn>
                <a:cxn ang="0">
                  <a:pos x="14" y="19"/>
                </a:cxn>
                <a:cxn ang="0">
                  <a:pos x="27" y="17"/>
                </a:cxn>
                <a:cxn ang="0">
                  <a:pos x="40" y="15"/>
                </a:cxn>
                <a:cxn ang="0">
                  <a:pos x="56" y="13"/>
                </a:cxn>
                <a:cxn ang="0">
                  <a:pos x="69" y="9"/>
                </a:cxn>
                <a:cxn ang="0">
                  <a:pos x="84" y="6"/>
                </a:cxn>
                <a:cxn ang="0">
                  <a:pos x="97" y="2"/>
                </a:cxn>
                <a:cxn ang="0">
                  <a:pos x="115" y="0"/>
                </a:cxn>
                <a:cxn ang="0">
                  <a:pos x="115" y="0"/>
                </a:cxn>
              </a:cxnLst>
              <a:rect l="0" t="0" r="r" b="b"/>
              <a:pathLst>
                <a:path w="115" h="32">
                  <a:moveTo>
                    <a:pt x="115" y="0"/>
                  </a:moveTo>
                  <a:lnTo>
                    <a:pt x="111" y="7"/>
                  </a:lnTo>
                  <a:lnTo>
                    <a:pt x="105" y="15"/>
                  </a:lnTo>
                  <a:lnTo>
                    <a:pt x="92" y="19"/>
                  </a:lnTo>
                  <a:lnTo>
                    <a:pt x="78" y="25"/>
                  </a:lnTo>
                  <a:lnTo>
                    <a:pt x="61" y="26"/>
                  </a:lnTo>
                  <a:lnTo>
                    <a:pt x="44" y="28"/>
                  </a:lnTo>
                  <a:lnTo>
                    <a:pt x="27" y="30"/>
                  </a:lnTo>
                  <a:lnTo>
                    <a:pt x="18" y="32"/>
                  </a:lnTo>
                  <a:lnTo>
                    <a:pt x="6" y="26"/>
                  </a:lnTo>
                  <a:lnTo>
                    <a:pt x="0" y="21"/>
                  </a:lnTo>
                  <a:lnTo>
                    <a:pt x="14" y="19"/>
                  </a:lnTo>
                  <a:lnTo>
                    <a:pt x="27" y="17"/>
                  </a:lnTo>
                  <a:lnTo>
                    <a:pt x="40" y="15"/>
                  </a:lnTo>
                  <a:lnTo>
                    <a:pt x="56" y="13"/>
                  </a:lnTo>
                  <a:lnTo>
                    <a:pt x="69" y="9"/>
                  </a:lnTo>
                  <a:lnTo>
                    <a:pt x="84" y="6"/>
                  </a:lnTo>
                  <a:lnTo>
                    <a:pt x="97" y="2"/>
                  </a:lnTo>
                  <a:lnTo>
                    <a:pt x="115" y="0"/>
                  </a:lnTo>
                  <a:lnTo>
                    <a:pt x="11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2" name="Freeform 194"/>
            <p:cNvSpPr>
              <a:spLocks/>
            </p:cNvSpPr>
            <p:nvPr/>
          </p:nvSpPr>
          <p:spPr bwMode="auto">
            <a:xfrm>
              <a:off x="4202" y="2064"/>
              <a:ext cx="117" cy="44"/>
            </a:xfrm>
            <a:custGeom>
              <a:avLst/>
              <a:gdLst/>
              <a:ahLst/>
              <a:cxnLst>
                <a:cxn ang="0">
                  <a:pos x="219" y="0"/>
                </a:cxn>
                <a:cxn ang="0">
                  <a:pos x="226" y="4"/>
                </a:cxn>
                <a:cxn ang="0">
                  <a:pos x="234" y="10"/>
                </a:cxn>
                <a:cxn ang="0">
                  <a:pos x="219" y="17"/>
                </a:cxn>
                <a:cxn ang="0">
                  <a:pos x="205" y="25"/>
                </a:cxn>
                <a:cxn ang="0">
                  <a:pos x="190" y="30"/>
                </a:cxn>
                <a:cxn ang="0">
                  <a:pos x="177" y="38"/>
                </a:cxn>
                <a:cxn ang="0">
                  <a:pos x="162" y="44"/>
                </a:cxn>
                <a:cxn ang="0">
                  <a:pos x="148" y="49"/>
                </a:cxn>
                <a:cxn ang="0">
                  <a:pos x="133" y="55"/>
                </a:cxn>
                <a:cxn ang="0">
                  <a:pos x="120" y="63"/>
                </a:cxn>
                <a:cxn ang="0">
                  <a:pos x="105" y="67"/>
                </a:cxn>
                <a:cxn ang="0">
                  <a:pos x="90" y="70"/>
                </a:cxn>
                <a:cxn ang="0">
                  <a:pos x="74" y="74"/>
                </a:cxn>
                <a:cxn ang="0">
                  <a:pos x="61" y="78"/>
                </a:cxn>
                <a:cxn ang="0">
                  <a:pos x="44" y="80"/>
                </a:cxn>
                <a:cxn ang="0">
                  <a:pos x="31" y="82"/>
                </a:cxn>
                <a:cxn ang="0">
                  <a:pos x="13" y="84"/>
                </a:cxn>
                <a:cxn ang="0">
                  <a:pos x="0" y="87"/>
                </a:cxn>
                <a:cxn ang="0">
                  <a:pos x="0" y="82"/>
                </a:cxn>
                <a:cxn ang="0">
                  <a:pos x="2" y="76"/>
                </a:cxn>
                <a:cxn ang="0">
                  <a:pos x="15" y="72"/>
                </a:cxn>
                <a:cxn ang="0">
                  <a:pos x="31" y="70"/>
                </a:cxn>
                <a:cxn ang="0">
                  <a:pos x="44" y="67"/>
                </a:cxn>
                <a:cxn ang="0">
                  <a:pos x="59" y="65"/>
                </a:cxn>
                <a:cxn ang="0">
                  <a:pos x="72" y="61"/>
                </a:cxn>
                <a:cxn ang="0">
                  <a:pos x="88" y="57"/>
                </a:cxn>
                <a:cxn ang="0">
                  <a:pos x="101" y="53"/>
                </a:cxn>
                <a:cxn ang="0">
                  <a:pos x="116" y="51"/>
                </a:cxn>
                <a:cxn ang="0">
                  <a:pos x="128" y="46"/>
                </a:cxn>
                <a:cxn ang="0">
                  <a:pos x="141" y="40"/>
                </a:cxn>
                <a:cxn ang="0">
                  <a:pos x="154" y="34"/>
                </a:cxn>
                <a:cxn ang="0">
                  <a:pos x="167" y="30"/>
                </a:cxn>
                <a:cxn ang="0">
                  <a:pos x="179" y="23"/>
                </a:cxn>
                <a:cxn ang="0">
                  <a:pos x="192" y="15"/>
                </a:cxn>
                <a:cxn ang="0">
                  <a:pos x="205" y="8"/>
                </a:cxn>
                <a:cxn ang="0">
                  <a:pos x="219" y="0"/>
                </a:cxn>
                <a:cxn ang="0">
                  <a:pos x="219" y="0"/>
                </a:cxn>
              </a:cxnLst>
              <a:rect l="0" t="0" r="r" b="b"/>
              <a:pathLst>
                <a:path w="234" h="87">
                  <a:moveTo>
                    <a:pt x="219" y="0"/>
                  </a:moveTo>
                  <a:lnTo>
                    <a:pt x="226" y="4"/>
                  </a:lnTo>
                  <a:lnTo>
                    <a:pt x="234" y="10"/>
                  </a:lnTo>
                  <a:lnTo>
                    <a:pt x="219" y="17"/>
                  </a:lnTo>
                  <a:lnTo>
                    <a:pt x="205" y="25"/>
                  </a:lnTo>
                  <a:lnTo>
                    <a:pt x="190" y="30"/>
                  </a:lnTo>
                  <a:lnTo>
                    <a:pt x="177" y="38"/>
                  </a:lnTo>
                  <a:lnTo>
                    <a:pt x="162" y="44"/>
                  </a:lnTo>
                  <a:lnTo>
                    <a:pt x="148" y="49"/>
                  </a:lnTo>
                  <a:lnTo>
                    <a:pt x="133" y="55"/>
                  </a:lnTo>
                  <a:lnTo>
                    <a:pt x="120" y="63"/>
                  </a:lnTo>
                  <a:lnTo>
                    <a:pt x="105" y="67"/>
                  </a:lnTo>
                  <a:lnTo>
                    <a:pt x="90" y="70"/>
                  </a:lnTo>
                  <a:lnTo>
                    <a:pt x="74" y="74"/>
                  </a:lnTo>
                  <a:lnTo>
                    <a:pt x="61" y="78"/>
                  </a:lnTo>
                  <a:lnTo>
                    <a:pt x="44" y="80"/>
                  </a:lnTo>
                  <a:lnTo>
                    <a:pt x="31" y="82"/>
                  </a:lnTo>
                  <a:lnTo>
                    <a:pt x="13" y="84"/>
                  </a:lnTo>
                  <a:lnTo>
                    <a:pt x="0" y="87"/>
                  </a:lnTo>
                  <a:lnTo>
                    <a:pt x="0" y="82"/>
                  </a:lnTo>
                  <a:lnTo>
                    <a:pt x="2" y="76"/>
                  </a:lnTo>
                  <a:lnTo>
                    <a:pt x="15" y="72"/>
                  </a:lnTo>
                  <a:lnTo>
                    <a:pt x="31" y="70"/>
                  </a:lnTo>
                  <a:lnTo>
                    <a:pt x="44" y="67"/>
                  </a:lnTo>
                  <a:lnTo>
                    <a:pt x="59" y="65"/>
                  </a:lnTo>
                  <a:lnTo>
                    <a:pt x="72" y="61"/>
                  </a:lnTo>
                  <a:lnTo>
                    <a:pt x="88" y="57"/>
                  </a:lnTo>
                  <a:lnTo>
                    <a:pt x="101" y="53"/>
                  </a:lnTo>
                  <a:lnTo>
                    <a:pt x="116" y="51"/>
                  </a:lnTo>
                  <a:lnTo>
                    <a:pt x="128" y="46"/>
                  </a:lnTo>
                  <a:lnTo>
                    <a:pt x="141" y="40"/>
                  </a:lnTo>
                  <a:lnTo>
                    <a:pt x="154" y="34"/>
                  </a:lnTo>
                  <a:lnTo>
                    <a:pt x="167" y="30"/>
                  </a:lnTo>
                  <a:lnTo>
                    <a:pt x="179" y="23"/>
                  </a:lnTo>
                  <a:lnTo>
                    <a:pt x="192" y="15"/>
                  </a:lnTo>
                  <a:lnTo>
                    <a:pt x="205" y="8"/>
                  </a:lnTo>
                  <a:lnTo>
                    <a:pt x="219" y="0"/>
                  </a:lnTo>
                  <a:lnTo>
                    <a:pt x="2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3" name="Freeform 195"/>
            <p:cNvSpPr>
              <a:spLocks/>
            </p:cNvSpPr>
            <p:nvPr/>
          </p:nvSpPr>
          <p:spPr bwMode="auto">
            <a:xfrm>
              <a:off x="4137" y="2076"/>
              <a:ext cx="55" cy="14"/>
            </a:xfrm>
            <a:custGeom>
              <a:avLst/>
              <a:gdLst/>
              <a:ahLst/>
              <a:cxnLst>
                <a:cxn ang="0">
                  <a:pos x="108" y="0"/>
                </a:cxn>
                <a:cxn ang="0">
                  <a:pos x="104" y="7"/>
                </a:cxn>
                <a:cxn ang="0">
                  <a:pos x="97" y="15"/>
                </a:cxn>
                <a:cxn ang="0">
                  <a:pos x="84" y="19"/>
                </a:cxn>
                <a:cxn ang="0">
                  <a:pos x="68" y="24"/>
                </a:cxn>
                <a:cxn ang="0">
                  <a:pos x="49" y="24"/>
                </a:cxn>
                <a:cxn ang="0">
                  <a:pos x="32" y="24"/>
                </a:cxn>
                <a:cxn ang="0">
                  <a:pos x="15" y="24"/>
                </a:cxn>
                <a:cxn ang="0">
                  <a:pos x="2" y="26"/>
                </a:cxn>
                <a:cxn ang="0">
                  <a:pos x="0" y="19"/>
                </a:cxn>
                <a:cxn ang="0">
                  <a:pos x="2" y="11"/>
                </a:cxn>
                <a:cxn ang="0">
                  <a:pos x="13" y="13"/>
                </a:cxn>
                <a:cxn ang="0">
                  <a:pos x="28" y="15"/>
                </a:cxn>
                <a:cxn ang="0">
                  <a:pos x="40" y="15"/>
                </a:cxn>
                <a:cxn ang="0">
                  <a:pos x="55" y="15"/>
                </a:cxn>
                <a:cxn ang="0">
                  <a:pos x="66" y="11"/>
                </a:cxn>
                <a:cxn ang="0">
                  <a:pos x="82" y="9"/>
                </a:cxn>
                <a:cxn ang="0">
                  <a:pos x="93" y="4"/>
                </a:cxn>
                <a:cxn ang="0">
                  <a:pos x="108" y="0"/>
                </a:cxn>
                <a:cxn ang="0">
                  <a:pos x="108" y="0"/>
                </a:cxn>
              </a:cxnLst>
              <a:rect l="0" t="0" r="r" b="b"/>
              <a:pathLst>
                <a:path w="108" h="26">
                  <a:moveTo>
                    <a:pt x="108" y="0"/>
                  </a:moveTo>
                  <a:lnTo>
                    <a:pt x="104" y="7"/>
                  </a:lnTo>
                  <a:lnTo>
                    <a:pt x="97" y="15"/>
                  </a:lnTo>
                  <a:lnTo>
                    <a:pt x="84" y="19"/>
                  </a:lnTo>
                  <a:lnTo>
                    <a:pt x="68" y="24"/>
                  </a:lnTo>
                  <a:lnTo>
                    <a:pt x="49" y="24"/>
                  </a:lnTo>
                  <a:lnTo>
                    <a:pt x="32" y="24"/>
                  </a:lnTo>
                  <a:lnTo>
                    <a:pt x="15" y="24"/>
                  </a:lnTo>
                  <a:lnTo>
                    <a:pt x="2" y="26"/>
                  </a:lnTo>
                  <a:lnTo>
                    <a:pt x="0" y="19"/>
                  </a:lnTo>
                  <a:lnTo>
                    <a:pt x="2" y="11"/>
                  </a:lnTo>
                  <a:lnTo>
                    <a:pt x="13" y="13"/>
                  </a:lnTo>
                  <a:lnTo>
                    <a:pt x="28" y="15"/>
                  </a:lnTo>
                  <a:lnTo>
                    <a:pt x="40" y="15"/>
                  </a:lnTo>
                  <a:lnTo>
                    <a:pt x="55" y="15"/>
                  </a:lnTo>
                  <a:lnTo>
                    <a:pt x="66" y="11"/>
                  </a:lnTo>
                  <a:lnTo>
                    <a:pt x="82" y="9"/>
                  </a:lnTo>
                  <a:lnTo>
                    <a:pt x="93" y="4"/>
                  </a:lnTo>
                  <a:lnTo>
                    <a:pt x="108" y="0"/>
                  </a:lnTo>
                  <a:lnTo>
                    <a:pt x="10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4" name="Freeform 196"/>
            <p:cNvSpPr>
              <a:spLocks/>
            </p:cNvSpPr>
            <p:nvPr/>
          </p:nvSpPr>
          <p:spPr bwMode="auto">
            <a:xfrm>
              <a:off x="4154" y="2084"/>
              <a:ext cx="54" cy="18"/>
            </a:xfrm>
            <a:custGeom>
              <a:avLst/>
              <a:gdLst/>
              <a:ahLst/>
              <a:cxnLst>
                <a:cxn ang="0">
                  <a:pos x="103" y="0"/>
                </a:cxn>
                <a:cxn ang="0">
                  <a:pos x="105" y="2"/>
                </a:cxn>
                <a:cxn ang="0">
                  <a:pos x="109" y="11"/>
                </a:cxn>
                <a:cxn ang="0">
                  <a:pos x="95" y="13"/>
                </a:cxn>
                <a:cxn ang="0">
                  <a:pos x="82" y="19"/>
                </a:cxn>
                <a:cxn ang="0">
                  <a:pos x="69" y="25"/>
                </a:cxn>
                <a:cxn ang="0">
                  <a:pos x="55" y="30"/>
                </a:cxn>
                <a:cxn ang="0">
                  <a:pos x="40" y="32"/>
                </a:cxn>
                <a:cxn ang="0">
                  <a:pos x="27" y="36"/>
                </a:cxn>
                <a:cxn ang="0">
                  <a:pos x="12" y="36"/>
                </a:cxn>
                <a:cxn ang="0">
                  <a:pos x="0" y="36"/>
                </a:cxn>
                <a:cxn ang="0">
                  <a:pos x="4" y="30"/>
                </a:cxn>
                <a:cxn ang="0">
                  <a:pos x="12" y="27"/>
                </a:cxn>
                <a:cxn ang="0">
                  <a:pos x="23" y="23"/>
                </a:cxn>
                <a:cxn ang="0">
                  <a:pos x="34" y="21"/>
                </a:cxn>
                <a:cxn ang="0">
                  <a:pos x="46" y="17"/>
                </a:cxn>
                <a:cxn ang="0">
                  <a:pos x="57" y="15"/>
                </a:cxn>
                <a:cxn ang="0">
                  <a:pos x="69" y="11"/>
                </a:cxn>
                <a:cxn ang="0">
                  <a:pos x="80" y="8"/>
                </a:cxn>
                <a:cxn ang="0">
                  <a:pos x="91" y="4"/>
                </a:cxn>
                <a:cxn ang="0">
                  <a:pos x="103" y="0"/>
                </a:cxn>
                <a:cxn ang="0">
                  <a:pos x="103" y="0"/>
                </a:cxn>
              </a:cxnLst>
              <a:rect l="0" t="0" r="r" b="b"/>
              <a:pathLst>
                <a:path w="109" h="36">
                  <a:moveTo>
                    <a:pt x="103" y="0"/>
                  </a:moveTo>
                  <a:lnTo>
                    <a:pt x="105" y="2"/>
                  </a:lnTo>
                  <a:lnTo>
                    <a:pt x="109" y="11"/>
                  </a:lnTo>
                  <a:lnTo>
                    <a:pt x="95" y="13"/>
                  </a:lnTo>
                  <a:lnTo>
                    <a:pt x="82" y="19"/>
                  </a:lnTo>
                  <a:lnTo>
                    <a:pt x="69" y="25"/>
                  </a:lnTo>
                  <a:lnTo>
                    <a:pt x="55" y="30"/>
                  </a:lnTo>
                  <a:lnTo>
                    <a:pt x="40" y="32"/>
                  </a:lnTo>
                  <a:lnTo>
                    <a:pt x="27" y="36"/>
                  </a:lnTo>
                  <a:lnTo>
                    <a:pt x="12" y="36"/>
                  </a:lnTo>
                  <a:lnTo>
                    <a:pt x="0" y="36"/>
                  </a:lnTo>
                  <a:lnTo>
                    <a:pt x="4" y="30"/>
                  </a:lnTo>
                  <a:lnTo>
                    <a:pt x="12" y="27"/>
                  </a:lnTo>
                  <a:lnTo>
                    <a:pt x="23" y="23"/>
                  </a:lnTo>
                  <a:lnTo>
                    <a:pt x="34" y="21"/>
                  </a:lnTo>
                  <a:lnTo>
                    <a:pt x="46" y="17"/>
                  </a:lnTo>
                  <a:lnTo>
                    <a:pt x="57" y="15"/>
                  </a:lnTo>
                  <a:lnTo>
                    <a:pt x="69" y="11"/>
                  </a:lnTo>
                  <a:lnTo>
                    <a:pt x="80" y="8"/>
                  </a:lnTo>
                  <a:lnTo>
                    <a:pt x="91" y="4"/>
                  </a:lnTo>
                  <a:lnTo>
                    <a:pt x="103" y="0"/>
                  </a:lnTo>
                  <a:lnTo>
                    <a:pt x="10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5" name="Freeform 197"/>
            <p:cNvSpPr>
              <a:spLocks/>
            </p:cNvSpPr>
            <p:nvPr/>
          </p:nvSpPr>
          <p:spPr bwMode="auto">
            <a:xfrm>
              <a:off x="4228" y="1926"/>
              <a:ext cx="72" cy="73"/>
            </a:xfrm>
            <a:custGeom>
              <a:avLst/>
              <a:gdLst/>
              <a:ahLst/>
              <a:cxnLst>
                <a:cxn ang="0">
                  <a:pos x="145" y="0"/>
                </a:cxn>
                <a:cxn ang="0">
                  <a:pos x="141" y="10"/>
                </a:cxn>
                <a:cxn ang="0">
                  <a:pos x="135" y="19"/>
                </a:cxn>
                <a:cxn ang="0">
                  <a:pos x="126" y="31"/>
                </a:cxn>
                <a:cxn ang="0">
                  <a:pos x="116" y="42"/>
                </a:cxn>
                <a:cxn ang="0">
                  <a:pos x="103" y="54"/>
                </a:cxn>
                <a:cxn ang="0">
                  <a:pos x="92" y="65"/>
                </a:cxn>
                <a:cxn ang="0">
                  <a:pos x="82" y="76"/>
                </a:cxn>
                <a:cxn ang="0">
                  <a:pos x="75" y="90"/>
                </a:cxn>
                <a:cxn ang="0">
                  <a:pos x="58" y="103"/>
                </a:cxn>
                <a:cxn ang="0">
                  <a:pos x="40" y="116"/>
                </a:cxn>
                <a:cxn ang="0">
                  <a:pos x="23" y="130"/>
                </a:cxn>
                <a:cxn ang="0">
                  <a:pos x="8" y="147"/>
                </a:cxn>
                <a:cxn ang="0">
                  <a:pos x="4" y="143"/>
                </a:cxn>
                <a:cxn ang="0">
                  <a:pos x="0" y="141"/>
                </a:cxn>
                <a:cxn ang="0">
                  <a:pos x="18" y="122"/>
                </a:cxn>
                <a:cxn ang="0">
                  <a:pos x="35" y="105"/>
                </a:cxn>
                <a:cxn ang="0">
                  <a:pos x="52" y="86"/>
                </a:cxn>
                <a:cxn ang="0">
                  <a:pos x="71" y="69"/>
                </a:cxn>
                <a:cxn ang="0">
                  <a:pos x="88" y="52"/>
                </a:cxn>
                <a:cxn ang="0">
                  <a:pos x="105" y="35"/>
                </a:cxn>
                <a:cxn ang="0">
                  <a:pos x="124" y="18"/>
                </a:cxn>
                <a:cxn ang="0">
                  <a:pos x="145" y="0"/>
                </a:cxn>
                <a:cxn ang="0">
                  <a:pos x="145" y="0"/>
                </a:cxn>
              </a:cxnLst>
              <a:rect l="0" t="0" r="r" b="b"/>
              <a:pathLst>
                <a:path w="145" h="147">
                  <a:moveTo>
                    <a:pt x="145" y="0"/>
                  </a:moveTo>
                  <a:lnTo>
                    <a:pt x="141" y="10"/>
                  </a:lnTo>
                  <a:lnTo>
                    <a:pt x="135" y="19"/>
                  </a:lnTo>
                  <a:lnTo>
                    <a:pt x="126" y="31"/>
                  </a:lnTo>
                  <a:lnTo>
                    <a:pt x="116" y="42"/>
                  </a:lnTo>
                  <a:lnTo>
                    <a:pt x="103" y="54"/>
                  </a:lnTo>
                  <a:lnTo>
                    <a:pt x="92" y="65"/>
                  </a:lnTo>
                  <a:lnTo>
                    <a:pt x="82" y="76"/>
                  </a:lnTo>
                  <a:lnTo>
                    <a:pt x="75" y="90"/>
                  </a:lnTo>
                  <a:lnTo>
                    <a:pt x="58" y="103"/>
                  </a:lnTo>
                  <a:lnTo>
                    <a:pt x="40" y="116"/>
                  </a:lnTo>
                  <a:lnTo>
                    <a:pt x="23" y="130"/>
                  </a:lnTo>
                  <a:lnTo>
                    <a:pt x="8" y="147"/>
                  </a:lnTo>
                  <a:lnTo>
                    <a:pt x="4" y="143"/>
                  </a:lnTo>
                  <a:lnTo>
                    <a:pt x="0" y="141"/>
                  </a:lnTo>
                  <a:lnTo>
                    <a:pt x="18" y="122"/>
                  </a:lnTo>
                  <a:lnTo>
                    <a:pt x="35" y="105"/>
                  </a:lnTo>
                  <a:lnTo>
                    <a:pt x="52" y="86"/>
                  </a:lnTo>
                  <a:lnTo>
                    <a:pt x="71" y="69"/>
                  </a:lnTo>
                  <a:lnTo>
                    <a:pt x="88" y="52"/>
                  </a:lnTo>
                  <a:lnTo>
                    <a:pt x="105" y="35"/>
                  </a:lnTo>
                  <a:lnTo>
                    <a:pt x="124" y="18"/>
                  </a:lnTo>
                  <a:lnTo>
                    <a:pt x="145" y="0"/>
                  </a:lnTo>
                  <a:lnTo>
                    <a:pt x="14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6" name="Freeform 198"/>
            <p:cNvSpPr>
              <a:spLocks/>
            </p:cNvSpPr>
            <p:nvPr/>
          </p:nvSpPr>
          <p:spPr bwMode="auto">
            <a:xfrm>
              <a:off x="4224" y="1937"/>
              <a:ext cx="83" cy="85"/>
            </a:xfrm>
            <a:custGeom>
              <a:avLst/>
              <a:gdLst/>
              <a:ahLst/>
              <a:cxnLst>
                <a:cxn ang="0">
                  <a:pos x="165" y="0"/>
                </a:cxn>
                <a:cxn ang="0">
                  <a:pos x="161" y="16"/>
                </a:cxn>
                <a:cxn ang="0">
                  <a:pos x="154" y="31"/>
                </a:cxn>
                <a:cxn ang="0">
                  <a:pos x="141" y="44"/>
                </a:cxn>
                <a:cxn ang="0">
                  <a:pos x="127" y="57"/>
                </a:cxn>
                <a:cxn ang="0">
                  <a:pos x="110" y="71"/>
                </a:cxn>
                <a:cxn ang="0">
                  <a:pos x="93" y="84"/>
                </a:cxn>
                <a:cxn ang="0">
                  <a:pos x="76" y="97"/>
                </a:cxn>
                <a:cxn ang="0">
                  <a:pos x="66" y="114"/>
                </a:cxn>
                <a:cxn ang="0">
                  <a:pos x="49" y="128"/>
                </a:cxn>
                <a:cxn ang="0">
                  <a:pos x="36" y="143"/>
                </a:cxn>
                <a:cxn ang="0">
                  <a:pos x="23" y="156"/>
                </a:cxn>
                <a:cxn ang="0">
                  <a:pos x="7" y="171"/>
                </a:cxn>
                <a:cxn ang="0">
                  <a:pos x="4" y="170"/>
                </a:cxn>
                <a:cxn ang="0">
                  <a:pos x="0" y="166"/>
                </a:cxn>
                <a:cxn ang="0">
                  <a:pos x="9" y="154"/>
                </a:cxn>
                <a:cxn ang="0">
                  <a:pos x="19" y="143"/>
                </a:cxn>
                <a:cxn ang="0">
                  <a:pos x="28" y="131"/>
                </a:cxn>
                <a:cxn ang="0">
                  <a:pos x="40" y="122"/>
                </a:cxn>
                <a:cxn ang="0">
                  <a:pos x="49" y="111"/>
                </a:cxn>
                <a:cxn ang="0">
                  <a:pos x="59" y="101"/>
                </a:cxn>
                <a:cxn ang="0">
                  <a:pos x="68" y="90"/>
                </a:cxn>
                <a:cxn ang="0">
                  <a:pos x="80" y="80"/>
                </a:cxn>
                <a:cxn ang="0">
                  <a:pos x="89" y="69"/>
                </a:cxn>
                <a:cxn ang="0">
                  <a:pos x="99" y="59"/>
                </a:cxn>
                <a:cxn ang="0">
                  <a:pos x="110" y="50"/>
                </a:cxn>
                <a:cxn ang="0">
                  <a:pos x="122" y="40"/>
                </a:cxn>
                <a:cxn ang="0">
                  <a:pos x="131" y="29"/>
                </a:cxn>
                <a:cxn ang="0">
                  <a:pos x="142" y="19"/>
                </a:cxn>
                <a:cxn ang="0">
                  <a:pos x="154" y="10"/>
                </a:cxn>
                <a:cxn ang="0">
                  <a:pos x="165" y="0"/>
                </a:cxn>
                <a:cxn ang="0">
                  <a:pos x="165" y="0"/>
                </a:cxn>
              </a:cxnLst>
              <a:rect l="0" t="0" r="r" b="b"/>
              <a:pathLst>
                <a:path w="165" h="171">
                  <a:moveTo>
                    <a:pt x="165" y="0"/>
                  </a:moveTo>
                  <a:lnTo>
                    <a:pt x="161" y="16"/>
                  </a:lnTo>
                  <a:lnTo>
                    <a:pt x="154" y="31"/>
                  </a:lnTo>
                  <a:lnTo>
                    <a:pt x="141" y="44"/>
                  </a:lnTo>
                  <a:lnTo>
                    <a:pt x="127" y="57"/>
                  </a:lnTo>
                  <a:lnTo>
                    <a:pt x="110" y="71"/>
                  </a:lnTo>
                  <a:lnTo>
                    <a:pt x="93" y="84"/>
                  </a:lnTo>
                  <a:lnTo>
                    <a:pt x="76" y="97"/>
                  </a:lnTo>
                  <a:lnTo>
                    <a:pt x="66" y="114"/>
                  </a:lnTo>
                  <a:lnTo>
                    <a:pt x="49" y="128"/>
                  </a:lnTo>
                  <a:lnTo>
                    <a:pt x="36" y="143"/>
                  </a:lnTo>
                  <a:lnTo>
                    <a:pt x="23" y="156"/>
                  </a:lnTo>
                  <a:lnTo>
                    <a:pt x="7" y="171"/>
                  </a:lnTo>
                  <a:lnTo>
                    <a:pt x="4" y="170"/>
                  </a:lnTo>
                  <a:lnTo>
                    <a:pt x="0" y="166"/>
                  </a:lnTo>
                  <a:lnTo>
                    <a:pt x="9" y="154"/>
                  </a:lnTo>
                  <a:lnTo>
                    <a:pt x="19" y="143"/>
                  </a:lnTo>
                  <a:lnTo>
                    <a:pt x="28" y="131"/>
                  </a:lnTo>
                  <a:lnTo>
                    <a:pt x="40" y="122"/>
                  </a:lnTo>
                  <a:lnTo>
                    <a:pt x="49" y="111"/>
                  </a:lnTo>
                  <a:lnTo>
                    <a:pt x="59" y="101"/>
                  </a:lnTo>
                  <a:lnTo>
                    <a:pt x="68" y="90"/>
                  </a:lnTo>
                  <a:lnTo>
                    <a:pt x="80" y="80"/>
                  </a:lnTo>
                  <a:lnTo>
                    <a:pt x="89" y="69"/>
                  </a:lnTo>
                  <a:lnTo>
                    <a:pt x="99" y="59"/>
                  </a:lnTo>
                  <a:lnTo>
                    <a:pt x="110" y="50"/>
                  </a:lnTo>
                  <a:lnTo>
                    <a:pt x="122" y="40"/>
                  </a:lnTo>
                  <a:lnTo>
                    <a:pt x="131" y="29"/>
                  </a:lnTo>
                  <a:lnTo>
                    <a:pt x="142" y="19"/>
                  </a:lnTo>
                  <a:lnTo>
                    <a:pt x="154" y="10"/>
                  </a:lnTo>
                  <a:lnTo>
                    <a:pt x="165" y="0"/>
                  </a:lnTo>
                  <a:lnTo>
                    <a:pt x="16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7" name="Freeform 199"/>
            <p:cNvSpPr>
              <a:spLocks/>
            </p:cNvSpPr>
            <p:nvPr/>
          </p:nvSpPr>
          <p:spPr bwMode="auto">
            <a:xfrm>
              <a:off x="4212" y="1940"/>
              <a:ext cx="12" cy="159"/>
            </a:xfrm>
            <a:custGeom>
              <a:avLst/>
              <a:gdLst/>
              <a:ahLst/>
              <a:cxnLst>
                <a:cxn ang="0">
                  <a:pos x="25" y="0"/>
                </a:cxn>
                <a:cxn ang="0">
                  <a:pos x="23" y="13"/>
                </a:cxn>
                <a:cxn ang="0">
                  <a:pos x="21" y="29"/>
                </a:cxn>
                <a:cxn ang="0">
                  <a:pos x="21" y="42"/>
                </a:cxn>
                <a:cxn ang="0">
                  <a:pos x="21" y="57"/>
                </a:cxn>
                <a:cxn ang="0">
                  <a:pos x="21" y="72"/>
                </a:cxn>
                <a:cxn ang="0">
                  <a:pos x="21" y="87"/>
                </a:cxn>
                <a:cxn ang="0">
                  <a:pos x="21" y="105"/>
                </a:cxn>
                <a:cxn ang="0">
                  <a:pos x="21" y="122"/>
                </a:cxn>
                <a:cxn ang="0">
                  <a:pos x="21" y="137"/>
                </a:cxn>
                <a:cxn ang="0">
                  <a:pos x="21" y="152"/>
                </a:cxn>
                <a:cxn ang="0">
                  <a:pos x="21" y="167"/>
                </a:cxn>
                <a:cxn ang="0">
                  <a:pos x="21" y="184"/>
                </a:cxn>
                <a:cxn ang="0">
                  <a:pos x="21" y="200"/>
                </a:cxn>
                <a:cxn ang="0">
                  <a:pos x="21" y="217"/>
                </a:cxn>
                <a:cxn ang="0">
                  <a:pos x="21" y="232"/>
                </a:cxn>
                <a:cxn ang="0">
                  <a:pos x="23" y="249"/>
                </a:cxn>
                <a:cxn ang="0">
                  <a:pos x="19" y="264"/>
                </a:cxn>
                <a:cxn ang="0">
                  <a:pos x="19" y="283"/>
                </a:cxn>
                <a:cxn ang="0">
                  <a:pos x="17" y="300"/>
                </a:cxn>
                <a:cxn ang="0">
                  <a:pos x="13" y="319"/>
                </a:cxn>
                <a:cxn ang="0">
                  <a:pos x="8" y="314"/>
                </a:cxn>
                <a:cxn ang="0">
                  <a:pos x="4" y="314"/>
                </a:cxn>
                <a:cxn ang="0">
                  <a:pos x="2" y="291"/>
                </a:cxn>
                <a:cxn ang="0">
                  <a:pos x="2" y="272"/>
                </a:cxn>
                <a:cxn ang="0">
                  <a:pos x="2" y="251"/>
                </a:cxn>
                <a:cxn ang="0">
                  <a:pos x="2" y="232"/>
                </a:cxn>
                <a:cxn ang="0">
                  <a:pos x="0" y="211"/>
                </a:cxn>
                <a:cxn ang="0">
                  <a:pos x="0" y="192"/>
                </a:cxn>
                <a:cxn ang="0">
                  <a:pos x="0" y="171"/>
                </a:cxn>
                <a:cxn ang="0">
                  <a:pos x="2" y="152"/>
                </a:cxn>
                <a:cxn ang="0">
                  <a:pos x="2" y="131"/>
                </a:cxn>
                <a:cxn ang="0">
                  <a:pos x="2" y="112"/>
                </a:cxn>
                <a:cxn ang="0">
                  <a:pos x="2" y="93"/>
                </a:cxn>
                <a:cxn ang="0">
                  <a:pos x="6" y="74"/>
                </a:cxn>
                <a:cxn ang="0">
                  <a:pos x="8" y="55"/>
                </a:cxn>
                <a:cxn ang="0">
                  <a:pos x="12" y="36"/>
                </a:cxn>
                <a:cxn ang="0">
                  <a:pos x="17" y="17"/>
                </a:cxn>
                <a:cxn ang="0">
                  <a:pos x="25" y="0"/>
                </a:cxn>
                <a:cxn ang="0">
                  <a:pos x="25" y="0"/>
                </a:cxn>
              </a:cxnLst>
              <a:rect l="0" t="0" r="r" b="b"/>
              <a:pathLst>
                <a:path w="25" h="319">
                  <a:moveTo>
                    <a:pt x="25" y="0"/>
                  </a:moveTo>
                  <a:lnTo>
                    <a:pt x="23" y="13"/>
                  </a:lnTo>
                  <a:lnTo>
                    <a:pt x="21" y="29"/>
                  </a:lnTo>
                  <a:lnTo>
                    <a:pt x="21" y="42"/>
                  </a:lnTo>
                  <a:lnTo>
                    <a:pt x="21" y="57"/>
                  </a:lnTo>
                  <a:lnTo>
                    <a:pt x="21" y="72"/>
                  </a:lnTo>
                  <a:lnTo>
                    <a:pt x="21" y="87"/>
                  </a:lnTo>
                  <a:lnTo>
                    <a:pt x="21" y="105"/>
                  </a:lnTo>
                  <a:lnTo>
                    <a:pt x="21" y="122"/>
                  </a:lnTo>
                  <a:lnTo>
                    <a:pt x="21" y="137"/>
                  </a:lnTo>
                  <a:lnTo>
                    <a:pt x="21" y="152"/>
                  </a:lnTo>
                  <a:lnTo>
                    <a:pt x="21" y="167"/>
                  </a:lnTo>
                  <a:lnTo>
                    <a:pt x="21" y="184"/>
                  </a:lnTo>
                  <a:lnTo>
                    <a:pt x="21" y="200"/>
                  </a:lnTo>
                  <a:lnTo>
                    <a:pt x="21" y="217"/>
                  </a:lnTo>
                  <a:lnTo>
                    <a:pt x="21" y="232"/>
                  </a:lnTo>
                  <a:lnTo>
                    <a:pt x="23" y="249"/>
                  </a:lnTo>
                  <a:lnTo>
                    <a:pt x="19" y="264"/>
                  </a:lnTo>
                  <a:lnTo>
                    <a:pt x="19" y="283"/>
                  </a:lnTo>
                  <a:lnTo>
                    <a:pt x="17" y="300"/>
                  </a:lnTo>
                  <a:lnTo>
                    <a:pt x="13" y="319"/>
                  </a:lnTo>
                  <a:lnTo>
                    <a:pt x="8" y="314"/>
                  </a:lnTo>
                  <a:lnTo>
                    <a:pt x="4" y="314"/>
                  </a:lnTo>
                  <a:lnTo>
                    <a:pt x="2" y="291"/>
                  </a:lnTo>
                  <a:lnTo>
                    <a:pt x="2" y="272"/>
                  </a:lnTo>
                  <a:lnTo>
                    <a:pt x="2" y="251"/>
                  </a:lnTo>
                  <a:lnTo>
                    <a:pt x="2" y="232"/>
                  </a:lnTo>
                  <a:lnTo>
                    <a:pt x="0" y="211"/>
                  </a:lnTo>
                  <a:lnTo>
                    <a:pt x="0" y="192"/>
                  </a:lnTo>
                  <a:lnTo>
                    <a:pt x="0" y="171"/>
                  </a:lnTo>
                  <a:lnTo>
                    <a:pt x="2" y="152"/>
                  </a:lnTo>
                  <a:lnTo>
                    <a:pt x="2" y="131"/>
                  </a:lnTo>
                  <a:lnTo>
                    <a:pt x="2" y="112"/>
                  </a:lnTo>
                  <a:lnTo>
                    <a:pt x="2" y="93"/>
                  </a:lnTo>
                  <a:lnTo>
                    <a:pt x="6" y="74"/>
                  </a:lnTo>
                  <a:lnTo>
                    <a:pt x="8" y="55"/>
                  </a:lnTo>
                  <a:lnTo>
                    <a:pt x="12" y="36"/>
                  </a:lnTo>
                  <a:lnTo>
                    <a:pt x="17" y="17"/>
                  </a:lnTo>
                  <a:lnTo>
                    <a:pt x="25" y="0"/>
                  </a:lnTo>
                  <a:lnTo>
                    <a:pt x="2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8" name="Freeform 200"/>
            <p:cNvSpPr>
              <a:spLocks/>
            </p:cNvSpPr>
            <p:nvPr/>
          </p:nvSpPr>
          <p:spPr bwMode="auto">
            <a:xfrm>
              <a:off x="4231" y="1947"/>
              <a:ext cx="85" cy="106"/>
            </a:xfrm>
            <a:custGeom>
              <a:avLst/>
              <a:gdLst/>
              <a:ahLst/>
              <a:cxnLst>
                <a:cxn ang="0">
                  <a:pos x="171" y="0"/>
                </a:cxn>
                <a:cxn ang="0">
                  <a:pos x="169" y="10"/>
                </a:cxn>
                <a:cxn ang="0">
                  <a:pos x="164" y="21"/>
                </a:cxn>
                <a:cxn ang="0">
                  <a:pos x="152" y="33"/>
                </a:cxn>
                <a:cxn ang="0">
                  <a:pos x="141" y="44"/>
                </a:cxn>
                <a:cxn ang="0">
                  <a:pos x="126" y="55"/>
                </a:cxn>
                <a:cxn ang="0">
                  <a:pos x="114" y="67"/>
                </a:cxn>
                <a:cxn ang="0">
                  <a:pos x="101" y="78"/>
                </a:cxn>
                <a:cxn ang="0">
                  <a:pos x="93" y="93"/>
                </a:cxn>
                <a:cxn ang="0">
                  <a:pos x="78" y="105"/>
                </a:cxn>
                <a:cxn ang="0">
                  <a:pos x="67" y="120"/>
                </a:cxn>
                <a:cxn ang="0">
                  <a:pos x="55" y="135"/>
                </a:cxn>
                <a:cxn ang="0">
                  <a:pos x="46" y="152"/>
                </a:cxn>
                <a:cxn ang="0">
                  <a:pos x="34" y="166"/>
                </a:cxn>
                <a:cxn ang="0">
                  <a:pos x="25" y="181"/>
                </a:cxn>
                <a:cxn ang="0">
                  <a:pos x="13" y="196"/>
                </a:cxn>
                <a:cxn ang="0">
                  <a:pos x="2" y="211"/>
                </a:cxn>
                <a:cxn ang="0">
                  <a:pos x="0" y="204"/>
                </a:cxn>
                <a:cxn ang="0">
                  <a:pos x="0" y="198"/>
                </a:cxn>
                <a:cxn ang="0">
                  <a:pos x="8" y="183"/>
                </a:cxn>
                <a:cxn ang="0">
                  <a:pos x="17" y="169"/>
                </a:cxn>
                <a:cxn ang="0">
                  <a:pos x="25" y="156"/>
                </a:cxn>
                <a:cxn ang="0">
                  <a:pos x="34" y="143"/>
                </a:cxn>
                <a:cxn ang="0">
                  <a:pos x="44" y="129"/>
                </a:cxn>
                <a:cxn ang="0">
                  <a:pos x="53" y="116"/>
                </a:cxn>
                <a:cxn ang="0">
                  <a:pos x="63" y="105"/>
                </a:cxn>
                <a:cxn ang="0">
                  <a:pos x="74" y="93"/>
                </a:cxn>
                <a:cxn ang="0">
                  <a:pos x="84" y="80"/>
                </a:cxn>
                <a:cxn ang="0">
                  <a:pos x="93" y="67"/>
                </a:cxn>
                <a:cxn ang="0">
                  <a:pos x="105" y="55"/>
                </a:cxn>
                <a:cxn ang="0">
                  <a:pos x="118" y="44"/>
                </a:cxn>
                <a:cxn ang="0">
                  <a:pos x="129" y="33"/>
                </a:cxn>
                <a:cxn ang="0">
                  <a:pos x="143" y="21"/>
                </a:cxn>
                <a:cxn ang="0">
                  <a:pos x="156" y="10"/>
                </a:cxn>
                <a:cxn ang="0">
                  <a:pos x="171" y="0"/>
                </a:cxn>
                <a:cxn ang="0">
                  <a:pos x="171" y="0"/>
                </a:cxn>
              </a:cxnLst>
              <a:rect l="0" t="0" r="r" b="b"/>
              <a:pathLst>
                <a:path w="171" h="211">
                  <a:moveTo>
                    <a:pt x="171" y="0"/>
                  </a:moveTo>
                  <a:lnTo>
                    <a:pt x="169" y="10"/>
                  </a:lnTo>
                  <a:lnTo>
                    <a:pt x="164" y="21"/>
                  </a:lnTo>
                  <a:lnTo>
                    <a:pt x="152" y="33"/>
                  </a:lnTo>
                  <a:lnTo>
                    <a:pt x="141" y="44"/>
                  </a:lnTo>
                  <a:lnTo>
                    <a:pt x="126" y="55"/>
                  </a:lnTo>
                  <a:lnTo>
                    <a:pt x="114" y="67"/>
                  </a:lnTo>
                  <a:lnTo>
                    <a:pt x="101" y="78"/>
                  </a:lnTo>
                  <a:lnTo>
                    <a:pt x="93" y="93"/>
                  </a:lnTo>
                  <a:lnTo>
                    <a:pt x="78" y="105"/>
                  </a:lnTo>
                  <a:lnTo>
                    <a:pt x="67" y="120"/>
                  </a:lnTo>
                  <a:lnTo>
                    <a:pt x="55" y="135"/>
                  </a:lnTo>
                  <a:lnTo>
                    <a:pt x="46" y="152"/>
                  </a:lnTo>
                  <a:lnTo>
                    <a:pt x="34" y="166"/>
                  </a:lnTo>
                  <a:lnTo>
                    <a:pt x="25" y="181"/>
                  </a:lnTo>
                  <a:lnTo>
                    <a:pt x="13" y="196"/>
                  </a:lnTo>
                  <a:lnTo>
                    <a:pt x="2" y="211"/>
                  </a:lnTo>
                  <a:lnTo>
                    <a:pt x="0" y="204"/>
                  </a:lnTo>
                  <a:lnTo>
                    <a:pt x="0" y="198"/>
                  </a:lnTo>
                  <a:lnTo>
                    <a:pt x="8" y="183"/>
                  </a:lnTo>
                  <a:lnTo>
                    <a:pt x="17" y="169"/>
                  </a:lnTo>
                  <a:lnTo>
                    <a:pt x="25" y="156"/>
                  </a:lnTo>
                  <a:lnTo>
                    <a:pt x="34" y="143"/>
                  </a:lnTo>
                  <a:lnTo>
                    <a:pt x="44" y="129"/>
                  </a:lnTo>
                  <a:lnTo>
                    <a:pt x="53" y="116"/>
                  </a:lnTo>
                  <a:lnTo>
                    <a:pt x="63" y="105"/>
                  </a:lnTo>
                  <a:lnTo>
                    <a:pt x="74" y="93"/>
                  </a:lnTo>
                  <a:lnTo>
                    <a:pt x="84" y="80"/>
                  </a:lnTo>
                  <a:lnTo>
                    <a:pt x="93" y="67"/>
                  </a:lnTo>
                  <a:lnTo>
                    <a:pt x="105" y="55"/>
                  </a:lnTo>
                  <a:lnTo>
                    <a:pt x="118" y="44"/>
                  </a:lnTo>
                  <a:lnTo>
                    <a:pt x="129" y="33"/>
                  </a:lnTo>
                  <a:lnTo>
                    <a:pt x="143" y="21"/>
                  </a:lnTo>
                  <a:lnTo>
                    <a:pt x="156" y="10"/>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09" name="Freeform 201"/>
            <p:cNvSpPr>
              <a:spLocks/>
            </p:cNvSpPr>
            <p:nvPr/>
          </p:nvSpPr>
          <p:spPr bwMode="auto">
            <a:xfrm>
              <a:off x="4195" y="1949"/>
              <a:ext cx="11" cy="132"/>
            </a:xfrm>
            <a:custGeom>
              <a:avLst/>
              <a:gdLst/>
              <a:ahLst/>
              <a:cxnLst>
                <a:cxn ang="0">
                  <a:pos x="21" y="0"/>
                </a:cxn>
                <a:cxn ang="0">
                  <a:pos x="21" y="13"/>
                </a:cxn>
                <a:cxn ang="0">
                  <a:pos x="21" y="29"/>
                </a:cxn>
                <a:cxn ang="0">
                  <a:pos x="21" y="44"/>
                </a:cxn>
                <a:cxn ang="0">
                  <a:pos x="21" y="61"/>
                </a:cxn>
                <a:cxn ang="0">
                  <a:pos x="19" y="76"/>
                </a:cxn>
                <a:cxn ang="0">
                  <a:pos x="19" y="91"/>
                </a:cxn>
                <a:cxn ang="0">
                  <a:pos x="17" y="108"/>
                </a:cxn>
                <a:cxn ang="0">
                  <a:pos x="17" y="125"/>
                </a:cxn>
                <a:cxn ang="0">
                  <a:pos x="15" y="141"/>
                </a:cxn>
                <a:cxn ang="0">
                  <a:pos x="13" y="158"/>
                </a:cxn>
                <a:cxn ang="0">
                  <a:pos x="13" y="175"/>
                </a:cxn>
                <a:cxn ang="0">
                  <a:pos x="13" y="192"/>
                </a:cxn>
                <a:cxn ang="0">
                  <a:pos x="13" y="209"/>
                </a:cxn>
                <a:cxn ang="0">
                  <a:pos x="13" y="226"/>
                </a:cxn>
                <a:cxn ang="0">
                  <a:pos x="13" y="243"/>
                </a:cxn>
                <a:cxn ang="0">
                  <a:pos x="15" y="260"/>
                </a:cxn>
                <a:cxn ang="0">
                  <a:pos x="9" y="262"/>
                </a:cxn>
                <a:cxn ang="0">
                  <a:pos x="4" y="264"/>
                </a:cxn>
                <a:cxn ang="0">
                  <a:pos x="2" y="247"/>
                </a:cxn>
                <a:cxn ang="0">
                  <a:pos x="0" y="230"/>
                </a:cxn>
                <a:cxn ang="0">
                  <a:pos x="0" y="213"/>
                </a:cxn>
                <a:cxn ang="0">
                  <a:pos x="0" y="196"/>
                </a:cxn>
                <a:cxn ang="0">
                  <a:pos x="0" y="179"/>
                </a:cxn>
                <a:cxn ang="0">
                  <a:pos x="0" y="162"/>
                </a:cxn>
                <a:cxn ang="0">
                  <a:pos x="0" y="145"/>
                </a:cxn>
                <a:cxn ang="0">
                  <a:pos x="2" y="129"/>
                </a:cxn>
                <a:cxn ang="0">
                  <a:pos x="2" y="112"/>
                </a:cxn>
                <a:cxn ang="0">
                  <a:pos x="2" y="95"/>
                </a:cxn>
                <a:cxn ang="0">
                  <a:pos x="4" y="78"/>
                </a:cxn>
                <a:cxn ang="0">
                  <a:pos x="7" y="63"/>
                </a:cxn>
                <a:cxn ang="0">
                  <a:pos x="7" y="46"/>
                </a:cxn>
                <a:cxn ang="0">
                  <a:pos x="11" y="30"/>
                </a:cxn>
                <a:cxn ang="0">
                  <a:pos x="15" y="15"/>
                </a:cxn>
                <a:cxn ang="0">
                  <a:pos x="21" y="0"/>
                </a:cxn>
                <a:cxn ang="0">
                  <a:pos x="21" y="0"/>
                </a:cxn>
              </a:cxnLst>
              <a:rect l="0" t="0" r="r" b="b"/>
              <a:pathLst>
                <a:path w="21" h="264">
                  <a:moveTo>
                    <a:pt x="21" y="0"/>
                  </a:moveTo>
                  <a:lnTo>
                    <a:pt x="21" y="13"/>
                  </a:lnTo>
                  <a:lnTo>
                    <a:pt x="21" y="29"/>
                  </a:lnTo>
                  <a:lnTo>
                    <a:pt x="21" y="44"/>
                  </a:lnTo>
                  <a:lnTo>
                    <a:pt x="21" y="61"/>
                  </a:lnTo>
                  <a:lnTo>
                    <a:pt x="19" y="76"/>
                  </a:lnTo>
                  <a:lnTo>
                    <a:pt x="19" y="91"/>
                  </a:lnTo>
                  <a:lnTo>
                    <a:pt x="17" y="108"/>
                  </a:lnTo>
                  <a:lnTo>
                    <a:pt x="17" y="125"/>
                  </a:lnTo>
                  <a:lnTo>
                    <a:pt x="15" y="141"/>
                  </a:lnTo>
                  <a:lnTo>
                    <a:pt x="13" y="158"/>
                  </a:lnTo>
                  <a:lnTo>
                    <a:pt x="13" y="175"/>
                  </a:lnTo>
                  <a:lnTo>
                    <a:pt x="13" y="192"/>
                  </a:lnTo>
                  <a:lnTo>
                    <a:pt x="13" y="209"/>
                  </a:lnTo>
                  <a:lnTo>
                    <a:pt x="13" y="226"/>
                  </a:lnTo>
                  <a:lnTo>
                    <a:pt x="13" y="243"/>
                  </a:lnTo>
                  <a:lnTo>
                    <a:pt x="15" y="260"/>
                  </a:lnTo>
                  <a:lnTo>
                    <a:pt x="9" y="262"/>
                  </a:lnTo>
                  <a:lnTo>
                    <a:pt x="4" y="264"/>
                  </a:lnTo>
                  <a:lnTo>
                    <a:pt x="2" y="247"/>
                  </a:lnTo>
                  <a:lnTo>
                    <a:pt x="0" y="230"/>
                  </a:lnTo>
                  <a:lnTo>
                    <a:pt x="0" y="213"/>
                  </a:lnTo>
                  <a:lnTo>
                    <a:pt x="0" y="196"/>
                  </a:lnTo>
                  <a:lnTo>
                    <a:pt x="0" y="179"/>
                  </a:lnTo>
                  <a:lnTo>
                    <a:pt x="0" y="162"/>
                  </a:lnTo>
                  <a:lnTo>
                    <a:pt x="0" y="145"/>
                  </a:lnTo>
                  <a:lnTo>
                    <a:pt x="2" y="129"/>
                  </a:lnTo>
                  <a:lnTo>
                    <a:pt x="2" y="112"/>
                  </a:lnTo>
                  <a:lnTo>
                    <a:pt x="2" y="95"/>
                  </a:lnTo>
                  <a:lnTo>
                    <a:pt x="4" y="78"/>
                  </a:lnTo>
                  <a:lnTo>
                    <a:pt x="7" y="63"/>
                  </a:lnTo>
                  <a:lnTo>
                    <a:pt x="7" y="46"/>
                  </a:lnTo>
                  <a:lnTo>
                    <a:pt x="11" y="30"/>
                  </a:lnTo>
                  <a:lnTo>
                    <a:pt x="15" y="15"/>
                  </a:lnTo>
                  <a:lnTo>
                    <a:pt x="21" y="0"/>
                  </a:lnTo>
                  <a:lnTo>
                    <a:pt x="2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0" name="Freeform 202"/>
            <p:cNvSpPr>
              <a:spLocks/>
            </p:cNvSpPr>
            <p:nvPr/>
          </p:nvSpPr>
          <p:spPr bwMode="auto">
            <a:xfrm>
              <a:off x="4180" y="1953"/>
              <a:ext cx="12" cy="121"/>
            </a:xfrm>
            <a:custGeom>
              <a:avLst/>
              <a:gdLst/>
              <a:ahLst/>
              <a:cxnLst>
                <a:cxn ang="0">
                  <a:pos x="19" y="0"/>
                </a:cxn>
                <a:cxn ang="0">
                  <a:pos x="19" y="13"/>
                </a:cxn>
                <a:cxn ang="0">
                  <a:pos x="21" y="28"/>
                </a:cxn>
                <a:cxn ang="0">
                  <a:pos x="21" y="41"/>
                </a:cxn>
                <a:cxn ang="0">
                  <a:pos x="23" y="57"/>
                </a:cxn>
                <a:cxn ang="0">
                  <a:pos x="21" y="72"/>
                </a:cxn>
                <a:cxn ang="0">
                  <a:pos x="21" y="87"/>
                </a:cxn>
                <a:cxn ang="0">
                  <a:pos x="21" y="102"/>
                </a:cxn>
                <a:cxn ang="0">
                  <a:pos x="21" y="119"/>
                </a:cxn>
                <a:cxn ang="0">
                  <a:pos x="19" y="135"/>
                </a:cxn>
                <a:cxn ang="0">
                  <a:pos x="18" y="150"/>
                </a:cxn>
                <a:cxn ang="0">
                  <a:pos x="18" y="165"/>
                </a:cxn>
                <a:cxn ang="0">
                  <a:pos x="18" y="180"/>
                </a:cxn>
                <a:cxn ang="0">
                  <a:pos x="16" y="195"/>
                </a:cxn>
                <a:cxn ang="0">
                  <a:pos x="14" y="211"/>
                </a:cxn>
                <a:cxn ang="0">
                  <a:pos x="14" y="226"/>
                </a:cxn>
                <a:cxn ang="0">
                  <a:pos x="14" y="243"/>
                </a:cxn>
                <a:cxn ang="0">
                  <a:pos x="8" y="239"/>
                </a:cxn>
                <a:cxn ang="0">
                  <a:pos x="4" y="235"/>
                </a:cxn>
                <a:cxn ang="0">
                  <a:pos x="2" y="218"/>
                </a:cxn>
                <a:cxn ang="0">
                  <a:pos x="0" y="203"/>
                </a:cxn>
                <a:cxn ang="0">
                  <a:pos x="0" y="188"/>
                </a:cxn>
                <a:cxn ang="0">
                  <a:pos x="0" y="173"/>
                </a:cxn>
                <a:cxn ang="0">
                  <a:pos x="0" y="157"/>
                </a:cxn>
                <a:cxn ang="0">
                  <a:pos x="0" y="144"/>
                </a:cxn>
                <a:cxn ang="0">
                  <a:pos x="0" y="129"/>
                </a:cxn>
                <a:cxn ang="0">
                  <a:pos x="2" y="116"/>
                </a:cxn>
                <a:cxn ang="0">
                  <a:pos x="2" y="98"/>
                </a:cxn>
                <a:cxn ang="0">
                  <a:pos x="4" y="85"/>
                </a:cxn>
                <a:cxn ang="0">
                  <a:pos x="6" y="70"/>
                </a:cxn>
                <a:cxn ang="0">
                  <a:pos x="8" y="57"/>
                </a:cxn>
                <a:cxn ang="0">
                  <a:pos x="10" y="41"/>
                </a:cxn>
                <a:cxn ang="0">
                  <a:pos x="14" y="28"/>
                </a:cxn>
                <a:cxn ang="0">
                  <a:pos x="16" y="13"/>
                </a:cxn>
                <a:cxn ang="0">
                  <a:pos x="19" y="0"/>
                </a:cxn>
                <a:cxn ang="0">
                  <a:pos x="19" y="0"/>
                </a:cxn>
              </a:cxnLst>
              <a:rect l="0" t="0" r="r" b="b"/>
              <a:pathLst>
                <a:path w="23" h="243">
                  <a:moveTo>
                    <a:pt x="19" y="0"/>
                  </a:moveTo>
                  <a:lnTo>
                    <a:pt x="19" y="13"/>
                  </a:lnTo>
                  <a:lnTo>
                    <a:pt x="21" y="28"/>
                  </a:lnTo>
                  <a:lnTo>
                    <a:pt x="21" y="41"/>
                  </a:lnTo>
                  <a:lnTo>
                    <a:pt x="23" y="57"/>
                  </a:lnTo>
                  <a:lnTo>
                    <a:pt x="21" y="72"/>
                  </a:lnTo>
                  <a:lnTo>
                    <a:pt x="21" y="87"/>
                  </a:lnTo>
                  <a:lnTo>
                    <a:pt x="21" y="102"/>
                  </a:lnTo>
                  <a:lnTo>
                    <a:pt x="21" y="119"/>
                  </a:lnTo>
                  <a:lnTo>
                    <a:pt x="19" y="135"/>
                  </a:lnTo>
                  <a:lnTo>
                    <a:pt x="18" y="150"/>
                  </a:lnTo>
                  <a:lnTo>
                    <a:pt x="18" y="165"/>
                  </a:lnTo>
                  <a:lnTo>
                    <a:pt x="18" y="180"/>
                  </a:lnTo>
                  <a:lnTo>
                    <a:pt x="16" y="195"/>
                  </a:lnTo>
                  <a:lnTo>
                    <a:pt x="14" y="211"/>
                  </a:lnTo>
                  <a:lnTo>
                    <a:pt x="14" y="226"/>
                  </a:lnTo>
                  <a:lnTo>
                    <a:pt x="14" y="243"/>
                  </a:lnTo>
                  <a:lnTo>
                    <a:pt x="8" y="239"/>
                  </a:lnTo>
                  <a:lnTo>
                    <a:pt x="4" y="235"/>
                  </a:lnTo>
                  <a:lnTo>
                    <a:pt x="2" y="218"/>
                  </a:lnTo>
                  <a:lnTo>
                    <a:pt x="0" y="203"/>
                  </a:lnTo>
                  <a:lnTo>
                    <a:pt x="0" y="188"/>
                  </a:lnTo>
                  <a:lnTo>
                    <a:pt x="0" y="173"/>
                  </a:lnTo>
                  <a:lnTo>
                    <a:pt x="0" y="157"/>
                  </a:lnTo>
                  <a:lnTo>
                    <a:pt x="0" y="144"/>
                  </a:lnTo>
                  <a:lnTo>
                    <a:pt x="0" y="129"/>
                  </a:lnTo>
                  <a:lnTo>
                    <a:pt x="2" y="116"/>
                  </a:lnTo>
                  <a:lnTo>
                    <a:pt x="2" y="98"/>
                  </a:lnTo>
                  <a:lnTo>
                    <a:pt x="4" y="85"/>
                  </a:lnTo>
                  <a:lnTo>
                    <a:pt x="6" y="70"/>
                  </a:lnTo>
                  <a:lnTo>
                    <a:pt x="8" y="57"/>
                  </a:lnTo>
                  <a:lnTo>
                    <a:pt x="10" y="41"/>
                  </a:lnTo>
                  <a:lnTo>
                    <a:pt x="14" y="28"/>
                  </a:lnTo>
                  <a:lnTo>
                    <a:pt x="16" y="13"/>
                  </a:lnTo>
                  <a:lnTo>
                    <a:pt x="19" y="0"/>
                  </a:lnTo>
                  <a:lnTo>
                    <a:pt x="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1" name="Freeform 203"/>
            <p:cNvSpPr>
              <a:spLocks/>
            </p:cNvSpPr>
            <p:nvPr/>
          </p:nvSpPr>
          <p:spPr bwMode="auto">
            <a:xfrm>
              <a:off x="4232" y="2017"/>
              <a:ext cx="72" cy="47"/>
            </a:xfrm>
            <a:custGeom>
              <a:avLst/>
              <a:gdLst/>
              <a:ahLst/>
              <a:cxnLst>
                <a:cxn ang="0">
                  <a:pos x="129" y="0"/>
                </a:cxn>
                <a:cxn ang="0">
                  <a:pos x="137" y="4"/>
                </a:cxn>
                <a:cxn ang="0">
                  <a:pos x="145" y="11"/>
                </a:cxn>
                <a:cxn ang="0">
                  <a:pos x="124" y="17"/>
                </a:cxn>
                <a:cxn ang="0">
                  <a:pos x="107" y="27"/>
                </a:cxn>
                <a:cxn ang="0">
                  <a:pos x="89" y="36"/>
                </a:cxn>
                <a:cxn ang="0">
                  <a:pos x="72" y="48"/>
                </a:cxn>
                <a:cxn ang="0">
                  <a:pos x="55" y="57"/>
                </a:cxn>
                <a:cxn ang="0">
                  <a:pos x="38" y="68"/>
                </a:cxn>
                <a:cxn ang="0">
                  <a:pos x="23" y="80"/>
                </a:cxn>
                <a:cxn ang="0">
                  <a:pos x="8" y="95"/>
                </a:cxn>
                <a:cxn ang="0">
                  <a:pos x="4" y="91"/>
                </a:cxn>
                <a:cxn ang="0">
                  <a:pos x="0" y="87"/>
                </a:cxn>
                <a:cxn ang="0">
                  <a:pos x="13" y="72"/>
                </a:cxn>
                <a:cxn ang="0">
                  <a:pos x="31" y="61"/>
                </a:cxn>
                <a:cxn ang="0">
                  <a:pos x="46" y="49"/>
                </a:cxn>
                <a:cxn ang="0">
                  <a:pos x="63" y="40"/>
                </a:cxn>
                <a:cxn ang="0">
                  <a:pos x="78" y="29"/>
                </a:cxn>
                <a:cxn ang="0">
                  <a:pos x="95" y="19"/>
                </a:cxn>
                <a:cxn ang="0">
                  <a:pos x="112" y="10"/>
                </a:cxn>
                <a:cxn ang="0">
                  <a:pos x="129" y="0"/>
                </a:cxn>
                <a:cxn ang="0">
                  <a:pos x="129" y="0"/>
                </a:cxn>
              </a:cxnLst>
              <a:rect l="0" t="0" r="r" b="b"/>
              <a:pathLst>
                <a:path w="145" h="95">
                  <a:moveTo>
                    <a:pt x="129" y="0"/>
                  </a:moveTo>
                  <a:lnTo>
                    <a:pt x="137" y="4"/>
                  </a:lnTo>
                  <a:lnTo>
                    <a:pt x="145" y="11"/>
                  </a:lnTo>
                  <a:lnTo>
                    <a:pt x="124" y="17"/>
                  </a:lnTo>
                  <a:lnTo>
                    <a:pt x="107" y="27"/>
                  </a:lnTo>
                  <a:lnTo>
                    <a:pt x="89" y="36"/>
                  </a:lnTo>
                  <a:lnTo>
                    <a:pt x="72" y="48"/>
                  </a:lnTo>
                  <a:lnTo>
                    <a:pt x="55" y="57"/>
                  </a:lnTo>
                  <a:lnTo>
                    <a:pt x="38" y="68"/>
                  </a:lnTo>
                  <a:lnTo>
                    <a:pt x="23" y="80"/>
                  </a:lnTo>
                  <a:lnTo>
                    <a:pt x="8" y="95"/>
                  </a:lnTo>
                  <a:lnTo>
                    <a:pt x="4" y="91"/>
                  </a:lnTo>
                  <a:lnTo>
                    <a:pt x="0" y="87"/>
                  </a:lnTo>
                  <a:lnTo>
                    <a:pt x="13" y="72"/>
                  </a:lnTo>
                  <a:lnTo>
                    <a:pt x="31" y="61"/>
                  </a:lnTo>
                  <a:lnTo>
                    <a:pt x="46" y="49"/>
                  </a:lnTo>
                  <a:lnTo>
                    <a:pt x="63" y="40"/>
                  </a:lnTo>
                  <a:lnTo>
                    <a:pt x="78" y="29"/>
                  </a:lnTo>
                  <a:lnTo>
                    <a:pt x="95" y="19"/>
                  </a:lnTo>
                  <a:lnTo>
                    <a:pt x="112" y="10"/>
                  </a:lnTo>
                  <a:lnTo>
                    <a:pt x="129" y="0"/>
                  </a:lnTo>
                  <a:lnTo>
                    <a:pt x="12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2" name="Freeform 204"/>
            <p:cNvSpPr>
              <a:spLocks/>
            </p:cNvSpPr>
            <p:nvPr/>
          </p:nvSpPr>
          <p:spPr bwMode="auto">
            <a:xfrm>
              <a:off x="4226" y="2028"/>
              <a:ext cx="92" cy="48"/>
            </a:xfrm>
            <a:custGeom>
              <a:avLst/>
              <a:gdLst/>
              <a:ahLst/>
              <a:cxnLst>
                <a:cxn ang="0">
                  <a:pos x="175" y="0"/>
                </a:cxn>
                <a:cxn ang="0">
                  <a:pos x="178" y="4"/>
                </a:cxn>
                <a:cxn ang="0">
                  <a:pos x="184" y="9"/>
                </a:cxn>
                <a:cxn ang="0">
                  <a:pos x="171" y="9"/>
                </a:cxn>
                <a:cxn ang="0">
                  <a:pos x="157" y="13"/>
                </a:cxn>
                <a:cxn ang="0">
                  <a:pos x="146" y="19"/>
                </a:cxn>
                <a:cxn ang="0">
                  <a:pos x="135" y="25"/>
                </a:cxn>
                <a:cxn ang="0">
                  <a:pos x="123" y="30"/>
                </a:cxn>
                <a:cxn ang="0">
                  <a:pos x="112" y="38"/>
                </a:cxn>
                <a:cxn ang="0">
                  <a:pos x="100" y="45"/>
                </a:cxn>
                <a:cxn ang="0">
                  <a:pos x="91" y="53"/>
                </a:cxn>
                <a:cxn ang="0">
                  <a:pos x="80" y="59"/>
                </a:cxn>
                <a:cxn ang="0">
                  <a:pos x="68" y="66"/>
                </a:cxn>
                <a:cxn ang="0">
                  <a:pos x="57" y="72"/>
                </a:cxn>
                <a:cxn ang="0">
                  <a:pos x="45" y="80"/>
                </a:cxn>
                <a:cxn ang="0">
                  <a:pos x="34" y="83"/>
                </a:cxn>
                <a:cxn ang="0">
                  <a:pos x="22" y="89"/>
                </a:cxn>
                <a:cxn ang="0">
                  <a:pos x="11" y="93"/>
                </a:cxn>
                <a:cxn ang="0">
                  <a:pos x="0" y="97"/>
                </a:cxn>
                <a:cxn ang="0">
                  <a:pos x="17" y="82"/>
                </a:cxn>
                <a:cxn ang="0">
                  <a:pos x="38" y="70"/>
                </a:cxn>
                <a:cxn ang="0">
                  <a:pos x="49" y="63"/>
                </a:cxn>
                <a:cxn ang="0">
                  <a:pos x="61" y="55"/>
                </a:cxn>
                <a:cxn ang="0">
                  <a:pos x="72" y="49"/>
                </a:cxn>
                <a:cxn ang="0">
                  <a:pos x="83" y="44"/>
                </a:cxn>
                <a:cxn ang="0">
                  <a:pos x="93" y="36"/>
                </a:cxn>
                <a:cxn ang="0">
                  <a:pos x="104" y="30"/>
                </a:cxn>
                <a:cxn ang="0">
                  <a:pos x="116" y="25"/>
                </a:cxn>
                <a:cxn ang="0">
                  <a:pos x="127" y="19"/>
                </a:cxn>
                <a:cxn ang="0">
                  <a:pos x="138" y="13"/>
                </a:cxn>
                <a:cxn ang="0">
                  <a:pos x="150" y="7"/>
                </a:cxn>
                <a:cxn ang="0">
                  <a:pos x="161" y="2"/>
                </a:cxn>
                <a:cxn ang="0">
                  <a:pos x="175" y="0"/>
                </a:cxn>
                <a:cxn ang="0">
                  <a:pos x="175" y="0"/>
                </a:cxn>
              </a:cxnLst>
              <a:rect l="0" t="0" r="r" b="b"/>
              <a:pathLst>
                <a:path w="184" h="97">
                  <a:moveTo>
                    <a:pt x="175" y="0"/>
                  </a:moveTo>
                  <a:lnTo>
                    <a:pt x="178" y="4"/>
                  </a:lnTo>
                  <a:lnTo>
                    <a:pt x="184" y="9"/>
                  </a:lnTo>
                  <a:lnTo>
                    <a:pt x="171" y="9"/>
                  </a:lnTo>
                  <a:lnTo>
                    <a:pt x="157" y="13"/>
                  </a:lnTo>
                  <a:lnTo>
                    <a:pt x="146" y="19"/>
                  </a:lnTo>
                  <a:lnTo>
                    <a:pt x="135" y="25"/>
                  </a:lnTo>
                  <a:lnTo>
                    <a:pt x="123" y="30"/>
                  </a:lnTo>
                  <a:lnTo>
                    <a:pt x="112" y="38"/>
                  </a:lnTo>
                  <a:lnTo>
                    <a:pt x="100" y="45"/>
                  </a:lnTo>
                  <a:lnTo>
                    <a:pt x="91" y="53"/>
                  </a:lnTo>
                  <a:lnTo>
                    <a:pt x="80" y="59"/>
                  </a:lnTo>
                  <a:lnTo>
                    <a:pt x="68" y="66"/>
                  </a:lnTo>
                  <a:lnTo>
                    <a:pt x="57" y="72"/>
                  </a:lnTo>
                  <a:lnTo>
                    <a:pt x="45" y="80"/>
                  </a:lnTo>
                  <a:lnTo>
                    <a:pt x="34" y="83"/>
                  </a:lnTo>
                  <a:lnTo>
                    <a:pt x="22" y="89"/>
                  </a:lnTo>
                  <a:lnTo>
                    <a:pt x="11" y="93"/>
                  </a:lnTo>
                  <a:lnTo>
                    <a:pt x="0" y="97"/>
                  </a:lnTo>
                  <a:lnTo>
                    <a:pt x="17" y="82"/>
                  </a:lnTo>
                  <a:lnTo>
                    <a:pt x="38" y="70"/>
                  </a:lnTo>
                  <a:lnTo>
                    <a:pt x="49" y="63"/>
                  </a:lnTo>
                  <a:lnTo>
                    <a:pt x="61" y="55"/>
                  </a:lnTo>
                  <a:lnTo>
                    <a:pt x="72" y="49"/>
                  </a:lnTo>
                  <a:lnTo>
                    <a:pt x="83" y="44"/>
                  </a:lnTo>
                  <a:lnTo>
                    <a:pt x="93" y="36"/>
                  </a:lnTo>
                  <a:lnTo>
                    <a:pt x="104" y="30"/>
                  </a:lnTo>
                  <a:lnTo>
                    <a:pt x="116" y="25"/>
                  </a:lnTo>
                  <a:lnTo>
                    <a:pt x="127" y="19"/>
                  </a:lnTo>
                  <a:lnTo>
                    <a:pt x="138" y="13"/>
                  </a:lnTo>
                  <a:lnTo>
                    <a:pt x="150" y="7"/>
                  </a:lnTo>
                  <a:lnTo>
                    <a:pt x="161" y="2"/>
                  </a:lnTo>
                  <a:lnTo>
                    <a:pt x="175" y="0"/>
                  </a:lnTo>
                  <a:lnTo>
                    <a:pt x="17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3" name="Freeform 205"/>
            <p:cNvSpPr>
              <a:spLocks/>
            </p:cNvSpPr>
            <p:nvPr/>
          </p:nvSpPr>
          <p:spPr bwMode="auto">
            <a:xfrm>
              <a:off x="4233" y="2051"/>
              <a:ext cx="86" cy="38"/>
            </a:xfrm>
            <a:custGeom>
              <a:avLst/>
              <a:gdLst/>
              <a:ahLst/>
              <a:cxnLst>
                <a:cxn ang="0">
                  <a:pos x="162" y="0"/>
                </a:cxn>
                <a:cxn ang="0">
                  <a:pos x="167" y="2"/>
                </a:cxn>
                <a:cxn ang="0">
                  <a:pos x="171" y="12"/>
                </a:cxn>
                <a:cxn ang="0">
                  <a:pos x="160" y="14"/>
                </a:cxn>
                <a:cxn ang="0">
                  <a:pos x="148" y="18"/>
                </a:cxn>
                <a:cxn ang="0">
                  <a:pos x="137" y="23"/>
                </a:cxn>
                <a:cxn ang="0">
                  <a:pos x="127" y="29"/>
                </a:cxn>
                <a:cxn ang="0">
                  <a:pos x="116" y="33"/>
                </a:cxn>
                <a:cxn ang="0">
                  <a:pos x="106" y="38"/>
                </a:cxn>
                <a:cxn ang="0">
                  <a:pos x="95" y="44"/>
                </a:cxn>
                <a:cxn ang="0">
                  <a:pos x="85" y="50"/>
                </a:cxn>
                <a:cxn ang="0">
                  <a:pos x="74" y="54"/>
                </a:cxn>
                <a:cxn ang="0">
                  <a:pos x="65" y="59"/>
                </a:cxn>
                <a:cxn ang="0">
                  <a:pos x="53" y="63"/>
                </a:cxn>
                <a:cxn ang="0">
                  <a:pos x="44" y="69"/>
                </a:cxn>
                <a:cxn ang="0">
                  <a:pos x="32" y="71"/>
                </a:cxn>
                <a:cxn ang="0">
                  <a:pos x="21" y="73"/>
                </a:cxn>
                <a:cxn ang="0">
                  <a:pos x="9" y="75"/>
                </a:cxn>
                <a:cxn ang="0">
                  <a:pos x="0" y="76"/>
                </a:cxn>
                <a:cxn ang="0">
                  <a:pos x="2" y="71"/>
                </a:cxn>
                <a:cxn ang="0">
                  <a:pos x="6" y="67"/>
                </a:cxn>
                <a:cxn ang="0">
                  <a:pos x="25" y="61"/>
                </a:cxn>
                <a:cxn ang="0">
                  <a:pos x="46" y="56"/>
                </a:cxn>
                <a:cxn ang="0">
                  <a:pos x="65" y="46"/>
                </a:cxn>
                <a:cxn ang="0">
                  <a:pos x="84" y="38"/>
                </a:cxn>
                <a:cxn ang="0">
                  <a:pos x="103" y="27"/>
                </a:cxn>
                <a:cxn ang="0">
                  <a:pos x="122" y="18"/>
                </a:cxn>
                <a:cxn ang="0">
                  <a:pos x="141" y="6"/>
                </a:cxn>
                <a:cxn ang="0">
                  <a:pos x="162" y="0"/>
                </a:cxn>
                <a:cxn ang="0">
                  <a:pos x="162" y="0"/>
                </a:cxn>
              </a:cxnLst>
              <a:rect l="0" t="0" r="r" b="b"/>
              <a:pathLst>
                <a:path w="171" h="76">
                  <a:moveTo>
                    <a:pt x="162" y="0"/>
                  </a:moveTo>
                  <a:lnTo>
                    <a:pt x="167" y="2"/>
                  </a:lnTo>
                  <a:lnTo>
                    <a:pt x="171" y="12"/>
                  </a:lnTo>
                  <a:lnTo>
                    <a:pt x="160" y="14"/>
                  </a:lnTo>
                  <a:lnTo>
                    <a:pt x="148" y="18"/>
                  </a:lnTo>
                  <a:lnTo>
                    <a:pt x="137" y="23"/>
                  </a:lnTo>
                  <a:lnTo>
                    <a:pt x="127" y="29"/>
                  </a:lnTo>
                  <a:lnTo>
                    <a:pt x="116" y="33"/>
                  </a:lnTo>
                  <a:lnTo>
                    <a:pt x="106" y="38"/>
                  </a:lnTo>
                  <a:lnTo>
                    <a:pt x="95" y="44"/>
                  </a:lnTo>
                  <a:lnTo>
                    <a:pt x="85" y="50"/>
                  </a:lnTo>
                  <a:lnTo>
                    <a:pt x="74" y="54"/>
                  </a:lnTo>
                  <a:lnTo>
                    <a:pt x="65" y="59"/>
                  </a:lnTo>
                  <a:lnTo>
                    <a:pt x="53" y="63"/>
                  </a:lnTo>
                  <a:lnTo>
                    <a:pt x="44" y="69"/>
                  </a:lnTo>
                  <a:lnTo>
                    <a:pt x="32" y="71"/>
                  </a:lnTo>
                  <a:lnTo>
                    <a:pt x="21" y="73"/>
                  </a:lnTo>
                  <a:lnTo>
                    <a:pt x="9" y="75"/>
                  </a:lnTo>
                  <a:lnTo>
                    <a:pt x="0" y="76"/>
                  </a:lnTo>
                  <a:lnTo>
                    <a:pt x="2" y="71"/>
                  </a:lnTo>
                  <a:lnTo>
                    <a:pt x="6" y="67"/>
                  </a:lnTo>
                  <a:lnTo>
                    <a:pt x="25" y="61"/>
                  </a:lnTo>
                  <a:lnTo>
                    <a:pt x="46" y="56"/>
                  </a:lnTo>
                  <a:lnTo>
                    <a:pt x="65" y="46"/>
                  </a:lnTo>
                  <a:lnTo>
                    <a:pt x="84" y="38"/>
                  </a:lnTo>
                  <a:lnTo>
                    <a:pt x="103" y="27"/>
                  </a:lnTo>
                  <a:lnTo>
                    <a:pt x="122" y="18"/>
                  </a:lnTo>
                  <a:lnTo>
                    <a:pt x="141" y="6"/>
                  </a:lnTo>
                  <a:lnTo>
                    <a:pt x="162" y="0"/>
                  </a:lnTo>
                  <a:lnTo>
                    <a:pt x="162"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4" name="Freeform 206"/>
            <p:cNvSpPr>
              <a:spLocks/>
            </p:cNvSpPr>
            <p:nvPr/>
          </p:nvSpPr>
          <p:spPr bwMode="auto">
            <a:xfrm>
              <a:off x="4210" y="2087"/>
              <a:ext cx="108" cy="33"/>
            </a:xfrm>
            <a:custGeom>
              <a:avLst/>
              <a:gdLst/>
              <a:ahLst/>
              <a:cxnLst>
                <a:cxn ang="0">
                  <a:pos x="217" y="0"/>
                </a:cxn>
                <a:cxn ang="0">
                  <a:pos x="213" y="9"/>
                </a:cxn>
                <a:cxn ang="0">
                  <a:pos x="208" y="19"/>
                </a:cxn>
                <a:cxn ang="0">
                  <a:pos x="196" y="24"/>
                </a:cxn>
                <a:cxn ang="0">
                  <a:pos x="183" y="32"/>
                </a:cxn>
                <a:cxn ang="0">
                  <a:pos x="166" y="36"/>
                </a:cxn>
                <a:cxn ang="0">
                  <a:pos x="151" y="40"/>
                </a:cxn>
                <a:cxn ang="0">
                  <a:pos x="133" y="43"/>
                </a:cxn>
                <a:cxn ang="0">
                  <a:pos x="124" y="47"/>
                </a:cxn>
                <a:cxn ang="0">
                  <a:pos x="107" y="47"/>
                </a:cxn>
                <a:cxn ang="0">
                  <a:pos x="90" y="49"/>
                </a:cxn>
                <a:cxn ang="0">
                  <a:pos x="75" y="51"/>
                </a:cxn>
                <a:cxn ang="0">
                  <a:pos x="59" y="53"/>
                </a:cxn>
                <a:cxn ang="0">
                  <a:pos x="42" y="55"/>
                </a:cxn>
                <a:cxn ang="0">
                  <a:pos x="29" y="59"/>
                </a:cxn>
                <a:cxn ang="0">
                  <a:pos x="14" y="60"/>
                </a:cxn>
                <a:cxn ang="0">
                  <a:pos x="0" y="66"/>
                </a:cxn>
                <a:cxn ang="0">
                  <a:pos x="4" y="55"/>
                </a:cxn>
                <a:cxn ang="0">
                  <a:pos x="14" y="49"/>
                </a:cxn>
                <a:cxn ang="0">
                  <a:pos x="25" y="45"/>
                </a:cxn>
                <a:cxn ang="0">
                  <a:pos x="42" y="45"/>
                </a:cxn>
                <a:cxn ang="0">
                  <a:pos x="59" y="43"/>
                </a:cxn>
                <a:cxn ang="0">
                  <a:pos x="76" y="43"/>
                </a:cxn>
                <a:cxn ang="0">
                  <a:pos x="92" y="41"/>
                </a:cxn>
                <a:cxn ang="0">
                  <a:pos x="109" y="41"/>
                </a:cxn>
                <a:cxn ang="0">
                  <a:pos x="122" y="38"/>
                </a:cxn>
                <a:cxn ang="0">
                  <a:pos x="135" y="36"/>
                </a:cxn>
                <a:cxn ang="0">
                  <a:pos x="149" y="30"/>
                </a:cxn>
                <a:cxn ang="0">
                  <a:pos x="162" y="26"/>
                </a:cxn>
                <a:cxn ang="0">
                  <a:pos x="175" y="19"/>
                </a:cxn>
                <a:cxn ang="0">
                  <a:pos x="189" y="13"/>
                </a:cxn>
                <a:cxn ang="0">
                  <a:pos x="202" y="5"/>
                </a:cxn>
                <a:cxn ang="0">
                  <a:pos x="217" y="0"/>
                </a:cxn>
                <a:cxn ang="0">
                  <a:pos x="217" y="0"/>
                </a:cxn>
              </a:cxnLst>
              <a:rect l="0" t="0" r="r" b="b"/>
              <a:pathLst>
                <a:path w="217" h="66">
                  <a:moveTo>
                    <a:pt x="217" y="0"/>
                  </a:moveTo>
                  <a:lnTo>
                    <a:pt x="213" y="9"/>
                  </a:lnTo>
                  <a:lnTo>
                    <a:pt x="208" y="19"/>
                  </a:lnTo>
                  <a:lnTo>
                    <a:pt x="196" y="24"/>
                  </a:lnTo>
                  <a:lnTo>
                    <a:pt x="183" y="32"/>
                  </a:lnTo>
                  <a:lnTo>
                    <a:pt x="166" y="36"/>
                  </a:lnTo>
                  <a:lnTo>
                    <a:pt x="151" y="40"/>
                  </a:lnTo>
                  <a:lnTo>
                    <a:pt x="133" y="43"/>
                  </a:lnTo>
                  <a:lnTo>
                    <a:pt x="124" y="47"/>
                  </a:lnTo>
                  <a:lnTo>
                    <a:pt x="107" y="47"/>
                  </a:lnTo>
                  <a:lnTo>
                    <a:pt x="90" y="49"/>
                  </a:lnTo>
                  <a:lnTo>
                    <a:pt x="75" y="51"/>
                  </a:lnTo>
                  <a:lnTo>
                    <a:pt x="59" y="53"/>
                  </a:lnTo>
                  <a:lnTo>
                    <a:pt x="42" y="55"/>
                  </a:lnTo>
                  <a:lnTo>
                    <a:pt x="29" y="59"/>
                  </a:lnTo>
                  <a:lnTo>
                    <a:pt x="14" y="60"/>
                  </a:lnTo>
                  <a:lnTo>
                    <a:pt x="0" y="66"/>
                  </a:lnTo>
                  <a:lnTo>
                    <a:pt x="4" y="55"/>
                  </a:lnTo>
                  <a:lnTo>
                    <a:pt x="14" y="49"/>
                  </a:lnTo>
                  <a:lnTo>
                    <a:pt x="25" y="45"/>
                  </a:lnTo>
                  <a:lnTo>
                    <a:pt x="42" y="45"/>
                  </a:lnTo>
                  <a:lnTo>
                    <a:pt x="59" y="43"/>
                  </a:lnTo>
                  <a:lnTo>
                    <a:pt x="76" y="43"/>
                  </a:lnTo>
                  <a:lnTo>
                    <a:pt x="92" y="41"/>
                  </a:lnTo>
                  <a:lnTo>
                    <a:pt x="109" y="41"/>
                  </a:lnTo>
                  <a:lnTo>
                    <a:pt x="122" y="38"/>
                  </a:lnTo>
                  <a:lnTo>
                    <a:pt x="135" y="36"/>
                  </a:lnTo>
                  <a:lnTo>
                    <a:pt x="149" y="30"/>
                  </a:lnTo>
                  <a:lnTo>
                    <a:pt x="162" y="26"/>
                  </a:lnTo>
                  <a:lnTo>
                    <a:pt x="175" y="19"/>
                  </a:lnTo>
                  <a:lnTo>
                    <a:pt x="189" y="13"/>
                  </a:lnTo>
                  <a:lnTo>
                    <a:pt x="202" y="5"/>
                  </a:lnTo>
                  <a:lnTo>
                    <a:pt x="217" y="0"/>
                  </a:lnTo>
                  <a:lnTo>
                    <a:pt x="217"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5" name="Freeform 207"/>
            <p:cNvSpPr>
              <a:spLocks/>
            </p:cNvSpPr>
            <p:nvPr/>
          </p:nvSpPr>
          <p:spPr bwMode="auto">
            <a:xfrm>
              <a:off x="4016" y="1940"/>
              <a:ext cx="130" cy="97"/>
            </a:xfrm>
            <a:custGeom>
              <a:avLst/>
              <a:gdLst/>
              <a:ahLst/>
              <a:cxnLst>
                <a:cxn ang="0">
                  <a:pos x="0" y="0"/>
                </a:cxn>
                <a:cxn ang="0">
                  <a:pos x="10" y="8"/>
                </a:cxn>
                <a:cxn ang="0">
                  <a:pos x="21" y="17"/>
                </a:cxn>
                <a:cxn ang="0">
                  <a:pos x="33" y="25"/>
                </a:cxn>
                <a:cxn ang="0">
                  <a:pos x="46" y="34"/>
                </a:cxn>
                <a:cxn ang="0">
                  <a:pos x="58" y="42"/>
                </a:cxn>
                <a:cxn ang="0">
                  <a:pos x="71" y="51"/>
                </a:cxn>
                <a:cxn ang="0">
                  <a:pos x="84" y="59"/>
                </a:cxn>
                <a:cxn ang="0">
                  <a:pos x="99" y="70"/>
                </a:cxn>
                <a:cxn ang="0">
                  <a:pos x="111" y="78"/>
                </a:cxn>
                <a:cxn ang="0">
                  <a:pos x="126" y="87"/>
                </a:cxn>
                <a:cxn ang="0">
                  <a:pos x="139" y="97"/>
                </a:cxn>
                <a:cxn ang="0">
                  <a:pos x="154" y="106"/>
                </a:cxn>
                <a:cxn ang="0">
                  <a:pos x="166" y="114"/>
                </a:cxn>
                <a:cxn ang="0">
                  <a:pos x="181" y="125"/>
                </a:cxn>
                <a:cxn ang="0">
                  <a:pos x="194" y="133"/>
                </a:cxn>
                <a:cxn ang="0">
                  <a:pos x="210" y="144"/>
                </a:cxn>
                <a:cxn ang="0">
                  <a:pos x="221" y="156"/>
                </a:cxn>
                <a:cxn ang="0">
                  <a:pos x="236" y="167"/>
                </a:cxn>
                <a:cxn ang="0">
                  <a:pos x="250" y="179"/>
                </a:cxn>
                <a:cxn ang="0">
                  <a:pos x="261" y="192"/>
                </a:cxn>
                <a:cxn ang="0">
                  <a:pos x="255" y="194"/>
                </a:cxn>
                <a:cxn ang="0">
                  <a:pos x="251" y="196"/>
                </a:cxn>
                <a:cxn ang="0">
                  <a:pos x="232" y="184"/>
                </a:cxn>
                <a:cxn ang="0">
                  <a:pos x="215" y="173"/>
                </a:cxn>
                <a:cxn ang="0">
                  <a:pos x="198" y="162"/>
                </a:cxn>
                <a:cxn ang="0">
                  <a:pos x="181" y="150"/>
                </a:cxn>
                <a:cxn ang="0">
                  <a:pos x="164" y="139"/>
                </a:cxn>
                <a:cxn ang="0">
                  <a:pos x="147" y="127"/>
                </a:cxn>
                <a:cxn ang="0">
                  <a:pos x="130" y="116"/>
                </a:cxn>
                <a:cxn ang="0">
                  <a:pos x="115" y="105"/>
                </a:cxn>
                <a:cxn ang="0">
                  <a:pos x="97" y="91"/>
                </a:cxn>
                <a:cxn ang="0">
                  <a:pos x="80" y="80"/>
                </a:cxn>
                <a:cxn ang="0">
                  <a:pos x="65" y="67"/>
                </a:cxn>
                <a:cxn ang="0">
                  <a:pos x="52" y="55"/>
                </a:cxn>
                <a:cxn ang="0">
                  <a:pos x="37" y="40"/>
                </a:cxn>
                <a:cxn ang="0">
                  <a:pos x="23" y="27"/>
                </a:cxn>
                <a:cxn ang="0">
                  <a:pos x="12" y="13"/>
                </a:cxn>
                <a:cxn ang="0">
                  <a:pos x="0" y="0"/>
                </a:cxn>
                <a:cxn ang="0">
                  <a:pos x="0" y="0"/>
                </a:cxn>
              </a:cxnLst>
              <a:rect l="0" t="0" r="r" b="b"/>
              <a:pathLst>
                <a:path w="261" h="196">
                  <a:moveTo>
                    <a:pt x="0" y="0"/>
                  </a:moveTo>
                  <a:lnTo>
                    <a:pt x="10" y="8"/>
                  </a:lnTo>
                  <a:lnTo>
                    <a:pt x="21" y="17"/>
                  </a:lnTo>
                  <a:lnTo>
                    <a:pt x="33" y="25"/>
                  </a:lnTo>
                  <a:lnTo>
                    <a:pt x="46" y="34"/>
                  </a:lnTo>
                  <a:lnTo>
                    <a:pt x="58" y="42"/>
                  </a:lnTo>
                  <a:lnTo>
                    <a:pt x="71" y="51"/>
                  </a:lnTo>
                  <a:lnTo>
                    <a:pt x="84" y="59"/>
                  </a:lnTo>
                  <a:lnTo>
                    <a:pt x="99" y="70"/>
                  </a:lnTo>
                  <a:lnTo>
                    <a:pt x="111" y="78"/>
                  </a:lnTo>
                  <a:lnTo>
                    <a:pt x="126" y="87"/>
                  </a:lnTo>
                  <a:lnTo>
                    <a:pt x="139" y="97"/>
                  </a:lnTo>
                  <a:lnTo>
                    <a:pt x="154" y="106"/>
                  </a:lnTo>
                  <a:lnTo>
                    <a:pt x="166" y="114"/>
                  </a:lnTo>
                  <a:lnTo>
                    <a:pt x="181" y="125"/>
                  </a:lnTo>
                  <a:lnTo>
                    <a:pt x="194" y="133"/>
                  </a:lnTo>
                  <a:lnTo>
                    <a:pt x="210" y="144"/>
                  </a:lnTo>
                  <a:lnTo>
                    <a:pt x="221" y="156"/>
                  </a:lnTo>
                  <a:lnTo>
                    <a:pt x="236" y="167"/>
                  </a:lnTo>
                  <a:lnTo>
                    <a:pt x="250" y="179"/>
                  </a:lnTo>
                  <a:lnTo>
                    <a:pt x="261" y="192"/>
                  </a:lnTo>
                  <a:lnTo>
                    <a:pt x="255" y="194"/>
                  </a:lnTo>
                  <a:lnTo>
                    <a:pt x="251" y="196"/>
                  </a:lnTo>
                  <a:lnTo>
                    <a:pt x="232" y="184"/>
                  </a:lnTo>
                  <a:lnTo>
                    <a:pt x="215" y="173"/>
                  </a:lnTo>
                  <a:lnTo>
                    <a:pt x="198" y="162"/>
                  </a:lnTo>
                  <a:lnTo>
                    <a:pt x="181" y="150"/>
                  </a:lnTo>
                  <a:lnTo>
                    <a:pt x="164" y="139"/>
                  </a:lnTo>
                  <a:lnTo>
                    <a:pt x="147" y="127"/>
                  </a:lnTo>
                  <a:lnTo>
                    <a:pt x="130" y="116"/>
                  </a:lnTo>
                  <a:lnTo>
                    <a:pt x="115" y="105"/>
                  </a:lnTo>
                  <a:lnTo>
                    <a:pt x="97" y="91"/>
                  </a:lnTo>
                  <a:lnTo>
                    <a:pt x="80" y="80"/>
                  </a:lnTo>
                  <a:lnTo>
                    <a:pt x="65" y="67"/>
                  </a:lnTo>
                  <a:lnTo>
                    <a:pt x="52" y="55"/>
                  </a:lnTo>
                  <a:lnTo>
                    <a:pt x="37" y="40"/>
                  </a:lnTo>
                  <a:lnTo>
                    <a:pt x="23" y="27"/>
                  </a:lnTo>
                  <a:lnTo>
                    <a:pt x="12" y="13"/>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6" name="Freeform 208"/>
            <p:cNvSpPr>
              <a:spLocks/>
            </p:cNvSpPr>
            <p:nvPr/>
          </p:nvSpPr>
          <p:spPr bwMode="auto">
            <a:xfrm>
              <a:off x="4012" y="1959"/>
              <a:ext cx="110" cy="83"/>
            </a:xfrm>
            <a:custGeom>
              <a:avLst/>
              <a:gdLst/>
              <a:ahLst/>
              <a:cxnLst>
                <a:cxn ang="0">
                  <a:pos x="0" y="0"/>
                </a:cxn>
                <a:cxn ang="0">
                  <a:pos x="13" y="6"/>
                </a:cxn>
                <a:cxn ang="0">
                  <a:pos x="26" y="15"/>
                </a:cxn>
                <a:cxn ang="0">
                  <a:pos x="40" y="23"/>
                </a:cxn>
                <a:cxn ang="0">
                  <a:pos x="53" y="32"/>
                </a:cxn>
                <a:cxn ang="0">
                  <a:pos x="66" y="42"/>
                </a:cxn>
                <a:cxn ang="0">
                  <a:pos x="80" y="51"/>
                </a:cxn>
                <a:cxn ang="0">
                  <a:pos x="93" y="61"/>
                </a:cxn>
                <a:cxn ang="0">
                  <a:pos x="106" y="72"/>
                </a:cxn>
                <a:cxn ang="0">
                  <a:pos x="118" y="82"/>
                </a:cxn>
                <a:cxn ang="0">
                  <a:pos x="133" y="93"/>
                </a:cxn>
                <a:cxn ang="0">
                  <a:pos x="144" y="103"/>
                </a:cxn>
                <a:cxn ang="0">
                  <a:pos x="160" y="114"/>
                </a:cxn>
                <a:cxn ang="0">
                  <a:pos x="173" y="124"/>
                </a:cxn>
                <a:cxn ang="0">
                  <a:pos x="188" y="133"/>
                </a:cxn>
                <a:cxn ang="0">
                  <a:pos x="203" y="143"/>
                </a:cxn>
                <a:cxn ang="0">
                  <a:pos x="220" y="152"/>
                </a:cxn>
                <a:cxn ang="0">
                  <a:pos x="217" y="158"/>
                </a:cxn>
                <a:cxn ang="0">
                  <a:pos x="217" y="165"/>
                </a:cxn>
                <a:cxn ang="0">
                  <a:pos x="200" y="154"/>
                </a:cxn>
                <a:cxn ang="0">
                  <a:pos x="186" y="144"/>
                </a:cxn>
                <a:cxn ang="0">
                  <a:pos x="169" y="135"/>
                </a:cxn>
                <a:cxn ang="0">
                  <a:pos x="156" y="125"/>
                </a:cxn>
                <a:cxn ang="0">
                  <a:pos x="141" y="116"/>
                </a:cxn>
                <a:cxn ang="0">
                  <a:pos x="127" y="106"/>
                </a:cxn>
                <a:cxn ang="0">
                  <a:pos x="112" y="97"/>
                </a:cxn>
                <a:cxn ang="0">
                  <a:pos x="101" y="87"/>
                </a:cxn>
                <a:cxn ang="0">
                  <a:pos x="85" y="76"/>
                </a:cxn>
                <a:cxn ang="0">
                  <a:pos x="72" y="65"/>
                </a:cxn>
                <a:cxn ang="0">
                  <a:pos x="59" y="53"/>
                </a:cxn>
                <a:cxn ang="0">
                  <a:pos x="47" y="44"/>
                </a:cxn>
                <a:cxn ang="0">
                  <a:pos x="34" y="32"/>
                </a:cxn>
                <a:cxn ang="0">
                  <a:pos x="23" y="21"/>
                </a:cxn>
                <a:cxn ang="0">
                  <a:pos x="13" y="9"/>
                </a:cxn>
                <a:cxn ang="0">
                  <a:pos x="0" y="0"/>
                </a:cxn>
                <a:cxn ang="0">
                  <a:pos x="0" y="0"/>
                </a:cxn>
              </a:cxnLst>
              <a:rect l="0" t="0" r="r" b="b"/>
              <a:pathLst>
                <a:path w="220" h="165">
                  <a:moveTo>
                    <a:pt x="0" y="0"/>
                  </a:moveTo>
                  <a:lnTo>
                    <a:pt x="13" y="6"/>
                  </a:lnTo>
                  <a:lnTo>
                    <a:pt x="26" y="15"/>
                  </a:lnTo>
                  <a:lnTo>
                    <a:pt x="40" y="23"/>
                  </a:lnTo>
                  <a:lnTo>
                    <a:pt x="53" y="32"/>
                  </a:lnTo>
                  <a:lnTo>
                    <a:pt x="66" y="42"/>
                  </a:lnTo>
                  <a:lnTo>
                    <a:pt x="80" y="51"/>
                  </a:lnTo>
                  <a:lnTo>
                    <a:pt x="93" y="61"/>
                  </a:lnTo>
                  <a:lnTo>
                    <a:pt x="106" y="72"/>
                  </a:lnTo>
                  <a:lnTo>
                    <a:pt x="118" y="82"/>
                  </a:lnTo>
                  <a:lnTo>
                    <a:pt x="133" y="93"/>
                  </a:lnTo>
                  <a:lnTo>
                    <a:pt x="144" y="103"/>
                  </a:lnTo>
                  <a:lnTo>
                    <a:pt x="160" y="114"/>
                  </a:lnTo>
                  <a:lnTo>
                    <a:pt x="173" y="124"/>
                  </a:lnTo>
                  <a:lnTo>
                    <a:pt x="188" y="133"/>
                  </a:lnTo>
                  <a:lnTo>
                    <a:pt x="203" y="143"/>
                  </a:lnTo>
                  <a:lnTo>
                    <a:pt x="220" y="152"/>
                  </a:lnTo>
                  <a:lnTo>
                    <a:pt x="217" y="158"/>
                  </a:lnTo>
                  <a:lnTo>
                    <a:pt x="217" y="165"/>
                  </a:lnTo>
                  <a:lnTo>
                    <a:pt x="200" y="154"/>
                  </a:lnTo>
                  <a:lnTo>
                    <a:pt x="186" y="144"/>
                  </a:lnTo>
                  <a:lnTo>
                    <a:pt x="169" y="135"/>
                  </a:lnTo>
                  <a:lnTo>
                    <a:pt x="156" y="125"/>
                  </a:lnTo>
                  <a:lnTo>
                    <a:pt x="141" y="116"/>
                  </a:lnTo>
                  <a:lnTo>
                    <a:pt x="127" y="106"/>
                  </a:lnTo>
                  <a:lnTo>
                    <a:pt x="112" y="97"/>
                  </a:lnTo>
                  <a:lnTo>
                    <a:pt x="101" y="87"/>
                  </a:lnTo>
                  <a:lnTo>
                    <a:pt x="85" y="76"/>
                  </a:lnTo>
                  <a:lnTo>
                    <a:pt x="72" y="65"/>
                  </a:lnTo>
                  <a:lnTo>
                    <a:pt x="59" y="53"/>
                  </a:lnTo>
                  <a:lnTo>
                    <a:pt x="47" y="44"/>
                  </a:lnTo>
                  <a:lnTo>
                    <a:pt x="34" y="32"/>
                  </a:lnTo>
                  <a:lnTo>
                    <a:pt x="23" y="21"/>
                  </a:lnTo>
                  <a:lnTo>
                    <a:pt x="13" y="9"/>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7" name="Freeform 209"/>
            <p:cNvSpPr>
              <a:spLocks/>
            </p:cNvSpPr>
            <p:nvPr/>
          </p:nvSpPr>
          <p:spPr bwMode="auto">
            <a:xfrm>
              <a:off x="4006" y="1974"/>
              <a:ext cx="103" cy="72"/>
            </a:xfrm>
            <a:custGeom>
              <a:avLst/>
              <a:gdLst/>
              <a:ahLst/>
              <a:cxnLst>
                <a:cxn ang="0">
                  <a:pos x="0" y="0"/>
                </a:cxn>
                <a:cxn ang="0">
                  <a:pos x="12" y="6"/>
                </a:cxn>
                <a:cxn ang="0">
                  <a:pos x="25" y="12"/>
                </a:cxn>
                <a:cxn ang="0">
                  <a:pos x="38" y="19"/>
                </a:cxn>
                <a:cxn ang="0">
                  <a:pos x="52" y="29"/>
                </a:cxn>
                <a:cxn ang="0">
                  <a:pos x="63" y="37"/>
                </a:cxn>
                <a:cxn ang="0">
                  <a:pos x="77" y="46"/>
                </a:cxn>
                <a:cxn ang="0">
                  <a:pos x="90" y="56"/>
                </a:cxn>
                <a:cxn ang="0">
                  <a:pos x="103" y="67"/>
                </a:cxn>
                <a:cxn ang="0">
                  <a:pos x="115" y="75"/>
                </a:cxn>
                <a:cxn ang="0">
                  <a:pos x="128" y="84"/>
                </a:cxn>
                <a:cxn ang="0">
                  <a:pos x="141" y="94"/>
                </a:cxn>
                <a:cxn ang="0">
                  <a:pos x="154" y="105"/>
                </a:cxn>
                <a:cxn ang="0">
                  <a:pos x="166" y="115"/>
                </a:cxn>
                <a:cxn ang="0">
                  <a:pos x="179" y="124"/>
                </a:cxn>
                <a:cxn ang="0">
                  <a:pos x="193" y="134"/>
                </a:cxn>
                <a:cxn ang="0">
                  <a:pos x="206" y="143"/>
                </a:cxn>
                <a:cxn ang="0">
                  <a:pos x="196" y="143"/>
                </a:cxn>
                <a:cxn ang="0">
                  <a:pos x="193" y="145"/>
                </a:cxn>
                <a:cxn ang="0">
                  <a:pos x="177" y="135"/>
                </a:cxn>
                <a:cxn ang="0">
                  <a:pos x="164" y="128"/>
                </a:cxn>
                <a:cxn ang="0">
                  <a:pos x="151" y="120"/>
                </a:cxn>
                <a:cxn ang="0">
                  <a:pos x="139" y="113"/>
                </a:cxn>
                <a:cxn ang="0">
                  <a:pos x="126" y="103"/>
                </a:cxn>
                <a:cxn ang="0">
                  <a:pos x="115" y="96"/>
                </a:cxn>
                <a:cxn ang="0">
                  <a:pos x="103" y="86"/>
                </a:cxn>
                <a:cxn ang="0">
                  <a:pos x="92" y="78"/>
                </a:cxn>
                <a:cxn ang="0">
                  <a:pos x="78" y="67"/>
                </a:cxn>
                <a:cxn ang="0">
                  <a:pos x="67" y="57"/>
                </a:cxn>
                <a:cxn ang="0">
                  <a:pos x="56" y="48"/>
                </a:cxn>
                <a:cxn ang="0">
                  <a:pos x="44" y="38"/>
                </a:cxn>
                <a:cxn ang="0">
                  <a:pos x="33" y="29"/>
                </a:cxn>
                <a:cxn ang="0">
                  <a:pos x="21" y="19"/>
                </a:cxn>
                <a:cxn ang="0">
                  <a:pos x="10" y="10"/>
                </a:cxn>
                <a:cxn ang="0">
                  <a:pos x="0" y="0"/>
                </a:cxn>
                <a:cxn ang="0">
                  <a:pos x="0" y="0"/>
                </a:cxn>
              </a:cxnLst>
              <a:rect l="0" t="0" r="r" b="b"/>
              <a:pathLst>
                <a:path w="206" h="145">
                  <a:moveTo>
                    <a:pt x="0" y="0"/>
                  </a:moveTo>
                  <a:lnTo>
                    <a:pt x="12" y="6"/>
                  </a:lnTo>
                  <a:lnTo>
                    <a:pt x="25" y="12"/>
                  </a:lnTo>
                  <a:lnTo>
                    <a:pt x="38" y="19"/>
                  </a:lnTo>
                  <a:lnTo>
                    <a:pt x="52" y="29"/>
                  </a:lnTo>
                  <a:lnTo>
                    <a:pt x="63" y="37"/>
                  </a:lnTo>
                  <a:lnTo>
                    <a:pt x="77" y="46"/>
                  </a:lnTo>
                  <a:lnTo>
                    <a:pt x="90" y="56"/>
                  </a:lnTo>
                  <a:lnTo>
                    <a:pt x="103" y="67"/>
                  </a:lnTo>
                  <a:lnTo>
                    <a:pt x="115" y="75"/>
                  </a:lnTo>
                  <a:lnTo>
                    <a:pt x="128" y="84"/>
                  </a:lnTo>
                  <a:lnTo>
                    <a:pt x="141" y="94"/>
                  </a:lnTo>
                  <a:lnTo>
                    <a:pt x="154" y="105"/>
                  </a:lnTo>
                  <a:lnTo>
                    <a:pt x="166" y="115"/>
                  </a:lnTo>
                  <a:lnTo>
                    <a:pt x="179" y="124"/>
                  </a:lnTo>
                  <a:lnTo>
                    <a:pt x="193" y="134"/>
                  </a:lnTo>
                  <a:lnTo>
                    <a:pt x="206" y="143"/>
                  </a:lnTo>
                  <a:lnTo>
                    <a:pt x="196" y="143"/>
                  </a:lnTo>
                  <a:lnTo>
                    <a:pt x="193" y="145"/>
                  </a:lnTo>
                  <a:lnTo>
                    <a:pt x="177" y="135"/>
                  </a:lnTo>
                  <a:lnTo>
                    <a:pt x="164" y="128"/>
                  </a:lnTo>
                  <a:lnTo>
                    <a:pt x="151" y="120"/>
                  </a:lnTo>
                  <a:lnTo>
                    <a:pt x="139" y="113"/>
                  </a:lnTo>
                  <a:lnTo>
                    <a:pt x="126" y="103"/>
                  </a:lnTo>
                  <a:lnTo>
                    <a:pt x="115" y="96"/>
                  </a:lnTo>
                  <a:lnTo>
                    <a:pt x="103" y="86"/>
                  </a:lnTo>
                  <a:lnTo>
                    <a:pt x="92" y="78"/>
                  </a:lnTo>
                  <a:lnTo>
                    <a:pt x="78" y="67"/>
                  </a:lnTo>
                  <a:lnTo>
                    <a:pt x="67" y="57"/>
                  </a:lnTo>
                  <a:lnTo>
                    <a:pt x="56" y="48"/>
                  </a:lnTo>
                  <a:lnTo>
                    <a:pt x="44" y="38"/>
                  </a:lnTo>
                  <a:lnTo>
                    <a:pt x="33" y="29"/>
                  </a:lnTo>
                  <a:lnTo>
                    <a:pt x="21" y="19"/>
                  </a:lnTo>
                  <a:lnTo>
                    <a:pt x="10" y="10"/>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18" name="Freeform 210"/>
            <p:cNvSpPr>
              <a:spLocks/>
            </p:cNvSpPr>
            <p:nvPr/>
          </p:nvSpPr>
          <p:spPr bwMode="auto">
            <a:xfrm>
              <a:off x="4119" y="1924"/>
              <a:ext cx="11" cy="79"/>
            </a:xfrm>
            <a:custGeom>
              <a:avLst/>
              <a:gdLst/>
              <a:ahLst/>
              <a:cxnLst>
                <a:cxn ang="0">
                  <a:pos x="5" y="3"/>
                </a:cxn>
                <a:cxn ang="0">
                  <a:pos x="11" y="0"/>
                </a:cxn>
                <a:cxn ang="0">
                  <a:pos x="21" y="0"/>
                </a:cxn>
                <a:cxn ang="0">
                  <a:pos x="15" y="17"/>
                </a:cxn>
                <a:cxn ang="0">
                  <a:pos x="13" y="38"/>
                </a:cxn>
                <a:cxn ang="0">
                  <a:pos x="11" y="55"/>
                </a:cxn>
                <a:cxn ang="0">
                  <a:pos x="11" y="76"/>
                </a:cxn>
                <a:cxn ang="0">
                  <a:pos x="11" y="95"/>
                </a:cxn>
                <a:cxn ang="0">
                  <a:pos x="11" y="114"/>
                </a:cxn>
                <a:cxn ang="0">
                  <a:pos x="13" y="133"/>
                </a:cxn>
                <a:cxn ang="0">
                  <a:pos x="15" y="154"/>
                </a:cxn>
                <a:cxn ang="0">
                  <a:pos x="9" y="155"/>
                </a:cxn>
                <a:cxn ang="0">
                  <a:pos x="5" y="157"/>
                </a:cxn>
                <a:cxn ang="0">
                  <a:pos x="2" y="146"/>
                </a:cxn>
                <a:cxn ang="0">
                  <a:pos x="0" y="135"/>
                </a:cxn>
                <a:cxn ang="0">
                  <a:pos x="0" y="125"/>
                </a:cxn>
                <a:cxn ang="0">
                  <a:pos x="0" y="116"/>
                </a:cxn>
                <a:cxn ang="0">
                  <a:pos x="0" y="97"/>
                </a:cxn>
                <a:cxn ang="0">
                  <a:pos x="0" y="78"/>
                </a:cxn>
                <a:cxn ang="0">
                  <a:pos x="0" y="59"/>
                </a:cxn>
                <a:cxn ang="0">
                  <a:pos x="2" y="40"/>
                </a:cxn>
                <a:cxn ang="0">
                  <a:pos x="4" y="21"/>
                </a:cxn>
                <a:cxn ang="0">
                  <a:pos x="5" y="3"/>
                </a:cxn>
                <a:cxn ang="0">
                  <a:pos x="5" y="3"/>
                </a:cxn>
              </a:cxnLst>
              <a:rect l="0" t="0" r="r" b="b"/>
              <a:pathLst>
                <a:path w="21" h="157">
                  <a:moveTo>
                    <a:pt x="5" y="3"/>
                  </a:moveTo>
                  <a:lnTo>
                    <a:pt x="11" y="0"/>
                  </a:lnTo>
                  <a:lnTo>
                    <a:pt x="21" y="0"/>
                  </a:lnTo>
                  <a:lnTo>
                    <a:pt x="15" y="17"/>
                  </a:lnTo>
                  <a:lnTo>
                    <a:pt x="13" y="38"/>
                  </a:lnTo>
                  <a:lnTo>
                    <a:pt x="11" y="55"/>
                  </a:lnTo>
                  <a:lnTo>
                    <a:pt x="11" y="76"/>
                  </a:lnTo>
                  <a:lnTo>
                    <a:pt x="11" y="95"/>
                  </a:lnTo>
                  <a:lnTo>
                    <a:pt x="11" y="114"/>
                  </a:lnTo>
                  <a:lnTo>
                    <a:pt x="13" y="133"/>
                  </a:lnTo>
                  <a:lnTo>
                    <a:pt x="15" y="154"/>
                  </a:lnTo>
                  <a:lnTo>
                    <a:pt x="9" y="155"/>
                  </a:lnTo>
                  <a:lnTo>
                    <a:pt x="5" y="157"/>
                  </a:lnTo>
                  <a:lnTo>
                    <a:pt x="2" y="146"/>
                  </a:lnTo>
                  <a:lnTo>
                    <a:pt x="0" y="135"/>
                  </a:lnTo>
                  <a:lnTo>
                    <a:pt x="0" y="125"/>
                  </a:lnTo>
                  <a:lnTo>
                    <a:pt x="0" y="116"/>
                  </a:lnTo>
                  <a:lnTo>
                    <a:pt x="0" y="97"/>
                  </a:lnTo>
                  <a:lnTo>
                    <a:pt x="0" y="78"/>
                  </a:lnTo>
                  <a:lnTo>
                    <a:pt x="0" y="59"/>
                  </a:lnTo>
                  <a:lnTo>
                    <a:pt x="2" y="40"/>
                  </a:lnTo>
                  <a:lnTo>
                    <a:pt x="4" y="21"/>
                  </a:lnTo>
                  <a:lnTo>
                    <a:pt x="5" y="3"/>
                  </a:lnTo>
                  <a:lnTo>
                    <a:pt x="5"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819" name="Freeform 211"/>
            <p:cNvSpPr>
              <a:spLocks/>
            </p:cNvSpPr>
            <p:nvPr/>
          </p:nvSpPr>
          <p:spPr bwMode="auto">
            <a:xfrm>
              <a:off x="4133" y="1920"/>
              <a:ext cx="16" cy="97"/>
            </a:xfrm>
            <a:custGeom>
              <a:avLst/>
              <a:gdLst/>
              <a:ahLst/>
              <a:cxnLst>
                <a:cxn ang="0">
                  <a:pos x="17" y="2"/>
                </a:cxn>
                <a:cxn ang="0">
                  <a:pos x="21" y="0"/>
                </a:cxn>
                <a:cxn ang="0">
                  <a:pos x="33" y="2"/>
                </a:cxn>
                <a:cxn ang="0">
                  <a:pos x="27" y="12"/>
                </a:cxn>
                <a:cxn ang="0">
                  <a:pos x="23" y="23"/>
                </a:cxn>
                <a:cxn ang="0">
                  <a:pos x="19" y="34"/>
                </a:cxn>
                <a:cxn ang="0">
                  <a:pos x="17" y="48"/>
                </a:cxn>
                <a:cxn ang="0">
                  <a:pos x="16" y="59"/>
                </a:cxn>
                <a:cxn ang="0">
                  <a:pos x="16" y="70"/>
                </a:cxn>
                <a:cxn ang="0">
                  <a:pos x="16" y="84"/>
                </a:cxn>
                <a:cxn ang="0">
                  <a:pos x="16" y="97"/>
                </a:cxn>
                <a:cxn ang="0">
                  <a:pos x="14" y="108"/>
                </a:cxn>
                <a:cxn ang="0">
                  <a:pos x="14" y="122"/>
                </a:cxn>
                <a:cxn ang="0">
                  <a:pos x="14" y="133"/>
                </a:cxn>
                <a:cxn ang="0">
                  <a:pos x="14" y="146"/>
                </a:cxn>
                <a:cxn ang="0">
                  <a:pos x="10" y="158"/>
                </a:cxn>
                <a:cxn ang="0">
                  <a:pos x="8" y="169"/>
                </a:cxn>
                <a:cxn ang="0">
                  <a:pos x="4" y="181"/>
                </a:cxn>
                <a:cxn ang="0">
                  <a:pos x="0" y="194"/>
                </a:cxn>
                <a:cxn ang="0">
                  <a:pos x="0" y="181"/>
                </a:cxn>
                <a:cxn ang="0">
                  <a:pos x="0" y="169"/>
                </a:cxn>
                <a:cxn ang="0">
                  <a:pos x="0" y="156"/>
                </a:cxn>
                <a:cxn ang="0">
                  <a:pos x="0" y="145"/>
                </a:cxn>
                <a:cxn ang="0">
                  <a:pos x="0" y="131"/>
                </a:cxn>
                <a:cxn ang="0">
                  <a:pos x="0" y="120"/>
                </a:cxn>
                <a:cxn ang="0">
                  <a:pos x="0" y="108"/>
                </a:cxn>
                <a:cxn ang="0">
                  <a:pos x="2" y="97"/>
                </a:cxn>
                <a:cxn ang="0">
                  <a:pos x="2" y="84"/>
                </a:cxn>
                <a:cxn ang="0">
                  <a:pos x="2" y="70"/>
                </a:cxn>
                <a:cxn ang="0">
                  <a:pos x="4" y="57"/>
                </a:cxn>
                <a:cxn ang="0">
                  <a:pos x="6" y="46"/>
                </a:cxn>
                <a:cxn ang="0">
                  <a:pos x="6" y="34"/>
                </a:cxn>
                <a:cxn ang="0">
                  <a:pos x="10" y="23"/>
                </a:cxn>
                <a:cxn ang="0">
                  <a:pos x="12" y="12"/>
                </a:cxn>
                <a:cxn ang="0">
                  <a:pos x="17" y="2"/>
                </a:cxn>
                <a:cxn ang="0">
                  <a:pos x="17" y="2"/>
                </a:cxn>
              </a:cxnLst>
              <a:rect l="0" t="0" r="r" b="b"/>
              <a:pathLst>
                <a:path w="33" h="194">
                  <a:moveTo>
                    <a:pt x="17" y="2"/>
                  </a:moveTo>
                  <a:lnTo>
                    <a:pt x="21" y="0"/>
                  </a:lnTo>
                  <a:lnTo>
                    <a:pt x="33" y="2"/>
                  </a:lnTo>
                  <a:lnTo>
                    <a:pt x="27" y="12"/>
                  </a:lnTo>
                  <a:lnTo>
                    <a:pt x="23" y="23"/>
                  </a:lnTo>
                  <a:lnTo>
                    <a:pt x="19" y="34"/>
                  </a:lnTo>
                  <a:lnTo>
                    <a:pt x="17" y="48"/>
                  </a:lnTo>
                  <a:lnTo>
                    <a:pt x="16" y="59"/>
                  </a:lnTo>
                  <a:lnTo>
                    <a:pt x="16" y="70"/>
                  </a:lnTo>
                  <a:lnTo>
                    <a:pt x="16" y="84"/>
                  </a:lnTo>
                  <a:lnTo>
                    <a:pt x="16" y="97"/>
                  </a:lnTo>
                  <a:lnTo>
                    <a:pt x="14" y="108"/>
                  </a:lnTo>
                  <a:lnTo>
                    <a:pt x="14" y="122"/>
                  </a:lnTo>
                  <a:lnTo>
                    <a:pt x="14" y="133"/>
                  </a:lnTo>
                  <a:lnTo>
                    <a:pt x="14" y="146"/>
                  </a:lnTo>
                  <a:lnTo>
                    <a:pt x="10" y="158"/>
                  </a:lnTo>
                  <a:lnTo>
                    <a:pt x="8" y="169"/>
                  </a:lnTo>
                  <a:lnTo>
                    <a:pt x="4" y="181"/>
                  </a:lnTo>
                  <a:lnTo>
                    <a:pt x="0" y="194"/>
                  </a:lnTo>
                  <a:lnTo>
                    <a:pt x="0" y="181"/>
                  </a:lnTo>
                  <a:lnTo>
                    <a:pt x="0" y="169"/>
                  </a:lnTo>
                  <a:lnTo>
                    <a:pt x="0" y="156"/>
                  </a:lnTo>
                  <a:lnTo>
                    <a:pt x="0" y="145"/>
                  </a:lnTo>
                  <a:lnTo>
                    <a:pt x="0" y="131"/>
                  </a:lnTo>
                  <a:lnTo>
                    <a:pt x="0" y="120"/>
                  </a:lnTo>
                  <a:lnTo>
                    <a:pt x="0" y="108"/>
                  </a:lnTo>
                  <a:lnTo>
                    <a:pt x="2" y="97"/>
                  </a:lnTo>
                  <a:lnTo>
                    <a:pt x="2" y="84"/>
                  </a:lnTo>
                  <a:lnTo>
                    <a:pt x="2" y="70"/>
                  </a:lnTo>
                  <a:lnTo>
                    <a:pt x="4" y="57"/>
                  </a:lnTo>
                  <a:lnTo>
                    <a:pt x="6" y="46"/>
                  </a:lnTo>
                  <a:lnTo>
                    <a:pt x="6" y="34"/>
                  </a:lnTo>
                  <a:lnTo>
                    <a:pt x="10" y="23"/>
                  </a:lnTo>
                  <a:lnTo>
                    <a:pt x="12" y="12"/>
                  </a:lnTo>
                  <a:lnTo>
                    <a:pt x="17" y="2"/>
                  </a:lnTo>
                  <a:lnTo>
                    <a:pt x="17"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820" name="Freeform 212"/>
            <p:cNvSpPr>
              <a:spLocks/>
            </p:cNvSpPr>
            <p:nvPr/>
          </p:nvSpPr>
          <p:spPr bwMode="auto">
            <a:xfrm>
              <a:off x="4145" y="1931"/>
              <a:ext cx="24" cy="86"/>
            </a:xfrm>
            <a:custGeom>
              <a:avLst/>
              <a:gdLst/>
              <a:ahLst/>
              <a:cxnLst>
                <a:cxn ang="0">
                  <a:pos x="32" y="2"/>
                </a:cxn>
                <a:cxn ang="0">
                  <a:pos x="38" y="0"/>
                </a:cxn>
                <a:cxn ang="0">
                  <a:pos x="48" y="0"/>
                </a:cxn>
                <a:cxn ang="0">
                  <a:pos x="42" y="9"/>
                </a:cxn>
                <a:cxn ang="0">
                  <a:pos x="40" y="21"/>
                </a:cxn>
                <a:cxn ang="0">
                  <a:pos x="36" y="32"/>
                </a:cxn>
                <a:cxn ang="0">
                  <a:pos x="36" y="44"/>
                </a:cxn>
                <a:cxn ang="0">
                  <a:pos x="34" y="55"/>
                </a:cxn>
                <a:cxn ang="0">
                  <a:pos x="32" y="66"/>
                </a:cxn>
                <a:cxn ang="0">
                  <a:pos x="30" y="78"/>
                </a:cxn>
                <a:cxn ang="0">
                  <a:pos x="30" y="89"/>
                </a:cxn>
                <a:cxn ang="0">
                  <a:pos x="27" y="99"/>
                </a:cxn>
                <a:cxn ang="0">
                  <a:pos x="25" y="110"/>
                </a:cxn>
                <a:cxn ang="0">
                  <a:pos x="23" y="122"/>
                </a:cxn>
                <a:cxn ang="0">
                  <a:pos x="21" y="133"/>
                </a:cxn>
                <a:cxn ang="0">
                  <a:pos x="11" y="152"/>
                </a:cxn>
                <a:cxn ang="0">
                  <a:pos x="2" y="173"/>
                </a:cxn>
                <a:cxn ang="0">
                  <a:pos x="0" y="167"/>
                </a:cxn>
                <a:cxn ang="0">
                  <a:pos x="0" y="161"/>
                </a:cxn>
                <a:cxn ang="0">
                  <a:pos x="6" y="141"/>
                </a:cxn>
                <a:cxn ang="0">
                  <a:pos x="13" y="122"/>
                </a:cxn>
                <a:cxn ang="0">
                  <a:pos x="17" y="103"/>
                </a:cxn>
                <a:cxn ang="0">
                  <a:pos x="21" y="84"/>
                </a:cxn>
                <a:cxn ang="0">
                  <a:pos x="21" y="72"/>
                </a:cxn>
                <a:cxn ang="0">
                  <a:pos x="21" y="63"/>
                </a:cxn>
                <a:cxn ang="0">
                  <a:pos x="21" y="51"/>
                </a:cxn>
                <a:cxn ang="0">
                  <a:pos x="23" y="42"/>
                </a:cxn>
                <a:cxn ang="0">
                  <a:pos x="27" y="21"/>
                </a:cxn>
                <a:cxn ang="0">
                  <a:pos x="32" y="2"/>
                </a:cxn>
                <a:cxn ang="0">
                  <a:pos x="32" y="2"/>
                </a:cxn>
              </a:cxnLst>
              <a:rect l="0" t="0" r="r" b="b"/>
              <a:pathLst>
                <a:path w="48" h="173">
                  <a:moveTo>
                    <a:pt x="32" y="2"/>
                  </a:moveTo>
                  <a:lnTo>
                    <a:pt x="38" y="0"/>
                  </a:lnTo>
                  <a:lnTo>
                    <a:pt x="48" y="0"/>
                  </a:lnTo>
                  <a:lnTo>
                    <a:pt x="42" y="9"/>
                  </a:lnTo>
                  <a:lnTo>
                    <a:pt x="40" y="21"/>
                  </a:lnTo>
                  <a:lnTo>
                    <a:pt x="36" y="32"/>
                  </a:lnTo>
                  <a:lnTo>
                    <a:pt x="36" y="44"/>
                  </a:lnTo>
                  <a:lnTo>
                    <a:pt x="34" y="55"/>
                  </a:lnTo>
                  <a:lnTo>
                    <a:pt x="32" y="66"/>
                  </a:lnTo>
                  <a:lnTo>
                    <a:pt x="30" y="78"/>
                  </a:lnTo>
                  <a:lnTo>
                    <a:pt x="30" y="89"/>
                  </a:lnTo>
                  <a:lnTo>
                    <a:pt x="27" y="99"/>
                  </a:lnTo>
                  <a:lnTo>
                    <a:pt x="25" y="110"/>
                  </a:lnTo>
                  <a:lnTo>
                    <a:pt x="23" y="122"/>
                  </a:lnTo>
                  <a:lnTo>
                    <a:pt x="21" y="133"/>
                  </a:lnTo>
                  <a:lnTo>
                    <a:pt x="11" y="152"/>
                  </a:lnTo>
                  <a:lnTo>
                    <a:pt x="2" y="173"/>
                  </a:lnTo>
                  <a:lnTo>
                    <a:pt x="0" y="167"/>
                  </a:lnTo>
                  <a:lnTo>
                    <a:pt x="0" y="161"/>
                  </a:lnTo>
                  <a:lnTo>
                    <a:pt x="6" y="141"/>
                  </a:lnTo>
                  <a:lnTo>
                    <a:pt x="13" y="122"/>
                  </a:lnTo>
                  <a:lnTo>
                    <a:pt x="17" y="103"/>
                  </a:lnTo>
                  <a:lnTo>
                    <a:pt x="21" y="84"/>
                  </a:lnTo>
                  <a:lnTo>
                    <a:pt x="21" y="72"/>
                  </a:lnTo>
                  <a:lnTo>
                    <a:pt x="21" y="63"/>
                  </a:lnTo>
                  <a:lnTo>
                    <a:pt x="21" y="51"/>
                  </a:lnTo>
                  <a:lnTo>
                    <a:pt x="23" y="42"/>
                  </a:lnTo>
                  <a:lnTo>
                    <a:pt x="27" y="21"/>
                  </a:lnTo>
                  <a:lnTo>
                    <a:pt x="32" y="2"/>
                  </a:lnTo>
                  <a:lnTo>
                    <a:pt x="32"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821" name="Freeform 213"/>
            <p:cNvSpPr>
              <a:spLocks/>
            </p:cNvSpPr>
            <p:nvPr/>
          </p:nvSpPr>
          <p:spPr bwMode="auto">
            <a:xfrm>
              <a:off x="4143" y="1940"/>
              <a:ext cx="36" cy="114"/>
            </a:xfrm>
            <a:custGeom>
              <a:avLst/>
              <a:gdLst/>
              <a:ahLst/>
              <a:cxnLst>
                <a:cxn ang="0">
                  <a:pos x="57" y="4"/>
                </a:cxn>
                <a:cxn ang="0">
                  <a:pos x="63" y="0"/>
                </a:cxn>
                <a:cxn ang="0">
                  <a:pos x="73" y="0"/>
                </a:cxn>
                <a:cxn ang="0">
                  <a:pos x="71" y="13"/>
                </a:cxn>
                <a:cxn ang="0">
                  <a:pos x="69" y="30"/>
                </a:cxn>
                <a:cxn ang="0">
                  <a:pos x="67" y="44"/>
                </a:cxn>
                <a:cxn ang="0">
                  <a:pos x="65" y="61"/>
                </a:cxn>
                <a:cxn ang="0">
                  <a:pos x="61" y="74"/>
                </a:cxn>
                <a:cxn ang="0">
                  <a:pos x="57" y="89"/>
                </a:cxn>
                <a:cxn ang="0">
                  <a:pos x="53" y="105"/>
                </a:cxn>
                <a:cxn ang="0">
                  <a:pos x="52" y="120"/>
                </a:cxn>
                <a:cxn ang="0">
                  <a:pos x="46" y="133"/>
                </a:cxn>
                <a:cxn ang="0">
                  <a:pos x="42" y="146"/>
                </a:cxn>
                <a:cxn ang="0">
                  <a:pos x="36" y="160"/>
                </a:cxn>
                <a:cxn ang="0">
                  <a:pos x="31" y="175"/>
                </a:cxn>
                <a:cxn ang="0">
                  <a:pos x="23" y="186"/>
                </a:cxn>
                <a:cxn ang="0">
                  <a:pos x="17" y="202"/>
                </a:cxn>
                <a:cxn ang="0">
                  <a:pos x="10" y="213"/>
                </a:cxn>
                <a:cxn ang="0">
                  <a:pos x="4" y="228"/>
                </a:cxn>
                <a:cxn ang="0">
                  <a:pos x="0" y="222"/>
                </a:cxn>
                <a:cxn ang="0">
                  <a:pos x="0" y="217"/>
                </a:cxn>
                <a:cxn ang="0">
                  <a:pos x="4" y="203"/>
                </a:cxn>
                <a:cxn ang="0">
                  <a:pos x="10" y="190"/>
                </a:cxn>
                <a:cxn ang="0">
                  <a:pos x="15" y="177"/>
                </a:cxn>
                <a:cxn ang="0">
                  <a:pos x="21" y="165"/>
                </a:cxn>
                <a:cxn ang="0">
                  <a:pos x="25" y="152"/>
                </a:cxn>
                <a:cxn ang="0">
                  <a:pos x="31" y="139"/>
                </a:cxn>
                <a:cxn ang="0">
                  <a:pos x="36" y="125"/>
                </a:cxn>
                <a:cxn ang="0">
                  <a:pos x="42" y="114"/>
                </a:cxn>
                <a:cxn ang="0">
                  <a:pos x="44" y="99"/>
                </a:cxn>
                <a:cxn ang="0">
                  <a:pos x="48" y="86"/>
                </a:cxn>
                <a:cxn ang="0">
                  <a:pos x="50" y="72"/>
                </a:cxn>
                <a:cxn ang="0">
                  <a:pos x="53" y="59"/>
                </a:cxn>
                <a:cxn ang="0">
                  <a:pos x="53" y="44"/>
                </a:cxn>
                <a:cxn ang="0">
                  <a:pos x="55" y="30"/>
                </a:cxn>
                <a:cxn ang="0">
                  <a:pos x="55" y="17"/>
                </a:cxn>
                <a:cxn ang="0">
                  <a:pos x="57" y="4"/>
                </a:cxn>
                <a:cxn ang="0">
                  <a:pos x="57" y="4"/>
                </a:cxn>
              </a:cxnLst>
              <a:rect l="0" t="0" r="r" b="b"/>
              <a:pathLst>
                <a:path w="73" h="228">
                  <a:moveTo>
                    <a:pt x="57" y="4"/>
                  </a:moveTo>
                  <a:lnTo>
                    <a:pt x="63" y="0"/>
                  </a:lnTo>
                  <a:lnTo>
                    <a:pt x="73" y="0"/>
                  </a:lnTo>
                  <a:lnTo>
                    <a:pt x="71" y="13"/>
                  </a:lnTo>
                  <a:lnTo>
                    <a:pt x="69" y="30"/>
                  </a:lnTo>
                  <a:lnTo>
                    <a:pt x="67" y="44"/>
                  </a:lnTo>
                  <a:lnTo>
                    <a:pt x="65" y="61"/>
                  </a:lnTo>
                  <a:lnTo>
                    <a:pt x="61" y="74"/>
                  </a:lnTo>
                  <a:lnTo>
                    <a:pt x="57" y="89"/>
                  </a:lnTo>
                  <a:lnTo>
                    <a:pt x="53" y="105"/>
                  </a:lnTo>
                  <a:lnTo>
                    <a:pt x="52" y="120"/>
                  </a:lnTo>
                  <a:lnTo>
                    <a:pt x="46" y="133"/>
                  </a:lnTo>
                  <a:lnTo>
                    <a:pt x="42" y="146"/>
                  </a:lnTo>
                  <a:lnTo>
                    <a:pt x="36" y="160"/>
                  </a:lnTo>
                  <a:lnTo>
                    <a:pt x="31" y="175"/>
                  </a:lnTo>
                  <a:lnTo>
                    <a:pt x="23" y="186"/>
                  </a:lnTo>
                  <a:lnTo>
                    <a:pt x="17" y="202"/>
                  </a:lnTo>
                  <a:lnTo>
                    <a:pt x="10" y="213"/>
                  </a:lnTo>
                  <a:lnTo>
                    <a:pt x="4" y="228"/>
                  </a:lnTo>
                  <a:lnTo>
                    <a:pt x="0" y="222"/>
                  </a:lnTo>
                  <a:lnTo>
                    <a:pt x="0" y="217"/>
                  </a:lnTo>
                  <a:lnTo>
                    <a:pt x="4" y="203"/>
                  </a:lnTo>
                  <a:lnTo>
                    <a:pt x="10" y="190"/>
                  </a:lnTo>
                  <a:lnTo>
                    <a:pt x="15" y="177"/>
                  </a:lnTo>
                  <a:lnTo>
                    <a:pt x="21" y="165"/>
                  </a:lnTo>
                  <a:lnTo>
                    <a:pt x="25" y="152"/>
                  </a:lnTo>
                  <a:lnTo>
                    <a:pt x="31" y="139"/>
                  </a:lnTo>
                  <a:lnTo>
                    <a:pt x="36" y="125"/>
                  </a:lnTo>
                  <a:lnTo>
                    <a:pt x="42" y="114"/>
                  </a:lnTo>
                  <a:lnTo>
                    <a:pt x="44" y="99"/>
                  </a:lnTo>
                  <a:lnTo>
                    <a:pt x="48" y="86"/>
                  </a:lnTo>
                  <a:lnTo>
                    <a:pt x="50" y="72"/>
                  </a:lnTo>
                  <a:lnTo>
                    <a:pt x="53" y="59"/>
                  </a:lnTo>
                  <a:lnTo>
                    <a:pt x="53" y="44"/>
                  </a:lnTo>
                  <a:lnTo>
                    <a:pt x="55" y="30"/>
                  </a:lnTo>
                  <a:lnTo>
                    <a:pt x="55" y="17"/>
                  </a:lnTo>
                  <a:lnTo>
                    <a:pt x="57" y="4"/>
                  </a:lnTo>
                  <a:lnTo>
                    <a:pt x="57"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822" name="Freeform 214"/>
            <p:cNvSpPr>
              <a:spLocks/>
            </p:cNvSpPr>
            <p:nvPr/>
          </p:nvSpPr>
          <p:spPr bwMode="auto">
            <a:xfrm>
              <a:off x="4122" y="2054"/>
              <a:ext cx="47" cy="14"/>
            </a:xfrm>
            <a:custGeom>
              <a:avLst/>
              <a:gdLst/>
              <a:ahLst/>
              <a:cxnLst>
                <a:cxn ang="0">
                  <a:pos x="90" y="0"/>
                </a:cxn>
                <a:cxn ang="0">
                  <a:pos x="92" y="4"/>
                </a:cxn>
                <a:cxn ang="0">
                  <a:pos x="94" y="13"/>
                </a:cxn>
                <a:cxn ang="0">
                  <a:pos x="82" y="13"/>
                </a:cxn>
                <a:cxn ang="0">
                  <a:pos x="73" y="17"/>
                </a:cxn>
                <a:cxn ang="0">
                  <a:pos x="61" y="17"/>
                </a:cxn>
                <a:cxn ang="0">
                  <a:pos x="52" y="21"/>
                </a:cxn>
                <a:cxn ang="0">
                  <a:pos x="31" y="25"/>
                </a:cxn>
                <a:cxn ang="0">
                  <a:pos x="12" y="29"/>
                </a:cxn>
                <a:cxn ang="0">
                  <a:pos x="4" y="25"/>
                </a:cxn>
                <a:cxn ang="0">
                  <a:pos x="0" y="21"/>
                </a:cxn>
                <a:cxn ang="0">
                  <a:pos x="10" y="15"/>
                </a:cxn>
                <a:cxn ang="0">
                  <a:pos x="21" y="13"/>
                </a:cxn>
                <a:cxn ang="0">
                  <a:pos x="33" y="12"/>
                </a:cxn>
                <a:cxn ang="0">
                  <a:pos x="44" y="10"/>
                </a:cxn>
                <a:cxn ang="0">
                  <a:pos x="56" y="8"/>
                </a:cxn>
                <a:cxn ang="0">
                  <a:pos x="67" y="6"/>
                </a:cxn>
                <a:cxn ang="0">
                  <a:pos x="78" y="2"/>
                </a:cxn>
                <a:cxn ang="0">
                  <a:pos x="90" y="0"/>
                </a:cxn>
                <a:cxn ang="0">
                  <a:pos x="90" y="0"/>
                </a:cxn>
              </a:cxnLst>
              <a:rect l="0" t="0" r="r" b="b"/>
              <a:pathLst>
                <a:path w="94" h="29">
                  <a:moveTo>
                    <a:pt x="90" y="0"/>
                  </a:moveTo>
                  <a:lnTo>
                    <a:pt x="92" y="4"/>
                  </a:lnTo>
                  <a:lnTo>
                    <a:pt x="94" y="13"/>
                  </a:lnTo>
                  <a:lnTo>
                    <a:pt x="82" y="13"/>
                  </a:lnTo>
                  <a:lnTo>
                    <a:pt x="73" y="17"/>
                  </a:lnTo>
                  <a:lnTo>
                    <a:pt x="61" y="17"/>
                  </a:lnTo>
                  <a:lnTo>
                    <a:pt x="52" y="21"/>
                  </a:lnTo>
                  <a:lnTo>
                    <a:pt x="31" y="25"/>
                  </a:lnTo>
                  <a:lnTo>
                    <a:pt x="12" y="29"/>
                  </a:lnTo>
                  <a:lnTo>
                    <a:pt x="4" y="25"/>
                  </a:lnTo>
                  <a:lnTo>
                    <a:pt x="0" y="21"/>
                  </a:lnTo>
                  <a:lnTo>
                    <a:pt x="10" y="15"/>
                  </a:lnTo>
                  <a:lnTo>
                    <a:pt x="21" y="13"/>
                  </a:lnTo>
                  <a:lnTo>
                    <a:pt x="33" y="12"/>
                  </a:lnTo>
                  <a:lnTo>
                    <a:pt x="44" y="10"/>
                  </a:lnTo>
                  <a:lnTo>
                    <a:pt x="56" y="8"/>
                  </a:lnTo>
                  <a:lnTo>
                    <a:pt x="67" y="6"/>
                  </a:lnTo>
                  <a:lnTo>
                    <a:pt x="78" y="2"/>
                  </a:lnTo>
                  <a:lnTo>
                    <a:pt x="90" y="0"/>
                  </a:lnTo>
                  <a:lnTo>
                    <a:pt x="9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23" name="Freeform 215"/>
            <p:cNvSpPr>
              <a:spLocks/>
            </p:cNvSpPr>
            <p:nvPr/>
          </p:nvSpPr>
          <p:spPr bwMode="auto">
            <a:xfrm>
              <a:off x="3968" y="1917"/>
              <a:ext cx="76" cy="12"/>
            </a:xfrm>
            <a:custGeom>
              <a:avLst/>
              <a:gdLst/>
              <a:ahLst/>
              <a:cxnLst>
                <a:cxn ang="0">
                  <a:pos x="0" y="0"/>
                </a:cxn>
                <a:cxn ang="0">
                  <a:pos x="18" y="2"/>
                </a:cxn>
                <a:cxn ang="0">
                  <a:pos x="37" y="4"/>
                </a:cxn>
                <a:cxn ang="0">
                  <a:pos x="56" y="4"/>
                </a:cxn>
                <a:cxn ang="0">
                  <a:pos x="75" y="4"/>
                </a:cxn>
                <a:cxn ang="0">
                  <a:pos x="94" y="4"/>
                </a:cxn>
                <a:cxn ang="0">
                  <a:pos x="114" y="4"/>
                </a:cxn>
                <a:cxn ang="0">
                  <a:pos x="134" y="8"/>
                </a:cxn>
                <a:cxn ang="0">
                  <a:pos x="153" y="16"/>
                </a:cxn>
                <a:cxn ang="0">
                  <a:pos x="147" y="19"/>
                </a:cxn>
                <a:cxn ang="0">
                  <a:pos x="143" y="25"/>
                </a:cxn>
                <a:cxn ang="0">
                  <a:pos x="124" y="21"/>
                </a:cxn>
                <a:cxn ang="0">
                  <a:pos x="107" y="21"/>
                </a:cxn>
                <a:cxn ang="0">
                  <a:pos x="92" y="19"/>
                </a:cxn>
                <a:cxn ang="0">
                  <a:pos x="75" y="19"/>
                </a:cxn>
                <a:cxn ang="0">
                  <a:pos x="56" y="18"/>
                </a:cxn>
                <a:cxn ang="0">
                  <a:pos x="38" y="18"/>
                </a:cxn>
                <a:cxn ang="0">
                  <a:pos x="21" y="16"/>
                </a:cxn>
                <a:cxn ang="0">
                  <a:pos x="4" y="16"/>
                </a:cxn>
                <a:cxn ang="0">
                  <a:pos x="0" y="8"/>
                </a:cxn>
                <a:cxn ang="0">
                  <a:pos x="0" y="0"/>
                </a:cxn>
                <a:cxn ang="0">
                  <a:pos x="0" y="0"/>
                </a:cxn>
              </a:cxnLst>
              <a:rect l="0" t="0" r="r" b="b"/>
              <a:pathLst>
                <a:path w="153" h="25">
                  <a:moveTo>
                    <a:pt x="0" y="0"/>
                  </a:moveTo>
                  <a:lnTo>
                    <a:pt x="18" y="2"/>
                  </a:lnTo>
                  <a:lnTo>
                    <a:pt x="37" y="4"/>
                  </a:lnTo>
                  <a:lnTo>
                    <a:pt x="56" y="4"/>
                  </a:lnTo>
                  <a:lnTo>
                    <a:pt x="75" y="4"/>
                  </a:lnTo>
                  <a:lnTo>
                    <a:pt x="94" y="4"/>
                  </a:lnTo>
                  <a:lnTo>
                    <a:pt x="114" y="4"/>
                  </a:lnTo>
                  <a:lnTo>
                    <a:pt x="134" y="8"/>
                  </a:lnTo>
                  <a:lnTo>
                    <a:pt x="153" y="16"/>
                  </a:lnTo>
                  <a:lnTo>
                    <a:pt x="147" y="19"/>
                  </a:lnTo>
                  <a:lnTo>
                    <a:pt x="143" y="25"/>
                  </a:lnTo>
                  <a:lnTo>
                    <a:pt x="124" y="21"/>
                  </a:lnTo>
                  <a:lnTo>
                    <a:pt x="107" y="21"/>
                  </a:lnTo>
                  <a:lnTo>
                    <a:pt x="92" y="19"/>
                  </a:lnTo>
                  <a:lnTo>
                    <a:pt x="75" y="19"/>
                  </a:lnTo>
                  <a:lnTo>
                    <a:pt x="56" y="18"/>
                  </a:lnTo>
                  <a:lnTo>
                    <a:pt x="38" y="18"/>
                  </a:lnTo>
                  <a:lnTo>
                    <a:pt x="21" y="16"/>
                  </a:lnTo>
                  <a:lnTo>
                    <a:pt x="4" y="16"/>
                  </a:lnTo>
                  <a:lnTo>
                    <a:pt x="0" y="8"/>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24" name="Freeform 216"/>
            <p:cNvSpPr>
              <a:spLocks/>
            </p:cNvSpPr>
            <p:nvPr/>
          </p:nvSpPr>
          <p:spPr bwMode="auto">
            <a:xfrm>
              <a:off x="3969" y="1931"/>
              <a:ext cx="71" cy="9"/>
            </a:xfrm>
            <a:custGeom>
              <a:avLst/>
              <a:gdLst/>
              <a:ahLst/>
              <a:cxnLst>
                <a:cxn ang="0">
                  <a:pos x="8" y="0"/>
                </a:cxn>
                <a:cxn ang="0">
                  <a:pos x="21" y="4"/>
                </a:cxn>
                <a:cxn ang="0">
                  <a:pos x="38" y="6"/>
                </a:cxn>
                <a:cxn ang="0">
                  <a:pos x="55" y="6"/>
                </a:cxn>
                <a:cxn ang="0">
                  <a:pos x="74" y="6"/>
                </a:cxn>
                <a:cxn ang="0">
                  <a:pos x="92" y="4"/>
                </a:cxn>
                <a:cxn ang="0">
                  <a:pos x="109" y="4"/>
                </a:cxn>
                <a:cxn ang="0">
                  <a:pos x="126" y="6"/>
                </a:cxn>
                <a:cxn ang="0">
                  <a:pos x="143" y="11"/>
                </a:cxn>
                <a:cxn ang="0">
                  <a:pos x="139" y="13"/>
                </a:cxn>
                <a:cxn ang="0">
                  <a:pos x="135" y="17"/>
                </a:cxn>
                <a:cxn ang="0">
                  <a:pos x="120" y="17"/>
                </a:cxn>
                <a:cxn ang="0">
                  <a:pos x="107" y="17"/>
                </a:cxn>
                <a:cxn ang="0">
                  <a:pos x="93" y="17"/>
                </a:cxn>
                <a:cxn ang="0">
                  <a:pos x="80" y="17"/>
                </a:cxn>
                <a:cxn ang="0">
                  <a:pos x="65" y="17"/>
                </a:cxn>
                <a:cxn ang="0">
                  <a:pos x="54" y="17"/>
                </a:cxn>
                <a:cxn ang="0">
                  <a:pos x="38" y="17"/>
                </a:cxn>
                <a:cxn ang="0">
                  <a:pos x="27" y="17"/>
                </a:cxn>
                <a:cxn ang="0">
                  <a:pos x="19" y="15"/>
                </a:cxn>
                <a:cxn ang="0">
                  <a:pos x="10" y="11"/>
                </a:cxn>
                <a:cxn ang="0">
                  <a:pos x="0" y="6"/>
                </a:cxn>
                <a:cxn ang="0">
                  <a:pos x="8" y="0"/>
                </a:cxn>
                <a:cxn ang="0">
                  <a:pos x="8" y="0"/>
                </a:cxn>
              </a:cxnLst>
              <a:rect l="0" t="0" r="r" b="b"/>
              <a:pathLst>
                <a:path w="143" h="17">
                  <a:moveTo>
                    <a:pt x="8" y="0"/>
                  </a:moveTo>
                  <a:lnTo>
                    <a:pt x="21" y="4"/>
                  </a:lnTo>
                  <a:lnTo>
                    <a:pt x="38" y="6"/>
                  </a:lnTo>
                  <a:lnTo>
                    <a:pt x="55" y="6"/>
                  </a:lnTo>
                  <a:lnTo>
                    <a:pt x="74" y="6"/>
                  </a:lnTo>
                  <a:lnTo>
                    <a:pt x="92" y="4"/>
                  </a:lnTo>
                  <a:lnTo>
                    <a:pt x="109" y="4"/>
                  </a:lnTo>
                  <a:lnTo>
                    <a:pt x="126" y="6"/>
                  </a:lnTo>
                  <a:lnTo>
                    <a:pt x="143" y="11"/>
                  </a:lnTo>
                  <a:lnTo>
                    <a:pt x="139" y="13"/>
                  </a:lnTo>
                  <a:lnTo>
                    <a:pt x="135" y="17"/>
                  </a:lnTo>
                  <a:lnTo>
                    <a:pt x="120" y="17"/>
                  </a:lnTo>
                  <a:lnTo>
                    <a:pt x="107" y="17"/>
                  </a:lnTo>
                  <a:lnTo>
                    <a:pt x="93" y="17"/>
                  </a:lnTo>
                  <a:lnTo>
                    <a:pt x="80" y="17"/>
                  </a:lnTo>
                  <a:lnTo>
                    <a:pt x="65" y="17"/>
                  </a:lnTo>
                  <a:lnTo>
                    <a:pt x="54" y="17"/>
                  </a:lnTo>
                  <a:lnTo>
                    <a:pt x="38" y="17"/>
                  </a:lnTo>
                  <a:lnTo>
                    <a:pt x="27" y="17"/>
                  </a:lnTo>
                  <a:lnTo>
                    <a:pt x="19" y="15"/>
                  </a:lnTo>
                  <a:lnTo>
                    <a:pt x="10" y="11"/>
                  </a:lnTo>
                  <a:lnTo>
                    <a:pt x="0" y="6"/>
                  </a:lnTo>
                  <a:lnTo>
                    <a:pt x="8" y="0"/>
                  </a:lnTo>
                  <a:lnTo>
                    <a:pt x="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25" name="Freeform 217"/>
            <p:cNvSpPr>
              <a:spLocks/>
            </p:cNvSpPr>
            <p:nvPr/>
          </p:nvSpPr>
          <p:spPr bwMode="auto">
            <a:xfrm>
              <a:off x="3972" y="1941"/>
              <a:ext cx="40" cy="9"/>
            </a:xfrm>
            <a:custGeom>
              <a:avLst/>
              <a:gdLst/>
              <a:ahLst/>
              <a:cxnLst>
                <a:cxn ang="0">
                  <a:pos x="4" y="0"/>
                </a:cxn>
                <a:cxn ang="0">
                  <a:pos x="10" y="4"/>
                </a:cxn>
                <a:cxn ang="0">
                  <a:pos x="19" y="6"/>
                </a:cxn>
                <a:cxn ang="0">
                  <a:pos x="30" y="6"/>
                </a:cxn>
                <a:cxn ang="0">
                  <a:pos x="40" y="7"/>
                </a:cxn>
                <a:cxn ang="0">
                  <a:pos x="49" y="6"/>
                </a:cxn>
                <a:cxn ang="0">
                  <a:pos x="59" y="6"/>
                </a:cxn>
                <a:cxn ang="0">
                  <a:pos x="68" y="7"/>
                </a:cxn>
                <a:cxn ang="0">
                  <a:pos x="80" y="11"/>
                </a:cxn>
                <a:cxn ang="0">
                  <a:pos x="78" y="13"/>
                </a:cxn>
                <a:cxn ang="0">
                  <a:pos x="78" y="17"/>
                </a:cxn>
                <a:cxn ang="0">
                  <a:pos x="61" y="17"/>
                </a:cxn>
                <a:cxn ang="0">
                  <a:pos x="48" y="17"/>
                </a:cxn>
                <a:cxn ang="0">
                  <a:pos x="32" y="17"/>
                </a:cxn>
                <a:cxn ang="0">
                  <a:pos x="21" y="17"/>
                </a:cxn>
                <a:cxn ang="0">
                  <a:pos x="13" y="17"/>
                </a:cxn>
                <a:cxn ang="0">
                  <a:pos x="4" y="13"/>
                </a:cxn>
                <a:cxn ang="0">
                  <a:pos x="0" y="6"/>
                </a:cxn>
                <a:cxn ang="0">
                  <a:pos x="4" y="0"/>
                </a:cxn>
                <a:cxn ang="0">
                  <a:pos x="4" y="0"/>
                </a:cxn>
              </a:cxnLst>
              <a:rect l="0" t="0" r="r" b="b"/>
              <a:pathLst>
                <a:path w="80" h="17">
                  <a:moveTo>
                    <a:pt x="4" y="0"/>
                  </a:moveTo>
                  <a:lnTo>
                    <a:pt x="10" y="4"/>
                  </a:lnTo>
                  <a:lnTo>
                    <a:pt x="19" y="6"/>
                  </a:lnTo>
                  <a:lnTo>
                    <a:pt x="30" y="6"/>
                  </a:lnTo>
                  <a:lnTo>
                    <a:pt x="40" y="7"/>
                  </a:lnTo>
                  <a:lnTo>
                    <a:pt x="49" y="6"/>
                  </a:lnTo>
                  <a:lnTo>
                    <a:pt x="59" y="6"/>
                  </a:lnTo>
                  <a:lnTo>
                    <a:pt x="68" y="7"/>
                  </a:lnTo>
                  <a:lnTo>
                    <a:pt x="80" y="11"/>
                  </a:lnTo>
                  <a:lnTo>
                    <a:pt x="78" y="13"/>
                  </a:lnTo>
                  <a:lnTo>
                    <a:pt x="78" y="17"/>
                  </a:lnTo>
                  <a:lnTo>
                    <a:pt x="61" y="17"/>
                  </a:lnTo>
                  <a:lnTo>
                    <a:pt x="48" y="17"/>
                  </a:lnTo>
                  <a:lnTo>
                    <a:pt x="32" y="17"/>
                  </a:lnTo>
                  <a:lnTo>
                    <a:pt x="21" y="17"/>
                  </a:lnTo>
                  <a:lnTo>
                    <a:pt x="13" y="17"/>
                  </a:lnTo>
                  <a:lnTo>
                    <a:pt x="4" y="13"/>
                  </a:lnTo>
                  <a:lnTo>
                    <a:pt x="0" y="6"/>
                  </a:lnTo>
                  <a:lnTo>
                    <a:pt x="4" y="0"/>
                  </a:lnTo>
                  <a:lnTo>
                    <a:pt x="4"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26" name="Freeform 218"/>
            <p:cNvSpPr>
              <a:spLocks/>
            </p:cNvSpPr>
            <p:nvPr/>
          </p:nvSpPr>
          <p:spPr bwMode="auto">
            <a:xfrm>
              <a:off x="4927" y="1272"/>
              <a:ext cx="63" cy="79"/>
            </a:xfrm>
            <a:custGeom>
              <a:avLst/>
              <a:gdLst/>
              <a:ahLst/>
              <a:cxnLst>
                <a:cxn ang="0">
                  <a:pos x="26" y="0"/>
                </a:cxn>
                <a:cxn ang="0">
                  <a:pos x="46" y="9"/>
                </a:cxn>
                <a:cxn ang="0">
                  <a:pos x="65" y="21"/>
                </a:cxn>
                <a:cxn ang="0">
                  <a:pos x="74" y="24"/>
                </a:cxn>
                <a:cxn ang="0">
                  <a:pos x="85" y="30"/>
                </a:cxn>
                <a:cxn ang="0">
                  <a:pos x="97" y="34"/>
                </a:cxn>
                <a:cxn ang="0">
                  <a:pos x="110" y="36"/>
                </a:cxn>
                <a:cxn ang="0">
                  <a:pos x="110" y="26"/>
                </a:cxn>
                <a:cxn ang="0">
                  <a:pos x="114" y="19"/>
                </a:cxn>
                <a:cxn ang="0">
                  <a:pos x="116" y="11"/>
                </a:cxn>
                <a:cxn ang="0">
                  <a:pos x="118" y="7"/>
                </a:cxn>
                <a:cxn ang="0">
                  <a:pos x="120" y="24"/>
                </a:cxn>
                <a:cxn ang="0">
                  <a:pos x="122" y="41"/>
                </a:cxn>
                <a:cxn ang="0">
                  <a:pos x="122" y="60"/>
                </a:cxn>
                <a:cxn ang="0">
                  <a:pos x="123" y="81"/>
                </a:cxn>
                <a:cxn ang="0">
                  <a:pos x="123" y="98"/>
                </a:cxn>
                <a:cxn ang="0">
                  <a:pos x="123" y="119"/>
                </a:cxn>
                <a:cxn ang="0">
                  <a:pos x="123" y="136"/>
                </a:cxn>
                <a:cxn ang="0">
                  <a:pos x="125" y="157"/>
                </a:cxn>
                <a:cxn ang="0">
                  <a:pos x="118" y="155"/>
                </a:cxn>
                <a:cxn ang="0">
                  <a:pos x="114" y="155"/>
                </a:cxn>
                <a:cxn ang="0">
                  <a:pos x="112" y="144"/>
                </a:cxn>
                <a:cxn ang="0">
                  <a:pos x="110" y="135"/>
                </a:cxn>
                <a:cxn ang="0">
                  <a:pos x="110" y="123"/>
                </a:cxn>
                <a:cxn ang="0">
                  <a:pos x="110" y="114"/>
                </a:cxn>
                <a:cxn ang="0">
                  <a:pos x="108" y="102"/>
                </a:cxn>
                <a:cxn ang="0">
                  <a:pos x="108" y="91"/>
                </a:cxn>
                <a:cxn ang="0">
                  <a:pos x="108" y="81"/>
                </a:cxn>
                <a:cxn ang="0">
                  <a:pos x="108" y="72"/>
                </a:cxn>
                <a:cxn ang="0">
                  <a:pos x="91" y="66"/>
                </a:cxn>
                <a:cxn ang="0">
                  <a:pos x="76" y="62"/>
                </a:cxn>
                <a:cxn ang="0">
                  <a:pos x="61" y="57"/>
                </a:cxn>
                <a:cxn ang="0">
                  <a:pos x="47" y="51"/>
                </a:cxn>
                <a:cxn ang="0">
                  <a:pos x="34" y="41"/>
                </a:cxn>
                <a:cxn ang="0">
                  <a:pos x="21" y="34"/>
                </a:cxn>
                <a:cxn ang="0">
                  <a:pos x="9" y="24"/>
                </a:cxn>
                <a:cxn ang="0">
                  <a:pos x="0" y="15"/>
                </a:cxn>
                <a:cxn ang="0">
                  <a:pos x="7" y="15"/>
                </a:cxn>
                <a:cxn ang="0">
                  <a:pos x="15" y="15"/>
                </a:cxn>
                <a:cxn ang="0">
                  <a:pos x="25" y="21"/>
                </a:cxn>
                <a:cxn ang="0">
                  <a:pos x="36" y="28"/>
                </a:cxn>
                <a:cxn ang="0">
                  <a:pos x="47" y="34"/>
                </a:cxn>
                <a:cxn ang="0">
                  <a:pos x="59" y="41"/>
                </a:cxn>
                <a:cxn ang="0">
                  <a:pos x="70" y="47"/>
                </a:cxn>
                <a:cxn ang="0">
                  <a:pos x="84" y="53"/>
                </a:cxn>
                <a:cxn ang="0">
                  <a:pos x="95" y="57"/>
                </a:cxn>
                <a:cxn ang="0">
                  <a:pos x="110" y="62"/>
                </a:cxn>
                <a:cxn ang="0">
                  <a:pos x="104" y="49"/>
                </a:cxn>
                <a:cxn ang="0">
                  <a:pos x="95" y="41"/>
                </a:cxn>
                <a:cxn ang="0">
                  <a:pos x="80" y="34"/>
                </a:cxn>
                <a:cxn ang="0">
                  <a:pos x="65" y="32"/>
                </a:cxn>
                <a:cxn ang="0">
                  <a:pos x="47" y="26"/>
                </a:cxn>
                <a:cxn ang="0">
                  <a:pos x="36" y="21"/>
                </a:cxn>
                <a:cxn ang="0">
                  <a:pos x="26" y="11"/>
                </a:cxn>
                <a:cxn ang="0">
                  <a:pos x="26" y="0"/>
                </a:cxn>
                <a:cxn ang="0">
                  <a:pos x="26" y="0"/>
                </a:cxn>
              </a:cxnLst>
              <a:rect l="0" t="0" r="r" b="b"/>
              <a:pathLst>
                <a:path w="125" h="157">
                  <a:moveTo>
                    <a:pt x="26" y="0"/>
                  </a:moveTo>
                  <a:lnTo>
                    <a:pt x="46" y="9"/>
                  </a:lnTo>
                  <a:lnTo>
                    <a:pt x="65" y="21"/>
                  </a:lnTo>
                  <a:lnTo>
                    <a:pt x="74" y="24"/>
                  </a:lnTo>
                  <a:lnTo>
                    <a:pt x="85" y="30"/>
                  </a:lnTo>
                  <a:lnTo>
                    <a:pt x="97" y="34"/>
                  </a:lnTo>
                  <a:lnTo>
                    <a:pt x="110" y="36"/>
                  </a:lnTo>
                  <a:lnTo>
                    <a:pt x="110" y="26"/>
                  </a:lnTo>
                  <a:lnTo>
                    <a:pt x="114" y="19"/>
                  </a:lnTo>
                  <a:lnTo>
                    <a:pt x="116" y="11"/>
                  </a:lnTo>
                  <a:lnTo>
                    <a:pt x="118" y="7"/>
                  </a:lnTo>
                  <a:lnTo>
                    <a:pt x="120" y="24"/>
                  </a:lnTo>
                  <a:lnTo>
                    <a:pt x="122" y="41"/>
                  </a:lnTo>
                  <a:lnTo>
                    <a:pt x="122" y="60"/>
                  </a:lnTo>
                  <a:lnTo>
                    <a:pt x="123" y="81"/>
                  </a:lnTo>
                  <a:lnTo>
                    <a:pt x="123" y="98"/>
                  </a:lnTo>
                  <a:lnTo>
                    <a:pt x="123" y="119"/>
                  </a:lnTo>
                  <a:lnTo>
                    <a:pt x="123" y="136"/>
                  </a:lnTo>
                  <a:lnTo>
                    <a:pt x="125" y="157"/>
                  </a:lnTo>
                  <a:lnTo>
                    <a:pt x="118" y="155"/>
                  </a:lnTo>
                  <a:lnTo>
                    <a:pt x="114" y="155"/>
                  </a:lnTo>
                  <a:lnTo>
                    <a:pt x="112" y="144"/>
                  </a:lnTo>
                  <a:lnTo>
                    <a:pt x="110" y="135"/>
                  </a:lnTo>
                  <a:lnTo>
                    <a:pt x="110" y="123"/>
                  </a:lnTo>
                  <a:lnTo>
                    <a:pt x="110" y="114"/>
                  </a:lnTo>
                  <a:lnTo>
                    <a:pt x="108" y="102"/>
                  </a:lnTo>
                  <a:lnTo>
                    <a:pt x="108" y="91"/>
                  </a:lnTo>
                  <a:lnTo>
                    <a:pt x="108" y="81"/>
                  </a:lnTo>
                  <a:lnTo>
                    <a:pt x="108" y="72"/>
                  </a:lnTo>
                  <a:lnTo>
                    <a:pt x="91" y="66"/>
                  </a:lnTo>
                  <a:lnTo>
                    <a:pt x="76" y="62"/>
                  </a:lnTo>
                  <a:lnTo>
                    <a:pt x="61" y="57"/>
                  </a:lnTo>
                  <a:lnTo>
                    <a:pt x="47" y="51"/>
                  </a:lnTo>
                  <a:lnTo>
                    <a:pt x="34" y="41"/>
                  </a:lnTo>
                  <a:lnTo>
                    <a:pt x="21" y="34"/>
                  </a:lnTo>
                  <a:lnTo>
                    <a:pt x="9" y="24"/>
                  </a:lnTo>
                  <a:lnTo>
                    <a:pt x="0" y="15"/>
                  </a:lnTo>
                  <a:lnTo>
                    <a:pt x="7" y="15"/>
                  </a:lnTo>
                  <a:lnTo>
                    <a:pt x="15" y="15"/>
                  </a:lnTo>
                  <a:lnTo>
                    <a:pt x="25" y="21"/>
                  </a:lnTo>
                  <a:lnTo>
                    <a:pt x="36" y="28"/>
                  </a:lnTo>
                  <a:lnTo>
                    <a:pt x="47" y="34"/>
                  </a:lnTo>
                  <a:lnTo>
                    <a:pt x="59" y="41"/>
                  </a:lnTo>
                  <a:lnTo>
                    <a:pt x="70" y="47"/>
                  </a:lnTo>
                  <a:lnTo>
                    <a:pt x="84" y="53"/>
                  </a:lnTo>
                  <a:lnTo>
                    <a:pt x="95" y="57"/>
                  </a:lnTo>
                  <a:lnTo>
                    <a:pt x="110" y="62"/>
                  </a:lnTo>
                  <a:lnTo>
                    <a:pt x="104" y="49"/>
                  </a:lnTo>
                  <a:lnTo>
                    <a:pt x="95" y="41"/>
                  </a:lnTo>
                  <a:lnTo>
                    <a:pt x="80" y="34"/>
                  </a:lnTo>
                  <a:lnTo>
                    <a:pt x="65" y="32"/>
                  </a:lnTo>
                  <a:lnTo>
                    <a:pt x="47" y="26"/>
                  </a:lnTo>
                  <a:lnTo>
                    <a:pt x="36" y="21"/>
                  </a:lnTo>
                  <a:lnTo>
                    <a:pt x="26" y="11"/>
                  </a:lnTo>
                  <a:lnTo>
                    <a:pt x="26" y="0"/>
                  </a:lnTo>
                  <a:lnTo>
                    <a:pt x="2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27" name="Freeform 219"/>
            <p:cNvSpPr>
              <a:spLocks/>
            </p:cNvSpPr>
            <p:nvPr/>
          </p:nvSpPr>
          <p:spPr bwMode="auto">
            <a:xfrm>
              <a:off x="5023" y="1278"/>
              <a:ext cx="32" cy="44"/>
            </a:xfrm>
            <a:custGeom>
              <a:avLst/>
              <a:gdLst/>
              <a:ahLst/>
              <a:cxnLst>
                <a:cxn ang="0">
                  <a:pos x="63" y="0"/>
                </a:cxn>
                <a:cxn ang="0">
                  <a:pos x="61" y="8"/>
                </a:cxn>
                <a:cxn ang="0">
                  <a:pos x="57" y="19"/>
                </a:cxn>
                <a:cxn ang="0">
                  <a:pos x="47" y="29"/>
                </a:cxn>
                <a:cxn ang="0">
                  <a:pos x="40" y="40"/>
                </a:cxn>
                <a:cxn ang="0">
                  <a:pos x="28" y="51"/>
                </a:cxn>
                <a:cxn ang="0">
                  <a:pos x="19" y="63"/>
                </a:cxn>
                <a:cxn ang="0">
                  <a:pos x="9" y="74"/>
                </a:cxn>
                <a:cxn ang="0">
                  <a:pos x="4" y="87"/>
                </a:cxn>
                <a:cxn ang="0">
                  <a:pos x="2" y="84"/>
                </a:cxn>
                <a:cxn ang="0">
                  <a:pos x="0" y="82"/>
                </a:cxn>
                <a:cxn ang="0">
                  <a:pos x="4" y="70"/>
                </a:cxn>
                <a:cxn ang="0">
                  <a:pos x="9" y="59"/>
                </a:cxn>
                <a:cxn ang="0">
                  <a:pos x="15" y="48"/>
                </a:cxn>
                <a:cxn ang="0">
                  <a:pos x="25" y="38"/>
                </a:cxn>
                <a:cxn ang="0">
                  <a:pos x="42" y="17"/>
                </a:cxn>
                <a:cxn ang="0">
                  <a:pos x="63" y="0"/>
                </a:cxn>
                <a:cxn ang="0">
                  <a:pos x="63" y="0"/>
                </a:cxn>
              </a:cxnLst>
              <a:rect l="0" t="0" r="r" b="b"/>
              <a:pathLst>
                <a:path w="63" h="87">
                  <a:moveTo>
                    <a:pt x="63" y="0"/>
                  </a:moveTo>
                  <a:lnTo>
                    <a:pt x="61" y="8"/>
                  </a:lnTo>
                  <a:lnTo>
                    <a:pt x="57" y="19"/>
                  </a:lnTo>
                  <a:lnTo>
                    <a:pt x="47" y="29"/>
                  </a:lnTo>
                  <a:lnTo>
                    <a:pt x="40" y="40"/>
                  </a:lnTo>
                  <a:lnTo>
                    <a:pt x="28" y="51"/>
                  </a:lnTo>
                  <a:lnTo>
                    <a:pt x="19" y="63"/>
                  </a:lnTo>
                  <a:lnTo>
                    <a:pt x="9" y="74"/>
                  </a:lnTo>
                  <a:lnTo>
                    <a:pt x="4" y="87"/>
                  </a:lnTo>
                  <a:lnTo>
                    <a:pt x="2" y="84"/>
                  </a:lnTo>
                  <a:lnTo>
                    <a:pt x="0" y="82"/>
                  </a:lnTo>
                  <a:lnTo>
                    <a:pt x="4" y="70"/>
                  </a:lnTo>
                  <a:lnTo>
                    <a:pt x="9" y="59"/>
                  </a:lnTo>
                  <a:lnTo>
                    <a:pt x="15" y="48"/>
                  </a:lnTo>
                  <a:lnTo>
                    <a:pt x="25" y="38"/>
                  </a:lnTo>
                  <a:lnTo>
                    <a:pt x="42" y="17"/>
                  </a:lnTo>
                  <a:lnTo>
                    <a:pt x="63" y="0"/>
                  </a:lnTo>
                  <a:lnTo>
                    <a:pt x="6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28" name="Freeform 220"/>
            <p:cNvSpPr>
              <a:spLocks/>
            </p:cNvSpPr>
            <p:nvPr/>
          </p:nvSpPr>
          <p:spPr bwMode="auto">
            <a:xfrm>
              <a:off x="4995" y="1280"/>
              <a:ext cx="8" cy="55"/>
            </a:xfrm>
            <a:custGeom>
              <a:avLst/>
              <a:gdLst/>
              <a:ahLst/>
              <a:cxnLst>
                <a:cxn ang="0">
                  <a:pos x="9" y="0"/>
                </a:cxn>
                <a:cxn ang="0">
                  <a:pos x="9" y="9"/>
                </a:cxn>
                <a:cxn ang="0">
                  <a:pos x="11" y="23"/>
                </a:cxn>
                <a:cxn ang="0">
                  <a:pos x="13" y="40"/>
                </a:cxn>
                <a:cxn ang="0">
                  <a:pos x="15" y="57"/>
                </a:cxn>
                <a:cxn ang="0">
                  <a:pos x="13" y="72"/>
                </a:cxn>
                <a:cxn ang="0">
                  <a:pos x="13" y="87"/>
                </a:cxn>
                <a:cxn ang="0">
                  <a:pos x="9" y="99"/>
                </a:cxn>
                <a:cxn ang="0">
                  <a:pos x="6" y="110"/>
                </a:cxn>
                <a:cxn ang="0">
                  <a:pos x="2" y="95"/>
                </a:cxn>
                <a:cxn ang="0">
                  <a:pos x="0" y="82"/>
                </a:cxn>
                <a:cxn ang="0">
                  <a:pos x="0" y="68"/>
                </a:cxn>
                <a:cxn ang="0">
                  <a:pos x="0" y="55"/>
                </a:cxn>
                <a:cxn ang="0">
                  <a:pos x="0" y="38"/>
                </a:cxn>
                <a:cxn ang="0">
                  <a:pos x="2" y="25"/>
                </a:cxn>
                <a:cxn ang="0">
                  <a:pos x="4" y="11"/>
                </a:cxn>
                <a:cxn ang="0">
                  <a:pos x="9" y="0"/>
                </a:cxn>
                <a:cxn ang="0">
                  <a:pos x="9" y="0"/>
                </a:cxn>
              </a:cxnLst>
              <a:rect l="0" t="0" r="r" b="b"/>
              <a:pathLst>
                <a:path w="15" h="110">
                  <a:moveTo>
                    <a:pt x="9" y="0"/>
                  </a:moveTo>
                  <a:lnTo>
                    <a:pt x="9" y="9"/>
                  </a:lnTo>
                  <a:lnTo>
                    <a:pt x="11" y="23"/>
                  </a:lnTo>
                  <a:lnTo>
                    <a:pt x="13" y="40"/>
                  </a:lnTo>
                  <a:lnTo>
                    <a:pt x="15" y="57"/>
                  </a:lnTo>
                  <a:lnTo>
                    <a:pt x="13" y="72"/>
                  </a:lnTo>
                  <a:lnTo>
                    <a:pt x="13" y="87"/>
                  </a:lnTo>
                  <a:lnTo>
                    <a:pt x="9" y="99"/>
                  </a:lnTo>
                  <a:lnTo>
                    <a:pt x="6" y="110"/>
                  </a:lnTo>
                  <a:lnTo>
                    <a:pt x="2" y="95"/>
                  </a:lnTo>
                  <a:lnTo>
                    <a:pt x="0" y="82"/>
                  </a:lnTo>
                  <a:lnTo>
                    <a:pt x="0" y="68"/>
                  </a:lnTo>
                  <a:lnTo>
                    <a:pt x="0" y="55"/>
                  </a:lnTo>
                  <a:lnTo>
                    <a:pt x="0" y="38"/>
                  </a:lnTo>
                  <a:lnTo>
                    <a:pt x="2" y="25"/>
                  </a:lnTo>
                  <a:lnTo>
                    <a:pt x="4" y="11"/>
                  </a:lnTo>
                  <a:lnTo>
                    <a:pt x="9" y="0"/>
                  </a:lnTo>
                  <a:lnTo>
                    <a:pt x="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29" name="Freeform 221"/>
            <p:cNvSpPr>
              <a:spLocks/>
            </p:cNvSpPr>
            <p:nvPr/>
          </p:nvSpPr>
          <p:spPr bwMode="auto">
            <a:xfrm>
              <a:off x="5010" y="1281"/>
              <a:ext cx="11" cy="74"/>
            </a:xfrm>
            <a:custGeom>
              <a:avLst/>
              <a:gdLst/>
              <a:ahLst/>
              <a:cxnLst>
                <a:cxn ang="0">
                  <a:pos x="10" y="0"/>
                </a:cxn>
                <a:cxn ang="0">
                  <a:pos x="14" y="13"/>
                </a:cxn>
                <a:cxn ang="0">
                  <a:pos x="16" y="30"/>
                </a:cxn>
                <a:cxn ang="0">
                  <a:pos x="16" y="47"/>
                </a:cxn>
                <a:cxn ang="0">
                  <a:pos x="17" y="64"/>
                </a:cxn>
                <a:cxn ang="0">
                  <a:pos x="17" y="81"/>
                </a:cxn>
                <a:cxn ang="0">
                  <a:pos x="17" y="99"/>
                </a:cxn>
                <a:cxn ang="0">
                  <a:pos x="17" y="116"/>
                </a:cxn>
                <a:cxn ang="0">
                  <a:pos x="21" y="135"/>
                </a:cxn>
                <a:cxn ang="0">
                  <a:pos x="16" y="138"/>
                </a:cxn>
                <a:cxn ang="0">
                  <a:pos x="12" y="148"/>
                </a:cxn>
                <a:cxn ang="0">
                  <a:pos x="6" y="127"/>
                </a:cxn>
                <a:cxn ang="0">
                  <a:pos x="4" y="110"/>
                </a:cxn>
                <a:cxn ang="0">
                  <a:pos x="2" y="89"/>
                </a:cxn>
                <a:cxn ang="0">
                  <a:pos x="2" y="72"/>
                </a:cxn>
                <a:cxn ang="0">
                  <a:pos x="0" y="53"/>
                </a:cxn>
                <a:cxn ang="0">
                  <a:pos x="2" y="34"/>
                </a:cxn>
                <a:cxn ang="0">
                  <a:pos x="4" y="17"/>
                </a:cxn>
                <a:cxn ang="0">
                  <a:pos x="10" y="0"/>
                </a:cxn>
                <a:cxn ang="0">
                  <a:pos x="10" y="0"/>
                </a:cxn>
              </a:cxnLst>
              <a:rect l="0" t="0" r="r" b="b"/>
              <a:pathLst>
                <a:path w="21" h="148">
                  <a:moveTo>
                    <a:pt x="10" y="0"/>
                  </a:moveTo>
                  <a:lnTo>
                    <a:pt x="14" y="13"/>
                  </a:lnTo>
                  <a:lnTo>
                    <a:pt x="16" y="30"/>
                  </a:lnTo>
                  <a:lnTo>
                    <a:pt x="16" y="47"/>
                  </a:lnTo>
                  <a:lnTo>
                    <a:pt x="17" y="64"/>
                  </a:lnTo>
                  <a:lnTo>
                    <a:pt x="17" y="81"/>
                  </a:lnTo>
                  <a:lnTo>
                    <a:pt x="17" y="99"/>
                  </a:lnTo>
                  <a:lnTo>
                    <a:pt x="17" y="116"/>
                  </a:lnTo>
                  <a:lnTo>
                    <a:pt x="21" y="135"/>
                  </a:lnTo>
                  <a:lnTo>
                    <a:pt x="16" y="138"/>
                  </a:lnTo>
                  <a:lnTo>
                    <a:pt x="12" y="148"/>
                  </a:lnTo>
                  <a:lnTo>
                    <a:pt x="6" y="127"/>
                  </a:lnTo>
                  <a:lnTo>
                    <a:pt x="4" y="110"/>
                  </a:lnTo>
                  <a:lnTo>
                    <a:pt x="2" y="89"/>
                  </a:lnTo>
                  <a:lnTo>
                    <a:pt x="2" y="72"/>
                  </a:lnTo>
                  <a:lnTo>
                    <a:pt x="0" y="53"/>
                  </a:lnTo>
                  <a:lnTo>
                    <a:pt x="2" y="34"/>
                  </a:lnTo>
                  <a:lnTo>
                    <a:pt x="4" y="17"/>
                  </a:lnTo>
                  <a:lnTo>
                    <a:pt x="10" y="0"/>
                  </a:lnTo>
                  <a:lnTo>
                    <a:pt x="1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30" name="Freeform 222"/>
            <p:cNvSpPr>
              <a:spLocks/>
            </p:cNvSpPr>
            <p:nvPr/>
          </p:nvSpPr>
          <p:spPr bwMode="auto">
            <a:xfrm>
              <a:off x="4927" y="1287"/>
              <a:ext cx="52" cy="32"/>
            </a:xfrm>
            <a:custGeom>
              <a:avLst/>
              <a:gdLst/>
              <a:ahLst/>
              <a:cxnLst>
                <a:cxn ang="0">
                  <a:pos x="0" y="0"/>
                </a:cxn>
                <a:cxn ang="0">
                  <a:pos x="11" y="4"/>
                </a:cxn>
                <a:cxn ang="0">
                  <a:pos x="25" y="10"/>
                </a:cxn>
                <a:cxn ang="0">
                  <a:pos x="36" y="17"/>
                </a:cxn>
                <a:cxn ang="0">
                  <a:pos x="49" y="25"/>
                </a:cxn>
                <a:cxn ang="0">
                  <a:pos x="61" y="31"/>
                </a:cxn>
                <a:cxn ang="0">
                  <a:pos x="72" y="38"/>
                </a:cxn>
                <a:cxn ang="0">
                  <a:pos x="84" y="44"/>
                </a:cxn>
                <a:cxn ang="0">
                  <a:pos x="99" y="51"/>
                </a:cxn>
                <a:cxn ang="0">
                  <a:pos x="99" y="59"/>
                </a:cxn>
                <a:cxn ang="0">
                  <a:pos x="103" y="65"/>
                </a:cxn>
                <a:cxn ang="0">
                  <a:pos x="87" y="57"/>
                </a:cxn>
                <a:cxn ang="0">
                  <a:pos x="72" y="51"/>
                </a:cxn>
                <a:cxn ang="0">
                  <a:pos x="55" y="44"/>
                </a:cxn>
                <a:cxn ang="0">
                  <a:pos x="42" y="38"/>
                </a:cxn>
                <a:cxn ang="0">
                  <a:pos x="25" y="29"/>
                </a:cxn>
                <a:cxn ang="0">
                  <a:pos x="13" y="19"/>
                </a:cxn>
                <a:cxn ang="0">
                  <a:pos x="4" y="10"/>
                </a:cxn>
                <a:cxn ang="0">
                  <a:pos x="0" y="0"/>
                </a:cxn>
                <a:cxn ang="0">
                  <a:pos x="0" y="0"/>
                </a:cxn>
              </a:cxnLst>
              <a:rect l="0" t="0" r="r" b="b"/>
              <a:pathLst>
                <a:path w="103" h="65">
                  <a:moveTo>
                    <a:pt x="0" y="0"/>
                  </a:moveTo>
                  <a:lnTo>
                    <a:pt x="11" y="4"/>
                  </a:lnTo>
                  <a:lnTo>
                    <a:pt x="25" y="10"/>
                  </a:lnTo>
                  <a:lnTo>
                    <a:pt x="36" y="17"/>
                  </a:lnTo>
                  <a:lnTo>
                    <a:pt x="49" y="25"/>
                  </a:lnTo>
                  <a:lnTo>
                    <a:pt x="61" y="31"/>
                  </a:lnTo>
                  <a:lnTo>
                    <a:pt x="72" y="38"/>
                  </a:lnTo>
                  <a:lnTo>
                    <a:pt x="84" y="44"/>
                  </a:lnTo>
                  <a:lnTo>
                    <a:pt x="99" y="51"/>
                  </a:lnTo>
                  <a:lnTo>
                    <a:pt x="99" y="59"/>
                  </a:lnTo>
                  <a:lnTo>
                    <a:pt x="103" y="65"/>
                  </a:lnTo>
                  <a:lnTo>
                    <a:pt x="87" y="57"/>
                  </a:lnTo>
                  <a:lnTo>
                    <a:pt x="72" y="51"/>
                  </a:lnTo>
                  <a:lnTo>
                    <a:pt x="55" y="44"/>
                  </a:lnTo>
                  <a:lnTo>
                    <a:pt x="42" y="38"/>
                  </a:lnTo>
                  <a:lnTo>
                    <a:pt x="25" y="29"/>
                  </a:lnTo>
                  <a:lnTo>
                    <a:pt x="13" y="19"/>
                  </a:lnTo>
                  <a:lnTo>
                    <a:pt x="4" y="10"/>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31" name="Freeform 223"/>
            <p:cNvSpPr>
              <a:spLocks/>
            </p:cNvSpPr>
            <p:nvPr/>
          </p:nvSpPr>
          <p:spPr bwMode="auto">
            <a:xfrm>
              <a:off x="5029" y="1288"/>
              <a:ext cx="28" cy="57"/>
            </a:xfrm>
            <a:custGeom>
              <a:avLst/>
              <a:gdLst/>
              <a:ahLst/>
              <a:cxnLst>
                <a:cxn ang="0">
                  <a:pos x="55" y="0"/>
                </a:cxn>
                <a:cxn ang="0">
                  <a:pos x="55" y="11"/>
                </a:cxn>
                <a:cxn ang="0">
                  <a:pos x="50" y="23"/>
                </a:cxn>
                <a:cxn ang="0">
                  <a:pos x="42" y="36"/>
                </a:cxn>
                <a:cxn ang="0">
                  <a:pos x="35" y="49"/>
                </a:cxn>
                <a:cxn ang="0">
                  <a:pos x="25" y="61"/>
                </a:cxn>
                <a:cxn ang="0">
                  <a:pos x="17" y="76"/>
                </a:cxn>
                <a:cxn ang="0">
                  <a:pos x="12" y="89"/>
                </a:cxn>
                <a:cxn ang="0">
                  <a:pos x="14" y="104"/>
                </a:cxn>
                <a:cxn ang="0">
                  <a:pos x="8" y="108"/>
                </a:cxn>
                <a:cxn ang="0">
                  <a:pos x="4" y="114"/>
                </a:cxn>
                <a:cxn ang="0">
                  <a:pos x="2" y="106"/>
                </a:cxn>
                <a:cxn ang="0">
                  <a:pos x="0" y="103"/>
                </a:cxn>
                <a:cxn ang="0">
                  <a:pos x="2" y="85"/>
                </a:cxn>
                <a:cxn ang="0">
                  <a:pos x="8" y="72"/>
                </a:cxn>
                <a:cxn ang="0">
                  <a:pos x="14" y="59"/>
                </a:cxn>
                <a:cxn ang="0">
                  <a:pos x="21" y="47"/>
                </a:cxn>
                <a:cxn ang="0">
                  <a:pos x="27" y="34"/>
                </a:cxn>
                <a:cxn ang="0">
                  <a:pos x="36" y="23"/>
                </a:cxn>
                <a:cxn ang="0">
                  <a:pos x="44" y="11"/>
                </a:cxn>
                <a:cxn ang="0">
                  <a:pos x="55" y="0"/>
                </a:cxn>
                <a:cxn ang="0">
                  <a:pos x="55" y="0"/>
                </a:cxn>
              </a:cxnLst>
              <a:rect l="0" t="0" r="r" b="b"/>
              <a:pathLst>
                <a:path w="55" h="114">
                  <a:moveTo>
                    <a:pt x="55" y="0"/>
                  </a:moveTo>
                  <a:lnTo>
                    <a:pt x="55" y="11"/>
                  </a:lnTo>
                  <a:lnTo>
                    <a:pt x="50" y="23"/>
                  </a:lnTo>
                  <a:lnTo>
                    <a:pt x="42" y="36"/>
                  </a:lnTo>
                  <a:lnTo>
                    <a:pt x="35" y="49"/>
                  </a:lnTo>
                  <a:lnTo>
                    <a:pt x="25" y="61"/>
                  </a:lnTo>
                  <a:lnTo>
                    <a:pt x="17" y="76"/>
                  </a:lnTo>
                  <a:lnTo>
                    <a:pt x="12" y="89"/>
                  </a:lnTo>
                  <a:lnTo>
                    <a:pt x="14" y="104"/>
                  </a:lnTo>
                  <a:lnTo>
                    <a:pt x="8" y="108"/>
                  </a:lnTo>
                  <a:lnTo>
                    <a:pt x="4" y="114"/>
                  </a:lnTo>
                  <a:lnTo>
                    <a:pt x="2" y="106"/>
                  </a:lnTo>
                  <a:lnTo>
                    <a:pt x="0" y="103"/>
                  </a:lnTo>
                  <a:lnTo>
                    <a:pt x="2" y="85"/>
                  </a:lnTo>
                  <a:lnTo>
                    <a:pt x="8" y="72"/>
                  </a:lnTo>
                  <a:lnTo>
                    <a:pt x="14" y="59"/>
                  </a:lnTo>
                  <a:lnTo>
                    <a:pt x="21" y="47"/>
                  </a:lnTo>
                  <a:lnTo>
                    <a:pt x="27" y="34"/>
                  </a:lnTo>
                  <a:lnTo>
                    <a:pt x="36" y="23"/>
                  </a:lnTo>
                  <a:lnTo>
                    <a:pt x="44" y="11"/>
                  </a:lnTo>
                  <a:lnTo>
                    <a:pt x="55" y="0"/>
                  </a:lnTo>
                  <a:lnTo>
                    <a:pt x="5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32" name="Freeform 224"/>
            <p:cNvSpPr>
              <a:spLocks/>
            </p:cNvSpPr>
            <p:nvPr/>
          </p:nvSpPr>
          <p:spPr bwMode="auto">
            <a:xfrm>
              <a:off x="5043" y="1290"/>
              <a:ext cx="32" cy="57"/>
            </a:xfrm>
            <a:custGeom>
              <a:avLst/>
              <a:gdLst/>
              <a:ahLst/>
              <a:cxnLst>
                <a:cxn ang="0">
                  <a:pos x="63" y="0"/>
                </a:cxn>
                <a:cxn ang="0">
                  <a:pos x="59" y="11"/>
                </a:cxn>
                <a:cxn ang="0">
                  <a:pos x="55" y="26"/>
                </a:cxn>
                <a:cxn ang="0">
                  <a:pos x="45" y="42"/>
                </a:cxn>
                <a:cxn ang="0">
                  <a:pos x="38" y="59"/>
                </a:cxn>
                <a:cxn ang="0">
                  <a:pos x="26" y="74"/>
                </a:cxn>
                <a:cxn ang="0">
                  <a:pos x="17" y="89"/>
                </a:cxn>
                <a:cxn ang="0">
                  <a:pos x="6" y="100"/>
                </a:cxn>
                <a:cxn ang="0">
                  <a:pos x="0" y="114"/>
                </a:cxn>
                <a:cxn ang="0">
                  <a:pos x="2" y="97"/>
                </a:cxn>
                <a:cxn ang="0">
                  <a:pos x="7" y="81"/>
                </a:cxn>
                <a:cxn ang="0">
                  <a:pos x="13" y="66"/>
                </a:cxn>
                <a:cxn ang="0">
                  <a:pos x="23" y="53"/>
                </a:cxn>
                <a:cxn ang="0">
                  <a:pos x="28" y="38"/>
                </a:cxn>
                <a:cxn ang="0">
                  <a:pos x="40" y="26"/>
                </a:cxn>
                <a:cxn ang="0">
                  <a:pos x="51" y="11"/>
                </a:cxn>
                <a:cxn ang="0">
                  <a:pos x="63" y="0"/>
                </a:cxn>
                <a:cxn ang="0">
                  <a:pos x="63" y="0"/>
                </a:cxn>
              </a:cxnLst>
              <a:rect l="0" t="0" r="r" b="b"/>
              <a:pathLst>
                <a:path w="63" h="114">
                  <a:moveTo>
                    <a:pt x="63" y="0"/>
                  </a:moveTo>
                  <a:lnTo>
                    <a:pt x="59" y="11"/>
                  </a:lnTo>
                  <a:lnTo>
                    <a:pt x="55" y="26"/>
                  </a:lnTo>
                  <a:lnTo>
                    <a:pt x="45" y="42"/>
                  </a:lnTo>
                  <a:lnTo>
                    <a:pt x="38" y="59"/>
                  </a:lnTo>
                  <a:lnTo>
                    <a:pt x="26" y="74"/>
                  </a:lnTo>
                  <a:lnTo>
                    <a:pt x="17" y="89"/>
                  </a:lnTo>
                  <a:lnTo>
                    <a:pt x="6" y="100"/>
                  </a:lnTo>
                  <a:lnTo>
                    <a:pt x="0" y="114"/>
                  </a:lnTo>
                  <a:lnTo>
                    <a:pt x="2" y="97"/>
                  </a:lnTo>
                  <a:lnTo>
                    <a:pt x="7" y="81"/>
                  </a:lnTo>
                  <a:lnTo>
                    <a:pt x="13" y="66"/>
                  </a:lnTo>
                  <a:lnTo>
                    <a:pt x="23" y="53"/>
                  </a:lnTo>
                  <a:lnTo>
                    <a:pt x="28" y="38"/>
                  </a:lnTo>
                  <a:lnTo>
                    <a:pt x="40" y="26"/>
                  </a:lnTo>
                  <a:lnTo>
                    <a:pt x="51" y="11"/>
                  </a:lnTo>
                  <a:lnTo>
                    <a:pt x="63" y="0"/>
                  </a:lnTo>
                  <a:lnTo>
                    <a:pt x="6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33" name="Freeform 225"/>
            <p:cNvSpPr>
              <a:spLocks/>
            </p:cNvSpPr>
            <p:nvPr/>
          </p:nvSpPr>
          <p:spPr bwMode="auto">
            <a:xfrm>
              <a:off x="5061" y="1301"/>
              <a:ext cx="24" cy="54"/>
            </a:xfrm>
            <a:custGeom>
              <a:avLst/>
              <a:gdLst/>
              <a:ahLst/>
              <a:cxnLst>
                <a:cxn ang="0">
                  <a:pos x="50" y="0"/>
                </a:cxn>
                <a:cxn ang="0">
                  <a:pos x="50" y="11"/>
                </a:cxn>
                <a:cxn ang="0">
                  <a:pos x="48" y="24"/>
                </a:cxn>
                <a:cxn ang="0">
                  <a:pos x="40" y="40"/>
                </a:cxn>
                <a:cxn ang="0">
                  <a:pos x="34" y="55"/>
                </a:cxn>
                <a:cxn ang="0">
                  <a:pos x="25" y="68"/>
                </a:cxn>
                <a:cxn ang="0">
                  <a:pos x="15" y="81"/>
                </a:cxn>
                <a:cxn ang="0">
                  <a:pos x="8" y="95"/>
                </a:cxn>
                <a:cxn ang="0">
                  <a:pos x="2" y="108"/>
                </a:cxn>
                <a:cxn ang="0">
                  <a:pos x="0" y="91"/>
                </a:cxn>
                <a:cxn ang="0">
                  <a:pos x="4" y="78"/>
                </a:cxn>
                <a:cxn ang="0">
                  <a:pos x="10" y="62"/>
                </a:cxn>
                <a:cxn ang="0">
                  <a:pos x="17" y="51"/>
                </a:cxn>
                <a:cxn ang="0">
                  <a:pos x="25" y="36"/>
                </a:cxn>
                <a:cxn ang="0">
                  <a:pos x="34" y="22"/>
                </a:cxn>
                <a:cxn ang="0">
                  <a:pos x="42" y="11"/>
                </a:cxn>
                <a:cxn ang="0">
                  <a:pos x="50" y="0"/>
                </a:cxn>
                <a:cxn ang="0">
                  <a:pos x="50" y="0"/>
                </a:cxn>
              </a:cxnLst>
              <a:rect l="0" t="0" r="r" b="b"/>
              <a:pathLst>
                <a:path w="50" h="108">
                  <a:moveTo>
                    <a:pt x="50" y="0"/>
                  </a:moveTo>
                  <a:lnTo>
                    <a:pt x="50" y="11"/>
                  </a:lnTo>
                  <a:lnTo>
                    <a:pt x="48" y="24"/>
                  </a:lnTo>
                  <a:lnTo>
                    <a:pt x="40" y="40"/>
                  </a:lnTo>
                  <a:lnTo>
                    <a:pt x="34" y="55"/>
                  </a:lnTo>
                  <a:lnTo>
                    <a:pt x="25" y="68"/>
                  </a:lnTo>
                  <a:lnTo>
                    <a:pt x="15" y="81"/>
                  </a:lnTo>
                  <a:lnTo>
                    <a:pt x="8" y="95"/>
                  </a:lnTo>
                  <a:lnTo>
                    <a:pt x="2" y="108"/>
                  </a:lnTo>
                  <a:lnTo>
                    <a:pt x="0" y="91"/>
                  </a:lnTo>
                  <a:lnTo>
                    <a:pt x="4" y="78"/>
                  </a:lnTo>
                  <a:lnTo>
                    <a:pt x="10" y="62"/>
                  </a:lnTo>
                  <a:lnTo>
                    <a:pt x="17" y="51"/>
                  </a:lnTo>
                  <a:lnTo>
                    <a:pt x="25" y="36"/>
                  </a:lnTo>
                  <a:lnTo>
                    <a:pt x="34" y="22"/>
                  </a:lnTo>
                  <a:lnTo>
                    <a:pt x="42" y="11"/>
                  </a:lnTo>
                  <a:lnTo>
                    <a:pt x="50" y="0"/>
                  </a:lnTo>
                  <a:lnTo>
                    <a:pt x="5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34" name="Freeform 226"/>
            <p:cNvSpPr>
              <a:spLocks/>
            </p:cNvSpPr>
            <p:nvPr/>
          </p:nvSpPr>
          <p:spPr bwMode="auto">
            <a:xfrm>
              <a:off x="4612" y="1419"/>
              <a:ext cx="250" cy="224"/>
            </a:xfrm>
            <a:custGeom>
              <a:avLst/>
              <a:gdLst/>
              <a:ahLst/>
              <a:cxnLst>
                <a:cxn ang="0">
                  <a:pos x="165" y="0"/>
                </a:cxn>
                <a:cxn ang="0">
                  <a:pos x="247" y="10"/>
                </a:cxn>
                <a:cxn ang="0">
                  <a:pos x="329" y="48"/>
                </a:cxn>
                <a:cxn ang="0">
                  <a:pos x="403" y="103"/>
                </a:cxn>
                <a:cxn ang="0">
                  <a:pos x="460" y="173"/>
                </a:cxn>
                <a:cxn ang="0">
                  <a:pos x="492" y="253"/>
                </a:cxn>
                <a:cxn ang="0">
                  <a:pos x="496" y="331"/>
                </a:cxn>
                <a:cxn ang="0">
                  <a:pos x="464" y="407"/>
                </a:cxn>
                <a:cxn ang="0">
                  <a:pos x="414" y="445"/>
                </a:cxn>
                <a:cxn ang="0">
                  <a:pos x="384" y="449"/>
                </a:cxn>
                <a:cxn ang="0">
                  <a:pos x="353" y="447"/>
                </a:cxn>
                <a:cxn ang="0">
                  <a:pos x="325" y="447"/>
                </a:cxn>
                <a:cxn ang="0">
                  <a:pos x="300" y="443"/>
                </a:cxn>
                <a:cxn ang="0">
                  <a:pos x="275" y="432"/>
                </a:cxn>
                <a:cxn ang="0">
                  <a:pos x="291" y="432"/>
                </a:cxn>
                <a:cxn ang="0">
                  <a:pos x="336" y="434"/>
                </a:cxn>
                <a:cxn ang="0">
                  <a:pos x="382" y="424"/>
                </a:cxn>
                <a:cxn ang="0">
                  <a:pos x="422" y="405"/>
                </a:cxn>
                <a:cxn ang="0">
                  <a:pos x="454" y="379"/>
                </a:cxn>
                <a:cxn ang="0">
                  <a:pos x="473" y="344"/>
                </a:cxn>
                <a:cxn ang="0">
                  <a:pos x="481" y="303"/>
                </a:cxn>
                <a:cxn ang="0">
                  <a:pos x="469" y="255"/>
                </a:cxn>
                <a:cxn ang="0">
                  <a:pos x="441" y="194"/>
                </a:cxn>
                <a:cxn ang="0">
                  <a:pos x="391" y="133"/>
                </a:cxn>
                <a:cxn ang="0">
                  <a:pos x="325" y="88"/>
                </a:cxn>
                <a:cxn ang="0">
                  <a:pos x="249" y="57"/>
                </a:cxn>
                <a:cxn ang="0">
                  <a:pos x="171" y="48"/>
                </a:cxn>
                <a:cxn ang="0">
                  <a:pos x="102" y="59"/>
                </a:cxn>
                <a:cxn ang="0">
                  <a:pos x="53" y="99"/>
                </a:cxn>
                <a:cxn ang="0">
                  <a:pos x="26" y="168"/>
                </a:cxn>
                <a:cxn ang="0">
                  <a:pos x="28" y="225"/>
                </a:cxn>
                <a:cxn ang="0">
                  <a:pos x="30" y="246"/>
                </a:cxn>
                <a:cxn ang="0">
                  <a:pos x="40" y="276"/>
                </a:cxn>
                <a:cxn ang="0">
                  <a:pos x="62" y="314"/>
                </a:cxn>
                <a:cxn ang="0">
                  <a:pos x="95" y="348"/>
                </a:cxn>
                <a:cxn ang="0">
                  <a:pos x="104" y="367"/>
                </a:cxn>
                <a:cxn ang="0">
                  <a:pos x="70" y="354"/>
                </a:cxn>
                <a:cxn ang="0">
                  <a:pos x="32" y="314"/>
                </a:cxn>
                <a:cxn ang="0">
                  <a:pos x="9" y="263"/>
                </a:cxn>
                <a:cxn ang="0">
                  <a:pos x="0" y="208"/>
                </a:cxn>
                <a:cxn ang="0">
                  <a:pos x="3" y="151"/>
                </a:cxn>
                <a:cxn ang="0">
                  <a:pos x="21" y="95"/>
                </a:cxn>
                <a:cxn ang="0">
                  <a:pos x="51" y="50"/>
                </a:cxn>
                <a:cxn ang="0">
                  <a:pos x="97" y="17"/>
                </a:cxn>
                <a:cxn ang="0">
                  <a:pos x="127" y="8"/>
                </a:cxn>
              </a:cxnLst>
              <a:rect l="0" t="0" r="r" b="b"/>
              <a:pathLst>
                <a:path w="500" h="449">
                  <a:moveTo>
                    <a:pt x="127" y="8"/>
                  </a:moveTo>
                  <a:lnTo>
                    <a:pt x="165" y="0"/>
                  </a:lnTo>
                  <a:lnTo>
                    <a:pt x="207" y="2"/>
                  </a:lnTo>
                  <a:lnTo>
                    <a:pt x="247" y="10"/>
                  </a:lnTo>
                  <a:lnTo>
                    <a:pt x="291" y="27"/>
                  </a:lnTo>
                  <a:lnTo>
                    <a:pt x="329" y="48"/>
                  </a:lnTo>
                  <a:lnTo>
                    <a:pt x="368" y="74"/>
                  </a:lnTo>
                  <a:lnTo>
                    <a:pt x="403" y="103"/>
                  </a:lnTo>
                  <a:lnTo>
                    <a:pt x="435" y="139"/>
                  </a:lnTo>
                  <a:lnTo>
                    <a:pt x="460" y="173"/>
                  </a:lnTo>
                  <a:lnTo>
                    <a:pt x="481" y="213"/>
                  </a:lnTo>
                  <a:lnTo>
                    <a:pt x="492" y="253"/>
                  </a:lnTo>
                  <a:lnTo>
                    <a:pt x="500" y="293"/>
                  </a:lnTo>
                  <a:lnTo>
                    <a:pt x="496" y="331"/>
                  </a:lnTo>
                  <a:lnTo>
                    <a:pt x="484" y="371"/>
                  </a:lnTo>
                  <a:lnTo>
                    <a:pt x="464" y="407"/>
                  </a:lnTo>
                  <a:lnTo>
                    <a:pt x="431" y="443"/>
                  </a:lnTo>
                  <a:lnTo>
                    <a:pt x="414" y="445"/>
                  </a:lnTo>
                  <a:lnTo>
                    <a:pt x="399" y="449"/>
                  </a:lnTo>
                  <a:lnTo>
                    <a:pt x="384" y="449"/>
                  </a:lnTo>
                  <a:lnTo>
                    <a:pt x="370" y="449"/>
                  </a:lnTo>
                  <a:lnTo>
                    <a:pt x="353" y="447"/>
                  </a:lnTo>
                  <a:lnTo>
                    <a:pt x="340" y="447"/>
                  </a:lnTo>
                  <a:lnTo>
                    <a:pt x="325" y="447"/>
                  </a:lnTo>
                  <a:lnTo>
                    <a:pt x="311" y="449"/>
                  </a:lnTo>
                  <a:lnTo>
                    <a:pt x="300" y="443"/>
                  </a:lnTo>
                  <a:lnTo>
                    <a:pt x="289" y="438"/>
                  </a:lnTo>
                  <a:lnTo>
                    <a:pt x="275" y="432"/>
                  </a:lnTo>
                  <a:lnTo>
                    <a:pt x="268" y="428"/>
                  </a:lnTo>
                  <a:lnTo>
                    <a:pt x="291" y="432"/>
                  </a:lnTo>
                  <a:lnTo>
                    <a:pt x="313" y="434"/>
                  </a:lnTo>
                  <a:lnTo>
                    <a:pt x="336" y="434"/>
                  </a:lnTo>
                  <a:lnTo>
                    <a:pt x="361" y="432"/>
                  </a:lnTo>
                  <a:lnTo>
                    <a:pt x="382" y="424"/>
                  </a:lnTo>
                  <a:lnTo>
                    <a:pt x="403" y="417"/>
                  </a:lnTo>
                  <a:lnTo>
                    <a:pt x="422" y="405"/>
                  </a:lnTo>
                  <a:lnTo>
                    <a:pt x="441" y="396"/>
                  </a:lnTo>
                  <a:lnTo>
                    <a:pt x="454" y="379"/>
                  </a:lnTo>
                  <a:lnTo>
                    <a:pt x="465" y="363"/>
                  </a:lnTo>
                  <a:lnTo>
                    <a:pt x="473" y="344"/>
                  </a:lnTo>
                  <a:lnTo>
                    <a:pt x="481" y="325"/>
                  </a:lnTo>
                  <a:lnTo>
                    <a:pt x="481" y="303"/>
                  </a:lnTo>
                  <a:lnTo>
                    <a:pt x="477" y="280"/>
                  </a:lnTo>
                  <a:lnTo>
                    <a:pt x="469" y="255"/>
                  </a:lnTo>
                  <a:lnTo>
                    <a:pt x="458" y="230"/>
                  </a:lnTo>
                  <a:lnTo>
                    <a:pt x="441" y="194"/>
                  </a:lnTo>
                  <a:lnTo>
                    <a:pt x="420" y="164"/>
                  </a:lnTo>
                  <a:lnTo>
                    <a:pt x="391" y="133"/>
                  </a:lnTo>
                  <a:lnTo>
                    <a:pt x="361" y="111"/>
                  </a:lnTo>
                  <a:lnTo>
                    <a:pt x="325" y="88"/>
                  </a:lnTo>
                  <a:lnTo>
                    <a:pt x="287" y="71"/>
                  </a:lnTo>
                  <a:lnTo>
                    <a:pt x="249" y="57"/>
                  </a:lnTo>
                  <a:lnTo>
                    <a:pt x="211" y="52"/>
                  </a:lnTo>
                  <a:lnTo>
                    <a:pt x="171" y="48"/>
                  </a:lnTo>
                  <a:lnTo>
                    <a:pt x="137" y="52"/>
                  </a:lnTo>
                  <a:lnTo>
                    <a:pt x="102" y="59"/>
                  </a:lnTo>
                  <a:lnTo>
                    <a:pt x="76" y="76"/>
                  </a:lnTo>
                  <a:lnTo>
                    <a:pt x="53" y="99"/>
                  </a:lnTo>
                  <a:lnTo>
                    <a:pt x="36" y="130"/>
                  </a:lnTo>
                  <a:lnTo>
                    <a:pt x="26" y="168"/>
                  </a:lnTo>
                  <a:lnTo>
                    <a:pt x="28" y="215"/>
                  </a:lnTo>
                  <a:lnTo>
                    <a:pt x="28" y="225"/>
                  </a:lnTo>
                  <a:lnTo>
                    <a:pt x="28" y="236"/>
                  </a:lnTo>
                  <a:lnTo>
                    <a:pt x="30" y="246"/>
                  </a:lnTo>
                  <a:lnTo>
                    <a:pt x="34" y="257"/>
                  </a:lnTo>
                  <a:lnTo>
                    <a:pt x="40" y="276"/>
                  </a:lnTo>
                  <a:lnTo>
                    <a:pt x="51" y="297"/>
                  </a:lnTo>
                  <a:lnTo>
                    <a:pt x="62" y="314"/>
                  </a:lnTo>
                  <a:lnTo>
                    <a:pt x="79" y="331"/>
                  </a:lnTo>
                  <a:lnTo>
                    <a:pt x="95" y="348"/>
                  </a:lnTo>
                  <a:lnTo>
                    <a:pt x="116" y="365"/>
                  </a:lnTo>
                  <a:lnTo>
                    <a:pt x="104" y="367"/>
                  </a:lnTo>
                  <a:lnTo>
                    <a:pt x="95" y="371"/>
                  </a:lnTo>
                  <a:lnTo>
                    <a:pt x="70" y="354"/>
                  </a:lnTo>
                  <a:lnTo>
                    <a:pt x="49" y="337"/>
                  </a:lnTo>
                  <a:lnTo>
                    <a:pt x="32" y="314"/>
                  </a:lnTo>
                  <a:lnTo>
                    <a:pt x="21" y="291"/>
                  </a:lnTo>
                  <a:lnTo>
                    <a:pt x="9" y="263"/>
                  </a:lnTo>
                  <a:lnTo>
                    <a:pt x="3" y="236"/>
                  </a:lnTo>
                  <a:lnTo>
                    <a:pt x="0" y="208"/>
                  </a:lnTo>
                  <a:lnTo>
                    <a:pt x="2" y="181"/>
                  </a:lnTo>
                  <a:lnTo>
                    <a:pt x="3" y="151"/>
                  </a:lnTo>
                  <a:lnTo>
                    <a:pt x="11" y="122"/>
                  </a:lnTo>
                  <a:lnTo>
                    <a:pt x="21" y="95"/>
                  </a:lnTo>
                  <a:lnTo>
                    <a:pt x="36" y="73"/>
                  </a:lnTo>
                  <a:lnTo>
                    <a:pt x="51" y="50"/>
                  </a:lnTo>
                  <a:lnTo>
                    <a:pt x="74" y="33"/>
                  </a:lnTo>
                  <a:lnTo>
                    <a:pt x="97" y="17"/>
                  </a:lnTo>
                  <a:lnTo>
                    <a:pt x="127" y="8"/>
                  </a:lnTo>
                  <a:lnTo>
                    <a:pt x="127" y="8"/>
                  </a:lnTo>
                  <a:close/>
                </a:path>
              </a:pathLst>
            </a:custGeom>
            <a:solidFill>
              <a:srgbClr val="297DB8"/>
            </a:solidFill>
            <a:ln w="9525">
              <a:noFill/>
              <a:round/>
              <a:headEnd/>
              <a:tailEnd/>
            </a:ln>
          </p:spPr>
          <p:txBody>
            <a:bodyPr>
              <a:prstTxWarp prst="textNoShape">
                <a:avLst/>
              </a:prstTxWarp>
            </a:bodyPr>
            <a:lstStyle/>
            <a:p>
              <a:endParaRPr lang="es-MX"/>
            </a:p>
          </p:txBody>
        </p:sp>
        <p:sp>
          <p:nvSpPr>
            <p:cNvPr id="324835" name="Freeform 227"/>
            <p:cNvSpPr>
              <a:spLocks/>
            </p:cNvSpPr>
            <p:nvPr/>
          </p:nvSpPr>
          <p:spPr bwMode="auto">
            <a:xfrm>
              <a:off x="5235" y="1198"/>
              <a:ext cx="25" cy="111"/>
            </a:xfrm>
            <a:custGeom>
              <a:avLst/>
              <a:gdLst/>
              <a:ahLst/>
              <a:cxnLst>
                <a:cxn ang="0">
                  <a:pos x="21" y="0"/>
                </a:cxn>
                <a:cxn ang="0">
                  <a:pos x="32" y="12"/>
                </a:cxn>
                <a:cxn ang="0">
                  <a:pos x="42" y="31"/>
                </a:cxn>
                <a:cxn ang="0">
                  <a:pos x="44" y="42"/>
                </a:cxn>
                <a:cxn ang="0">
                  <a:pos x="47" y="54"/>
                </a:cxn>
                <a:cxn ang="0">
                  <a:pos x="47" y="67"/>
                </a:cxn>
                <a:cxn ang="0">
                  <a:pos x="49" y="84"/>
                </a:cxn>
                <a:cxn ang="0">
                  <a:pos x="47" y="97"/>
                </a:cxn>
                <a:cxn ang="0">
                  <a:pos x="47" y="114"/>
                </a:cxn>
                <a:cxn ang="0">
                  <a:pos x="46" y="132"/>
                </a:cxn>
                <a:cxn ang="0">
                  <a:pos x="44" y="149"/>
                </a:cxn>
                <a:cxn ang="0">
                  <a:pos x="40" y="166"/>
                </a:cxn>
                <a:cxn ang="0">
                  <a:pos x="36" y="185"/>
                </a:cxn>
                <a:cxn ang="0">
                  <a:pos x="30" y="204"/>
                </a:cxn>
                <a:cxn ang="0">
                  <a:pos x="27" y="223"/>
                </a:cxn>
                <a:cxn ang="0">
                  <a:pos x="23" y="208"/>
                </a:cxn>
                <a:cxn ang="0">
                  <a:pos x="19" y="194"/>
                </a:cxn>
                <a:cxn ang="0">
                  <a:pos x="15" y="181"/>
                </a:cxn>
                <a:cxn ang="0">
                  <a:pos x="13" y="168"/>
                </a:cxn>
                <a:cxn ang="0">
                  <a:pos x="9" y="152"/>
                </a:cxn>
                <a:cxn ang="0">
                  <a:pos x="8" y="137"/>
                </a:cxn>
                <a:cxn ang="0">
                  <a:pos x="4" y="122"/>
                </a:cxn>
                <a:cxn ang="0">
                  <a:pos x="4" y="109"/>
                </a:cxn>
                <a:cxn ang="0">
                  <a:pos x="0" y="92"/>
                </a:cxn>
                <a:cxn ang="0">
                  <a:pos x="0" y="78"/>
                </a:cxn>
                <a:cxn ang="0">
                  <a:pos x="0" y="63"/>
                </a:cxn>
                <a:cxn ang="0">
                  <a:pos x="2" y="50"/>
                </a:cxn>
                <a:cxn ang="0">
                  <a:pos x="2" y="35"/>
                </a:cxn>
                <a:cxn ang="0">
                  <a:pos x="8" y="21"/>
                </a:cxn>
                <a:cxn ang="0">
                  <a:pos x="11" y="10"/>
                </a:cxn>
                <a:cxn ang="0">
                  <a:pos x="21" y="0"/>
                </a:cxn>
                <a:cxn ang="0">
                  <a:pos x="21" y="0"/>
                </a:cxn>
              </a:cxnLst>
              <a:rect l="0" t="0" r="r" b="b"/>
              <a:pathLst>
                <a:path w="49" h="223">
                  <a:moveTo>
                    <a:pt x="21" y="0"/>
                  </a:moveTo>
                  <a:lnTo>
                    <a:pt x="32" y="12"/>
                  </a:lnTo>
                  <a:lnTo>
                    <a:pt x="42" y="31"/>
                  </a:lnTo>
                  <a:lnTo>
                    <a:pt x="44" y="42"/>
                  </a:lnTo>
                  <a:lnTo>
                    <a:pt x="47" y="54"/>
                  </a:lnTo>
                  <a:lnTo>
                    <a:pt x="47" y="67"/>
                  </a:lnTo>
                  <a:lnTo>
                    <a:pt x="49" y="84"/>
                  </a:lnTo>
                  <a:lnTo>
                    <a:pt x="47" y="97"/>
                  </a:lnTo>
                  <a:lnTo>
                    <a:pt x="47" y="114"/>
                  </a:lnTo>
                  <a:lnTo>
                    <a:pt x="46" y="132"/>
                  </a:lnTo>
                  <a:lnTo>
                    <a:pt x="44" y="149"/>
                  </a:lnTo>
                  <a:lnTo>
                    <a:pt x="40" y="166"/>
                  </a:lnTo>
                  <a:lnTo>
                    <a:pt x="36" y="185"/>
                  </a:lnTo>
                  <a:lnTo>
                    <a:pt x="30" y="204"/>
                  </a:lnTo>
                  <a:lnTo>
                    <a:pt x="27" y="223"/>
                  </a:lnTo>
                  <a:lnTo>
                    <a:pt x="23" y="208"/>
                  </a:lnTo>
                  <a:lnTo>
                    <a:pt x="19" y="194"/>
                  </a:lnTo>
                  <a:lnTo>
                    <a:pt x="15" y="181"/>
                  </a:lnTo>
                  <a:lnTo>
                    <a:pt x="13" y="168"/>
                  </a:lnTo>
                  <a:lnTo>
                    <a:pt x="9" y="152"/>
                  </a:lnTo>
                  <a:lnTo>
                    <a:pt x="8" y="137"/>
                  </a:lnTo>
                  <a:lnTo>
                    <a:pt x="4" y="122"/>
                  </a:lnTo>
                  <a:lnTo>
                    <a:pt x="4" y="109"/>
                  </a:lnTo>
                  <a:lnTo>
                    <a:pt x="0" y="92"/>
                  </a:lnTo>
                  <a:lnTo>
                    <a:pt x="0" y="78"/>
                  </a:lnTo>
                  <a:lnTo>
                    <a:pt x="0" y="63"/>
                  </a:lnTo>
                  <a:lnTo>
                    <a:pt x="2" y="50"/>
                  </a:lnTo>
                  <a:lnTo>
                    <a:pt x="2" y="35"/>
                  </a:lnTo>
                  <a:lnTo>
                    <a:pt x="8" y="21"/>
                  </a:lnTo>
                  <a:lnTo>
                    <a:pt x="11" y="10"/>
                  </a:lnTo>
                  <a:lnTo>
                    <a:pt x="21" y="0"/>
                  </a:lnTo>
                  <a:lnTo>
                    <a:pt x="2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36" name="Freeform 228"/>
            <p:cNvSpPr>
              <a:spLocks/>
            </p:cNvSpPr>
            <p:nvPr/>
          </p:nvSpPr>
          <p:spPr bwMode="auto">
            <a:xfrm>
              <a:off x="3783" y="1145"/>
              <a:ext cx="74" cy="70"/>
            </a:xfrm>
            <a:custGeom>
              <a:avLst/>
              <a:gdLst/>
              <a:ahLst/>
              <a:cxnLst>
                <a:cxn ang="0">
                  <a:pos x="0" y="4"/>
                </a:cxn>
                <a:cxn ang="0">
                  <a:pos x="15" y="0"/>
                </a:cxn>
                <a:cxn ang="0">
                  <a:pos x="32" y="2"/>
                </a:cxn>
                <a:cxn ang="0">
                  <a:pos x="49" y="2"/>
                </a:cxn>
                <a:cxn ang="0">
                  <a:pos x="66" y="8"/>
                </a:cxn>
                <a:cxn ang="0">
                  <a:pos x="81" y="11"/>
                </a:cxn>
                <a:cxn ang="0">
                  <a:pos x="97" y="19"/>
                </a:cxn>
                <a:cxn ang="0">
                  <a:pos x="110" y="27"/>
                </a:cxn>
                <a:cxn ang="0">
                  <a:pos x="123" y="38"/>
                </a:cxn>
                <a:cxn ang="0">
                  <a:pos x="133" y="47"/>
                </a:cxn>
                <a:cxn ang="0">
                  <a:pos x="140" y="59"/>
                </a:cxn>
                <a:cxn ang="0">
                  <a:pos x="144" y="72"/>
                </a:cxn>
                <a:cxn ang="0">
                  <a:pos x="148" y="85"/>
                </a:cxn>
                <a:cxn ang="0">
                  <a:pos x="144" y="97"/>
                </a:cxn>
                <a:cxn ang="0">
                  <a:pos x="140" y="112"/>
                </a:cxn>
                <a:cxn ang="0">
                  <a:pos x="129" y="125"/>
                </a:cxn>
                <a:cxn ang="0">
                  <a:pos x="118" y="141"/>
                </a:cxn>
                <a:cxn ang="0">
                  <a:pos x="106" y="141"/>
                </a:cxn>
                <a:cxn ang="0">
                  <a:pos x="97" y="141"/>
                </a:cxn>
                <a:cxn ang="0">
                  <a:pos x="85" y="141"/>
                </a:cxn>
                <a:cxn ang="0">
                  <a:pos x="76" y="141"/>
                </a:cxn>
                <a:cxn ang="0">
                  <a:pos x="64" y="141"/>
                </a:cxn>
                <a:cxn ang="0">
                  <a:pos x="53" y="141"/>
                </a:cxn>
                <a:cxn ang="0">
                  <a:pos x="41" y="141"/>
                </a:cxn>
                <a:cxn ang="0">
                  <a:pos x="36" y="141"/>
                </a:cxn>
                <a:cxn ang="0">
                  <a:pos x="47" y="131"/>
                </a:cxn>
                <a:cxn ang="0">
                  <a:pos x="59" y="123"/>
                </a:cxn>
                <a:cxn ang="0">
                  <a:pos x="66" y="116"/>
                </a:cxn>
                <a:cxn ang="0">
                  <a:pos x="76" y="108"/>
                </a:cxn>
                <a:cxn ang="0">
                  <a:pos x="85" y="89"/>
                </a:cxn>
                <a:cxn ang="0">
                  <a:pos x="89" y="72"/>
                </a:cxn>
                <a:cxn ang="0">
                  <a:pos x="85" y="61"/>
                </a:cxn>
                <a:cxn ang="0">
                  <a:pos x="81" y="53"/>
                </a:cxn>
                <a:cxn ang="0">
                  <a:pos x="74" y="42"/>
                </a:cxn>
                <a:cxn ang="0">
                  <a:pos x="64" y="34"/>
                </a:cxn>
                <a:cxn ang="0">
                  <a:pos x="51" y="25"/>
                </a:cxn>
                <a:cxn ang="0">
                  <a:pos x="36" y="17"/>
                </a:cxn>
                <a:cxn ang="0">
                  <a:pos x="19" y="9"/>
                </a:cxn>
                <a:cxn ang="0">
                  <a:pos x="0" y="4"/>
                </a:cxn>
                <a:cxn ang="0">
                  <a:pos x="0" y="4"/>
                </a:cxn>
              </a:cxnLst>
              <a:rect l="0" t="0" r="r" b="b"/>
              <a:pathLst>
                <a:path w="148" h="141">
                  <a:moveTo>
                    <a:pt x="0" y="4"/>
                  </a:moveTo>
                  <a:lnTo>
                    <a:pt x="15" y="0"/>
                  </a:lnTo>
                  <a:lnTo>
                    <a:pt x="32" y="2"/>
                  </a:lnTo>
                  <a:lnTo>
                    <a:pt x="49" y="2"/>
                  </a:lnTo>
                  <a:lnTo>
                    <a:pt x="66" y="8"/>
                  </a:lnTo>
                  <a:lnTo>
                    <a:pt x="81" y="11"/>
                  </a:lnTo>
                  <a:lnTo>
                    <a:pt x="97" y="19"/>
                  </a:lnTo>
                  <a:lnTo>
                    <a:pt x="110" y="27"/>
                  </a:lnTo>
                  <a:lnTo>
                    <a:pt x="123" y="38"/>
                  </a:lnTo>
                  <a:lnTo>
                    <a:pt x="133" y="47"/>
                  </a:lnTo>
                  <a:lnTo>
                    <a:pt x="140" y="59"/>
                  </a:lnTo>
                  <a:lnTo>
                    <a:pt x="144" y="72"/>
                  </a:lnTo>
                  <a:lnTo>
                    <a:pt x="148" y="85"/>
                  </a:lnTo>
                  <a:lnTo>
                    <a:pt x="144" y="97"/>
                  </a:lnTo>
                  <a:lnTo>
                    <a:pt x="140" y="112"/>
                  </a:lnTo>
                  <a:lnTo>
                    <a:pt x="129" y="125"/>
                  </a:lnTo>
                  <a:lnTo>
                    <a:pt x="118" y="141"/>
                  </a:lnTo>
                  <a:lnTo>
                    <a:pt x="106" y="141"/>
                  </a:lnTo>
                  <a:lnTo>
                    <a:pt x="97" y="141"/>
                  </a:lnTo>
                  <a:lnTo>
                    <a:pt x="85" y="141"/>
                  </a:lnTo>
                  <a:lnTo>
                    <a:pt x="76" y="141"/>
                  </a:lnTo>
                  <a:lnTo>
                    <a:pt x="64" y="141"/>
                  </a:lnTo>
                  <a:lnTo>
                    <a:pt x="53" y="141"/>
                  </a:lnTo>
                  <a:lnTo>
                    <a:pt x="41" y="141"/>
                  </a:lnTo>
                  <a:lnTo>
                    <a:pt x="36" y="141"/>
                  </a:lnTo>
                  <a:lnTo>
                    <a:pt x="47" y="131"/>
                  </a:lnTo>
                  <a:lnTo>
                    <a:pt x="59" y="123"/>
                  </a:lnTo>
                  <a:lnTo>
                    <a:pt x="66" y="116"/>
                  </a:lnTo>
                  <a:lnTo>
                    <a:pt x="76" y="108"/>
                  </a:lnTo>
                  <a:lnTo>
                    <a:pt x="85" y="89"/>
                  </a:lnTo>
                  <a:lnTo>
                    <a:pt x="89" y="72"/>
                  </a:lnTo>
                  <a:lnTo>
                    <a:pt x="85" y="61"/>
                  </a:lnTo>
                  <a:lnTo>
                    <a:pt x="81" y="53"/>
                  </a:lnTo>
                  <a:lnTo>
                    <a:pt x="74" y="42"/>
                  </a:lnTo>
                  <a:lnTo>
                    <a:pt x="64" y="34"/>
                  </a:lnTo>
                  <a:lnTo>
                    <a:pt x="51" y="25"/>
                  </a:lnTo>
                  <a:lnTo>
                    <a:pt x="36" y="17"/>
                  </a:lnTo>
                  <a:lnTo>
                    <a:pt x="19" y="9"/>
                  </a:lnTo>
                  <a:lnTo>
                    <a:pt x="0" y="4"/>
                  </a:lnTo>
                  <a:lnTo>
                    <a:pt x="0"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837" name="Freeform 229"/>
            <p:cNvSpPr>
              <a:spLocks/>
            </p:cNvSpPr>
            <p:nvPr/>
          </p:nvSpPr>
          <p:spPr bwMode="auto">
            <a:xfrm>
              <a:off x="4177" y="1211"/>
              <a:ext cx="64" cy="274"/>
            </a:xfrm>
            <a:custGeom>
              <a:avLst/>
              <a:gdLst/>
              <a:ahLst/>
              <a:cxnLst>
                <a:cxn ang="0">
                  <a:pos x="0" y="88"/>
                </a:cxn>
                <a:cxn ang="0">
                  <a:pos x="2" y="89"/>
                </a:cxn>
                <a:cxn ang="0">
                  <a:pos x="9" y="99"/>
                </a:cxn>
                <a:cxn ang="0">
                  <a:pos x="13" y="105"/>
                </a:cxn>
                <a:cxn ang="0">
                  <a:pos x="19" y="116"/>
                </a:cxn>
                <a:cxn ang="0">
                  <a:pos x="24" y="126"/>
                </a:cxn>
                <a:cxn ang="0">
                  <a:pos x="32" y="141"/>
                </a:cxn>
                <a:cxn ang="0">
                  <a:pos x="38" y="154"/>
                </a:cxn>
                <a:cxn ang="0">
                  <a:pos x="43" y="171"/>
                </a:cxn>
                <a:cxn ang="0">
                  <a:pos x="49" y="190"/>
                </a:cxn>
                <a:cxn ang="0">
                  <a:pos x="57" y="213"/>
                </a:cxn>
                <a:cxn ang="0">
                  <a:pos x="61" y="236"/>
                </a:cxn>
                <a:cxn ang="0">
                  <a:pos x="66" y="262"/>
                </a:cxn>
                <a:cxn ang="0">
                  <a:pos x="70" y="291"/>
                </a:cxn>
                <a:cxn ang="0">
                  <a:pos x="76" y="325"/>
                </a:cxn>
                <a:cxn ang="0">
                  <a:pos x="76" y="354"/>
                </a:cxn>
                <a:cxn ang="0">
                  <a:pos x="76" y="382"/>
                </a:cxn>
                <a:cxn ang="0">
                  <a:pos x="74" y="407"/>
                </a:cxn>
                <a:cxn ang="0">
                  <a:pos x="72" y="432"/>
                </a:cxn>
                <a:cxn ang="0">
                  <a:pos x="66" y="451"/>
                </a:cxn>
                <a:cxn ang="0">
                  <a:pos x="61" y="470"/>
                </a:cxn>
                <a:cxn ang="0">
                  <a:pos x="55" y="485"/>
                </a:cxn>
                <a:cxn ang="0">
                  <a:pos x="51" y="500"/>
                </a:cxn>
                <a:cxn ang="0">
                  <a:pos x="43" y="509"/>
                </a:cxn>
                <a:cxn ang="0">
                  <a:pos x="36" y="521"/>
                </a:cxn>
                <a:cxn ang="0">
                  <a:pos x="30" y="530"/>
                </a:cxn>
                <a:cxn ang="0">
                  <a:pos x="26" y="538"/>
                </a:cxn>
                <a:cxn ang="0">
                  <a:pos x="17" y="546"/>
                </a:cxn>
                <a:cxn ang="0">
                  <a:pos x="15" y="549"/>
                </a:cxn>
                <a:cxn ang="0">
                  <a:pos x="123" y="481"/>
                </a:cxn>
                <a:cxn ang="0">
                  <a:pos x="123" y="477"/>
                </a:cxn>
                <a:cxn ang="0">
                  <a:pos x="123" y="473"/>
                </a:cxn>
                <a:cxn ang="0">
                  <a:pos x="123" y="466"/>
                </a:cxn>
                <a:cxn ang="0">
                  <a:pos x="123" y="456"/>
                </a:cxn>
                <a:cxn ang="0">
                  <a:pos x="123" y="443"/>
                </a:cxn>
                <a:cxn ang="0">
                  <a:pos x="123" y="428"/>
                </a:cxn>
                <a:cxn ang="0">
                  <a:pos x="123" y="411"/>
                </a:cxn>
                <a:cxn ang="0">
                  <a:pos x="125" y="395"/>
                </a:cxn>
                <a:cxn ang="0">
                  <a:pos x="125" y="375"/>
                </a:cxn>
                <a:cxn ang="0">
                  <a:pos x="125" y="356"/>
                </a:cxn>
                <a:cxn ang="0">
                  <a:pos x="125" y="335"/>
                </a:cxn>
                <a:cxn ang="0">
                  <a:pos x="125" y="316"/>
                </a:cxn>
                <a:cxn ang="0">
                  <a:pos x="125" y="293"/>
                </a:cxn>
                <a:cxn ang="0">
                  <a:pos x="125" y="272"/>
                </a:cxn>
                <a:cxn ang="0">
                  <a:pos x="125" y="251"/>
                </a:cxn>
                <a:cxn ang="0">
                  <a:pos x="127" y="232"/>
                </a:cxn>
                <a:cxn ang="0">
                  <a:pos x="125" y="209"/>
                </a:cxn>
                <a:cxn ang="0">
                  <a:pos x="123" y="188"/>
                </a:cxn>
                <a:cxn ang="0">
                  <a:pos x="119" y="167"/>
                </a:cxn>
                <a:cxn ang="0">
                  <a:pos x="118" y="148"/>
                </a:cxn>
                <a:cxn ang="0">
                  <a:pos x="114" y="127"/>
                </a:cxn>
                <a:cxn ang="0">
                  <a:pos x="110" y="108"/>
                </a:cxn>
                <a:cxn ang="0">
                  <a:pos x="106" y="91"/>
                </a:cxn>
                <a:cxn ang="0">
                  <a:pos x="102" y="74"/>
                </a:cxn>
                <a:cxn ang="0">
                  <a:pos x="97" y="57"/>
                </a:cxn>
                <a:cxn ang="0">
                  <a:pos x="93" y="42"/>
                </a:cxn>
                <a:cxn ang="0">
                  <a:pos x="89" y="29"/>
                </a:cxn>
                <a:cxn ang="0">
                  <a:pos x="85" y="19"/>
                </a:cxn>
                <a:cxn ang="0">
                  <a:pos x="80" y="4"/>
                </a:cxn>
                <a:cxn ang="0">
                  <a:pos x="80" y="0"/>
                </a:cxn>
                <a:cxn ang="0">
                  <a:pos x="0" y="88"/>
                </a:cxn>
                <a:cxn ang="0">
                  <a:pos x="0" y="88"/>
                </a:cxn>
              </a:cxnLst>
              <a:rect l="0" t="0" r="r" b="b"/>
              <a:pathLst>
                <a:path w="127" h="549">
                  <a:moveTo>
                    <a:pt x="0" y="88"/>
                  </a:moveTo>
                  <a:lnTo>
                    <a:pt x="2" y="89"/>
                  </a:lnTo>
                  <a:lnTo>
                    <a:pt x="9" y="99"/>
                  </a:lnTo>
                  <a:lnTo>
                    <a:pt x="13" y="105"/>
                  </a:lnTo>
                  <a:lnTo>
                    <a:pt x="19" y="116"/>
                  </a:lnTo>
                  <a:lnTo>
                    <a:pt x="24" y="126"/>
                  </a:lnTo>
                  <a:lnTo>
                    <a:pt x="32" y="141"/>
                  </a:lnTo>
                  <a:lnTo>
                    <a:pt x="38" y="154"/>
                  </a:lnTo>
                  <a:lnTo>
                    <a:pt x="43" y="171"/>
                  </a:lnTo>
                  <a:lnTo>
                    <a:pt x="49" y="190"/>
                  </a:lnTo>
                  <a:lnTo>
                    <a:pt x="57" y="213"/>
                  </a:lnTo>
                  <a:lnTo>
                    <a:pt x="61" y="236"/>
                  </a:lnTo>
                  <a:lnTo>
                    <a:pt x="66" y="262"/>
                  </a:lnTo>
                  <a:lnTo>
                    <a:pt x="70" y="291"/>
                  </a:lnTo>
                  <a:lnTo>
                    <a:pt x="76" y="325"/>
                  </a:lnTo>
                  <a:lnTo>
                    <a:pt x="76" y="354"/>
                  </a:lnTo>
                  <a:lnTo>
                    <a:pt x="76" y="382"/>
                  </a:lnTo>
                  <a:lnTo>
                    <a:pt x="74" y="407"/>
                  </a:lnTo>
                  <a:lnTo>
                    <a:pt x="72" y="432"/>
                  </a:lnTo>
                  <a:lnTo>
                    <a:pt x="66" y="451"/>
                  </a:lnTo>
                  <a:lnTo>
                    <a:pt x="61" y="470"/>
                  </a:lnTo>
                  <a:lnTo>
                    <a:pt x="55" y="485"/>
                  </a:lnTo>
                  <a:lnTo>
                    <a:pt x="51" y="500"/>
                  </a:lnTo>
                  <a:lnTo>
                    <a:pt x="43" y="509"/>
                  </a:lnTo>
                  <a:lnTo>
                    <a:pt x="36" y="521"/>
                  </a:lnTo>
                  <a:lnTo>
                    <a:pt x="30" y="530"/>
                  </a:lnTo>
                  <a:lnTo>
                    <a:pt x="26" y="538"/>
                  </a:lnTo>
                  <a:lnTo>
                    <a:pt x="17" y="546"/>
                  </a:lnTo>
                  <a:lnTo>
                    <a:pt x="15" y="549"/>
                  </a:lnTo>
                  <a:lnTo>
                    <a:pt x="123" y="481"/>
                  </a:lnTo>
                  <a:lnTo>
                    <a:pt x="123" y="477"/>
                  </a:lnTo>
                  <a:lnTo>
                    <a:pt x="123" y="473"/>
                  </a:lnTo>
                  <a:lnTo>
                    <a:pt x="123" y="466"/>
                  </a:lnTo>
                  <a:lnTo>
                    <a:pt x="123" y="456"/>
                  </a:lnTo>
                  <a:lnTo>
                    <a:pt x="123" y="443"/>
                  </a:lnTo>
                  <a:lnTo>
                    <a:pt x="123" y="428"/>
                  </a:lnTo>
                  <a:lnTo>
                    <a:pt x="123" y="411"/>
                  </a:lnTo>
                  <a:lnTo>
                    <a:pt x="125" y="395"/>
                  </a:lnTo>
                  <a:lnTo>
                    <a:pt x="125" y="375"/>
                  </a:lnTo>
                  <a:lnTo>
                    <a:pt x="125" y="356"/>
                  </a:lnTo>
                  <a:lnTo>
                    <a:pt x="125" y="335"/>
                  </a:lnTo>
                  <a:lnTo>
                    <a:pt x="125" y="316"/>
                  </a:lnTo>
                  <a:lnTo>
                    <a:pt x="125" y="293"/>
                  </a:lnTo>
                  <a:lnTo>
                    <a:pt x="125" y="272"/>
                  </a:lnTo>
                  <a:lnTo>
                    <a:pt x="125" y="251"/>
                  </a:lnTo>
                  <a:lnTo>
                    <a:pt x="127" y="232"/>
                  </a:lnTo>
                  <a:lnTo>
                    <a:pt x="125" y="209"/>
                  </a:lnTo>
                  <a:lnTo>
                    <a:pt x="123" y="188"/>
                  </a:lnTo>
                  <a:lnTo>
                    <a:pt x="119" y="167"/>
                  </a:lnTo>
                  <a:lnTo>
                    <a:pt x="118" y="148"/>
                  </a:lnTo>
                  <a:lnTo>
                    <a:pt x="114" y="127"/>
                  </a:lnTo>
                  <a:lnTo>
                    <a:pt x="110" y="108"/>
                  </a:lnTo>
                  <a:lnTo>
                    <a:pt x="106" y="91"/>
                  </a:lnTo>
                  <a:lnTo>
                    <a:pt x="102" y="74"/>
                  </a:lnTo>
                  <a:lnTo>
                    <a:pt x="97" y="57"/>
                  </a:lnTo>
                  <a:lnTo>
                    <a:pt x="93" y="42"/>
                  </a:lnTo>
                  <a:lnTo>
                    <a:pt x="89" y="29"/>
                  </a:lnTo>
                  <a:lnTo>
                    <a:pt x="85" y="19"/>
                  </a:lnTo>
                  <a:lnTo>
                    <a:pt x="80" y="4"/>
                  </a:lnTo>
                  <a:lnTo>
                    <a:pt x="80" y="0"/>
                  </a:lnTo>
                  <a:lnTo>
                    <a:pt x="0" y="88"/>
                  </a:lnTo>
                  <a:lnTo>
                    <a:pt x="0" y="88"/>
                  </a:lnTo>
                  <a:close/>
                </a:path>
              </a:pathLst>
            </a:custGeom>
            <a:solidFill>
              <a:srgbClr val="297DB8"/>
            </a:solidFill>
            <a:ln w="9525">
              <a:noFill/>
              <a:round/>
              <a:headEnd/>
              <a:tailEnd/>
            </a:ln>
          </p:spPr>
          <p:txBody>
            <a:bodyPr>
              <a:prstTxWarp prst="textNoShape">
                <a:avLst/>
              </a:prstTxWarp>
            </a:bodyPr>
            <a:lstStyle/>
            <a:p>
              <a:endParaRPr lang="es-MX"/>
            </a:p>
          </p:txBody>
        </p:sp>
        <p:sp>
          <p:nvSpPr>
            <p:cNvPr id="324838" name="Freeform 230"/>
            <p:cNvSpPr>
              <a:spLocks/>
            </p:cNvSpPr>
            <p:nvPr/>
          </p:nvSpPr>
          <p:spPr bwMode="auto">
            <a:xfrm>
              <a:off x="4177" y="1157"/>
              <a:ext cx="204" cy="723"/>
            </a:xfrm>
            <a:custGeom>
              <a:avLst/>
              <a:gdLst/>
              <a:ahLst/>
              <a:cxnLst>
                <a:cxn ang="0">
                  <a:pos x="97" y="72"/>
                </a:cxn>
                <a:cxn ang="0">
                  <a:pos x="192" y="222"/>
                </a:cxn>
                <a:cxn ang="0">
                  <a:pos x="272" y="382"/>
                </a:cxn>
                <a:cxn ang="0">
                  <a:pos x="336" y="543"/>
                </a:cxn>
                <a:cxn ang="0">
                  <a:pos x="380" y="711"/>
                </a:cxn>
                <a:cxn ang="0">
                  <a:pos x="403" y="884"/>
                </a:cxn>
                <a:cxn ang="0">
                  <a:pos x="403" y="1060"/>
                </a:cxn>
                <a:cxn ang="0">
                  <a:pos x="376" y="1243"/>
                </a:cxn>
                <a:cxn ang="0">
                  <a:pos x="351" y="1344"/>
                </a:cxn>
                <a:cxn ang="0">
                  <a:pos x="342" y="1372"/>
                </a:cxn>
                <a:cxn ang="0">
                  <a:pos x="332" y="1406"/>
                </a:cxn>
                <a:cxn ang="0">
                  <a:pos x="321" y="1435"/>
                </a:cxn>
                <a:cxn ang="0">
                  <a:pos x="325" y="1376"/>
                </a:cxn>
                <a:cxn ang="0">
                  <a:pos x="340" y="1248"/>
                </a:cxn>
                <a:cxn ang="0">
                  <a:pos x="353" y="1121"/>
                </a:cxn>
                <a:cxn ang="0">
                  <a:pos x="359" y="994"/>
                </a:cxn>
                <a:cxn ang="0">
                  <a:pos x="351" y="861"/>
                </a:cxn>
                <a:cxn ang="0">
                  <a:pos x="329" y="724"/>
                </a:cxn>
                <a:cxn ang="0">
                  <a:pos x="287" y="577"/>
                </a:cxn>
                <a:cxn ang="0">
                  <a:pos x="220" y="422"/>
                </a:cxn>
                <a:cxn ang="0">
                  <a:pos x="169" y="325"/>
                </a:cxn>
                <a:cxn ang="0">
                  <a:pos x="148" y="294"/>
                </a:cxn>
                <a:cxn ang="0">
                  <a:pos x="125" y="262"/>
                </a:cxn>
                <a:cxn ang="0">
                  <a:pos x="100" y="232"/>
                </a:cxn>
                <a:cxn ang="0">
                  <a:pos x="76" y="199"/>
                </a:cxn>
                <a:cxn ang="0">
                  <a:pos x="49" y="171"/>
                </a:cxn>
                <a:cxn ang="0">
                  <a:pos x="26" y="146"/>
                </a:cxn>
                <a:cxn ang="0">
                  <a:pos x="5" y="123"/>
                </a:cxn>
                <a:cxn ang="0">
                  <a:pos x="5" y="97"/>
                </a:cxn>
                <a:cxn ang="0">
                  <a:pos x="13" y="66"/>
                </a:cxn>
                <a:cxn ang="0">
                  <a:pos x="21" y="40"/>
                </a:cxn>
                <a:cxn ang="0">
                  <a:pos x="32" y="13"/>
                </a:cxn>
                <a:cxn ang="0">
                  <a:pos x="45" y="0"/>
                </a:cxn>
              </a:cxnLst>
              <a:rect l="0" t="0" r="r" b="b"/>
              <a:pathLst>
                <a:path w="407" h="1444">
                  <a:moveTo>
                    <a:pt x="45" y="0"/>
                  </a:moveTo>
                  <a:lnTo>
                    <a:pt x="97" y="72"/>
                  </a:lnTo>
                  <a:lnTo>
                    <a:pt x="146" y="148"/>
                  </a:lnTo>
                  <a:lnTo>
                    <a:pt x="192" y="222"/>
                  </a:lnTo>
                  <a:lnTo>
                    <a:pt x="235" y="302"/>
                  </a:lnTo>
                  <a:lnTo>
                    <a:pt x="272" y="382"/>
                  </a:lnTo>
                  <a:lnTo>
                    <a:pt x="308" y="462"/>
                  </a:lnTo>
                  <a:lnTo>
                    <a:pt x="336" y="543"/>
                  </a:lnTo>
                  <a:lnTo>
                    <a:pt x="363" y="629"/>
                  </a:lnTo>
                  <a:lnTo>
                    <a:pt x="380" y="711"/>
                  </a:lnTo>
                  <a:lnTo>
                    <a:pt x="395" y="798"/>
                  </a:lnTo>
                  <a:lnTo>
                    <a:pt x="403" y="884"/>
                  </a:lnTo>
                  <a:lnTo>
                    <a:pt x="407" y="973"/>
                  </a:lnTo>
                  <a:lnTo>
                    <a:pt x="403" y="1060"/>
                  </a:lnTo>
                  <a:lnTo>
                    <a:pt x="393" y="1152"/>
                  </a:lnTo>
                  <a:lnTo>
                    <a:pt x="376" y="1243"/>
                  </a:lnTo>
                  <a:lnTo>
                    <a:pt x="355" y="1336"/>
                  </a:lnTo>
                  <a:lnTo>
                    <a:pt x="351" y="1344"/>
                  </a:lnTo>
                  <a:lnTo>
                    <a:pt x="348" y="1357"/>
                  </a:lnTo>
                  <a:lnTo>
                    <a:pt x="342" y="1372"/>
                  </a:lnTo>
                  <a:lnTo>
                    <a:pt x="338" y="1391"/>
                  </a:lnTo>
                  <a:lnTo>
                    <a:pt x="332" y="1406"/>
                  </a:lnTo>
                  <a:lnTo>
                    <a:pt x="327" y="1423"/>
                  </a:lnTo>
                  <a:lnTo>
                    <a:pt x="321" y="1435"/>
                  </a:lnTo>
                  <a:lnTo>
                    <a:pt x="317" y="1444"/>
                  </a:lnTo>
                  <a:lnTo>
                    <a:pt x="325" y="1376"/>
                  </a:lnTo>
                  <a:lnTo>
                    <a:pt x="332" y="1313"/>
                  </a:lnTo>
                  <a:lnTo>
                    <a:pt x="340" y="1248"/>
                  </a:lnTo>
                  <a:lnTo>
                    <a:pt x="350" y="1186"/>
                  </a:lnTo>
                  <a:lnTo>
                    <a:pt x="353" y="1121"/>
                  </a:lnTo>
                  <a:lnTo>
                    <a:pt x="359" y="1058"/>
                  </a:lnTo>
                  <a:lnTo>
                    <a:pt x="359" y="994"/>
                  </a:lnTo>
                  <a:lnTo>
                    <a:pt x="359" y="929"/>
                  </a:lnTo>
                  <a:lnTo>
                    <a:pt x="351" y="861"/>
                  </a:lnTo>
                  <a:lnTo>
                    <a:pt x="344" y="794"/>
                  </a:lnTo>
                  <a:lnTo>
                    <a:pt x="329" y="724"/>
                  </a:lnTo>
                  <a:lnTo>
                    <a:pt x="312" y="654"/>
                  </a:lnTo>
                  <a:lnTo>
                    <a:pt x="287" y="577"/>
                  </a:lnTo>
                  <a:lnTo>
                    <a:pt x="256" y="501"/>
                  </a:lnTo>
                  <a:lnTo>
                    <a:pt x="220" y="422"/>
                  </a:lnTo>
                  <a:lnTo>
                    <a:pt x="178" y="340"/>
                  </a:lnTo>
                  <a:lnTo>
                    <a:pt x="169" y="325"/>
                  </a:lnTo>
                  <a:lnTo>
                    <a:pt x="159" y="309"/>
                  </a:lnTo>
                  <a:lnTo>
                    <a:pt x="148" y="294"/>
                  </a:lnTo>
                  <a:lnTo>
                    <a:pt x="139" y="279"/>
                  </a:lnTo>
                  <a:lnTo>
                    <a:pt x="125" y="262"/>
                  </a:lnTo>
                  <a:lnTo>
                    <a:pt x="114" y="247"/>
                  </a:lnTo>
                  <a:lnTo>
                    <a:pt x="100" y="232"/>
                  </a:lnTo>
                  <a:lnTo>
                    <a:pt x="89" y="216"/>
                  </a:lnTo>
                  <a:lnTo>
                    <a:pt x="76" y="199"/>
                  </a:lnTo>
                  <a:lnTo>
                    <a:pt x="62" y="186"/>
                  </a:lnTo>
                  <a:lnTo>
                    <a:pt x="49" y="171"/>
                  </a:lnTo>
                  <a:lnTo>
                    <a:pt x="38" y="159"/>
                  </a:lnTo>
                  <a:lnTo>
                    <a:pt x="26" y="146"/>
                  </a:lnTo>
                  <a:lnTo>
                    <a:pt x="15" y="135"/>
                  </a:lnTo>
                  <a:lnTo>
                    <a:pt x="5" y="123"/>
                  </a:lnTo>
                  <a:lnTo>
                    <a:pt x="0" y="116"/>
                  </a:lnTo>
                  <a:lnTo>
                    <a:pt x="5" y="97"/>
                  </a:lnTo>
                  <a:lnTo>
                    <a:pt x="11" y="81"/>
                  </a:lnTo>
                  <a:lnTo>
                    <a:pt x="13" y="66"/>
                  </a:lnTo>
                  <a:lnTo>
                    <a:pt x="19" y="53"/>
                  </a:lnTo>
                  <a:lnTo>
                    <a:pt x="21" y="40"/>
                  </a:lnTo>
                  <a:lnTo>
                    <a:pt x="26" y="26"/>
                  </a:lnTo>
                  <a:lnTo>
                    <a:pt x="32" y="13"/>
                  </a:lnTo>
                  <a:lnTo>
                    <a:pt x="45" y="0"/>
                  </a:lnTo>
                  <a:lnTo>
                    <a:pt x="4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39" name="Freeform 231"/>
            <p:cNvSpPr>
              <a:spLocks/>
            </p:cNvSpPr>
            <p:nvPr/>
          </p:nvSpPr>
          <p:spPr bwMode="auto">
            <a:xfrm>
              <a:off x="3824" y="1173"/>
              <a:ext cx="389" cy="167"/>
            </a:xfrm>
            <a:custGeom>
              <a:avLst/>
              <a:gdLst/>
              <a:ahLst/>
              <a:cxnLst>
                <a:cxn ang="0">
                  <a:pos x="740" y="4"/>
                </a:cxn>
                <a:cxn ang="0">
                  <a:pos x="753" y="15"/>
                </a:cxn>
                <a:cxn ang="0">
                  <a:pos x="761" y="32"/>
                </a:cxn>
                <a:cxn ang="0">
                  <a:pos x="750" y="57"/>
                </a:cxn>
                <a:cxn ang="0">
                  <a:pos x="740" y="87"/>
                </a:cxn>
                <a:cxn ang="0">
                  <a:pos x="746" y="105"/>
                </a:cxn>
                <a:cxn ang="0">
                  <a:pos x="767" y="114"/>
                </a:cxn>
                <a:cxn ang="0">
                  <a:pos x="774" y="133"/>
                </a:cxn>
                <a:cxn ang="0">
                  <a:pos x="725" y="171"/>
                </a:cxn>
                <a:cxn ang="0">
                  <a:pos x="637" y="211"/>
                </a:cxn>
                <a:cxn ang="0">
                  <a:pos x="542" y="243"/>
                </a:cxn>
                <a:cxn ang="0">
                  <a:pos x="445" y="270"/>
                </a:cxn>
                <a:cxn ang="0">
                  <a:pos x="346" y="291"/>
                </a:cxn>
                <a:cxn ang="0">
                  <a:pos x="248" y="306"/>
                </a:cxn>
                <a:cxn ang="0">
                  <a:pos x="147" y="319"/>
                </a:cxn>
                <a:cxn ang="0">
                  <a:pos x="48" y="329"/>
                </a:cxn>
                <a:cxn ang="0">
                  <a:pos x="6" y="325"/>
                </a:cxn>
                <a:cxn ang="0">
                  <a:pos x="27" y="316"/>
                </a:cxn>
                <a:cxn ang="0">
                  <a:pos x="56" y="308"/>
                </a:cxn>
                <a:cxn ang="0">
                  <a:pos x="88" y="302"/>
                </a:cxn>
                <a:cxn ang="0">
                  <a:pos x="120" y="300"/>
                </a:cxn>
                <a:cxn ang="0">
                  <a:pos x="151" y="297"/>
                </a:cxn>
                <a:cxn ang="0">
                  <a:pos x="177" y="291"/>
                </a:cxn>
                <a:cxn ang="0">
                  <a:pos x="198" y="285"/>
                </a:cxn>
                <a:cxn ang="0">
                  <a:pos x="242" y="276"/>
                </a:cxn>
                <a:cxn ang="0">
                  <a:pos x="312" y="260"/>
                </a:cxn>
                <a:cxn ang="0">
                  <a:pos x="384" y="240"/>
                </a:cxn>
                <a:cxn ang="0">
                  <a:pos x="455" y="213"/>
                </a:cxn>
                <a:cxn ang="0">
                  <a:pos x="523" y="177"/>
                </a:cxn>
                <a:cxn ang="0">
                  <a:pos x="586" y="135"/>
                </a:cxn>
                <a:cxn ang="0">
                  <a:pos x="647" y="86"/>
                </a:cxn>
                <a:cxn ang="0">
                  <a:pos x="702" y="29"/>
                </a:cxn>
                <a:cxn ang="0">
                  <a:pos x="731" y="0"/>
                </a:cxn>
              </a:cxnLst>
              <a:rect l="0" t="0" r="r" b="b"/>
              <a:pathLst>
                <a:path w="780" h="335">
                  <a:moveTo>
                    <a:pt x="731" y="0"/>
                  </a:moveTo>
                  <a:lnTo>
                    <a:pt x="740" y="4"/>
                  </a:lnTo>
                  <a:lnTo>
                    <a:pt x="750" y="10"/>
                  </a:lnTo>
                  <a:lnTo>
                    <a:pt x="753" y="15"/>
                  </a:lnTo>
                  <a:lnTo>
                    <a:pt x="759" y="21"/>
                  </a:lnTo>
                  <a:lnTo>
                    <a:pt x="761" y="32"/>
                  </a:lnTo>
                  <a:lnTo>
                    <a:pt x="757" y="46"/>
                  </a:lnTo>
                  <a:lnTo>
                    <a:pt x="750" y="57"/>
                  </a:lnTo>
                  <a:lnTo>
                    <a:pt x="744" y="72"/>
                  </a:lnTo>
                  <a:lnTo>
                    <a:pt x="740" y="87"/>
                  </a:lnTo>
                  <a:lnTo>
                    <a:pt x="742" y="106"/>
                  </a:lnTo>
                  <a:lnTo>
                    <a:pt x="746" y="105"/>
                  </a:lnTo>
                  <a:lnTo>
                    <a:pt x="757" y="110"/>
                  </a:lnTo>
                  <a:lnTo>
                    <a:pt x="767" y="114"/>
                  </a:lnTo>
                  <a:lnTo>
                    <a:pt x="780" y="118"/>
                  </a:lnTo>
                  <a:lnTo>
                    <a:pt x="774" y="133"/>
                  </a:lnTo>
                  <a:lnTo>
                    <a:pt x="769" y="150"/>
                  </a:lnTo>
                  <a:lnTo>
                    <a:pt x="725" y="171"/>
                  </a:lnTo>
                  <a:lnTo>
                    <a:pt x="683" y="192"/>
                  </a:lnTo>
                  <a:lnTo>
                    <a:pt x="637" y="211"/>
                  </a:lnTo>
                  <a:lnTo>
                    <a:pt x="592" y="230"/>
                  </a:lnTo>
                  <a:lnTo>
                    <a:pt x="542" y="243"/>
                  </a:lnTo>
                  <a:lnTo>
                    <a:pt x="495" y="259"/>
                  </a:lnTo>
                  <a:lnTo>
                    <a:pt x="445" y="270"/>
                  </a:lnTo>
                  <a:lnTo>
                    <a:pt x="398" y="283"/>
                  </a:lnTo>
                  <a:lnTo>
                    <a:pt x="346" y="291"/>
                  </a:lnTo>
                  <a:lnTo>
                    <a:pt x="299" y="300"/>
                  </a:lnTo>
                  <a:lnTo>
                    <a:pt x="248" y="306"/>
                  </a:lnTo>
                  <a:lnTo>
                    <a:pt x="198" y="314"/>
                  </a:lnTo>
                  <a:lnTo>
                    <a:pt x="147" y="319"/>
                  </a:lnTo>
                  <a:lnTo>
                    <a:pt x="97" y="325"/>
                  </a:lnTo>
                  <a:lnTo>
                    <a:pt x="48" y="329"/>
                  </a:lnTo>
                  <a:lnTo>
                    <a:pt x="0" y="335"/>
                  </a:lnTo>
                  <a:lnTo>
                    <a:pt x="6" y="325"/>
                  </a:lnTo>
                  <a:lnTo>
                    <a:pt x="16" y="319"/>
                  </a:lnTo>
                  <a:lnTo>
                    <a:pt x="27" y="316"/>
                  </a:lnTo>
                  <a:lnTo>
                    <a:pt x="42" y="312"/>
                  </a:lnTo>
                  <a:lnTo>
                    <a:pt x="56" y="308"/>
                  </a:lnTo>
                  <a:lnTo>
                    <a:pt x="71" y="306"/>
                  </a:lnTo>
                  <a:lnTo>
                    <a:pt x="88" y="302"/>
                  </a:lnTo>
                  <a:lnTo>
                    <a:pt x="105" y="302"/>
                  </a:lnTo>
                  <a:lnTo>
                    <a:pt x="120" y="300"/>
                  </a:lnTo>
                  <a:lnTo>
                    <a:pt x="135" y="298"/>
                  </a:lnTo>
                  <a:lnTo>
                    <a:pt x="151" y="297"/>
                  </a:lnTo>
                  <a:lnTo>
                    <a:pt x="166" y="295"/>
                  </a:lnTo>
                  <a:lnTo>
                    <a:pt x="177" y="291"/>
                  </a:lnTo>
                  <a:lnTo>
                    <a:pt x="189" y="289"/>
                  </a:lnTo>
                  <a:lnTo>
                    <a:pt x="198" y="285"/>
                  </a:lnTo>
                  <a:lnTo>
                    <a:pt x="208" y="283"/>
                  </a:lnTo>
                  <a:lnTo>
                    <a:pt x="242" y="276"/>
                  </a:lnTo>
                  <a:lnTo>
                    <a:pt x="280" y="270"/>
                  </a:lnTo>
                  <a:lnTo>
                    <a:pt x="312" y="260"/>
                  </a:lnTo>
                  <a:lnTo>
                    <a:pt x="350" y="253"/>
                  </a:lnTo>
                  <a:lnTo>
                    <a:pt x="384" y="240"/>
                  </a:lnTo>
                  <a:lnTo>
                    <a:pt x="421" y="228"/>
                  </a:lnTo>
                  <a:lnTo>
                    <a:pt x="455" y="213"/>
                  </a:lnTo>
                  <a:lnTo>
                    <a:pt x="491" y="198"/>
                  </a:lnTo>
                  <a:lnTo>
                    <a:pt x="523" y="177"/>
                  </a:lnTo>
                  <a:lnTo>
                    <a:pt x="556" y="158"/>
                  </a:lnTo>
                  <a:lnTo>
                    <a:pt x="586" y="135"/>
                  </a:lnTo>
                  <a:lnTo>
                    <a:pt x="618" y="112"/>
                  </a:lnTo>
                  <a:lnTo>
                    <a:pt x="647" y="86"/>
                  </a:lnTo>
                  <a:lnTo>
                    <a:pt x="675" y="59"/>
                  </a:lnTo>
                  <a:lnTo>
                    <a:pt x="702" y="29"/>
                  </a:lnTo>
                  <a:lnTo>
                    <a:pt x="731" y="0"/>
                  </a:lnTo>
                  <a:lnTo>
                    <a:pt x="73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40" name="Freeform 232"/>
            <p:cNvSpPr>
              <a:spLocks/>
            </p:cNvSpPr>
            <p:nvPr/>
          </p:nvSpPr>
          <p:spPr bwMode="auto">
            <a:xfrm>
              <a:off x="4543" y="1074"/>
              <a:ext cx="289" cy="198"/>
            </a:xfrm>
            <a:custGeom>
              <a:avLst/>
              <a:gdLst/>
              <a:ahLst/>
              <a:cxnLst>
                <a:cxn ang="0">
                  <a:pos x="490" y="0"/>
                </a:cxn>
                <a:cxn ang="0">
                  <a:pos x="511" y="10"/>
                </a:cxn>
                <a:cxn ang="0">
                  <a:pos x="540" y="23"/>
                </a:cxn>
                <a:cxn ang="0">
                  <a:pos x="566" y="38"/>
                </a:cxn>
                <a:cxn ang="0">
                  <a:pos x="559" y="48"/>
                </a:cxn>
                <a:cxn ang="0">
                  <a:pos x="523" y="55"/>
                </a:cxn>
                <a:cxn ang="0">
                  <a:pos x="486" y="65"/>
                </a:cxn>
                <a:cxn ang="0">
                  <a:pos x="452" y="82"/>
                </a:cxn>
                <a:cxn ang="0">
                  <a:pos x="429" y="114"/>
                </a:cxn>
                <a:cxn ang="0">
                  <a:pos x="418" y="154"/>
                </a:cxn>
                <a:cxn ang="0">
                  <a:pos x="403" y="194"/>
                </a:cxn>
                <a:cxn ang="0">
                  <a:pos x="384" y="232"/>
                </a:cxn>
                <a:cxn ang="0">
                  <a:pos x="355" y="266"/>
                </a:cxn>
                <a:cxn ang="0">
                  <a:pos x="319" y="299"/>
                </a:cxn>
                <a:cxn ang="0">
                  <a:pos x="275" y="331"/>
                </a:cxn>
                <a:cxn ang="0">
                  <a:pos x="220" y="362"/>
                </a:cxn>
                <a:cxn ang="0">
                  <a:pos x="184" y="379"/>
                </a:cxn>
                <a:cxn ang="0">
                  <a:pos x="165" y="382"/>
                </a:cxn>
                <a:cxn ang="0">
                  <a:pos x="139" y="384"/>
                </a:cxn>
                <a:cxn ang="0">
                  <a:pos x="108" y="388"/>
                </a:cxn>
                <a:cxn ang="0">
                  <a:pos x="76" y="392"/>
                </a:cxn>
                <a:cxn ang="0">
                  <a:pos x="42" y="394"/>
                </a:cxn>
                <a:cxn ang="0">
                  <a:pos x="17" y="396"/>
                </a:cxn>
                <a:cxn ang="0">
                  <a:pos x="0" y="398"/>
                </a:cxn>
                <a:cxn ang="0">
                  <a:pos x="80" y="375"/>
                </a:cxn>
                <a:cxn ang="0">
                  <a:pos x="159" y="346"/>
                </a:cxn>
                <a:cxn ang="0">
                  <a:pos x="230" y="310"/>
                </a:cxn>
                <a:cxn ang="0">
                  <a:pos x="291" y="270"/>
                </a:cxn>
                <a:cxn ang="0">
                  <a:pos x="334" y="221"/>
                </a:cxn>
                <a:cxn ang="0">
                  <a:pos x="363" y="164"/>
                </a:cxn>
                <a:cxn ang="0">
                  <a:pos x="369" y="97"/>
                </a:cxn>
                <a:cxn ang="0">
                  <a:pos x="351" y="23"/>
                </a:cxn>
                <a:cxn ang="0">
                  <a:pos x="390" y="14"/>
                </a:cxn>
                <a:cxn ang="0">
                  <a:pos x="424" y="12"/>
                </a:cxn>
                <a:cxn ang="0">
                  <a:pos x="454" y="8"/>
                </a:cxn>
                <a:cxn ang="0">
                  <a:pos x="486" y="0"/>
                </a:cxn>
              </a:cxnLst>
              <a:rect l="0" t="0" r="r" b="b"/>
              <a:pathLst>
                <a:path w="578" h="398">
                  <a:moveTo>
                    <a:pt x="486" y="0"/>
                  </a:moveTo>
                  <a:lnTo>
                    <a:pt x="490" y="0"/>
                  </a:lnTo>
                  <a:lnTo>
                    <a:pt x="500" y="4"/>
                  </a:lnTo>
                  <a:lnTo>
                    <a:pt x="511" y="10"/>
                  </a:lnTo>
                  <a:lnTo>
                    <a:pt x="526" y="17"/>
                  </a:lnTo>
                  <a:lnTo>
                    <a:pt x="540" y="23"/>
                  </a:lnTo>
                  <a:lnTo>
                    <a:pt x="555" y="31"/>
                  </a:lnTo>
                  <a:lnTo>
                    <a:pt x="566" y="38"/>
                  </a:lnTo>
                  <a:lnTo>
                    <a:pt x="578" y="46"/>
                  </a:lnTo>
                  <a:lnTo>
                    <a:pt x="559" y="48"/>
                  </a:lnTo>
                  <a:lnTo>
                    <a:pt x="542" y="52"/>
                  </a:lnTo>
                  <a:lnTo>
                    <a:pt x="523" y="55"/>
                  </a:lnTo>
                  <a:lnTo>
                    <a:pt x="505" y="61"/>
                  </a:lnTo>
                  <a:lnTo>
                    <a:pt x="486" y="65"/>
                  </a:lnTo>
                  <a:lnTo>
                    <a:pt x="469" y="73"/>
                  </a:lnTo>
                  <a:lnTo>
                    <a:pt x="452" y="82"/>
                  </a:lnTo>
                  <a:lnTo>
                    <a:pt x="435" y="95"/>
                  </a:lnTo>
                  <a:lnTo>
                    <a:pt x="429" y="114"/>
                  </a:lnTo>
                  <a:lnTo>
                    <a:pt x="426" y="135"/>
                  </a:lnTo>
                  <a:lnTo>
                    <a:pt x="418" y="154"/>
                  </a:lnTo>
                  <a:lnTo>
                    <a:pt x="412" y="175"/>
                  </a:lnTo>
                  <a:lnTo>
                    <a:pt x="403" y="194"/>
                  </a:lnTo>
                  <a:lnTo>
                    <a:pt x="395" y="213"/>
                  </a:lnTo>
                  <a:lnTo>
                    <a:pt x="384" y="232"/>
                  </a:lnTo>
                  <a:lnTo>
                    <a:pt x="372" y="251"/>
                  </a:lnTo>
                  <a:lnTo>
                    <a:pt x="355" y="266"/>
                  </a:lnTo>
                  <a:lnTo>
                    <a:pt x="338" y="284"/>
                  </a:lnTo>
                  <a:lnTo>
                    <a:pt x="319" y="299"/>
                  </a:lnTo>
                  <a:lnTo>
                    <a:pt x="300" y="316"/>
                  </a:lnTo>
                  <a:lnTo>
                    <a:pt x="275" y="331"/>
                  </a:lnTo>
                  <a:lnTo>
                    <a:pt x="251" y="346"/>
                  </a:lnTo>
                  <a:lnTo>
                    <a:pt x="220" y="362"/>
                  </a:lnTo>
                  <a:lnTo>
                    <a:pt x="192" y="379"/>
                  </a:lnTo>
                  <a:lnTo>
                    <a:pt x="184" y="379"/>
                  </a:lnTo>
                  <a:lnTo>
                    <a:pt x="177" y="381"/>
                  </a:lnTo>
                  <a:lnTo>
                    <a:pt x="165" y="382"/>
                  </a:lnTo>
                  <a:lnTo>
                    <a:pt x="154" y="384"/>
                  </a:lnTo>
                  <a:lnTo>
                    <a:pt x="139" y="384"/>
                  </a:lnTo>
                  <a:lnTo>
                    <a:pt x="123" y="388"/>
                  </a:lnTo>
                  <a:lnTo>
                    <a:pt x="108" y="388"/>
                  </a:lnTo>
                  <a:lnTo>
                    <a:pt x="93" y="392"/>
                  </a:lnTo>
                  <a:lnTo>
                    <a:pt x="76" y="392"/>
                  </a:lnTo>
                  <a:lnTo>
                    <a:pt x="59" y="394"/>
                  </a:lnTo>
                  <a:lnTo>
                    <a:pt x="42" y="394"/>
                  </a:lnTo>
                  <a:lnTo>
                    <a:pt x="30" y="396"/>
                  </a:lnTo>
                  <a:lnTo>
                    <a:pt x="17" y="396"/>
                  </a:lnTo>
                  <a:lnTo>
                    <a:pt x="7" y="398"/>
                  </a:lnTo>
                  <a:lnTo>
                    <a:pt x="0" y="398"/>
                  </a:lnTo>
                  <a:lnTo>
                    <a:pt x="38" y="386"/>
                  </a:lnTo>
                  <a:lnTo>
                    <a:pt x="80" y="375"/>
                  </a:lnTo>
                  <a:lnTo>
                    <a:pt x="120" y="360"/>
                  </a:lnTo>
                  <a:lnTo>
                    <a:pt x="159" y="346"/>
                  </a:lnTo>
                  <a:lnTo>
                    <a:pt x="196" y="327"/>
                  </a:lnTo>
                  <a:lnTo>
                    <a:pt x="230" y="310"/>
                  </a:lnTo>
                  <a:lnTo>
                    <a:pt x="260" y="291"/>
                  </a:lnTo>
                  <a:lnTo>
                    <a:pt x="291" y="270"/>
                  </a:lnTo>
                  <a:lnTo>
                    <a:pt x="313" y="246"/>
                  </a:lnTo>
                  <a:lnTo>
                    <a:pt x="334" y="221"/>
                  </a:lnTo>
                  <a:lnTo>
                    <a:pt x="351" y="192"/>
                  </a:lnTo>
                  <a:lnTo>
                    <a:pt x="363" y="164"/>
                  </a:lnTo>
                  <a:lnTo>
                    <a:pt x="369" y="132"/>
                  </a:lnTo>
                  <a:lnTo>
                    <a:pt x="369" y="97"/>
                  </a:lnTo>
                  <a:lnTo>
                    <a:pt x="363" y="61"/>
                  </a:lnTo>
                  <a:lnTo>
                    <a:pt x="351" y="23"/>
                  </a:lnTo>
                  <a:lnTo>
                    <a:pt x="370" y="17"/>
                  </a:lnTo>
                  <a:lnTo>
                    <a:pt x="390" y="14"/>
                  </a:lnTo>
                  <a:lnTo>
                    <a:pt x="407" y="12"/>
                  </a:lnTo>
                  <a:lnTo>
                    <a:pt x="424" y="12"/>
                  </a:lnTo>
                  <a:lnTo>
                    <a:pt x="439" y="10"/>
                  </a:lnTo>
                  <a:lnTo>
                    <a:pt x="454" y="8"/>
                  </a:lnTo>
                  <a:lnTo>
                    <a:pt x="469" y="4"/>
                  </a:lnTo>
                  <a:lnTo>
                    <a:pt x="486" y="0"/>
                  </a:lnTo>
                  <a:lnTo>
                    <a:pt x="48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41" name="Freeform 233"/>
            <p:cNvSpPr>
              <a:spLocks/>
            </p:cNvSpPr>
            <p:nvPr/>
          </p:nvSpPr>
          <p:spPr bwMode="auto">
            <a:xfrm>
              <a:off x="4828" y="1110"/>
              <a:ext cx="660" cy="641"/>
            </a:xfrm>
            <a:custGeom>
              <a:avLst/>
              <a:gdLst/>
              <a:ahLst/>
              <a:cxnLst>
                <a:cxn ang="0">
                  <a:pos x="1036" y="1148"/>
                </a:cxn>
                <a:cxn ang="0">
                  <a:pos x="856" y="1043"/>
                </a:cxn>
                <a:cxn ang="0">
                  <a:pos x="683" y="912"/>
                </a:cxn>
                <a:cxn ang="0">
                  <a:pos x="519" y="760"/>
                </a:cxn>
                <a:cxn ang="0">
                  <a:pos x="369" y="596"/>
                </a:cxn>
                <a:cxn ang="0">
                  <a:pos x="238" y="427"/>
                </a:cxn>
                <a:cxn ang="0">
                  <a:pos x="131" y="256"/>
                </a:cxn>
                <a:cxn ang="0">
                  <a:pos x="59" y="97"/>
                </a:cxn>
                <a:cxn ang="0">
                  <a:pos x="29" y="9"/>
                </a:cxn>
                <a:cxn ang="0">
                  <a:pos x="19" y="5"/>
                </a:cxn>
                <a:cxn ang="0">
                  <a:pos x="14" y="11"/>
                </a:cxn>
                <a:cxn ang="0">
                  <a:pos x="4" y="9"/>
                </a:cxn>
                <a:cxn ang="0">
                  <a:pos x="10" y="55"/>
                </a:cxn>
                <a:cxn ang="0">
                  <a:pos x="44" y="173"/>
                </a:cxn>
                <a:cxn ang="0">
                  <a:pos x="93" y="294"/>
                </a:cxn>
                <a:cxn ang="0">
                  <a:pos x="156" y="418"/>
                </a:cxn>
                <a:cxn ang="0">
                  <a:pos x="228" y="536"/>
                </a:cxn>
                <a:cxn ang="0">
                  <a:pos x="312" y="650"/>
                </a:cxn>
                <a:cxn ang="0">
                  <a:pos x="405" y="756"/>
                </a:cxn>
                <a:cxn ang="0">
                  <a:pos x="504" y="853"/>
                </a:cxn>
                <a:cxn ang="0">
                  <a:pos x="605" y="937"/>
                </a:cxn>
                <a:cxn ang="0">
                  <a:pos x="706" y="1005"/>
                </a:cxn>
                <a:cxn ang="0">
                  <a:pos x="806" y="1066"/>
                </a:cxn>
                <a:cxn ang="0">
                  <a:pos x="909" y="1119"/>
                </a:cxn>
                <a:cxn ang="0">
                  <a:pos x="1008" y="1163"/>
                </a:cxn>
                <a:cxn ang="0">
                  <a:pos x="1103" y="1201"/>
                </a:cxn>
                <a:cxn ang="0">
                  <a:pos x="1194" y="1235"/>
                </a:cxn>
                <a:cxn ang="0">
                  <a:pos x="1280" y="1267"/>
                </a:cxn>
                <a:cxn ang="0">
                  <a:pos x="1318" y="1277"/>
                </a:cxn>
                <a:cxn ang="0">
                  <a:pos x="1301" y="1267"/>
                </a:cxn>
                <a:cxn ang="0">
                  <a:pos x="1274" y="1254"/>
                </a:cxn>
                <a:cxn ang="0">
                  <a:pos x="1240" y="1241"/>
                </a:cxn>
                <a:cxn ang="0">
                  <a:pos x="1204" y="1226"/>
                </a:cxn>
                <a:cxn ang="0">
                  <a:pos x="1168" y="1212"/>
                </a:cxn>
                <a:cxn ang="0">
                  <a:pos x="1141" y="1199"/>
                </a:cxn>
                <a:cxn ang="0">
                  <a:pos x="1126" y="1190"/>
                </a:cxn>
              </a:cxnLst>
              <a:rect l="0" t="0" r="r" b="b"/>
              <a:pathLst>
                <a:path w="1322" h="1283">
                  <a:moveTo>
                    <a:pt x="1126" y="1190"/>
                  </a:moveTo>
                  <a:lnTo>
                    <a:pt x="1036" y="1148"/>
                  </a:lnTo>
                  <a:lnTo>
                    <a:pt x="947" y="1100"/>
                  </a:lnTo>
                  <a:lnTo>
                    <a:pt x="856" y="1043"/>
                  </a:lnTo>
                  <a:lnTo>
                    <a:pt x="770" y="980"/>
                  </a:lnTo>
                  <a:lnTo>
                    <a:pt x="683" y="912"/>
                  </a:lnTo>
                  <a:lnTo>
                    <a:pt x="601" y="838"/>
                  </a:lnTo>
                  <a:lnTo>
                    <a:pt x="519" y="760"/>
                  </a:lnTo>
                  <a:lnTo>
                    <a:pt x="443" y="682"/>
                  </a:lnTo>
                  <a:lnTo>
                    <a:pt x="369" y="596"/>
                  </a:lnTo>
                  <a:lnTo>
                    <a:pt x="301" y="513"/>
                  </a:lnTo>
                  <a:lnTo>
                    <a:pt x="238" y="427"/>
                  </a:lnTo>
                  <a:lnTo>
                    <a:pt x="185" y="342"/>
                  </a:lnTo>
                  <a:lnTo>
                    <a:pt x="131" y="256"/>
                  </a:lnTo>
                  <a:lnTo>
                    <a:pt x="93" y="176"/>
                  </a:lnTo>
                  <a:lnTo>
                    <a:pt x="59" y="97"/>
                  </a:lnTo>
                  <a:lnTo>
                    <a:pt x="36" y="22"/>
                  </a:lnTo>
                  <a:lnTo>
                    <a:pt x="29" y="9"/>
                  </a:lnTo>
                  <a:lnTo>
                    <a:pt x="23" y="5"/>
                  </a:lnTo>
                  <a:lnTo>
                    <a:pt x="19" y="5"/>
                  </a:lnTo>
                  <a:lnTo>
                    <a:pt x="17" y="9"/>
                  </a:lnTo>
                  <a:lnTo>
                    <a:pt x="14" y="11"/>
                  </a:lnTo>
                  <a:lnTo>
                    <a:pt x="10" y="13"/>
                  </a:lnTo>
                  <a:lnTo>
                    <a:pt x="4" y="9"/>
                  </a:lnTo>
                  <a:lnTo>
                    <a:pt x="0" y="0"/>
                  </a:lnTo>
                  <a:lnTo>
                    <a:pt x="10" y="55"/>
                  </a:lnTo>
                  <a:lnTo>
                    <a:pt x="25" y="114"/>
                  </a:lnTo>
                  <a:lnTo>
                    <a:pt x="44" y="173"/>
                  </a:lnTo>
                  <a:lnTo>
                    <a:pt x="69" y="235"/>
                  </a:lnTo>
                  <a:lnTo>
                    <a:pt x="93" y="294"/>
                  </a:lnTo>
                  <a:lnTo>
                    <a:pt x="124" y="357"/>
                  </a:lnTo>
                  <a:lnTo>
                    <a:pt x="156" y="418"/>
                  </a:lnTo>
                  <a:lnTo>
                    <a:pt x="194" y="479"/>
                  </a:lnTo>
                  <a:lnTo>
                    <a:pt x="228" y="536"/>
                  </a:lnTo>
                  <a:lnTo>
                    <a:pt x="270" y="595"/>
                  </a:lnTo>
                  <a:lnTo>
                    <a:pt x="312" y="650"/>
                  </a:lnTo>
                  <a:lnTo>
                    <a:pt x="360" y="707"/>
                  </a:lnTo>
                  <a:lnTo>
                    <a:pt x="405" y="756"/>
                  </a:lnTo>
                  <a:lnTo>
                    <a:pt x="455" y="807"/>
                  </a:lnTo>
                  <a:lnTo>
                    <a:pt x="504" y="853"/>
                  </a:lnTo>
                  <a:lnTo>
                    <a:pt x="555" y="899"/>
                  </a:lnTo>
                  <a:lnTo>
                    <a:pt x="605" y="937"/>
                  </a:lnTo>
                  <a:lnTo>
                    <a:pt x="654" y="973"/>
                  </a:lnTo>
                  <a:lnTo>
                    <a:pt x="706" y="1005"/>
                  </a:lnTo>
                  <a:lnTo>
                    <a:pt x="757" y="1037"/>
                  </a:lnTo>
                  <a:lnTo>
                    <a:pt x="806" y="1066"/>
                  </a:lnTo>
                  <a:lnTo>
                    <a:pt x="858" y="1094"/>
                  </a:lnTo>
                  <a:lnTo>
                    <a:pt x="909" y="1119"/>
                  </a:lnTo>
                  <a:lnTo>
                    <a:pt x="960" y="1144"/>
                  </a:lnTo>
                  <a:lnTo>
                    <a:pt x="1008" y="1163"/>
                  </a:lnTo>
                  <a:lnTo>
                    <a:pt x="1055" y="1184"/>
                  </a:lnTo>
                  <a:lnTo>
                    <a:pt x="1103" y="1201"/>
                  </a:lnTo>
                  <a:lnTo>
                    <a:pt x="1151" y="1220"/>
                  </a:lnTo>
                  <a:lnTo>
                    <a:pt x="1194" y="1235"/>
                  </a:lnTo>
                  <a:lnTo>
                    <a:pt x="1238" y="1252"/>
                  </a:lnTo>
                  <a:lnTo>
                    <a:pt x="1280" y="1267"/>
                  </a:lnTo>
                  <a:lnTo>
                    <a:pt x="1322" y="1283"/>
                  </a:lnTo>
                  <a:lnTo>
                    <a:pt x="1318" y="1277"/>
                  </a:lnTo>
                  <a:lnTo>
                    <a:pt x="1312" y="1273"/>
                  </a:lnTo>
                  <a:lnTo>
                    <a:pt x="1301" y="1267"/>
                  </a:lnTo>
                  <a:lnTo>
                    <a:pt x="1289" y="1262"/>
                  </a:lnTo>
                  <a:lnTo>
                    <a:pt x="1274" y="1254"/>
                  </a:lnTo>
                  <a:lnTo>
                    <a:pt x="1259" y="1248"/>
                  </a:lnTo>
                  <a:lnTo>
                    <a:pt x="1240" y="1241"/>
                  </a:lnTo>
                  <a:lnTo>
                    <a:pt x="1223" y="1235"/>
                  </a:lnTo>
                  <a:lnTo>
                    <a:pt x="1204" y="1226"/>
                  </a:lnTo>
                  <a:lnTo>
                    <a:pt x="1185" y="1218"/>
                  </a:lnTo>
                  <a:lnTo>
                    <a:pt x="1168" y="1212"/>
                  </a:lnTo>
                  <a:lnTo>
                    <a:pt x="1154" y="1207"/>
                  </a:lnTo>
                  <a:lnTo>
                    <a:pt x="1141" y="1199"/>
                  </a:lnTo>
                  <a:lnTo>
                    <a:pt x="1133" y="1195"/>
                  </a:lnTo>
                  <a:lnTo>
                    <a:pt x="1126" y="1190"/>
                  </a:lnTo>
                  <a:lnTo>
                    <a:pt x="1126" y="1190"/>
                  </a:lnTo>
                  <a:close/>
                </a:path>
              </a:pathLst>
            </a:custGeom>
            <a:solidFill>
              <a:srgbClr val="297DB8"/>
            </a:solidFill>
            <a:ln w="9525">
              <a:noFill/>
              <a:round/>
              <a:headEnd/>
              <a:tailEnd/>
            </a:ln>
          </p:spPr>
          <p:txBody>
            <a:bodyPr>
              <a:prstTxWarp prst="textNoShape">
                <a:avLst/>
              </a:prstTxWarp>
            </a:bodyPr>
            <a:lstStyle/>
            <a:p>
              <a:endParaRPr lang="es-MX"/>
            </a:p>
          </p:txBody>
        </p:sp>
        <p:sp>
          <p:nvSpPr>
            <p:cNvPr id="324842" name="Freeform 234"/>
            <p:cNvSpPr>
              <a:spLocks/>
            </p:cNvSpPr>
            <p:nvPr/>
          </p:nvSpPr>
          <p:spPr bwMode="auto">
            <a:xfrm>
              <a:off x="4344" y="1100"/>
              <a:ext cx="404" cy="155"/>
            </a:xfrm>
            <a:custGeom>
              <a:avLst/>
              <a:gdLst/>
              <a:ahLst/>
              <a:cxnLst>
                <a:cxn ang="0">
                  <a:pos x="799" y="22"/>
                </a:cxn>
                <a:cxn ang="0">
                  <a:pos x="809" y="70"/>
                </a:cxn>
                <a:cxn ang="0">
                  <a:pos x="801" y="119"/>
                </a:cxn>
                <a:cxn ang="0">
                  <a:pos x="780" y="169"/>
                </a:cxn>
                <a:cxn ang="0">
                  <a:pos x="748" y="214"/>
                </a:cxn>
                <a:cxn ang="0">
                  <a:pos x="706" y="252"/>
                </a:cxn>
                <a:cxn ang="0">
                  <a:pos x="658" y="283"/>
                </a:cxn>
                <a:cxn ang="0">
                  <a:pos x="609" y="304"/>
                </a:cxn>
                <a:cxn ang="0">
                  <a:pos x="586" y="296"/>
                </a:cxn>
                <a:cxn ang="0">
                  <a:pos x="594" y="273"/>
                </a:cxn>
                <a:cxn ang="0">
                  <a:pos x="618" y="247"/>
                </a:cxn>
                <a:cxn ang="0">
                  <a:pos x="658" y="214"/>
                </a:cxn>
                <a:cxn ang="0">
                  <a:pos x="681" y="188"/>
                </a:cxn>
                <a:cxn ang="0">
                  <a:pos x="693" y="167"/>
                </a:cxn>
                <a:cxn ang="0">
                  <a:pos x="653" y="148"/>
                </a:cxn>
                <a:cxn ang="0">
                  <a:pos x="567" y="136"/>
                </a:cxn>
                <a:cxn ang="0">
                  <a:pos x="480" y="129"/>
                </a:cxn>
                <a:cxn ang="0">
                  <a:pos x="392" y="129"/>
                </a:cxn>
                <a:cxn ang="0">
                  <a:pos x="303" y="131"/>
                </a:cxn>
                <a:cxn ang="0">
                  <a:pos x="213" y="138"/>
                </a:cxn>
                <a:cxn ang="0">
                  <a:pos x="126" y="152"/>
                </a:cxn>
                <a:cxn ang="0">
                  <a:pos x="44" y="169"/>
                </a:cxn>
                <a:cxn ang="0">
                  <a:pos x="0" y="169"/>
                </a:cxn>
                <a:cxn ang="0">
                  <a:pos x="16" y="150"/>
                </a:cxn>
                <a:cxn ang="0">
                  <a:pos x="90" y="123"/>
                </a:cxn>
                <a:cxn ang="0">
                  <a:pos x="215" y="95"/>
                </a:cxn>
                <a:cxn ang="0">
                  <a:pos x="316" y="79"/>
                </a:cxn>
                <a:cxn ang="0">
                  <a:pos x="400" y="72"/>
                </a:cxn>
                <a:cxn ang="0">
                  <a:pos x="474" y="74"/>
                </a:cxn>
                <a:cxn ang="0">
                  <a:pos x="542" y="78"/>
                </a:cxn>
                <a:cxn ang="0">
                  <a:pos x="611" y="87"/>
                </a:cxn>
                <a:cxn ang="0">
                  <a:pos x="687" y="98"/>
                </a:cxn>
                <a:cxn ang="0">
                  <a:pos x="742" y="91"/>
                </a:cxn>
                <a:cxn ang="0">
                  <a:pos x="755" y="64"/>
                </a:cxn>
                <a:cxn ang="0">
                  <a:pos x="763" y="38"/>
                </a:cxn>
                <a:cxn ang="0">
                  <a:pos x="774" y="11"/>
                </a:cxn>
                <a:cxn ang="0">
                  <a:pos x="788" y="0"/>
                </a:cxn>
              </a:cxnLst>
              <a:rect l="0" t="0" r="r" b="b"/>
              <a:pathLst>
                <a:path w="809" h="309">
                  <a:moveTo>
                    <a:pt x="788" y="0"/>
                  </a:moveTo>
                  <a:lnTo>
                    <a:pt x="799" y="22"/>
                  </a:lnTo>
                  <a:lnTo>
                    <a:pt x="807" y="45"/>
                  </a:lnTo>
                  <a:lnTo>
                    <a:pt x="809" y="70"/>
                  </a:lnTo>
                  <a:lnTo>
                    <a:pt x="809" y="97"/>
                  </a:lnTo>
                  <a:lnTo>
                    <a:pt x="801" y="119"/>
                  </a:lnTo>
                  <a:lnTo>
                    <a:pt x="793" y="144"/>
                  </a:lnTo>
                  <a:lnTo>
                    <a:pt x="780" y="169"/>
                  </a:lnTo>
                  <a:lnTo>
                    <a:pt x="767" y="193"/>
                  </a:lnTo>
                  <a:lnTo>
                    <a:pt x="748" y="214"/>
                  </a:lnTo>
                  <a:lnTo>
                    <a:pt x="729" y="235"/>
                  </a:lnTo>
                  <a:lnTo>
                    <a:pt x="706" y="252"/>
                  </a:lnTo>
                  <a:lnTo>
                    <a:pt x="685" y="271"/>
                  </a:lnTo>
                  <a:lnTo>
                    <a:pt x="658" y="283"/>
                  </a:lnTo>
                  <a:lnTo>
                    <a:pt x="635" y="296"/>
                  </a:lnTo>
                  <a:lnTo>
                    <a:pt x="609" y="304"/>
                  </a:lnTo>
                  <a:lnTo>
                    <a:pt x="586" y="309"/>
                  </a:lnTo>
                  <a:lnTo>
                    <a:pt x="586" y="296"/>
                  </a:lnTo>
                  <a:lnTo>
                    <a:pt x="590" y="285"/>
                  </a:lnTo>
                  <a:lnTo>
                    <a:pt x="594" y="273"/>
                  </a:lnTo>
                  <a:lnTo>
                    <a:pt x="601" y="266"/>
                  </a:lnTo>
                  <a:lnTo>
                    <a:pt x="618" y="247"/>
                  </a:lnTo>
                  <a:lnTo>
                    <a:pt x="639" y="231"/>
                  </a:lnTo>
                  <a:lnTo>
                    <a:pt x="658" y="214"/>
                  </a:lnTo>
                  <a:lnTo>
                    <a:pt x="675" y="197"/>
                  </a:lnTo>
                  <a:lnTo>
                    <a:pt x="681" y="188"/>
                  </a:lnTo>
                  <a:lnTo>
                    <a:pt x="689" y="178"/>
                  </a:lnTo>
                  <a:lnTo>
                    <a:pt x="693" y="167"/>
                  </a:lnTo>
                  <a:lnTo>
                    <a:pt x="694" y="157"/>
                  </a:lnTo>
                  <a:lnTo>
                    <a:pt x="653" y="148"/>
                  </a:lnTo>
                  <a:lnTo>
                    <a:pt x="611" y="142"/>
                  </a:lnTo>
                  <a:lnTo>
                    <a:pt x="567" y="136"/>
                  </a:lnTo>
                  <a:lnTo>
                    <a:pt x="525" y="133"/>
                  </a:lnTo>
                  <a:lnTo>
                    <a:pt x="480" y="129"/>
                  </a:lnTo>
                  <a:lnTo>
                    <a:pt x="436" y="129"/>
                  </a:lnTo>
                  <a:lnTo>
                    <a:pt x="392" y="129"/>
                  </a:lnTo>
                  <a:lnTo>
                    <a:pt x="348" y="131"/>
                  </a:lnTo>
                  <a:lnTo>
                    <a:pt x="303" y="131"/>
                  </a:lnTo>
                  <a:lnTo>
                    <a:pt x="257" y="135"/>
                  </a:lnTo>
                  <a:lnTo>
                    <a:pt x="213" y="138"/>
                  </a:lnTo>
                  <a:lnTo>
                    <a:pt x="170" y="146"/>
                  </a:lnTo>
                  <a:lnTo>
                    <a:pt x="126" y="152"/>
                  </a:lnTo>
                  <a:lnTo>
                    <a:pt x="84" y="159"/>
                  </a:lnTo>
                  <a:lnTo>
                    <a:pt x="44" y="169"/>
                  </a:lnTo>
                  <a:lnTo>
                    <a:pt x="6" y="180"/>
                  </a:lnTo>
                  <a:lnTo>
                    <a:pt x="0" y="169"/>
                  </a:lnTo>
                  <a:lnTo>
                    <a:pt x="8" y="159"/>
                  </a:lnTo>
                  <a:lnTo>
                    <a:pt x="16" y="150"/>
                  </a:lnTo>
                  <a:lnTo>
                    <a:pt x="18" y="144"/>
                  </a:lnTo>
                  <a:lnTo>
                    <a:pt x="90" y="123"/>
                  </a:lnTo>
                  <a:lnTo>
                    <a:pt x="156" y="108"/>
                  </a:lnTo>
                  <a:lnTo>
                    <a:pt x="215" y="95"/>
                  </a:lnTo>
                  <a:lnTo>
                    <a:pt x="269" y="87"/>
                  </a:lnTo>
                  <a:lnTo>
                    <a:pt x="316" y="79"/>
                  </a:lnTo>
                  <a:lnTo>
                    <a:pt x="360" y="74"/>
                  </a:lnTo>
                  <a:lnTo>
                    <a:pt x="400" y="72"/>
                  </a:lnTo>
                  <a:lnTo>
                    <a:pt x="440" y="74"/>
                  </a:lnTo>
                  <a:lnTo>
                    <a:pt x="474" y="74"/>
                  </a:lnTo>
                  <a:lnTo>
                    <a:pt x="508" y="76"/>
                  </a:lnTo>
                  <a:lnTo>
                    <a:pt x="542" y="78"/>
                  </a:lnTo>
                  <a:lnTo>
                    <a:pt x="577" y="83"/>
                  </a:lnTo>
                  <a:lnTo>
                    <a:pt x="611" y="87"/>
                  </a:lnTo>
                  <a:lnTo>
                    <a:pt x="647" y="93"/>
                  </a:lnTo>
                  <a:lnTo>
                    <a:pt x="687" y="98"/>
                  </a:lnTo>
                  <a:lnTo>
                    <a:pt x="731" y="106"/>
                  </a:lnTo>
                  <a:lnTo>
                    <a:pt x="742" y="91"/>
                  </a:lnTo>
                  <a:lnTo>
                    <a:pt x="751" y="79"/>
                  </a:lnTo>
                  <a:lnTo>
                    <a:pt x="755" y="64"/>
                  </a:lnTo>
                  <a:lnTo>
                    <a:pt x="761" y="53"/>
                  </a:lnTo>
                  <a:lnTo>
                    <a:pt x="763" y="38"/>
                  </a:lnTo>
                  <a:lnTo>
                    <a:pt x="769" y="24"/>
                  </a:lnTo>
                  <a:lnTo>
                    <a:pt x="774" y="11"/>
                  </a:lnTo>
                  <a:lnTo>
                    <a:pt x="788" y="0"/>
                  </a:lnTo>
                  <a:lnTo>
                    <a:pt x="78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43" name="Freeform 235"/>
            <p:cNvSpPr>
              <a:spLocks/>
            </p:cNvSpPr>
            <p:nvPr/>
          </p:nvSpPr>
          <p:spPr bwMode="auto">
            <a:xfrm>
              <a:off x="5090" y="1812"/>
              <a:ext cx="362" cy="228"/>
            </a:xfrm>
            <a:custGeom>
              <a:avLst/>
              <a:gdLst/>
              <a:ahLst/>
              <a:cxnLst>
                <a:cxn ang="0">
                  <a:pos x="0" y="173"/>
                </a:cxn>
                <a:cxn ang="0">
                  <a:pos x="724" y="0"/>
                </a:cxn>
                <a:cxn ang="0">
                  <a:pos x="724" y="8"/>
                </a:cxn>
                <a:cxn ang="0">
                  <a:pos x="724" y="17"/>
                </a:cxn>
                <a:cxn ang="0">
                  <a:pos x="724" y="33"/>
                </a:cxn>
                <a:cxn ang="0">
                  <a:pos x="723" y="48"/>
                </a:cxn>
                <a:cxn ang="0">
                  <a:pos x="723" y="69"/>
                </a:cxn>
                <a:cxn ang="0">
                  <a:pos x="721" y="92"/>
                </a:cxn>
                <a:cxn ang="0">
                  <a:pos x="721" y="116"/>
                </a:cxn>
                <a:cxn ang="0">
                  <a:pos x="717" y="139"/>
                </a:cxn>
                <a:cxn ang="0">
                  <a:pos x="713" y="166"/>
                </a:cxn>
                <a:cxn ang="0">
                  <a:pos x="707" y="192"/>
                </a:cxn>
                <a:cxn ang="0">
                  <a:pos x="704" y="219"/>
                </a:cxn>
                <a:cxn ang="0">
                  <a:pos x="696" y="244"/>
                </a:cxn>
                <a:cxn ang="0">
                  <a:pos x="688" y="270"/>
                </a:cxn>
                <a:cxn ang="0">
                  <a:pos x="677" y="293"/>
                </a:cxn>
                <a:cxn ang="0">
                  <a:pos x="667" y="316"/>
                </a:cxn>
                <a:cxn ang="0">
                  <a:pos x="652" y="333"/>
                </a:cxn>
                <a:cxn ang="0">
                  <a:pos x="639" y="352"/>
                </a:cxn>
                <a:cxn ang="0">
                  <a:pos x="624" y="367"/>
                </a:cxn>
                <a:cxn ang="0">
                  <a:pos x="608" y="382"/>
                </a:cxn>
                <a:cxn ang="0">
                  <a:pos x="593" y="394"/>
                </a:cxn>
                <a:cxn ang="0">
                  <a:pos x="578" y="407"/>
                </a:cxn>
                <a:cxn ang="0">
                  <a:pos x="563" y="417"/>
                </a:cxn>
                <a:cxn ang="0">
                  <a:pos x="551" y="426"/>
                </a:cxn>
                <a:cxn ang="0">
                  <a:pos x="536" y="432"/>
                </a:cxn>
                <a:cxn ang="0">
                  <a:pos x="525" y="438"/>
                </a:cxn>
                <a:cxn ang="0">
                  <a:pos x="513" y="443"/>
                </a:cxn>
                <a:cxn ang="0">
                  <a:pos x="504" y="449"/>
                </a:cxn>
                <a:cxn ang="0">
                  <a:pos x="491" y="453"/>
                </a:cxn>
                <a:cxn ang="0">
                  <a:pos x="487" y="457"/>
                </a:cxn>
                <a:cxn ang="0">
                  <a:pos x="491" y="449"/>
                </a:cxn>
                <a:cxn ang="0">
                  <a:pos x="502" y="434"/>
                </a:cxn>
                <a:cxn ang="0">
                  <a:pos x="508" y="420"/>
                </a:cxn>
                <a:cxn ang="0">
                  <a:pos x="517" y="409"/>
                </a:cxn>
                <a:cxn ang="0">
                  <a:pos x="525" y="394"/>
                </a:cxn>
                <a:cxn ang="0">
                  <a:pos x="534" y="380"/>
                </a:cxn>
                <a:cxn ang="0">
                  <a:pos x="538" y="363"/>
                </a:cxn>
                <a:cxn ang="0">
                  <a:pos x="544" y="348"/>
                </a:cxn>
                <a:cxn ang="0">
                  <a:pos x="548" y="331"/>
                </a:cxn>
                <a:cxn ang="0">
                  <a:pos x="550" y="316"/>
                </a:cxn>
                <a:cxn ang="0">
                  <a:pos x="546" y="299"/>
                </a:cxn>
                <a:cxn ang="0">
                  <a:pos x="542" y="285"/>
                </a:cxn>
                <a:cxn ang="0">
                  <a:pos x="530" y="272"/>
                </a:cxn>
                <a:cxn ang="0">
                  <a:pos x="519" y="261"/>
                </a:cxn>
                <a:cxn ang="0">
                  <a:pos x="496" y="249"/>
                </a:cxn>
                <a:cxn ang="0">
                  <a:pos x="470" y="238"/>
                </a:cxn>
                <a:cxn ang="0">
                  <a:pos x="437" y="228"/>
                </a:cxn>
                <a:cxn ang="0">
                  <a:pos x="401" y="221"/>
                </a:cxn>
                <a:cxn ang="0">
                  <a:pos x="357" y="211"/>
                </a:cxn>
                <a:cxn ang="0">
                  <a:pos x="316" y="206"/>
                </a:cxn>
                <a:cxn ang="0">
                  <a:pos x="270" y="200"/>
                </a:cxn>
                <a:cxn ang="0">
                  <a:pos x="226" y="194"/>
                </a:cxn>
                <a:cxn ang="0">
                  <a:pos x="181" y="189"/>
                </a:cxn>
                <a:cxn ang="0">
                  <a:pos x="141" y="183"/>
                </a:cxn>
                <a:cxn ang="0">
                  <a:pos x="101" y="179"/>
                </a:cxn>
                <a:cxn ang="0">
                  <a:pos x="68" y="177"/>
                </a:cxn>
                <a:cxn ang="0">
                  <a:pos x="40" y="173"/>
                </a:cxn>
                <a:cxn ang="0">
                  <a:pos x="17" y="173"/>
                </a:cxn>
                <a:cxn ang="0">
                  <a:pos x="4" y="173"/>
                </a:cxn>
                <a:cxn ang="0">
                  <a:pos x="0" y="173"/>
                </a:cxn>
                <a:cxn ang="0">
                  <a:pos x="0" y="173"/>
                </a:cxn>
              </a:cxnLst>
              <a:rect l="0" t="0" r="r" b="b"/>
              <a:pathLst>
                <a:path w="724" h="457">
                  <a:moveTo>
                    <a:pt x="0" y="173"/>
                  </a:moveTo>
                  <a:lnTo>
                    <a:pt x="724" y="0"/>
                  </a:lnTo>
                  <a:lnTo>
                    <a:pt x="724" y="8"/>
                  </a:lnTo>
                  <a:lnTo>
                    <a:pt x="724" y="17"/>
                  </a:lnTo>
                  <a:lnTo>
                    <a:pt x="724" y="33"/>
                  </a:lnTo>
                  <a:lnTo>
                    <a:pt x="723" y="48"/>
                  </a:lnTo>
                  <a:lnTo>
                    <a:pt x="723" y="69"/>
                  </a:lnTo>
                  <a:lnTo>
                    <a:pt x="721" y="92"/>
                  </a:lnTo>
                  <a:lnTo>
                    <a:pt x="721" y="116"/>
                  </a:lnTo>
                  <a:lnTo>
                    <a:pt x="717" y="139"/>
                  </a:lnTo>
                  <a:lnTo>
                    <a:pt x="713" y="166"/>
                  </a:lnTo>
                  <a:lnTo>
                    <a:pt x="707" y="192"/>
                  </a:lnTo>
                  <a:lnTo>
                    <a:pt x="704" y="219"/>
                  </a:lnTo>
                  <a:lnTo>
                    <a:pt x="696" y="244"/>
                  </a:lnTo>
                  <a:lnTo>
                    <a:pt x="688" y="270"/>
                  </a:lnTo>
                  <a:lnTo>
                    <a:pt x="677" y="293"/>
                  </a:lnTo>
                  <a:lnTo>
                    <a:pt x="667" y="316"/>
                  </a:lnTo>
                  <a:lnTo>
                    <a:pt x="652" y="333"/>
                  </a:lnTo>
                  <a:lnTo>
                    <a:pt x="639" y="352"/>
                  </a:lnTo>
                  <a:lnTo>
                    <a:pt x="624" y="367"/>
                  </a:lnTo>
                  <a:lnTo>
                    <a:pt x="608" y="382"/>
                  </a:lnTo>
                  <a:lnTo>
                    <a:pt x="593" y="394"/>
                  </a:lnTo>
                  <a:lnTo>
                    <a:pt x="578" y="407"/>
                  </a:lnTo>
                  <a:lnTo>
                    <a:pt x="563" y="417"/>
                  </a:lnTo>
                  <a:lnTo>
                    <a:pt x="551" y="426"/>
                  </a:lnTo>
                  <a:lnTo>
                    <a:pt x="536" y="432"/>
                  </a:lnTo>
                  <a:lnTo>
                    <a:pt x="525" y="438"/>
                  </a:lnTo>
                  <a:lnTo>
                    <a:pt x="513" y="443"/>
                  </a:lnTo>
                  <a:lnTo>
                    <a:pt x="504" y="449"/>
                  </a:lnTo>
                  <a:lnTo>
                    <a:pt x="491" y="453"/>
                  </a:lnTo>
                  <a:lnTo>
                    <a:pt x="487" y="457"/>
                  </a:lnTo>
                  <a:lnTo>
                    <a:pt x="491" y="449"/>
                  </a:lnTo>
                  <a:lnTo>
                    <a:pt x="502" y="434"/>
                  </a:lnTo>
                  <a:lnTo>
                    <a:pt x="508" y="420"/>
                  </a:lnTo>
                  <a:lnTo>
                    <a:pt x="517" y="409"/>
                  </a:lnTo>
                  <a:lnTo>
                    <a:pt x="525" y="394"/>
                  </a:lnTo>
                  <a:lnTo>
                    <a:pt x="534" y="380"/>
                  </a:lnTo>
                  <a:lnTo>
                    <a:pt x="538" y="363"/>
                  </a:lnTo>
                  <a:lnTo>
                    <a:pt x="544" y="348"/>
                  </a:lnTo>
                  <a:lnTo>
                    <a:pt x="548" y="331"/>
                  </a:lnTo>
                  <a:lnTo>
                    <a:pt x="550" y="316"/>
                  </a:lnTo>
                  <a:lnTo>
                    <a:pt x="546" y="299"/>
                  </a:lnTo>
                  <a:lnTo>
                    <a:pt x="542" y="285"/>
                  </a:lnTo>
                  <a:lnTo>
                    <a:pt x="530" y="272"/>
                  </a:lnTo>
                  <a:lnTo>
                    <a:pt x="519" y="261"/>
                  </a:lnTo>
                  <a:lnTo>
                    <a:pt x="496" y="249"/>
                  </a:lnTo>
                  <a:lnTo>
                    <a:pt x="470" y="238"/>
                  </a:lnTo>
                  <a:lnTo>
                    <a:pt x="437" y="228"/>
                  </a:lnTo>
                  <a:lnTo>
                    <a:pt x="401" y="221"/>
                  </a:lnTo>
                  <a:lnTo>
                    <a:pt x="357" y="211"/>
                  </a:lnTo>
                  <a:lnTo>
                    <a:pt x="316" y="206"/>
                  </a:lnTo>
                  <a:lnTo>
                    <a:pt x="270" y="200"/>
                  </a:lnTo>
                  <a:lnTo>
                    <a:pt x="226" y="194"/>
                  </a:lnTo>
                  <a:lnTo>
                    <a:pt x="181" y="189"/>
                  </a:lnTo>
                  <a:lnTo>
                    <a:pt x="141" y="183"/>
                  </a:lnTo>
                  <a:lnTo>
                    <a:pt x="101" y="179"/>
                  </a:lnTo>
                  <a:lnTo>
                    <a:pt x="68" y="177"/>
                  </a:lnTo>
                  <a:lnTo>
                    <a:pt x="40" y="173"/>
                  </a:lnTo>
                  <a:lnTo>
                    <a:pt x="17" y="173"/>
                  </a:lnTo>
                  <a:lnTo>
                    <a:pt x="4" y="173"/>
                  </a:lnTo>
                  <a:lnTo>
                    <a:pt x="0" y="173"/>
                  </a:lnTo>
                  <a:lnTo>
                    <a:pt x="0" y="173"/>
                  </a:lnTo>
                  <a:close/>
                </a:path>
              </a:pathLst>
            </a:custGeom>
            <a:solidFill>
              <a:srgbClr val="FFFFFF"/>
            </a:solidFill>
            <a:ln w="9525">
              <a:noFill/>
              <a:round/>
              <a:headEnd/>
              <a:tailEnd/>
            </a:ln>
          </p:spPr>
          <p:txBody>
            <a:bodyPr>
              <a:prstTxWarp prst="textNoShape">
                <a:avLst/>
              </a:prstTxWarp>
            </a:bodyPr>
            <a:lstStyle/>
            <a:p>
              <a:endParaRPr lang="es-MX"/>
            </a:p>
          </p:txBody>
        </p:sp>
        <p:sp>
          <p:nvSpPr>
            <p:cNvPr id="324844" name="Freeform 236"/>
            <p:cNvSpPr>
              <a:spLocks/>
            </p:cNvSpPr>
            <p:nvPr/>
          </p:nvSpPr>
          <p:spPr bwMode="auto">
            <a:xfrm>
              <a:off x="4548" y="979"/>
              <a:ext cx="393" cy="64"/>
            </a:xfrm>
            <a:custGeom>
              <a:avLst/>
              <a:gdLst/>
              <a:ahLst/>
              <a:cxnLst>
                <a:cxn ang="0">
                  <a:pos x="706" y="2"/>
                </a:cxn>
                <a:cxn ang="0">
                  <a:pos x="736" y="0"/>
                </a:cxn>
                <a:cxn ang="0">
                  <a:pos x="763" y="10"/>
                </a:cxn>
                <a:cxn ang="0">
                  <a:pos x="778" y="27"/>
                </a:cxn>
                <a:cxn ang="0">
                  <a:pos x="785" y="57"/>
                </a:cxn>
                <a:cxn ang="0">
                  <a:pos x="763" y="82"/>
                </a:cxn>
                <a:cxn ang="0">
                  <a:pos x="736" y="95"/>
                </a:cxn>
                <a:cxn ang="0">
                  <a:pos x="692" y="103"/>
                </a:cxn>
                <a:cxn ang="0">
                  <a:pos x="647" y="112"/>
                </a:cxn>
                <a:cxn ang="0">
                  <a:pos x="599" y="120"/>
                </a:cxn>
                <a:cxn ang="0">
                  <a:pos x="554" y="124"/>
                </a:cxn>
                <a:cxn ang="0">
                  <a:pos x="506" y="128"/>
                </a:cxn>
                <a:cxn ang="0">
                  <a:pos x="457" y="128"/>
                </a:cxn>
                <a:cxn ang="0">
                  <a:pos x="407" y="130"/>
                </a:cxn>
                <a:cxn ang="0">
                  <a:pos x="356" y="130"/>
                </a:cxn>
                <a:cxn ang="0">
                  <a:pos x="316" y="128"/>
                </a:cxn>
                <a:cxn ang="0">
                  <a:pos x="282" y="126"/>
                </a:cxn>
                <a:cxn ang="0">
                  <a:pos x="236" y="124"/>
                </a:cxn>
                <a:cxn ang="0">
                  <a:pos x="185" y="122"/>
                </a:cxn>
                <a:cxn ang="0">
                  <a:pos x="131" y="120"/>
                </a:cxn>
                <a:cxn ang="0">
                  <a:pos x="82" y="116"/>
                </a:cxn>
                <a:cxn ang="0">
                  <a:pos x="38" y="112"/>
                </a:cxn>
                <a:cxn ang="0">
                  <a:pos x="8" y="109"/>
                </a:cxn>
                <a:cxn ang="0">
                  <a:pos x="19" y="99"/>
                </a:cxn>
                <a:cxn ang="0">
                  <a:pos x="71" y="88"/>
                </a:cxn>
                <a:cxn ang="0">
                  <a:pos x="135" y="84"/>
                </a:cxn>
                <a:cxn ang="0">
                  <a:pos x="206" y="84"/>
                </a:cxn>
                <a:cxn ang="0">
                  <a:pos x="280" y="84"/>
                </a:cxn>
                <a:cxn ang="0">
                  <a:pos x="350" y="84"/>
                </a:cxn>
                <a:cxn ang="0">
                  <a:pos x="417" y="82"/>
                </a:cxn>
                <a:cxn ang="0">
                  <a:pos x="472" y="76"/>
                </a:cxn>
                <a:cxn ang="0">
                  <a:pos x="508" y="71"/>
                </a:cxn>
                <a:cxn ang="0">
                  <a:pos x="533" y="67"/>
                </a:cxn>
                <a:cxn ang="0">
                  <a:pos x="557" y="63"/>
                </a:cxn>
                <a:cxn ang="0">
                  <a:pos x="584" y="59"/>
                </a:cxn>
                <a:cxn ang="0">
                  <a:pos x="609" y="53"/>
                </a:cxn>
                <a:cxn ang="0">
                  <a:pos x="631" y="44"/>
                </a:cxn>
                <a:cxn ang="0">
                  <a:pos x="654" y="31"/>
                </a:cxn>
                <a:cxn ang="0">
                  <a:pos x="675" y="17"/>
                </a:cxn>
                <a:cxn ang="0">
                  <a:pos x="689" y="10"/>
                </a:cxn>
              </a:cxnLst>
              <a:rect l="0" t="0" r="r" b="b"/>
              <a:pathLst>
                <a:path w="785" h="130">
                  <a:moveTo>
                    <a:pt x="689" y="10"/>
                  </a:moveTo>
                  <a:lnTo>
                    <a:pt x="706" y="2"/>
                  </a:lnTo>
                  <a:lnTo>
                    <a:pt x="721" y="2"/>
                  </a:lnTo>
                  <a:lnTo>
                    <a:pt x="736" y="0"/>
                  </a:lnTo>
                  <a:lnTo>
                    <a:pt x="753" y="6"/>
                  </a:lnTo>
                  <a:lnTo>
                    <a:pt x="763" y="10"/>
                  </a:lnTo>
                  <a:lnTo>
                    <a:pt x="772" y="19"/>
                  </a:lnTo>
                  <a:lnTo>
                    <a:pt x="778" y="27"/>
                  </a:lnTo>
                  <a:lnTo>
                    <a:pt x="785" y="38"/>
                  </a:lnTo>
                  <a:lnTo>
                    <a:pt x="785" y="57"/>
                  </a:lnTo>
                  <a:lnTo>
                    <a:pt x="774" y="76"/>
                  </a:lnTo>
                  <a:lnTo>
                    <a:pt x="763" y="82"/>
                  </a:lnTo>
                  <a:lnTo>
                    <a:pt x="753" y="90"/>
                  </a:lnTo>
                  <a:lnTo>
                    <a:pt x="736" y="95"/>
                  </a:lnTo>
                  <a:lnTo>
                    <a:pt x="717" y="99"/>
                  </a:lnTo>
                  <a:lnTo>
                    <a:pt x="692" y="103"/>
                  </a:lnTo>
                  <a:lnTo>
                    <a:pt x="670" y="109"/>
                  </a:lnTo>
                  <a:lnTo>
                    <a:pt x="647" y="112"/>
                  </a:lnTo>
                  <a:lnTo>
                    <a:pt x="624" y="118"/>
                  </a:lnTo>
                  <a:lnTo>
                    <a:pt x="599" y="120"/>
                  </a:lnTo>
                  <a:lnTo>
                    <a:pt x="576" y="122"/>
                  </a:lnTo>
                  <a:lnTo>
                    <a:pt x="554" y="124"/>
                  </a:lnTo>
                  <a:lnTo>
                    <a:pt x="531" y="128"/>
                  </a:lnTo>
                  <a:lnTo>
                    <a:pt x="506" y="128"/>
                  </a:lnTo>
                  <a:lnTo>
                    <a:pt x="481" y="128"/>
                  </a:lnTo>
                  <a:lnTo>
                    <a:pt x="457" y="128"/>
                  </a:lnTo>
                  <a:lnTo>
                    <a:pt x="434" y="130"/>
                  </a:lnTo>
                  <a:lnTo>
                    <a:pt x="407" y="130"/>
                  </a:lnTo>
                  <a:lnTo>
                    <a:pt x="382" y="130"/>
                  </a:lnTo>
                  <a:lnTo>
                    <a:pt x="356" y="130"/>
                  </a:lnTo>
                  <a:lnTo>
                    <a:pt x="331" y="130"/>
                  </a:lnTo>
                  <a:lnTo>
                    <a:pt x="316" y="128"/>
                  </a:lnTo>
                  <a:lnTo>
                    <a:pt x="301" y="128"/>
                  </a:lnTo>
                  <a:lnTo>
                    <a:pt x="282" y="126"/>
                  </a:lnTo>
                  <a:lnTo>
                    <a:pt x="261" y="126"/>
                  </a:lnTo>
                  <a:lnTo>
                    <a:pt x="236" y="124"/>
                  </a:lnTo>
                  <a:lnTo>
                    <a:pt x="211" y="124"/>
                  </a:lnTo>
                  <a:lnTo>
                    <a:pt x="185" y="122"/>
                  </a:lnTo>
                  <a:lnTo>
                    <a:pt x="160" y="122"/>
                  </a:lnTo>
                  <a:lnTo>
                    <a:pt x="131" y="120"/>
                  </a:lnTo>
                  <a:lnTo>
                    <a:pt x="107" y="118"/>
                  </a:lnTo>
                  <a:lnTo>
                    <a:pt x="82" y="116"/>
                  </a:lnTo>
                  <a:lnTo>
                    <a:pt x="61" y="114"/>
                  </a:lnTo>
                  <a:lnTo>
                    <a:pt x="38" y="112"/>
                  </a:lnTo>
                  <a:lnTo>
                    <a:pt x="23" y="111"/>
                  </a:lnTo>
                  <a:lnTo>
                    <a:pt x="8" y="109"/>
                  </a:lnTo>
                  <a:lnTo>
                    <a:pt x="0" y="109"/>
                  </a:lnTo>
                  <a:lnTo>
                    <a:pt x="19" y="99"/>
                  </a:lnTo>
                  <a:lnTo>
                    <a:pt x="44" y="93"/>
                  </a:lnTo>
                  <a:lnTo>
                    <a:pt x="71" y="88"/>
                  </a:lnTo>
                  <a:lnTo>
                    <a:pt x="103" y="86"/>
                  </a:lnTo>
                  <a:lnTo>
                    <a:pt x="135" y="84"/>
                  </a:lnTo>
                  <a:lnTo>
                    <a:pt x="169" y="84"/>
                  </a:lnTo>
                  <a:lnTo>
                    <a:pt x="206" y="84"/>
                  </a:lnTo>
                  <a:lnTo>
                    <a:pt x="244" y="84"/>
                  </a:lnTo>
                  <a:lnTo>
                    <a:pt x="280" y="84"/>
                  </a:lnTo>
                  <a:lnTo>
                    <a:pt x="316" y="84"/>
                  </a:lnTo>
                  <a:lnTo>
                    <a:pt x="350" y="84"/>
                  </a:lnTo>
                  <a:lnTo>
                    <a:pt x="386" y="84"/>
                  </a:lnTo>
                  <a:lnTo>
                    <a:pt x="417" y="82"/>
                  </a:lnTo>
                  <a:lnTo>
                    <a:pt x="447" y="80"/>
                  </a:lnTo>
                  <a:lnTo>
                    <a:pt x="472" y="76"/>
                  </a:lnTo>
                  <a:lnTo>
                    <a:pt x="496" y="72"/>
                  </a:lnTo>
                  <a:lnTo>
                    <a:pt x="508" y="71"/>
                  </a:lnTo>
                  <a:lnTo>
                    <a:pt x="521" y="69"/>
                  </a:lnTo>
                  <a:lnTo>
                    <a:pt x="533" y="67"/>
                  </a:lnTo>
                  <a:lnTo>
                    <a:pt x="546" y="67"/>
                  </a:lnTo>
                  <a:lnTo>
                    <a:pt x="557" y="63"/>
                  </a:lnTo>
                  <a:lnTo>
                    <a:pt x="571" y="61"/>
                  </a:lnTo>
                  <a:lnTo>
                    <a:pt x="584" y="59"/>
                  </a:lnTo>
                  <a:lnTo>
                    <a:pt x="597" y="57"/>
                  </a:lnTo>
                  <a:lnTo>
                    <a:pt x="609" y="53"/>
                  </a:lnTo>
                  <a:lnTo>
                    <a:pt x="620" y="50"/>
                  </a:lnTo>
                  <a:lnTo>
                    <a:pt x="631" y="44"/>
                  </a:lnTo>
                  <a:lnTo>
                    <a:pt x="643" y="38"/>
                  </a:lnTo>
                  <a:lnTo>
                    <a:pt x="654" y="31"/>
                  </a:lnTo>
                  <a:lnTo>
                    <a:pt x="664" y="25"/>
                  </a:lnTo>
                  <a:lnTo>
                    <a:pt x="675" y="17"/>
                  </a:lnTo>
                  <a:lnTo>
                    <a:pt x="689" y="10"/>
                  </a:lnTo>
                  <a:lnTo>
                    <a:pt x="689" y="10"/>
                  </a:lnTo>
                  <a:close/>
                </a:path>
              </a:pathLst>
            </a:custGeom>
            <a:solidFill>
              <a:srgbClr val="FFFFFF"/>
            </a:solidFill>
            <a:ln w="9525">
              <a:noFill/>
              <a:round/>
              <a:headEnd/>
              <a:tailEnd/>
            </a:ln>
          </p:spPr>
          <p:txBody>
            <a:bodyPr>
              <a:prstTxWarp prst="textNoShape">
                <a:avLst/>
              </a:prstTxWarp>
            </a:bodyPr>
            <a:lstStyle/>
            <a:p>
              <a:endParaRPr lang="es-MX"/>
            </a:p>
          </p:txBody>
        </p:sp>
        <p:sp>
          <p:nvSpPr>
            <p:cNvPr id="324845" name="Freeform 237"/>
            <p:cNvSpPr>
              <a:spLocks/>
            </p:cNvSpPr>
            <p:nvPr/>
          </p:nvSpPr>
          <p:spPr bwMode="auto">
            <a:xfrm>
              <a:off x="3963" y="1914"/>
              <a:ext cx="962" cy="307"/>
            </a:xfrm>
            <a:custGeom>
              <a:avLst/>
              <a:gdLst/>
              <a:ahLst/>
              <a:cxnLst>
                <a:cxn ang="0">
                  <a:pos x="63" y="70"/>
                </a:cxn>
                <a:cxn ang="0">
                  <a:pos x="169" y="173"/>
                </a:cxn>
                <a:cxn ang="0">
                  <a:pos x="287" y="266"/>
                </a:cxn>
                <a:cxn ang="0">
                  <a:pos x="407" y="340"/>
                </a:cxn>
                <a:cxn ang="0">
                  <a:pos x="534" y="403"/>
                </a:cxn>
                <a:cxn ang="0">
                  <a:pos x="635" y="412"/>
                </a:cxn>
                <a:cxn ang="0">
                  <a:pos x="656" y="348"/>
                </a:cxn>
                <a:cxn ang="0">
                  <a:pos x="660" y="279"/>
                </a:cxn>
                <a:cxn ang="0">
                  <a:pos x="656" y="207"/>
                </a:cxn>
                <a:cxn ang="0">
                  <a:pos x="652" y="138"/>
                </a:cxn>
                <a:cxn ang="0">
                  <a:pos x="665" y="72"/>
                </a:cxn>
                <a:cxn ang="0">
                  <a:pos x="696" y="51"/>
                </a:cxn>
                <a:cxn ang="0">
                  <a:pos x="709" y="146"/>
                </a:cxn>
                <a:cxn ang="0">
                  <a:pos x="723" y="291"/>
                </a:cxn>
                <a:cxn ang="0">
                  <a:pos x="768" y="416"/>
                </a:cxn>
                <a:cxn ang="0">
                  <a:pos x="844" y="502"/>
                </a:cxn>
                <a:cxn ang="0">
                  <a:pos x="970" y="540"/>
                </a:cxn>
                <a:cxn ang="0">
                  <a:pos x="1099" y="526"/>
                </a:cxn>
                <a:cxn ang="0">
                  <a:pos x="1145" y="524"/>
                </a:cxn>
                <a:cxn ang="0">
                  <a:pos x="1192" y="522"/>
                </a:cxn>
                <a:cxn ang="0">
                  <a:pos x="1240" y="521"/>
                </a:cxn>
                <a:cxn ang="0">
                  <a:pos x="1287" y="517"/>
                </a:cxn>
                <a:cxn ang="0">
                  <a:pos x="1333" y="515"/>
                </a:cxn>
                <a:cxn ang="0">
                  <a:pos x="1390" y="509"/>
                </a:cxn>
                <a:cxn ang="0">
                  <a:pos x="1523" y="492"/>
                </a:cxn>
                <a:cxn ang="0">
                  <a:pos x="1683" y="469"/>
                </a:cxn>
                <a:cxn ang="0">
                  <a:pos x="1827" y="450"/>
                </a:cxn>
                <a:cxn ang="0">
                  <a:pos x="1915" y="441"/>
                </a:cxn>
                <a:cxn ang="0">
                  <a:pos x="1852" y="464"/>
                </a:cxn>
                <a:cxn ang="0">
                  <a:pos x="1669" y="503"/>
                </a:cxn>
                <a:cxn ang="0">
                  <a:pos x="1441" y="545"/>
                </a:cxn>
                <a:cxn ang="0">
                  <a:pos x="1209" y="578"/>
                </a:cxn>
                <a:cxn ang="0">
                  <a:pos x="1025" y="604"/>
                </a:cxn>
                <a:cxn ang="0">
                  <a:pos x="935" y="612"/>
                </a:cxn>
                <a:cxn ang="0">
                  <a:pos x="901" y="606"/>
                </a:cxn>
                <a:cxn ang="0">
                  <a:pos x="867" y="600"/>
                </a:cxn>
                <a:cxn ang="0">
                  <a:pos x="835" y="595"/>
                </a:cxn>
                <a:cxn ang="0">
                  <a:pos x="791" y="585"/>
                </a:cxn>
                <a:cxn ang="0">
                  <a:pos x="665" y="530"/>
                </a:cxn>
                <a:cxn ang="0">
                  <a:pos x="491" y="450"/>
                </a:cxn>
                <a:cxn ang="0">
                  <a:pos x="319" y="359"/>
                </a:cxn>
                <a:cxn ang="0">
                  <a:pos x="164" y="245"/>
                </a:cxn>
                <a:cxn ang="0">
                  <a:pos x="48" y="108"/>
                </a:cxn>
                <a:cxn ang="0">
                  <a:pos x="0" y="0"/>
                </a:cxn>
              </a:cxnLst>
              <a:rect l="0" t="0" r="r" b="b"/>
              <a:pathLst>
                <a:path w="1924" h="614">
                  <a:moveTo>
                    <a:pt x="0" y="0"/>
                  </a:moveTo>
                  <a:lnTo>
                    <a:pt x="30" y="34"/>
                  </a:lnTo>
                  <a:lnTo>
                    <a:pt x="63" y="70"/>
                  </a:lnTo>
                  <a:lnTo>
                    <a:pt x="97" y="104"/>
                  </a:lnTo>
                  <a:lnTo>
                    <a:pt x="133" y="140"/>
                  </a:lnTo>
                  <a:lnTo>
                    <a:pt x="169" y="173"/>
                  </a:lnTo>
                  <a:lnTo>
                    <a:pt x="207" y="205"/>
                  </a:lnTo>
                  <a:lnTo>
                    <a:pt x="247" y="235"/>
                  </a:lnTo>
                  <a:lnTo>
                    <a:pt x="287" y="266"/>
                  </a:lnTo>
                  <a:lnTo>
                    <a:pt x="325" y="292"/>
                  </a:lnTo>
                  <a:lnTo>
                    <a:pt x="365" y="317"/>
                  </a:lnTo>
                  <a:lnTo>
                    <a:pt x="407" y="340"/>
                  </a:lnTo>
                  <a:lnTo>
                    <a:pt x="449" y="365"/>
                  </a:lnTo>
                  <a:lnTo>
                    <a:pt x="491" y="384"/>
                  </a:lnTo>
                  <a:lnTo>
                    <a:pt x="534" y="403"/>
                  </a:lnTo>
                  <a:lnTo>
                    <a:pt x="578" y="418"/>
                  </a:lnTo>
                  <a:lnTo>
                    <a:pt x="624" y="433"/>
                  </a:lnTo>
                  <a:lnTo>
                    <a:pt x="635" y="412"/>
                  </a:lnTo>
                  <a:lnTo>
                    <a:pt x="645" y="391"/>
                  </a:lnTo>
                  <a:lnTo>
                    <a:pt x="650" y="368"/>
                  </a:lnTo>
                  <a:lnTo>
                    <a:pt x="656" y="348"/>
                  </a:lnTo>
                  <a:lnTo>
                    <a:pt x="658" y="325"/>
                  </a:lnTo>
                  <a:lnTo>
                    <a:pt x="660" y="302"/>
                  </a:lnTo>
                  <a:lnTo>
                    <a:pt x="660" y="279"/>
                  </a:lnTo>
                  <a:lnTo>
                    <a:pt x="660" y="256"/>
                  </a:lnTo>
                  <a:lnTo>
                    <a:pt x="656" y="232"/>
                  </a:lnTo>
                  <a:lnTo>
                    <a:pt x="656" y="207"/>
                  </a:lnTo>
                  <a:lnTo>
                    <a:pt x="654" y="184"/>
                  </a:lnTo>
                  <a:lnTo>
                    <a:pt x="654" y="161"/>
                  </a:lnTo>
                  <a:lnTo>
                    <a:pt x="652" y="138"/>
                  </a:lnTo>
                  <a:lnTo>
                    <a:pt x="654" y="116"/>
                  </a:lnTo>
                  <a:lnTo>
                    <a:pt x="658" y="93"/>
                  </a:lnTo>
                  <a:lnTo>
                    <a:pt x="665" y="72"/>
                  </a:lnTo>
                  <a:lnTo>
                    <a:pt x="675" y="64"/>
                  </a:lnTo>
                  <a:lnTo>
                    <a:pt x="686" y="59"/>
                  </a:lnTo>
                  <a:lnTo>
                    <a:pt x="696" y="51"/>
                  </a:lnTo>
                  <a:lnTo>
                    <a:pt x="707" y="45"/>
                  </a:lnTo>
                  <a:lnTo>
                    <a:pt x="707" y="95"/>
                  </a:lnTo>
                  <a:lnTo>
                    <a:pt x="709" y="146"/>
                  </a:lnTo>
                  <a:lnTo>
                    <a:pt x="711" y="195"/>
                  </a:lnTo>
                  <a:lnTo>
                    <a:pt x="717" y="245"/>
                  </a:lnTo>
                  <a:lnTo>
                    <a:pt x="723" y="291"/>
                  </a:lnTo>
                  <a:lnTo>
                    <a:pt x="736" y="336"/>
                  </a:lnTo>
                  <a:lnTo>
                    <a:pt x="749" y="376"/>
                  </a:lnTo>
                  <a:lnTo>
                    <a:pt x="768" y="416"/>
                  </a:lnTo>
                  <a:lnTo>
                    <a:pt x="787" y="448"/>
                  </a:lnTo>
                  <a:lnTo>
                    <a:pt x="814" y="479"/>
                  </a:lnTo>
                  <a:lnTo>
                    <a:pt x="844" y="502"/>
                  </a:lnTo>
                  <a:lnTo>
                    <a:pt x="880" y="522"/>
                  </a:lnTo>
                  <a:lnTo>
                    <a:pt x="922" y="534"/>
                  </a:lnTo>
                  <a:lnTo>
                    <a:pt x="970" y="540"/>
                  </a:lnTo>
                  <a:lnTo>
                    <a:pt x="1023" y="538"/>
                  </a:lnTo>
                  <a:lnTo>
                    <a:pt x="1086" y="530"/>
                  </a:lnTo>
                  <a:lnTo>
                    <a:pt x="1099" y="526"/>
                  </a:lnTo>
                  <a:lnTo>
                    <a:pt x="1114" y="524"/>
                  </a:lnTo>
                  <a:lnTo>
                    <a:pt x="1128" y="524"/>
                  </a:lnTo>
                  <a:lnTo>
                    <a:pt x="1145" y="524"/>
                  </a:lnTo>
                  <a:lnTo>
                    <a:pt x="1160" y="522"/>
                  </a:lnTo>
                  <a:lnTo>
                    <a:pt x="1177" y="522"/>
                  </a:lnTo>
                  <a:lnTo>
                    <a:pt x="1192" y="522"/>
                  </a:lnTo>
                  <a:lnTo>
                    <a:pt x="1209" y="522"/>
                  </a:lnTo>
                  <a:lnTo>
                    <a:pt x="1224" y="521"/>
                  </a:lnTo>
                  <a:lnTo>
                    <a:pt x="1240" y="521"/>
                  </a:lnTo>
                  <a:lnTo>
                    <a:pt x="1255" y="519"/>
                  </a:lnTo>
                  <a:lnTo>
                    <a:pt x="1272" y="519"/>
                  </a:lnTo>
                  <a:lnTo>
                    <a:pt x="1287" y="517"/>
                  </a:lnTo>
                  <a:lnTo>
                    <a:pt x="1302" y="517"/>
                  </a:lnTo>
                  <a:lnTo>
                    <a:pt x="1318" y="515"/>
                  </a:lnTo>
                  <a:lnTo>
                    <a:pt x="1333" y="515"/>
                  </a:lnTo>
                  <a:lnTo>
                    <a:pt x="1340" y="513"/>
                  </a:lnTo>
                  <a:lnTo>
                    <a:pt x="1361" y="513"/>
                  </a:lnTo>
                  <a:lnTo>
                    <a:pt x="1390" y="509"/>
                  </a:lnTo>
                  <a:lnTo>
                    <a:pt x="1430" y="505"/>
                  </a:lnTo>
                  <a:lnTo>
                    <a:pt x="1474" y="498"/>
                  </a:lnTo>
                  <a:lnTo>
                    <a:pt x="1523" y="492"/>
                  </a:lnTo>
                  <a:lnTo>
                    <a:pt x="1574" y="484"/>
                  </a:lnTo>
                  <a:lnTo>
                    <a:pt x="1629" y="479"/>
                  </a:lnTo>
                  <a:lnTo>
                    <a:pt x="1683" y="469"/>
                  </a:lnTo>
                  <a:lnTo>
                    <a:pt x="1734" y="462"/>
                  </a:lnTo>
                  <a:lnTo>
                    <a:pt x="1783" y="456"/>
                  </a:lnTo>
                  <a:lnTo>
                    <a:pt x="1827" y="450"/>
                  </a:lnTo>
                  <a:lnTo>
                    <a:pt x="1863" y="445"/>
                  </a:lnTo>
                  <a:lnTo>
                    <a:pt x="1896" y="441"/>
                  </a:lnTo>
                  <a:lnTo>
                    <a:pt x="1915" y="441"/>
                  </a:lnTo>
                  <a:lnTo>
                    <a:pt x="1924" y="443"/>
                  </a:lnTo>
                  <a:lnTo>
                    <a:pt x="1892" y="452"/>
                  </a:lnTo>
                  <a:lnTo>
                    <a:pt x="1852" y="464"/>
                  </a:lnTo>
                  <a:lnTo>
                    <a:pt x="1799" y="477"/>
                  </a:lnTo>
                  <a:lnTo>
                    <a:pt x="1740" y="490"/>
                  </a:lnTo>
                  <a:lnTo>
                    <a:pt x="1669" y="503"/>
                  </a:lnTo>
                  <a:lnTo>
                    <a:pt x="1597" y="517"/>
                  </a:lnTo>
                  <a:lnTo>
                    <a:pt x="1519" y="530"/>
                  </a:lnTo>
                  <a:lnTo>
                    <a:pt x="1441" y="545"/>
                  </a:lnTo>
                  <a:lnTo>
                    <a:pt x="1361" y="557"/>
                  </a:lnTo>
                  <a:lnTo>
                    <a:pt x="1283" y="568"/>
                  </a:lnTo>
                  <a:lnTo>
                    <a:pt x="1209" y="578"/>
                  </a:lnTo>
                  <a:lnTo>
                    <a:pt x="1141" y="589"/>
                  </a:lnTo>
                  <a:lnTo>
                    <a:pt x="1078" y="597"/>
                  </a:lnTo>
                  <a:lnTo>
                    <a:pt x="1025" y="604"/>
                  </a:lnTo>
                  <a:lnTo>
                    <a:pt x="979" y="608"/>
                  </a:lnTo>
                  <a:lnTo>
                    <a:pt x="949" y="614"/>
                  </a:lnTo>
                  <a:lnTo>
                    <a:pt x="935" y="612"/>
                  </a:lnTo>
                  <a:lnTo>
                    <a:pt x="924" y="610"/>
                  </a:lnTo>
                  <a:lnTo>
                    <a:pt x="913" y="608"/>
                  </a:lnTo>
                  <a:lnTo>
                    <a:pt x="901" y="606"/>
                  </a:lnTo>
                  <a:lnTo>
                    <a:pt x="890" y="604"/>
                  </a:lnTo>
                  <a:lnTo>
                    <a:pt x="878" y="602"/>
                  </a:lnTo>
                  <a:lnTo>
                    <a:pt x="867" y="600"/>
                  </a:lnTo>
                  <a:lnTo>
                    <a:pt x="858" y="600"/>
                  </a:lnTo>
                  <a:lnTo>
                    <a:pt x="846" y="597"/>
                  </a:lnTo>
                  <a:lnTo>
                    <a:pt x="835" y="595"/>
                  </a:lnTo>
                  <a:lnTo>
                    <a:pt x="823" y="593"/>
                  </a:lnTo>
                  <a:lnTo>
                    <a:pt x="812" y="591"/>
                  </a:lnTo>
                  <a:lnTo>
                    <a:pt x="791" y="585"/>
                  </a:lnTo>
                  <a:lnTo>
                    <a:pt x="774" y="581"/>
                  </a:lnTo>
                  <a:lnTo>
                    <a:pt x="721" y="555"/>
                  </a:lnTo>
                  <a:lnTo>
                    <a:pt x="665" y="530"/>
                  </a:lnTo>
                  <a:lnTo>
                    <a:pt x="608" y="503"/>
                  </a:lnTo>
                  <a:lnTo>
                    <a:pt x="551" y="479"/>
                  </a:lnTo>
                  <a:lnTo>
                    <a:pt x="491" y="450"/>
                  </a:lnTo>
                  <a:lnTo>
                    <a:pt x="434" y="422"/>
                  </a:lnTo>
                  <a:lnTo>
                    <a:pt x="375" y="391"/>
                  </a:lnTo>
                  <a:lnTo>
                    <a:pt x="319" y="359"/>
                  </a:lnTo>
                  <a:lnTo>
                    <a:pt x="262" y="323"/>
                  </a:lnTo>
                  <a:lnTo>
                    <a:pt x="213" y="285"/>
                  </a:lnTo>
                  <a:lnTo>
                    <a:pt x="164" y="245"/>
                  </a:lnTo>
                  <a:lnTo>
                    <a:pt x="120" y="203"/>
                  </a:lnTo>
                  <a:lnTo>
                    <a:pt x="80" y="156"/>
                  </a:lnTo>
                  <a:lnTo>
                    <a:pt x="48" y="108"/>
                  </a:lnTo>
                  <a:lnTo>
                    <a:pt x="19" y="55"/>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grpSp>
      <p:grpSp>
        <p:nvGrpSpPr>
          <p:cNvPr id="11" name="Group 238"/>
          <p:cNvGrpSpPr>
            <a:grpSpLocks/>
          </p:cNvGrpSpPr>
          <p:nvPr/>
        </p:nvGrpSpPr>
        <p:grpSpPr bwMode="auto">
          <a:xfrm>
            <a:off x="692150" y="3838575"/>
            <a:ext cx="1797050" cy="1250950"/>
            <a:chOff x="3544" y="906"/>
            <a:chExt cx="1960" cy="1364"/>
          </a:xfrm>
        </p:grpSpPr>
        <p:sp>
          <p:nvSpPr>
            <p:cNvPr id="324847" name="Freeform 239"/>
            <p:cNvSpPr>
              <a:spLocks/>
            </p:cNvSpPr>
            <p:nvPr/>
          </p:nvSpPr>
          <p:spPr bwMode="auto">
            <a:xfrm>
              <a:off x="3718" y="916"/>
              <a:ext cx="1781" cy="1297"/>
            </a:xfrm>
            <a:custGeom>
              <a:avLst/>
              <a:gdLst/>
              <a:ahLst/>
              <a:cxnLst>
                <a:cxn ang="0">
                  <a:pos x="1810" y="11"/>
                </a:cxn>
                <a:cxn ang="0">
                  <a:pos x="2204" y="44"/>
                </a:cxn>
                <a:cxn ang="0">
                  <a:pos x="2584" y="123"/>
                </a:cxn>
                <a:cxn ang="0">
                  <a:pos x="2883" y="283"/>
                </a:cxn>
                <a:cxn ang="0">
                  <a:pos x="3029" y="568"/>
                </a:cxn>
                <a:cxn ang="0">
                  <a:pos x="2972" y="865"/>
                </a:cxn>
                <a:cxn ang="0">
                  <a:pos x="2868" y="901"/>
                </a:cxn>
                <a:cxn ang="0">
                  <a:pos x="2759" y="908"/>
                </a:cxn>
                <a:cxn ang="0">
                  <a:pos x="2651" y="903"/>
                </a:cxn>
                <a:cxn ang="0">
                  <a:pos x="2542" y="901"/>
                </a:cxn>
                <a:cxn ang="0">
                  <a:pos x="2436" y="920"/>
                </a:cxn>
                <a:cxn ang="0">
                  <a:pos x="2643" y="1235"/>
                </a:cxn>
                <a:cxn ang="0">
                  <a:pos x="2984" y="1435"/>
                </a:cxn>
                <a:cxn ang="0">
                  <a:pos x="3324" y="1593"/>
                </a:cxn>
                <a:cxn ang="0">
                  <a:pos x="3541" y="1789"/>
                </a:cxn>
                <a:cxn ang="0">
                  <a:pos x="3501" y="2098"/>
                </a:cxn>
                <a:cxn ang="0">
                  <a:pos x="3337" y="2281"/>
                </a:cxn>
                <a:cxn ang="0">
                  <a:pos x="3235" y="2313"/>
                </a:cxn>
                <a:cxn ang="0">
                  <a:pos x="3138" y="2326"/>
                </a:cxn>
                <a:cxn ang="0">
                  <a:pos x="3031" y="2323"/>
                </a:cxn>
                <a:cxn ang="0">
                  <a:pos x="2919" y="2315"/>
                </a:cxn>
                <a:cxn ang="0">
                  <a:pos x="2740" y="2311"/>
                </a:cxn>
                <a:cxn ang="0">
                  <a:pos x="2461" y="2357"/>
                </a:cxn>
                <a:cxn ang="0">
                  <a:pos x="2176" y="2444"/>
                </a:cxn>
                <a:cxn ang="0">
                  <a:pos x="1886" y="2537"/>
                </a:cxn>
                <a:cxn ang="0">
                  <a:pos x="1603" y="2591"/>
                </a:cxn>
                <a:cxn ang="0">
                  <a:pos x="1335" y="2570"/>
                </a:cxn>
                <a:cxn ang="0">
                  <a:pos x="1082" y="2469"/>
                </a:cxn>
                <a:cxn ang="0">
                  <a:pos x="818" y="2317"/>
                </a:cxn>
                <a:cxn ang="0">
                  <a:pos x="601" y="2121"/>
                </a:cxn>
                <a:cxn ang="0">
                  <a:pos x="493" y="1887"/>
                </a:cxn>
                <a:cxn ang="0">
                  <a:pos x="552" y="1619"/>
                </a:cxn>
                <a:cxn ang="0">
                  <a:pos x="594" y="1517"/>
                </a:cxn>
                <a:cxn ang="0">
                  <a:pos x="542" y="1500"/>
                </a:cxn>
                <a:cxn ang="0">
                  <a:pos x="512" y="1492"/>
                </a:cxn>
                <a:cxn ang="0">
                  <a:pos x="419" y="1469"/>
                </a:cxn>
                <a:cxn ang="0">
                  <a:pos x="236" y="1367"/>
                </a:cxn>
                <a:cxn ang="0">
                  <a:pos x="86" y="1209"/>
                </a:cxn>
                <a:cxn ang="0">
                  <a:pos x="6" y="1030"/>
                </a:cxn>
                <a:cxn ang="0">
                  <a:pos x="31" y="857"/>
                </a:cxn>
                <a:cxn ang="0">
                  <a:pos x="202" y="730"/>
                </a:cxn>
                <a:cxn ang="0">
                  <a:pos x="244" y="471"/>
                </a:cxn>
                <a:cxn ang="0">
                  <a:pos x="422" y="310"/>
                </a:cxn>
                <a:cxn ang="0">
                  <a:pos x="681" y="209"/>
                </a:cxn>
                <a:cxn ang="0">
                  <a:pos x="972" y="140"/>
                </a:cxn>
                <a:cxn ang="0">
                  <a:pos x="1238" y="63"/>
                </a:cxn>
                <a:cxn ang="0">
                  <a:pos x="1339" y="25"/>
                </a:cxn>
                <a:cxn ang="0">
                  <a:pos x="1388" y="15"/>
                </a:cxn>
                <a:cxn ang="0">
                  <a:pos x="1453" y="11"/>
                </a:cxn>
                <a:cxn ang="0">
                  <a:pos x="1510" y="6"/>
                </a:cxn>
                <a:cxn ang="0">
                  <a:pos x="1558" y="2"/>
                </a:cxn>
                <a:cxn ang="0">
                  <a:pos x="1578" y="0"/>
                </a:cxn>
              </a:cxnLst>
              <a:rect l="0" t="0" r="r" b="b"/>
              <a:pathLst>
                <a:path w="3562" h="2594">
                  <a:moveTo>
                    <a:pt x="1578" y="0"/>
                  </a:moveTo>
                  <a:lnTo>
                    <a:pt x="1689" y="6"/>
                  </a:lnTo>
                  <a:lnTo>
                    <a:pt x="1810" y="11"/>
                  </a:lnTo>
                  <a:lnTo>
                    <a:pt x="1938" y="19"/>
                  </a:lnTo>
                  <a:lnTo>
                    <a:pt x="2071" y="30"/>
                  </a:lnTo>
                  <a:lnTo>
                    <a:pt x="2204" y="44"/>
                  </a:lnTo>
                  <a:lnTo>
                    <a:pt x="2335" y="63"/>
                  </a:lnTo>
                  <a:lnTo>
                    <a:pt x="2463" y="87"/>
                  </a:lnTo>
                  <a:lnTo>
                    <a:pt x="2584" y="123"/>
                  </a:lnTo>
                  <a:lnTo>
                    <a:pt x="2696" y="165"/>
                  </a:lnTo>
                  <a:lnTo>
                    <a:pt x="2797" y="218"/>
                  </a:lnTo>
                  <a:lnTo>
                    <a:pt x="2883" y="283"/>
                  </a:lnTo>
                  <a:lnTo>
                    <a:pt x="2953" y="363"/>
                  </a:lnTo>
                  <a:lnTo>
                    <a:pt x="3003" y="456"/>
                  </a:lnTo>
                  <a:lnTo>
                    <a:pt x="3029" y="568"/>
                  </a:lnTo>
                  <a:lnTo>
                    <a:pt x="3031" y="696"/>
                  </a:lnTo>
                  <a:lnTo>
                    <a:pt x="3008" y="844"/>
                  </a:lnTo>
                  <a:lnTo>
                    <a:pt x="2972" y="865"/>
                  </a:lnTo>
                  <a:lnTo>
                    <a:pt x="2938" y="880"/>
                  </a:lnTo>
                  <a:lnTo>
                    <a:pt x="2902" y="891"/>
                  </a:lnTo>
                  <a:lnTo>
                    <a:pt x="2868" y="901"/>
                  </a:lnTo>
                  <a:lnTo>
                    <a:pt x="2831" y="905"/>
                  </a:lnTo>
                  <a:lnTo>
                    <a:pt x="2795" y="908"/>
                  </a:lnTo>
                  <a:lnTo>
                    <a:pt x="2759" y="908"/>
                  </a:lnTo>
                  <a:lnTo>
                    <a:pt x="2725" y="908"/>
                  </a:lnTo>
                  <a:lnTo>
                    <a:pt x="2687" y="905"/>
                  </a:lnTo>
                  <a:lnTo>
                    <a:pt x="2651" y="903"/>
                  </a:lnTo>
                  <a:lnTo>
                    <a:pt x="2615" y="901"/>
                  </a:lnTo>
                  <a:lnTo>
                    <a:pt x="2579" y="901"/>
                  </a:lnTo>
                  <a:lnTo>
                    <a:pt x="2542" y="901"/>
                  </a:lnTo>
                  <a:lnTo>
                    <a:pt x="2506" y="905"/>
                  </a:lnTo>
                  <a:lnTo>
                    <a:pt x="2470" y="908"/>
                  </a:lnTo>
                  <a:lnTo>
                    <a:pt x="2436" y="920"/>
                  </a:lnTo>
                  <a:lnTo>
                    <a:pt x="2482" y="1041"/>
                  </a:lnTo>
                  <a:lnTo>
                    <a:pt x="2552" y="1148"/>
                  </a:lnTo>
                  <a:lnTo>
                    <a:pt x="2643" y="1235"/>
                  </a:lnTo>
                  <a:lnTo>
                    <a:pt x="2750" y="1313"/>
                  </a:lnTo>
                  <a:lnTo>
                    <a:pt x="2862" y="1376"/>
                  </a:lnTo>
                  <a:lnTo>
                    <a:pt x="2984" y="1435"/>
                  </a:lnTo>
                  <a:lnTo>
                    <a:pt x="3103" y="1488"/>
                  </a:lnTo>
                  <a:lnTo>
                    <a:pt x="3219" y="1541"/>
                  </a:lnTo>
                  <a:lnTo>
                    <a:pt x="3324" y="1593"/>
                  </a:lnTo>
                  <a:lnTo>
                    <a:pt x="3417" y="1650"/>
                  </a:lnTo>
                  <a:lnTo>
                    <a:pt x="3489" y="1712"/>
                  </a:lnTo>
                  <a:lnTo>
                    <a:pt x="3541" y="1789"/>
                  </a:lnTo>
                  <a:lnTo>
                    <a:pt x="3562" y="1874"/>
                  </a:lnTo>
                  <a:lnTo>
                    <a:pt x="3550" y="1977"/>
                  </a:lnTo>
                  <a:lnTo>
                    <a:pt x="3501" y="2098"/>
                  </a:lnTo>
                  <a:lnTo>
                    <a:pt x="3411" y="2243"/>
                  </a:lnTo>
                  <a:lnTo>
                    <a:pt x="3371" y="2264"/>
                  </a:lnTo>
                  <a:lnTo>
                    <a:pt x="3337" y="2281"/>
                  </a:lnTo>
                  <a:lnTo>
                    <a:pt x="3303" y="2294"/>
                  </a:lnTo>
                  <a:lnTo>
                    <a:pt x="3269" y="2307"/>
                  </a:lnTo>
                  <a:lnTo>
                    <a:pt x="3235" y="2313"/>
                  </a:lnTo>
                  <a:lnTo>
                    <a:pt x="3202" y="2321"/>
                  </a:lnTo>
                  <a:lnTo>
                    <a:pt x="3170" y="2323"/>
                  </a:lnTo>
                  <a:lnTo>
                    <a:pt x="3138" y="2326"/>
                  </a:lnTo>
                  <a:lnTo>
                    <a:pt x="3101" y="2325"/>
                  </a:lnTo>
                  <a:lnTo>
                    <a:pt x="3067" y="2325"/>
                  </a:lnTo>
                  <a:lnTo>
                    <a:pt x="3031" y="2323"/>
                  </a:lnTo>
                  <a:lnTo>
                    <a:pt x="2997" y="2321"/>
                  </a:lnTo>
                  <a:lnTo>
                    <a:pt x="2957" y="2317"/>
                  </a:lnTo>
                  <a:lnTo>
                    <a:pt x="2919" y="2315"/>
                  </a:lnTo>
                  <a:lnTo>
                    <a:pt x="2877" y="2315"/>
                  </a:lnTo>
                  <a:lnTo>
                    <a:pt x="2833" y="2315"/>
                  </a:lnTo>
                  <a:lnTo>
                    <a:pt x="2740" y="2311"/>
                  </a:lnTo>
                  <a:lnTo>
                    <a:pt x="2649" y="2319"/>
                  </a:lnTo>
                  <a:lnTo>
                    <a:pt x="2554" y="2334"/>
                  </a:lnTo>
                  <a:lnTo>
                    <a:pt x="2461" y="2357"/>
                  </a:lnTo>
                  <a:lnTo>
                    <a:pt x="2366" y="2382"/>
                  </a:lnTo>
                  <a:lnTo>
                    <a:pt x="2271" y="2412"/>
                  </a:lnTo>
                  <a:lnTo>
                    <a:pt x="2176" y="2444"/>
                  </a:lnTo>
                  <a:lnTo>
                    <a:pt x="2080" y="2479"/>
                  </a:lnTo>
                  <a:lnTo>
                    <a:pt x="1983" y="2507"/>
                  </a:lnTo>
                  <a:lnTo>
                    <a:pt x="1886" y="2537"/>
                  </a:lnTo>
                  <a:lnTo>
                    <a:pt x="1791" y="2560"/>
                  </a:lnTo>
                  <a:lnTo>
                    <a:pt x="1698" y="2581"/>
                  </a:lnTo>
                  <a:lnTo>
                    <a:pt x="1603" y="2591"/>
                  </a:lnTo>
                  <a:lnTo>
                    <a:pt x="1512" y="2594"/>
                  </a:lnTo>
                  <a:lnTo>
                    <a:pt x="1421" y="2587"/>
                  </a:lnTo>
                  <a:lnTo>
                    <a:pt x="1335" y="2570"/>
                  </a:lnTo>
                  <a:lnTo>
                    <a:pt x="1255" y="2541"/>
                  </a:lnTo>
                  <a:lnTo>
                    <a:pt x="1172" y="2509"/>
                  </a:lnTo>
                  <a:lnTo>
                    <a:pt x="1082" y="2469"/>
                  </a:lnTo>
                  <a:lnTo>
                    <a:pt x="995" y="2425"/>
                  </a:lnTo>
                  <a:lnTo>
                    <a:pt x="903" y="2374"/>
                  </a:lnTo>
                  <a:lnTo>
                    <a:pt x="818" y="2317"/>
                  </a:lnTo>
                  <a:lnTo>
                    <a:pt x="738" y="2256"/>
                  </a:lnTo>
                  <a:lnTo>
                    <a:pt x="666" y="2193"/>
                  </a:lnTo>
                  <a:lnTo>
                    <a:pt x="601" y="2121"/>
                  </a:lnTo>
                  <a:lnTo>
                    <a:pt x="548" y="2047"/>
                  </a:lnTo>
                  <a:lnTo>
                    <a:pt x="512" y="1967"/>
                  </a:lnTo>
                  <a:lnTo>
                    <a:pt x="493" y="1887"/>
                  </a:lnTo>
                  <a:lnTo>
                    <a:pt x="489" y="1800"/>
                  </a:lnTo>
                  <a:lnTo>
                    <a:pt x="510" y="1711"/>
                  </a:lnTo>
                  <a:lnTo>
                    <a:pt x="552" y="1619"/>
                  </a:lnTo>
                  <a:lnTo>
                    <a:pt x="624" y="1524"/>
                  </a:lnTo>
                  <a:lnTo>
                    <a:pt x="609" y="1520"/>
                  </a:lnTo>
                  <a:lnTo>
                    <a:pt x="594" y="1517"/>
                  </a:lnTo>
                  <a:lnTo>
                    <a:pt x="575" y="1511"/>
                  </a:lnTo>
                  <a:lnTo>
                    <a:pt x="556" y="1505"/>
                  </a:lnTo>
                  <a:lnTo>
                    <a:pt x="542" y="1500"/>
                  </a:lnTo>
                  <a:lnTo>
                    <a:pt x="531" y="1498"/>
                  </a:lnTo>
                  <a:lnTo>
                    <a:pt x="521" y="1494"/>
                  </a:lnTo>
                  <a:lnTo>
                    <a:pt x="512" y="1492"/>
                  </a:lnTo>
                  <a:lnTo>
                    <a:pt x="495" y="1488"/>
                  </a:lnTo>
                  <a:lnTo>
                    <a:pt x="481" y="1488"/>
                  </a:lnTo>
                  <a:lnTo>
                    <a:pt x="419" y="1469"/>
                  </a:lnTo>
                  <a:lnTo>
                    <a:pt x="356" y="1443"/>
                  </a:lnTo>
                  <a:lnTo>
                    <a:pt x="293" y="1406"/>
                  </a:lnTo>
                  <a:lnTo>
                    <a:pt x="236" y="1367"/>
                  </a:lnTo>
                  <a:lnTo>
                    <a:pt x="179" y="1317"/>
                  </a:lnTo>
                  <a:lnTo>
                    <a:pt x="130" y="1266"/>
                  </a:lnTo>
                  <a:lnTo>
                    <a:pt x="86" y="1209"/>
                  </a:lnTo>
                  <a:lnTo>
                    <a:pt x="52" y="1152"/>
                  </a:lnTo>
                  <a:lnTo>
                    <a:pt x="23" y="1091"/>
                  </a:lnTo>
                  <a:lnTo>
                    <a:pt x="6" y="1030"/>
                  </a:lnTo>
                  <a:lnTo>
                    <a:pt x="0" y="969"/>
                  </a:lnTo>
                  <a:lnTo>
                    <a:pt x="10" y="912"/>
                  </a:lnTo>
                  <a:lnTo>
                    <a:pt x="31" y="857"/>
                  </a:lnTo>
                  <a:lnTo>
                    <a:pt x="71" y="810"/>
                  </a:lnTo>
                  <a:lnTo>
                    <a:pt x="126" y="764"/>
                  </a:lnTo>
                  <a:lnTo>
                    <a:pt x="202" y="730"/>
                  </a:lnTo>
                  <a:lnTo>
                    <a:pt x="196" y="631"/>
                  </a:lnTo>
                  <a:lnTo>
                    <a:pt x="211" y="545"/>
                  </a:lnTo>
                  <a:lnTo>
                    <a:pt x="244" y="471"/>
                  </a:lnTo>
                  <a:lnTo>
                    <a:pt x="291" y="408"/>
                  </a:lnTo>
                  <a:lnTo>
                    <a:pt x="350" y="355"/>
                  </a:lnTo>
                  <a:lnTo>
                    <a:pt x="422" y="310"/>
                  </a:lnTo>
                  <a:lnTo>
                    <a:pt x="502" y="270"/>
                  </a:lnTo>
                  <a:lnTo>
                    <a:pt x="592" y="239"/>
                  </a:lnTo>
                  <a:lnTo>
                    <a:pt x="681" y="209"/>
                  </a:lnTo>
                  <a:lnTo>
                    <a:pt x="778" y="186"/>
                  </a:lnTo>
                  <a:lnTo>
                    <a:pt x="875" y="161"/>
                  </a:lnTo>
                  <a:lnTo>
                    <a:pt x="972" y="140"/>
                  </a:lnTo>
                  <a:lnTo>
                    <a:pt x="1065" y="116"/>
                  </a:lnTo>
                  <a:lnTo>
                    <a:pt x="1154" y="91"/>
                  </a:lnTo>
                  <a:lnTo>
                    <a:pt x="1238" y="63"/>
                  </a:lnTo>
                  <a:lnTo>
                    <a:pt x="1314" y="30"/>
                  </a:lnTo>
                  <a:lnTo>
                    <a:pt x="1324" y="26"/>
                  </a:lnTo>
                  <a:lnTo>
                    <a:pt x="1339" y="25"/>
                  </a:lnTo>
                  <a:lnTo>
                    <a:pt x="1354" y="21"/>
                  </a:lnTo>
                  <a:lnTo>
                    <a:pt x="1371" y="19"/>
                  </a:lnTo>
                  <a:lnTo>
                    <a:pt x="1388" y="15"/>
                  </a:lnTo>
                  <a:lnTo>
                    <a:pt x="1409" y="15"/>
                  </a:lnTo>
                  <a:lnTo>
                    <a:pt x="1430" y="11"/>
                  </a:lnTo>
                  <a:lnTo>
                    <a:pt x="1453" y="11"/>
                  </a:lnTo>
                  <a:lnTo>
                    <a:pt x="1472" y="9"/>
                  </a:lnTo>
                  <a:lnTo>
                    <a:pt x="1491" y="7"/>
                  </a:lnTo>
                  <a:lnTo>
                    <a:pt x="1510" y="6"/>
                  </a:lnTo>
                  <a:lnTo>
                    <a:pt x="1529" y="6"/>
                  </a:lnTo>
                  <a:lnTo>
                    <a:pt x="1544" y="4"/>
                  </a:lnTo>
                  <a:lnTo>
                    <a:pt x="1558" y="2"/>
                  </a:lnTo>
                  <a:lnTo>
                    <a:pt x="1569" y="0"/>
                  </a:lnTo>
                  <a:lnTo>
                    <a:pt x="1578" y="0"/>
                  </a:lnTo>
                  <a:lnTo>
                    <a:pt x="1578" y="0"/>
                  </a:lnTo>
                  <a:close/>
                </a:path>
              </a:pathLst>
            </a:custGeom>
            <a:solidFill>
              <a:srgbClr val="D9E1E6"/>
            </a:solidFill>
            <a:ln w="9525">
              <a:noFill/>
              <a:round/>
              <a:headEnd/>
              <a:tailEnd/>
            </a:ln>
          </p:spPr>
          <p:txBody>
            <a:bodyPr>
              <a:prstTxWarp prst="textNoShape">
                <a:avLst/>
              </a:prstTxWarp>
            </a:bodyPr>
            <a:lstStyle/>
            <a:p>
              <a:endParaRPr lang="es-MX"/>
            </a:p>
          </p:txBody>
        </p:sp>
        <p:sp>
          <p:nvSpPr>
            <p:cNvPr id="324848" name="Freeform 240"/>
            <p:cNvSpPr>
              <a:spLocks/>
            </p:cNvSpPr>
            <p:nvPr/>
          </p:nvSpPr>
          <p:spPr bwMode="auto">
            <a:xfrm>
              <a:off x="4446" y="1296"/>
              <a:ext cx="574" cy="514"/>
            </a:xfrm>
            <a:custGeom>
              <a:avLst/>
              <a:gdLst/>
              <a:ahLst/>
              <a:cxnLst>
                <a:cxn ang="0">
                  <a:pos x="439" y="0"/>
                </a:cxn>
                <a:cxn ang="0">
                  <a:pos x="604" y="27"/>
                </a:cxn>
                <a:cxn ang="0">
                  <a:pos x="762" y="95"/>
                </a:cxn>
                <a:cxn ang="0">
                  <a:pos x="901" y="190"/>
                </a:cxn>
                <a:cxn ang="0">
                  <a:pos x="1028" y="316"/>
                </a:cxn>
                <a:cxn ang="0">
                  <a:pos x="1112" y="432"/>
                </a:cxn>
                <a:cxn ang="0">
                  <a:pos x="1131" y="502"/>
                </a:cxn>
                <a:cxn ang="0">
                  <a:pos x="1143" y="578"/>
                </a:cxn>
                <a:cxn ang="0">
                  <a:pos x="1144" y="643"/>
                </a:cxn>
                <a:cxn ang="0">
                  <a:pos x="1118" y="675"/>
                </a:cxn>
                <a:cxn ang="0">
                  <a:pos x="1061" y="667"/>
                </a:cxn>
                <a:cxn ang="0">
                  <a:pos x="971" y="646"/>
                </a:cxn>
                <a:cxn ang="0">
                  <a:pos x="909" y="610"/>
                </a:cxn>
                <a:cxn ang="0">
                  <a:pos x="859" y="557"/>
                </a:cxn>
                <a:cxn ang="0">
                  <a:pos x="819" y="498"/>
                </a:cxn>
                <a:cxn ang="0">
                  <a:pos x="776" y="430"/>
                </a:cxn>
                <a:cxn ang="0">
                  <a:pos x="688" y="327"/>
                </a:cxn>
                <a:cxn ang="0">
                  <a:pos x="566" y="270"/>
                </a:cxn>
                <a:cxn ang="0">
                  <a:pos x="454" y="281"/>
                </a:cxn>
                <a:cxn ang="0">
                  <a:pos x="372" y="348"/>
                </a:cxn>
                <a:cxn ang="0">
                  <a:pos x="352" y="468"/>
                </a:cxn>
                <a:cxn ang="0">
                  <a:pos x="403" y="595"/>
                </a:cxn>
                <a:cxn ang="0">
                  <a:pos x="471" y="650"/>
                </a:cxn>
                <a:cxn ang="0">
                  <a:pos x="551" y="675"/>
                </a:cxn>
                <a:cxn ang="0">
                  <a:pos x="641" y="683"/>
                </a:cxn>
                <a:cxn ang="0">
                  <a:pos x="732" y="673"/>
                </a:cxn>
                <a:cxn ang="0">
                  <a:pos x="829" y="658"/>
                </a:cxn>
                <a:cxn ang="0">
                  <a:pos x="882" y="715"/>
                </a:cxn>
                <a:cxn ang="0">
                  <a:pos x="966" y="772"/>
                </a:cxn>
                <a:cxn ang="0">
                  <a:pos x="1036" y="827"/>
                </a:cxn>
                <a:cxn ang="0">
                  <a:pos x="1068" y="880"/>
                </a:cxn>
                <a:cxn ang="0">
                  <a:pos x="1027" y="932"/>
                </a:cxn>
                <a:cxn ang="0">
                  <a:pos x="958" y="964"/>
                </a:cxn>
                <a:cxn ang="0">
                  <a:pos x="909" y="983"/>
                </a:cxn>
                <a:cxn ang="0">
                  <a:pos x="857" y="1002"/>
                </a:cxn>
                <a:cxn ang="0">
                  <a:pos x="802" y="1013"/>
                </a:cxn>
                <a:cxn ang="0">
                  <a:pos x="749" y="1023"/>
                </a:cxn>
                <a:cxn ang="0">
                  <a:pos x="707" y="1027"/>
                </a:cxn>
                <a:cxn ang="0">
                  <a:pos x="679" y="1027"/>
                </a:cxn>
                <a:cxn ang="0">
                  <a:pos x="587" y="1023"/>
                </a:cxn>
                <a:cxn ang="0">
                  <a:pos x="407" y="987"/>
                </a:cxn>
                <a:cxn ang="0">
                  <a:pos x="237" y="903"/>
                </a:cxn>
                <a:cxn ang="0">
                  <a:pos x="101" y="783"/>
                </a:cxn>
                <a:cxn ang="0">
                  <a:pos x="15" y="624"/>
                </a:cxn>
                <a:cxn ang="0">
                  <a:pos x="7" y="435"/>
                </a:cxn>
                <a:cxn ang="0">
                  <a:pos x="13" y="321"/>
                </a:cxn>
                <a:cxn ang="0">
                  <a:pos x="49" y="221"/>
                </a:cxn>
                <a:cxn ang="0">
                  <a:pos x="108" y="135"/>
                </a:cxn>
                <a:cxn ang="0">
                  <a:pos x="190" y="65"/>
                </a:cxn>
                <a:cxn ang="0">
                  <a:pos x="287" y="15"/>
                </a:cxn>
              </a:cxnLst>
              <a:rect l="0" t="0" r="r" b="b"/>
              <a:pathLst>
                <a:path w="1146" h="1029">
                  <a:moveTo>
                    <a:pt x="323" y="6"/>
                  </a:moveTo>
                  <a:lnTo>
                    <a:pt x="380" y="0"/>
                  </a:lnTo>
                  <a:lnTo>
                    <a:pt x="439" y="0"/>
                  </a:lnTo>
                  <a:lnTo>
                    <a:pt x="494" y="4"/>
                  </a:lnTo>
                  <a:lnTo>
                    <a:pt x="551" y="15"/>
                  </a:lnTo>
                  <a:lnTo>
                    <a:pt x="604" y="27"/>
                  </a:lnTo>
                  <a:lnTo>
                    <a:pt x="660" y="46"/>
                  </a:lnTo>
                  <a:lnTo>
                    <a:pt x="711" y="67"/>
                  </a:lnTo>
                  <a:lnTo>
                    <a:pt x="762" y="95"/>
                  </a:lnTo>
                  <a:lnTo>
                    <a:pt x="810" y="122"/>
                  </a:lnTo>
                  <a:lnTo>
                    <a:pt x="857" y="156"/>
                  </a:lnTo>
                  <a:lnTo>
                    <a:pt x="901" y="190"/>
                  </a:lnTo>
                  <a:lnTo>
                    <a:pt x="947" y="230"/>
                  </a:lnTo>
                  <a:lnTo>
                    <a:pt x="987" y="270"/>
                  </a:lnTo>
                  <a:lnTo>
                    <a:pt x="1028" y="316"/>
                  </a:lnTo>
                  <a:lnTo>
                    <a:pt x="1068" y="361"/>
                  </a:lnTo>
                  <a:lnTo>
                    <a:pt x="1108" y="413"/>
                  </a:lnTo>
                  <a:lnTo>
                    <a:pt x="1112" y="432"/>
                  </a:lnTo>
                  <a:lnTo>
                    <a:pt x="1118" y="454"/>
                  </a:lnTo>
                  <a:lnTo>
                    <a:pt x="1123" y="477"/>
                  </a:lnTo>
                  <a:lnTo>
                    <a:pt x="1131" y="502"/>
                  </a:lnTo>
                  <a:lnTo>
                    <a:pt x="1135" y="527"/>
                  </a:lnTo>
                  <a:lnTo>
                    <a:pt x="1141" y="553"/>
                  </a:lnTo>
                  <a:lnTo>
                    <a:pt x="1143" y="578"/>
                  </a:lnTo>
                  <a:lnTo>
                    <a:pt x="1146" y="603"/>
                  </a:lnTo>
                  <a:lnTo>
                    <a:pt x="1144" y="624"/>
                  </a:lnTo>
                  <a:lnTo>
                    <a:pt x="1144" y="643"/>
                  </a:lnTo>
                  <a:lnTo>
                    <a:pt x="1137" y="658"/>
                  </a:lnTo>
                  <a:lnTo>
                    <a:pt x="1131" y="669"/>
                  </a:lnTo>
                  <a:lnTo>
                    <a:pt x="1118" y="675"/>
                  </a:lnTo>
                  <a:lnTo>
                    <a:pt x="1103" y="679"/>
                  </a:lnTo>
                  <a:lnTo>
                    <a:pt x="1084" y="675"/>
                  </a:lnTo>
                  <a:lnTo>
                    <a:pt x="1061" y="667"/>
                  </a:lnTo>
                  <a:lnTo>
                    <a:pt x="1027" y="662"/>
                  </a:lnTo>
                  <a:lnTo>
                    <a:pt x="998" y="656"/>
                  </a:lnTo>
                  <a:lnTo>
                    <a:pt x="971" y="646"/>
                  </a:lnTo>
                  <a:lnTo>
                    <a:pt x="949" y="637"/>
                  </a:lnTo>
                  <a:lnTo>
                    <a:pt x="928" y="624"/>
                  </a:lnTo>
                  <a:lnTo>
                    <a:pt x="909" y="610"/>
                  </a:lnTo>
                  <a:lnTo>
                    <a:pt x="892" y="593"/>
                  </a:lnTo>
                  <a:lnTo>
                    <a:pt x="876" y="578"/>
                  </a:lnTo>
                  <a:lnTo>
                    <a:pt x="859" y="557"/>
                  </a:lnTo>
                  <a:lnTo>
                    <a:pt x="846" y="538"/>
                  </a:lnTo>
                  <a:lnTo>
                    <a:pt x="831" y="517"/>
                  </a:lnTo>
                  <a:lnTo>
                    <a:pt x="819" y="498"/>
                  </a:lnTo>
                  <a:lnTo>
                    <a:pt x="804" y="475"/>
                  </a:lnTo>
                  <a:lnTo>
                    <a:pt x="791" y="453"/>
                  </a:lnTo>
                  <a:lnTo>
                    <a:pt x="776" y="430"/>
                  </a:lnTo>
                  <a:lnTo>
                    <a:pt x="762" y="407"/>
                  </a:lnTo>
                  <a:lnTo>
                    <a:pt x="724" y="361"/>
                  </a:lnTo>
                  <a:lnTo>
                    <a:pt x="688" y="327"/>
                  </a:lnTo>
                  <a:lnTo>
                    <a:pt x="648" y="299"/>
                  </a:lnTo>
                  <a:lnTo>
                    <a:pt x="608" y="281"/>
                  </a:lnTo>
                  <a:lnTo>
                    <a:pt x="566" y="270"/>
                  </a:lnTo>
                  <a:lnTo>
                    <a:pt x="526" y="266"/>
                  </a:lnTo>
                  <a:lnTo>
                    <a:pt x="487" y="270"/>
                  </a:lnTo>
                  <a:lnTo>
                    <a:pt x="454" y="281"/>
                  </a:lnTo>
                  <a:lnTo>
                    <a:pt x="422" y="297"/>
                  </a:lnTo>
                  <a:lnTo>
                    <a:pt x="395" y="319"/>
                  </a:lnTo>
                  <a:lnTo>
                    <a:pt x="372" y="348"/>
                  </a:lnTo>
                  <a:lnTo>
                    <a:pt x="359" y="384"/>
                  </a:lnTo>
                  <a:lnTo>
                    <a:pt x="350" y="422"/>
                  </a:lnTo>
                  <a:lnTo>
                    <a:pt x="352" y="468"/>
                  </a:lnTo>
                  <a:lnTo>
                    <a:pt x="363" y="517"/>
                  </a:lnTo>
                  <a:lnTo>
                    <a:pt x="386" y="572"/>
                  </a:lnTo>
                  <a:lnTo>
                    <a:pt x="403" y="595"/>
                  </a:lnTo>
                  <a:lnTo>
                    <a:pt x="424" y="616"/>
                  </a:lnTo>
                  <a:lnTo>
                    <a:pt x="447" y="633"/>
                  </a:lnTo>
                  <a:lnTo>
                    <a:pt x="471" y="650"/>
                  </a:lnTo>
                  <a:lnTo>
                    <a:pt x="496" y="660"/>
                  </a:lnTo>
                  <a:lnTo>
                    <a:pt x="523" y="669"/>
                  </a:lnTo>
                  <a:lnTo>
                    <a:pt x="551" y="675"/>
                  </a:lnTo>
                  <a:lnTo>
                    <a:pt x="582" y="683"/>
                  </a:lnTo>
                  <a:lnTo>
                    <a:pt x="610" y="683"/>
                  </a:lnTo>
                  <a:lnTo>
                    <a:pt x="641" y="683"/>
                  </a:lnTo>
                  <a:lnTo>
                    <a:pt x="669" y="681"/>
                  </a:lnTo>
                  <a:lnTo>
                    <a:pt x="701" y="679"/>
                  </a:lnTo>
                  <a:lnTo>
                    <a:pt x="732" y="673"/>
                  </a:lnTo>
                  <a:lnTo>
                    <a:pt x="764" y="669"/>
                  </a:lnTo>
                  <a:lnTo>
                    <a:pt x="796" y="664"/>
                  </a:lnTo>
                  <a:lnTo>
                    <a:pt x="829" y="658"/>
                  </a:lnTo>
                  <a:lnTo>
                    <a:pt x="840" y="677"/>
                  </a:lnTo>
                  <a:lnTo>
                    <a:pt x="859" y="696"/>
                  </a:lnTo>
                  <a:lnTo>
                    <a:pt x="882" y="715"/>
                  </a:lnTo>
                  <a:lnTo>
                    <a:pt x="911" y="734"/>
                  </a:lnTo>
                  <a:lnTo>
                    <a:pt x="937" y="753"/>
                  </a:lnTo>
                  <a:lnTo>
                    <a:pt x="966" y="772"/>
                  </a:lnTo>
                  <a:lnTo>
                    <a:pt x="990" y="791"/>
                  </a:lnTo>
                  <a:lnTo>
                    <a:pt x="1017" y="810"/>
                  </a:lnTo>
                  <a:lnTo>
                    <a:pt x="1036" y="827"/>
                  </a:lnTo>
                  <a:lnTo>
                    <a:pt x="1053" y="844"/>
                  </a:lnTo>
                  <a:lnTo>
                    <a:pt x="1063" y="861"/>
                  </a:lnTo>
                  <a:lnTo>
                    <a:pt x="1068" y="880"/>
                  </a:lnTo>
                  <a:lnTo>
                    <a:pt x="1063" y="897"/>
                  </a:lnTo>
                  <a:lnTo>
                    <a:pt x="1049" y="914"/>
                  </a:lnTo>
                  <a:lnTo>
                    <a:pt x="1027" y="932"/>
                  </a:lnTo>
                  <a:lnTo>
                    <a:pt x="992" y="951"/>
                  </a:lnTo>
                  <a:lnTo>
                    <a:pt x="975" y="956"/>
                  </a:lnTo>
                  <a:lnTo>
                    <a:pt x="958" y="964"/>
                  </a:lnTo>
                  <a:lnTo>
                    <a:pt x="941" y="970"/>
                  </a:lnTo>
                  <a:lnTo>
                    <a:pt x="924" y="977"/>
                  </a:lnTo>
                  <a:lnTo>
                    <a:pt x="909" y="983"/>
                  </a:lnTo>
                  <a:lnTo>
                    <a:pt x="892" y="989"/>
                  </a:lnTo>
                  <a:lnTo>
                    <a:pt x="874" y="994"/>
                  </a:lnTo>
                  <a:lnTo>
                    <a:pt x="857" y="1002"/>
                  </a:lnTo>
                  <a:lnTo>
                    <a:pt x="838" y="1006"/>
                  </a:lnTo>
                  <a:lnTo>
                    <a:pt x="821" y="1010"/>
                  </a:lnTo>
                  <a:lnTo>
                    <a:pt x="802" y="1013"/>
                  </a:lnTo>
                  <a:lnTo>
                    <a:pt x="785" y="1019"/>
                  </a:lnTo>
                  <a:lnTo>
                    <a:pt x="766" y="1021"/>
                  </a:lnTo>
                  <a:lnTo>
                    <a:pt x="749" y="1023"/>
                  </a:lnTo>
                  <a:lnTo>
                    <a:pt x="732" y="1025"/>
                  </a:lnTo>
                  <a:lnTo>
                    <a:pt x="715" y="1029"/>
                  </a:lnTo>
                  <a:lnTo>
                    <a:pt x="707" y="1027"/>
                  </a:lnTo>
                  <a:lnTo>
                    <a:pt x="698" y="1027"/>
                  </a:lnTo>
                  <a:lnTo>
                    <a:pt x="688" y="1027"/>
                  </a:lnTo>
                  <a:lnTo>
                    <a:pt x="679" y="1027"/>
                  </a:lnTo>
                  <a:lnTo>
                    <a:pt x="660" y="1025"/>
                  </a:lnTo>
                  <a:lnTo>
                    <a:pt x="648" y="1025"/>
                  </a:lnTo>
                  <a:lnTo>
                    <a:pt x="587" y="1023"/>
                  </a:lnTo>
                  <a:lnTo>
                    <a:pt x="526" y="1015"/>
                  </a:lnTo>
                  <a:lnTo>
                    <a:pt x="466" y="1004"/>
                  </a:lnTo>
                  <a:lnTo>
                    <a:pt x="407" y="987"/>
                  </a:lnTo>
                  <a:lnTo>
                    <a:pt x="346" y="964"/>
                  </a:lnTo>
                  <a:lnTo>
                    <a:pt x="291" y="935"/>
                  </a:lnTo>
                  <a:lnTo>
                    <a:pt x="237" y="903"/>
                  </a:lnTo>
                  <a:lnTo>
                    <a:pt x="188" y="869"/>
                  </a:lnTo>
                  <a:lnTo>
                    <a:pt x="140" y="827"/>
                  </a:lnTo>
                  <a:lnTo>
                    <a:pt x="101" y="783"/>
                  </a:lnTo>
                  <a:lnTo>
                    <a:pt x="66" y="732"/>
                  </a:lnTo>
                  <a:lnTo>
                    <a:pt x="38" y="681"/>
                  </a:lnTo>
                  <a:lnTo>
                    <a:pt x="15" y="624"/>
                  </a:lnTo>
                  <a:lnTo>
                    <a:pt x="4" y="565"/>
                  </a:lnTo>
                  <a:lnTo>
                    <a:pt x="0" y="500"/>
                  </a:lnTo>
                  <a:lnTo>
                    <a:pt x="7" y="435"/>
                  </a:lnTo>
                  <a:lnTo>
                    <a:pt x="5" y="396"/>
                  </a:lnTo>
                  <a:lnTo>
                    <a:pt x="7" y="359"/>
                  </a:lnTo>
                  <a:lnTo>
                    <a:pt x="13" y="321"/>
                  </a:lnTo>
                  <a:lnTo>
                    <a:pt x="23" y="287"/>
                  </a:lnTo>
                  <a:lnTo>
                    <a:pt x="34" y="253"/>
                  </a:lnTo>
                  <a:lnTo>
                    <a:pt x="49" y="221"/>
                  </a:lnTo>
                  <a:lnTo>
                    <a:pt x="66" y="190"/>
                  </a:lnTo>
                  <a:lnTo>
                    <a:pt x="87" y="164"/>
                  </a:lnTo>
                  <a:lnTo>
                    <a:pt x="108" y="135"/>
                  </a:lnTo>
                  <a:lnTo>
                    <a:pt x="133" y="108"/>
                  </a:lnTo>
                  <a:lnTo>
                    <a:pt x="160" y="86"/>
                  </a:lnTo>
                  <a:lnTo>
                    <a:pt x="190" y="65"/>
                  </a:lnTo>
                  <a:lnTo>
                    <a:pt x="218" y="44"/>
                  </a:lnTo>
                  <a:lnTo>
                    <a:pt x="253" y="29"/>
                  </a:lnTo>
                  <a:lnTo>
                    <a:pt x="287" y="15"/>
                  </a:lnTo>
                  <a:lnTo>
                    <a:pt x="323" y="6"/>
                  </a:lnTo>
                  <a:lnTo>
                    <a:pt x="323" y="6"/>
                  </a:lnTo>
                  <a:close/>
                </a:path>
              </a:pathLst>
            </a:custGeom>
            <a:solidFill>
              <a:srgbClr val="FFFFFF"/>
            </a:solidFill>
            <a:ln w="9525">
              <a:noFill/>
              <a:round/>
              <a:headEnd/>
              <a:tailEnd/>
            </a:ln>
          </p:spPr>
          <p:txBody>
            <a:bodyPr>
              <a:prstTxWarp prst="textNoShape">
                <a:avLst/>
              </a:prstTxWarp>
            </a:bodyPr>
            <a:lstStyle/>
            <a:p>
              <a:endParaRPr lang="es-MX"/>
            </a:p>
          </p:txBody>
        </p:sp>
        <p:sp>
          <p:nvSpPr>
            <p:cNvPr id="324849" name="Freeform 241"/>
            <p:cNvSpPr>
              <a:spLocks/>
            </p:cNvSpPr>
            <p:nvPr/>
          </p:nvSpPr>
          <p:spPr bwMode="auto">
            <a:xfrm>
              <a:off x="3943" y="1234"/>
              <a:ext cx="412" cy="896"/>
            </a:xfrm>
            <a:custGeom>
              <a:avLst/>
              <a:gdLst/>
              <a:ahLst/>
              <a:cxnLst>
                <a:cxn ang="0">
                  <a:pos x="626" y="76"/>
                </a:cxn>
                <a:cxn ang="0">
                  <a:pos x="728" y="258"/>
                </a:cxn>
                <a:cxn ang="0">
                  <a:pos x="789" y="467"/>
                </a:cxn>
                <a:cxn ang="0">
                  <a:pos x="820" y="697"/>
                </a:cxn>
                <a:cxn ang="0">
                  <a:pos x="823" y="941"/>
                </a:cxn>
                <a:cxn ang="0">
                  <a:pos x="808" y="1188"/>
                </a:cxn>
                <a:cxn ang="0">
                  <a:pos x="785" y="1435"/>
                </a:cxn>
                <a:cxn ang="0">
                  <a:pos x="763" y="1672"/>
                </a:cxn>
                <a:cxn ang="0">
                  <a:pos x="705" y="1790"/>
                </a:cxn>
                <a:cxn ang="0">
                  <a:pos x="612" y="1785"/>
                </a:cxn>
                <a:cxn ang="0">
                  <a:pos x="519" y="1756"/>
                </a:cxn>
                <a:cxn ang="0">
                  <a:pos x="426" y="1708"/>
                </a:cxn>
                <a:cxn ang="0">
                  <a:pos x="337" y="1650"/>
                </a:cxn>
                <a:cxn ang="0">
                  <a:pos x="249" y="1581"/>
                </a:cxn>
                <a:cxn ang="0">
                  <a:pos x="167" y="1509"/>
                </a:cxn>
                <a:cxn ang="0">
                  <a:pos x="93" y="1439"/>
                </a:cxn>
                <a:cxn ang="0">
                  <a:pos x="30" y="1361"/>
                </a:cxn>
                <a:cxn ang="0">
                  <a:pos x="0" y="1298"/>
                </a:cxn>
                <a:cxn ang="0">
                  <a:pos x="4" y="1269"/>
                </a:cxn>
                <a:cxn ang="0">
                  <a:pos x="42" y="1264"/>
                </a:cxn>
                <a:cxn ang="0">
                  <a:pos x="101" y="1277"/>
                </a:cxn>
                <a:cxn ang="0">
                  <a:pos x="186" y="1298"/>
                </a:cxn>
                <a:cxn ang="0">
                  <a:pos x="291" y="1323"/>
                </a:cxn>
                <a:cxn ang="0">
                  <a:pos x="411" y="1344"/>
                </a:cxn>
                <a:cxn ang="0">
                  <a:pos x="536" y="1290"/>
                </a:cxn>
                <a:cxn ang="0">
                  <a:pos x="620" y="1150"/>
                </a:cxn>
                <a:cxn ang="0">
                  <a:pos x="666" y="1001"/>
                </a:cxn>
                <a:cxn ang="0">
                  <a:pos x="677" y="853"/>
                </a:cxn>
                <a:cxn ang="0">
                  <a:pos x="662" y="709"/>
                </a:cxn>
                <a:cxn ang="0">
                  <a:pos x="629" y="581"/>
                </a:cxn>
                <a:cxn ang="0">
                  <a:pos x="584" y="482"/>
                </a:cxn>
                <a:cxn ang="0">
                  <a:pos x="536" y="420"/>
                </a:cxn>
                <a:cxn ang="0">
                  <a:pos x="519" y="380"/>
                </a:cxn>
                <a:cxn ang="0">
                  <a:pos x="521" y="328"/>
                </a:cxn>
                <a:cxn ang="0">
                  <a:pos x="519" y="273"/>
                </a:cxn>
                <a:cxn ang="0">
                  <a:pos x="515" y="218"/>
                </a:cxn>
                <a:cxn ang="0">
                  <a:pos x="513" y="163"/>
                </a:cxn>
                <a:cxn ang="0">
                  <a:pos x="513" y="106"/>
                </a:cxn>
                <a:cxn ang="0">
                  <a:pos x="521" y="59"/>
                </a:cxn>
                <a:cxn ang="0">
                  <a:pos x="540" y="17"/>
                </a:cxn>
                <a:cxn ang="0">
                  <a:pos x="557" y="0"/>
                </a:cxn>
              </a:cxnLst>
              <a:rect l="0" t="0" r="r" b="b"/>
              <a:pathLst>
                <a:path w="825" h="1790">
                  <a:moveTo>
                    <a:pt x="557" y="0"/>
                  </a:moveTo>
                  <a:lnTo>
                    <a:pt x="626" y="76"/>
                  </a:lnTo>
                  <a:lnTo>
                    <a:pt x="683" y="163"/>
                  </a:lnTo>
                  <a:lnTo>
                    <a:pt x="728" y="258"/>
                  </a:lnTo>
                  <a:lnTo>
                    <a:pt x="764" y="361"/>
                  </a:lnTo>
                  <a:lnTo>
                    <a:pt x="789" y="467"/>
                  </a:lnTo>
                  <a:lnTo>
                    <a:pt x="808" y="579"/>
                  </a:lnTo>
                  <a:lnTo>
                    <a:pt x="820" y="697"/>
                  </a:lnTo>
                  <a:lnTo>
                    <a:pt x="825" y="819"/>
                  </a:lnTo>
                  <a:lnTo>
                    <a:pt x="823" y="941"/>
                  </a:lnTo>
                  <a:lnTo>
                    <a:pt x="818" y="1064"/>
                  </a:lnTo>
                  <a:lnTo>
                    <a:pt x="808" y="1188"/>
                  </a:lnTo>
                  <a:lnTo>
                    <a:pt x="799" y="1313"/>
                  </a:lnTo>
                  <a:lnTo>
                    <a:pt x="785" y="1435"/>
                  </a:lnTo>
                  <a:lnTo>
                    <a:pt x="774" y="1554"/>
                  </a:lnTo>
                  <a:lnTo>
                    <a:pt x="763" y="1672"/>
                  </a:lnTo>
                  <a:lnTo>
                    <a:pt x="753" y="1786"/>
                  </a:lnTo>
                  <a:lnTo>
                    <a:pt x="705" y="1790"/>
                  </a:lnTo>
                  <a:lnTo>
                    <a:pt x="660" y="1790"/>
                  </a:lnTo>
                  <a:lnTo>
                    <a:pt x="612" y="1785"/>
                  </a:lnTo>
                  <a:lnTo>
                    <a:pt x="567" y="1773"/>
                  </a:lnTo>
                  <a:lnTo>
                    <a:pt x="519" y="1756"/>
                  </a:lnTo>
                  <a:lnTo>
                    <a:pt x="472" y="1735"/>
                  </a:lnTo>
                  <a:lnTo>
                    <a:pt x="426" y="1708"/>
                  </a:lnTo>
                  <a:lnTo>
                    <a:pt x="382" y="1682"/>
                  </a:lnTo>
                  <a:lnTo>
                    <a:pt x="337" y="1650"/>
                  </a:lnTo>
                  <a:lnTo>
                    <a:pt x="293" y="1617"/>
                  </a:lnTo>
                  <a:lnTo>
                    <a:pt x="249" y="1581"/>
                  </a:lnTo>
                  <a:lnTo>
                    <a:pt x="209" y="1547"/>
                  </a:lnTo>
                  <a:lnTo>
                    <a:pt x="167" y="1509"/>
                  </a:lnTo>
                  <a:lnTo>
                    <a:pt x="129" y="1473"/>
                  </a:lnTo>
                  <a:lnTo>
                    <a:pt x="93" y="1439"/>
                  </a:lnTo>
                  <a:lnTo>
                    <a:pt x="61" y="1406"/>
                  </a:lnTo>
                  <a:lnTo>
                    <a:pt x="30" y="1361"/>
                  </a:lnTo>
                  <a:lnTo>
                    <a:pt x="10" y="1326"/>
                  </a:lnTo>
                  <a:lnTo>
                    <a:pt x="0" y="1298"/>
                  </a:lnTo>
                  <a:lnTo>
                    <a:pt x="0" y="1281"/>
                  </a:lnTo>
                  <a:lnTo>
                    <a:pt x="4" y="1269"/>
                  </a:lnTo>
                  <a:lnTo>
                    <a:pt x="19" y="1264"/>
                  </a:lnTo>
                  <a:lnTo>
                    <a:pt x="42" y="1264"/>
                  </a:lnTo>
                  <a:lnTo>
                    <a:pt x="70" y="1271"/>
                  </a:lnTo>
                  <a:lnTo>
                    <a:pt x="101" y="1277"/>
                  </a:lnTo>
                  <a:lnTo>
                    <a:pt x="143" y="1288"/>
                  </a:lnTo>
                  <a:lnTo>
                    <a:pt x="186" y="1298"/>
                  </a:lnTo>
                  <a:lnTo>
                    <a:pt x="238" y="1311"/>
                  </a:lnTo>
                  <a:lnTo>
                    <a:pt x="291" y="1323"/>
                  </a:lnTo>
                  <a:lnTo>
                    <a:pt x="350" y="1334"/>
                  </a:lnTo>
                  <a:lnTo>
                    <a:pt x="411" y="1344"/>
                  </a:lnTo>
                  <a:lnTo>
                    <a:pt x="477" y="1353"/>
                  </a:lnTo>
                  <a:lnTo>
                    <a:pt x="536" y="1290"/>
                  </a:lnTo>
                  <a:lnTo>
                    <a:pt x="586" y="1222"/>
                  </a:lnTo>
                  <a:lnTo>
                    <a:pt x="620" y="1150"/>
                  </a:lnTo>
                  <a:lnTo>
                    <a:pt x="648" y="1077"/>
                  </a:lnTo>
                  <a:lnTo>
                    <a:pt x="666" y="1001"/>
                  </a:lnTo>
                  <a:lnTo>
                    <a:pt x="675" y="927"/>
                  </a:lnTo>
                  <a:lnTo>
                    <a:pt x="677" y="853"/>
                  </a:lnTo>
                  <a:lnTo>
                    <a:pt x="673" y="781"/>
                  </a:lnTo>
                  <a:lnTo>
                    <a:pt x="662" y="709"/>
                  </a:lnTo>
                  <a:lnTo>
                    <a:pt x="648" y="644"/>
                  </a:lnTo>
                  <a:lnTo>
                    <a:pt x="629" y="581"/>
                  </a:lnTo>
                  <a:lnTo>
                    <a:pt x="609" y="530"/>
                  </a:lnTo>
                  <a:lnTo>
                    <a:pt x="584" y="482"/>
                  </a:lnTo>
                  <a:lnTo>
                    <a:pt x="561" y="446"/>
                  </a:lnTo>
                  <a:lnTo>
                    <a:pt x="536" y="420"/>
                  </a:lnTo>
                  <a:lnTo>
                    <a:pt x="515" y="406"/>
                  </a:lnTo>
                  <a:lnTo>
                    <a:pt x="519" y="380"/>
                  </a:lnTo>
                  <a:lnTo>
                    <a:pt x="521" y="355"/>
                  </a:lnTo>
                  <a:lnTo>
                    <a:pt x="521" y="328"/>
                  </a:lnTo>
                  <a:lnTo>
                    <a:pt x="523" y="302"/>
                  </a:lnTo>
                  <a:lnTo>
                    <a:pt x="519" y="273"/>
                  </a:lnTo>
                  <a:lnTo>
                    <a:pt x="519" y="247"/>
                  </a:lnTo>
                  <a:lnTo>
                    <a:pt x="515" y="218"/>
                  </a:lnTo>
                  <a:lnTo>
                    <a:pt x="515" y="192"/>
                  </a:lnTo>
                  <a:lnTo>
                    <a:pt x="513" y="163"/>
                  </a:lnTo>
                  <a:lnTo>
                    <a:pt x="513" y="135"/>
                  </a:lnTo>
                  <a:lnTo>
                    <a:pt x="513" y="106"/>
                  </a:lnTo>
                  <a:lnTo>
                    <a:pt x="517" y="83"/>
                  </a:lnTo>
                  <a:lnTo>
                    <a:pt x="521" y="59"/>
                  </a:lnTo>
                  <a:lnTo>
                    <a:pt x="531" y="38"/>
                  </a:lnTo>
                  <a:lnTo>
                    <a:pt x="540" y="17"/>
                  </a:lnTo>
                  <a:lnTo>
                    <a:pt x="557" y="0"/>
                  </a:lnTo>
                  <a:lnTo>
                    <a:pt x="557"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850" name="Freeform 242"/>
            <p:cNvSpPr>
              <a:spLocks/>
            </p:cNvSpPr>
            <p:nvPr/>
          </p:nvSpPr>
          <p:spPr bwMode="auto">
            <a:xfrm>
              <a:off x="4830" y="1058"/>
              <a:ext cx="426" cy="308"/>
            </a:xfrm>
            <a:custGeom>
              <a:avLst/>
              <a:gdLst/>
              <a:ahLst/>
              <a:cxnLst>
                <a:cxn ang="0">
                  <a:pos x="101" y="23"/>
                </a:cxn>
                <a:cxn ang="0">
                  <a:pos x="156" y="76"/>
                </a:cxn>
                <a:cxn ang="0">
                  <a:pos x="215" y="131"/>
                </a:cxn>
                <a:cxn ang="0">
                  <a:pos x="279" y="182"/>
                </a:cxn>
                <a:cxn ang="0">
                  <a:pos x="348" y="230"/>
                </a:cxn>
                <a:cxn ang="0">
                  <a:pos x="420" y="272"/>
                </a:cxn>
                <a:cxn ang="0">
                  <a:pos x="500" y="304"/>
                </a:cxn>
                <a:cxn ang="0">
                  <a:pos x="587" y="325"/>
                </a:cxn>
                <a:cxn ang="0">
                  <a:pos x="538" y="380"/>
                </a:cxn>
                <a:cxn ang="0">
                  <a:pos x="439" y="441"/>
                </a:cxn>
                <a:cxn ang="0">
                  <a:pos x="439" y="458"/>
                </a:cxn>
                <a:cxn ang="0">
                  <a:pos x="506" y="452"/>
                </a:cxn>
                <a:cxn ang="0">
                  <a:pos x="610" y="437"/>
                </a:cxn>
                <a:cxn ang="0">
                  <a:pos x="722" y="428"/>
                </a:cxn>
                <a:cxn ang="0">
                  <a:pos x="814" y="445"/>
                </a:cxn>
                <a:cxn ang="0">
                  <a:pos x="852" y="500"/>
                </a:cxn>
                <a:cxn ang="0">
                  <a:pos x="819" y="561"/>
                </a:cxn>
                <a:cxn ang="0">
                  <a:pos x="770" y="583"/>
                </a:cxn>
                <a:cxn ang="0">
                  <a:pos x="717" y="599"/>
                </a:cxn>
                <a:cxn ang="0">
                  <a:pos x="664" y="606"/>
                </a:cxn>
                <a:cxn ang="0">
                  <a:pos x="606" y="610"/>
                </a:cxn>
                <a:cxn ang="0">
                  <a:pos x="549" y="610"/>
                </a:cxn>
                <a:cxn ang="0">
                  <a:pos x="490" y="612"/>
                </a:cxn>
                <a:cxn ang="0">
                  <a:pos x="433" y="614"/>
                </a:cxn>
                <a:cxn ang="0">
                  <a:pos x="361" y="606"/>
                </a:cxn>
                <a:cxn ang="0">
                  <a:pos x="278" y="568"/>
                </a:cxn>
                <a:cxn ang="0">
                  <a:pos x="198" y="513"/>
                </a:cxn>
                <a:cxn ang="0">
                  <a:pos x="127" y="441"/>
                </a:cxn>
                <a:cxn ang="0">
                  <a:pos x="68" y="357"/>
                </a:cxn>
                <a:cxn ang="0">
                  <a:pos x="27" y="268"/>
                </a:cxn>
                <a:cxn ang="0">
                  <a:pos x="4" y="175"/>
                </a:cxn>
                <a:cxn ang="0">
                  <a:pos x="4" y="84"/>
                </a:cxn>
                <a:cxn ang="0">
                  <a:pos x="21" y="34"/>
                </a:cxn>
                <a:cxn ang="0">
                  <a:pos x="42" y="21"/>
                </a:cxn>
                <a:cxn ang="0">
                  <a:pos x="68" y="4"/>
                </a:cxn>
                <a:cxn ang="0">
                  <a:pos x="76" y="0"/>
                </a:cxn>
              </a:cxnLst>
              <a:rect l="0" t="0" r="r" b="b"/>
              <a:pathLst>
                <a:path w="852" h="616">
                  <a:moveTo>
                    <a:pt x="76" y="0"/>
                  </a:moveTo>
                  <a:lnTo>
                    <a:pt x="101" y="23"/>
                  </a:lnTo>
                  <a:lnTo>
                    <a:pt x="127" y="49"/>
                  </a:lnTo>
                  <a:lnTo>
                    <a:pt x="156" y="76"/>
                  </a:lnTo>
                  <a:lnTo>
                    <a:pt x="188" y="104"/>
                  </a:lnTo>
                  <a:lnTo>
                    <a:pt x="215" y="131"/>
                  </a:lnTo>
                  <a:lnTo>
                    <a:pt x="247" y="158"/>
                  </a:lnTo>
                  <a:lnTo>
                    <a:pt x="279" y="182"/>
                  </a:lnTo>
                  <a:lnTo>
                    <a:pt x="314" y="209"/>
                  </a:lnTo>
                  <a:lnTo>
                    <a:pt x="348" y="230"/>
                  </a:lnTo>
                  <a:lnTo>
                    <a:pt x="384" y="253"/>
                  </a:lnTo>
                  <a:lnTo>
                    <a:pt x="420" y="272"/>
                  </a:lnTo>
                  <a:lnTo>
                    <a:pt x="460" y="291"/>
                  </a:lnTo>
                  <a:lnTo>
                    <a:pt x="500" y="304"/>
                  </a:lnTo>
                  <a:lnTo>
                    <a:pt x="544" y="317"/>
                  </a:lnTo>
                  <a:lnTo>
                    <a:pt x="587" y="325"/>
                  </a:lnTo>
                  <a:lnTo>
                    <a:pt x="635" y="331"/>
                  </a:lnTo>
                  <a:lnTo>
                    <a:pt x="538" y="380"/>
                  </a:lnTo>
                  <a:lnTo>
                    <a:pt x="475" y="416"/>
                  </a:lnTo>
                  <a:lnTo>
                    <a:pt x="439" y="441"/>
                  </a:lnTo>
                  <a:lnTo>
                    <a:pt x="430" y="454"/>
                  </a:lnTo>
                  <a:lnTo>
                    <a:pt x="439" y="458"/>
                  </a:lnTo>
                  <a:lnTo>
                    <a:pt x="466" y="458"/>
                  </a:lnTo>
                  <a:lnTo>
                    <a:pt x="506" y="452"/>
                  </a:lnTo>
                  <a:lnTo>
                    <a:pt x="557" y="447"/>
                  </a:lnTo>
                  <a:lnTo>
                    <a:pt x="610" y="437"/>
                  </a:lnTo>
                  <a:lnTo>
                    <a:pt x="667" y="431"/>
                  </a:lnTo>
                  <a:lnTo>
                    <a:pt x="722" y="428"/>
                  </a:lnTo>
                  <a:lnTo>
                    <a:pt x="774" y="433"/>
                  </a:lnTo>
                  <a:lnTo>
                    <a:pt x="814" y="445"/>
                  </a:lnTo>
                  <a:lnTo>
                    <a:pt x="842" y="468"/>
                  </a:lnTo>
                  <a:lnTo>
                    <a:pt x="852" y="500"/>
                  </a:lnTo>
                  <a:lnTo>
                    <a:pt x="844" y="547"/>
                  </a:lnTo>
                  <a:lnTo>
                    <a:pt x="819" y="561"/>
                  </a:lnTo>
                  <a:lnTo>
                    <a:pt x="795" y="574"/>
                  </a:lnTo>
                  <a:lnTo>
                    <a:pt x="770" y="583"/>
                  </a:lnTo>
                  <a:lnTo>
                    <a:pt x="745" y="593"/>
                  </a:lnTo>
                  <a:lnTo>
                    <a:pt x="717" y="599"/>
                  </a:lnTo>
                  <a:lnTo>
                    <a:pt x="690" y="604"/>
                  </a:lnTo>
                  <a:lnTo>
                    <a:pt x="664" y="606"/>
                  </a:lnTo>
                  <a:lnTo>
                    <a:pt x="637" y="610"/>
                  </a:lnTo>
                  <a:lnTo>
                    <a:pt x="606" y="610"/>
                  </a:lnTo>
                  <a:lnTo>
                    <a:pt x="578" y="610"/>
                  </a:lnTo>
                  <a:lnTo>
                    <a:pt x="549" y="610"/>
                  </a:lnTo>
                  <a:lnTo>
                    <a:pt x="521" y="612"/>
                  </a:lnTo>
                  <a:lnTo>
                    <a:pt x="490" y="612"/>
                  </a:lnTo>
                  <a:lnTo>
                    <a:pt x="462" y="614"/>
                  </a:lnTo>
                  <a:lnTo>
                    <a:pt x="433" y="614"/>
                  </a:lnTo>
                  <a:lnTo>
                    <a:pt x="405" y="616"/>
                  </a:lnTo>
                  <a:lnTo>
                    <a:pt x="361" y="606"/>
                  </a:lnTo>
                  <a:lnTo>
                    <a:pt x="319" y="591"/>
                  </a:lnTo>
                  <a:lnTo>
                    <a:pt x="278" y="568"/>
                  </a:lnTo>
                  <a:lnTo>
                    <a:pt x="238" y="544"/>
                  </a:lnTo>
                  <a:lnTo>
                    <a:pt x="198" y="513"/>
                  </a:lnTo>
                  <a:lnTo>
                    <a:pt x="162" y="479"/>
                  </a:lnTo>
                  <a:lnTo>
                    <a:pt x="127" y="441"/>
                  </a:lnTo>
                  <a:lnTo>
                    <a:pt x="99" y="403"/>
                  </a:lnTo>
                  <a:lnTo>
                    <a:pt x="68" y="357"/>
                  </a:lnTo>
                  <a:lnTo>
                    <a:pt x="46" y="314"/>
                  </a:lnTo>
                  <a:lnTo>
                    <a:pt x="27" y="268"/>
                  </a:lnTo>
                  <a:lnTo>
                    <a:pt x="13" y="222"/>
                  </a:lnTo>
                  <a:lnTo>
                    <a:pt x="4" y="175"/>
                  </a:lnTo>
                  <a:lnTo>
                    <a:pt x="0" y="129"/>
                  </a:lnTo>
                  <a:lnTo>
                    <a:pt x="4" y="84"/>
                  </a:lnTo>
                  <a:lnTo>
                    <a:pt x="15" y="42"/>
                  </a:lnTo>
                  <a:lnTo>
                    <a:pt x="21" y="34"/>
                  </a:lnTo>
                  <a:lnTo>
                    <a:pt x="32" y="28"/>
                  </a:lnTo>
                  <a:lnTo>
                    <a:pt x="42" y="21"/>
                  </a:lnTo>
                  <a:lnTo>
                    <a:pt x="53" y="15"/>
                  </a:lnTo>
                  <a:lnTo>
                    <a:pt x="68" y="4"/>
                  </a:lnTo>
                  <a:lnTo>
                    <a:pt x="76" y="0"/>
                  </a:lnTo>
                  <a:lnTo>
                    <a:pt x="76"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851" name="Freeform 243"/>
            <p:cNvSpPr>
              <a:spLocks/>
            </p:cNvSpPr>
            <p:nvPr/>
          </p:nvSpPr>
          <p:spPr bwMode="auto">
            <a:xfrm>
              <a:off x="4618" y="1456"/>
              <a:ext cx="205" cy="187"/>
            </a:xfrm>
            <a:custGeom>
              <a:avLst/>
              <a:gdLst/>
              <a:ahLst/>
              <a:cxnLst>
                <a:cxn ang="0">
                  <a:pos x="57" y="0"/>
                </a:cxn>
                <a:cxn ang="0">
                  <a:pos x="47" y="33"/>
                </a:cxn>
                <a:cxn ang="0">
                  <a:pos x="44" y="67"/>
                </a:cxn>
                <a:cxn ang="0">
                  <a:pos x="46" y="99"/>
                </a:cxn>
                <a:cxn ang="0">
                  <a:pos x="53" y="134"/>
                </a:cxn>
                <a:cxn ang="0">
                  <a:pos x="63" y="162"/>
                </a:cxn>
                <a:cxn ang="0">
                  <a:pos x="78" y="191"/>
                </a:cxn>
                <a:cxn ang="0">
                  <a:pos x="97" y="217"/>
                </a:cxn>
                <a:cxn ang="0">
                  <a:pos x="122" y="244"/>
                </a:cxn>
                <a:cxn ang="0">
                  <a:pos x="146" y="265"/>
                </a:cxn>
                <a:cxn ang="0">
                  <a:pos x="177" y="284"/>
                </a:cxn>
                <a:cxn ang="0">
                  <a:pos x="207" y="299"/>
                </a:cxn>
                <a:cxn ang="0">
                  <a:pos x="243" y="314"/>
                </a:cxn>
                <a:cxn ang="0">
                  <a:pos x="279" y="324"/>
                </a:cxn>
                <a:cxn ang="0">
                  <a:pos x="319" y="331"/>
                </a:cxn>
                <a:cxn ang="0">
                  <a:pos x="359" y="333"/>
                </a:cxn>
                <a:cxn ang="0">
                  <a:pos x="403" y="333"/>
                </a:cxn>
                <a:cxn ang="0">
                  <a:pos x="409" y="346"/>
                </a:cxn>
                <a:cxn ang="0">
                  <a:pos x="405" y="360"/>
                </a:cxn>
                <a:cxn ang="0">
                  <a:pos x="397" y="364"/>
                </a:cxn>
                <a:cxn ang="0">
                  <a:pos x="390" y="367"/>
                </a:cxn>
                <a:cxn ang="0">
                  <a:pos x="378" y="371"/>
                </a:cxn>
                <a:cxn ang="0">
                  <a:pos x="369" y="375"/>
                </a:cxn>
                <a:cxn ang="0">
                  <a:pos x="354" y="375"/>
                </a:cxn>
                <a:cxn ang="0">
                  <a:pos x="338" y="375"/>
                </a:cxn>
                <a:cxn ang="0">
                  <a:pos x="321" y="375"/>
                </a:cxn>
                <a:cxn ang="0">
                  <a:pos x="304" y="375"/>
                </a:cxn>
                <a:cxn ang="0">
                  <a:pos x="283" y="371"/>
                </a:cxn>
                <a:cxn ang="0">
                  <a:pos x="264" y="369"/>
                </a:cxn>
                <a:cxn ang="0">
                  <a:pos x="243" y="365"/>
                </a:cxn>
                <a:cxn ang="0">
                  <a:pos x="222" y="364"/>
                </a:cxn>
                <a:cxn ang="0">
                  <a:pos x="181" y="352"/>
                </a:cxn>
                <a:cxn ang="0">
                  <a:pos x="144" y="337"/>
                </a:cxn>
                <a:cxn ang="0">
                  <a:pos x="110" y="320"/>
                </a:cxn>
                <a:cxn ang="0">
                  <a:pos x="84" y="299"/>
                </a:cxn>
                <a:cxn ang="0">
                  <a:pos x="59" y="274"/>
                </a:cxn>
                <a:cxn ang="0">
                  <a:pos x="40" y="251"/>
                </a:cxn>
                <a:cxn ang="0">
                  <a:pos x="23" y="225"/>
                </a:cxn>
                <a:cxn ang="0">
                  <a:pos x="13" y="200"/>
                </a:cxn>
                <a:cxn ang="0">
                  <a:pos x="4" y="172"/>
                </a:cxn>
                <a:cxn ang="0">
                  <a:pos x="0" y="143"/>
                </a:cxn>
                <a:cxn ang="0">
                  <a:pos x="0" y="115"/>
                </a:cxn>
                <a:cxn ang="0">
                  <a:pos x="6" y="90"/>
                </a:cxn>
                <a:cxn ang="0">
                  <a:pos x="11" y="63"/>
                </a:cxn>
                <a:cxn ang="0">
                  <a:pos x="23" y="40"/>
                </a:cxn>
                <a:cxn ang="0">
                  <a:pos x="38" y="18"/>
                </a:cxn>
                <a:cxn ang="0">
                  <a:pos x="57" y="0"/>
                </a:cxn>
                <a:cxn ang="0">
                  <a:pos x="57" y="0"/>
                </a:cxn>
              </a:cxnLst>
              <a:rect l="0" t="0" r="r" b="b"/>
              <a:pathLst>
                <a:path w="409" h="375">
                  <a:moveTo>
                    <a:pt x="57" y="0"/>
                  </a:moveTo>
                  <a:lnTo>
                    <a:pt x="47" y="33"/>
                  </a:lnTo>
                  <a:lnTo>
                    <a:pt x="44" y="67"/>
                  </a:lnTo>
                  <a:lnTo>
                    <a:pt x="46" y="99"/>
                  </a:lnTo>
                  <a:lnTo>
                    <a:pt x="53" y="134"/>
                  </a:lnTo>
                  <a:lnTo>
                    <a:pt x="63" y="162"/>
                  </a:lnTo>
                  <a:lnTo>
                    <a:pt x="78" y="191"/>
                  </a:lnTo>
                  <a:lnTo>
                    <a:pt x="97" y="217"/>
                  </a:lnTo>
                  <a:lnTo>
                    <a:pt x="122" y="244"/>
                  </a:lnTo>
                  <a:lnTo>
                    <a:pt x="146" y="265"/>
                  </a:lnTo>
                  <a:lnTo>
                    <a:pt x="177" y="284"/>
                  </a:lnTo>
                  <a:lnTo>
                    <a:pt x="207" y="299"/>
                  </a:lnTo>
                  <a:lnTo>
                    <a:pt x="243" y="314"/>
                  </a:lnTo>
                  <a:lnTo>
                    <a:pt x="279" y="324"/>
                  </a:lnTo>
                  <a:lnTo>
                    <a:pt x="319" y="331"/>
                  </a:lnTo>
                  <a:lnTo>
                    <a:pt x="359" y="333"/>
                  </a:lnTo>
                  <a:lnTo>
                    <a:pt x="403" y="333"/>
                  </a:lnTo>
                  <a:lnTo>
                    <a:pt x="409" y="346"/>
                  </a:lnTo>
                  <a:lnTo>
                    <a:pt x="405" y="360"/>
                  </a:lnTo>
                  <a:lnTo>
                    <a:pt x="397" y="364"/>
                  </a:lnTo>
                  <a:lnTo>
                    <a:pt x="390" y="367"/>
                  </a:lnTo>
                  <a:lnTo>
                    <a:pt x="378" y="371"/>
                  </a:lnTo>
                  <a:lnTo>
                    <a:pt x="369" y="375"/>
                  </a:lnTo>
                  <a:lnTo>
                    <a:pt x="354" y="375"/>
                  </a:lnTo>
                  <a:lnTo>
                    <a:pt x="338" y="375"/>
                  </a:lnTo>
                  <a:lnTo>
                    <a:pt x="321" y="375"/>
                  </a:lnTo>
                  <a:lnTo>
                    <a:pt x="304" y="375"/>
                  </a:lnTo>
                  <a:lnTo>
                    <a:pt x="283" y="371"/>
                  </a:lnTo>
                  <a:lnTo>
                    <a:pt x="264" y="369"/>
                  </a:lnTo>
                  <a:lnTo>
                    <a:pt x="243" y="365"/>
                  </a:lnTo>
                  <a:lnTo>
                    <a:pt x="222" y="364"/>
                  </a:lnTo>
                  <a:lnTo>
                    <a:pt x="181" y="352"/>
                  </a:lnTo>
                  <a:lnTo>
                    <a:pt x="144" y="337"/>
                  </a:lnTo>
                  <a:lnTo>
                    <a:pt x="110" y="320"/>
                  </a:lnTo>
                  <a:lnTo>
                    <a:pt x="84" y="299"/>
                  </a:lnTo>
                  <a:lnTo>
                    <a:pt x="59" y="274"/>
                  </a:lnTo>
                  <a:lnTo>
                    <a:pt x="40" y="251"/>
                  </a:lnTo>
                  <a:lnTo>
                    <a:pt x="23" y="225"/>
                  </a:lnTo>
                  <a:lnTo>
                    <a:pt x="13" y="200"/>
                  </a:lnTo>
                  <a:lnTo>
                    <a:pt x="4" y="172"/>
                  </a:lnTo>
                  <a:lnTo>
                    <a:pt x="0" y="143"/>
                  </a:lnTo>
                  <a:lnTo>
                    <a:pt x="0" y="115"/>
                  </a:lnTo>
                  <a:lnTo>
                    <a:pt x="6" y="90"/>
                  </a:lnTo>
                  <a:lnTo>
                    <a:pt x="11" y="63"/>
                  </a:lnTo>
                  <a:lnTo>
                    <a:pt x="23" y="40"/>
                  </a:lnTo>
                  <a:lnTo>
                    <a:pt x="38" y="18"/>
                  </a:lnTo>
                  <a:lnTo>
                    <a:pt x="57" y="0"/>
                  </a:lnTo>
                  <a:lnTo>
                    <a:pt x="57"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52" name="Freeform 244"/>
            <p:cNvSpPr>
              <a:spLocks/>
            </p:cNvSpPr>
            <p:nvPr/>
          </p:nvSpPr>
          <p:spPr bwMode="auto">
            <a:xfrm>
              <a:off x="4640" y="1355"/>
              <a:ext cx="36" cy="44"/>
            </a:xfrm>
            <a:custGeom>
              <a:avLst/>
              <a:gdLst/>
              <a:ahLst/>
              <a:cxnLst>
                <a:cxn ang="0">
                  <a:pos x="32" y="0"/>
                </a:cxn>
                <a:cxn ang="0">
                  <a:pos x="49" y="4"/>
                </a:cxn>
                <a:cxn ang="0">
                  <a:pos x="62" y="11"/>
                </a:cxn>
                <a:cxn ang="0">
                  <a:pos x="68" y="19"/>
                </a:cxn>
                <a:cxn ang="0">
                  <a:pos x="72" y="30"/>
                </a:cxn>
                <a:cxn ang="0">
                  <a:pos x="70" y="42"/>
                </a:cxn>
                <a:cxn ang="0">
                  <a:pos x="68" y="53"/>
                </a:cxn>
                <a:cxn ang="0">
                  <a:pos x="61" y="63"/>
                </a:cxn>
                <a:cxn ang="0">
                  <a:pos x="55" y="74"/>
                </a:cxn>
                <a:cxn ang="0">
                  <a:pos x="45" y="80"/>
                </a:cxn>
                <a:cxn ang="0">
                  <a:pos x="36" y="86"/>
                </a:cxn>
                <a:cxn ang="0">
                  <a:pos x="24" y="87"/>
                </a:cxn>
                <a:cxn ang="0">
                  <a:pos x="17" y="87"/>
                </a:cxn>
                <a:cxn ang="0">
                  <a:pos x="7" y="82"/>
                </a:cxn>
                <a:cxn ang="0">
                  <a:pos x="3" y="72"/>
                </a:cxn>
                <a:cxn ang="0">
                  <a:pos x="0" y="55"/>
                </a:cxn>
                <a:cxn ang="0">
                  <a:pos x="2" y="36"/>
                </a:cxn>
                <a:cxn ang="0">
                  <a:pos x="3" y="25"/>
                </a:cxn>
                <a:cxn ang="0">
                  <a:pos x="13" y="13"/>
                </a:cxn>
                <a:cxn ang="0">
                  <a:pos x="22" y="4"/>
                </a:cxn>
                <a:cxn ang="0">
                  <a:pos x="32" y="0"/>
                </a:cxn>
                <a:cxn ang="0">
                  <a:pos x="32" y="0"/>
                </a:cxn>
              </a:cxnLst>
              <a:rect l="0" t="0" r="r" b="b"/>
              <a:pathLst>
                <a:path w="72" h="87">
                  <a:moveTo>
                    <a:pt x="32" y="0"/>
                  </a:moveTo>
                  <a:lnTo>
                    <a:pt x="49" y="4"/>
                  </a:lnTo>
                  <a:lnTo>
                    <a:pt x="62" y="11"/>
                  </a:lnTo>
                  <a:lnTo>
                    <a:pt x="68" y="19"/>
                  </a:lnTo>
                  <a:lnTo>
                    <a:pt x="72" y="30"/>
                  </a:lnTo>
                  <a:lnTo>
                    <a:pt x="70" y="42"/>
                  </a:lnTo>
                  <a:lnTo>
                    <a:pt x="68" y="53"/>
                  </a:lnTo>
                  <a:lnTo>
                    <a:pt x="61" y="63"/>
                  </a:lnTo>
                  <a:lnTo>
                    <a:pt x="55" y="74"/>
                  </a:lnTo>
                  <a:lnTo>
                    <a:pt x="45" y="80"/>
                  </a:lnTo>
                  <a:lnTo>
                    <a:pt x="36" y="86"/>
                  </a:lnTo>
                  <a:lnTo>
                    <a:pt x="24" y="87"/>
                  </a:lnTo>
                  <a:lnTo>
                    <a:pt x="17" y="87"/>
                  </a:lnTo>
                  <a:lnTo>
                    <a:pt x="7" y="82"/>
                  </a:lnTo>
                  <a:lnTo>
                    <a:pt x="3" y="72"/>
                  </a:lnTo>
                  <a:lnTo>
                    <a:pt x="0" y="55"/>
                  </a:lnTo>
                  <a:lnTo>
                    <a:pt x="2" y="36"/>
                  </a:lnTo>
                  <a:lnTo>
                    <a:pt x="3" y="25"/>
                  </a:lnTo>
                  <a:lnTo>
                    <a:pt x="13" y="13"/>
                  </a:lnTo>
                  <a:lnTo>
                    <a:pt x="22" y="4"/>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53" name="Freeform 245"/>
            <p:cNvSpPr>
              <a:spLocks/>
            </p:cNvSpPr>
            <p:nvPr/>
          </p:nvSpPr>
          <p:spPr bwMode="auto">
            <a:xfrm>
              <a:off x="4753" y="1370"/>
              <a:ext cx="39" cy="38"/>
            </a:xfrm>
            <a:custGeom>
              <a:avLst/>
              <a:gdLst/>
              <a:ahLst/>
              <a:cxnLst>
                <a:cxn ang="0">
                  <a:pos x="30" y="2"/>
                </a:cxn>
                <a:cxn ang="0">
                  <a:pos x="44" y="0"/>
                </a:cxn>
                <a:cxn ang="0">
                  <a:pos x="57" y="2"/>
                </a:cxn>
                <a:cxn ang="0">
                  <a:pos x="66" y="8"/>
                </a:cxn>
                <a:cxn ang="0">
                  <a:pos x="74" y="16"/>
                </a:cxn>
                <a:cxn ang="0">
                  <a:pos x="78" y="33"/>
                </a:cxn>
                <a:cxn ang="0">
                  <a:pos x="74" y="54"/>
                </a:cxn>
                <a:cxn ang="0">
                  <a:pos x="61" y="67"/>
                </a:cxn>
                <a:cxn ang="0">
                  <a:pos x="44" y="76"/>
                </a:cxn>
                <a:cxn ang="0">
                  <a:pos x="32" y="75"/>
                </a:cxn>
                <a:cxn ang="0">
                  <a:pos x="23" y="73"/>
                </a:cxn>
                <a:cxn ang="0">
                  <a:pos x="13" y="65"/>
                </a:cxn>
                <a:cxn ang="0">
                  <a:pos x="4" y="54"/>
                </a:cxn>
                <a:cxn ang="0">
                  <a:pos x="0" y="37"/>
                </a:cxn>
                <a:cxn ang="0">
                  <a:pos x="6" y="23"/>
                </a:cxn>
                <a:cxn ang="0">
                  <a:pos x="15" y="10"/>
                </a:cxn>
                <a:cxn ang="0">
                  <a:pos x="30" y="2"/>
                </a:cxn>
                <a:cxn ang="0">
                  <a:pos x="30" y="2"/>
                </a:cxn>
              </a:cxnLst>
              <a:rect l="0" t="0" r="r" b="b"/>
              <a:pathLst>
                <a:path w="78" h="76">
                  <a:moveTo>
                    <a:pt x="30" y="2"/>
                  </a:moveTo>
                  <a:lnTo>
                    <a:pt x="44" y="0"/>
                  </a:lnTo>
                  <a:lnTo>
                    <a:pt x="57" y="2"/>
                  </a:lnTo>
                  <a:lnTo>
                    <a:pt x="66" y="8"/>
                  </a:lnTo>
                  <a:lnTo>
                    <a:pt x="74" y="16"/>
                  </a:lnTo>
                  <a:lnTo>
                    <a:pt x="78" y="33"/>
                  </a:lnTo>
                  <a:lnTo>
                    <a:pt x="74" y="54"/>
                  </a:lnTo>
                  <a:lnTo>
                    <a:pt x="61" y="67"/>
                  </a:lnTo>
                  <a:lnTo>
                    <a:pt x="44" y="76"/>
                  </a:lnTo>
                  <a:lnTo>
                    <a:pt x="32" y="75"/>
                  </a:lnTo>
                  <a:lnTo>
                    <a:pt x="23" y="73"/>
                  </a:lnTo>
                  <a:lnTo>
                    <a:pt x="13" y="65"/>
                  </a:lnTo>
                  <a:lnTo>
                    <a:pt x="4" y="54"/>
                  </a:lnTo>
                  <a:lnTo>
                    <a:pt x="0" y="37"/>
                  </a:lnTo>
                  <a:lnTo>
                    <a:pt x="6" y="23"/>
                  </a:lnTo>
                  <a:lnTo>
                    <a:pt x="15" y="10"/>
                  </a:lnTo>
                  <a:lnTo>
                    <a:pt x="30" y="2"/>
                  </a:lnTo>
                  <a:lnTo>
                    <a:pt x="30" y="2"/>
                  </a:lnTo>
                  <a:close/>
                </a:path>
              </a:pathLst>
            </a:custGeom>
            <a:solidFill>
              <a:srgbClr val="FFB5A8"/>
            </a:solidFill>
            <a:ln w="9525">
              <a:noFill/>
              <a:round/>
              <a:headEnd/>
              <a:tailEnd/>
            </a:ln>
          </p:spPr>
          <p:txBody>
            <a:bodyPr>
              <a:prstTxWarp prst="textNoShape">
                <a:avLst/>
              </a:prstTxWarp>
            </a:bodyPr>
            <a:lstStyle/>
            <a:p>
              <a:endParaRPr lang="es-MX"/>
            </a:p>
          </p:txBody>
        </p:sp>
        <p:sp>
          <p:nvSpPr>
            <p:cNvPr id="324854" name="Freeform 246"/>
            <p:cNvSpPr>
              <a:spLocks/>
            </p:cNvSpPr>
            <p:nvPr/>
          </p:nvSpPr>
          <p:spPr bwMode="auto">
            <a:xfrm>
              <a:off x="4557" y="1410"/>
              <a:ext cx="37" cy="40"/>
            </a:xfrm>
            <a:custGeom>
              <a:avLst/>
              <a:gdLst/>
              <a:ahLst/>
              <a:cxnLst>
                <a:cxn ang="0">
                  <a:pos x="35" y="0"/>
                </a:cxn>
                <a:cxn ang="0">
                  <a:pos x="52" y="4"/>
                </a:cxn>
                <a:cxn ang="0">
                  <a:pos x="65" y="14"/>
                </a:cxn>
                <a:cxn ang="0">
                  <a:pos x="71" y="21"/>
                </a:cxn>
                <a:cxn ang="0">
                  <a:pos x="75" y="33"/>
                </a:cxn>
                <a:cxn ang="0">
                  <a:pos x="73" y="42"/>
                </a:cxn>
                <a:cxn ang="0">
                  <a:pos x="69" y="52"/>
                </a:cxn>
                <a:cxn ang="0">
                  <a:pos x="61" y="61"/>
                </a:cxn>
                <a:cxn ang="0">
                  <a:pos x="54" y="71"/>
                </a:cxn>
                <a:cxn ang="0">
                  <a:pos x="42" y="74"/>
                </a:cxn>
                <a:cxn ang="0">
                  <a:pos x="33" y="80"/>
                </a:cxn>
                <a:cxn ang="0">
                  <a:pos x="21" y="78"/>
                </a:cxn>
                <a:cxn ang="0">
                  <a:pos x="16" y="78"/>
                </a:cxn>
                <a:cxn ang="0">
                  <a:pos x="6" y="71"/>
                </a:cxn>
                <a:cxn ang="0">
                  <a:pos x="2" y="61"/>
                </a:cxn>
                <a:cxn ang="0">
                  <a:pos x="0" y="44"/>
                </a:cxn>
                <a:cxn ang="0">
                  <a:pos x="6" y="25"/>
                </a:cxn>
                <a:cxn ang="0">
                  <a:pos x="10" y="17"/>
                </a:cxn>
                <a:cxn ang="0">
                  <a:pos x="19" y="12"/>
                </a:cxn>
                <a:cxn ang="0">
                  <a:pos x="27" y="4"/>
                </a:cxn>
                <a:cxn ang="0">
                  <a:pos x="35" y="0"/>
                </a:cxn>
                <a:cxn ang="0">
                  <a:pos x="35" y="0"/>
                </a:cxn>
              </a:cxnLst>
              <a:rect l="0" t="0" r="r" b="b"/>
              <a:pathLst>
                <a:path w="75" h="80">
                  <a:moveTo>
                    <a:pt x="35" y="0"/>
                  </a:moveTo>
                  <a:lnTo>
                    <a:pt x="52" y="4"/>
                  </a:lnTo>
                  <a:lnTo>
                    <a:pt x="65" y="14"/>
                  </a:lnTo>
                  <a:lnTo>
                    <a:pt x="71" y="21"/>
                  </a:lnTo>
                  <a:lnTo>
                    <a:pt x="75" y="33"/>
                  </a:lnTo>
                  <a:lnTo>
                    <a:pt x="73" y="42"/>
                  </a:lnTo>
                  <a:lnTo>
                    <a:pt x="69" y="52"/>
                  </a:lnTo>
                  <a:lnTo>
                    <a:pt x="61" y="61"/>
                  </a:lnTo>
                  <a:lnTo>
                    <a:pt x="54" y="71"/>
                  </a:lnTo>
                  <a:lnTo>
                    <a:pt x="42" y="74"/>
                  </a:lnTo>
                  <a:lnTo>
                    <a:pt x="33" y="80"/>
                  </a:lnTo>
                  <a:lnTo>
                    <a:pt x="21" y="78"/>
                  </a:lnTo>
                  <a:lnTo>
                    <a:pt x="16" y="78"/>
                  </a:lnTo>
                  <a:lnTo>
                    <a:pt x="6" y="71"/>
                  </a:lnTo>
                  <a:lnTo>
                    <a:pt x="2" y="61"/>
                  </a:lnTo>
                  <a:lnTo>
                    <a:pt x="0" y="44"/>
                  </a:lnTo>
                  <a:lnTo>
                    <a:pt x="6" y="25"/>
                  </a:lnTo>
                  <a:lnTo>
                    <a:pt x="10" y="17"/>
                  </a:lnTo>
                  <a:lnTo>
                    <a:pt x="19" y="12"/>
                  </a:lnTo>
                  <a:lnTo>
                    <a:pt x="27" y="4"/>
                  </a:lnTo>
                  <a:lnTo>
                    <a:pt x="35" y="0"/>
                  </a:lnTo>
                  <a:lnTo>
                    <a:pt x="35"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55" name="Freeform 247"/>
            <p:cNvSpPr>
              <a:spLocks/>
            </p:cNvSpPr>
            <p:nvPr/>
          </p:nvSpPr>
          <p:spPr bwMode="auto">
            <a:xfrm>
              <a:off x="4867" y="1459"/>
              <a:ext cx="36" cy="33"/>
            </a:xfrm>
            <a:custGeom>
              <a:avLst/>
              <a:gdLst/>
              <a:ahLst/>
              <a:cxnLst>
                <a:cxn ang="0">
                  <a:pos x="33" y="0"/>
                </a:cxn>
                <a:cxn ang="0">
                  <a:pos x="42" y="0"/>
                </a:cxn>
                <a:cxn ang="0">
                  <a:pos x="53" y="6"/>
                </a:cxn>
                <a:cxn ang="0">
                  <a:pos x="61" y="13"/>
                </a:cxn>
                <a:cxn ang="0">
                  <a:pos x="69" y="25"/>
                </a:cxn>
                <a:cxn ang="0">
                  <a:pos x="71" y="34"/>
                </a:cxn>
                <a:cxn ang="0">
                  <a:pos x="72" y="46"/>
                </a:cxn>
                <a:cxn ang="0">
                  <a:pos x="69" y="55"/>
                </a:cxn>
                <a:cxn ang="0">
                  <a:pos x="63" y="67"/>
                </a:cxn>
                <a:cxn ang="0">
                  <a:pos x="48" y="67"/>
                </a:cxn>
                <a:cxn ang="0">
                  <a:pos x="34" y="67"/>
                </a:cxn>
                <a:cxn ang="0">
                  <a:pos x="17" y="65"/>
                </a:cxn>
                <a:cxn ang="0">
                  <a:pos x="10" y="63"/>
                </a:cxn>
                <a:cxn ang="0">
                  <a:pos x="0" y="42"/>
                </a:cxn>
                <a:cxn ang="0">
                  <a:pos x="4" y="25"/>
                </a:cxn>
                <a:cxn ang="0">
                  <a:pos x="14" y="10"/>
                </a:cxn>
                <a:cxn ang="0">
                  <a:pos x="33" y="0"/>
                </a:cxn>
                <a:cxn ang="0">
                  <a:pos x="33" y="0"/>
                </a:cxn>
              </a:cxnLst>
              <a:rect l="0" t="0" r="r" b="b"/>
              <a:pathLst>
                <a:path w="72" h="67">
                  <a:moveTo>
                    <a:pt x="33" y="0"/>
                  </a:moveTo>
                  <a:lnTo>
                    <a:pt x="42" y="0"/>
                  </a:lnTo>
                  <a:lnTo>
                    <a:pt x="53" y="6"/>
                  </a:lnTo>
                  <a:lnTo>
                    <a:pt x="61" y="13"/>
                  </a:lnTo>
                  <a:lnTo>
                    <a:pt x="69" y="25"/>
                  </a:lnTo>
                  <a:lnTo>
                    <a:pt x="71" y="34"/>
                  </a:lnTo>
                  <a:lnTo>
                    <a:pt x="72" y="46"/>
                  </a:lnTo>
                  <a:lnTo>
                    <a:pt x="69" y="55"/>
                  </a:lnTo>
                  <a:lnTo>
                    <a:pt x="63" y="67"/>
                  </a:lnTo>
                  <a:lnTo>
                    <a:pt x="48" y="67"/>
                  </a:lnTo>
                  <a:lnTo>
                    <a:pt x="34" y="67"/>
                  </a:lnTo>
                  <a:lnTo>
                    <a:pt x="17" y="65"/>
                  </a:lnTo>
                  <a:lnTo>
                    <a:pt x="10" y="63"/>
                  </a:lnTo>
                  <a:lnTo>
                    <a:pt x="0" y="42"/>
                  </a:lnTo>
                  <a:lnTo>
                    <a:pt x="4" y="25"/>
                  </a:lnTo>
                  <a:lnTo>
                    <a:pt x="14" y="10"/>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56" name="Freeform 248"/>
            <p:cNvSpPr>
              <a:spLocks/>
            </p:cNvSpPr>
            <p:nvPr/>
          </p:nvSpPr>
          <p:spPr bwMode="auto">
            <a:xfrm>
              <a:off x="4515" y="1503"/>
              <a:ext cx="37" cy="38"/>
            </a:xfrm>
            <a:custGeom>
              <a:avLst/>
              <a:gdLst/>
              <a:ahLst/>
              <a:cxnLst>
                <a:cxn ang="0">
                  <a:pos x="32" y="0"/>
                </a:cxn>
                <a:cxn ang="0">
                  <a:pos x="49" y="5"/>
                </a:cxn>
                <a:cxn ang="0">
                  <a:pos x="62" y="13"/>
                </a:cxn>
                <a:cxn ang="0">
                  <a:pos x="68" y="20"/>
                </a:cxn>
                <a:cxn ang="0">
                  <a:pos x="74" y="32"/>
                </a:cxn>
                <a:cxn ang="0">
                  <a:pos x="66" y="51"/>
                </a:cxn>
                <a:cxn ang="0">
                  <a:pos x="53" y="68"/>
                </a:cxn>
                <a:cxn ang="0">
                  <a:pos x="42" y="72"/>
                </a:cxn>
                <a:cxn ang="0">
                  <a:pos x="32" y="76"/>
                </a:cxn>
                <a:cxn ang="0">
                  <a:pos x="21" y="74"/>
                </a:cxn>
                <a:cxn ang="0">
                  <a:pos x="15" y="74"/>
                </a:cxn>
                <a:cxn ang="0">
                  <a:pos x="5" y="66"/>
                </a:cxn>
                <a:cxn ang="0">
                  <a:pos x="2" y="55"/>
                </a:cxn>
                <a:cxn ang="0">
                  <a:pos x="0" y="39"/>
                </a:cxn>
                <a:cxn ang="0">
                  <a:pos x="5" y="20"/>
                </a:cxn>
                <a:cxn ang="0">
                  <a:pos x="9" y="15"/>
                </a:cxn>
                <a:cxn ang="0">
                  <a:pos x="19" y="9"/>
                </a:cxn>
                <a:cxn ang="0">
                  <a:pos x="24" y="3"/>
                </a:cxn>
                <a:cxn ang="0">
                  <a:pos x="32" y="0"/>
                </a:cxn>
                <a:cxn ang="0">
                  <a:pos x="32" y="0"/>
                </a:cxn>
              </a:cxnLst>
              <a:rect l="0" t="0" r="r" b="b"/>
              <a:pathLst>
                <a:path w="74" h="76">
                  <a:moveTo>
                    <a:pt x="32" y="0"/>
                  </a:moveTo>
                  <a:lnTo>
                    <a:pt x="49" y="5"/>
                  </a:lnTo>
                  <a:lnTo>
                    <a:pt x="62" y="13"/>
                  </a:lnTo>
                  <a:lnTo>
                    <a:pt x="68" y="20"/>
                  </a:lnTo>
                  <a:lnTo>
                    <a:pt x="74" y="32"/>
                  </a:lnTo>
                  <a:lnTo>
                    <a:pt x="66" y="51"/>
                  </a:lnTo>
                  <a:lnTo>
                    <a:pt x="53" y="68"/>
                  </a:lnTo>
                  <a:lnTo>
                    <a:pt x="42" y="72"/>
                  </a:lnTo>
                  <a:lnTo>
                    <a:pt x="32" y="76"/>
                  </a:lnTo>
                  <a:lnTo>
                    <a:pt x="21" y="74"/>
                  </a:lnTo>
                  <a:lnTo>
                    <a:pt x="15" y="74"/>
                  </a:lnTo>
                  <a:lnTo>
                    <a:pt x="5" y="66"/>
                  </a:lnTo>
                  <a:lnTo>
                    <a:pt x="2" y="55"/>
                  </a:lnTo>
                  <a:lnTo>
                    <a:pt x="0" y="39"/>
                  </a:lnTo>
                  <a:lnTo>
                    <a:pt x="5" y="20"/>
                  </a:lnTo>
                  <a:lnTo>
                    <a:pt x="9" y="15"/>
                  </a:lnTo>
                  <a:lnTo>
                    <a:pt x="19" y="9"/>
                  </a:lnTo>
                  <a:lnTo>
                    <a:pt x="24" y="3"/>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57" name="Freeform 249"/>
            <p:cNvSpPr>
              <a:spLocks/>
            </p:cNvSpPr>
            <p:nvPr/>
          </p:nvSpPr>
          <p:spPr bwMode="auto">
            <a:xfrm>
              <a:off x="4922" y="1553"/>
              <a:ext cx="35" cy="33"/>
            </a:xfrm>
            <a:custGeom>
              <a:avLst/>
              <a:gdLst/>
              <a:ahLst/>
              <a:cxnLst>
                <a:cxn ang="0">
                  <a:pos x="33" y="0"/>
                </a:cxn>
                <a:cxn ang="0">
                  <a:pos x="42" y="0"/>
                </a:cxn>
                <a:cxn ang="0">
                  <a:pos x="52" y="6"/>
                </a:cxn>
                <a:cxn ang="0">
                  <a:pos x="59" y="12"/>
                </a:cxn>
                <a:cxn ang="0">
                  <a:pos x="67" y="23"/>
                </a:cxn>
                <a:cxn ang="0">
                  <a:pos x="71" y="35"/>
                </a:cxn>
                <a:cxn ang="0">
                  <a:pos x="71" y="46"/>
                </a:cxn>
                <a:cxn ang="0">
                  <a:pos x="69" y="56"/>
                </a:cxn>
                <a:cxn ang="0">
                  <a:pos x="63" y="67"/>
                </a:cxn>
                <a:cxn ang="0">
                  <a:pos x="50" y="65"/>
                </a:cxn>
                <a:cxn ang="0">
                  <a:pos x="35" y="65"/>
                </a:cxn>
                <a:cxn ang="0">
                  <a:pos x="18" y="63"/>
                </a:cxn>
                <a:cxn ang="0">
                  <a:pos x="8" y="61"/>
                </a:cxn>
                <a:cxn ang="0">
                  <a:pos x="0" y="42"/>
                </a:cxn>
                <a:cxn ang="0">
                  <a:pos x="6" y="25"/>
                </a:cxn>
                <a:cxn ang="0">
                  <a:pos x="16" y="10"/>
                </a:cxn>
                <a:cxn ang="0">
                  <a:pos x="33" y="0"/>
                </a:cxn>
                <a:cxn ang="0">
                  <a:pos x="33" y="0"/>
                </a:cxn>
              </a:cxnLst>
              <a:rect l="0" t="0" r="r" b="b"/>
              <a:pathLst>
                <a:path w="71" h="67">
                  <a:moveTo>
                    <a:pt x="33" y="0"/>
                  </a:moveTo>
                  <a:lnTo>
                    <a:pt x="42" y="0"/>
                  </a:lnTo>
                  <a:lnTo>
                    <a:pt x="52" y="6"/>
                  </a:lnTo>
                  <a:lnTo>
                    <a:pt x="59" y="12"/>
                  </a:lnTo>
                  <a:lnTo>
                    <a:pt x="67" y="23"/>
                  </a:lnTo>
                  <a:lnTo>
                    <a:pt x="71" y="35"/>
                  </a:lnTo>
                  <a:lnTo>
                    <a:pt x="71" y="46"/>
                  </a:lnTo>
                  <a:lnTo>
                    <a:pt x="69" y="56"/>
                  </a:lnTo>
                  <a:lnTo>
                    <a:pt x="63" y="67"/>
                  </a:lnTo>
                  <a:lnTo>
                    <a:pt x="50" y="65"/>
                  </a:lnTo>
                  <a:lnTo>
                    <a:pt x="35" y="65"/>
                  </a:lnTo>
                  <a:lnTo>
                    <a:pt x="18" y="63"/>
                  </a:lnTo>
                  <a:lnTo>
                    <a:pt x="8" y="61"/>
                  </a:lnTo>
                  <a:lnTo>
                    <a:pt x="0" y="42"/>
                  </a:lnTo>
                  <a:lnTo>
                    <a:pt x="6" y="25"/>
                  </a:lnTo>
                  <a:lnTo>
                    <a:pt x="16" y="10"/>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58" name="Freeform 250"/>
            <p:cNvSpPr>
              <a:spLocks/>
            </p:cNvSpPr>
            <p:nvPr/>
          </p:nvSpPr>
          <p:spPr bwMode="auto">
            <a:xfrm>
              <a:off x="4546" y="1607"/>
              <a:ext cx="39" cy="47"/>
            </a:xfrm>
            <a:custGeom>
              <a:avLst/>
              <a:gdLst/>
              <a:ahLst/>
              <a:cxnLst>
                <a:cxn ang="0">
                  <a:pos x="33" y="0"/>
                </a:cxn>
                <a:cxn ang="0">
                  <a:pos x="50" y="2"/>
                </a:cxn>
                <a:cxn ang="0">
                  <a:pos x="63" y="7"/>
                </a:cxn>
                <a:cxn ang="0">
                  <a:pos x="71" y="17"/>
                </a:cxn>
                <a:cxn ang="0">
                  <a:pos x="76" y="28"/>
                </a:cxn>
                <a:cxn ang="0">
                  <a:pos x="76" y="40"/>
                </a:cxn>
                <a:cxn ang="0">
                  <a:pos x="78" y="51"/>
                </a:cxn>
                <a:cxn ang="0">
                  <a:pos x="75" y="62"/>
                </a:cxn>
                <a:cxn ang="0">
                  <a:pos x="71" y="74"/>
                </a:cxn>
                <a:cxn ang="0">
                  <a:pos x="56" y="89"/>
                </a:cxn>
                <a:cxn ang="0">
                  <a:pos x="38" y="95"/>
                </a:cxn>
                <a:cxn ang="0">
                  <a:pos x="29" y="91"/>
                </a:cxn>
                <a:cxn ang="0">
                  <a:pos x="19" y="85"/>
                </a:cxn>
                <a:cxn ang="0">
                  <a:pos x="12" y="72"/>
                </a:cxn>
                <a:cxn ang="0">
                  <a:pos x="6" y="55"/>
                </a:cxn>
                <a:cxn ang="0">
                  <a:pos x="0" y="38"/>
                </a:cxn>
                <a:cxn ang="0">
                  <a:pos x="6" y="21"/>
                </a:cxn>
                <a:cxn ang="0">
                  <a:pos x="18" y="7"/>
                </a:cxn>
                <a:cxn ang="0">
                  <a:pos x="33" y="0"/>
                </a:cxn>
                <a:cxn ang="0">
                  <a:pos x="33" y="0"/>
                </a:cxn>
              </a:cxnLst>
              <a:rect l="0" t="0" r="r" b="b"/>
              <a:pathLst>
                <a:path w="78" h="95">
                  <a:moveTo>
                    <a:pt x="33" y="0"/>
                  </a:moveTo>
                  <a:lnTo>
                    <a:pt x="50" y="2"/>
                  </a:lnTo>
                  <a:lnTo>
                    <a:pt x="63" y="7"/>
                  </a:lnTo>
                  <a:lnTo>
                    <a:pt x="71" y="17"/>
                  </a:lnTo>
                  <a:lnTo>
                    <a:pt x="76" y="28"/>
                  </a:lnTo>
                  <a:lnTo>
                    <a:pt x="76" y="40"/>
                  </a:lnTo>
                  <a:lnTo>
                    <a:pt x="78" y="51"/>
                  </a:lnTo>
                  <a:lnTo>
                    <a:pt x="75" y="62"/>
                  </a:lnTo>
                  <a:lnTo>
                    <a:pt x="71" y="74"/>
                  </a:lnTo>
                  <a:lnTo>
                    <a:pt x="56" y="89"/>
                  </a:lnTo>
                  <a:lnTo>
                    <a:pt x="38" y="95"/>
                  </a:lnTo>
                  <a:lnTo>
                    <a:pt x="29" y="91"/>
                  </a:lnTo>
                  <a:lnTo>
                    <a:pt x="19" y="85"/>
                  </a:lnTo>
                  <a:lnTo>
                    <a:pt x="12" y="72"/>
                  </a:lnTo>
                  <a:lnTo>
                    <a:pt x="6" y="55"/>
                  </a:lnTo>
                  <a:lnTo>
                    <a:pt x="0" y="38"/>
                  </a:lnTo>
                  <a:lnTo>
                    <a:pt x="6" y="21"/>
                  </a:lnTo>
                  <a:lnTo>
                    <a:pt x="18" y="7"/>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59" name="Freeform 251"/>
            <p:cNvSpPr>
              <a:spLocks/>
            </p:cNvSpPr>
            <p:nvPr/>
          </p:nvSpPr>
          <p:spPr bwMode="auto">
            <a:xfrm>
              <a:off x="4655" y="1691"/>
              <a:ext cx="36" cy="34"/>
            </a:xfrm>
            <a:custGeom>
              <a:avLst/>
              <a:gdLst/>
              <a:ahLst/>
              <a:cxnLst>
                <a:cxn ang="0">
                  <a:pos x="33" y="0"/>
                </a:cxn>
                <a:cxn ang="0">
                  <a:pos x="42" y="0"/>
                </a:cxn>
                <a:cxn ang="0">
                  <a:pos x="53" y="6"/>
                </a:cxn>
                <a:cxn ang="0">
                  <a:pos x="61" y="13"/>
                </a:cxn>
                <a:cxn ang="0">
                  <a:pos x="69" y="25"/>
                </a:cxn>
                <a:cxn ang="0">
                  <a:pos x="71" y="34"/>
                </a:cxn>
                <a:cxn ang="0">
                  <a:pos x="72" y="46"/>
                </a:cxn>
                <a:cxn ang="0">
                  <a:pos x="69" y="55"/>
                </a:cxn>
                <a:cxn ang="0">
                  <a:pos x="63" y="66"/>
                </a:cxn>
                <a:cxn ang="0">
                  <a:pos x="50" y="66"/>
                </a:cxn>
                <a:cxn ang="0">
                  <a:pos x="34" y="66"/>
                </a:cxn>
                <a:cxn ang="0">
                  <a:pos x="19" y="65"/>
                </a:cxn>
                <a:cxn ang="0">
                  <a:pos x="10" y="63"/>
                </a:cxn>
                <a:cxn ang="0">
                  <a:pos x="0" y="44"/>
                </a:cxn>
                <a:cxn ang="0">
                  <a:pos x="4" y="25"/>
                </a:cxn>
                <a:cxn ang="0">
                  <a:pos x="15" y="9"/>
                </a:cxn>
                <a:cxn ang="0">
                  <a:pos x="33" y="0"/>
                </a:cxn>
                <a:cxn ang="0">
                  <a:pos x="33" y="0"/>
                </a:cxn>
              </a:cxnLst>
              <a:rect l="0" t="0" r="r" b="b"/>
              <a:pathLst>
                <a:path w="72" h="66">
                  <a:moveTo>
                    <a:pt x="33" y="0"/>
                  </a:moveTo>
                  <a:lnTo>
                    <a:pt x="42" y="0"/>
                  </a:lnTo>
                  <a:lnTo>
                    <a:pt x="53" y="6"/>
                  </a:lnTo>
                  <a:lnTo>
                    <a:pt x="61" y="13"/>
                  </a:lnTo>
                  <a:lnTo>
                    <a:pt x="69" y="25"/>
                  </a:lnTo>
                  <a:lnTo>
                    <a:pt x="71" y="34"/>
                  </a:lnTo>
                  <a:lnTo>
                    <a:pt x="72" y="46"/>
                  </a:lnTo>
                  <a:lnTo>
                    <a:pt x="69" y="55"/>
                  </a:lnTo>
                  <a:lnTo>
                    <a:pt x="63" y="66"/>
                  </a:lnTo>
                  <a:lnTo>
                    <a:pt x="50" y="66"/>
                  </a:lnTo>
                  <a:lnTo>
                    <a:pt x="34" y="66"/>
                  </a:lnTo>
                  <a:lnTo>
                    <a:pt x="19" y="65"/>
                  </a:lnTo>
                  <a:lnTo>
                    <a:pt x="10" y="63"/>
                  </a:lnTo>
                  <a:lnTo>
                    <a:pt x="0" y="44"/>
                  </a:lnTo>
                  <a:lnTo>
                    <a:pt x="4" y="25"/>
                  </a:lnTo>
                  <a:lnTo>
                    <a:pt x="15" y="9"/>
                  </a:lnTo>
                  <a:lnTo>
                    <a:pt x="33" y="0"/>
                  </a:lnTo>
                  <a:lnTo>
                    <a:pt x="33"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60" name="Freeform 252"/>
            <p:cNvSpPr>
              <a:spLocks/>
            </p:cNvSpPr>
            <p:nvPr/>
          </p:nvSpPr>
          <p:spPr bwMode="auto">
            <a:xfrm>
              <a:off x="4783" y="1712"/>
              <a:ext cx="47" cy="46"/>
            </a:xfrm>
            <a:custGeom>
              <a:avLst/>
              <a:gdLst/>
              <a:ahLst/>
              <a:cxnLst>
                <a:cxn ang="0">
                  <a:pos x="32" y="0"/>
                </a:cxn>
                <a:cxn ang="0">
                  <a:pos x="44" y="2"/>
                </a:cxn>
                <a:cxn ang="0">
                  <a:pos x="59" y="7"/>
                </a:cxn>
                <a:cxn ang="0">
                  <a:pos x="70" y="17"/>
                </a:cxn>
                <a:cxn ang="0">
                  <a:pos x="84" y="28"/>
                </a:cxn>
                <a:cxn ang="0">
                  <a:pos x="91" y="40"/>
                </a:cxn>
                <a:cxn ang="0">
                  <a:pos x="95" y="53"/>
                </a:cxn>
                <a:cxn ang="0">
                  <a:pos x="95" y="66"/>
                </a:cxn>
                <a:cxn ang="0">
                  <a:pos x="89" y="81"/>
                </a:cxn>
                <a:cxn ang="0">
                  <a:pos x="78" y="87"/>
                </a:cxn>
                <a:cxn ang="0">
                  <a:pos x="68" y="91"/>
                </a:cxn>
                <a:cxn ang="0">
                  <a:pos x="59" y="91"/>
                </a:cxn>
                <a:cxn ang="0">
                  <a:pos x="49" y="91"/>
                </a:cxn>
                <a:cxn ang="0">
                  <a:pos x="28" y="81"/>
                </a:cxn>
                <a:cxn ang="0">
                  <a:pos x="15" y="66"/>
                </a:cxn>
                <a:cxn ang="0">
                  <a:pos x="7" y="57"/>
                </a:cxn>
                <a:cxn ang="0">
                  <a:pos x="4" y="47"/>
                </a:cxn>
                <a:cxn ang="0">
                  <a:pos x="0" y="36"/>
                </a:cxn>
                <a:cxn ang="0">
                  <a:pos x="2" y="28"/>
                </a:cxn>
                <a:cxn ang="0">
                  <a:pos x="4" y="17"/>
                </a:cxn>
                <a:cxn ang="0">
                  <a:pos x="9" y="11"/>
                </a:cxn>
                <a:cxn ang="0">
                  <a:pos x="19" y="4"/>
                </a:cxn>
                <a:cxn ang="0">
                  <a:pos x="32" y="0"/>
                </a:cxn>
                <a:cxn ang="0">
                  <a:pos x="32" y="0"/>
                </a:cxn>
              </a:cxnLst>
              <a:rect l="0" t="0" r="r" b="b"/>
              <a:pathLst>
                <a:path w="95" h="91">
                  <a:moveTo>
                    <a:pt x="32" y="0"/>
                  </a:moveTo>
                  <a:lnTo>
                    <a:pt x="44" y="2"/>
                  </a:lnTo>
                  <a:lnTo>
                    <a:pt x="59" y="7"/>
                  </a:lnTo>
                  <a:lnTo>
                    <a:pt x="70" y="17"/>
                  </a:lnTo>
                  <a:lnTo>
                    <a:pt x="84" y="28"/>
                  </a:lnTo>
                  <a:lnTo>
                    <a:pt x="91" y="40"/>
                  </a:lnTo>
                  <a:lnTo>
                    <a:pt x="95" y="53"/>
                  </a:lnTo>
                  <a:lnTo>
                    <a:pt x="95" y="66"/>
                  </a:lnTo>
                  <a:lnTo>
                    <a:pt x="89" y="81"/>
                  </a:lnTo>
                  <a:lnTo>
                    <a:pt x="78" y="87"/>
                  </a:lnTo>
                  <a:lnTo>
                    <a:pt x="68" y="91"/>
                  </a:lnTo>
                  <a:lnTo>
                    <a:pt x="59" y="91"/>
                  </a:lnTo>
                  <a:lnTo>
                    <a:pt x="49" y="91"/>
                  </a:lnTo>
                  <a:lnTo>
                    <a:pt x="28" y="81"/>
                  </a:lnTo>
                  <a:lnTo>
                    <a:pt x="15" y="66"/>
                  </a:lnTo>
                  <a:lnTo>
                    <a:pt x="7" y="57"/>
                  </a:lnTo>
                  <a:lnTo>
                    <a:pt x="4" y="47"/>
                  </a:lnTo>
                  <a:lnTo>
                    <a:pt x="0" y="36"/>
                  </a:lnTo>
                  <a:lnTo>
                    <a:pt x="2" y="28"/>
                  </a:lnTo>
                  <a:lnTo>
                    <a:pt x="4" y="17"/>
                  </a:lnTo>
                  <a:lnTo>
                    <a:pt x="9" y="11"/>
                  </a:lnTo>
                  <a:lnTo>
                    <a:pt x="19" y="4"/>
                  </a:lnTo>
                  <a:lnTo>
                    <a:pt x="32" y="0"/>
                  </a:lnTo>
                  <a:lnTo>
                    <a:pt x="32" y="0"/>
                  </a:lnTo>
                  <a:close/>
                </a:path>
              </a:pathLst>
            </a:custGeom>
            <a:solidFill>
              <a:srgbClr val="FFB5A8"/>
            </a:solidFill>
            <a:ln w="9525">
              <a:noFill/>
              <a:round/>
              <a:headEnd/>
              <a:tailEnd/>
            </a:ln>
          </p:spPr>
          <p:txBody>
            <a:bodyPr>
              <a:prstTxWarp prst="textNoShape">
                <a:avLst/>
              </a:prstTxWarp>
            </a:bodyPr>
            <a:lstStyle/>
            <a:p>
              <a:endParaRPr lang="es-MX"/>
            </a:p>
          </p:txBody>
        </p:sp>
        <p:sp>
          <p:nvSpPr>
            <p:cNvPr id="324861" name="Freeform 253"/>
            <p:cNvSpPr>
              <a:spLocks/>
            </p:cNvSpPr>
            <p:nvPr/>
          </p:nvSpPr>
          <p:spPr bwMode="auto">
            <a:xfrm>
              <a:off x="4042" y="933"/>
              <a:ext cx="1047" cy="142"/>
            </a:xfrm>
            <a:custGeom>
              <a:avLst/>
              <a:gdLst/>
              <a:ahLst/>
              <a:cxnLst>
                <a:cxn ang="0">
                  <a:pos x="1595" y="0"/>
                </a:cxn>
                <a:cxn ang="0">
                  <a:pos x="1677" y="4"/>
                </a:cxn>
                <a:cxn ang="0">
                  <a:pos x="1779" y="29"/>
                </a:cxn>
                <a:cxn ang="0">
                  <a:pos x="1888" y="65"/>
                </a:cxn>
                <a:cxn ang="0">
                  <a:pos x="1985" y="108"/>
                </a:cxn>
                <a:cxn ang="0">
                  <a:pos x="2057" y="148"/>
                </a:cxn>
                <a:cxn ang="0">
                  <a:pos x="2093" y="182"/>
                </a:cxn>
                <a:cxn ang="0">
                  <a:pos x="2078" y="202"/>
                </a:cxn>
                <a:cxn ang="0">
                  <a:pos x="1966" y="215"/>
                </a:cxn>
                <a:cxn ang="0">
                  <a:pos x="1804" y="230"/>
                </a:cxn>
                <a:cxn ang="0">
                  <a:pos x="1646" y="240"/>
                </a:cxn>
                <a:cxn ang="0">
                  <a:pos x="1488" y="241"/>
                </a:cxn>
                <a:cxn ang="0">
                  <a:pos x="1331" y="241"/>
                </a:cxn>
                <a:cxn ang="0">
                  <a:pos x="1175" y="238"/>
                </a:cxn>
                <a:cxn ang="0">
                  <a:pos x="1019" y="234"/>
                </a:cxn>
                <a:cxn ang="0">
                  <a:pos x="865" y="232"/>
                </a:cxn>
                <a:cxn ang="0">
                  <a:pos x="732" y="228"/>
                </a:cxn>
                <a:cxn ang="0">
                  <a:pos x="629" y="224"/>
                </a:cxn>
                <a:cxn ang="0">
                  <a:pos x="532" y="224"/>
                </a:cxn>
                <a:cxn ang="0">
                  <a:pos x="441" y="226"/>
                </a:cxn>
                <a:cxn ang="0">
                  <a:pos x="351" y="234"/>
                </a:cxn>
                <a:cxn ang="0">
                  <a:pos x="260" y="245"/>
                </a:cxn>
                <a:cxn ang="0">
                  <a:pos x="167" y="257"/>
                </a:cxn>
                <a:cxn ang="0">
                  <a:pos x="70" y="274"/>
                </a:cxn>
                <a:cxn ang="0">
                  <a:pos x="9" y="266"/>
                </a:cxn>
                <a:cxn ang="0">
                  <a:pos x="15" y="224"/>
                </a:cxn>
                <a:cxn ang="0">
                  <a:pos x="62" y="182"/>
                </a:cxn>
                <a:cxn ang="0">
                  <a:pos x="120" y="162"/>
                </a:cxn>
                <a:cxn ang="0">
                  <a:pos x="188" y="154"/>
                </a:cxn>
                <a:cxn ang="0">
                  <a:pos x="262" y="156"/>
                </a:cxn>
                <a:cxn ang="0">
                  <a:pos x="338" y="162"/>
                </a:cxn>
                <a:cxn ang="0">
                  <a:pos x="414" y="165"/>
                </a:cxn>
                <a:cxn ang="0">
                  <a:pos x="485" y="162"/>
                </a:cxn>
                <a:cxn ang="0">
                  <a:pos x="604" y="150"/>
                </a:cxn>
                <a:cxn ang="0">
                  <a:pos x="800" y="141"/>
                </a:cxn>
                <a:cxn ang="0">
                  <a:pos x="1006" y="135"/>
                </a:cxn>
                <a:cxn ang="0">
                  <a:pos x="1207" y="129"/>
                </a:cxn>
                <a:cxn ang="0">
                  <a:pos x="1386" y="120"/>
                </a:cxn>
                <a:cxn ang="0">
                  <a:pos x="1521" y="103"/>
                </a:cxn>
                <a:cxn ang="0">
                  <a:pos x="1599" y="74"/>
                </a:cxn>
                <a:cxn ang="0">
                  <a:pos x="1599" y="34"/>
                </a:cxn>
                <a:cxn ang="0">
                  <a:pos x="1565" y="8"/>
                </a:cxn>
              </a:cxnLst>
              <a:rect l="0" t="0" r="r" b="b"/>
              <a:pathLst>
                <a:path w="2093" h="283">
                  <a:moveTo>
                    <a:pt x="1565" y="8"/>
                  </a:moveTo>
                  <a:lnTo>
                    <a:pt x="1595" y="0"/>
                  </a:lnTo>
                  <a:lnTo>
                    <a:pt x="1635" y="0"/>
                  </a:lnTo>
                  <a:lnTo>
                    <a:pt x="1677" y="4"/>
                  </a:lnTo>
                  <a:lnTo>
                    <a:pt x="1728" y="15"/>
                  </a:lnTo>
                  <a:lnTo>
                    <a:pt x="1779" y="29"/>
                  </a:lnTo>
                  <a:lnTo>
                    <a:pt x="1835" y="46"/>
                  </a:lnTo>
                  <a:lnTo>
                    <a:pt x="1888" y="65"/>
                  </a:lnTo>
                  <a:lnTo>
                    <a:pt x="1939" y="87"/>
                  </a:lnTo>
                  <a:lnTo>
                    <a:pt x="1985" y="108"/>
                  </a:lnTo>
                  <a:lnTo>
                    <a:pt x="2025" y="129"/>
                  </a:lnTo>
                  <a:lnTo>
                    <a:pt x="2057" y="148"/>
                  </a:lnTo>
                  <a:lnTo>
                    <a:pt x="2082" y="167"/>
                  </a:lnTo>
                  <a:lnTo>
                    <a:pt x="2093" y="182"/>
                  </a:lnTo>
                  <a:lnTo>
                    <a:pt x="2093" y="194"/>
                  </a:lnTo>
                  <a:lnTo>
                    <a:pt x="2078" y="202"/>
                  </a:lnTo>
                  <a:lnTo>
                    <a:pt x="2049" y="205"/>
                  </a:lnTo>
                  <a:lnTo>
                    <a:pt x="1966" y="215"/>
                  </a:lnTo>
                  <a:lnTo>
                    <a:pt x="1884" y="224"/>
                  </a:lnTo>
                  <a:lnTo>
                    <a:pt x="1804" y="230"/>
                  </a:lnTo>
                  <a:lnTo>
                    <a:pt x="1726" y="238"/>
                  </a:lnTo>
                  <a:lnTo>
                    <a:pt x="1646" y="240"/>
                  </a:lnTo>
                  <a:lnTo>
                    <a:pt x="1566" y="241"/>
                  </a:lnTo>
                  <a:lnTo>
                    <a:pt x="1488" y="241"/>
                  </a:lnTo>
                  <a:lnTo>
                    <a:pt x="1411" y="243"/>
                  </a:lnTo>
                  <a:lnTo>
                    <a:pt x="1331" y="241"/>
                  </a:lnTo>
                  <a:lnTo>
                    <a:pt x="1253" y="240"/>
                  </a:lnTo>
                  <a:lnTo>
                    <a:pt x="1175" y="238"/>
                  </a:lnTo>
                  <a:lnTo>
                    <a:pt x="1099" y="236"/>
                  </a:lnTo>
                  <a:lnTo>
                    <a:pt x="1019" y="234"/>
                  </a:lnTo>
                  <a:lnTo>
                    <a:pt x="943" y="232"/>
                  </a:lnTo>
                  <a:lnTo>
                    <a:pt x="865" y="232"/>
                  </a:lnTo>
                  <a:lnTo>
                    <a:pt x="789" y="234"/>
                  </a:lnTo>
                  <a:lnTo>
                    <a:pt x="732" y="228"/>
                  </a:lnTo>
                  <a:lnTo>
                    <a:pt x="680" y="226"/>
                  </a:lnTo>
                  <a:lnTo>
                    <a:pt x="629" y="224"/>
                  </a:lnTo>
                  <a:lnTo>
                    <a:pt x="582" y="224"/>
                  </a:lnTo>
                  <a:lnTo>
                    <a:pt x="532" y="224"/>
                  </a:lnTo>
                  <a:lnTo>
                    <a:pt x="486" y="224"/>
                  </a:lnTo>
                  <a:lnTo>
                    <a:pt x="441" y="226"/>
                  </a:lnTo>
                  <a:lnTo>
                    <a:pt x="397" y="232"/>
                  </a:lnTo>
                  <a:lnTo>
                    <a:pt x="351" y="234"/>
                  </a:lnTo>
                  <a:lnTo>
                    <a:pt x="306" y="240"/>
                  </a:lnTo>
                  <a:lnTo>
                    <a:pt x="260" y="245"/>
                  </a:lnTo>
                  <a:lnTo>
                    <a:pt x="215" y="251"/>
                  </a:lnTo>
                  <a:lnTo>
                    <a:pt x="167" y="257"/>
                  </a:lnTo>
                  <a:lnTo>
                    <a:pt x="120" y="266"/>
                  </a:lnTo>
                  <a:lnTo>
                    <a:pt x="70" y="274"/>
                  </a:lnTo>
                  <a:lnTo>
                    <a:pt x="21" y="283"/>
                  </a:lnTo>
                  <a:lnTo>
                    <a:pt x="9" y="266"/>
                  </a:lnTo>
                  <a:lnTo>
                    <a:pt x="0" y="255"/>
                  </a:lnTo>
                  <a:lnTo>
                    <a:pt x="15" y="224"/>
                  </a:lnTo>
                  <a:lnTo>
                    <a:pt x="38" y="202"/>
                  </a:lnTo>
                  <a:lnTo>
                    <a:pt x="62" y="182"/>
                  </a:lnTo>
                  <a:lnTo>
                    <a:pt x="91" y="171"/>
                  </a:lnTo>
                  <a:lnTo>
                    <a:pt x="120" y="162"/>
                  </a:lnTo>
                  <a:lnTo>
                    <a:pt x="154" y="158"/>
                  </a:lnTo>
                  <a:lnTo>
                    <a:pt x="188" y="154"/>
                  </a:lnTo>
                  <a:lnTo>
                    <a:pt x="226" y="156"/>
                  </a:lnTo>
                  <a:lnTo>
                    <a:pt x="262" y="156"/>
                  </a:lnTo>
                  <a:lnTo>
                    <a:pt x="300" y="160"/>
                  </a:lnTo>
                  <a:lnTo>
                    <a:pt x="338" y="162"/>
                  </a:lnTo>
                  <a:lnTo>
                    <a:pt x="378" y="165"/>
                  </a:lnTo>
                  <a:lnTo>
                    <a:pt x="414" y="165"/>
                  </a:lnTo>
                  <a:lnTo>
                    <a:pt x="450" y="165"/>
                  </a:lnTo>
                  <a:lnTo>
                    <a:pt x="485" y="162"/>
                  </a:lnTo>
                  <a:lnTo>
                    <a:pt x="521" y="158"/>
                  </a:lnTo>
                  <a:lnTo>
                    <a:pt x="604" y="150"/>
                  </a:lnTo>
                  <a:lnTo>
                    <a:pt x="699" y="144"/>
                  </a:lnTo>
                  <a:lnTo>
                    <a:pt x="800" y="141"/>
                  </a:lnTo>
                  <a:lnTo>
                    <a:pt x="903" y="139"/>
                  </a:lnTo>
                  <a:lnTo>
                    <a:pt x="1006" y="135"/>
                  </a:lnTo>
                  <a:lnTo>
                    <a:pt x="1108" y="133"/>
                  </a:lnTo>
                  <a:lnTo>
                    <a:pt x="1207" y="129"/>
                  </a:lnTo>
                  <a:lnTo>
                    <a:pt x="1302" y="127"/>
                  </a:lnTo>
                  <a:lnTo>
                    <a:pt x="1386" y="120"/>
                  </a:lnTo>
                  <a:lnTo>
                    <a:pt x="1460" y="112"/>
                  </a:lnTo>
                  <a:lnTo>
                    <a:pt x="1521" y="103"/>
                  </a:lnTo>
                  <a:lnTo>
                    <a:pt x="1570" y="91"/>
                  </a:lnTo>
                  <a:lnTo>
                    <a:pt x="1599" y="74"/>
                  </a:lnTo>
                  <a:lnTo>
                    <a:pt x="1610" y="57"/>
                  </a:lnTo>
                  <a:lnTo>
                    <a:pt x="1599" y="34"/>
                  </a:lnTo>
                  <a:lnTo>
                    <a:pt x="1565" y="8"/>
                  </a:lnTo>
                  <a:lnTo>
                    <a:pt x="1565" y="8"/>
                  </a:lnTo>
                  <a:close/>
                </a:path>
              </a:pathLst>
            </a:custGeom>
            <a:solidFill>
              <a:srgbClr val="F0F0FF"/>
            </a:solidFill>
            <a:ln w="9525">
              <a:noFill/>
              <a:round/>
              <a:headEnd/>
              <a:tailEnd/>
            </a:ln>
          </p:spPr>
          <p:txBody>
            <a:bodyPr>
              <a:prstTxWarp prst="textNoShape">
                <a:avLst/>
              </a:prstTxWarp>
            </a:bodyPr>
            <a:lstStyle/>
            <a:p>
              <a:endParaRPr lang="es-MX"/>
            </a:p>
          </p:txBody>
        </p:sp>
        <p:sp>
          <p:nvSpPr>
            <p:cNvPr id="324862" name="Freeform 254"/>
            <p:cNvSpPr>
              <a:spLocks/>
            </p:cNvSpPr>
            <p:nvPr/>
          </p:nvSpPr>
          <p:spPr bwMode="auto">
            <a:xfrm>
              <a:off x="4321" y="1075"/>
              <a:ext cx="407" cy="126"/>
            </a:xfrm>
            <a:custGeom>
              <a:avLst/>
              <a:gdLst/>
              <a:ahLst/>
              <a:cxnLst>
                <a:cxn ang="0">
                  <a:pos x="555" y="4"/>
                </a:cxn>
                <a:cxn ang="0">
                  <a:pos x="612" y="0"/>
                </a:cxn>
                <a:cxn ang="0">
                  <a:pos x="665" y="6"/>
                </a:cxn>
                <a:cxn ang="0">
                  <a:pos x="709" y="15"/>
                </a:cxn>
                <a:cxn ang="0">
                  <a:pos x="747" y="31"/>
                </a:cxn>
                <a:cxn ang="0">
                  <a:pos x="774" y="48"/>
                </a:cxn>
                <a:cxn ang="0">
                  <a:pos x="795" y="69"/>
                </a:cxn>
                <a:cxn ang="0">
                  <a:pos x="806" y="90"/>
                </a:cxn>
                <a:cxn ang="0">
                  <a:pos x="814" y="112"/>
                </a:cxn>
                <a:cxn ang="0">
                  <a:pos x="810" y="131"/>
                </a:cxn>
                <a:cxn ang="0">
                  <a:pos x="798" y="150"/>
                </a:cxn>
                <a:cxn ang="0">
                  <a:pos x="779" y="166"/>
                </a:cxn>
                <a:cxn ang="0">
                  <a:pos x="753" y="177"/>
                </a:cxn>
                <a:cxn ang="0">
                  <a:pos x="717" y="183"/>
                </a:cxn>
                <a:cxn ang="0">
                  <a:pos x="673" y="185"/>
                </a:cxn>
                <a:cxn ang="0">
                  <a:pos x="622" y="177"/>
                </a:cxn>
                <a:cxn ang="0">
                  <a:pos x="563" y="166"/>
                </a:cxn>
                <a:cxn ang="0">
                  <a:pos x="523" y="158"/>
                </a:cxn>
                <a:cxn ang="0">
                  <a:pos x="479" y="160"/>
                </a:cxn>
                <a:cxn ang="0">
                  <a:pos x="428" y="166"/>
                </a:cxn>
                <a:cxn ang="0">
                  <a:pos x="378" y="179"/>
                </a:cxn>
                <a:cxn ang="0">
                  <a:pos x="325" y="190"/>
                </a:cxn>
                <a:cxn ang="0">
                  <a:pos x="272" y="207"/>
                </a:cxn>
                <a:cxn ang="0">
                  <a:pos x="220" y="221"/>
                </a:cxn>
                <a:cxn ang="0">
                  <a:pos x="173" y="236"/>
                </a:cxn>
                <a:cxn ang="0">
                  <a:pos x="125" y="245"/>
                </a:cxn>
                <a:cxn ang="0">
                  <a:pos x="85" y="253"/>
                </a:cxn>
                <a:cxn ang="0">
                  <a:pos x="51" y="253"/>
                </a:cxn>
                <a:cxn ang="0">
                  <a:pos x="25" y="249"/>
                </a:cxn>
                <a:cxn ang="0">
                  <a:pos x="6" y="236"/>
                </a:cxn>
                <a:cxn ang="0">
                  <a:pos x="0" y="213"/>
                </a:cxn>
                <a:cxn ang="0">
                  <a:pos x="4" y="181"/>
                </a:cxn>
                <a:cxn ang="0">
                  <a:pos x="23" y="137"/>
                </a:cxn>
                <a:cxn ang="0">
                  <a:pos x="51" y="112"/>
                </a:cxn>
                <a:cxn ang="0">
                  <a:pos x="82" y="95"/>
                </a:cxn>
                <a:cxn ang="0">
                  <a:pos x="112" y="76"/>
                </a:cxn>
                <a:cxn ang="0">
                  <a:pos x="144" y="65"/>
                </a:cxn>
                <a:cxn ang="0">
                  <a:pos x="175" y="53"/>
                </a:cxn>
                <a:cxn ang="0">
                  <a:pos x="209" y="46"/>
                </a:cxn>
                <a:cxn ang="0">
                  <a:pos x="243" y="38"/>
                </a:cxn>
                <a:cxn ang="0">
                  <a:pos x="277" y="34"/>
                </a:cxn>
                <a:cxn ang="0">
                  <a:pos x="310" y="29"/>
                </a:cxn>
                <a:cxn ang="0">
                  <a:pos x="344" y="25"/>
                </a:cxn>
                <a:cxn ang="0">
                  <a:pos x="378" y="21"/>
                </a:cxn>
                <a:cxn ang="0">
                  <a:pos x="412" y="19"/>
                </a:cxn>
                <a:cxn ang="0">
                  <a:pos x="447" y="15"/>
                </a:cxn>
                <a:cxn ang="0">
                  <a:pos x="483" y="12"/>
                </a:cxn>
                <a:cxn ang="0">
                  <a:pos x="519" y="8"/>
                </a:cxn>
                <a:cxn ang="0">
                  <a:pos x="555" y="4"/>
                </a:cxn>
                <a:cxn ang="0">
                  <a:pos x="555" y="4"/>
                </a:cxn>
              </a:cxnLst>
              <a:rect l="0" t="0" r="r" b="b"/>
              <a:pathLst>
                <a:path w="814" h="253">
                  <a:moveTo>
                    <a:pt x="555" y="4"/>
                  </a:moveTo>
                  <a:lnTo>
                    <a:pt x="612" y="0"/>
                  </a:lnTo>
                  <a:lnTo>
                    <a:pt x="665" y="6"/>
                  </a:lnTo>
                  <a:lnTo>
                    <a:pt x="709" y="15"/>
                  </a:lnTo>
                  <a:lnTo>
                    <a:pt x="747" y="31"/>
                  </a:lnTo>
                  <a:lnTo>
                    <a:pt x="774" y="48"/>
                  </a:lnTo>
                  <a:lnTo>
                    <a:pt x="795" y="69"/>
                  </a:lnTo>
                  <a:lnTo>
                    <a:pt x="806" y="90"/>
                  </a:lnTo>
                  <a:lnTo>
                    <a:pt x="814" y="112"/>
                  </a:lnTo>
                  <a:lnTo>
                    <a:pt x="810" y="131"/>
                  </a:lnTo>
                  <a:lnTo>
                    <a:pt x="798" y="150"/>
                  </a:lnTo>
                  <a:lnTo>
                    <a:pt x="779" y="166"/>
                  </a:lnTo>
                  <a:lnTo>
                    <a:pt x="753" y="177"/>
                  </a:lnTo>
                  <a:lnTo>
                    <a:pt x="717" y="183"/>
                  </a:lnTo>
                  <a:lnTo>
                    <a:pt x="673" y="185"/>
                  </a:lnTo>
                  <a:lnTo>
                    <a:pt x="622" y="177"/>
                  </a:lnTo>
                  <a:lnTo>
                    <a:pt x="563" y="166"/>
                  </a:lnTo>
                  <a:lnTo>
                    <a:pt x="523" y="158"/>
                  </a:lnTo>
                  <a:lnTo>
                    <a:pt x="479" y="160"/>
                  </a:lnTo>
                  <a:lnTo>
                    <a:pt x="428" y="166"/>
                  </a:lnTo>
                  <a:lnTo>
                    <a:pt x="378" y="179"/>
                  </a:lnTo>
                  <a:lnTo>
                    <a:pt x="325" y="190"/>
                  </a:lnTo>
                  <a:lnTo>
                    <a:pt x="272" y="207"/>
                  </a:lnTo>
                  <a:lnTo>
                    <a:pt x="220" y="221"/>
                  </a:lnTo>
                  <a:lnTo>
                    <a:pt x="173" y="236"/>
                  </a:lnTo>
                  <a:lnTo>
                    <a:pt x="125" y="245"/>
                  </a:lnTo>
                  <a:lnTo>
                    <a:pt x="85" y="253"/>
                  </a:lnTo>
                  <a:lnTo>
                    <a:pt x="51" y="253"/>
                  </a:lnTo>
                  <a:lnTo>
                    <a:pt x="25" y="249"/>
                  </a:lnTo>
                  <a:lnTo>
                    <a:pt x="6" y="236"/>
                  </a:lnTo>
                  <a:lnTo>
                    <a:pt x="0" y="213"/>
                  </a:lnTo>
                  <a:lnTo>
                    <a:pt x="4" y="181"/>
                  </a:lnTo>
                  <a:lnTo>
                    <a:pt x="23" y="137"/>
                  </a:lnTo>
                  <a:lnTo>
                    <a:pt x="51" y="112"/>
                  </a:lnTo>
                  <a:lnTo>
                    <a:pt x="82" y="95"/>
                  </a:lnTo>
                  <a:lnTo>
                    <a:pt x="112" y="76"/>
                  </a:lnTo>
                  <a:lnTo>
                    <a:pt x="144" y="65"/>
                  </a:lnTo>
                  <a:lnTo>
                    <a:pt x="175" y="53"/>
                  </a:lnTo>
                  <a:lnTo>
                    <a:pt x="209" y="46"/>
                  </a:lnTo>
                  <a:lnTo>
                    <a:pt x="243" y="38"/>
                  </a:lnTo>
                  <a:lnTo>
                    <a:pt x="277" y="34"/>
                  </a:lnTo>
                  <a:lnTo>
                    <a:pt x="310" y="29"/>
                  </a:lnTo>
                  <a:lnTo>
                    <a:pt x="344" y="25"/>
                  </a:lnTo>
                  <a:lnTo>
                    <a:pt x="378" y="21"/>
                  </a:lnTo>
                  <a:lnTo>
                    <a:pt x="412" y="19"/>
                  </a:lnTo>
                  <a:lnTo>
                    <a:pt x="447" y="15"/>
                  </a:lnTo>
                  <a:lnTo>
                    <a:pt x="483" y="12"/>
                  </a:lnTo>
                  <a:lnTo>
                    <a:pt x="519" y="8"/>
                  </a:lnTo>
                  <a:lnTo>
                    <a:pt x="555" y="4"/>
                  </a:lnTo>
                  <a:lnTo>
                    <a:pt x="555" y="4"/>
                  </a:lnTo>
                  <a:close/>
                </a:path>
              </a:pathLst>
            </a:custGeom>
            <a:solidFill>
              <a:srgbClr val="B8B8D9"/>
            </a:solidFill>
            <a:ln w="9525">
              <a:noFill/>
              <a:round/>
              <a:headEnd/>
              <a:tailEnd/>
            </a:ln>
          </p:spPr>
          <p:txBody>
            <a:bodyPr>
              <a:prstTxWarp prst="textNoShape">
                <a:avLst/>
              </a:prstTxWarp>
            </a:bodyPr>
            <a:lstStyle/>
            <a:p>
              <a:endParaRPr lang="es-MX"/>
            </a:p>
          </p:txBody>
        </p:sp>
        <p:sp>
          <p:nvSpPr>
            <p:cNvPr id="324863" name="Freeform 255"/>
            <p:cNvSpPr>
              <a:spLocks/>
            </p:cNvSpPr>
            <p:nvPr/>
          </p:nvSpPr>
          <p:spPr bwMode="auto">
            <a:xfrm>
              <a:off x="4313" y="1663"/>
              <a:ext cx="1190" cy="526"/>
            </a:xfrm>
            <a:custGeom>
              <a:avLst/>
              <a:gdLst/>
              <a:ahLst/>
              <a:cxnLst>
                <a:cxn ang="0">
                  <a:pos x="2120" y="63"/>
                </a:cxn>
                <a:cxn ang="0">
                  <a:pos x="2291" y="205"/>
                </a:cxn>
                <a:cxn ang="0">
                  <a:pos x="2369" y="353"/>
                </a:cxn>
                <a:cxn ang="0">
                  <a:pos x="2367" y="500"/>
                </a:cxn>
                <a:cxn ang="0">
                  <a:pos x="2308" y="633"/>
                </a:cxn>
                <a:cxn ang="0">
                  <a:pos x="2203" y="745"/>
                </a:cxn>
                <a:cxn ang="0">
                  <a:pos x="2074" y="825"/>
                </a:cxn>
                <a:cxn ang="0">
                  <a:pos x="1941" y="861"/>
                </a:cxn>
                <a:cxn ang="0">
                  <a:pos x="1781" y="857"/>
                </a:cxn>
                <a:cxn ang="0">
                  <a:pos x="1593" y="859"/>
                </a:cxn>
                <a:cxn ang="0">
                  <a:pos x="1407" y="874"/>
                </a:cxn>
                <a:cxn ang="0">
                  <a:pos x="1222" y="899"/>
                </a:cxn>
                <a:cxn ang="0">
                  <a:pos x="1042" y="931"/>
                </a:cxn>
                <a:cxn ang="0">
                  <a:pos x="859" y="964"/>
                </a:cxn>
                <a:cxn ang="0">
                  <a:pos x="676" y="996"/>
                </a:cxn>
                <a:cxn ang="0">
                  <a:pos x="498" y="1024"/>
                </a:cxn>
                <a:cxn ang="0">
                  <a:pos x="332" y="1049"/>
                </a:cxn>
                <a:cxn ang="0">
                  <a:pos x="213" y="1047"/>
                </a:cxn>
                <a:cxn ang="0">
                  <a:pos x="125" y="1015"/>
                </a:cxn>
                <a:cxn ang="0">
                  <a:pos x="64" y="964"/>
                </a:cxn>
                <a:cxn ang="0">
                  <a:pos x="28" y="893"/>
                </a:cxn>
                <a:cxn ang="0">
                  <a:pos x="7" y="817"/>
                </a:cxn>
                <a:cxn ang="0">
                  <a:pos x="0" y="737"/>
                </a:cxn>
                <a:cxn ang="0">
                  <a:pos x="2" y="665"/>
                </a:cxn>
                <a:cxn ang="0">
                  <a:pos x="127" y="635"/>
                </a:cxn>
                <a:cxn ang="0">
                  <a:pos x="389" y="620"/>
                </a:cxn>
                <a:cxn ang="0">
                  <a:pos x="669" y="585"/>
                </a:cxn>
                <a:cxn ang="0">
                  <a:pos x="954" y="536"/>
                </a:cxn>
                <a:cxn ang="0">
                  <a:pos x="1239" y="475"/>
                </a:cxn>
                <a:cxn ang="0">
                  <a:pos x="1521" y="407"/>
                </a:cxn>
                <a:cxn ang="0">
                  <a:pos x="1787" y="333"/>
                </a:cxn>
                <a:cxn ang="0">
                  <a:pos x="2034" y="262"/>
                </a:cxn>
                <a:cxn ang="0">
                  <a:pos x="2148" y="217"/>
                </a:cxn>
                <a:cxn ang="0">
                  <a:pos x="2133" y="192"/>
                </a:cxn>
                <a:cxn ang="0">
                  <a:pos x="2106" y="158"/>
                </a:cxn>
                <a:cxn ang="0">
                  <a:pos x="2072" y="120"/>
                </a:cxn>
                <a:cxn ang="0">
                  <a:pos x="2036" y="80"/>
                </a:cxn>
                <a:cxn ang="0">
                  <a:pos x="2002" y="44"/>
                </a:cxn>
                <a:cxn ang="0">
                  <a:pos x="1983" y="17"/>
                </a:cxn>
                <a:cxn ang="0">
                  <a:pos x="1983" y="0"/>
                </a:cxn>
                <a:cxn ang="0">
                  <a:pos x="1992" y="0"/>
                </a:cxn>
              </a:cxnLst>
              <a:rect l="0" t="0" r="r" b="b"/>
              <a:pathLst>
                <a:path w="2378" h="1053">
                  <a:moveTo>
                    <a:pt x="1992" y="0"/>
                  </a:moveTo>
                  <a:lnTo>
                    <a:pt x="2120" y="63"/>
                  </a:lnTo>
                  <a:lnTo>
                    <a:pt x="2218" y="133"/>
                  </a:lnTo>
                  <a:lnTo>
                    <a:pt x="2291" y="205"/>
                  </a:lnTo>
                  <a:lnTo>
                    <a:pt x="2342" y="279"/>
                  </a:lnTo>
                  <a:lnTo>
                    <a:pt x="2369" y="353"/>
                  </a:lnTo>
                  <a:lnTo>
                    <a:pt x="2378" y="428"/>
                  </a:lnTo>
                  <a:lnTo>
                    <a:pt x="2367" y="500"/>
                  </a:lnTo>
                  <a:lnTo>
                    <a:pt x="2346" y="570"/>
                  </a:lnTo>
                  <a:lnTo>
                    <a:pt x="2308" y="633"/>
                  </a:lnTo>
                  <a:lnTo>
                    <a:pt x="2260" y="694"/>
                  </a:lnTo>
                  <a:lnTo>
                    <a:pt x="2203" y="745"/>
                  </a:lnTo>
                  <a:lnTo>
                    <a:pt x="2142" y="791"/>
                  </a:lnTo>
                  <a:lnTo>
                    <a:pt x="2074" y="825"/>
                  </a:lnTo>
                  <a:lnTo>
                    <a:pt x="2007" y="850"/>
                  </a:lnTo>
                  <a:lnTo>
                    <a:pt x="1941" y="861"/>
                  </a:lnTo>
                  <a:lnTo>
                    <a:pt x="1878" y="863"/>
                  </a:lnTo>
                  <a:lnTo>
                    <a:pt x="1781" y="857"/>
                  </a:lnTo>
                  <a:lnTo>
                    <a:pt x="1688" y="857"/>
                  </a:lnTo>
                  <a:lnTo>
                    <a:pt x="1593" y="859"/>
                  </a:lnTo>
                  <a:lnTo>
                    <a:pt x="1502" y="867"/>
                  </a:lnTo>
                  <a:lnTo>
                    <a:pt x="1407" y="874"/>
                  </a:lnTo>
                  <a:lnTo>
                    <a:pt x="1313" y="888"/>
                  </a:lnTo>
                  <a:lnTo>
                    <a:pt x="1222" y="899"/>
                  </a:lnTo>
                  <a:lnTo>
                    <a:pt x="1133" y="916"/>
                  </a:lnTo>
                  <a:lnTo>
                    <a:pt x="1042" y="931"/>
                  </a:lnTo>
                  <a:lnTo>
                    <a:pt x="950" y="948"/>
                  </a:lnTo>
                  <a:lnTo>
                    <a:pt x="859" y="964"/>
                  </a:lnTo>
                  <a:lnTo>
                    <a:pt x="768" y="981"/>
                  </a:lnTo>
                  <a:lnTo>
                    <a:pt x="676" y="996"/>
                  </a:lnTo>
                  <a:lnTo>
                    <a:pt x="587" y="1011"/>
                  </a:lnTo>
                  <a:lnTo>
                    <a:pt x="498" y="1024"/>
                  </a:lnTo>
                  <a:lnTo>
                    <a:pt x="408" y="1038"/>
                  </a:lnTo>
                  <a:lnTo>
                    <a:pt x="332" y="1049"/>
                  </a:lnTo>
                  <a:lnTo>
                    <a:pt x="270" y="1053"/>
                  </a:lnTo>
                  <a:lnTo>
                    <a:pt x="213" y="1047"/>
                  </a:lnTo>
                  <a:lnTo>
                    <a:pt x="167" y="1036"/>
                  </a:lnTo>
                  <a:lnTo>
                    <a:pt x="125" y="1015"/>
                  </a:lnTo>
                  <a:lnTo>
                    <a:pt x="93" y="992"/>
                  </a:lnTo>
                  <a:lnTo>
                    <a:pt x="64" y="964"/>
                  </a:lnTo>
                  <a:lnTo>
                    <a:pt x="45" y="931"/>
                  </a:lnTo>
                  <a:lnTo>
                    <a:pt x="28" y="893"/>
                  </a:lnTo>
                  <a:lnTo>
                    <a:pt x="17" y="857"/>
                  </a:lnTo>
                  <a:lnTo>
                    <a:pt x="7" y="817"/>
                  </a:lnTo>
                  <a:lnTo>
                    <a:pt x="3" y="777"/>
                  </a:lnTo>
                  <a:lnTo>
                    <a:pt x="0" y="737"/>
                  </a:lnTo>
                  <a:lnTo>
                    <a:pt x="2" y="701"/>
                  </a:lnTo>
                  <a:lnTo>
                    <a:pt x="2" y="665"/>
                  </a:lnTo>
                  <a:lnTo>
                    <a:pt x="5" y="635"/>
                  </a:lnTo>
                  <a:lnTo>
                    <a:pt x="127" y="635"/>
                  </a:lnTo>
                  <a:lnTo>
                    <a:pt x="256" y="631"/>
                  </a:lnTo>
                  <a:lnTo>
                    <a:pt x="389" y="620"/>
                  </a:lnTo>
                  <a:lnTo>
                    <a:pt x="528" y="606"/>
                  </a:lnTo>
                  <a:lnTo>
                    <a:pt x="669" y="585"/>
                  </a:lnTo>
                  <a:lnTo>
                    <a:pt x="811" y="563"/>
                  </a:lnTo>
                  <a:lnTo>
                    <a:pt x="954" y="536"/>
                  </a:lnTo>
                  <a:lnTo>
                    <a:pt x="1100" y="509"/>
                  </a:lnTo>
                  <a:lnTo>
                    <a:pt x="1239" y="475"/>
                  </a:lnTo>
                  <a:lnTo>
                    <a:pt x="1382" y="443"/>
                  </a:lnTo>
                  <a:lnTo>
                    <a:pt x="1521" y="407"/>
                  </a:lnTo>
                  <a:lnTo>
                    <a:pt x="1658" y="371"/>
                  </a:lnTo>
                  <a:lnTo>
                    <a:pt x="1787" y="333"/>
                  </a:lnTo>
                  <a:lnTo>
                    <a:pt x="1914" y="298"/>
                  </a:lnTo>
                  <a:lnTo>
                    <a:pt x="2034" y="262"/>
                  </a:lnTo>
                  <a:lnTo>
                    <a:pt x="2148" y="228"/>
                  </a:lnTo>
                  <a:lnTo>
                    <a:pt x="2148" y="217"/>
                  </a:lnTo>
                  <a:lnTo>
                    <a:pt x="2142" y="207"/>
                  </a:lnTo>
                  <a:lnTo>
                    <a:pt x="2133" y="192"/>
                  </a:lnTo>
                  <a:lnTo>
                    <a:pt x="2123" y="177"/>
                  </a:lnTo>
                  <a:lnTo>
                    <a:pt x="2106" y="158"/>
                  </a:lnTo>
                  <a:lnTo>
                    <a:pt x="2091" y="139"/>
                  </a:lnTo>
                  <a:lnTo>
                    <a:pt x="2072" y="120"/>
                  </a:lnTo>
                  <a:lnTo>
                    <a:pt x="2055" y="101"/>
                  </a:lnTo>
                  <a:lnTo>
                    <a:pt x="2036" y="80"/>
                  </a:lnTo>
                  <a:lnTo>
                    <a:pt x="2019" y="61"/>
                  </a:lnTo>
                  <a:lnTo>
                    <a:pt x="2002" y="44"/>
                  </a:lnTo>
                  <a:lnTo>
                    <a:pt x="1992" y="30"/>
                  </a:lnTo>
                  <a:lnTo>
                    <a:pt x="1983" y="17"/>
                  </a:lnTo>
                  <a:lnTo>
                    <a:pt x="1981" y="7"/>
                  </a:lnTo>
                  <a:lnTo>
                    <a:pt x="1983" y="0"/>
                  </a:lnTo>
                  <a:lnTo>
                    <a:pt x="1992" y="0"/>
                  </a:lnTo>
                  <a:lnTo>
                    <a:pt x="1992" y="0"/>
                  </a:lnTo>
                  <a:close/>
                </a:path>
              </a:pathLst>
            </a:custGeom>
            <a:solidFill>
              <a:srgbClr val="F0F0FF"/>
            </a:solidFill>
            <a:ln w="9525">
              <a:noFill/>
              <a:round/>
              <a:headEnd/>
              <a:tailEnd/>
            </a:ln>
          </p:spPr>
          <p:txBody>
            <a:bodyPr>
              <a:prstTxWarp prst="textNoShape">
                <a:avLst/>
              </a:prstTxWarp>
            </a:bodyPr>
            <a:lstStyle/>
            <a:p>
              <a:endParaRPr lang="es-MX"/>
            </a:p>
          </p:txBody>
        </p:sp>
        <p:sp>
          <p:nvSpPr>
            <p:cNvPr id="324864" name="Freeform 256"/>
            <p:cNvSpPr>
              <a:spLocks/>
            </p:cNvSpPr>
            <p:nvPr/>
          </p:nvSpPr>
          <p:spPr bwMode="auto">
            <a:xfrm>
              <a:off x="3711" y="1105"/>
              <a:ext cx="424" cy="531"/>
            </a:xfrm>
            <a:custGeom>
              <a:avLst/>
              <a:gdLst/>
              <a:ahLst/>
              <a:cxnLst>
                <a:cxn ang="0">
                  <a:pos x="287" y="0"/>
                </a:cxn>
                <a:cxn ang="0">
                  <a:pos x="342" y="30"/>
                </a:cxn>
                <a:cxn ang="0">
                  <a:pos x="369" y="91"/>
                </a:cxn>
                <a:cxn ang="0">
                  <a:pos x="371" y="171"/>
                </a:cxn>
                <a:cxn ang="0">
                  <a:pos x="352" y="259"/>
                </a:cxn>
                <a:cxn ang="0">
                  <a:pos x="320" y="342"/>
                </a:cxn>
                <a:cxn ang="0">
                  <a:pos x="278" y="414"/>
                </a:cxn>
                <a:cxn ang="0">
                  <a:pos x="236" y="460"/>
                </a:cxn>
                <a:cxn ang="0">
                  <a:pos x="183" y="544"/>
                </a:cxn>
                <a:cxn ang="0">
                  <a:pos x="213" y="652"/>
                </a:cxn>
                <a:cxn ang="0">
                  <a:pos x="333" y="722"/>
                </a:cxn>
                <a:cxn ang="0">
                  <a:pos x="498" y="766"/>
                </a:cxn>
                <a:cxn ang="0">
                  <a:pos x="666" y="798"/>
                </a:cxn>
                <a:cxn ang="0">
                  <a:pos x="797" y="829"/>
                </a:cxn>
                <a:cxn ang="0">
                  <a:pos x="848" y="871"/>
                </a:cxn>
                <a:cxn ang="0">
                  <a:pos x="782" y="937"/>
                </a:cxn>
                <a:cxn ang="0">
                  <a:pos x="683" y="1002"/>
                </a:cxn>
                <a:cxn ang="0">
                  <a:pos x="664" y="1028"/>
                </a:cxn>
                <a:cxn ang="0">
                  <a:pos x="641" y="1046"/>
                </a:cxn>
                <a:cxn ang="0">
                  <a:pos x="612" y="1055"/>
                </a:cxn>
                <a:cxn ang="0">
                  <a:pos x="582" y="1059"/>
                </a:cxn>
                <a:cxn ang="0">
                  <a:pos x="552" y="1059"/>
                </a:cxn>
                <a:cxn ang="0">
                  <a:pos x="517" y="1061"/>
                </a:cxn>
                <a:cxn ang="0">
                  <a:pos x="489" y="1061"/>
                </a:cxn>
                <a:cxn ang="0">
                  <a:pos x="413" y="1055"/>
                </a:cxn>
                <a:cxn ang="0">
                  <a:pos x="293" y="1006"/>
                </a:cxn>
                <a:cxn ang="0">
                  <a:pos x="183" y="920"/>
                </a:cxn>
                <a:cxn ang="0">
                  <a:pos x="91" y="810"/>
                </a:cxn>
                <a:cxn ang="0">
                  <a:pos x="27" y="682"/>
                </a:cxn>
                <a:cxn ang="0">
                  <a:pos x="0" y="555"/>
                </a:cxn>
                <a:cxn ang="0">
                  <a:pos x="21" y="435"/>
                </a:cxn>
                <a:cxn ang="0">
                  <a:pos x="97" y="337"/>
                </a:cxn>
                <a:cxn ang="0">
                  <a:pos x="162" y="283"/>
                </a:cxn>
                <a:cxn ang="0">
                  <a:pos x="169" y="247"/>
                </a:cxn>
                <a:cxn ang="0">
                  <a:pos x="173" y="202"/>
                </a:cxn>
                <a:cxn ang="0">
                  <a:pos x="179" y="152"/>
                </a:cxn>
                <a:cxn ang="0">
                  <a:pos x="185" y="105"/>
                </a:cxn>
                <a:cxn ang="0">
                  <a:pos x="194" y="59"/>
                </a:cxn>
                <a:cxn ang="0">
                  <a:pos x="207" y="25"/>
                </a:cxn>
                <a:cxn ang="0">
                  <a:pos x="230" y="2"/>
                </a:cxn>
                <a:cxn ang="0">
                  <a:pos x="247" y="0"/>
                </a:cxn>
              </a:cxnLst>
              <a:rect l="0" t="0" r="r" b="b"/>
              <a:pathLst>
                <a:path w="848" h="1063">
                  <a:moveTo>
                    <a:pt x="247" y="0"/>
                  </a:moveTo>
                  <a:lnTo>
                    <a:pt x="287" y="0"/>
                  </a:lnTo>
                  <a:lnTo>
                    <a:pt x="320" y="11"/>
                  </a:lnTo>
                  <a:lnTo>
                    <a:pt x="342" y="30"/>
                  </a:lnTo>
                  <a:lnTo>
                    <a:pt x="361" y="59"/>
                  </a:lnTo>
                  <a:lnTo>
                    <a:pt x="369" y="91"/>
                  </a:lnTo>
                  <a:lnTo>
                    <a:pt x="373" y="131"/>
                  </a:lnTo>
                  <a:lnTo>
                    <a:pt x="371" y="171"/>
                  </a:lnTo>
                  <a:lnTo>
                    <a:pt x="365" y="217"/>
                  </a:lnTo>
                  <a:lnTo>
                    <a:pt x="352" y="259"/>
                  </a:lnTo>
                  <a:lnTo>
                    <a:pt x="339" y="302"/>
                  </a:lnTo>
                  <a:lnTo>
                    <a:pt x="320" y="342"/>
                  </a:lnTo>
                  <a:lnTo>
                    <a:pt x="301" y="382"/>
                  </a:lnTo>
                  <a:lnTo>
                    <a:pt x="278" y="414"/>
                  </a:lnTo>
                  <a:lnTo>
                    <a:pt x="257" y="441"/>
                  </a:lnTo>
                  <a:lnTo>
                    <a:pt x="236" y="460"/>
                  </a:lnTo>
                  <a:lnTo>
                    <a:pt x="215" y="471"/>
                  </a:lnTo>
                  <a:lnTo>
                    <a:pt x="183" y="544"/>
                  </a:lnTo>
                  <a:lnTo>
                    <a:pt x="185" y="605"/>
                  </a:lnTo>
                  <a:lnTo>
                    <a:pt x="213" y="652"/>
                  </a:lnTo>
                  <a:lnTo>
                    <a:pt x="266" y="694"/>
                  </a:lnTo>
                  <a:lnTo>
                    <a:pt x="333" y="722"/>
                  </a:lnTo>
                  <a:lnTo>
                    <a:pt x="413" y="747"/>
                  </a:lnTo>
                  <a:lnTo>
                    <a:pt x="498" y="766"/>
                  </a:lnTo>
                  <a:lnTo>
                    <a:pt x="584" y="785"/>
                  </a:lnTo>
                  <a:lnTo>
                    <a:pt x="666" y="798"/>
                  </a:lnTo>
                  <a:lnTo>
                    <a:pt x="738" y="814"/>
                  </a:lnTo>
                  <a:lnTo>
                    <a:pt x="797" y="829"/>
                  </a:lnTo>
                  <a:lnTo>
                    <a:pt x="837" y="848"/>
                  </a:lnTo>
                  <a:lnTo>
                    <a:pt x="848" y="871"/>
                  </a:lnTo>
                  <a:lnTo>
                    <a:pt x="833" y="901"/>
                  </a:lnTo>
                  <a:lnTo>
                    <a:pt x="782" y="937"/>
                  </a:lnTo>
                  <a:lnTo>
                    <a:pt x="690" y="987"/>
                  </a:lnTo>
                  <a:lnTo>
                    <a:pt x="683" y="1002"/>
                  </a:lnTo>
                  <a:lnTo>
                    <a:pt x="675" y="1017"/>
                  </a:lnTo>
                  <a:lnTo>
                    <a:pt x="664" y="1028"/>
                  </a:lnTo>
                  <a:lnTo>
                    <a:pt x="654" y="1040"/>
                  </a:lnTo>
                  <a:lnTo>
                    <a:pt x="641" y="1046"/>
                  </a:lnTo>
                  <a:lnTo>
                    <a:pt x="628" y="1051"/>
                  </a:lnTo>
                  <a:lnTo>
                    <a:pt x="612" y="1055"/>
                  </a:lnTo>
                  <a:lnTo>
                    <a:pt x="599" y="1059"/>
                  </a:lnTo>
                  <a:lnTo>
                    <a:pt x="582" y="1059"/>
                  </a:lnTo>
                  <a:lnTo>
                    <a:pt x="567" y="1059"/>
                  </a:lnTo>
                  <a:lnTo>
                    <a:pt x="552" y="1059"/>
                  </a:lnTo>
                  <a:lnTo>
                    <a:pt x="536" y="1061"/>
                  </a:lnTo>
                  <a:lnTo>
                    <a:pt x="517" y="1061"/>
                  </a:lnTo>
                  <a:lnTo>
                    <a:pt x="504" y="1061"/>
                  </a:lnTo>
                  <a:lnTo>
                    <a:pt x="489" y="1061"/>
                  </a:lnTo>
                  <a:lnTo>
                    <a:pt x="474" y="1063"/>
                  </a:lnTo>
                  <a:lnTo>
                    <a:pt x="413" y="1055"/>
                  </a:lnTo>
                  <a:lnTo>
                    <a:pt x="352" y="1036"/>
                  </a:lnTo>
                  <a:lnTo>
                    <a:pt x="293" y="1006"/>
                  </a:lnTo>
                  <a:lnTo>
                    <a:pt x="238" y="968"/>
                  </a:lnTo>
                  <a:lnTo>
                    <a:pt x="183" y="920"/>
                  </a:lnTo>
                  <a:lnTo>
                    <a:pt x="135" y="867"/>
                  </a:lnTo>
                  <a:lnTo>
                    <a:pt x="91" y="810"/>
                  </a:lnTo>
                  <a:lnTo>
                    <a:pt x="57" y="749"/>
                  </a:lnTo>
                  <a:lnTo>
                    <a:pt x="27" y="682"/>
                  </a:lnTo>
                  <a:lnTo>
                    <a:pt x="10" y="618"/>
                  </a:lnTo>
                  <a:lnTo>
                    <a:pt x="0" y="555"/>
                  </a:lnTo>
                  <a:lnTo>
                    <a:pt x="6" y="494"/>
                  </a:lnTo>
                  <a:lnTo>
                    <a:pt x="21" y="435"/>
                  </a:lnTo>
                  <a:lnTo>
                    <a:pt x="51" y="382"/>
                  </a:lnTo>
                  <a:lnTo>
                    <a:pt x="97" y="337"/>
                  </a:lnTo>
                  <a:lnTo>
                    <a:pt x="160" y="299"/>
                  </a:lnTo>
                  <a:lnTo>
                    <a:pt x="162" y="283"/>
                  </a:lnTo>
                  <a:lnTo>
                    <a:pt x="166" y="268"/>
                  </a:lnTo>
                  <a:lnTo>
                    <a:pt x="169" y="247"/>
                  </a:lnTo>
                  <a:lnTo>
                    <a:pt x="173" y="226"/>
                  </a:lnTo>
                  <a:lnTo>
                    <a:pt x="173" y="202"/>
                  </a:lnTo>
                  <a:lnTo>
                    <a:pt x="177" y="177"/>
                  </a:lnTo>
                  <a:lnTo>
                    <a:pt x="179" y="152"/>
                  </a:lnTo>
                  <a:lnTo>
                    <a:pt x="183" y="129"/>
                  </a:lnTo>
                  <a:lnTo>
                    <a:pt x="185" y="105"/>
                  </a:lnTo>
                  <a:lnTo>
                    <a:pt x="188" y="82"/>
                  </a:lnTo>
                  <a:lnTo>
                    <a:pt x="194" y="59"/>
                  </a:lnTo>
                  <a:lnTo>
                    <a:pt x="202" y="42"/>
                  </a:lnTo>
                  <a:lnTo>
                    <a:pt x="207" y="25"/>
                  </a:lnTo>
                  <a:lnTo>
                    <a:pt x="219" y="11"/>
                  </a:lnTo>
                  <a:lnTo>
                    <a:pt x="230" y="2"/>
                  </a:lnTo>
                  <a:lnTo>
                    <a:pt x="247" y="0"/>
                  </a:lnTo>
                  <a:lnTo>
                    <a:pt x="247" y="0"/>
                  </a:lnTo>
                  <a:close/>
                </a:path>
              </a:pathLst>
            </a:custGeom>
            <a:solidFill>
              <a:srgbClr val="B8B8D9"/>
            </a:solidFill>
            <a:ln w="9525">
              <a:noFill/>
              <a:round/>
              <a:headEnd/>
              <a:tailEnd/>
            </a:ln>
          </p:spPr>
          <p:txBody>
            <a:bodyPr>
              <a:prstTxWarp prst="textNoShape">
                <a:avLst/>
              </a:prstTxWarp>
            </a:bodyPr>
            <a:lstStyle/>
            <a:p>
              <a:endParaRPr lang="es-MX"/>
            </a:p>
          </p:txBody>
        </p:sp>
        <p:sp>
          <p:nvSpPr>
            <p:cNvPr id="324865" name="Freeform 257"/>
            <p:cNvSpPr>
              <a:spLocks/>
            </p:cNvSpPr>
            <p:nvPr/>
          </p:nvSpPr>
          <p:spPr bwMode="auto">
            <a:xfrm>
              <a:off x="3785" y="1400"/>
              <a:ext cx="460" cy="256"/>
            </a:xfrm>
            <a:custGeom>
              <a:avLst/>
              <a:gdLst/>
              <a:ahLst/>
              <a:cxnLst>
                <a:cxn ang="0">
                  <a:pos x="919" y="25"/>
                </a:cxn>
                <a:cxn ang="0">
                  <a:pos x="917" y="61"/>
                </a:cxn>
                <a:cxn ang="0">
                  <a:pos x="909" y="97"/>
                </a:cxn>
                <a:cxn ang="0">
                  <a:pos x="885" y="130"/>
                </a:cxn>
                <a:cxn ang="0">
                  <a:pos x="854" y="162"/>
                </a:cxn>
                <a:cxn ang="0">
                  <a:pos x="824" y="190"/>
                </a:cxn>
                <a:cxn ang="0">
                  <a:pos x="799" y="232"/>
                </a:cxn>
                <a:cxn ang="0">
                  <a:pos x="776" y="274"/>
                </a:cxn>
                <a:cxn ang="0">
                  <a:pos x="725" y="344"/>
                </a:cxn>
                <a:cxn ang="0">
                  <a:pos x="645" y="419"/>
                </a:cxn>
                <a:cxn ang="0">
                  <a:pos x="559" y="476"/>
                </a:cxn>
                <a:cxn ang="0">
                  <a:pos x="462" y="504"/>
                </a:cxn>
                <a:cxn ang="0">
                  <a:pos x="362" y="514"/>
                </a:cxn>
                <a:cxn ang="0">
                  <a:pos x="272" y="504"/>
                </a:cxn>
                <a:cxn ang="0">
                  <a:pos x="225" y="491"/>
                </a:cxn>
                <a:cxn ang="0">
                  <a:pos x="181" y="472"/>
                </a:cxn>
                <a:cxn ang="0">
                  <a:pos x="139" y="449"/>
                </a:cxn>
                <a:cxn ang="0">
                  <a:pos x="97" y="424"/>
                </a:cxn>
                <a:cxn ang="0">
                  <a:pos x="52" y="398"/>
                </a:cxn>
                <a:cxn ang="0">
                  <a:pos x="33" y="371"/>
                </a:cxn>
                <a:cxn ang="0">
                  <a:pos x="6" y="341"/>
                </a:cxn>
                <a:cxn ang="0">
                  <a:pos x="37" y="352"/>
                </a:cxn>
                <a:cxn ang="0">
                  <a:pos x="173" y="419"/>
                </a:cxn>
                <a:cxn ang="0">
                  <a:pos x="326" y="447"/>
                </a:cxn>
                <a:cxn ang="0">
                  <a:pos x="476" y="434"/>
                </a:cxn>
                <a:cxn ang="0">
                  <a:pos x="609" y="367"/>
                </a:cxn>
                <a:cxn ang="0">
                  <a:pos x="706" y="247"/>
                </a:cxn>
                <a:cxn ang="0">
                  <a:pos x="653" y="259"/>
                </a:cxn>
                <a:cxn ang="0">
                  <a:pos x="577" y="284"/>
                </a:cxn>
                <a:cxn ang="0">
                  <a:pos x="485" y="310"/>
                </a:cxn>
                <a:cxn ang="0">
                  <a:pos x="396" y="331"/>
                </a:cxn>
                <a:cxn ang="0">
                  <a:pos x="320" y="333"/>
                </a:cxn>
                <a:cxn ang="0">
                  <a:pos x="348" y="314"/>
                </a:cxn>
                <a:cxn ang="0">
                  <a:pos x="432" y="282"/>
                </a:cxn>
                <a:cxn ang="0">
                  <a:pos x="523" y="247"/>
                </a:cxn>
                <a:cxn ang="0">
                  <a:pos x="609" y="211"/>
                </a:cxn>
                <a:cxn ang="0">
                  <a:pos x="679" y="177"/>
                </a:cxn>
                <a:cxn ang="0">
                  <a:pos x="729" y="145"/>
                </a:cxn>
                <a:cxn ang="0">
                  <a:pos x="778" y="112"/>
                </a:cxn>
                <a:cxn ang="0">
                  <a:pos x="816" y="88"/>
                </a:cxn>
                <a:cxn ang="0">
                  <a:pos x="869" y="50"/>
                </a:cxn>
                <a:cxn ang="0">
                  <a:pos x="902" y="14"/>
                </a:cxn>
              </a:cxnLst>
              <a:rect l="0" t="0" r="r" b="b"/>
              <a:pathLst>
                <a:path w="921" h="514">
                  <a:moveTo>
                    <a:pt x="913" y="0"/>
                  </a:moveTo>
                  <a:lnTo>
                    <a:pt x="915" y="12"/>
                  </a:lnTo>
                  <a:lnTo>
                    <a:pt x="919" y="25"/>
                  </a:lnTo>
                  <a:lnTo>
                    <a:pt x="919" y="36"/>
                  </a:lnTo>
                  <a:lnTo>
                    <a:pt x="921" y="50"/>
                  </a:lnTo>
                  <a:lnTo>
                    <a:pt x="917" y="61"/>
                  </a:lnTo>
                  <a:lnTo>
                    <a:pt x="915" y="73"/>
                  </a:lnTo>
                  <a:lnTo>
                    <a:pt x="911" y="84"/>
                  </a:lnTo>
                  <a:lnTo>
                    <a:pt x="909" y="97"/>
                  </a:lnTo>
                  <a:lnTo>
                    <a:pt x="902" y="107"/>
                  </a:lnTo>
                  <a:lnTo>
                    <a:pt x="894" y="118"/>
                  </a:lnTo>
                  <a:lnTo>
                    <a:pt x="885" y="130"/>
                  </a:lnTo>
                  <a:lnTo>
                    <a:pt x="877" y="141"/>
                  </a:lnTo>
                  <a:lnTo>
                    <a:pt x="866" y="151"/>
                  </a:lnTo>
                  <a:lnTo>
                    <a:pt x="854" y="162"/>
                  </a:lnTo>
                  <a:lnTo>
                    <a:pt x="843" y="173"/>
                  </a:lnTo>
                  <a:lnTo>
                    <a:pt x="831" y="185"/>
                  </a:lnTo>
                  <a:lnTo>
                    <a:pt x="824" y="190"/>
                  </a:lnTo>
                  <a:lnTo>
                    <a:pt x="816" y="202"/>
                  </a:lnTo>
                  <a:lnTo>
                    <a:pt x="807" y="215"/>
                  </a:lnTo>
                  <a:lnTo>
                    <a:pt x="799" y="232"/>
                  </a:lnTo>
                  <a:lnTo>
                    <a:pt x="790" y="247"/>
                  </a:lnTo>
                  <a:lnTo>
                    <a:pt x="782" y="263"/>
                  </a:lnTo>
                  <a:lnTo>
                    <a:pt x="776" y="274"/>
                  </a:lnTo>
                  <a:lnTo>
                    <a:pt x="774" y="284"/>
                  </a:lnTo>
                  <a:lnTo>
                    <a:pt x="750" y="314"/>
                  </a:lnTo>
                  <a:lnTo>
                    <a:pt x="725" y="344"/>
                  </a:lnTo>
                  <a:lnTo>
                    <a:pt x="698" y="371"/>
                  </a:lnTo>
                  <a:lnTo>
                    <a:pt x="674" y="398"/>
                  </a:lnTo>
                  <a:lnTo>
                    <a:pt x="645" y="419"/>
                  </a:lnTo>
                  <a:lnTo>
                    <a:pt x="616" y="441"/>
                  </a:lnTo>
                  <a:lnTo>
                    <a:pt x="588" y="458"/>
                  </a:lnTo>
                  <a:lnTo>
                    <a:pt x="559" y="476"/>
                  </a:lnTo>
                  <a:lnTo>
                    <a:pt x="527" y="487"/>
                  </a:lnTo>
                  <a:lnTo>
                    <a:pt x="495" y="498"/>
                  </a:lnTo>
                  <a:lnTo>
                    <a:pt x="462" y="504"/>
                  </a:lnTo>
                  <a:lnTo>
                    <a:pt x="432" y="512"/>
                  </a:lnTo>
                  <a:lnTo>
                    <a:pt x="396" y="514"/>
                  </a:lnTo>
                  <a:lnTo>
                    <a:pt x="362" y="514"/>
                  </a:lnTo>
                  <a:lnTo>
                    <a:pt x="326" y="512"/>
                  </a:lnTo>
                  <a:lnTo>
                    <a:pt x="291" y="508"/>
                  </a:lnTo>
                  <a:lnTo>
                    <a:pt x="272" y="504"/>
                  </a:lnTo>
                  <a:lnTo>
                    <a:pt x="255" y="500"/>
                  </a:lnTo>
                  <a:lnTo>
                    <a:pt x="240" y="495"/>
                  </a:lnTo>
                  <a:lnTo>
                    <a:pt x="225" y="491"/>
                  </a:lnTo>
                  <a:lnTo>
                    <a:pt x="210" y="485"/>
                  </a:lnTo>
                  <a:lnTo>
                    <a:pt x="196" y="479"/>
                  </a:lnTo>
                  <a:lnTo>
                    <a:pt x="181" y="472"/>
                  </a:lnTo>
                  <a:lnTo>
                    <a:pt x="168" y="466"/>
                  </a:lnTo>
                  <a:lnTo>
                    <a:pt x="153" y="457"/>
                  </a:lnTo>
                  <a:lnTo>
                    <a:pt x="139" y="449"/>
                  </a:lnTo>
                  <a:lnTo>
                    <a:pt x="126" y="441"/>
                  </a:lnTo>
                  <a:lnTo>
                    <a:pt x="113" y="434"/>
                  </a:lnTo>
                  <a:lnTo>
                    <a:pt x="97" y="424"/>
                  </a:lnTo>
                  <a:lnTo>
                    <a:pt x="82" y="415"/>
                  </a:lnTo>
                  <a:lnTo>
                    <a:pt x="67" y="405"/>
                  </a:lnTo>
                  <a:lnTo>
                    <a:pt x="52" y="398"/>
                  </a:lnTo>
                  <a:lnTo>
                    <a:pt x="48" y="390"/>
                  </a:lnTo>
                  <a:lnTo>
                    <a:pt x="42" y="381"/>
                  </a:lnTo>
                  <a:lnTo>
                    <a:pt x="33" y="371"/>
                  </a:lnTo>
                  <a:lnTo>
                    <a:pt x="25" y="362"/>
                  </a:lnTo>
                  <a:lnTo>
                    <a:pt x="14" y="350"/>
                  </a:lnTo>
                  <a:lnTo>
                    <a:pt x="6" y="341"/>
                  </a:lnTo>
                  <a:lnTo>
                    <a:pt x="0" y="331"/>
                  </a:lnTo>
                  <a:lnTo>
                    <a:pt x="0" y="325"/>
                  </a:lnTo>
                  <a:lnTo>
                    <a:pt x="37" y="352"/>
                  </a:lnTo>
                  <a:lnTo>
                    <a:pt x="78" y="379"/>
                  </a:lnTo>
                  <a:lnTo>
                    <a:pt x="124" y="400"/>
                  </a:lnTo>
                  <a:lnTo>
                    <a:pt x="173" y="419"/>
                  </a:lnTo>
                  <a:lnTo>
                    <a:pt x="223" y="430"/>
                  </a:lnTo>
                  <a:lnTo>
                    <a:pt x="274" y="441"/>
                  </a:lnTo>
                  <a:lnTo>
                    <a:pt x="326" y="447"/>
                  </a:lnTo>
                  <a:lnTo>
                    <a:pt x="379" y="449"/>
                  </a:lnTo>
                  <a:lnTo>
                    <a:pt x="426" y="443"/>
                  </a:lnTo>
                  <a:lnTo>
                    <a:pt x="476" y="434"/>
                  </a:lnTo>
                  <a:lnTo>
                    <a:pt x="523" y="417"/>
                  </a:lnTo>
                  <a:lnTo>
                    <a:pt x="569" y="396"/>
                  </a:lnTo>
                  <a:lnTo>
                    <a:pt x="609" y="367"/>
                  </a:lnTo>
                  <a:lnTo>
                    <a:pt x="647" y="335"/>
                  </a:lnTo>
                  <a:lnTo>
                    <a:pt x="679" y="293"/>
                  </a:lnTo>
                  <a:lnTo>
                    <a:pt x="706" y="247"/>
                  </a:lnTo>
                  <a:lnTo>
                    <a:pt x="691" y="247"/>
                  </a:lnTo>
                  <a:lnTo>
                    <a:pt x="674" y="253"/>
                  </a:lnTo>
                  <a:lnTo>
                    <a:pt x="653" y="259"/>
                  </a:lnTo>
                  <a:lnTo>
                    <a:pt x="632" y="266"/>
                  </a:lnTo>
                  <a:lnTo>
                    <a:pt x="605" y="274"/>
                  </a:lnTo>
                  <a:lnTo>
                    <a:pt x="577" y="284"/>
                  </a:lnTo>
                  <a:lnTo>
                    <a:pt x="546" y="293"/>
                  </a:lnTo>
                  <a:lnTo>
                    <a:pt x="518" y="303"/>
                  </a:lnTo>
                  <a:lnTo>
                    <a:pt x="485" y="310"/>
                  </a:lnTo>
                  <a:lnTo>
                    <a:pt x="455" y="318"/>
                  </a:lnTo>
                  <a:lnTo>
                    <a:pt x="424" y="323"/>
                  </a:lnTo>
                  <a:lnTo>
                    <a:pt x="396" y="331"/>
                  </a:lnTo>
                  <a:lnTo>
                    <a:pt x="369" y="333"/>
                  </a:lnTo>
                  <a:lnTo>
                    <a:pt x="343" y="335"/>
                  </a:lnTo>
                  <a:lnTo>
                    <a:pt x="320" y="333"/>
                  </a:lnTo>
                  <a:lnTo>
                    <a:pt x="301" y="331"/>
                  </a:lnTo>
                  <a:lnTo>
                    <a:pt x="322" y="322"/>
                  </a:lnTo>
                  <a:lnTo>
                    <a:pt x="348" y="314"/>
                  </a:lnTo>
                  <a:lnTo>
                    <a:pt x="375" y="303"/>
                  </a:lnTo>
                  <a:lnTo>
                    <a:pt x="404" y="293"/>
                  </a:lnTo>
                  <a:lnTo>
                    <a:pt x="432" y="282"/>
                  </a:lnTo>
                  <a:lnTo>
                    <a:pt x="462" y="270"/>
                  </a:lnTo>
                  <a:lnTo>
                    <a:pt x="491" y="259"/>
                  </a:lnTo>
                  <a:lnTo>
                    <a:pt x="523" y="247"/>
                  </a:lnTo>
                  <a:lnTo>
                    <a:pt x="552" y="234"/>
                  </a:lnTo>
                  <a:lnTo>
                    <a:pt x="582" y="223"/>
                  </a:lnTo>
                  <a:lnTo>
                    <a:pt x="609" y="211"/>
                  </a:lnTo>
                  <a:lnTo>
                    <a:pt x="636" y="200"/>
                  </a:lnTo>
                  <a:lnTo>
                    <a:pt x="656" y="189"/>
                  </a:lnTo>
                  <a:lnTo>
                    <a:pt x="679" y="177"/>
                  </a:lnTo>
                  <a:lnTo>
                    <a:pt x="694" y="168"/>
                  </a:lnTo>
                  <a:lnTo>
                    <a:pt x="712" y="160"/>
                  </a:lnTo>
                  <a:lnTo>
                    <a:pt x="729" y="145"/>
                  </a:lnTo>
                  <a:lnTo>
                    <a:pt x="748" y="133"/>
                  </a:lnTo>
                  <a:lnTo>
                    <a:pt x="763" y="122"/>
                  </a:lnTo>
                  <a:lnTo>
                    <a:pt x="778" y="112"/>
                  </a:lnTo>
                  <a:lnTo>
                    <a:pt x="791" y="103"/>
                  </a:lnTo>
                  <a:lnTo>
                    <a:pt x="805" y="95"/>
                  </a:lnTo>
                  <a:lnTo>
                    <a:pt x="816" y="88"/>
                  </a:lnTo>
                  <a:lnTo>
                    <a:pt x="829" y="82"/>
                  </a:lnTo>
                  <a:lnTo>
                    <a:pt x="848" y="67"/>
                  </a:lnTo>
                  <a:lnTo>
                    <a:pt x="869" y="50"/>
                  </a:lnTo>
                  <a:lnTo>
                    <a:pt x="879" y="38"/>
                  </a:lnTo>
                  <a:lnTo>
                    <a:pt x="890" y="27"/>
                  </a:lnTo>
                  <a:lnTo>
                    <a:pt x="902" y="14"/>
                  </a:lnTo>
                  <a:lnTo>
                    <a:pt x="913" y="0"/>
                  </a:lnTo>
                  <a:lnTo>
                    <a:pt x="91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66" name="Freeform 258"/>
            <p:cNvSpPr>
              <a:spLocks/>
            </p:cNvSpPr>
            <p:nvPr/>
          </p:nvSpPr>
          <p:spPr bwMode="auto">
            <a:xfrm>
              <a:off x="4864" y="1603"/>
              <a:ext cx="196" cy="107"/>
            </a:xfrm>
            <a:custGeom>
              <a:avLst/>
              <a:gdLst/>
              <a:ahLst/>
              <a:cxnLst>
                <a:cxn ang="0">
                  <a:pos x="42" y="0"/>
                </a:cxn>
                <a:cxn ang="0">
                  <a:pos x="61" y="6"/>
                </a:cxn>
                <a:cxn ang="0">
                  <a:pos x="86" y="13"/>
                </a:cxn>
                <a:cxn ang="0">
                  <a:pos x="105" y="19"/>
                </a:cxn>
                <a:cxn ang="0">
                  <a:pos x="128" y="27"/>
                </a:cxn>
                <a:cxn ang="0">
                  <a:pos x="149" y="32"/>
                </a:cxn>
                <a:cxn ang="0">
                  <a:pos x="172" y="38"/>
                </a:cxn>
                <a:cxn ang="0">
                  <a:pos x="194" y="44"/>
                </a:cxn>
                <a:cxn ang="0">
                  <a:pos x="217" y="51"/>
                </a:cxn>
                <a:cxn ang="0">
                  <a:pos x="238" y="57"/>
                </a:cxn>
                <a:cxn ang="0">
                  <a:pos x="261" y="63"/>
                </a:cxn>
                <a:cxn ang="0">
                  <a:pos x="282" y="69"/>
                </a:cxn>
                <a:cxn ang="0">
                  <a:pos x="305" y="76"/>
                </a:cxn>
                <a:cxn ang="0">
                  <a:pos x="326" y="82"/>
                </a:cxn>
                <a:cxn ang="0">
                  <a:pos x="348" y="91"/>
                </a:cxn>
                <a:cxn ang="0">
                  <a:pos x="369" y="99"/>
                </a:cxn>
                <a:cxn ang="0">
                  <a:pos x="392" y="108"/>
                </a:cxn>
                <a:cxn ang="0">
                  <a:pos x="383" y="143"/>
                </a:cxn>
                <a:cxn ang="0">
                  <a:pos x="371" y="171"/>
                </a:cxn>
                <a:cxn ang="0">
                  <a:pos x="356" y="190"/>
                </a:cxn>
                <a:cxn ang="0">
                  <a:pos x="339" y="205"/>
                </a:cxn>
                <a:cxn ang="0">
                  <a:pos x="316" y="211"/>
                </a:cxn>
                <a:cxn ang="0">
                  <a:pos x="293" y="213"/>
                </a:cxn>
                <a:cxn ang="0">
                  <a:pos x="267" y="207"/>
                </a:cxn>
                <a:cxn ang="0">
                  <a:pos x="240" y="202"/>
                </a:cxn>
                <a:cxn ang="0">
                  <a:pos x="210" y="188"/>
                </a:cxn>
                <a:cxn ang="0">
                  <a:pos x="181" y="175"/>
                </a:cxn>
                <a:cxn ang="0">
                  <a:pos x="153" y="160"/>
                </a:cxn>
                <a:cxn ang="0">
                  <a:pos x="124" y="145"/>
                </a:cxn>
                <a:cxn ang="0">
                  <a:pos x="96" y="127"/>
                </a:cxn>
                <a:cxn ang="0">
                  <a:pos x="69" y="114"/>
                </a:cxn>
                <a:cxn ang="0">
                  <a:pos x="42" y="99"/>
                </a:cxn>
                <a:cxn ang="0">
                  <a:pos x="23" y="89"/>
                </a:cxn>
                <a:cxn ang="0">
                  <a:pos x="10" y="78"/>
                </a:cxn>
                <a:cxn ang="0">
                  <a:pos x="4" y="67"/>
                </a:cxn>
                <a:cxn ang="0">
                  <a:pos x="0" y="51"/>
                </a:cxn>
                <a:cxn ang="0">
                  <a:pos x="4" y="38"/>
                </a:cxn>
                <a:cxn ang="0">
                  <a:pos x="6" y="23"/>
                </a:cxn>
                <a:cxn ang="0">
                  <a:pos x="16" y="13"/>
                </a:cxn>
                <a:cxn ang="0">
                  <a:pos x="25" y="4"/>
                </a:cxn>
                <a:cxn ang="0">
                  <a:pos x="42" y="0"/>
                </a:cxn>
                <a:cxn ang="0">
                  <a:pos x="42" y="0"/>
                </a:cxn>
              </a:cxnLst>
              <a:rect l="0" t="0" r="r" b="b"/>
              <a:pathLst>
                <a:path w="392" h="213">
                  <a:moveTo>
                    <a:pt x="42" y="0"/>
                  </a:moveTo>
                  <a:lnTo>
                    <a:pt x="61" y="6"/>
                  </a:lnTo>
                  <a:lnTo>
                    <a:pt x="86" y="13"/>
                  </a:lnTo>
                  <a:lnTo>
                    <a:pt x="105" y="19"/>
                  </a:lnTo>
                  <a:lnTo>
                    <a:pt x="128" y="27"/>
                  </a:lnTo>
                  <a:lnTo>
                    <a:pt x="149" y="32"/>
                  </a:lnTo>
                  <a:lnTo>
                    <a:pt x="172" y="38"/>
                  </a:lnTo>
                  <a:lnTo>
                    <a:pt x="194" y="44"/>
                  </a:lnTo>
                  <a:lnTo>
                    <a:pt x="217" y="51"/>
                  </a:lnTo>
                  <a:lnTo>
                    <a:pt x="238" y="57"/>
                  </a:lnTo>
                  <a:lnTo>
                    <a:pt x="261" y="63"/>
                  </a:lnTo>
                  <a:lnTo>
                    <a:pt x="282" y="69"/>
                  </a:lnTo>
                  <a:lnTo>
                    <a:pt x="305" y="76"/>
                  </a:lnTo>
                  <a:lnTo>
                    <a:pt x="326" y="82"/>
                  </a:lnTo>
                  <a:lnTo>
                    <a:pt x="348" y="91"/>
                  </a:lnTo>
                  <a:lnTo>
                    <a:pt x="369" y="99"/>
                  </a:lnTo>
                  <a:lnTo>
                    <a:pt x="392" y="108"/>
                  </a:lnTo>
                  <a:lnTo>
                    <a:pt x="383" y="143"/>
                  </a:lnTo>
                  <a:lnTo>
                    <a:pt x="371" y="171"/>
                  </a:lnTo>
                  <a:lnTo>
                    <a:pt x="356" y="190"/>
                  </a:lnTo>
                  <a:lnTo>
                    <a:pt x="339" y="205"/>
                  </a:lnTo>
                  <a:lnTo>
                    <a:pt x="316" y="211"/>
                  </a:lnTo>
                  <a:lnTo>
                    <a:pt x="293" y="213"/>
                  </a:lnTo>
                  <a:lnTo>
                    <a:pt x="267" y="207"/>
                  </a:lnTo>
                  <a:lnTo>
                    <a:pt x="240" y="202"/>
                  </a:lnTo>
                  <a:lnTo>
                    <a:pt x="210" y="188"/>
                  </a:lnTo>
                  <a:lnTo>
                    <a:pt x="181" y="175"/>
                  </a:lnTo>
                  <a:lnTo>
                    <a:pt x="153" y="160"/>
                  </a:lnTo>
                  <a:lnTo>
                    <a:pt x="124" y="145"/>
                  </a:lnTo>
                  <a:lnTo>
                    <a:pt x="96" y="127"/>
                  </a:lnTo>
                  <a:lnTo>
                    <a:pt x="69" y="114"/>
                  </a:lnTo>
                  <a:lnTo>
                    <a:pt x="42" y="99"/>
                  </a:lnTo>
                  <a:lnTo>
                    <a:pt x="23" y="89"/>
                  </a:lnTo>
                  <a:lnTo>
                    <a:pt x="10" y="78"/>
                  </a:lnTo>
                  <a:lnTo>
                    <a:pt x="4" y="67"/>
                  </a:lnTo>
                  <a:lnTo>
                    <a:pt x="0" y="51"/>
                  </a:lnTo>
                  <a:lnTo>
                    <a:pt x="4" y="38"/>
                  </a:lnTo>
                  <a:lnTo>
                    <a:pt x="6" y="23"/>
                  </a:lnTo>
                  <a:lnTo>
                    <a:pt x="16" y="13"/>
                  </a:lnTo>
                  <a:lnTo>
                    <a:pt x="25" y="4"/>
                  </a:lnTo>
                  <a:lnTo>
                    <a:pt x="42" y="0"/>
                  </a:lnTo>
                  <a:lnTo>
                    <a:pt x="42" y="0"/>
                  </a:lnTo>
                  <a:close/>
                </a:path>
              </a:pathLst>
            </a:custGeom>
            <a:solidFill>
              <a:srgbClr val="FFFFC2"/>
            </a:solidFill>
            <a:ln w="9525">
              <a:noFill/>
              <a:round/>
              <a:headEnd/>
              <a:tailEnd/>
            </a:ln>
          </p:spPr>
          <p:txBody>
            <a:bodyPr>
              <a:prstTxWarp prst="textNoShape">
                <a:avLst/>
              </a:prstTxWarp>
            </a:bodyPr>
            <a:lstStyle/>
            <a:p>
              <a:endParaRPr lang="es-MX"/>
            </a:p>
          </p:txBody>
        </p:sp>
        <p:sp>
          <p:nvSpPr>
            <p:cNvPr id="324867" name="Freeform 259"/>
            <p:cNvSpPr>
              <a:spLocks/>
            </p:cNvSpPr>
            <p:nvPr/>
          </p:nvSpPr>
          <p:spPr bwMode="auto">
            <a:xfrm>
              <a:off x="3943" y="1621"/>
              <a:ext cx="92" cy="245"/>
            </a:xfrm>
            <a:custGeom>
              <a:avLst/>
              <a:gdLst/>
              <a:ahLst/>
              <a:cxnLst>
                <a:cxn ang="0">
                  <a:pos x="183" y="0"/>
                </a:cxn>
                <a:cxn ang="0">
                  <a:pos x="183" y="21"/>
                </a:cxn>
                <a:cxn ang="0">
                  <a:pos x="179" y="44"/>
                </a:cxn>
                <a:cxn ang="0">
                  <a:pos x="173" y="71"/>
                </a:cxn>
                <a:cxn ang="0">
                  <a:pos x="165" y="101"/>
                </a:cxn>
                <a:cxn ang="0">
                  <a:pos x="152" y="130"/>
                </a:cxn>
                <a:cxn ang="0">
                  <a:pos x="141" y="164"/>
                </a:cxn>
                <a:cxn ang="0">
                  <a:pos x="124" y="198"/>
                </a:cxn>
                <a:cxn ang="0">
                  <a:pos x="108" y="232"/>
                </a:cxn>
                <a:cxn ang="0">
                  <a:pos x="91" y="264"/>
                </a:cxn>
                <a:cxn ang="0">
                  <a:pos x="76" y="299"/>
                </a:cxn>
                <a:cxn ang="0">
                  <a:pos x="59" y="333"/>
                </a:cxn>
                <a:cxn ang="0">
                  <a:pos x="44" y="367"/>
                </a:cxn>
                <a:cxn ang="0">
                  <a:pos x="28" y="399"/>
                </a:cxn>
                <a:cxn ang="0">
                  <a:pos x="19" y="432"/>
                </a:cxn>
                <a:cxn ang="0">
                  <a:pos x="8" y="460"/>
                </a:cxn>
                <a:cxn ang="0">
                  <a:pos x="4" y="491"/>
                </a:cxn>
                <a:cxn ang="0">
                  <a:pos x="0" y="481"/>
                </a:cxn>
                <a:cxn ang="0">
                  <a:pos x="0" y="470"/>
                </a:cxn>
                <a:cxn ang="0">
                  <a:pos x="0" y="455"/>
                </a:cxn>
                <a:cxn ang="0">
                  <a:pos x="2" y="441"/>
                </a:cxn>
                <a:cxn ang="0">
                  <a:pos x="2" y="426"/>
                </a:cxn>
                <a:cxn ang="0">
                  <a:pos x="4" y="415"/>
                </a:cxn>
                <a:cxn ang="0">
                  <a:pos x="2" y="405"/>
                </a:cxn>
                <a:cxn ang="0">
                  <a:pos x="2" y="403"/>
                </a:cxn>
                <a:cxn ang="0">
                  <a:pos x="6" y="379"/>
                </a:cxn>
                <a:cxn ang="0">
                  <a:pos x="11" y="354"/>
                </a:cxn>
                <a:cxn ang="0">
                  <a:pos x="17" y="331"/>
                </a:cxn>
                <a:cxn ang="0">
                  <a:pos x="25" y="308"/>
                </a:cxn>
                <a:cxn ang="0">
                  <a:pos x="28" y="285"/>
                </a:cxn>
                <a:cxn ang="0">
                  <a:pos x="34" y="264"/>
                </a:cxn>
                <a:cxn ang="0">
                  <a:pos x="38" y="242"/>
                </a:cxn>
                <a:cxn ang="0">
                  <a:pos x="42" y="221"/>
                </a:cxn>
                <a:cxn ang="0">
                  <a:pos x="42" y="198"/>
                </a:cxn>
                <a:cxn ang="0">
                  <a:pos x="44" y="177"/>
                </a:cxn>
                <a:cxn ang="0">
                  <a:pos x="42" y="156"/>
                </a:cxn>
                <a:cxn ang="0">
                  <a:pos x="42" y="135"/>
                </a:cxn>
                <a:cxn ang="0">
                  <a:pos x="34" y="112"/>
                </a:cxn>
                <a:cxn ang="0">
                  <a:pos x="28" y="93"/>
                </a:cxn>
                <a:cxn ang="0">
                  <a:pos x="19" y="71"/>
                </a:cxn>
                <a:cxn ang="0">
                  <a:pos x="8" y="52"/>
                </a:cxn>
                <a:cxn ang="0">
                  <a:pos x="21" y="52"/>
                </a:cxn>
                <a:cxn ang="0">
                  <a:pos x="32" y="52"/>
                </a:cxn>
                <a:cxn ang="0">
                  <a:pos x="44" y="52"/>
                </a:cxn>
                <a:cxn ang="0">
                  <a:pos x="53" y="53"/>
                </a:cxn>
                <a:cxn ang="0">
                  <a:pos x="67" y="53"/>
                </a:cxn>
                <a:cxn ang="0">
                  <a:pos x="78" y="53"/>
                </a:cxn>
                <a:cxn ang="0">
                  <a:pos x="87" y="53"/>
                </a:cxn>
                <a:cxn ang="0">
                  <a:pos x="101" y="53"/>
                </a:cxn>
                <a:cxn ang="0">
                  <a:pos x="120" y="48"/>
                </a:cxn>
                <a:cxn ang="0">
                  <a:pos x="141" y="40"/>
                </a:cxn>
                <a:cxn ang="0">
                  <a:pos x="150" y="31"/>
                </a:cxn>
                <a:cxn ang="0">
                  <a:pos x="162" y="23"/>
                </a:cxn>
                <a:cxn ang="0">
                  <a:pos x="171" y="12"/>
                </a:cxn>
                <a:cxn ang="0">
                  <a:pos x="183" y="0"/>
                </a:cxn>
                <a:cxn ang="0">
                  <a:pos x="183" y="0"/>
                </a:cxn>
              </a:cxnLst>
              <a:rect l="0" t="0" r="r" b="b"/>
              <a:pathLst>
                <a:path w="183" h="491">
                  <a:moveTo>
                    <a:pt x="183" y="0"/>
                  </a:moveTo>
                  <a:lnTo>
                    <a:pt x="183" y="21"/>
                  </a:lnTo>
                  <a:lnTo>
                    <a:pt x="179" y="44"/>
                  </a:lnTo>
                  <a:lnTo>
                    <a:pt x="173" y="71"/>
                  </a:lnTo>
                  <a:lnTo>
                    <a:pt x="165" y="101"/>
                  </a:lnTo>
                  <a:lnTo>
                    <a:pt x="152" y="130"/>
                  </a:lnTo>
                  <a:lnTo>
                    <a:pt x="141" y="164"/>
                  </a:lnTo>
                  <a:lnTo>
                    <a:pt x="124" y="198"/>
                  </a:lnTo>
                  <a:lnTo>
                    <a:pt x="108" y="232"/>
                  </a:lnTo>
                  <a:lnTo>
                    <a:pt x="91" y="264"/>
                  </a:lnTo>
                  <a:lnTo>
                    <a:pt x="76" y="299"/>
                  </a:lnTo>
                  <a:lnTo>
                    <a:pt x="59" y="333"/>
                  </a:lnTo>
                  <a:lnTo>
                    <a:pt x="44" y="367"/>
                  </a:lnTo>
                  <a:lnTo>
                    <a:pt x="28" y="399"/>
                  </a:lnTo>
                  <a:lnTo>
                    <a:pt x="19" y="432"/>
                  </a:lnTo>
                  <a:lnTo>
                    <a:pt x="8" y="460"/>
                  </a:lnTo>
                  <a:lnTo>
                    <a:pt x="4" y="491"/>
                  </a:lnTo>
                  <a:lnTo>
                    <a:pt x="0" y="481"/>
                  </a:lnTo>
                  <a:lnTo>
                    <a:pt x="0" y="470"/>
                  </a:lnTo>
                  <a:lnTo>
                    <a:pt x="0" y="455"/>
                  </a:lnTo>
                  <a:lnTo>
                    <a:pt x="2" y="441"/>
                  </a:lnTo>
                  <a:lnTo>
                    <a:pt x="2" y="426"/>
                  </a:lnTo>
                  <a:lnTo>
                    <a:pt x="4" y="415"/>
                  </a:lnTo>
                  <a:lnTo>
                    <a:pt x="2" y="405"/>
                  </a:lnTo>
                  <a:lnTo>
                    <a:pt x="2" y="403"/>
                  </a:lnTo>
                  <a:lnTo>
                    <a:pt x="6" y="379"/>
                  </a:lnTo>
                  <a:lnTo>
                    <a:pt x="11" y="354"/>
                  </a:lnTo>
                  <a:lnTo>
                    <a:pt x="17" y="331"/>
                  </a:lnTo>
                  <a:lnTo>
                    <a:pt x="25" y="308"/>
                  </a:lnTo>
                  <a:lnTo>
                    <a:pt x="28" y="285"/>
                  </a:lnTo>
                  <a:lnTo>
                    <a:pt x="34" y="264"/>
                  </a:lnTo>
                  <a:lnTo>
                    <a:pt x="38" y="242"/>
                  </a:lnTo>
                  <a:lnTo>
                    <a:pt x="42" y="221"/>
                  </a:lnTo>
                  <a:lnTo>
                    <a:pt x="42" y="198"/>
                  </a:lnTo>
                  <a:lnTo>
                    <a:pt x="44" y="177"/>
                  </a:lnTo>
                  <a:lnTo>
                    <a:pt x="42" y="156"/>
                  </a:lnTo>
                  <a:lnTo>
                    <a:pt x="42" y="135"/>
                  </a:lnTo>
                  <a:lnTo>
                    <a:pt x="34" y="112"/>
                  </a:lnTo>
                  <a:lnTo>
                    <a:pt x="28" y="93"/>
                  </a:lnTo>
                  <a:lnTo>
                    <a:pt x="19" y="71"/>
                  </a:lnTo>
                  <a:lnTo>
                    <a:pt x="8" y="52"/>
                  </a:lnTo>
                  <a:lnTo>
                    <a:pt x="21" y="52"/>
                  </a:lnTo>
                  <a:lnTo>
                    <a:pt x="32" y="52"/>
                  </a:lnTo>
                  <a:lnTo>
                    <a:pt x="44" y="52"/>
                  </a:lnTo>
                  <a:lnTo>
                    <a:pt x="53" y="53"/>
                  </a:lnTo>
                  <a:lnTo>
                    <a:pt x="67" y="53"/>
                  </a:lnTo>
                  <a:lnTo>
                    <a:pt x="78" y="53"/>
                  </a:lnTo>
                  <a:lnTo>
                    <a:pt x="87" y="53"/>
                  </a:lnTo>
                  <a:lnTo>
                    <a:pt x="101" y="53"/>
                  </a:lnTo>
                  <a:lnTo>
                    <a:pt x="120" y="48"/>
                  </a:lnTo>
                  <a:lnTo>
                    <a:pt x="141" y="40"/>
                  </a:lnTo>
                  <a:lnTo>
                    <a:pt x="150" y="31"/>
                  </a:lnTo>
                  <a:lnTo>
                    <a:pt x="162" y="23"/>
                  </a:lnTo>
                  <a:lnTo>
                    <a:pt x="171" y="12"/>
                  </a:lnTo>
                  <a:lnTo>
                    <a:pt x="183" y="0"/>
                  </a:lnTo>
                  <a:lnTo>
                    <a:pt x="18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68" name="Freeform 260"/>
            <p:cNvSpPr>
              <a:spLocks/>
            </p:cNvSpPr>
            <p:nvPr/>
          </p:nvSpPr>
          <p:spPr bwMode="auto">
            <a:xfrm>
              <a:off x="3770" y="1035"/>
              <a:ext cx="699" cy="135"/>
            </a:xfrm>
            <a:custGeom>
              <a:avLst/>
              <a:gdLst/>
              <a:ahLst/>
              <a:cxnLst>
                <a:cxn ang="0">
                  <a:pos x="17" y="257"/>
                </a:cxn>
                <a:cxn ang="0">
                  <a:pos x="11" y="248"/>
                </a:cxn>
                <a:cxn ang="0">
                  <a:pos x="4" y="244"/>
                </a:cxn>
                <a:cxn ang="0">
                  <a:pos x="0" y="234"/>
                </a:cxn>
                <a:cxn ang="0">
                  <a:pos x="6" y="215"/>
                </a:cxn>
                <a:cxn ang="0">
                  <a:pos x="29" y="187"/>
                </a:cxn>
                <a:cxn ang="0">
                  <a:pos x="55" y="154"/>
                </a:cxn>
                <a:cxn ang="0">
                  <a:pos x="78" y="130"/>
                </a:cxn>
                <a:cxn ang="0">
                  <a:pos x="154" y="120"/>
                </a:cxn>
                <a:cxn ang="0">
                  <a:pos x="281" y="111"/>
                </a:cxn>
                <a:cxn ang="0">
                  <a:pos x="399" y="99"/>
                </a:cxn>
                <a:cxn ang="0">
                  <a:pos x="517" y="86"/>
                </a:cxn>
                <a:cxn ang="0">
                  <a:pos x="633" y="71"/>
                </a:cxn>
                <a:cxn ang="0">
                  <a:pos x="749" y="56"/>
                </a:cxn>
                <a:cxn ang="0">
                  <a:pos x="873" y="40"/>
                </a:cxn>
                <a:cxn ang="0">
                  <a:pos x="1006" y="27"/>
                </a:cxn>
                <a:cxn ang="0">
                  <a:pos x="1080" y="19"/>
                </a:cxn>
                <a:cxn ang="0">
                  <a:pos x="1095" y="18"/>
                </a:cxn>
                <a:cxn ang="0">
                  <a:pos x="1120" y="14"/>
                </a:cxn>
                <a:cxn ang="0">
                  <a:pos x="1154" y="10"/>
                </a:cxn>
                <a:cxn ang="0">
                  <a:pos x="1186" y="6"/>
                </a:cxn>
                <a:cxn ang="0">
                  <a:pos x="1219" y="2"/>
                </a:cxn>
                <a:cxn ang="0">
                  <a:pos x="1245" y="0"/>
                </a:cxn>
                <a:cxn ang="0">
                  <a:pos x="1266" y="0"/>
                </a:cxn>
                <a:cxn ang="0">
                  <a:pos x="1278" y="4"/>
                </a:cxn>
                <a:cxn ang="0">
                  <a:pos x="1299" y="8"/>
                </a:cxn>
                <a:cxn ang="0">
                  <a:pos x="1321" y="10"/>
                </a:cxn>
                <a:cxn ang="0">
                  <a:pos x="1342" y="12"/>
                </a:cxn>
                <a:cxn ang="0">
                  <a:pos x="1363" y="12"/>
                </a:cxn>
                <a:cxn ang="0">
                  <a:pos x="1390" y="16"/>
                </a:cxn>
                <a:cxn ang="0">
                  <a:pos x="1318" y="27"/>
                </a:cxn>
                <a:cxn ang="0">
                  <a:pos x="1152" y="42"/>
                </a:cxn>
                <a:cxn ang="0">
                  <a:pos x="987" y="61"/>
                </a:cxn>
                <a:cxn ang="0">
                  <a:pos x="820" y="84"/>
                </a:cxn>
                <a:cxn ang="0">
                  <a:pos x="654" y="105"/>
                </a:cxn>
                <a:cxn ang="0">
                  <a:pos x="491" y="126"/>
                </a:cxn>
                <a:cxn ang="0">
                  <a:pos x="335" y="147"/>
                </a:cxn>
                <a:cxn ang="0">
                  <a:pos x="184" y="170"/>
                </a:cxn>
                <a:cxn ang="0">
                  <a:pos x="97" y="187"/>
                </a:cxn>
                <a:cxn ang="0">
                  <a:pos x="80" y="200"/>
                </a:cxn>
                <a:cxn ang="0">
                  <a:pos x="80" y="219"/>
                </a:cxn>
                <a:cxn ang="0">
                  <a:pos x="87" y="240"/>
                </a:cxn>
                <a:cxn ang="0">
                  <a:pos x="89" y="257"/>
                </a:cxn>
                <a:cxn ang="0">
                  <a:pos x="70" y="261"/>
                </a:cxn>
                <a:cxn ang="0">
                  <a:pos x="42" y="267"/>
                </a:cxn>
                <a:cxn ang="0">
                  <a:pos x="21" y="268"/>
                </a:cxn>
                <a:cxn ang="0">
                  <a:pos x="19" y="270"/>
                </a:cxn>
              </a:cxnLst>
              <a:rect l="0" t="0" r="r" b="b"/>
              <a:pathLst>
                <a:path w="1399" h="270">
                  <a:moveTo>
                    <a:pt x="19" y="270"/>
                  </a:moveTo>
                  <a:lnTo>
                    <a:pt x="17" y="257"/>
                  </a:lnTo>
                  <a:lnTo>
                    <a:pt x="15" y="251"/>
                  </a:lnTo>
                  <a:lnTo>
                    <a:pt x="11" y="248"/>
                  </a:lnTo>
                  <a:lnTo>
                    <a:pt x="10" y="248"/>
                  </a:lnTo>
                  <a:lnTo>
                    <a:pt x="4" y="244"/>
                  </a:lnTo>
                  <a:lnTo>
                    <a:pt x="2" y="242"/>
                  </a:lnTo>
                  <a:lnTo>
                    <a:pt x="0" y="234"/>
                  </a:lnTo>
                  <a:lnTo>
                    <a:pt x="0" y="225"/>
                  </a:lnTo>
                  <a:lnTo>
                    <a:pt x="6" y="215"/>
                  </a:lnTo>
                  <a:lnTo>
                    <a:pt x="17" y="204"/>
                  </a:lnTo>
                  <a:lnTo>
                    <a:pt x="29" y="187"/>
                  </a:lnTo>
                  <a:lnTo>
                    <a:pt x="44" y="171"/>
                  </a:lnTo>
                  <a:lnTo>
                    <a:pt x="55" y="154"/>
                  </a:lnTo>
                  <a:lnTo>
                    <a:pt x="68" y="141"/>
                  </a:lnTo>
                  <a:lnTo>
                    <a:pt x="78" y="130"/>
                  </a:lnTo>
                  <a:lnTo>
                    <a:pt x="87" y="126"/>
                  </a:lnTo>
                  <a:lnTo>
                    <a:pt x="154" y="120"/>
                  </a:lnTo>
                  <a:lnTo>
                    <a:pt x="219" y="116"/>
                  </a:lnTo>
                  <a:lnTo>
                    <a:pt x="281" y="111"/>
                  </a:lnTo>
                  <a:lnTo>
                    <a:pt x="344" y="107"/>
                  </a:lnTo>
                  <a:lnTo>
                    <a:pt x="399" y="99"/>
                  </a:lnTo>
                  <a:lnTo>
                    <a:pt x="458" y="94"/>
                  </a:lnTo>
                  <a:lnTo>
                    <a:pt x="517" y="86"/>
                  </a:lnTo>
                  <a:lnTo>
                    <a:pt x="576" y="80"/>
                  </a:lnTo>
                  <a:lnTo>
                    <a:pt x="633" y="71"/>
                  </a:lnTo>
                  <a:lnTo>
                    <a:pt x="690" y="65"/>
                  </a:lnTo>
                  <a:lnTo>
                    <a:pt x="749" y="56"/>
                  </a:lnTo>
                  <a:lnTo>
                    <a:pt x="812" y="50"/>
                  </a:lnTo>
                  <a:lnTo>
                    <a:pt x="873" y="40"/>
                  </a:lnTo>
                  <a:lnTo>
                    <a:pt x="939" y="33"/>
                  </a:lnTo>
                  <a:lnTo>
                    <a:pt x="1006" y="27"/>
                  </a:lnTo>
                  <a:lnTo>
                    <a:pt x="1078" y="21"/>
                  </a:lnTo>
                  <a:lnTo>
                    <a:pt x="1080" y="19"/>
                  </a:lnTo>
                  <a:lnTo>
                    <a:pt x="1088" y="19"/>
                  </a:lnTo>
                  <a:lnTo>
                    <a:pt x="1095" y="18"/>
                  </a:lnTo>
                  <a:lnTo>
                    <a:pt x="1109" y="18"/>
                  </a:lnTo>
                  <a:lnTo>
                    <a:pt x="1120" y="14"/>
                  </a:lnTo>
                  <a:lnTo>
                    <a:pt x="1137" y="14"/>
                  </a:lnTo>
                  <a:lnTo>
                    <a:pt x="1154" y="10"/>
                  </a:lnTo>
                  <a:lnTo>
                    <a:pt x="1171" y="10"/>
                  </a:lnTo>
                  <a:lnTo>
                    <a:pt x="1186" y="6"/>
                  </a:lnTo>
                  <a:lnTo>
                    <a:pt x="1204" y="6"/>
                  </a:lnTo>
                  <a:lnTo>
                    <a:pt x="1219" y="2"/>
                  </a:lnTo>
                  <a:lnTo>
                    <a:pt x="1234" y="2"/>
                  </a:lnTo>
                  <a:lnTo>
                    <a:pt x="1245" y="0"/>
                  </a:lnTo>
                  <a:lnTo>
                    <a:pt x="1259" y="0"/>
                  </a:lnTo>
                  <a:lnTo>
                    <a:pt x="1266" y="0"/>
                  </a:lnTo>
                  <a:lnTo>
                    <a:pt x="1274" y="2"/>
                  </a:lnTo>
                  <a:lnTo>
                    <a:pt x="1278" y="4"/>
                  </a:lnTo>
                  <a:lnTo>
                    <a:pt x="1291" y="8"/>
                  </a:lnTo>
                  <a:lnTo>
                    <a:pt x="1299" y="8"/>
                  </a:lnTo>
                  <a:lnTo>
                    <a:pt x="1310" y="10"/>
                  </a:lnTo>
                  <a:lnTo>
                    <a:pt x="1321" y="10"/>
                  </a:lnTo>
                  <a:lnTo>
                    <a:pt x="1333" y="12"/>
                  </a:lnTo>
                  <a:lnTo>
                    <a:pt x="1342" y="12"/>
                  </a:lnTo>
                  <a:lnTo>
                    <a:pt x="1354" y="12"/>
                  </a:lnTo>
                  <a:lnTo>
                    <a:pt x="1363" y="12"/>
                  </a:lnTo>
                  <a:lnTo>
                    <a:pt x="1375" y="14"/>
                  </a:lnTo>
                  <a:lnTo>
                    <a:pt x="1390" y="16"/>
                  </a:lnTo>
                  <a:lnTo>
                    <a:pt x="1399" y="21"/>
                  </a:lnTo>
                  <a:lnTo>
                    <a:pt x="1318" y="27"/>
                  </a:lnTo>
                  <a:lnTo>
                    <a:pt x="1236" y="35"/>
                  </a:lnTo>
                  <a:lnTo>
                    <a:pt x="1152" y="42"/>
                  </a:lnTo>
                  <a:lnTo>
                    <a:pt x="1070" y="52"/>
                  </a:lnTo>
                  <a:lnTo>
                    <a:pt x="987" y="61"/>
                  </a:lnTo>
                  <a:lnTo>
                    <a:pt x="903" y="73"/>
                  </a:lnTo>
                  <a:lnTo>
                    <a:pt x="820" y="84"/>
                  </a:lnTo>
                  <a:lnTo>
                    <a:pt x="738" y="95"/>
                  </a:lnTo>
                  <a:lnTo>
                    <a:pt x="654" y="105"/>
                  </a:lnTo>
                  <a:lnTo>
                    <a:pt x="572" y="116"/>
                  </a:lnTo>
                  <a:lnTo>
                    <a:pt x="491" y="126"/>
                  </a:lnTo>
                  <a:lnTo>
                    <a:pt x="415" y="137"/>
                  </a:lnTo>
                  <a:lnTo>
                    <a:pt x="335" y="147"/>
                  </a:lnTo>
                  <a:lnTo>
                    <a:pt x="259" y="158"/>
                  </a:lnTo>
                  <a:lnTo>
                    <a:pt x="184" y="170"/>
                  </a:lnTo>
                  <a:lnTo>
                    <a:pt x="112" y="181"/>
                  </a:lnTo>
                  <a:lnTo>
                    <a:pt x="97" y="187"/>
                  </a:lnTo>
                  <a:lnTo>
                    <a:pt x="86" y="194"/>
                  </a:lnTo>
                  <a:lnTo>
                    <a:pt x="80" y="200"/>
                  </a:lnTo>
                  <a:lnTo>
                    <a:pt x="80" y="213"/>
                  </a:lnTo>
                  <a:lnTo>
                    <a:pt x="80" y="219"/>
                  </a:lnTo>
                  <a:lnTo>
                    <a:pt x="84" y="230"/>
                  </a:lnTo>
                  <a:lnTo>
                    <a:pt x="87" y="240"/>
                  </a:lnTo>
                  <a:lnTo>
                    <a:pt x="93" y="255"/>
                  </a:lnTo>
                  <a:lnTo>
                    <a:pt x="89" y="257"/>
                  </a:lnTo>
                  <a:lnTo>
                    <a:pt x="82" y="259"/>
                  </a:lnTo>
                  <a:lnTo>
                    <a:pt x="70" y="261"/>
                  </a:lnTo>
                  <a:lnTo>
                    <a:pt x="57" y="265"/>
                  </a:lnTo>
                  <a:lnTo>
                    <a:pt x="42" y="267"/>
                  </a:lnTo>
                  <a:lnTo>
                    <a:pt x="30" y="268"/>
                  </a:lnTo>
                  <a:lnTo>
                    <a:pt x="21" y="268"/>
                  </a:lnTo>
                  <a:lnTo>
                    <a:pt x="19" y="270"/>
                  </a:lnTo>
                  <a:lnTo>
                    <a:pt x="19" y="270"/>
                  </a:lnTo>
                  <a:close/>
                </a:path>
              </a:pathLst>
            </a:custGeom>
            <a:solidFill>
              <a:srgbClr val="297DB8"/>
            </a:solidFill>
            <a:ln w="9525">
              <a:noFill/>
              <a:round/>
              <a:headEnd/>
              <a:tailEnd/>
            </a:ln>
          </p:spPr>
          <p:txBody>
            <a:bodyPr>
              <a:prstTxWarp prst="textNoShape">
                <a:avLst/>
              </a:prstTxWarp>
            </a:bodyPr>
            <a:lstStyle/>
            <a:p>
              <a:endParaRPr lang="es-MX"/>
            </a:p>
          </p:txBody>
        </p:sp>
        <p:sp>
          <p:nvSpPr>
            <p:cNvPr id="324869" name="Freeform 261"/>
            <p:cNvSpPr>
              <a:spLocks/>
            </p:cNvSpPr>
            <p:nvPr/>
          </p:nvSpPr>
          <p:spPr bwMode="auto">
            <a:xfrm>
              <a:off x="4792" y="1967"/>
              <a:ext cx="233" cy="123"/>
            </a:xfrm>
            <a:custGeom>
              <a:avLst/>
              <a:gdLst/>
              <a:ahLst/>
              <a:cxnLst>
                <a:cxn ang="0">
                  <a:pos x="28" y="93"/>
                </a:cxn>
                <a:cxn ang="0">
                  <a:pos x="466" y="0"/>
                </a:cxn>
                <a:cxn ang="0">
                  <a:pos x="466" y="150"/>
                </a:cxn>
                <a:cxn ang="0">
                  <a:pos x="0" y="245"/>
                </a:cxn>
                <a:cxn ang="0">
                  <a:pos x="28" y="93"/>
                </a:cxn>
                <a:cxn ang="0">
                  <a:pos x="28" y="93"/>
                </a:cxn>
              </a:cxnLst>
              <a:rect l="0" t="0" r="r" b="b"/>
              <a:pathLst>
                <a:path w="466" h="245">
                  <a:moveTo>
                    <a:pt x="28" y="93"/>
                  </a:moveTo>
                  <a:lnTo>
                    <a:pt x="466" y="0"/>
                  </a:lnTo>
                  <a:lnTo>
                    <a:pt x="466" y="150"/>
                  </a:lnTo>
                  <a:lnTo>
                    <a:pt x="0" y="245"/>
                  </a:lnTo>
                  <a:lnTo>
                    <a:pt x="28" y="93"/>
                  </a:lnTo>
                  <a:lnTo>
                    <a:pt x="28" y="93"/>
                  </a:lnTo>
                  <a:close/>
                </a:path>
              </a:pathLst>
            </a:custGeom>
            <a:solidFill>
              <a:srgbClr val="FFB5A8"/>
            </a:solidFill>
            <a:ln w="9525">
              <a:noFill/>
              <a:round/>
              <a:headEnd/>
              <a:tailEnd/>
            </a:ln>
          </p:spPr>
          <p:txBody>
            <a:bodyPr>
              <a:prstTxWarp prst="textNoShape">
                <a:avLst/>
              </a:prstTxWarp>
            </a:bodyPr>
            <a:lstStyle/>
            <a:p>
              <a:endParaRPr lang="es-MX"/>
            </a:p>
          </p:txBody>
        </p:sp>
        <p:sp>
          <p:nvSpPr>
            <p:cNvPr id="324870" name="Freeform 262"/>
            <p:cNvSpPr>
              <a:spLocks/>
            </p:cNvSpPr>
            <p:nvPr/>
          </p:nvSpPr>
          <p:spPr bwMode="auto">
            <a:xfrm>
              <a:off x="4329" y="1154"/>
              <a:ext cx="375" cy="64"/>
            </a:xfrm>
            <a:custGeom>
              <a:avLst/>
              <a:gdLst/>
              <a:ahLst/>
              <a:cxnLst>
                <a:cxn ang="0">
                  <a:pos x="0" y="70"/>
                </a:cxn>
                <a:cxn ang="0">
                  <a:pos x="2" y="68"/>
                </a:cxn>
                <a:cxn ang="0">
                  <a:pos x="13" y="66"/>
                </a:cxn>
                <a:cxn ang="0">
                  <a:pos x="28" y="61"/>
                </a:cxn>
                <a:cxn ang="0">
                  <a:pos x="51" y="57"/>
                </a:cxn>
                <a:cxn ang="0">
                  <a:pos x="76" y="51"/>
                </a:cxn>
                <a:cxn ang="0">
                  <a:pos x="106" y="46"/>
                </a:cxn>
                <a:cxn ang="0">
                  <a:pos x="137" y="40"/>
                </a:cxn>
                <a:cxn ang="0">
                  <a:pos x="171" y="34"/>
                </a:cxn>
                <a:cxn ang="0">
                  <a:pos x="203" y="27"/>
                </a:cxn>
                <a:cxn ang="0">
                  <a:pos x="236" y="21"/>
                </a:cxn>
                <a:cxn ang="0">
                  <a:pos x="264" y="15"/>
                </a:cxn>
                <a:cxn ang="0">
                  <a:pos x="295" y="9"/>
                </a:cxn>
                <a:cxn ang="0">
                  <a:pos x="317" y="4"/>
                </a:cxn>
                <a:cxn ang="0">
                  <a:pos x="340" y="2"/>
                </a:cxn>
                <a:cxn ang="0">
                  <a:pos x="355" y="0"/>
                </a:cxn>
                <a:cxn ang="0">
                  <a:pos x="365" y="0"/>
                </a:cxn>
                <a:cxn ang="0">
                  <a:pos x="373" y="0"/>
                </a:cxn>
                <a:cxn ang="0">
                  <a:pos x="388" y="0"/>
                </a:cxn>
                <a:cxn ang="0">
                  <a:pos x="409" y="2"/>
                </a:cxn>
                <a:cxn ang="0">
                  <a:pos x="435" y="4"/>
                </a:cxn>
                <a:cxn ang="0">
                  <a:pos x="464" y="6"/>
                </a:cxn>
                <a:cxn ang="0">
                  <a:pos x="498" y="9"/>
                </a:cxn>
                <a:cxn ang="0">
                  <a:pos x="530" y="11"/>
                </a:cxn>
                <a:cxn ang="0">
                  <a:pos x="567" y="17"/>
                </a:cxn>
                <a:cxn ang="0">
                  <a:pos x="599" y="19"/>
                </a:cxn>
                <a:cxn ang="0">
                  <a:pos x="633" y="23"/>
                </a:cxn>
                <a:cxn ang="0">
                  <a:pos x="663" y="25"/>
                </a:cxn>
                <a:cxn ang="0">
                  <a:pos x="692" y="28"/>
                </a:cxn>
                <a:cxn ang="0">
                  <a:pos x="715" y="28"/>
                </a:cxn>
                <a:cxn ang="0">
                  <a:pos x="732" y="30"/>
                </a:cxn>
                <a:cxn ang="0">
                  <a:pos x="743" y="32"/>
                </a:cxn>
                <a:cxn ang="0">
                  <a:pos x="749" y="34"/>
                </a:cxn>
                <a:cxn ang="0">
                  <a:pos x="397" y="76"/>
                </a:cxn>
                <a:cxn ang="0">
                  <a:pos x="30" y="127"/>
                </a:cxn>
                <a:cxn ang="0">
                  <a:pos x="0" y="70"/>
                </a:cxn>
                <a:cxn ang="0">
                  <a:pos x="0" y="70"/>
                </a:cxn>
              </a:cxnLst>
              <a:rect l="0" t="0" r="r" b="b"/>
              <a:pathLst>
                <a:path w="749" h="127">
                  <a:moveTo>
                    <a:pt x="0" y="70"/>
                  </a:moveTo>
                  <a:lnTo>
                    <a:pt x="2" y="68"/>
                  </a:lnTo>
                  <a:lnTo>
                    <a:pt x="13" y="66"/>
                  </a:lnTo>
                  <a:lnTo>
                    <a:pt x="28" y="61"/>
                  </a:lnTo>
                  <a:lnTo>
                    <a:pt x="51" y="57"/>
                  </a:lnTo>
                  <a:lnTo>
                    <a:pt x="76" y="51"/>
                  </a:lnTo>
                  <a:lnTo>
                    <a:pt x="106" y="46"/>
                  </a:lnTo>
                  <a:lnTo>
                    <a:pt x="137" y="40"/>
                  </a:lnTo>
                  <a:lnTo>
                    <a:pt x="171" y="34"/>
                  </a:lnTo>
                  <a:lnTo>
                    <a:pt x="203" y="27"/>
                  </a:lnTo>
                  <a:lnTo>
                    <a:pt x="236" y="21"/>
                  </a:lnTo>
                  <a:lnTo>
                    <a:pt x="264" y="15"/>
                  </a:lnTo>
                  <a:lnTo>
                    <a:pt x="295" y="9"/>
                  </a:lnTo>
                  <a:lnTo>
                    <a:pt x="317" y="4"/>
                  </a:lnTo>
                  <a:lnTo>
                    <a:pt x="340" y="2"/>
                  </a:lnTo>
                  <a:lnTo>
                    <a:pt x="355" y="0"/>
                  </a:lnTo>
                  <a:lnTo>
                    <a:pt x="365" y="0"/>
                  </a:lnTo>
                  <a:lnTo>
                    <a:pt x="373" y="0"/>
                  </a:lnTo>
                  <a:lnTo>
                    <a:pt x="388" y="0"/>
                  </a:lnTo>
                  <a:lnTo>
                    <a:pt x="409" y="2"/>
                  </a:lnTo>
                  <a:lnTo>
                    <a:pt x="435" y="4"/>
                  </a:lnTo>
                  <a:lnTo>
                    <a:pt x="464" y="6"/>
                  </a:lnTo>
                  <a:lnTo>
                    <a:pt x="498" y="9"/>
                  </a:lnTo>
                  <a:lnTo>
                    <a:pt x="530" y="11"/>
                  </a:lnTo>
                  <a:lnTo>
                    <a:pt x="567" y="17"/>
                  </a:lnTo>
                  <a:lnTo>
                    <a:pt x="599" y="19"/>
                  </a:lnTo>
                  <a:lnTo>
                    <a:pt x="633" y="23"/>
                  </a:lnTo>
                  <a:lnTo>
                    <a:pt x="663" y="25"/>
                  </a:lnTo>
                  <a:lnTo>
                    <a:pt x="692" y="28"/>
                  </a:lnTo>
                  <a:lnTo>
                    <a:pt x="715" y="28"/>
                  </a:lnTo>
                  <a:lnTo>
                    <a:pt x="732" y="30"/>
                  </a:lnTo>
                  <a:lnTo>
                    <a:pt x="743" y="32"/>
                  </a:lnTo>
                  <a:lnTo>
                    <a:pt x="749" y="34"/>
                  </a:lnTo>
                  <a:lnTo>
                    <a:pt x="397" y="76"/>
                  </a:lnTo>
                  <a:lnTo>
                    <a:pt x="30" y="127"/>
                  </a:lnTo>
                  <a:lnTo>
                    <a:pt x="0" y="70"/>
                  </a:lnTo>
                  <a:lnTo>
                    <a:pt x="0" y="70"/>
                  </a:lnTo>
                  <a:close/>
                </a:path>
              </a:pathLst>
            </a:custGeom>
            <a:solidFill>
              <a:srgbClr val="E6FFE6"/>
            </a:solidFill>
            <a:ln w="9525">
              <a:noFill/>
              <a:round/>
              <a:headEnd/>
              <a:tailEnd/>
            </a:ln>
          </p:spPr>
          <p:txBody>
            <a:bodyPr>
              <a:prstTxWarp prst="textNoShape">
                <a:avLst/>
              </a:prstTxWarp>
            </a:bodyPr>
            <a:lstStyle/>
            <a:p>
              <a:endParaRPr lang="es-MX"/>
            </a:p>
          </p:txBody>
        </p:sp>
        <p:sp>
          <p:nvSpPr>
            <p:cNvPr id="324871" name="Freeform 263"/>
            <p:cNvSpPr>
              <a:spLocks/>
            </p:cNvSpPr>
            <p:nvPr/>
          </p:nvSpPr>
          <p:spPr bwMode="auto">
            <a:xfrm>
              <a:off x="3753" y="1193"/>
              <a:ext cx="45" cy="130"/>
            </a:xfrm>
            <a:custGeom>
              <a:avLst/>
              <a:gdLst/>
              <a:ahLst/>
              <a:cxnLst>
                <a:cxn ang="0">
                  <a:pos x="89" y="0"/>
                </a:cxn>
                <a:cxn ang="0">
                  <a:pos x="85" y="17"/>
                </a:cxn>
                <a:cxn ang="0">
                  <a:pos x="83" y="36"/>
                </a:cxn>
                <a:cxn ang="0">
                  <a:pos x="81" y="55"/>
                </a:cxn>
                <a:cxn ang="0">
                  <a:pos x="81" y="74"/>
                </a:cxn>
                <a:cxn ang="0">
                  <a:pos x="80" y="93"/>
                </a:cxn>
                <a:cxn ang="0">
                  <a:pos x="78" y="112"/>
                </a:cxn>
                <a:cxn ang="0">
                  <a:pos x="76" y="129"/>
                </a:cxn>
                <a:cxn ang="0">
                  <a:pos x="76" y="148"/>
                </a:cxn>
                <a:cxn ang="0">
                  <a:pos x="74" y="163"/>
                </a:cxn>
                <a:cxn ang="0">
                  <a:pos x="72" y="180"/>
                </a:cxn>
                <a:cxn ang="0">
                  <a:pos x="72" y="196"/>
                </a:cxn>
                <a:cxn ang="0">
                  <a:pos x="72" y="211"/>
                </a:cxn>
                <a:cxn ang="0">
                  <a:pos x="70" y="222"/>
                </a:cxn>
                <a:cxn ang="0">
                  <a:pos x="68" y="236"/>
                </a:cxn>
                <a:cxn ang="0">
                  <a:pos x="68" y="247"/>
                </a:cxn>
                <a:cxn ang="0">
                  <a:pos x="68" y="258"/>
                </a:cxn>
                <a:cxn ang="0">
                  <a:pos x="57" y="245"/>
                </a:cxn>
                <a:cxn ang="0">
                  <a:pos x="51" y="232"/>
                </a:cxn>
                <a:cxn ang="0">
                  <a:pos x="45" y="217"/>
                </a:cxn>
                <a:cxn ang="0">
                  <a:pos x="45" y="203"/>
                </a:cxn>
                <a:cxn ang="0">
                  <a:pos x="42" y="188"/>
                </a:cxn>
                <a:cxn ang="0">
                  <a:pos x="42" y="173"/>
                </a:cxn>
                <a:cxn ang="0">
                  <a:pos x="42" y="158"/>
                </a:cxn>
                <a:cxn ang="0">
                  <a:pos x="43" y="144"/>
                </a:cxn>
                <a:cxn ang="0">
                  <a:pos x="42" y="127"/>
                </a:cxn>
                <a:cxn ang="0">
                  <a:pos x="42" y="112"/>
                </a:cxn>
                <a:cxn ang="0">
                  <a:pos x="38" y="97"/>
                </a:cxn>
                <a:cxn ang="0">
                  <a:pos x="36" y="82"/>
                </a:cxn>
                <a:cxn ang="0">
                  <a:pos x="28" y="64"/>
                </a:cxn>
                <a:cxn ang="0">
                  <a:pos x="23" y="49"/>
                </a:cxn>
                <a:cxn ang="0">
                  <a:pos x="11" y="34"/>
                </a:cxn>
                <a:cxn ang="0">
                  <a:pos x="0" y="21"/>
                </a:cxn>
                <a:cxn ang="0">
                  <a:pos x="2" y="17"/>
                </a:cxn>
                <a:cxn ang="0">
                  <a:pos x="11" y="15"/>
                </a:cxn>
                <a:cxn ang="0">
                  <a:pos x="24" y="11"/>
                </a:cxn>
                <a:cxn ang="0">
                  <a:pos x="42" y="9"/>
                </a:cxn>
                <a:cxn ang="0">
                  <a:pos x="57" y="4"/>
                </a:cxn>
                <a:cxn ang="0">
                  <a:pos x="74" y="2"/>
                </a:cxn>
                <a:cxn ang="0">
                  <a:pos x="83" y="0"/>
                </a:cxn>
                <a:cxn ang="0">
                  <a:pos x="89" y="0"/>
                </a:cxn>
                <a:cxn ang="0">
                  <a:pos x="89" y="0"/>
                </a:cxn>
              </a:cxnLst>
              <a:rect l="0" t="0" r="r" b="b"/>
              <a:pathLst>
                <a:path w="89" h="258">
                  <a:moveTo>
                    <a:pt x="89" y="0"/>
                  </a:moveTo>
                  <a:lnTo>
                    <a:pt x="85" y="17"/>
                  </a:lnTo>
                  <a:lnTo>
                    <a:pt x="83" y="36"/>
                  </a:lnTo>
                  <a:lnTo>
                    <a:pt x="81" y="55"/>
                  </a:lnTo>
                  <a:lnTo>
                    <a:pt x="81" y="74"/>
                  </a:lnTo>
                  <a:lnTo>
                    <a:pt x="80" y="93"/>
                  </a:lnTo>
                  <a:lnTo>
                    <a:pt x="78" y="112"/>
                  </a:lnTo>
                  <a:lnTo>
                    <a:pt x="76" y="129"/>
                  </a:lnTo>
                  <a:lnTo>
                    <a:pt x="76" y="148"/>
                  </a:lnTo>
                  <a:lnTo>
                    <a:pt x="74" y="163"/>
                  </a:lnTo>
                  <a:lnTo>
                    <a:pt x="72" y="180"/>
                  </a:lnTo>
                  <a:lnTo>
                    <a:pt x="72" y="196"/>
                  </a:lnTo>
                  <a:lnTo>
                    <a:pt x="72" y="211"/>
                  </a:lnTo>
                  <a:lnTo>
                    <a:pt x="70" y="222"/>
                  </a:lnTo>
                  <a:lnTo>
                    <a:pt x="68" y="236"/>
                  </a:lnTo>
                  <a:lnTo>
                    <a:pt x="68" y="247"/>
                  </a:lnTo>
                  <a:lnTo>
                    <a:pt x="68" y="258"/>
                  </a:lnTo>
                  <a:lnTo>
                    <a:pt x="57" y="245"/>
                  </a:lnTo>
                  <a:lnTo>
                    <a:pt x="51" y="232"/>
                  </a:lnTo>
                  <a:lnTo>
                    <a:pt x="45" y="217"/>
                  </a:lnTo>
                  <a:lnTo>
                    <a:pt x="45" y="203"/>
                  </a:lnTo>
                  <a:lnTo>
                    <a:pt x="42" y="188"/>
                  </a:lnTo>
                  <a:lnTo>
                    <a:pt x="42" y="173"/>
                  </a:lnTo>
                  <a:lnTo>
                    <a:pt x="42" y="158"/>
                  </a:lnTo>
                  <a:lnTo>
                    <a:pt x="43" y="144"/>
                  </a:lnTo>
                  <a:lnTo>
                    <a:pt x="42" y="127"/>
                  </a:lnTo>
                  <a:lnTo>
                    <a:pt x="42" y="112"/>
                  </a:lnTo>
                  <a:lnTo>
                    <a:pt x="38" y="97"/>
                  </a:lnTo>
                  <a:lnTo>
                    <a:pt x="36" y="82"/>
                  </a:lnTo>
                  <a:lnTo>
                    <a:pt x="28" y="64"/>
                  </a:lnTo>
                  <a:lnTo>
                    <a:pt x="23" y="49"/>
                  </a:lnTo>
                  <a:lnTo>
                    <a:pt x="11" y="34"/>
                  </a:lnTo>
                  <a:lnTo>
                    <a:pt x="0" y="21"/>
                  </a:lnTo>
                  <a:lnTo>
                    <a:pt x="2" y="17"/>
                  </a:lnTo>
                  <a:lnTo>
                    <a:pt x="11" y="15"/>
                  </a:lnTo>
                  <a:lnTo>
                    <a:pt x="24" y="11"/>
                  </a:lnTo>
                  <a:lnTo>
                    <a:pt x="42" y="9"/>
                  </a:lnTo>
                  <a:lnTo>
                    <a:pt x="57" y="4"/>
                  </a:lnTo>
                  <a:lnTo>
                    <a:pt x="74" y="2"/>
                  </a:lnTo>
                  <a:lnTo>
                    <a:pt x="83" y="0"/>
                  </a:lnTo>
                  <a:lnTo>
                    <a:pt x="89" y="0"/>
                  </a:lnTo>
                  <a:lnTo>
                    <a:pt x="8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72" name="Freeform 264"/>
            <p:cNvSpPr>
              <a:spLocks/>
            </p:cNvSpPr>
            <p:nvPr/>
          </p:nvSpPr>
          <p:spPr bwMode="auto">
            <a:xfrm>
              <a:off x="3905" y="906"/>
              <a:ext cx="970" cy="201"/>
            </a:xfrm>
            <a:custGeom>
              <a:avLst/>
              <a:gdLst/>
              <a:ahLst/>
              <a:cxnLst>
                <a:cxn ang="0">
                  <a:pos x="1107" y="13"/>
                </a:cxn>
                <a:cxn ang="0">
                  <a:pos x="1156" y="9"/>
                </a:cxn>
                <a:cxn ang="0">
                  <a:pos x="1205" y="7"/>
                </a:cxn>
                <a:cxn ang="0">
                  <a:pos x="1257" y="4"/>
                </a:cxn>
                <a:cxn ang="0">
                  <a:pos x="1308" y="4"/>
                </a:cxn>
                <a:cxn ang="0">
                  <a:pos x="1358" y="2"/>
                </a:cxn>
                <a:cxn ang="0">
                  <a:pos x="1409" y="0"/>
                </a:cxn>
                <a:cxn ang="0">
                  <a:pos x="1458" y="0"/>
                </a:cxn>
                <a:cxn ang="0">
                  <a:pos x="1510" y="4"/>
                </a:cxn>
                <a:cxn ang="0">
                  <a:pos x="1557" y="4"/>
                </a:cxn>
                <a:cxn ang="0">
                  <a:pos x="1607" y="9"/>
                </a:cxn>
                <a:cxn ang="0">
                  <a:pos x="1656" y="13"/>
                </a:cxn>
                <a:cxn ang="0">
                  <a:pos x="1706" y="23"/>
                </a:cxn>
                <a:cxn ang="0">
                  <a:pos x="1753" y="30"/>
                </a:cxn>
                <a:cxn ang="0">
                  <a:pos x="1801" y="44"/>
                </a:cxn>
                <a:cxn ang="0">
                  <a:pos x="1846" y="57"/>
                </a:cxn>
                <a:cxn ang="0">
                  <a:pos x="1892" y="76"/>
                </a:cxn>
                <a:cxn ang="0">
                  <a:pos x="1898" y="83"/>
                </a:cxn>
                <a:cxn ang="0">
                  <a:pos x="1915" y="93"/>
                </a:cxn>
                <a:cxn ang="0">
                  <a:pos x="1932" y="101"/>
                </a:cxn>
                <a:cxn ang="0">
                  <a:pos x="1941" y="112"/>
                </a:cxn>
                <a:cxn ang="0">
                  <a:pos x="1814" y="80"/>
                </a:cxn>
                <a:cxn ang="0">
                  <a:pos x="1688" y="61"/>
                </a:cxn>
                <a:cxn ang="0">
                  <a:pos x="1561" y="47"/>
                </a:cxn>
                <a:cxn ang="0">
                  <a:pos x="1436" y="47"/>
                </a:cxn>
                <a:cxn ang="0">
                  <a:pos x="1310" y="51"/>
                </a:cxn>
                <a:cxn ang="0">
                  <a:pos x="1185" y="64"/>
                </a:cxn>
                <a:cxn ang="0">
                  <a:pos x="1059" y="82"/>
                </a:cxn>
                <a:cxn ang="0">
                  <a:pos x="937" y="108"/>
                </a:cxn>
                <a:cxn ang="0">
                  <a:pos x="812" y="135"/>
                </a:cxn>
                <a:cxn ang="0">
                  <a:pos x="690" y="169"/>
                </a:cxn>
                <a:cxn ang="0">
                  <a:pos x="570" y="203"/>
                </a:cxn>
                <a:cxn ang="0">
                  <a:pos x="453" y="243"/>
                </a:cxn>
                <a:cxn ang="0">
                  <a:pos x="333" y="281"/>
                </a:cxn>
                <a:cxn ang="0">
                  <a:pos x="219" y="321"/>
                </a:cxn>
                <a:cxn ang="0">
                  <a:pos x="108" y="361"/>
                </a:cxn>
                <a:cxn ang="0">
                  <a:pos x="0" y="401"/>
                </a:cxn>
                <a:cxn ang="0">
                  <a:pos x="59" y="367"/>
                </a:cxn>
                <a:cxn ang="0">
                  <a:pos x="122" y="334"/>
                </a:cxn>
                <a:cxn ang="0">
                  <a:pos x="184" y="300"/>
                </a:cxn>
                <a:cxn ang="0">
                  <a:pos x="251" y="268"/>
                </a:cxn>
                <a:cxn ang="0">
                  <a:pos x="316" y="234"/>
                </a:cxn>
                <a:cxn ang="0">
                  <a:pos x="384" y="205"/>
                </a:cxn>
                <a:cxn ang="0">
                  <a:pos x="453" y="175"/>
                </a:cxn>
                <a:cxn ang="0">
                  <a:pos x="523" y="148"/>
                </a:cxn>
                <a:cxn ang="0">
                  <a:pos x="591" y="120"/>
                </a:cxn>
                <a:cxn ang="0">
                  <a:pos x="664" y="95"/>
                </a:cxn>
                <a:cxn ang="0">
                  <a:pos x="734" y="72"/>
                </a:cxn>
                <a:cxn ang="0">
                  <a:pos x="808" y="55"/>
                </a:cxn>
                <a:cxn ang="0">
                  <a:pos x="880" y="38"/>
                </a:cxn>
                <a:cxn ang="0">
                  <a:pos x="955" y="26"/>
                </a:cxn>
                <a:cxn ang="0">
                  <a:pos x="1031" y="17"/>
                </a:cxn>
                <a:cxn ang="0">
                  <a:pos x="1107" y="13"/>
                </a:cxn>
                <a:cxn ang="0">
                  <a:pos x="1107" y="13"/>
                </a:cxn>
              </a:cxnLst>
              <a:rect l="0" t="0" r="r" b="b"/>
              <a:pathLst>
                <a:path w="1941" h="401">
                  <a:moveTo>
                    <a:pt x="1107" y="13"/>
                  </a:moveTo>
                  <a:lnTo>
                    <a:pt x="1156" y="9"/>
                  </a:lnTo>
                  <a:lnTo>
                    <a:pt x="1205" y="7"/>
                  </a:lnTo>
                  <a:lnTo>
                    <a:pt x="1257" y="4"/>
                  </a:lnTo>
                  <a:lnTo>
                    <a:pt x="1308" y="4"/>
                  </a:lnTo>
                  <a:lnTo>
                    <a:pt x="1358" y="2"/>
                  </a:lnTo>
                  <a:lnTo>
                    <a:pt x="1409" y="0"/>
                  </a:lnTo>
                  <a:lnTo>
                    <a:pt x="1458" y="0"/>
                  </a:lnTo>
                  <a:lnTo>
                    <a:pt x="1510" y="4"/>
                  </a:lnTo>
                  <a:lnTo>
                    <a:pt x="1557" y="4"/>
                  </a:lnTo>
                  <a:lnTo>
                    <a:pt x="1607" y="9"/>
                  </a:lnTo>
                  <a:lnTo>
                    <a:pt x="1656" y="13"/>
                  </a:lnTo>
                  <a:lnTo>
                    <a:pt x="1706" y="23"/>
                  </a:lnTo>
                  <a:lnTo>
                    <a:pt x="1753" y="30"/>
                  </a:lnTo>
                  <a:lnTo>
                    <a:pt x="1801" y="44"/>
                  </a:lnTo>
                  <a:lnTo>
                    <a:pt x="1846" y="57"/>
                  </a:lnTo>
                  <a:lnTo>
                    <a:pt x="1892" y="76"/>
                  </a:lnTo>
                  <a:lnTo>
                    <a:pt x="1898" y="83"/>
                  </a:lnTo>
                  <a:lnTo>
                    <a:pt x="1915" y="93"/>
                  </a:lnTo>
                  <a:lnTo>
                    <a:pt x="1932" y="101"/>
                  </a:lnTo>
                  <a:lnTo>
                    <a:pt x="1941" y="112"/>
                  </a:lnTo>
                  <a:lnTo>
                    <a:pt x="1814" y="80"/>
                  </a:lnTo>
                  <a:lnTo>
                    <a:pt x="1688" y="61"/>
                  </a:lnTo>
                  <a:lnTo>
                    <a:pt x="1561" y="47"/>
                  </a:lnTo>
                  <a:lnTo>
                    <a:pt x="1436" y="47"/>
                  </a:lnTo>
                  <a:lnTo>
                    <a:pt x="1310" y="51"/>
                  </a:lnTo>
                  <a:lnTo>
                    <a:pt x="1185" y="64"/>
                  </a:lnTo>
                  <a:lnTo>
                    <a:pt x="1059" y="82"/>
                  </a:lnTo>
                  <a:lnTo>
                    <a:pt x="937" y="108"/>
                  </a:lnTo>
                  <a:lnTo>
                    <a:pt x="812" y="135"/>
                  </a:lnTo>
                  <a:lnTo>
                    <a:pt x="690" y="169"/>
                  </a:lnTo>
                  <a:lnTo>
                    <a:pt x="570" y="203"/>
                  </a:lnTo>
                  <a:lnTo>
                    <a:pt x="453" y="243"/>
                  </a:lnTo>
                  <a:lnTo>
                    <a:pt x="333" y="281"/>
                  </a:lnTo>
                  <a:lnTo>
                    <a:pt x="219" y="321"/>
                  </a:lnTo>
                  <a:lnTo>
                    <a:pt x="108" y="361"/>
                  </a:lnTo>
                  <a:lnTo>
                    <a:pt x="0" y="401"/>
                  </a:lnTo>
                  <a:lnTo>
                    <a:pt x="59" y="367"/>
                  </a:lnTo>
                  <a:lnTo>
                    <a:pt x="122" y="334"/>
                  </a:lnTo>
                  <a:lnTo>
                    <a:pt x="184" y="300"/>
                  </a:lnTo>
                  <a:lnTo>
                    <a:pt x="251" y="268"/>
                  </a:lnTo>
                  <a:lnTo>
                    <a:pt x="316" y="234"/>
                  </a:lnTo>
                  <a:lnTo>
                    <a:pt x="384" y="205"/>
                  </a:lnTo>
                  <a:lnTo>
                    <a:pt x="453" y="175"/>
                  </a:lnTo>
                  <a:lnTo>
                    <a:pt x="523" y="148"/>
                  </a:lnTo>
                  <a:lnTo>
                    <a:pt x="591" y="120"/>
                  </a:lnTo>
                  <a:lnTo>
                    <a:pt x="664" y="95"/>
                  </a:lnTo>
                  <a:lnTo>
                    <a:pt x="734" y="72"/>
                  </a:lnTo>
                  <a:lnTo>
                    <a:pt x="808" y="55"/>
                  </a:lnTo>
                  <a:lnTo>
                    <a:pt x="880" y="38"/>
                  </a:lnTo>
                  <a:lnTo>
                    <a:pt x="955" y="26"/>
                  </a:lnTo>
                  <a:lnTo>
                    <a:pt x="1031" y="17"/>
                  </a:lnTo>
                  <a:lnTo>
                    <a:pt x="1107" y="13"/>
                  </a:lnTo>
                  <a:lnTo>
                    <a:pt x="1107" y="13"/>
                  </a:lnTo>
                  <a:close/>
                </a:path>
              </a:pathLst>
            </a:custGeom>
            <a:solidFill>
              <a:srgbClr val="297DB8"/>
            </a:solidFill>
            <a:ln w="9525">
              <a:noFill/>
              <a:round/>
              <a:headEnd/>
              <a:tailEnd/>
            </a:ln>
          </p:spPr>
          <p:txBody>
            <a:bodyPr>
              <a:prstTxWarp prst="textNoShape">
                <a:avLst/>
              </a:prstTxWarp>
            </a:bodyPr>
            <a:lstStyle/>
            <a:p>
              <a:endParaRPr lang="es-MX"/>
            </a:p>
          </p:txBody>
        </p:sp>
        <p:sp>
          <p:nvSpPr>
            <p:cNvPr id="324873" name="Freeform 265"/>
            <p:cNvSpPr>
              <a:spLocks/>
            </p:cNvSpPr>
            <p:nvPr/>
          </p:nvSpPr>
          <p:spPr bwMode="auto">
            <a:xfrm>
              <a:off x="4825" y="961"/>
              <a:ext cx="429" cy="312"/>
            </a:xfrm>
            <a:custGeom>
              <a:avLst/>
              <a:gdLst/>
              <a:ahLst/>
              <a:cxnLst>
                <a:cxn ang="0">
                  <a:pos x="292" y="0"/>
                </a:cxn>
                <a:cxn ang="0">
                  <a:pos x="460" y="13"/>
                </a:cxn>
                <a:cxn ang="0">
                  <a:pos x="612" y="63"/>
                </a:cxn>
                <a:cxn ang="0">
                  <a:pos x="714" y="152"/>
                </a:cxn>
                <a:cxn ang="0">
                  <a:pos x="762" y="300"/>
                </a:cxn>
                <a:cxn ang="0">
                  <a:pos x="754" y="441"/>
                </a:cxn>
                <a:cxn ang="0">
                  <a:pos x="798" y="456"/>
                </a:cxn>
                <a:cxn ang="0">
                  <a:pos x="846" y="470"/>
                </a:cxn>
                <a:cxn ang="0">
                  <a:pos x="842" y="483"/>
                </a:cxn>
                <a:cxn ang="0">
                  <a:pos x="804" y="502"/>
                </a:cxn>
                <a:cxn ang="0">
                  <a:pos x="739" y="532"/>
                </a:cxn>
                <a:cxn ang="0">
                  <a:pos x="644" y="565"/>
                </a:cxn>
                <a:cxn ang="0">
                  <a:pos x="538" y="599"/>
                </a:cxn>
                <a:cxn ang="0">
                  <a:pos x="424" y="618"/>
                </a:cxn>
                <a:cxn ang="0">
                  <a:pos x="315" y="626"/>
                </a:cxn>
                <a:cxn ang="0">
                  <a:pos x="271" y="610"/>
                </a:cxn>
                <a:cxn ang="0">
                  <a:pos x="389" y="595"/>
                </a:cxn>
                <a:cxn ang="0">
                  <a:pos x="534" y="568"/>
                </a:cxn>
                <a:cxn ang="0">
                  <a:pos x="659" y="506"/>
                </a:cxn>
                <a:cxn ang="0">
                  <a:pos x="714" y="373"/>
                </a:cxn>
                <a:cxn ang="0">
                  <a:pos x="654" y="143"/>
                </a:cxn>
                <a:cxn ang="0">
                  <a:pos x="543" y="164"/>
                </a:cxn>
                <a:cxn ang="0">
                  <a:pos x="420" y="183"/>
                </a:cxn>
                <a:cxn ang="0">
                  <a:pos x="287" y="192"/>
                </a:cxn>
                <a:cxn ang="0">
                  <a:pos x="155" y="196"/>
                </a:cxn>
                <a:cxn ang="0">
                  <a:pos x="34" y="194"/>
                </a:cxn>
                <a:cxn ang="0">
                  <a:pos x="20" y="185"/>
                </a:cxn>
                <a:cxn ang="0">
                  <a:pos x="55" y="183"/>
                </a:cxn>
                <a:cxn ang="0">
                  <a:pos x="93" y="181"/>
                </a:cxn>
                <a:cxn ang="0">
                  <a:pos x="131" y="175"/>
                </a:cxn>
                <a:cxn ang="0">
                  <a:pos x="190" y="162"/>
                </a:cxn>
                <a:cxn ang="0">
                  <a:pos x="258" y="150"/>
                </a:cxn>
                <a:cxn ang="0">
                  <a:pos x="327" y="141"/>
                </a:cxn>
                <a:cxn ang="0">
                  <a:pos x="386" y="126"/>
                </a:cxn>
                <a:cxn ang="0">
                  <a:pos x="443" y="107"/>
                </a:cxn>
                <a:cxn ang="0">
                  <a:pos x="473" y="89"/>
                </a:cxn>
                <a:cxn ang="0">
                  <a:pos x="424" y="76"/>
                </a:cxn>
                <a:cxn ang="0">
                  <a:pos x="391" y="67"/>
                </a:cxn>
                <a:cxn ang="0">
                  <a:pos x="359" y="63"/>
                </a:cxn>
                <a:cxn ang="0">
                  <a:pos x="330" y="57"/>
                </a:cxn>
                <a:cxn ang="0">
                  <a:pos x="275" y="51"/>
                </a:cxn>
                <a:cxn ang="0">
                  <a:pos x="211" y="42"/>
                </a:cxn>
                <a:cxn ang="0">
                  <a:pos x="152" y="34"/>
                </a:cxn>
                <a:cxn ang="0">
                  <a:pos x="110" y="31"/>
                </a:cxn>
                <a:cxn ang="0">
                  <a:pos x="102" y="31"/>
                </a:cxn>
                <a:cxn ang="0">
                  <a:pos x="129" y="23"/>
                </a:cxn>
                <a:cxn ang="0">
                  <a:pos x="180" y="4"/>
                </a:cxn>
              </a:cxnLst>
              <a:rect l="0" t="0" r="r" b="b"/>
              <a:pathLst>
                <a:path w="857" h="626">
                  <a:moveTo>
                    <a:pt x="180" y="4"/>
                  </a:moveTo>
                  <a:lnTo>
                    <a:pt x="233" y="0"/>
                  </a:lnTo>
                  <a:lnTo>
                    <a:pt x="292" y="0"/>
                  </a:lnTo>
                  <a:lnTo>
                    <a:pt x="349" y="2"/>
                  </a:lnTo>
                  <a:lnTo>
                    <a:pt x="406" y="8"/>
                  </a:lnTo>
                  <a:lnTo>
                    <a:pt x="460" y="13"/>
                  </a:lnTo>
                  <a:lnTo>
                    <a:pt x="515" y="27"/>
                  </a:lnTo>
                  <a:lnTo>
                    <a:pt x="564" y="42"/>
                  </a:lnTo>
                  <a:lnTo>
                    <a:pt x="612" y="63"/>
                  </a:lnTo>
                  <a:lnTo>
                    <a:pt x="652" y="88"/>
                  </a:lnTo>
                  <a:lnTo>
                    <a:pt x="686" y="118"/>
                  </a:lnTo>
                  <a:lnTo>
                    <a:pt x="714" y="152"/>
                  </a:lnTo>
                  <a:lnTo>
                    <a:pt x="739" y="196"/>
                  </a:lnTo>
                  <a:lnTo>
                    <a:pt x="754" y="243"/>
                  </a:lnTo>
                  <a:lnTo>
                    <a:pt x="762" y="300"/>
                  </a:lnTo>
                  <a:lnTo>
                    <a:pt x="760" y="363"/>
                  </a:lnTo>
                  <a:lnTo>
                    <a:pt x="749" y="437"/>
                  </a:lnTo>
                  <a:lnTo>
                    <a:pt x="754" y="441"/>
                  </a:lnTo>
                  <a:lnTo>
                    <a:pt x="766" y="447"/>
                  </a:lnTo>
                  <a:lnTo>
                    <a:pt x="781" y="451"/>
                  </a:lnTo>
                  <a:lnTo>
                    <a:pt x="798" y="456"/>
                  </a:lnTo>
                  <a:lnTo>
                    <a:pt x="813" y="460"/>
                  </a:lnTo>
                  <a:lnTo>
                    <a:pt x="830" y="466"/>
                  </a:lnTo>
                  <a:lnTo>
                    <a:pt x="846" y="470"/>
                  </a:lnTo>
                  <a:lnTo>
                    <a:pt x="857" y="475"/>
                  </a:lnTo>
                  <a:lnTo>
                    <a:pt x="849" y="479"/>
                  </a:lnTo>
                  <a:lnTo>
                    <a:pt x="842" y="483"/>
                  </a:lnTo>
                  <a:lnTo>
                    <a:pt x="832" y="487"/>
                  </a:lnTo>
                  <a:lnTo>
                    <a:pt x="823" y="492"/>
                  </a:lnTo>
                  <a:lnTo>
                    <a:pt x="804" y="502"/>
                  </a:lnTo>
                  <a:lnTo>
                    <a:pt x="794" y="511"/>
                  </a:lnTo>
                  <a:lnTo>
                    <a:pt x="768" y="521"/>
                  </a:lnTo>
                  <a:lnTo>
                    <a:pt x="739" y="532"/>
                  </a:lnTo>
                  <a:lnTo>
                    <a:pt x="709" y="544"/>
                  </a:lnTo>
                  <a:lnTo>
                    <a:pt x="678" y="555"/>
                  </a:lnTo>
                  <a:lnTo>
                    <a:pt x="644" y="565"/>
                  </a:lnTo>
                  <a:lnTo>
                    <a:pt x="610" y="576"/>
                  </a:lnTo>
                  <a:lnTo>
                    <a:pt x="574" y="588"/>
                  </a:lnTo>
                  <a:lnTo>
                    <a:pt x="538" y="599"/>
                  </a:lnTo>
                  <a:lnTo>
                    <a:pt x="500" y="605"/>
                  </a:lnTo>
                  <a:lnTo>
                    <a:pt x="462" y="612"/>
                  </a:lnTo>
                  <a:lnTo>
                    <a:pt x="424" y="618"/>
                  </a:lnTo>
                  <a:lnTo>
                    <a:pt x="387" y="624"/>
                  </a:lnTo>
                  <a:lnTo>
                    <a:pt x="351" y="624"/>
                  </a:lnTo>
                  <a:lnTo>
                    <a:pt x="315" y="626"/>
                  </a:lnTo>
                  <a:lnTo>
                    <a:pt x="281" y="624"/>
                  </a:lnTo>
                  <a:lnTo>
                    <a:pt x="251" y="620"/>
                  </a:lnTo>
                  <a:lnTo>
                    <a:pt x="271" y="610"/>
                  </a:lnTo>
                  <a:lnTo>
                    <a:pt x="306" y="605"/>
                  </a:lnTo>
                  <a:lnTo>
                    <a:pt x="344" y="599"/>
                  </a:lnTo>
                  <a:lnTo>
                    <a:pt x="389" y="595"/>
                  </a:lnTo>
                  <a:lnTo>
                    <a:pt x="437" y="588"/>
                  </a:lnTo>
                  <a:lnTo>
                    <a:pt x="486" y="580"/>
                  </a:lnTo>
                  <a:lnTo>
                    <a:pt x="534" y="568"/>
                  </a:lnTo>
                  <a:lnTo>
                    <a:pt x="583" y="555"/>
                  </a:lnTo>
                  <a:lnTo>
                    <a:pt x="623" y="532"/>
                  </a:lnTo>
                  <a:lnTo>
                    <a:pt x="659" y="506"/>
                  </a:lnTo>
                  <a:lnTo>
                    <a:pt x="688" y="470"/>
                  </a:lnTo>
                  <a:lnTo>
                    <a:pt x="709" y="428"/>
                  </a:lnTo>
                  <a:lnTo>
                    <a:pt x="714" y="373"/>
                  </a:lnTo>
                  <a:lnTo>
                    <a:pt x="709" y="308"/>
                  </a:lnTo>
                  <a:lnTo>
                    <a:pt x="690" y="232"/>
                  </a:lnTo>
                  <a:lnTo>
                    <a:pt x="654" y="143"/>
                  </a:lnTo>
                  <a:lnTo>
                    <a:pt x="619" y="150"/>
                  </a:lnTo>
                  <a:lnTo>
                    <a:pt x="583" y="158"/>
                  </a:lnTo>
                  <a:lnTo>
                    <a:pt x="543" y="164"/>
                  </a:lnTo>
                  <a:lnTo>
                    <a:pt x="505" y="171"/>
                  </a:lnTo>
                  <a:lnTo>
                    <a:pt x="462" y="177"/>
                  </a:lnTo>
                  <a:lnTo>
                    <a:pt x="420" y="183"/>
                  </a:lnTo>
                  <a:lnTo>
                    <a:pt x="376" y="186"/>
                  </a:lnTo>
                  <a:lnTo>
                    <a:pt x="332" y="190"/>
                  </a:lnTo>
                  <a:lnTo>
                    <a:pt x="287" y="192"/>
                  </a:lnTo>
                  <a:lnTo>
                    <a:pt x="241" y="194"/>
                  </a:lnTo>
                  <a:lnTo>
                    <a:pt x="195" y="194"/>
                  </a:lnTo>
                  <a:lnTo>
                    <a:pt x="155" y="196"/>
                  </a:lnTo>
                  <a:lnTo>
                    <a:pt x="110" y="196"/>
                  </a:lnTo>
                  <a:lnTo>
                    <a:pt x="72" y="196"/>
                  </a:lnTo>
                  <a:lnTo>
                    <a:pt x="34" y="194"/>
                  </a:lnTo>
                  <a:lnTo>
                    <a:pt x="0" y="192"/>
                  </a:lnTo>
                  <a:lnTo>
                    <a:pt x="3" y="186"/>
                  </a:lnTo>
                  <a:lnTo>
                    <a:pt x="20" y="185"/>
                  </a:lnTo>
                  <a:lnTo>
                    <a:pt x="30" y="183"/>
                  </a:lnTo>
                  <a:lnTo>
                    <a:pt x="41" y="183"/>
                  </a:lnTo>
                  <a:lnTo>
                    <a:pt x="55" y="183"/>
                  </a:lnTo>
                  <a:lnTo>
                    <a:pt x="70" y="183"/>
                  </a:lnTo>
                  <a:lnTo>
                    <a:pt x="81" y="181"/>
                  </a:lnTo>
                  <a:lnTo>
                    <a:pt x="93" y="181"/>
                  </a:lnTo>
                  <a:lnTo>
                    <a:pt x="106" y="179"/>
                  </a:lnTo>
                  <a:lnTo>
                    <a:pt x="117" y="179"/>
                  </a:lnTo>
                  <a:lnTo>
                    <a:pt x="131" y="175"/>
                  </a:lnTo>
                  <a:lnTo>
                    <a:pt x="138" y="171"/>
                  </a:lnTo>
                  <a:lnTo>
                    <a:pt x="163" y="166"/>
                  </a:lnTo>
                  <a:lnTo>
                    <a:pt x="190" y="162"/>
                  </a:lnTo>
                  <a:lnTo>
                    <a:pt x="212" y="158"/>
                  </a:lnTo>
                  <a:lnTo>
                    <a:pt x="237" y="156"/>
                  </a:lnTo>
                  <a:lnTo>
                    <a:pt x="258" y="150"/>
                  </a:lnTo>
                  <a:lnTo>
                    <a:pt x="281" y="148"/>
                  </a:lnTo>
                  <a:lnTo>
                    <a:pt x="304" y="143"/>
                  </a:lnTo>
                  <a:lnTo>
                    <a:pt x="327" y="141"/>
                  </a:lnTo>
                  <a:lnTo>
                    <a:pt x="346" y="135"/>
                  </a:lnTo>
                  <a:lnTo>
                    <a:pt x="366" y="131"/>
                  </a:lnTo>
                  <a:lnTo>
                    <a:pt x="386" y="126"/>
                  </a:lnTo>
                  <a:lnTo>
                    <a:pt x="406" y="122"/>
                  </a:lnTo>
                  <a:lnTo>
                    <a:pt x="424" y="114"/>
                  </a:lnTo>
                  <a:lnTo>
                    <a:pt x="443" y="107"/>
                  </a:lnTo>
                  <a:lnTo>
                    <a:pt x="462" y="99"/>
                  </a:lnTo>
                  <a:lnTo>
                    <a:pt x="481" y="91"/>
                  </a:lnTo>
                  <a:lnTo>
                    <a:pt x="473" y="89"/>
                  </a:lnTo>
                  <a:lnTo>
                    <a:pt x="460" y="86"/>
                  </a:lnTo>
                  <a:lnTo>
                    <a:pt x="443" y="80"/>
                  </a:lnTo>
                  <a:lnTo>
                    <a:pt x="424" y="76"/>
                  </a:lnTo>
                  <a:lnTo>
                    <a:pt x="412" y="72"/>
                  </a:lnTo>
                  <a:lnTo>
                    <a:pt x="403" y="70"/>
                  </a:lnTo>
                  <a:lnTo>
                    <a:pt x="391" y="67"/>
                  </a:lnTo>
                  <a:lnTo>
                    <a:pt x="384" y="67"/>
                  </a:lnTo>
                  <a:lnTo>
                    <a:pt x="368" y="63"/>
                  </a:lnTo>
                  <a:lnTo>
                    <a:pt x="359" y="63"/>
                  </a:lnTo>
                  <a:lnTo>
                    <a:pt x="353" y="61"/>
                  </a:lnTo>
                  <a:lnTo>
                    <a:pt x="344" y="59"/>
                  </a:lnTo>
                  <a:lnTo>
                    <a:pt x="330" y="57"/>
                  </a:lnTo>
                  <a:lnTo>
                    <a:pt x="315" y="57"/>
                  </a:lnTo>
                  <a:lnTo>
                    <a:pt x="296" y="53"/>
                  </a:lnTo>
                  <a:lnTo>
                    <a:pt x="275" y="51"/>
                  </a:lnTo>
                  <a:lnTo>
                    <a:pt x="254" y="48"/>
                  </a:lnTo>
                  <a:lnTo>
                    <a:pt x="233" y="46"/>
                  </a:lnTo>
                  <a:lnTo>
                    <a:pt x="211" y="42"/>
                  </a:lnTo>
                  <a:lnTo>
                    <a:pt x="190" y="40"/>
                  </a:lnTo>
                  <a:lnTo>
                    <a:pt x="167" y="36"/>
                  </a:lnTo>
                  <a:lnTo>
                    <a:pt x="152" y="34"/>
                  </a:lnTo>
                  <a:lnTo>
                    <a:pt x="135" y="32"/>
                  </a:lnTo>
                  <a:lnTo>
                    <a:pt x="119" y="31"/>
                  </a:lnTo>
                  <a:lnTo>
                    <a:pt x="110" y="31"/>
                  </a:lnTo>
                  <a:lnTo>
                    <a:pt x="108" y="31"/>
                  </a:lnTo>
                  <a:lnTo>
                    <a:pt x="100" y="31"/>
                  </a:lnTo>
                  <a:lnTo>
                    <a:pt x="102" y="31"/>
                  </a:lnTo>
                  <a:lnTo>
                    <a:pt x="108" y="29"/>
                  </a:lnTo>
                  <a:lnTo>
                    <a:pt x="119" y="29"/>
                  </a:lnTo>
                  <a:lnTo>
                    <a:pt x="129" y="23"/>
                  </a:lnTo>
                  <a:lnTo>
                    <a:pt x="146" y="19"/>
                  </a:lnTo>
                  <a:lnTo>
                    <a:pt x="163" y="12"/>
                  </a:lnTo>
                  <a:lnTo>
                    <a:pt x="180" y="4"/>
                  </a:lnTo>
                  <a:lnTo>
                    <a:pt x="180"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874" name="Freeform 266"/>
            <p:cNvSpPr>
              <a:spLocks/>
            </p:cNvSpPr>
            <p:nvPr/>
          </p:nvSpPr>
          <p:spPr bwMode="auto">
            <a:xfrm>
              <a:off x="3558" y="1154"/>
              <a:ext cx="429" cy="830"/>
            </a:xfrm>
            <a:custGeom>
              <a:avLst/>
              <a:gdLst/>
              <a:ahLst/>
              <a:cxnLst>
                <a:cxn ang="0">
                  <a:pos x="432" y="21"/>
                </a:cxn>
                <a:cxn ang="0">
                  <a:pos x="470" y="11"/>
                </a:cxn>
                <a:cxn ang="0">
                  <a:pos x="502" y="4"/>
                </a:cxn>
                <a:cxn ang="0">
                  <a:pos x="529" y="0"/>
                </a:cxn>
                <a:cxn ang="0">
                  <a:pos x="550" y="2"/>
                </a:cxn>
                <a:cxn ang="0">
                  <a:pos x="561" y="15"/>
                </a:cxn>
                <a:cxn ang="0">
                  <a:pos x="565" y="44"/>
                </a:cxn>
                <a:cxn ang="0">
                  <a:pos x="561" y="86"/>
                </a:cxn>
                <a:cxn ang="0">
                  <a:pos x="517" y="114"/>
                </a:cxn>
                <a:cxn ang="0">
                  <a:pos x="443" y="124"/>
                </a:cxn>
                <a:cxn ang="0">
                  <a:pos x="371" y="144"/>
                </a:cxn>
                <a:cxn ang="0">
                  <a:pos x="304" y="179"/>
                </a:cxn>
                <a:cxn ang="0">
                  <a:pos x="243" y="226"/>
                </a:cxn>
                <a:cxn ang="0">
                  <a:pos x="190" y="285"/>
                </a:cxn>
                <a:cxn ang="0">
                  <a:pos x="148" y="359"/>
                </a:cxn>
                <a:cxn ang="0">
                  <a:pos x="118" y="447"/>
                </a:cxn>
                <a:cxn ang="0">
                  <a:pos x="103" y="580"/>
                </a:cxn>
                <a:cxn ang="0">
                  <a:pos x="150" y="717"/>
                </a:cxn>
                <a:cxn ang="0">
                  <a:pos x="251" y="825"/>
                </a:cxn>
                <a:cxn ang="0">
                  <a:pos x="378" y="912"/>
                </a:cxn>
                <a:cxn ang="0">
                  <a:pos x="504" y="990"/>
                </a:cxn>
                <a:cxn ang="0">
                  <a:pos x="603" y="1063"/>
                </a:cxn>
                <a:cxn ang="0">
                  <a:pos x="645" y="1142"/>
                </a:cxn>
                <a:cxn ang="0">
                  <a:pos x="607" y="1239"/>
                </a:cxn>
                <a:cxn ang="0">
                  <a:pos x="542" y="1334"/>
                </a:cxn>
                <a:cxn ang="0">
                  <a:pos x="563" y="1395"/>
                </a:cxn>
                <a:cxn ang="0">
                  <a:pos x="608" y="1443"/>
                </a:cxn>
                <a:cxn ang="0">
                  <a:pos x="671" y="1477"/>
                </a:cxn>
                <a:cxn ang="0">
                  <a:pos x="738" y="1507"/>
                </a:cxn>
                <a:cxn ang="0">
                  <a:pos x="797" y="1536"/>
                </a:cxn>
                <a:cxn ang="0">
                  <a:pos x="842" y="1568"/>
                </a:cxn>
                <a:cxn ang="0">
                  <a:pos x="859" y="1610"/>
                </a:cxn>
                <a:cxn ang="0">
                  <a:pos x="804" y="1656"/>
                </a:cxn>
                <a:cxn ang="0">
                  <a:pos x="700" y="1658"/>
                </a:cxn>
                <a:cxn ang="0">
                  <a:pos x="601" y="1623"/>
                </a:cxn>
                <a:cxn ang="0">
                  <a:pos x="517" y="1563"/>
                </a:cxn>
                <a:cxn ang="0">
                  <a:pos x="456" y="1477"/>
                </a:cxn>
                <a:cxn ang="0">
                  <a:pos x="428" y="1378"/>
                </a:cxn>
                <a:cxn ang="0">
                  <a:pos x="441" y="1272"/>
                </a:cxn>
                <a:cxn ang="0">
                  <a:pos x="502" y="1169"/>
                </a:cxn>
                <a:cxn ang="0">
                  <a:pos x="432" y="1078"/>
                </a:cxn>
                <a:cxn ang="0">
                  <a:pos x="232" y="964"/>
                </a:cxn>
                <a:cxn ang="0">
                  <a:pos x="93" y="817"/>
                </a:cxn>
                <a:cxn ang="0">
                  <a:pos x="17" y="654"/>
                </a:cxn>
                <a:cxn ang="0">
                  <a:pos x="0" y="485"/>
                </a:cxn>
                <a:cxn ang="0">
                  <a:pos x="42" y="319"/>
                </a:cxn>
                <a:cxn ang="0">
                  <a:pos x="145" y="175"/>
                </a:cxn>
                <a:cxn ang="0">
                  <a:pos x="308" y="65"/>
                </a:cxn>
                <a:cxn ang="0">
                  <a:pos x="413" y="27"/>
                </a:cxn>
              </a:cxnLst>
              <a:rect l="0" t="0" r="r" b="b"/>
              <a:pathLst>
                <a:path w="859" h="1661">
                  <a:moveTo>
                    <a:pt x="413" y="27"/>
                  </a:moveTo>
                  <a:lnTo>
                    <a:pt x="432" y="21"/>
                  </a:lnTo>
                  <a:lnTo>
                    <a:pt x="453" y="17"/>
                  </a:lnTo>
                  <a:lnTo>
                    <a:pt x="470" y="11"/>
                  </a:lnTo>
                  <a:lnTo>
                    <a:pt x="489" y="8"/>
                  </a:lnTo>
                  <a:lnTo>
                    <a:pt x="502" y="4"/>
                  </a:lnTo>
                  <a:lnTo>
                    <a:pt x="517" y="2"/>
                  </a:lnTo>
                  <a:lnTo>
                    <a:pt x="529" y="0"/>
                  </a:lnTo>
                  <a:lnTo>
                    <a:pt x="542" y="2"/>
                  </a:lnTo>
                  <a:lnTo>
                    <a:pt x="550" y="2"/>
                  </a:lnTo>
                  <a:lnTo>
                    <a:pt x="557" y="10"/>
                  </a:lnTo>
                  <a:lnTo>
                    <a:pt x="561" y="15"/>
                  </a:lnTo>
                  <a:lnTo>
                    <a:pt x="567" y="29"/>
                  </a:lnTo>
                  <a:lnTo>
                    <a:pt x="565" y="44"/>
                  </a:lnTo>
                  <a:lnTo>
                    <a:pt x="565" y="63"/>
                  </a:lnTo>
                  <a:lnTo>
                    <a:pt x="561" y="86"/>
                  </a:lnTo>
                  <a:lnTo>
                    <a:pt x="557" y="114"/>
                  </a:lnTo>
                  <a:lnTo>
                    <a:pt x="517" y="114"/>
                  </a:lnTo>
                  <a:lnTo>
                    <a:pt x="481" y="118"/>
                  </a:lnTo>
                  <a:lnTo>
                    <a:pt x="443" y="124"/>
                  </a:lnTo>
                  <a:lnTo>
                    <a:pt x="407" y="135"/>
                  </a:lnTo>
                  <a:lnTo>
                    <a:pt x="371" y="144"/>
                  </a:lnTo>
                  <a:lnTo>
                    <a:pt x="338" y="162"/>
                  </a:lnTo>
                  <a:lnTo>
                    <a:pt x="304" y="179"/>
                  </a:lnTo>
                  <a:lnTo>
                    <a:pt x="276" y="203"/>
                  </a:lnTo>
                  <a:lnTo>
                    <a:pt x="243" y="226"/>
                  </a:lnTo>
                  <a:lnTo>
                    <a:pt x="217" y="255"/>
                  </a:lnTo>
                  <a:lnTo>
                    <a:pt x="190" y="285"/>
                  </a:lnTo>
                  <a:lnTo>
                    <a:pt x="169" y="321"/>
                  </a:lnTo>
                  <a:lnTo>
                    <a:pt x="148" y="359"/>
                  </a:lnTo>
                  <a:lnTo>
                    <a:pt x="131" y="401"/>
                  </a:lnTo>
                  <a:lnTo>
                    <a:pt x="118" y="447"/>
                  </a:lnTo>
                  <a:lnTo>
                    <a:pt x="108" y="498"/>
                  </a:lnTo>
                  <a:lnTo>
                    <a:pt x="103" y="580"/>
                  </a:lnTo>
                  <a:lnTo>
                    <a:pt x="118" y="654"/>
                  </a:lnTo>
                  <a:lnTo>
                    <a:pt x="150" y="717"/>
                  </a:lnTo>
                  <a:lnTo>
                    <a:pt x="196" y="776"/>
                  </a:lnTo>
                  <a:lnTo>
                    <a:pt x="251" y="825"/>
                  </a:lnTo>
                  <a:lnTo>
                    <a:pt x="314" y="873"/>
                  </a:lnTo>
                  <a:lnTo>
                    <a:pt x="378" y="912"/>
                  </a:lnTo>
                  <a:lnTo>
                    <a:pt x="445" y="954"/>
                  </a:lnTo>
                  <a:lnTo>
                    <a:pt x="504" y="990"/>
                  </a:lnTo>
                  <a:lnTo>
                    <a:pt x="559" y="1026"/>
                  </a:lnTo>
                  <a:lnTo>
                    <a:pt x="603" y="1063"/>
                  </a:lnTo>
                  <a:lnTo>
                    <a:pt x="633" y="1103"/>
                  </a:lnTo>
                  <a:lnTo>
                    <a:pt x="645" y="1142"/>
                  </a:lnTo>
                  <a:lnTo>
                    <a:pt x="639" y="1188"/>
                  </a:lnTo>
                  <a:lnTo>
                    <a:pt x="607" y="1239"/>
                  </a:lnTo>
                  <a:lnTo>
                    <a:pt x="548" y="1296"/>
                  </a:lnTo>
                  <a:lnTo>
                    <a:pt x="542" y="1334"/>
                  </a:lnTo>
                  <a:lnTo>
                    <a:pt x="550" y="1367"/>
                  </a:lnTo>
                  <a:lnTo>
                    <a:pt x="563" y="1395"/>
                  </a:lnTo>
                  <a:lnTo>
                    <a:pt x="584" y="1422"/>
                  </a:lnTo>
                  <a:lnTo>
                    <a:pt x="608" y="1443"/>
                  </a:lnTo>
                  <a:lnTo>
                    <a:pt x="639" y="1462"/>
                  </a:lnTo>
                  <a:lnTo>
                    <a:pt x="671" y="1477"/>
                  </a:lnTo>
                  <a:lnTo>
                    <a:pt x="705" y="1494"/>
                  </a:lnTo>
                  <a:lnTo>
                    <a:pt x="738" y="1507"/>
                  </a:lnTo>
                  <a:lnTo>
                    <a:pt x="770" y="1521"/>
                  </a:lnTo>
                  <a:lnTo>
                    <a:pt x="797" y="1536"/>
                  </a:lnTo>
                  <a:lnTo>
                    <a:pt x="823" y="1553"/>
                  </a:lnTo>
                  <a:lnTo>
                    <a:pt x="842" y="1568"/>
                  </a:lnTo>
                  <a:lnTo>
                    <a:pt x="854" y="1589"/>
                  </a:lnTo>
                  <a:lnTo>
                    <a:pt x="859" y="1610"/>
                  </a:lnTo>
                  <a:lnTo>
                    <a:pt x="858" y="1639"/>
                  </a:lnTo>
                  <a:lnTo>
                    <a:pt x="804" y="1656"/>
                  </a:lnTo>
                  <a:lnTo>
                    <a:pt x="753" y="1661"/>
                  </a:lnTo>
                  <a:lnTo>
                    <a:pt x="700" y="1658"/>
                  </a:lnTo>
                  <a:lnTo>
                    <a:pt x="650" y="1646"/>
                  </a:lnTo>
                  <a:lnTo>
                    <a:pt x="601" y="1623"/>
                  </a:lnTo>
                  <a:lnTo>
                    <a:pt x="557" y="1597"/>
                  </a:lnTo>
                  <a:lnTo>
                    <a:pt x="517" y="1563"/>
                  </a:lnTo>
                  <a:lnTo>
                    <a:pt x="485" y="1523"/>
                  </a:lnTo>
                  <a:lnTo>
                    <a:pt x="456" y="1477"/>
                  </a:lnTo>
                  <a:lnTo>
                    <a:pt x="437" y="1429"/>
                  </a:lnTo>
                  <a:lnTo>
                    <a:pt x="428" y="1378"/>
                  </a:lnTo>
                  <a:lnTo>
                    <a:pt x="430" y="1327"/>
                  </a:lnTo>
                  <a:lnTo>
                    <a:pt x="441" y="1272"/>
                  </a:lnTo>
                  <a:lnTo>
                    <a:pt x="464" y="1220"/>
                  </a:lnTo>
                  <a:lnTo>
                    <a:pt x="502" y="1169"/>
                  </a:lnTo>
                  <a:lnTo>
                    <a:pt x="557" y="1122"/>
                  </a:lnTo>
                  <a:lnTo>
                    <a:pt x="432" y="1078"/>
                  </a:lnTo>
                  <a:lnTo>
                    <a:pt x="325" y="1026"/>
                  </a:lnTo>
                  <a:lnTo>
                    <a:pt x="232" y="964"/>
                  </a:lnTo>
                  <a:lnTo>
                    <a:pt x="156" y="895"/>
                  </a:lnTo>
                  <a:lnTo>
                    <a:pt x="93" y="817"/>
                  </a:lnTo>
                  <a:lnTo>
                    <a:pt x="48" y="738"/>
                  </a:lnTo>
                  <a:lnTo>
                    <a:pt x="17" y="654"/>
                  </a:lnTo>
                  <a:lnTo>
                    <a:pt x="2" y="570"/>
                  </a:lnTo>
                  <a:lnTo>
                    <a:pt x="0" y="485"/>
                  </a:lnTo>
                  <a:lnTo>
                    <a:pt x="13" y="401"/>
                  </a:lnTo>
                  <a:lnTo>
                    <a:pt x="42" y="319"/>
                  </a:lnTo>
                  <a:lnTo>
                    <a:pt x="87" y="245"/>
                  </a:lnTo>
                  <a:lnTo>
                    <a:pt x="145" y="175"/>
                  </a:lnTo>
                  <a:lnTo>
                    <a:pt x="219" y="116"/>
                  </a:lnTo>
                  <a:lnTo>
                    <a:pt x="308" y="65"/>
                  </a:lnTo>
                  <a:lnTo>
                    <a:pt x="413" y="27"/>
                  </a:lnTo>
                  <a:lnTo>
                    <a:pt x="413" y="27"/>
                  </a:lnTo>
                  <a:close/>
                </a:path>
              </a:pathLst>
            </a:custGeom>
            <a:solidFill>
              <a:srgbClr val="F5E3E6"/>
            </a:solidFill>
            <a:ln w="9525">
              <a:noFill/>
              <a:round/>
              <a:headEnd/>
              <a:tailEnd/>
            </a:ln>
          </p:spPr>
          <p:txBody>
            <a:bodyPr>
              <a:prstTxWarp prst="textNoShape">
                <a:avLst/>
              </a:prstTxWarp>
            </a:bodyPr>
            <a:lstStyle/>
            <a:p>
              <a:endParaRPr lang="es-MX"/>
            </a:p>
          </p:txBody>
        </p:sp>
        <p:sp>
          <p:nvSpPr>
            <p:cNvPr id="324875" name="Freeform 267"/>
            <p:cNvSpPr>
              <a:spLocks/>
            </p:cNvSpPr>
            <p:nvPr/>
          </p:nvSpPr>
          <p:spPr bwMode="auto">
            <a:xfrm>
              <a:off x="3693" y="1286"/>
              <a:ext cx="197" cy="291"/>
            </a:xfrm>
            <a:custGeom>
              <a:avLst/>
              <a:gdLst/>
              <a:ahLst/>
              <a:cxnLst>
                <a:cxn ang="0">
                  <a:pos x="122" y="12"/>
                </a:cxn>
                <a:cxn ang="0">
                  <a:pos x="133" y="10"/>
                </a:cxn>
                <a:cxn ang="0">
                  <a:pos x="148" y="6"/>
                </a:cxn>
                <a:cxn ang="0">
                  <a:pos x="162" y="2"/>
                </a:cxn>
                <a:cxn ang="0">
                  <a:pos x="175" y="2"/>
                </a:cxn>
                <a:cxn ang="0">
                  <a:pos x="183" y="0"/>
                </a:cxn>
                <a:cxn ang="0">
                  <a:pos x="188" y="6"/>
                </a:cxn>
                <a:cxn ang="0">
                  <a:pos x="186" y="15"/>
                </a:cxn>
                <a:cxn ang="0">
                  <a:pos x="179" y="33"/>
                </a:cxn>
                <a:cxn ang="0">
                  <a:pos x="133" y="44"/>
                </a:cxn>
                <a:cxn ang="0">
                  <a:pos x="101" y="69"/>
                </a:cxn>
                <a:cxn ang="0">
                  <a:pos x="76" y="101"/>
                </a:cxn>
                <a:cxn ang="0">
                  <a:pos x="61" y="141"/>
                </a:cxn>
                <a:cxn ang="0">
                  <a:pos x="53" y="183"/>
                </a:cxn>
                <a:cxn ang="0">
                  <a:pos x="55" y="232"/>
                </a:cxn>
                <a:cxn ang="0">
                  <a:pos x="65" y="282"/>
                </a:cxn>
                <a:cxn ang="0">
                  <a:pos x="82" y="335"/>
                </a:cxn>
                <a:cxn ang="0">
                  <a:pos x="103" y="382"/>
                </a:cxn>
                <a:cxn ang="0">
                  <a:pos x="131" y="430"/>
                </a:cxn>
                <a:cxn ang="0">
                  <a:pos x="164" y="470"/>
                </a:cxn>
                <a:cxn ang="0">
                  <a:pos x="203" y="508"/>
                </a:cxn>
                <a:cxn ang="0">
                  <a:pos x="243" y="536"/>
                </a:cxn>
                <a:cxn ang="0">
                  <a:pos x="291" y="557"/>
                </a:cxn>
                <a:cxn ang="0">
                  <a:pos x="340" y="565"/>
                </a:cxn>
                <a:cxn ang="0">
                  <a:pos x="396" y="563"/>
                </a:cxn>
                <a:cxn ang="0">
                  <a:pos x="386" y="565"/>
                </a:cxn>
                <a:cxn ang="0">
                  <a:pos x="371" y="569"/>
                </a:cxn>
                <a:cxn ang="0">
                  <a:pos x="354" y="570"/>
                </a:cxn>
                <a:cxn ang="0">
                  <a:pos x="335" y="576"/>
                </a:cxn>
                <a:cxn ang="0">
                  <a:pos x="323" y="576"/>
                </a:cxn>
                <a:cxn ang="0">
                  <a:pos x="312" y="578"/>
                </a:cxn>
                <a:cxn ang="0">
                  <a:pos x="302" y="578"/>
                </a:cxn>
                <a:cxn ang="0">
                  <a:pos x="293" y="580"/>
                </a:cxn>
                <a:cxn ang="0">
                  <a:pos x="278" y="582"/>
                </a:cxn>
                <a:cxn ang="0">
                  <a:pos x="268" y="584"/>
                </a:cxn>
                <a:cxn ang="0">
                  <a:pos x="215" y="580"/>
                </a:cxn>
                <a:cxn ang="0">
                  <a:pos x="169" y="569"/>
                </a:cxn>
                <a:cxn ang="0">
                  <a:pos x="127" y="548"/>
                </a:cxn>
                <a:cxn ang="0">
                  <a:pos x="93" y="521"/>
                </a:cxn>
                <a:cxn ang="0">
                  <a:pos x="63" y="485"/>
                </a:cxn>
                <a:cxn ang="0">
                  <a:pos x="40" y="447"/>
                </a:cxn>
                <a:cxn ang="0">
                  <a:pos x="23" y="401"/>
                </a:cxn>
                <a:cxn ang="0">
                  <a:pos x="11" y="358"/>
                </a:cxn>
                <a:cxn ang="0">
                  <a:pos x="2" y="308"/>
                </a:cxn>
                <a:cxn ang="0">
                  <a:pos x="0" y="259"/>
                </a:cxn>
                <a:cxn ang="0">
                  <a:pos x="2" y="209"/>
                </a:cxn>
                <a:cxn ang="0">
                  <a:pos x="11" y="166"/>
                </a:cxn>
                <a:cxn ang="0">
                  <a:pos x="23" y="120"/>
                </a:cxn>
                <a:cxn ang="0">
                  <a:pos x="40" y="82"/>
                </a:cxn>
                <a:cxn ang="0">
                  <a:pos x="63" y="48"/>
                </a:cxn>
                <a:cxn ang="0">
                  <a:pos x="91" y="21"/>
                </a:cxn>
                <a:cxn ang="0">
                  <a:pos x="105" y="15"/>
                </a:cxn>
                <a:cxn ang="0">
                  <a:pos x="122" y="12"/>
                </a:cxn>
                <a:cxn ang="0">
                  <a:pos x="122" y="12"/>
                </a:cxn>
              </a:cxnLst>
              <a:rect l="0" t="0" r="r" b="b"/>
              <a:pathLst>
                <a:path w="396" h="584">
                  <a:moveTo>
                    <a:pt x="122" y="12"/>
                  </a:moveTo>
                  <a:lnTo>
                    <a:pt x="133" y="10"/>
                  </a:lnTo>
                  <a:lnTo>
                    <a:pt x="148" y="6"/>
                  </a:lnTo>
                  <a:lnTo>
                    <a:pt x="162" y="2"/>
                  </a:lnTo>
                  <a:lnTo>
                    <a:pt x="175" y="2"/>
                  </a:lnTo>
                  <a:lnTo>
                    <a:pt x="183" y="0"/>
                  </a:lnTo>
                  <a:lnTo>
                    <a:pt x="188" y="6"/>
                  </a:lnTo>
                  <a:lnTo>
                    <a:pt x="186" y="15"/>
                  </a:lnTo>
                  <a:lnTo>
                    <a:pt x="179" y="33"/>
                  </a:lnTo>
                  <a:lnTo>
                    <a:pt x="133" y="44"/>
                  </a:lnTo>
                  <a:lnTo>
                    <a:pt x="101" y="69"/>
                  </a:lnTo>
                  <a:lnTo>
                    <a:pt x="76" y="101"/>
                  </a:lnTo>
                  <a:lnTo>
                    <a:pt x="61" y="141"/>
                  </a:lnTo>
                  <a:lnTo>
                    <a:pt x="53" y="183"/>
                  </a:lnTo>
                  <a:lnTo>
                    <a:pt x="55" y="232"/>
                  </a:lnTo>
                  <a:lnTo>
                    <a:pt x="65" y="282"/>
                  </a:lnTo>
                  <a:lnTo>
                    <a:pt x="82" y="335"/>
                  </a:lnTo>
                  <a:lnTo>
                    <a:pt x="103" y="382"/>
                  </a:lnTo>
                  <a:lnTo>
                    <a:pt x="131" y="430"/>
                  </a:lnTo>
                  <a:lnTo>
                    <a:pt x="164" y="470"/>
                  </a:lnTo>
                  <a:lnTo>
                    <a:pt x="203" y="508"/>
                  </a:lnTo>
                  <a:lnTo>
                    <a:pt x="243" y="536"/>
                  </a:lnTo>
                  <a:lnTo>
                    <a:pt x="291" y="557"/>
                  </a:lnTo>
                  <a:lnTo>
                    <a:pt x="340" y="565"/>
                  </a:lnTo>
                  <a:lnTo>
                    <a:pt x="396" y="563"/>
                  </a:lnTo>
                  <a:lnTo>
                    <a:pt x="386" y="565"/>
                  </a:lnTo>
                  <a:lnTo>
                    <a:pt x="371" y="569"/>
                  </a:lnTo>
                  <a:lnTo>
                    <a:pt x="354" y="570"/>
                  </a:lnTo>
                  <a:lnTo>
                    <a:pt x="335" y="576"/>
                  </a:lnTo>
                  <a:lnTo>
                    <a:pt x="323" y="576"/>
                  </a:lnTo>
                  <a:lnTo>
                    <a:pt x="312" y="578"/>
                  </a:lnTo>
                  <a:lnTo>
                    <a:pt x="302" y="578"/>
                  </a:lnTo>
                  <a:lnTo>
                    <a:pt x="293" y="580"/>
                  </a:lnTo>
                  <a:lnTo>
                    <a:pt x="278" y="582"/>
                  </a:lnTo>
                  <a:lnTo>
                    <a:pt x="268" y="584"/>
                  </a:lnTo>
                  <a:lnTo>
                    <a:pt x="215" y="580"/>
                  </a:lnTo>
                  <a:lnTo>
                    <a:pt x="169" y="569"/>
                  </a:lnTo>
                  <a:lnTo>
                    <a:pt x="127" y="548"/>
                  </a:lnTo>
                  <a:lnTo>
                    <a:pt x="93" y="521"/>
                  </a:lnTo>
                  <a:lnTo>
                    <a:pt x="63" y="485"/>
                  </a:lnTo>
                  <a:lnTo>
                    <a:pt x="40" y="447"/>
                  </a:lnTo>
                  <a:lnTo>
                    <a:pt x="23" y="401"/>
                  </a:lnTo>
                  <a:lnTo>
                    <a:pt x="11" y="358"/>
                  </a:lnTo>
                  <a:lnTo>
                    <a:pt x="2" y="308"/>
                  </a:lnTo>
                  <a:lnTo>
                    <a:pt x="0" y="259"/>
                  </a:lnTo>
                  <a:lnTo>
                    <a:pt x="2" y="209"/>
                  </a:lnTo>
                  <a:lnTo>
                    <a:pt x="11" y="166"/>
                  </a:lnTo>
                  <a:lnTo>
                    <a:pt x="23" y="120"/>
                  </a:lnTo>
                  <a:lnTo>
                    <a:pt x="40" y="82"/>
                  </a:lnTo>
                  <a:lnTo>
                    <a:pt x="63" y="48"/>
                  </a:lnTo>
                  <a:lnTo>
                    <a:pt x="91" y="21"/>
                  </a:lnTo>
                  <a:lnTo>
                    <a:pt x="105" y="15"/>
                  </a:lnTo>
                  <a:lnTo>
                    <a:pt x="122" y="12"/>
                  </a:lnTo>
                  <a:lnTo>
                    <a:pt x="122" y="12"/>
                  </a:lnTo>
                  <a:close/>
                </a:path>
              </a:pathLst>
            </a:custGeom>
            <a:solidFill>
              <a:srgbClr val="297DB8"/>
            </a:solidFill>
            <a:ln w="9525">
              <a:noFill/>
              <a:round/>
              <a:headEnd/>
              <a:tailEnd/>
            </a:ln>
          </p:spPr>
          <p:txBody>
            <a:bodyPr>
              <a:prstTxWarp prst="textNoShape">
                <a:avLst/>
              </a:prstTxWarp>
            </a:bodyPr>
            <a:lstStyle/>
            <a:p>
              <a:endParaRPr lang="es-MX"/>
            </a:p>
          </p:txBody>
        </p:sp>
        <p:sp>
          <p:nvSpPr>
            <p:cNvPr id="324876" name="Freeform 268"/>
            <p:cNvSpPr>
              <a:spLocks/>
            </p:cNvSpPr>
            <p:nvPr/>
          </p:nvSpPr>
          <p:spPr bwMode="auto">
            <a:xfrm>
              <a:off x="4197" y="1129"/>
              <a:ext cx="280" cy="152"/>
            </a:xfrm>
            <a:custGeom>
              <a:avLst/>
              <a:gdLst/>
              <a:ahLst/>
              <a:cxnLst>
                <a:cxn ang="0">
                  <a:pos x="188" y="22"/>
                </a:cxn>
                <a:cxn ang="0">
                  <a:pos x="222" y="70"/>
                </a:cxn>
                <a:cxn ang="0">
                  <a:pos x="260" y="119"/>
                </a:cxn>
                <a:cxn ang="0">
                  <a:pos x="304" y="167"/>
                </a:cxn>
                <a:cxn ang="0">
                  <a:pos x="348" y="211"/>
                </a:cxn>
                <a:cxn ang="0">
                  <a:pos x="395" y="247"/>
                </a:cxn>
                <a:cxn ang="0">
                  <a:pos x="450" y="271"/>
                </a:cxn>
                <a:cxn ang="0">
                  <a:pos x="507" y="285"/>
                </a:cxn>
                <a:cxn ang="0">
                  <a:pos x="549" y="290"/>
                </a:cxn>
                <a:cxn ang="0">
                  <a:pos x="555" y="298"/>
                </a:cxn>
                <a:cxn ang="0">
                  <a:pos x="545" y="304"/>
                </a:cxn>
                <a:cxn ang="0">
                  <a:pos x="528" y="304"/>
                </a:cxn>
                <a:cxn ang="0">
                  <a:pos x="496" y="296"/>
                </a:cxn>
                <a:cxn ang="0">
                  <a:pos x="441" y="283"/>
                </a:cxn>
                <a:cxn ang="0">
                  <a:pos x="386" y="260"/>
                </a:cxn>
                <a:cxn ang="0">
                  <a:pos x="336" y="230"/>
                </a:cxn>
                <a:cxn ang="0">
                  <a:pos x="289" y="195"/>
                </a:cxn>
                <a:cxn ang="0">
                  <a:pos x="241" y="155"/>
                </a:cxn>
                <a:cxn ang="0">
                  <a:pos x="197" y="112"/>
                </a:cxn>
                <a:cxn ang="0">
                  <a:pos x="157" y="66"/>
                </a:cxn>
                <a:cxn ang="0">
                  <a:pos x="123" y="47"/>
                </a:cxn>
                <a:cxn ang="0">
                  <a:pos x="89" y="55"/>
                </a:cxn>
                <a:cxn ang="0">
                  <a:pos x="55" y="60"/>
                </a:cxn>
                <a:cxn ang="0">
                  <a:pos x="21" y="66"/>
                </a:cxn>
                <a:cxn ang="0">
                  <a:pos x="2" y="64"/>
                </a:cxn>
                <a:cxn ang="0">
                  <a:pos x="19" y="45"/>
                </a:cxn>
                <a:cxn ang="0">
                  <a:pos x="49" y="34"/>
                </a:cxn>
                <a:cxn ang="0">
                  <a:pos x="72" y="28"/>
                </a:cxn>
                <a:cxn ang="0">
                  <a:pos x="93" y="22"/>
                </a:cxn>
                <a:cxn ang="0">
                  <a:pos x="116" y="15"/>
                </a:cxn>
                <a:cxn ang="0">
                  <a:pos x="137" y="9"/>
                </a:cxn>
                <a:cxn ang="0">
                  <a:pos x="159" y="1"/>
                </a:cxn>
                <a:cxn ang="0">
                  <a:pos x="171" y="0"/>
                </a:cxn>
              </a:cxnLst>
              <a:rect l="0" t="0" r="r" b="b"/>
              <a:pathLst>
                <a:path w="559" h="304">
                  <a:moveTo>
                    <a:pt x="171" y="0"/>
                  </a:moveTo>
                  <a:lnTo>
                    <a:pt x="188" y="22"/>
                  </a:lnTo>
                  <a:lnTo>
                    <a:pt x="205" y="45"/>
                  </a:lnTo>
                  <a:lnTo>
                    <a:pt x="222" y="70"/>
                  </a:lnTo>
                  <a:lnTo>
                    <a:pt x="243" y="97"/>
                  </a:lnTo>
                  <a:lnTo>
                    <a:pt x="260" y="119"/>
                  </a:lnTo>
                  <a:lnTo>
                    <a:pt x="281" y="144"/>
                  </a:lnTo>
                  <a:lnTo>
                    <a:pt x="304" y="167"/>
                  </a:lnTo>
                  <a:lnTo>
                    <a:pt x="327" y="192"/>
                  </a:lnTo>
                  <a:lnTo>
                    <a:pt x="348" y="211"/>
                  </a:lnTo>
                  <a:lnTo>
                    <a:pt x="372" y="230"/>
                  </a:lnTo>
                  <a:lnTo>
                    <a:pt x="395" y="247"/>
                  </a:lnTo>
                  <a:lnTo>
                    <a:pt x="424" y="262"/>
                  </a:lnTo>
                  <a:lnTo>
                    <a:pt x="450" y="271"/>
                  </a:lnTo>
                  <a:lnTo>
                    <a:pt x="479" y="281"/>
                  </a:lnTo>
                  <a:lnTo>
                    <a:pt x="507" y="285"/>
                  </a:lnTo>
                  <a:lnTo>
                    <a:pt x="542" y="289"/>
                  </a:lnTo>
                  <a:lnTo>
                    <a:pt x="549" y="290"/>
                  </a:lnTo>
                  <a:lnTo>
                    <a:pt x="559" y="294"/>
                  </a:lnTo>
                  <a:lnTo>
                    <a:pt x="555" y="298"/>
                  </a:lnTo>
                  <a:lnTo>
                    <a:pt x="553" y="304"/>
                  </a:lnTo>
                  <a:lnTo>
                    <a:pt x="545" y="304"/>
                  </a:lnTo>
                  <a:lnTo>
                    <a:pt x="538" y="304"/>
                  </a:lnTo>
                  <a:lnTo>
                    <a:pt x="528" y="304"/>
                  </a:lnTo>
                  <a:lnTo>
                    <a:pt x="526" y="304"/>
                  </a:lnTo>
                  <a:lnTo>
                    <a:pt x="496" y="296"/>
                  </a:lnTo>
                  <a:lnTo>
                    <a:pt x="467" y="290"/>
                  </a:lnTo>
                  <a:lnTo>
                    <a:pt x="441" y="283"/>
                  </a:lnTo>
                  <a:lnTo>
                    <a:pt x="414" y="273"/>
                  </a:lnTo>
                  <a:lnTo>
                    <a:pt x="386" y="260"/>
                  </a:lnTo>
                  <a:lnTo>
                    <a:pt x="361" y="247"/>
                  </a:lnTo>
                  <a:lnTo>
                    <a:pt x="336" y="230"/>
                  </a:lnTo>
                  <a:lnTo>
                    <a:pt x="313" y="214"/>
                  </a:lnTo>
                  <a:lnTo>
                    <a:pt x="289" y="195"/>
                  </a:lnTo>
                  <a:lnTo>
                    <a:pt x="264" y="176"/>
                  </a:lnTo>
                  <a:lnTo>
                    <a:pt x="241" y="155"/>
                  </a:lnTo>
                  <a:lnTo>
                    <a:pt x="220" y="135"/>
                  </a:lnTo>
                  <a:lnTo>
                    <a:pt x="197" y="112"/>
                  </a:lnTo>
                  <a:lnTo>
                    <a:pt x="178" y="89"/>
                  </a:lnTo>
                  <a:lnTo>
                    <a:pt x="157" y="66"/>
                  </a:lnTo>
                  <a:lnTo>
                    <a:pt x="140" y="43"/>
                  </a:lnTo>
                  <a:lnTo>
                    <a:pt x="123" y="47"/>
                  </a:lnTo>
                  <a:lnTo>
                    <a:pt x="106" y="51"/>
                  </a:lnTo>
                  <a:lnTo>
                    <a:pt x="89" y="55"/>
                  </a:lnTo>
                  <a:lnTo>
                    <a:pt x="72" y="59"/>
                  </a:lnTo>
                  <a:lnTo>
                    <a:pt x="55" y="60"/>
                  </a:lnTo>
                  <a:lnTo>
                    <a:pt x="38" y="64"/>
                  </a:lnTo>
                  <a:lnTo>
                    <a:pt x="21" y="66"/>
                  </a:lnTo>
                  <a:lnTo>
                    <a:pt x="5" y="70"/>
                  </a:lnTo>
                  <a:lnTo>
                    <a:pt x="2" y="64"/>
                  </a:lnTo>
                  <a:lnTo>
                    <a:pt x="0" y="57"/>
                  </a:lnTo>
                  <a:lnTo>
                    <a:pt x="19" y="45"/>
                  </a:lnTo>
                  <a:lnTo>
                    <a:pt x="40" y="38"/>
                  </a:lnTo>
                  <a:lnTo>
                    <a:pt x="49" y="34"/>
                  </a:lnTo>
                  <a:lnTo>
                    <a:pt x="60" y="32"/>
                  </a:lnTo>
                  <a:lnTo>
                    <a:pt x="72" y="28"/>
                  </a:lnTo>
                  <a:lnTo>
                    <a:pt x="83" y="26"/>
                  </a:lnTo>
                  <a:lnTo>
                    <a:pt x="93" y="22"/>
                  </a:lnTo>
                  <a:lnTo>
                    <a:pt x="104" y="19"/>
                  </a:lnTo>
                  <a:lnTo>
                    <a:pt x="116" y="15"/>
                  </a:lnTo>
                  <a:lnTo>
                    <a:pt x="127" y="13"/>
                  </a:lnTo>
                  <a:lnTo>
                    <a:pt x="137" y="9"/>
                  </a:lnTo>
                  <a:lnTo>
                    <a:pt x="148" y="5"/>
                  </a:lnTo>
                  <a:lnTo>
                    <a:pt x="159" y="1"/>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77" name="Freeform 269"/>
            <p:cNvSpPr>
              <a:spLocks/>
            </p:cNvSpPr>
            <p:nvPr/>
          </p:nvSpPr>
          <p:spPr bwMode="auto">
            <a:xfrm>
              <a:off x="4404" y="1381"/>
              <a:ext cx="596" cy="467"/>
            </a:xfrm>
            <a:custGeom>
              <a:avLst/>
              <a:gdLst/>
              <a:ahLst/>
              <a:cxnLst>
                <a:cxn ang="0">
                  <a:pos x="164" y="10"/>
                </a:cxn>
                <a:cxn ang="0">
                  <a:pos x="152" y="35"/>
                </a:cxn>
                <a:cxn ang="0">
                  <a:pos x="141" y="65"/>
                </a:cxn>
                <a:cxn ang="0">
                  <a:pos x="130" y="99"/>
                </a:cxn>
                <a:cxn ang="0">
                  <a:pos x="120" y="133"/>
                </a:cxn>
                <a:cxn ang="0">
                  <a:pos x="112" y="169"/>
                </a:cxn>
                <a:cxn ang="0">
                  <a:pos x="109" y="208"/>
                </a:cxn>
                <a:cxn ang="0">
                  <a:pos x="107" y="246"/>
                </a:cxn>
                <a:cxn ang="0">
                  <a:pos x="118" y="356"/>
                </a:cxn>
                <a:cxn ang="0">
                  <a:pos x="181" y="517"/>
                </a:cxn>
                <a:cxn ang="0">
                  <a:pos x="289" y="647"/>
                </a:cxn>
                <a:cxn ang="0">
                  <a:pos x="434" y="742"/>
                </a:cxn>
                <a:cxn ang="0">
                  <a:pos x="597" y="801"/>
                </a:cxn>
                <a:cxn ang="0">
                  <a:pos x="770" y="818"/>
                </a:cxn>
                <a:cxn ang="0">
                  <a:pos x="943" y="793"/>
                </a:cxn>
                <a:cxn ang="0">
                  <a:pos x="1099" y="723"/>
                </a:cxn>
                <a:cxn ang="0">
                  <a:pos x="1181" y="673"/>
                </a:cxn>
                <a:cxn ang="0">
                  <a:pos x="1192" y="694"/>
                </a:cxn>
                <a:cxn ang="0">
                  <a:pos x="1175" y="719"/>
                </a:cxn>
                <a:cxn ang="0">
                  <a:pos x="1151" y="740"/>
                </a:cxn>
                <a:cxn ang="0">
                  <a:pos x="1126" y="763"/>
                </a:cxn>
                <a:cxn ang="0">
                  <a:pos x="1132" y="778"/>
                </a:cxn>
                <a:cxn ang="0">
                  <a:pos x="1166" y="783"/>
                </a:cxn>
                <a:cxn ang="0">
                  <a:pos x="1147" y="806"/>
                </a:cxn>
                <a:cxn ang="0">
                  <a:pos x="1088" y="844"/>
                </a:cxn>
                <a:cxn ang="0">
                  <a:pos x="1029" y="875"/>
                </a:cxn>
                <a:cxn ang="0">
                  <a:pos x="970" y="898"/>
                </a:cxn>
                <a:cxn ang="0">
                  <a:pos x="909" y="915"/>
                </a:cxn>
                <a:cxn ang="0">
                  <a:pos x="844" y="926"/>
                </a:cxn>
                <a:cxn ang="0">
                  <a:pos x="776" y="934"/>
                </a:cxn>
                <a:cxn ang="0">
                  <a:pos x="708" y="936"/>
                </a:cxn>
                <a:cxn ang="0">
                  <a:pos x="599" y="926"/>
                </a:cxn>
                <a:cxn ang="0">
                  <a:pos x="455" y="886"/>
                </a:cxn>
                <a:cxn ang="0">
                  <a:pos x="318" y="816"/>
                </a:cxn>
                <a:cxn ang="0">
                  <a:pos x="198" y="721"/>
                </a:cxn>
                <a:cxn ang="0">
                  <a:pos x="99" y="605"/>
                </a:cxn>
                <a:cxn ang="0">
                  <a:pos x="31" y="474"/>
                </a:cxn>
                <a:cxn ang="0">
                  <a:pos x="0" y="331"/>
                </a:cxn>
                <a:cxn ang="0">
                  <a:pos x="15" y="187"/>
                </a:cxn>
                <a:cxn ang="0">
                  <a:pos x="48" y="103"/>
                </a:cxn>
                <a:cxn ang="0">
                  <a:pos x="71" y="78"/>
                </a:cxn>
                <a:cxn ang="0">
                  <a:pos x="72" y="90"/>
                </a:cxn>
                <a:cxn ang="0">
                  <a:pos x="61" y="122"/>
                </a:cxn>
                <a:cxn ang="0">
                  <a:pos x="50" y="160"/>
                </a:cxn>
                <a:cxn ang="0">
                  <a:pos x="42" y="206"/>
                </a:cxn>
                <a:cxn ang="0">
                  <a:pos x="40" y="257"/>
                </a:cxn>
                <a:cxn ang="0">
                  <a:pos x="48" y="318"/>
                </a:cxn>
                <a:cxn ang="0">
                  <a:pos x="65" y="392"/>
                </a:cxn>
                <a:cxn ang="0">
                  <a:pos x="93" y="477"/>
                </a:cxn>
                <a:cxn ang="0">
                  <a:pos x="103" y="496"/>
                </a:cxn>
                <a:cxn ang="0">
                  <a:pos x="88" y="430"/>
                </a:cxn>
                <a:cxn ang="0">
                  <a:pos x="76" y="360"/>
                </a:cxn>
                <a:cxn ang="0">
                  <a:pos x="71" y="291"/>
                </a:cxn>
                <a:cxn ang="0">
                  <a:pos x="72" y="221"/>
                </a:cxn>
                <a:cxn ang="0">
                  <a:pos x="84" y="150"/>
                </a:cxn>
                <a:cxn ang="0">
                  <a:pos x="107" y="84"/>
                </a:cxn>
                <a:cxn ang="0">
                  <a:pos x="145" y="25"/>
                </a:cxn>
                <a:cxn ang="0">
                  <a:pos x="171" y="0"/>
                </a:cxn>
              </a:cxnLst>
              <a:rect l="0" t="0" r="r" b="b"/>
              <a:pathLst>
                <a:path w="1192" h="936">
                  <a:moveTo>
                    <a:pt x="171" y="0"/>
                  </a:moveTo>
                  <a:lnTo>
                    <a:pt x="164" y="10"/>
                  </a:lnTo>
                  <a:lnTo>
                    <a:pt x="158" y="23"/>
                  </a:lnTo>
                  <a:lnTo>
                    <a:pt x="152" y="35"/>
                  </a:lnTo>
                  <a:lnTo>
                    <a:pt x="147" y="52"/>
                  </a:lnTo>
                  <a:lnTo>
                    <a:pt x="141" y="65"/>
                  </a:lnTo>
                  <a:lnTo>
                    <a:pt x="135" y="82"/>
                  </a:lnTo>
                  <a:lnTo>
                    <a:pt x="130" y="99"/>
                  </a:lnTo>
                  <a:lnTo>
                    <a:pt x="126" y="116"/>
                  </a:lnTo>
                  <a:lnTo>
                    <a:pt x="120" y="133"/>
                  </a:lnTo>
                  <a:lnTo>
                    <a:pt x="116" y="150"/>
                  </a:lnTo>
                  <a:lnTo>
                    <a:pt x="112" y="169"/>
                  </a:lnTo>
                  <a:lnTo>
                    <a:pt x="111" y="190"/>
                  </a:lnTo>
                  <a:lnTo>
                    <a:pt x="109" y="208"/>
                  </a:lnTo>
                  <a:lnTo>
                    <a:pt x="107" y="228"/>
                  </a:lnTo>
                  <a:lnTo>
                    <a:pt x="107" y="246"/>
                  </a:lnTo>
                  <a:lnTo>
                    <a:pt x="109" y="266"/>
                  </a:lnTo>
                  <a:lnTo>
                    <a:pt x="118" y="356"/>
                  </a:lnTo>
                  <a:lnTo>
                    <a:pt x="143" y="441"/>
                  </a:lnTo>
                  <a:lnTo>
                    <a:pt x="181" y="517"/>
                  </a:lnTo>
                  <a:lnTo>
                    <a:pt x="232" y="588"/>
                  </a:lnTo>
                  <a:lnTo>
                    <a:pt x="289" y="647"/>
                  </a:lnTo>
                  <a:lnTo>
                    <a:pt x="360" y="700"/>
                  </a:lnTo>
                  <a:lnTo>
                    <a:pt x="434" y="742"/>
                  </a:lnTo>
                  <a:lnTo>
                    <a:pt x="515" y="778"/>
                  </a:lnTo>
                  <a:lnTo>
                    <a:pt x="597" y="801"/>
                  </a:lnTo>
                  <a:lnTo>
                    <a:pt x="685" y="814"/>
                  </a:lnTo>
                  <a:lnTo>
                    <a:pt x="770" y="818"/>
                  </a:lnTo>
                  <a:lnTo>
                    <a:pt x="860" y="812"/>
                  </a:lnTo>
                  <a:lnTo>
                    <a:pt x="943" y="793"/>
                  </a:lnTo>
                  <a:lnTo>
                    <a:pt x="1025" y="764"/>
                  </a:lnTo>
                  <a:lnTo>
                    <a:pt x="1099" y="723"/>
                  </a:lnTo>
                  <a:lnTo>
                    <a:pt x="1171" y="669"/>
                  </a:lnTo>
                  <a:lnTo>
                    <a:pt x="1181" y="673"/>
                  </a:lnTo>
                  <a:lnTo>
                    <a:pt x="1192" y="679"/>
                  </a:lnTo>
                  <a:lnTo>
                    <a:pt x="1192" y="694"/>
                  </a:lnTo>
                  <a:lnTo>
                    <a:pt x="1187" y="709"/>
                  </a:lnTo>
                  <a:lnTo>
                    <a:pt x="1175" y="719"/>
                  </a:lnTo>
                  <a:lnTo>
                    <a:pt x="1166" y="730"/>
                  </a:lnTo>
                  <a:lnTo>
                    <a:pt x="1151" y="740"/>
                  </a:lnTo>
                  <a:lnTo>
                    <a:pt x="1139" y="751"/>
                  </a:lnTo>
                  <a:lnTo>
                    <a:pt x="1126" y="763"/>
                  </a:lnTo>
                  <a:lnTo>
                    <a:pt x="1120" y="778"/>
                  </a:lnTo>
                  <a:lnTo>
                    <a:pt x="1132" y="778"/>
                  </a:lnTo>
                  <a:lnTo>
                    <a:pt x="1151" y="780"/>
                  </a:lnTo>
                  <a:lnTo>
                    <a:pt x="1166" y="783"/>
                  </a:lnTo>
                  <a:lnTo>
                    <a:pt x="1177" y="787"/>
                  </a:lnTo>
                  <a:lnTo>
                    <a:pt x="1147" y="806"/>
                  </a:lnTo>
                  <a:lnTo>
                    <a:pt x="1118" y="827"/>
                  </a:lnTo>
                  <a:lnTo>
                    <a:pt x="1088" y="844"/>
                  </a:lnTo>
                  <a:lnTo>
                    <a:pt x="1059" y="861"/>
                  </a:lnTo>
                  <a:lnTo>
                    <a:pt x="1029" y="875"/>
                  </a:lnTo>
                  <a:lnTo>
                    <a:pt x="998" y="888"/>
                  </a:lnTo>
                  <a:lnTo>
                    <a:pt x="970" y="898"/>
                  </a:lnTo>
                  <a:lnTo>
                    <a:pt x="941" y="909"/>
                  </a:lnTo>
                  <a:lnTo>
                    <a:pt x="909" y="915"/>
                  </a:lnTo>
                  <a:lnTo>
                    <a:pt x="877" y="922"/>
                  </a:lnTo>
                  <a:lnTo>
                    <a:pt x="844" y="926"/>
                  </a:lnTo>
                  <a:lnTo>
                    <a:pt x="812" y="932"/>
                  </a:lnTo>
                  <a:lnTo>
                    <a:pt x="776" y="934"/>
                  </a:lnTo>
                  <a:lnTo>
                    <a:pt x="742" y="936"/>
                  </a:lnTo>
                  <a:lnTo>
                    <a:pt x="708" y="936"/>
                  </a:lnTo>
                  <a:lnTo>
                    <a:pt x="673" y="936"/>
                  </a:lnTo>
                  <a:lnTo>
                    <a:pt x="599" y="926"/>
                  </a:lnTo>
                  <a:lnTo>
                    <a:pt x="527" y="911"/>
                  </a:lnTo>
                  <a:lnTo>
                    <a:pt x="455" y="886"/>
                  </a:lnTo>
                  <a:lnTo>
                    <a:pt x="386" y="856"/>
                  </a:lnTo>
                  <a:lnTo>
                    <a:pt x="318" y="816"/>
                  </a:lnTo>
                  <a:lnTo>
                    <a:pt x="255" y="772"/>
                  </a:lnTo>
                  <a:lnTo>
                    <a:pt x="198" y="721"/>
                  </a:lnTo>
                  <a:lnTo>
                    <a:pt x="147" y="668"/>
                  </a:lnTo>
                  <a:lnTo>
                    <a:pt x="99" y="605"/>
                  </a:lnTo>
                  <a:lnTo>
                    <a:pt x="61" y="542"/>
                  </a:lnTo>
                  <a:lnTo>
                    <a:pt x="31" y="474"/>
                  </a:lnTo>
                  <a:lnTo>
                    <a:pt x="12" y="405"/>
                  </a:lnTo>
                  <a:lnTo>
                    <a:pt x="0" y="331"/>
                  </a:lnTo>
                  <a:lnTo>
                    <a:pt x="2" y="259"/>
                  </a:lnTo>
                  <a:lnTo>
                    <a:pt x="15" y="187"/>
                  </a:lnTo>
                  <a:lnTo>
                    <a:pt x="44" y="114"/>
                  </a:lnTo>
                  <a:lnTo>
                    <a:pt x="48" y="103"/>
                  </a:lnTo>
                  <a:lnTo>
                    <a:pt x="59" y="90"/>
                  </a:lnTo>
                  <a:lnTo>
                    <a:pt x="71" y="78"/>
                  </a:lnTo>
                  <a:lnTo>
                    <a:pt x="80" y="74"/>
                  </a:lnTo>
                  <a:lnTo>
                    <a:pt x="72" y="90"/>
                  </a:lnTo>
                  <a:lnTo>
                    <a:pt x="67" y="105"/>
                  </a:lnTo>
                  <a:lnTo>
                    <a:pt x="61" y="122"/>
                  </a:lnTo>
                  <a:lnTo>
                    <a:pt x="55" y="141"/>
                  </a:lnTo>
                  <a:lnTo>
                    <a:pt x="50" y="160"/>
                  </a:lnTo>
                  <a:lnTo>
                    <a:pt x="46" y="183"/>
                  </a:lnTo>
                  <a:lnTo>
                    <a:pt x="42" y="206"/>
                  </a:lnTo>
                  <a:lnTo>
                    <a:pt x="42" y="232"/>
                  </a:lnTo>
                  <a:lnTo>
                    <a:pt x="40" y="257"/>
                  </a:lnTo>
                  <a:lnTo>
                    <a:pt x="42" y="287"/>
                  </a:lnTo>
                  <a:lnTo>
                    <a:pt x="48" y="318"/>
                  </a:lnTo>
                  <a:lnTo>
                    <a:pt x="55" y="354"/>
                  </a:lnTo>
                  <a:lnTo>
                    <a:pt x="65" y="392"/>
                  </a:lnTo>
                  <a:lnTo>
                    <a:pt x="78" y="434"/>
                  </a:lnTo>
                  <a:lnTo>
                    <a:pt x="93" y="477"/>
                  </a:lnTo>
                  <a:lnTo>
                    <a:pt x="114" y="529"/>
                  </a:lnTo>
                  <a:lnTo>
                    <a:pt x="103" y="496"/>
                  </a:lnTo>
                  <a:lnTo>
                    <a:pt x="95" y="464"/>
                  </a:lnTo>
                  <a:lnTo>
                    <a:pt x="88" y="430"/>
                  </a:lnTo>
                  <a:lnTo>
                    <a:pt x="82" y="396"/>
                  </a:lnTo>
                  <a:lnTo>
                    <a:pt x="76" y="360"/>
                  </a:lnTo>
                  <a:lnTo>
                    <a:pt x="72" y="325"/>
                  </a:lnTo>
                  <a:lnTo>
                    <a:pt x="71" y="291"/>
                  </a:lnTo>
                  <a:lnTo>
                    <a:pt x="72" y="257"/>
                  </a:lnTo>
                  <a:lnTo>
                    <a:pt x="72" y="221"/>
                  </a:lnTo>
                  <a:lnTo>
                    <a:pt x="78" y="185"/>
                  </a:lnTo>
                  <a:lnTo>
                    <a:pt x="84" y="150"/>
                  </a:lnTo>
                  <a:lnTo>
                    <a:pt x="95" y="118"/>
                  </a:lnTo>
                  <a:lnTo>
                    <a:pt x="107" y="84"/>
                  </a:lnTo>
                  <a:lnTo>
                    <a:pt x="124" y="55"/>
                  </a:lnTo>
                  <a:lnTo>
                    <a:pt x="145" y="25"/>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78" name="Freeform 270"/>
            <p:cNvSpPr>
              <a:spLocks/>
            </p:cNvSpPr>
            <p:nvPr/>
          </p:nvSpPr>
          <p:spPr bwMode="auto">
            <a:xfrm>
              <a:off x="4864" y="1630"/>
              <a:ext cx="208" cy="149"/>
            </a:xfrm>
            <a:custGeom>
              <a:avLst/>
              <a:gdLst/>
              <a:ahLst/>
              <a:cxnLst>
                <a:cxn ang="0">
                  <a:pos x="0" y="21"/>
                </a:cxn>
                <a:cxn ang="0">
                  <a:pos x="4" y="23"/>
                </a:cxn>
                <a:cxn ang="0">
                  <a:pos x="10" y="29"/>
                </a:cxn>
                <a:cxn ang="0">
                  <a:pos x="20" y="35"/>
                </a:cxn>
                <a:cxn ang="0">
                  <a:pos x="31" y="44"/>
                </a:cxn>
                <a:cxn ang="0">
                  <a:pos x="42" y="54"/>
                </a:cxn>
                <a:cxn ang="0">
                  <a:pos x="54" y="65"/>
                </a:cxn>
                <a:cxn ang="0">
                  <a:pos x="69" y="78"/>
                </a:cxn>
                <a:cxn ang="0">
                  <a:pos x="86" y="92"/>
                </a:cxn>
                <a:cxn ang="0">
                  <a:pos x="103" y="103"/>
                </a:cxn>
                <a:cxn ang="0">
                  <a:pos x="116" y="116"/>
                </a:cxn>
                <a:cxn ang="0">
                  <a:pos x="132" y="128"/>
                </a:cxn>
                <a:cxn ang="0">
                  <a:pos x="147" y="139"/>
                </a:cxn>
                <a:cxn ang="0">
                  <a:pos x="160" y="147"/>
                </a:cxn>
                <a:cxn ang="0">
                  <a:pos x="174" y="154"/>
                </a:cxn>
                <a:cxn ang="0">
                  <a:pos x="185" y="160"/>
                </a:cxn>
                <a:cxn ang="0">
                  <a:pos x="196" y="166"/>
                </a:cxn>
                <a:cxn ang="0">
                  <a:pos x="212" y="170"/>
                </a:cxn>
                <a:cxn ang="0">
                  <a:pos x="229" y="179"/>
                </a:cxn>
                <a:cxn ang="0">
                  <a:pos x="244" y="189"/>
                </a:cxn>
                <a:cxn ang="0">
                  <a:pos x="257" y="198"/>
                </a:cxn>
                <a:cxn ang="0">
                  <a:pos x="267" y="206"/>
                </a:cxn>
                <a:cxn ang="0">
                  <a:pos x="276" y="215"/>
                </a:cxn>
                <a:cxn ang="0">
                  <a:pos x="280" y="219"/>
                </a:cxn>
                <a:cxn ang="0">
                  <a:pos x="284" y="223"/>
                </a:cxn>
                <a:cxn ang="0">
                  <a:pos x="269" y="268"/>
                </a:cxn>
                <a:cxn ang="0">
                  <a:pos x="324" y="299"/>
                </a:cxn>
                <a:cxn ang="0">
                  <a:pos x="417" y="113"/>
                </a:cxn>
                <a:cxn ang="0">
                  <a:pos x="404" y="48"/>
                </a:cxn>
                <a:cxn ang="0">
                  <a:pos x="324" y="171"/>
                </a:cxn>
                <a:cxn ang="0">
                  <a:pos x="318" y="168"/>
                </a:cxn>
                <a:cxn ang="0">
                  <a:pos x="305" y="164"/>
                </a:cxn>
                <a:cxn ang="0">
                  <a:pos x="293" y="158"/>
                </a:cxn>
                <a:cxn ang="0">
                  <a:pos x="284" y="154"/>
                </a:cxn>
                <a:cxn ang="0">
                  <a:pos x="270" y="149"/>
                </a:cxn>
                <a:cxn ang="0">
                  <a:pos x="259" y="145"/>
                </a:cxn>
                <a:cxn ang="0">
                  <a:pos x="244" y="137"/>
                </a:cxn>
                <a:cxn ang="0">
                  <a:pos x="231" y="132"/>
                </a:cxn>
                <a:cxn ang="0">
                  <a:pos x="217" y="126"/>
                </a:cxn>
                <a:cxn ang="0">
                  <a:pos x="204" y="120"/>
                </a:cxn>
                <a:cxn ang="0">
                  <a:pos x="191" y="114"/>
                </a:cxn>
                <a:cxn ang="0">
                  <a:pos x="177" y="109"/>
                </a:cxn>
                <a:cxn ang="0">
                  <a:pos x="166" y="103"/>
                </a:cxn>
                <a:cxn ang="0">
                  <a:pos x="158" y="97"/>
                </a:cxn>
                <a:cxn ang="0">
                  <a:pos x="147" y="90"/>
                </a:cxn>
                <a:cxn ang="0">
                  <a:pos x="135" y="82"/>
                </a:cxn>
                <a:cxn ang="0">
                  <a:pos x="122" y="74"/>
                </a:cxn>
                <a:cxn ang="0">
                  <a:pos x="113" y="69"/>
                </a:cxn>
                <a:cxn ang="0">
                  <a:pos x="96" y="59"/>
                </a:cxn>
                <a:cxn ang="0">
                  <a:pos x="84" y="52"/>
                </a:cxn>
                <a:cxn ang="0">
                  <a:pos x="69" y="42"/>
                </a:cxn>
                <a:cxn ang="0">
                  <a:pos x="59" y="36"/>
                </a:cxn>
                <a:cxn ang="0">
                  <a:pos x="44" y="27"/>
                </a:cxn>
                <a:cxn ang="0">
                  <a:pos x="33" y="19"/>
                </a:cxn>
                <a:cxn ang="0">
                  <a:pos x="23" y="14"/>
                </a:cxn>
                <a:cxn ang="0">
                  <a:pos x="16" y="10"/>
                </a:cxn>
                <a:cxn ang="0">
                  <a:pos x="4" y="2"/>
                </a:cxn>
                <a:cxn ang="0">
                  <a:pos x="0" y="0"/>
                </a:cxn>
                <a:cxn ang="0">
                  <a:pos x="0" y="21"/>
                </a:cxn>
                <a:cxn ang="0">
                  <a:pos x="0" y="21"/>
                </a:cxn>
              </a:cxnLst>
              <a:rect l="0" t="0" r="r" b="b"/>
              <a:pathLst>
                <a:path w="417" h="299">
                  <a:moveTo>
                    <a:pt x="0" y="21"/>
                  </a:moveTo>
                  <a:lnTo>
                    <a:pt x="4" y="23"/>
                  </a:lnTo>
                  <a:lnTo>
                    <a:pt x="10" y="29"/>
                  </a:lnTo>
                  <a:lnTo>
                    <a:pt x="20" y="35"/>
                  </a:lnTo>
                  <a:lnTo>
                    <a:pt x="31" y="44"/>
                  </a:lnTo>
                  <a:lnTo>
                    <a:pt x="42" y="54"/>
                  </a:lnTo>
                  <a:lnTo>
                    <a:pt x="54" y="65"/>
                  </a:lnTo>
                  <a:lnTo>
                    <a:pt x="69" y="78"/>
                  </a:lnTo>
                  <a:lnTo>
                    <a:pt x="86" y="92"/>
                  </a:lnTo>
                  <a:lnTo>
                    <a:pt x="103" y="103"/>
                  </a:lnTo>
                  <a:lnTo>
                    <a:pt x="116" y="116"/>
                  </a:lnTo>
                  <a:lnTo>
                    <a:pt x="132" y="128"/>
                  </a:lnTo>
                  <a:lnTo>
                    <a:pt x="147" y="139"/>
                  </a:lnTo>
                  <a:lnTo>
                    <a:pt x="160" y="147"/>
                  </a:lnTo>
                  <a:lnTo>
                    <a:pt x="174" y="154"/>
                  </a:lnTo>
                  <a:lnTo>
                    <a:pt x="185" y="160"/>
                  </a:lnTo>
                  <a:lnTo>
                    <a:pt x="196" y="166"/>
                  </a:lnTo>
                  <a:lnTo>
                    <a:pt x="212" y="170"/>
                  </a:lnTo>
                  <a:lnTo>
                    <a:pt x="229" y="179"/>
                  </a:lnTo>
                  <a:lnTo>
                    <a:pt x="244" y="189"/>
                  </a:lnTo>
                  <a:lnTo>
                    <a:pt x="257" y="198"/>
                  </a:lnTo>
                  <a:lnTo>
                    <a:pt x="267" y="206"/>
                  </a:lnTo>
                  <a:lnTo>
                    <a:pt x="276" y="215"/>
                  </a:lnTo>
                  <a:lnTo>
                    <a:pt x="280" y="219"/>
                  </a:lnTo>
                  <a:lnTo>
                    <a:pt x="284" y="223"/>
                  </a:lnTo>
                  <a:lnTo>
                    <a:pt x="269" y="268"/>
                  </a:lnTo>
                  <a:lnTo>
                    <a:pt x="324" y="299"/>
                  </a:lnTo>
                  <a:lnTo>
                    <a:pt x="417" y="113"/>
                  </a:lnTo>
                  <a:lnTo>
                    <a:pt x="404" y="48"/>
                  </a:lnTo>
                  <a:lnTo>
                    <a:pt x="324" y="171"/>
                  </a:lnTo>
                  <a:lnTo>
                    <a:pt x="318" y="168"/>
                  </a:lnTo>
                  <a:lnTo>
                    <a:pt x="305" y="164"/>
                  </a:lnTo>
                  <a:lnTo>
                    <a:pt x="293" y="158"/>
                  </a:lnTo>
                  <a:lnTo>
                    <a:pt x="284" y="154"/>
                  </a:lnTo>
                  <a:lnTo>
                    <a:pt x="270" y="149"/>
                  </a:lnTo>
                  <a:lnTo>
                    <a:pt x="259" y="145"/>
                  </a:lnTo>
                  <a:lnTo>
                    <a:pt x="244" y="137"/>
                  </a:lnTo>
                  <a:lnTo>
                    <a:pt x="231" y="132"/>
                  </a:lnTo>
                  <a:lnTo>
                    <a:pt x="217" y="126"/>
                  </a:lnTo>
                  <a:lnTo>
                    <a:pt x="204" y="120"/>
                  </a:lnTo>
                  <a:lnTo>
                    <a:pt x="191" y="114"/>
                  </a:lnTo>
                  <a:lnTo>
                    <a:pt x="177" y="109"/>
                  </a:lnTo>
                  <a:lnTo>
                    <a:pt x="166" y="103"/>
                  </a:lnTo>
                  <a:lnTo>
                    <a:pt x="158" y="97"/>
                  </a:lnTo>
                  <a:lnTo>
                    <a:pt x="147" y="90"/>
                  </a:lnTo>
                  <a:lnTo>
                    <a:pt x="135" y="82"/>
                  </a:lnTo>
                  <a:lnTo>
                    <a:pt x="122" y="74"/>
                  </a:lnTo>
                  <a:lnTo>
                    <a:pt x="113" y="69"/>
                  </a:lnTo>
                  <a:lnTo>
                    <a:pt x="96" y="59"/>
                  </a:lnTo>
                  <a:lnTo>
                    <a:pt x="84" y="52"/>
                  </a:lnTo>
                  <a:lnTo>
                    <a:pt x="69" y="42"/>
                  </a:lnTo>
                  <a:lnTo>
                    <a:pt x="59" y="36"/>
                  </a:lnTo>
                  <a:lnTo>
                    <a:pt x="44" y="27"/>
                  </a:lnTo>
                  <a:lnTo>
                    <a:pt x="33" y="19"/>
                  </a:lnTo>
                  <a:lnTo>
                    <a:pt x="23" y="14"/>
                  </a:lnTo>
                  <a:lnTo>
                    <a:pt x="16" y="10"/>
                  </a:lnTo>
                  <a:lnTo>
                    <a:pt x="4" y="2"/>
                  </a:lnTo>
                  <a:lnTo>
                    <a:pt x="0" y="0"/>
                  </a:lnTo>
                  <a:lnTo>
                    <a:pt x="0" y="21"/>
                  </a:lnTo>
                  <a:lnTo>
                    <a:pt x="0" y="21"/>
                  </a:lnTo>
                  <a:close/>
                </a:path>
              </a:pathLst>
            </a:custGeom>
            <a:solidFill>
              <a:srgbClr val="297DB8"/>
            </a:solidFill>
            <a:ln w="9525">
              <a:noFill/>
              <a:round/>
              <a:headEnd/>
              <a:tailEnd/>
            </a:ln>
          </p:spPr>
          <p:txBody>
            <a:bodyPr>
              <a:prstTxWarp prst="textNoShape">
                <a:avLst/>
              </a:prstTxWarp>
            </a:bodyPr>
            <a:lstStyle/>
            <a:p>
              <a:endParaRPr lang="es-MX"/>
            </a:p>
          </p:txBody>
        </p:sp>
        <p:sp>
          <p:nvSpPr>
            <p:cNvPr id="324879" name="Freeform 271"/>
            <p:cNvSpPr>
              <a:spLocks/>
            </p:cNvSpPr>
            <p:nvPr/>
          </p:nvSpPr>
          <p:spPr bwMode="auto">
            <a:xfrm>
              <a:off x="4752" y="1673"/>
              <a:ext cx="97" cy="89"/>
            </a:xfrm>
            <a:custGeom>
              <a:avLst/>
              <a:gdLst/>
              <a:ahLst/>
              <a:cxnLst>
                <a:cxn ang="0">
                  <a:pos x="74" y="5"/>
                </a:cxn>
                <a:cxn ang="0">
                  <a:pos x="89" y="0"/>
                </a:cxn>
                <a:cxn ang="0">
                  <a:pos x="107" y="2"/>
                </a:cxn>
                <a:cxn ang="0">
                  <a:pos x="122" y="5"/>
                </a:cxn>
                <a:cxn ang="0">
                  <a:pos x="139" y="13"/>
                </a:cxn>
                <a:cxn ang="0">
                  <a:pos x="150" y="21"/>
                </a:cxn>
                <a:cxn ang="0">
                  <a:pos x="164" y="34"/>
                </a:cxn>
                <a:cxn ang="0">
                  <a:pos x="173" y="45"/>
                </a:cxn>
                <a:cxn ang="0">
                  <a:pos x="185" y="63"/>
                </a:cxn>
                <a:cxn ang="0">
                  <a:pos x="188" y="76"/>
                </a:cxn>
                <a:cxn ang="0">
                  <a:pos x="194" y="91"/>
                </a:cxn>
                <a:cxn ang="0">
                  <a:pos x="196" y="106"/>
                </a:cxn>
                <a:cxn ang="0">
                  <a:pos x="196" y="121"/>
                </a:cxn>
                <a:cxn ang="0">
                  <a:pos x="190" y="133"/>
                </a:cxn>
                <a:cxn ang="0">
                  <a:pos x="185" y="146"/>
                </a:cxn>
                <a:cxn ang="0">
                  <a:pos x="175" y="156"/>
                </a:cxn>
                <a:cxn ang="0">
                  <a:pos x="164" y="165"/>
                </a:cxn>
                <a:cxn ang="0">
                  <a:pos x="167" y="142"/>
                </a:cxn>
                <a:cxn ang="0">
                  <a:pos x="167" y="123"/>
                </a:cxn>
                <a:cxn ang="0">
                  <a:pos x="160" y="106"/>
                </a:cxn>
                <a:cxn ang="0">
                  <a:pos x="150" y="95"/>
                </a:cxn>
                <a:cxn ang="0">
                  <a:pos x="137" y="83"/>
                </a:cxn>
                <a:cxn ang="0">
                  <a:pos x="122" y="76"/>
                </a:cxn>
                <a:cxn ang="0">
                  <a:pos x="107" y="70"/>
                </a:cxn>
                <a:cxn ang="0">
                  <a:pos x="91" y="68"/>
                </a:cxn>
                <a:cxn ang="0">
                  <a:pos x="74" y="66"/>
                </a:cxn>
                <a:cxn ang="0">
                  <a:pos x="61" y="70"/>
                </a:cxn>
                <a:cxn ang="0">
                  <a:pos x="48" y="74"/>
                </a:cxn>
                <a:cxn ang="0">
                  <a:pos x="42" y="83"/>
                </a:cxn>
                <a:cxn ang="0">
                  <a:pos x="38" y="93"/>
                </a:cxn>
                <a:cxn ang="0">
                  <a:pos x="42" y="108"/>
                </a:cxn>
                <a:cxn ang="0">
                  <a:pos x="51" y="125"/>
                </a:cxn>
                <a:cxn ang="0">
                  <a:pos x="70" y="148"/>
                </a:cxn>
                <a:cxn ang="0">
                  <a:pos x="82" y="150"/>
                </a:cxn>
                <a:cxn ang="0">
                  <a:pos x="91" y="156"/>
                </a:cxn>
                <a:cxn ang="0">
                  <a:pos x="97" y="165"/>
                </a:cxn>
                <a:cxn ang="0">
                  <a:pos x="107" y="177"/>
                </a:cxn>
                <a:cxn ang="0">
                  <a:pos x="82" y="171"/>
                </a:cxn>
                <a:cxn ang="0">
                  <a:pos x="63" y="165"/>
                </a:cxn>
                <a:cxn ang="0">
                  <a:pos x="46" y="154"/>
                </a:cxn>
                <a:cxn ang="0">
                  <a:pos x="32" y="144"/>
                </a:cxn>
                <a:cxn ang="0">
                  <a:pos x="19" y="131"/>
                </a:cxn>
                <a:cxn ang="0">
                  <a:pos x="12" y="118"/>
                </a:cxn>
                <a:cxn ang="0">
                  <a:pos x="4" y="102"/>
                </a:cxn>
                <a:cxn ang="0">
                  <a:pos x="2" y="87"/>
                </a:cxn>
                <a:cxn ang="0">
                  <a:pos x="0" y="70"/>
                </a:cxn>
                <a:cxn ang="0">
                  <a:pos x="2" y="57"/>
                </a:cxn>
                <a:cxn ang="0">
                  <a:pos x="6" y="44"/>
                </a:cxn>
                <a:cxn ang="0">
                  <a:pos x="15" y="32"/>
                </a:cxn>
                <a:cxn ang="0">
                  <a:pos x="25" y="21"/>
                </a:cxn>
                <a:cxn ang="0">
                  <a:pos x="38" y="13"/>
                </a:cxn>
                <a:cxn ang="0">
                  <a:pos x="53" y="5"/>
                </a:cxn>
                <a:cxn ang="0">
                  <a:pos x="74" y="5"/>
                </a:cxn>
                <a:cxn ang="0">
                  <a:pos x="74" y="5"/>
                </a:cxn>
              </a:cxnLst>
              <a:rect l="0" t="0" r="r" b="b"/>
              <a:pathLst>
                <a:path w="196" h="177">
                  <a:moveTo>
                    <a:pt x="74" y="5"/>
                  </a:moveTo>
                  <a:lnTo>
                    <a:pt x="89" y="0"/>
                  </a:lnTo>
                  <a:lnTo>
                    <a:pt x="107" y="2"/>
                  </a:lnTo>
                  <a:lnTo>
                    <a:pt x="122" y="5"/>
                  </a:lnTo>
                  <a:lnTo>
                    <a:pt x="139" y="13"/>
                  </a:lnTo>
                  <a:lnTo>
                    <a:pt x="150" y="21"/>
                  </a:lnTo>
                  <a:lnTo>
                    <a:pt x="164" y="34"/>
                  </a:lnTo>
                  <a:lnTo>
                    <a:pt x="173" y="45"/>
                  </a:lnTo>
                  <a:lnTo>
                    <a:pt x="185" y="63"/>
                  </a:lnTo>
                  <a:lnTo>
                    <a:pt x="188" y="76"/>
                  </a:lnTo>
                  <a:lnTo>
                    <a:pt x="194" y="91"/>
                  </a:lnTo>
                  <a:lnTo>
                    <a:pt x="196" y="106"/>
                  </a:lnTo>
                  <a:lnTo>
                    <a:pt x="196" y="121"/>
                  </a:lnTo>
                  <a:lnTo>
                    <a:pt x="190" y="133"/>
                  </a:lnTo>
                  <a:lnTo>
                    <a:pt x="185" y="146"/>
                  </a:lnTo>
                  <a:lnTo>
                    <a:pt x="175" y="156"/>
                  </a:lnTo>
                  <a:lnTo>
                    <a:pt x="164" y="165"/>
                  </a:lnTo>
                  <a:lnTo>
                    <a:pt x="167" y="142"/>
                  </a:lnTo>
                  <a:lnTo>
                    <a:pt x="167" y="123"/>
                  </a:lnTo>
                  <a:lnTo>
                    <a:pt x="160" y="106"/>
                  </a:lnTo>
                  <a:lnTo>
                    <a:pt x="150" y="95"/>
                  </a:lnTo>
                  <a:lnTo>
                    <a:pt x="137" y="83"/>
                  </a:lnTo>
                  <a:lnTo>
                    <a:pt x="122" y="76"/>
                  </a:lnTo>
                  <a:lnTo>
                    <a:pt x="107" y="70"/>
                  </a:lnTo>
                  <a:lnTo>
                    <a:pt x="91" y="68"/>
                  </a:lnTo>
                  <a:lnTo>
                    <a:pt x="74" y="66"/>
                  </a:lnTo>
                  <a:lnTo>
                    <a:pt x="61" y="70"/>
                  </a:lnTo>
                  <a:lnTo>
                    <a:pt x="48" y="74"/>
                  </a:lnTo>
                  <a:lnTo>
                    <a:pt x="42" y="83"/>
                  </a:lnTo>
                  <a:lnTo>
                    <a:pt x="38" y="93"/>
                  </a:lnTo>
                  <a:lnTo>
                    <a:pt x="42" y="108"/>
                  </a:lnTo>
                  <a:lnTo>
                    <a:pt x="51" y="125"/>
                  </a:lnTo>
                  <a:lnTo>
                    <a:pt x="70" y="148"/>
                  </a:lnTo>
                  <a:lnTo>
                    <a:pt x="82" y="150"/>
                  </a:lnTo>
                  <a:lnTo>
                    <a:pt x="91" y="156"/>
                  </a:lnTo>
                  <a:lnTo>
                    <a:pt x="97" y="165"/>
                  </a:lnTo>
                  <a:lnTo>
                    <a:pt x="107" y="177"/>
                  </a:lnTo>
                  <a:lnTo>
                    <a:pt x="82" y="171"/>
                  </a:lnTo>
                  <a:lnTo>
                    <a:pt x="63" y="165"/>
                  </a:lnTo>
                  <a:lnTo>
                    <a:pt x="46" y="154"/>
                  </a:lnTo>
                  <a:lnTo>
                    <a:pt x="32" y="144"/>
                  </a:lnTo>
                  <a:lnTo>
                    <a:pt x="19" y="131"/>
                  </a:lnTo>
                  <a:lnTo>
                    <a:pt x="12" y="118"/>
                  </a:lnTo>
                  <a:lnTo>
                    <a:pt x="4" y="102"/>
                  </a:lnTo>
                  <a:lnTo>
                    <a:pt x="2" y="87"/>
                  </a:lnTo>
                  <a:lnTo>
                    <a:pt x="0" y="70"/>
                  </a:lnTo>
                  <a:lnTo>
                    <a:pt x="2" y="57"/>
                  </a:lnTo>
                  <a:lnTo>
                    <a:pt x="6" y="44"/>
                  </a:lnTo>
                  <a:lnTo>
                    <a:pt x="15" y="32"/>
                  </a:lnTo>
                  <a:lnTo>
                    <a:pt x="25" y="21"/>
                  </a:lnTo>
                  <a:lnTo>
                    <a:pt x="38" y="13"/>
                  </a:lnTo>
                  <a:lnTo>
                    <a:pt x="53" y="5"/>
                  </a:lnTo>
                  <a:lnTo>
                    <a:pt x="74" y="5"/>
                  </a:lnTo>
                  <a:lnTo>
                    <a:pt x="74" y="5"/>
                  </a:lnTo>
                  <a:close/>
                </a:path>
              </a:pathLst>
            </a:custGeom>
            <a:solidFill>
              <a:srgbClr val="297DB8"/>
            </a:solidFill>
            <a:ln w="9525">
              <a:noFill/>
              <a:round/>
              <a:headEnd/>
              <a:tailEnd/>
            </a:ln>
          </p:spPr>
          <p:txBody>
            <a:bodyPr>
              <a:prstTxWarp prst="textNoShape">
                <a:avLst/>
              </a:prstTxWarp>
            </a:bodyPr>
            <a:lstStyle/>
            <a:p>
              <a:endParaRPr lang="es-MX"/>
            </a:p>
          </p:txBody>
        </p:sp>
        <p:sp>
          <p:nvSpPr>
            <p:cNvPr id="324880" name="Freeform 272"/>
            <p:cNvSpPr>
              <a:spLocks/>
            </p:cNvSpPr>
            <p:nvPr/>
          </p:nvSpPr>
          <p:spPr bwMode="auto">
            <a:xfrm>
              <a:off x="4621" y="1652"/>
              <a:ext cx="98" cy="88"/>
            </a:xfrm>
            <a:custGeom>
              <a:avLst/>
              <a:gdLst/>
              <a:ahLst/>
              <a:cxnLst>
                <a:cxn ang="0">
                  <a:pos x="72" y="4"/>
                </a:cxn>
                <a:cxn ang="0">
                  <a:pos x="87" y="0"/>
                </a:cxn>
                <a:cxn ang="0">
                  <a:pos x="104" y="2"/>
                </a:cxn>
                <a:cxn ang="0">
                  <a:pos x="119" y="6"/>
                </a:cxn>
                <a:cxn ang="0">
                  <a:pos x="137" y="13"/>
                </a:cxn>
                <a:cxn ang="0">
                  <a:pos x="148" y="21"/>
                </a:cxn>
                <a:cxn ang="0">
                  <a:pos x="161" y="34"/>
                </a:cxn>
                <a:cxn ang="0">
                  <a:pos x="173" y="46"/>
                </a:cxn>
                <a:cxn ang="0">
                  <a:pos x="182" y="63"/>
                </a:cxn>
                <a:cxn ang="0">
                  <a:pos x="186" y="76"/>
                </a:cxn>
                <a:cxn ang="0">
                  <a:pos x="192" y="91"/>
                </a:cxn>
                <a:cxn ang="0">
                  <a:pos x="194" y="107"/>
                </a:cxn>
                <a:cxn ang="0">
                  <a:pos x="195" y="122"/>
                </a:cxn>
                <a:cxn ang="0">
                  <a:pos x="190" y="133"/>
                </a:cxn>
                <a:cxn ang="0">
                  <a:pos x="184" y="146"/>
                </a:cxn>
                <a:cxn ang="0">
                  <a:pos x="175" y="158"/>
                </a:cxn>
                <a:cxn ang="0">
                  <a:pos x="163" y="167"/>
                </a:cxn>
                <a:cxn ang="0">
                  <a:pos x="165" y="145"/>
                </a:cxn>
                <a:cxn ang="0">
                  <a:pos x="165" y="126"/>
                </a:cxn>
                <a:cxn ang="0">
                  <a:pos x="159" y="108"/>
                </a:cxn>
                <a:cxn ang="0">
                  <a:pos x="150" y="97"/>
                </a:cxn>
                <a:cxn ang="0">
                  <a:pos x="135" y="86"/>
                </a:cxn>
                <a:cxn ang="0">
                  <a:pos x="121" y="78"/>
                </a:cxn>
                <a:cxn ang="0">
                  <a:pos x="104" y="72"/>
                </a:cxn>
                <a:cxn ang="0">
                  <a:pos x="89" y="70"/>
                </a:cxn>
                <a:cxn ang="0">
                  <a:pos x="72" y="69"/>
                </a:cxn>
                <a:cxn ang="0">
                  <a:pos x="59" y="72"/>
                </a:cxn>
                <a:cxn ang="0">
                  <a:pos x="47" y="76"/>
                </a:cxn>
                <a:cxn ang="0">
                  <a:pos x="41" y="86"/>
                </a:cxn>
                <a:cxn ang="0">
                  <a:pos x="38" y="95"/>
                </a:cxn>
                <a:cxn ang="0">
                  <a:pos x="41" y="110"/>
                </a:cxn>
                <a:cxn ang="0">
                  <a:pos x="53" y="127"/>
                </a:cxn>
                <a:cxn ang="0">
                  <a:pos x="72" y="148"/>
                </a:cxn>
                <a:cxn ang="0">
                  <a:pos x="81" y="150"/>
                </a:cxn>
                <a:cxn ang="0">
                  <a:pos x="91" y="158"/>
                </a:cxn>
                <a:cxn ang="0">
                  <a:pos x="97" y="165"/>
                </a:cxn>
                <a:cxn ang="0">
                  <a:pos x="104" y="177"/>
                </a:cxn>
                <a:cxn ang="0">
                  <a:pos x="81" y="171"/>
                </a:cxn>
                <a:cxn ang="0">
                  <a:pos x="62" y="165"/>
                </a:cxn>
                <a:cxn ang="0">
                  <a:pos x="45" y="154"/>
                </a:cxn>
                <a:cxn ang="0">
                  <a:pos x="32" y="145"/>
                </a:cxn>
                <a:cxn ang="0">
                  <a:pos x="19" y="131"/>
                </a:cxn>
                <a:cxn ang="0">
                  <a:pos x="11" y="118"/>
                </a:cxn>
                <a:cxn ang="0">
                  <a:pos x="3" y="103"/>
                </a:cxn>
                <a:cxn ang="0">
                  <a:pos x="2" y="89"/>
                </a:cxn>
                <a:cxn ang="0">
                  <a:pos x="0" y="72"/>
                </a:cxn>
                <a:cxn ang="0">
                  <a:pos x="2" y="57"/>
                </a:cxn>
                <a:cxn ang="0">
                  <a:pos x="5" y="44"/>
                </a:cxn>
                <a:cxn ang="0">
                  <a:pos x="13" y="32"/>
                </a:cxn>
                <a:cxn ang="0">
                  <a:pos x="22" y="19"/>
                </a:cxn>
                <a:cxn ang="0">
                  <a:pos x="36" y="11"/>
                </a:cxn>
                <a:cxn ang="0">
                  <a:pos x="53" y="6"/>
                </a:cxn>
                <a:cxn ang="0">
                  <a:pos x="72" y="4"/>
                </a:cxn>
                <a:cxn ang="0">
                  <a:pos x="72" y="4"/>
                </a:cxn>
              </a:cxnLst>
              <a:rect l="0" t="0" r="r" b="b"/>
              <a:pathLst>
                <a:path w="195" h="177">
                  <a:moveTo>
                    <a:pt x="72" y="4"/>
                  </a:moveTo>
                  <a:lnTo>
                    <a:pt x="87" y="0"/>
                  </a:lnTo>
                  <a:lnTo>
                    <a:pt x="104" y="2"/>
                  </a:lnTo>
                  <a:lnTo>
                    <a:pt x="119" y="6"/>
                  </a:lnTo>
                  <a:lnTo>
                    <a:pt x="137" y="13"/>
                  </a:lnTo>
                  <a:lnTo>
                    <a:pt x="148" y="21"/>
                  </a:lnTo>
                  <a:lnTo>
                    <a:pt x="161" y="34"/>
                  </a:lnTo>
                  <a:lnTo>
                    <a:pt x="173" y="46"/>
                  </a:lnTo>
                  <a:lnTo>
                    <a:pt x="182" y="63"/>
                  </a:lnTo>
                  <a:lnTo>
                    <a:pt x="186" y="76"/>
                  </a:lnTo>
                  <a:lnTo>
                    <a:pt x="192" y="91"/>
                  </a:lnTo>
                  <a:lnTo>
                    <a:pt x="194" y="107"/>
                  </a:lnTo>
                  <a:lnTo>
                    <a:pt x="195" y="122"/>
                  </a:lnTo>
                  <a:lnTo>
                    <a:pt x="190" y="133"/>
                  </a:lnTo>
                  <a:lnTo>
                    <a:pt x="184" y="146"/>
                  </a:lnTo>
                  <a:lnTo>
                    <a:pt x="175" y="158"/>
                  </a:lnTo>
                  <a:lnTo>
                    <a:pt x="163" y="167"/>
                  </a:lnTo>
                  <a:lnTo>
                    <a:pt x="165" y="145"/>
                  </a:lnTo>
                  <a:lnTo>
                    <a:pt x="165" y="126"/>
                  </a:lnTo>
                  <a:lnTo>
                    <a:pt x="159" y="108"/>
                  </a:lnTo>
                  <a:lnTo>
                    <a:pt x="150" y="97"/>
                  </a:lnTo>
                  <a:lnTo>
                    <a:pt x="135" y="86"/>
                  </a:lnTo>
                  <a:lnTo>
                    <a:pt x="121" y="78"/>
                  </a:lnTo>
                  <a:lnTo>
                    <a:pt x="104" y="72"/>
                  </a:lnTo>
                  <a:lnTo>
                    <a:pt x="89" y="70"/>
                  </a:lnTo>
                  <a:lnTo>
                    <a:pt x="72" y="69"/>
                  </a:lnTo>
                  <a:lnTo>
                    <a:pt x="59" y="72"/>
                  </a:lnTo>
                  <a:lnTo>
                    <a:pt x="47" y="76"/>
                  </a:lnTo>
                  <a:lnTo>
                    <a:pt x="41" y="86"/>
                  </a:lnTo>
                  <a:lnTo>
                    <a:pt x="38" y="95"/>
                  </a:lnTo>
                  <a:lnTo>
                    <a:pt x="41" y="110"/>
                  </a:lnTo>
                  <a:lnTo>
                    <a:pt x="53" y="127"/>
                  </a:lnTo>
                  <a:lnTo>
                    <a:pt x="72" y="148"/>
                  </a:lnTo>
                  <a:lnTo>
                    <a:pt x="81" y="150"/>
                  </a:lnTo>
                  <a:lnTo>
                    <a:pt x="91" y="158"/>
                  </a:lnTo>
                  <a:lnTo>
                    <a:pt x="97" y="165"/>
                  </a:lnTo>
                  <a:lnTo>
                    <a:pt x="104" y="177"/>
                  </a:lnTo>
                  <a:lnTo>
                    <a:pt x="81" y="171"/>
                  </a:lnTo>
                  <a:lnTo>
                    <a:pt x="62" y="165"/>
                  </a:lnTo>
                  <a:lnTo>
                    <a:pt x="45" y="154"/>
                  </a:lnTo>
                  <a:lnTo>
                    <a:pt x="32" y="145"/>
                  </a:lnTo>
                  <a:lnTo>
                    <a:pt x="19" y="131"/>
                  </a:lnTo>
                  <a:lnTo>
                    <a:pt x="11" y="118"/>
                  </a:lnTo>
                  <a:lnTo>
                    <a:pt x="3" y="103"/>
                  </a:lnTo>
                  <a:lnTo>
                    <a:pt x="2" y="89"/>
                  </a:lnTo>
                  <a:lnTo>
                    <a:pt x="0" y="72"/>
                  </a:lnTo>
                  <a:lnTo>
                    <a:pt x="2" y="57"/>
                  </a:lnTo>
                  <a:lnTo>
                    <a:pt x="5" y="44"/>
                  </a:lnTo>
                  <a:lnTo>
                    <a:pt x="13" y="32"/>
                  </a:lnTo>
                  <a:lnTo>
                    <a:pt x="22" y="19"/>
                  </a:lnTo>
                  <a:lnTo>
                    <a:pt x="36" y="11"/>
                  </a:lnTo>
                  <a:lnTo>
                    <a:pt x="53" y="6"/>
                  </a:lnTo>
                  <a:lnTo>
                    <a:pt x="72" y="4"/>
                  </a:lnTo>
                  <a:lnTo>
                    <a:pt x="72"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881" name="Freeform 273"/>
            <p:cNvSpPr>
              <a:spLocks/>
            </p:cNvSpPr>
            <p:nvPr/>
          </p:nvSpPr>
          <p:spPr bwMode="auto">
            <a:xfrm>
              <a:off x="4514" y="1572"/>
              <a:ext cx="98" cy="88"/>
            </a:xfrm>
            <a:custGeom>
              <a:avLst/>
              <a:gdLst/>
              <a:ahLst/>
              <a:cxnLst>
                <a:cxn ang="0">
                  <a:pos x="74" y="6"/>
                </a:cxn>
                <a:cxn ang="0">
                  <a:pos x="89" y="0"/>
                </a:cxn>
                <a:cxn ang="0">
                  <a:pos x="106" y="2"/>
                </a:cxn>
                <a:cxn ang="0">
                  <a:pos x="121" y="6"/>
                </a:cxn>
                <a:cxn ang="0">
                  <a:pos x="139" y="14"/>
                </a:cxn>
                <a:cxn ang="0">
                  <a:pos x="150" y="23"/>
                </a:cxn>
                <a:cxn ang="0">
                  <a:pos x="163" y="35"/>
                </a:cxn>
                <a:cxn ang="0">
                  <a:pos x="173" y="48"/>
                </a:cxn>
                <a:cxn ang="0">
                  <a:pos x="184" y="63"/>
                </a:cxn>
                <a:cxn ang="0">
                  <a:pos x="188" y="76"/>
                </a:cxn>
                <a:cxn ang="0">
                  <a:pos x="194" y="92"/>
                </a:cxn>
                <a:cxn ang="0">
                  <a:pos x="196" y="105"/>
                </a:cxn>
                <a:cxn ang="0">
                  <a:pos x="196" y="120"/>
                </a:cxn>
                <a:cxn ang="0">
                  <a:pos x="190" y="132"/>
                </a:cxn>
                <a:cxn ang="0">
                  <a:pos x="184" y="145"/>
                </a:cxn>
                <a:cxn ang="0">
                  <a:pos x="175" y="154"/>
                </a:cxn>
                <a:cxn ang="0">
                  <a:pos x="163" y="164"/>
                </a:cxn>
                <a:cxn ang="0">
                  <a:pos x="167" y="141"/>
                </a:cxn>
                <a:cxn ang="0">
                  <a:pos x="167" y="124"/>
                </a:cxn>
                <a:cxn ang="0">
                  <a:pos x="160" y="107"/>
                </a:cxn>
                <a:cxn ang="0">
                  <a:pos x="150" y="95"/>
                </a:cxn>
                <a:cxn ang="0">
                  <a:pos x="135" y="82"/>
                </a:cxn>
                <a:cxn ang="0">
                  <a:pos x="121" y="76"/>
                </a:cxn>
                <a:cxn ang="0">
                  <a:pos x="104" y="69"/>
                </a:cxn>
                <a:cxn ang="0">
                  <a:pos x="89" y="69"/>
                </a:cxn>
                <a:cxn ang="0">
                  <a:pos x="72" y="67"/>
                </a:cxn>
                <a:cxn ang="0">
                  <a:pos x="59" y="71"/>
                </a:cxn>
                <a:cxn ang="0">
                  <a:pos x="47" y="75"/>
                </a:cxn>
                <a:cxn ang="0">
                  <a:pos x="42" y="84"/>
                </a:cxn>
                <a:cxn ang="0">
                  <a:pos x="38" y="94"/>
                </a:cxn>
                <a:cxn ang="0">
                  <a:pos x="44" y="109"/>
                </a:cxn>
                <a:cxn ang="0">
                  <a:pos x="55" y="126"/>
                </a:cxn>
                <a:cxn ang="0">
                  <a:pos x="74" y="147"/>
                </a:cxn>
                <a:cxn ang="0">
                  <a:pos x="82" y="151"/>
                </a:cxn>
                <a:cxn ang="0">
                  <a:pos x="91" y="158"/>
                </a:cxn>
                <a:cxn ang="0">
                  <a:pos x="97" y="166"/>
                </a:cxn>
                <a:cxn ang="0">
                  <a:pos x="106" y="177"/>
                </a:cxn>
                <a:cxn ang="0">
                  <a:pos x="82" y="171"/>
                </a:cxn>
                <a:cxn ang="0">
                  <a:pos x="63" y="164"/>
                </a:cxn>
                <a:cxn ang="0">
                  <a:pos x="45" y="152"/>
                </a:cxn>
                <a:cxn ang="0">
                  <a:pos x="32" y="143"/>
                </a:cxn>
                <a:cxn ang="0">
                  <a:pos x="19" y="130"/>
                </a:cxn>
                <a:cxn ang="0">
                  <a:pos x="11" y="116"/>
                </a:cxn>
                <a:cxn ang="0">
                  <a:pos x="4" y="101"/>
                </a:cxn>
                <a:cxn ang="0">
                  <a:pos x="2" y="88"/>
                </a:cxn>
                <a:cxn ang="0">
                  <a:pos x="0" y="71"/>
                </a:cxn>
                <a:cxn ang="0">
                  <a:pos x="2" y="57"/>
                </a:cxn>
                <a:cxn ang="0">
                  <a:pos x="5" y="44"/>
                </a:cxn>
                <a:cxn ang="0">
                  <a:pos x="15" y="33"/>
                </a:cxn>
                <a:cxn ang="0">
                  <a:pos x="25" y="21"/>
                </a:cxn>
                <a:cxn ang="0">
                  <a:pos x="38" y="14"/>
                </a:cxn>
                <a:cxn ang="0">
                  <a:pos x="53" y="6"/>
                </a:cxn>
                <a:cxn ang="0">
                  <a:pos x="74" y="6"/>
                </a:cxn>
                <a:cxn ang="0">
                  <a:pos x="74" y="6"/>
                </a:cxn>
              </a:cxnLst>
              <a:rect l="0" t="0" r="r" b="b"/>
              <a:pathLst>
                <a:path w="196" h="177">
                  <a:moveTo>
                    <a:pt x="74" y="6"/>
                  </a:moveTo>
                  <a:lnTo>
                    <a:pt x="89" y="0"/>
                  </a:lnTo>
                  <a:lnTo>
                    <a:pt x="106" y="2"/>
                  </a:lnTo>
                  <a:lnTo>
                    <a:pt x="121" y="6"/>
                  </a:lnTo>
                  <a:lnTo>
                    <a:pt x="139" y="14"/>
                  </a:lnTo>
                  <a:lnTo>
                    <a:pt x="150" y="23"/>
                  </a:lnTo>
                  <a:lnTo>
                    <a:pt x="163" y="35"/>
                  </a:lnTo>
                  <a:lnTo>
                    <a:pt x="173" y="48"/>
                  </a:lnTo>
                  <a:lnTo>
                    <a:pt x="184" y="63"/>
                  </a:lnTo>
                  <a:lnTo>
                    <a:pt x="188" y="76"/>
                  </a:lnTo>
                  <a:lnTo>
                    <a:pt x="194" y="92"/>
                  </a:lnTo>
                  <a:lnTo>
                    <a:pt x="196" y="105"/>
                  </a:lnTo>
                  <a:lnTo>
                    <a:pt x="196" y="120"/>
                  </a:lnTo>
                  <a:lnTo>
                    <a:pt x="190" y="132"/>
                  </a:lnTo>
                  <a:lnTo>
                    <a:pt x="184" y="145"/>
                  </a:lnTo>
                  <a:lnTo>
                    <a:pt x="175" y="154"/>
                  </a:lnTo>
                  <a:lnTo>
                    <a:pt x="163" y="164"/>
                  </a:lnTo>
                  <a:lnTo>
                    <a:pt x="167" y="141"/>
                  </a:lnTo>
                  <a:lnTo>
                    <a:pt x="167" y="124"/>
                  </a:lnTo>
                  <a:lnTo>
                    <a:pt x="160" y="107"/>
                  </a:lnTo>
                  <a:lnTo>
                    <a:pt x="150" y="95"/>
                  </a:lnTo>
                  <a:lnTo>
                    <a:pt x="135" y="82"/>
                  </a:lnTo>
                  <a:lnTo>
                    <a:pt x="121" y="76"/>
                  </a:lnTo>
                  <a:lnTo>
                    <a:pt x="104" y="69"/>
                  </a:lnTo>
                  <a:lnTo>
                    <a:pt x="89" y="69"/>
                  </a:lnTo>
                  <a:lnTo>
                    <a:pt x="72" y="67"/>
                  </a:lnTo>
                  <a:lnTo>
                    <a:pt x="59" y="71"/>
                  </a:lnTo>
                  <a:lnTo>
                    <a:pt x="47" y="75"/>
                  </a:lnTo>
                  <a:lnTo>
                    <a:pt x="42" y="84"/>
                  </a:lnTo>
                  <a:lnTo>
                    <a:pt x="38" y="94"/>
                  </a:lnTo>
                  <a:lnTo>
                    <a:pt x="44" y="109"/>
                  </a:lnTo>
                  <a:lnTo>
                    <a:pt x="55" y="126"/>
                  </a:lnTo>
                  <a:lnTo>
                    <a:pt x="74" y="147"/>
                  </a:lnTo>
                  <a:lnTo>
                    <a:pt x="82" y="151"/>
                  </a:lnTo>
                  <a:lnTo>
                    <a:pt x="91" y="158"/>
                  </a:lnTo>
                  <a:lnTo>
                    <a:pt x="97" y="166"/>
                  </a:lnTo>
                  <a:lnTo>
                    <a:pt x="106" y="177"/>
                  </a:lnTo>
                  <a:lnTo>
                    <a:pt x="82" y="171"/>
                  </a:lnTo>
                  <a:lnTo>
                    <a:pt x="63" y="164"/>
                  </a:lnTo>
                  <a:lnTo>
                    <a:pt x="45" y="152"/>
                  </a:lnTo>
                  <a:lnTo>
                    <a:pt x="32" y="143"/>
                  </a:lnTo>
                  <a:lnTo>
                    <a:pt x="19" y="130"/>
                  </a:lnTo>
                  <a:lnTo>
                    <a:pt x="11" y="116"/>
                  </a:lnTo>
                  <a:lnTo>
                    <a:pt x="4" y="101"/>
                  </a:lnTo>
                  <a:lnTo>
                    <a:pt x="2" y="88"/>
                  </a:lnTo>
                  <a:lnTo>
                    <a:pt x="0" y="71"/>
                  </a:lnTo>
                  <a:lnTo>
                    <a:pt x="2" y="57"/>
                  </a:lnTo>
                  <a:lnTo>
                    <a:pt x="5" y="44"/>
                  </a:lnTo>
                  <a:lnTo>
                    <a:pt x="15" y="33"/>
                  </a:lnTo>
                  <a:lnTo>
                    <a:pt x="25" y="21"/>
                  </a:lnTo>
                  <a:lnTo>
                    <a:pt x="38" y="14"/>
                  </a:lnTo>
                  <a:lnTo>
                    <a:pt x="53" y="6"/>
                  </a:lnTo>
                  <a:lnTo>
                    <a:pt x="74" y="6"/>
                  </a:lnTo>
                  <a:lnTo>
                    <a:pt x="74"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882" name="Freeform 274"/>
            <p:cNvSpPr>
              <a:spLocks/>
            </p:cNvSpPr>
            <p:nvPr/>
          </p:nvSpPr>
          <p:spPr bwMode="auto">
            <a:xfrm>
              <a:off x="4479" y="1469"/>
              <a:ext cx="97" cy="88"/>
            </a:xfrm>
            <a:custGeom>
              <a:avLst/>
              <a:gdLst/>
              <a:ahLst/>
              <a:cxnLst>
                <a:cxn ang="0">
                  <a:pos x="73" y="6"/>
                </a:cxn>
                <a:cxn ang="0">
                  <a:pos x="88" y="0"/>
                </a:cxn>
                <a:cxn ang="0">
                  <a:pos x="105" y="2"/>
                </a:cxn>
                <a:cxn ang="0">
                  <a:pos x="120" y="6"/>
                </a:cxn>
                <a:cxn ang="0">
                  <a:pos x="137" y="13"/>
                </a:cxn>
                <a:cxn ang="0">
                  <a:pos x="149" y="21"/>
                </a:cxn>
                <a:cxn ang="0">
                  <a:pos x="162" y="34"/>
                </a:cxn>
                <a:cxn ang="0">
                  <a:pos x="172" y="46"/>
                </a:cxn>
                <a:cxn ang="0">
                  <a:pos x="183" y="63"/>
                </a:cxn>
                <a:cxn ang="0">
                  <a:pos x="187" y="76"/>
                </a:cxn>
                <a:cxn ang="0">
                  <a:pos x="192" y="91"/>
                </a:cxn>
                <a:cxn ang="0">
                  <a:pos x="194" y="107"/>
                </a:cxn>
                <a:cxn ang="0">
                  <a:pos x="194" y="122"/>
                </a:cxn>
                <a:cxn ang="0">
                  <a:pos x="189" y="133"/>
                </a:cxn>
                <a:cxn ang="0">
                  <a:pos x="183" y="146"/>
                </a:cxn>
                <a:cxn ang="0">
                  <a:pos x="173" y="156"/>
                </a:cxn>
                <a:cxn ang="0">
                  <a:pos x="162" y="165"/>
                </a:cxn>
                <a:cxn ang="0">
                  <a:pos x="168" y="137"/>
                </a:cxn>
                <a:cxn ang="0">
                  <a:pos x="168" y="114"/>
                </a:cxn>
                <a:cxn ang="0">
                  <a:pos x="162" y="95"/>
                </a:cxn>
                <a:cxn ang="0">
                  <a:pos x="153" y="80"/>
                </a:cxn>
                <a:cxn ang="0">
                  <a:pos x="137" y="67"/>
                </a:cxn>
                <a:cxn ang="0">
                  <a:pos x="124" y="61"/>
                </a:cxn>
                <a:cxn ang="0">
                  <a:pos x="107" y="55"/>
                </a:cxn>
                <a:cxn ang="0">
                  <a:pos x="90" y="57"/>
                </a:cxn>
                <a:cxn ang="0">
                  <a:pos x="73" y="57"/>
                </a:cxn>
                <a:cxn ang="0">
                  <a:pos x="57" y="63"/>
                </a:cxn>
                <a:cxn ang="0">
                  <a:pos x="44" y="69"/>
                </a:cxn>
                <a:cxn ang="0">
                  <a:pos x="38" y="82"/>
                </a:cxn>
                <a:cxn ang="0">
                  <a:pos x="35" y="93"/>
                </a:cxn>
                <a:cxn ang="0">
                  <a:pos x="38" y="110"/>
                </a:cxn>
                <a:cxn ang="0">
                  <a:pos x="48" y="127"/>
                </a:cxn>
                <a:cxn ang="0">
                  <a:pos x="67" y="150"/>
                </a:cxn>
                <a:cxn ang="0">
                  <a:pos x="76" y="152"/>
                </a:cxn>
                <a:cxn ang="0">
                  <a:pos x="86" y="158"/>
                </a:cxn>
                <a:cxn ang="0">
                  <a:pos x="96" y="165"/>
                </a:cxn>
                <a:cxn ang="0">
                  <a:pos x="105" y="177"/>
                </a:cxn>
                <a:cxn ang="0">
                  <a:pos x="80" y="171"/>
                </a:cxn>
                <a:cxn ang="0">
                  <a:pos x="61" y="165"/>
                </a:cxn>
                <a:cxn ang="0">
                  <a:pos x="44" y="154"/>
                </a:cxn>
                <a:cxn ang="0">
                  <a:pos x="31" y="145"/>
                </a:cxn>
                <a:cxn ang="0">
                  <a:pos x="18" y="131"/>
                </a:cxn>
                <a:cxn ang="0">
                  <a:pos x="10" y="118"/>
                </a:cxn>
                <a:cxn ang="0">
                  <a:pos x="4" y="103"/>
                </a:cxn>
                <a:cxn ang="0">
                  <a:pos x="2" y="88"/>
                </a:cxn>
                <a:cxn ang="0">
                  <a:pos x="0" y="70"/>
                </a:cxn>
                <a:cxn ang="0">
                  <a:pos x="2" y="57"/>
                </a:cxn>
                <a:cxn ang="0">
                  <a:pos x="6" y="44"/>
                </a:cxn>
                <a:cxn ang="0">
                  <a:pos x="14" y="32"/>
                </a:cxn>
                <a:cxn ang="0">
                  <a:pos x="23" y="21"/>
                </a:cxn>
                <a:cxn ang="0">
                  <a:pos x="37" y="13"/>
                </a:cxn>
                <a:cxn ang="0">
                  <a:pos x="54" y="6"/>
                </a:cxn>
                <a:cxn ang="0">
                  <a:pos x="73" y="6"/>
                </a:cxn>
                <a:cxn ang="0">
                  <a:pos x="73" y="6"/>
                </a:cxn>
              </a:cxnLst>
              <a:rect l="0" t="0" r="r" b="b"/>
              <a:pathLst>
                <a:path w="194" h="177">
                  <a:moveTo>
                    <a:pt x="73" y="6"/>
                  </a:moveTo>
                  <a:lnTo>
                    <a:pt x="88" y="0"/>
                  </a:lnTo>
                  <a:lnTo>
                    <a:pt x="105" y="2"/>
                  </a:lnTo>
                  <a:lnTo>
                    <a:pt x="120" y="6"/>
                  </a:lnTo>
                  <a:lnTo>
                    <a:pt x="137" y="13"/>
                  </a:lnTo>
                  <a:lnTo>
                    <a:pt x="149" y="21"/>
                  </a:lnTo>
                  <a:lnTo>
                    <a:pt x="162" y="34"/>
                  </a:lnTo>
                  <a:lnTo>
                    <a:pt x="172" y="46"/>
                  </a:lnTo>
                  <a:lnTo>
                    <a:pt x="183" y="63"/>
                  </a:lnTo>
                  <a:lnTo>
                    <a:pt x="187" y="76"/>
                  </a:lnTo>
                  <a:lnTo>
                    <a:pt x="192" y="91"/>
                  </a:lnTo>
                  <a:lnTo>
                    <a:pt x="194" y="107"/>
                  </a:lnTo>
                  <a:lnTo>
                    <a:pt x="194" y="122"/>
                  </a:lnTo>
                  <a:lnTo>
                    <a:pt x="189" y="133"/>
                  </a:lnTo>
                  <a:lnTo>
                    <a:pt x="183" y="146"/>
                  </a:lnTo>
                  <a:lnTo>
                    <a:pt x="173" y="156"/>
                  </a:lnTo>
                  <a:lnTo>
                    <a:pt x="162" y="165"/>
                  </a:lnTo>
                  <a:lnTo>
                    <a:pt x="168" y="137"/>
                  </a:lnTo>
                  <a:lnTo>
                    <a:pt x="168" y="114"/>
                  </a:lnTo>
                  <a:lnTo>
                    <a:pt x="162" y="95"/>
                  </a:lnTo>
                  <a:lnTo>
                    <a:pt x="153" y="80"/>
                  </a:lnTo>
                  <a:lnTo>
                    <a:pt x="137" y="67"/>
                  </a:lnTo>
                  <a:lnTo>
                    <a:pt x="124" y="61"/>
                  </a:lnTo>
                  <a:lnTo>
                    <a:pt x="107" y="55"/>
                  </a:lnTo>
                  <a:lnTo>
                    <a:pt x="90" y="57"/>
                  </a:lnTo>
                  <a:lnTo>
                    <a:pt x="73" y="57"/>
                  </a:lnTo>
                  <a:lnTo>
                    <a:pt x="57" y="63"/>
                  </a:lnTo>
                  <a:lnTo>
                    <a:pt x="44" y="69"/>
                  </a:lnTo>
                  <a:lnTo>
                    <a:pt x="38" y="82"/>
                  </a:lnTo>
                  <a:lnTo>
                    <a:pt x="35" y="93"/>
                  </a:lnTo>
                  <a:lnTo>
                    <a:pt x="38" y="110"/>
                  </a:lnTo>
                  <a:lnTo>
                    <a:pt x="48" y="127"/>
                  </a:lnTo>
                  <a:lnTo>
                    <a:pt x="67" y="150"/>
                  </a:lnTo>
                  <a:lnTo>
                    <a:pt x="76" y="152"/>
                  </a:lnTo>
                  <a:lnTo>
                    <a:pt x="86" y="158"/>
                  </a:lnTo>
                  <a:lnTo>
                    <a:pt x="96" y="165"/>
                  </a:lnTo>
                  <a:lnTo>
                    <a:pt x="105" y="177"/>
                  </a:lnTo>
                  <a:lnTo>
                    <a:pt x="80" y="171"/>
                  </a:lnTo>
                  <a:lnTo>
                    <a:pt x="61" y="165"/>
                  </a:lnTo>
                  <a:lnTo>
                    <a:pt x="44" y="154"/>
                  </a:lnTo>
                  <a:lnTo>
                    <a:pt x="31" y="145"/>
                  </a:lnTo>
                  <a:lnTo>
                    <a:pt x="18" y="131"/>
                  </a:lnTo>
                  <a:lnTo>
                    <a:pt x="10" y="118"/>
                  </a:lnTo>
                  <a:lnTo>
                    <a:pt x="4" y="103"/>
                  </a:lnTo>
                  <a:lnTo>
                    <a:pt x="2" y="88"/>
                  </a:lnTo>
                  <a:lnTo>
                    <a:pt x="0" y="70"/>
                  </a:lnTo>
                  <a:lnTo>
                    <a:pt x="2" y="57"/>
                  </a:lnTo>
                  <a:lnTo>
                    <a:pt x="6" y="44"/>
                  </a:lnTo>
                  <a:lnTo>
                    <a:pt x="14" y="32"/>
                  </a:lnTo>
                  <a:lnTo>
                    <a:pt x="23" y="21"/>
                  </a:lnTo>
                  <a:lnTo>
                    <a:pt x="37" y="13"/>
                  </a:lnTo>
                  <a:lnTo>
                    <a:pt x="54" y="6"/>
                  </a:lnTo>
                  <a:lnTo>
                    <a:pt x="73" y="6"/>
                  </a:lnTo>
                  <a:lnTo>
                    <a:pt x="73"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883" name="Freeform 275"/>
            <p:cNvSpPr>
              <a:spLocks/>
            </p:cNvSpPr>
            <p:nvPr/>
          </p:nvSpPr>
          <p:spPr bwMode="auto">
            <a:xfrm>
              <a:off x="4527" y="1372"/>
              <a:ext cx="94" cy="88"/>
            </a:xfrm>
            <a:custGeom>
              <a:avLst/>
              <a:gdLst/>
              <a:ahLst/>
              <a:cxnLst>
                <a:cxn ang="0">
                  <a:pos x="71" y="4"/>
                </a:cxn>
                <a:cxn ang="0">
                  <a:pos x="86" y="0"/>
                </a:cxn>
                <a:cxn ang="0">
                  <a:pos x="103" y="2"/>
                </a:cxn>
                <a:cxn ang="0">
                  <a:pos x="120" y="4"/>
                </a:cxn>
                <a:cxn ang="0">
                  <a:pos x="137" y="12"/>
                </a:cxn>
                <a:cxn ang="0">
                  <a:pos x="149" y="19"/>
                </a:cxn>
                <a:cxn ang="0">
                  <a:pos x="162" y="33"/>
                </a:cxn>
                <a:cxn ang="0">
                  <a:pos x="173" y="44"/>
                </a:cxn>
                <a:cxn ang="0">
                  <a:pos x="183" y="59"/>
                </a:cxn>
                <a:cxn ang="0">
                  <a:pos x="187" y="72"/>
                </a:cxn>
                <a:cxn ang="0">
                  <a:pos x="189" y="88"/>
                </a:cxn>
                <a:cxn ang="0">
                  <a:pos x="187" y="103"/>
                </a:cxn>
                <a:cxn ang="0">
                  <a:pos x="185" y="118"/>
                </a:cxn>
                <a:cxn ang="0">
                  <a:pos x="175" y="131"/>
                </a:cxn>
                <a:cxn ang="0">
                  <a:pos x="164" y="147"/>
                </a:cxn>
                <a:cxn ang="0">
                  <a:pos x="147" y="160"/>
                </a:cxn>
                <a:cxn ang="0">
                  <a:pos x="128" y="173"/>
                </a:cxn>
                <a:cxn ang="0">
                  <a:pos x="135" y="147"/>
                </a:cxn>
                <a:cxn ang="0">
                  <a:pos x="137" y="126"/>
                </a:cxn>
                <a:cxn ang="0">
                  <a:pos x="134" y="107"/>
                </a:cxn>
                <a:cxn ang="0">
                  <a:pos x="128" y="93"/>
                </a:cxn>
                <a:cxn ang="0">
                  <a:pos x="114" y="80"/>
                </a:cxn>
                <a:cxn ang="0">
                  <a:pos x="103" y="72"/>
                </a:cxn>
                <a:cxn ang="0">
                  <a:pos x="88" y="67"/>
                </a:cxn>
                <a:cxn ang="0">
                  <a:pos x="75" y="67"/>
                </a:cxn>
                <a:cxn ang="0">
                  <a:pos x="59" y="65"/>
                </a:cxn>
                <a:cxn ang="0">
                  <a:pos x="46" y="71"/>
                </a:cxn>
                <a:cxn ang="0">
                  <a:pos x="35" y="74"/>
                </a:cxn>
                <a:cxn ang="0">
                  <a:pos x="31" y="86"/>
                </a:cxn>
                <a:cxn ang="0">
                  <a:pos x="29" y="97"/>
                </a:cxn>
                <a:cxn ang="0">
                  <a:pos x="33" y="112"/>
                </a:cxn>
                <a:cxn ang="0">
                  <a:pos x="44" y="129"/>
                </a:cxn>
                <a:cxn ang="0">
                  <a:pos x="63" y="152"/>
                </a:cxn>
                <a:cxn ang="0">
                  <a:pos x="73" y="154"/>
                </a:cxn>
                <a:cxn ang="0">
                  <a:pos x="84" y="160"/>
                </a:cxn>
                <a:cxn ang="0">
                  <a:pos x="94" y="164"/>
                </a:cxn>
                <a:cxn ang="0">
                  <a:pos x="105" y="175"/>
                </a:cxn>
                <a:cxn ang="0">
                  <a:pos x="80" y="169"/>
                </a:cxn>
                <a:cxn ang="0">
                  <a:pos x="61" y="164"/>
                </a:cxn>
                <a:cxn ang="0">
                  <a:pos x="44" y="152"/>
                </a:cxn>
                <a:cxn ang="0">
                  <a:pos x="31" y="143"/>
                </a:cxn>
                <a:cxn ang="0">
                  <a:pos x="18" y="129"/>
                </a:cxn>
                <a:cxn ang="0">
                  <a:pos x="10" y="116"/>
                </a:cxn>
                <a:cxn ang="0">
                  <a:pos x="4" y="101"/>
                </a:cxn>
                <a:cxn ang="0">
                  <a:pos x="2" y="86"/>
                </a:cxn>
                <a:cxn ang="0">
                  <a:pos x="0" y="69"/>
                </a:cxn>
                <a:cxn ang="0">
                  <a:pos x="2" y="55"/>
                </a:cxn>
                <a:cxn ang="0">
                  <a:pos x="6" y="42"/>
                </a:cxn>
                <a:cxn ang="0">
                  <a:pos x="14" y="31"/>
                </a:cxn>
                <a:cxn ang="0">
                  <a:pos x="23" y="19"/>
                </a:cxn>
                <a:cxn ang="0">
                  <a:pos x="37" y="12"/>
                </a:cxn>
                <a:cxn ang="0">
                  <a:pos x="52" y="4"/>
                </a:cxn>
                <a:cxn ang="0">
                  <a:pos x="71" y="4"/>
                </a:cxn>
                <a:cxn ang="0">
                  <a:pos x="71" y="4"/>
                </a:cxn>
              </a:cxnLst>
              <a:rect l="0" t="0" r="r" b="b"/>
              <a:pathLst>
                <a:path w="189" h="175">
                  <a:moveTo>
                    <a:pt x="71" y="4"/>
                  </a:moveTo>
                  <a:lnTo>
                    <a:pt x="86" y="0"/>
                  </a:lnTo>
                  <a:lnTo>
                    <a:pt x="103" y="2"/>
                  </a:lnTo>
                  <a:lnTo>
                    <a:pt x="120" y="4"/>
                  </a:lnTo>
                  <a:lnTo>
                    <a:pt x="137" y="12"/>
                  </a:lnTo>
                  <a:lnTo>
                    <a:pt x="149" y="19"/>
                  </a:lnTo>
                  <a:lnTo>
                    <a:pt x="162" y="33"/>
                  </a:lnTo>
                  <a:lnTo>
                    <a:pt x="173" y="44"/>
                  </a:lnTo>
                  <a:lnTo>
                    <a:pt x="183" y="59"/>
                  </a:lnTo>
                  <a:lnTo>
                    <a:pt x="187" y="72"/>
                  </a:lnTo>
                  <a:lnTo>
                    <a:pt x="189" y="88"/>
                  </a:lnTo>
                  <a:lnTo>
                    <a:pt x="187" y="103"/>
                  </a:lnTo>
                  <a:lnTo>
                    <a:pt x="185" y="118"/>
                  </a:lnTo>
                  <a:lnTo>
                    <a:pt x="175" y="131"/>
                  </a:lnTo>
                  <a:lnTo>
                    <a:pt x="164" y="147"/>
                  </a:lnTo>
                  <a:lnTo>
                    <a:pt x="147" y="160"/>
                  </a:lnTo>
                  <a:lnTo>
                    <a:pt x="128" y="173"/>
                  </a:lnTo>
                  <a:lnTo>
                    <a:pt x="135" y="147"/>
                  </a:lnTo>
                  <a:lnTo>
                    <a:pt x="137" y="126"/>
                  </a:lnTo>
                  <a:lnTo>
                    <a:pt x="134" y="107"/>
                  </a:lnTo>
                  <a:lnTo>
                    <a:pt x="128" y="93"/>
                  </a:lnTo>
                  <a:lnTo>
                    <a:pt x="114" y="80"/>
                  </a:lnTo>
                  <a:lnTo>
                    <a:pt x="103" y="72"/>
                  </a:lnTo>
                  <a:lnTo>
                    <a:pt x="88" y="67"/>
                  </a:lnTo>
                  <a:lnTo>
                    <a:pt x="75" y="67"/>
                  </a:lnTo>
                  <a:lnTo>
                    <a:pt x="59" y="65"/>
                  </a:lnTo>
                  <a:lnTo>
                    <a:pt x="46" y="71"/>
                  </a:lnTo>
                  <a:lnTo>
                    <a:pt x="35" y="74"/>
                  </a:lnTo>
                  <a:lnTo>
                    <a:pt x="31" y="86"/>
                  </a:lnTo>
                  <a:lnTo>
                    <a:pt x="29" y="97"/>
                  </a:lnTo>
                  <a:lnTo>
                    <a:pt x="33" y="112"/>
                  </a:lnTo>
                  <a:lnTo>
                    <a:pt x="44" y="129"/>
                  </a:lnTo>
                  <a:lnTo>
                    <a:pt x="63" y="152"/>
                  </a:lnTo>
                  <a:lnTo>
                    <a:pt x="73" y="154"/>
                  </a:lnTo>
                  <a:lnTo>
                    <a:pt x="84" y="160"/>
                  </a:lnTo>
                  <a:lnTo>
                    <a:pt x="94" y="164"/>
                  </a:lnTo>
                  <a:lnTo>
                    <a:pt x="105" y="175"/>
                  </a:lnTo>
                  <a:lnTo>
                    <a:pt x="80" y="169"/>
                  </a:lnTo>
                  <a:lnTo>
                    <a:pt x="61" y="164"/>
                  </a:lnTo>
                  <a:lnTo>
                    <a:pt x="44" y="152"/>
                  </a:lnTo>
                  <a:lnTo>
                    <a:pt x="31" y="143"/>
                  </a:lnTo>
                  <a:lnTo>
                    <a:pt x="18" y="129"/>
                  </a:lnTo>
                  <a:lnTo>
                    <a:pt x="10" y="116"/>
                  </a:lnTo>
                  <a:lnTo>
                    <a:pt x="4" y="101"/>
                  </a:lnTo>
                  <a:lnTo>
                    <a:pt x="2" y="86"/>
                  </a:lnTo>
                  <a:lnTo>
                    <a:pt x="0" y="69"/>
                  </a:lnTo>
                  <a:lnTo>
                    <a:pt x="2" y="55"/>
                  </a:lnTo>
                  <a:lnTo>
                    <a:pt x="6" y="42"/>
                  </a:lnTo>
                  <a:lnTo>
                    <a:pt x="14" y="31"/>
                  </a:lnTo>
                  <a:lnTo>
                    <a:pt x="23" y="19"/>
                  </a:lnTo>
                  <a:lnTo>
                    <a:pt x="37" y="12"/>
                  </a:lnTo>
                  <a:lnTo>
                    <a:pt x="52" y="4"/>
                  </a:lnTo>
                  <a:lnTo>
                    <a:pt x="71" y="4"/>
                  </a:lnTo>
                  <a:lnTo>
                    <a:pt x="71"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884" name="Freeform 276"/>
            <p:cNvSpPr>
              <a:spLocks/>
            </p:cNvSpPr>
            <p:nvPr/>
          </p:nvSpPr>
          <p:spPr bwMode="auto">
            <a:xfrm>
              <a:off x="4619" y="1326"/>
              <a:ext cx="96" cy="83"/>
            </a:xfrm>
            <a:custGeom>
              <a:avLst/>
              <a:gdLst/>
              <a:ahLst/>
              <a:cxnLst>
                <a:cxn ang="0">
                  <a:pos x="66" y="2"/>
                </a:cxn>
                <a:cxn ang="0">
                  <a:pos x="83" y="0"/>
                </a:cxn>
                <a:cxn ang="0">
                  <a:pos x="103" y="0"/>
                </a:cxn>
                <a:cxn ang="0">
                  <a:pos x="120" y="4"/>
                </a:cxn>
                <a:cxn ang="0">
                  <a:pos x="137" y="11"/>
                </a:cxn>
                <a:cxn ang="0">
                  <a:pos x="150" y="19"/>
                </a:cxn>
                <a:cxn ang="0">
                  <a:pos x="163" y="30"/>
                </a:cxn>
                <a:cxn ang="0">
                  <a:pos x="175" y="42"/>
                </a:cxn>
                <a:cxn ang="0">
                  <a:pos x="184" y="57"/>
                </a:cxn>
                <a:cxn ang="0">
                  <a:pos x="188" y="69"/>
                </a:cxn>
                <a:cxn ang="0">
                  <a:pos x="192" y="84"/>
                </a:cxn>
                <a:cxn ang="0">
                  <a:pos x="192" y="99"/>
                </a:cxn>
                <a:cxn ang="0">
                  <a:pos x="190" y="114"/>
                </a:cxn>
                <a:cxn ang="0">
                  <a:pos x="180" y="127"/>
                </a:cxn>
                <a:cxn ang="0">
                  <a:pos x="169" y="141"/>
                </a:cxn>
                <a:cxn ang="0">
                  <a:pos x="152" y="154"/>
                </a:cxn>
                <a:cxn ang="0">
                  <a:pos x="133" y="167"/>
                </a:cxn>
                <a:cxn ang="0">
                  <a:pos x="141" y="141"/>
                </a:cxn>
                <a:cxn ang="0">
                  <a:pos x="142" y="120"/>
                </a:cxn>
                <a:cxn ang="0">
                  <a:pos x="137" y="101"/>
                </a:cxn>
                <a:cxn ang="0">
                  <a:pos x="131" y="86"/>
                </a:cxn>
                <a:cxn ang="0">
                  <a:pos x="120" y="72"/>
                </a:cxn>
                <a:cxn ang="0">
                  <a:pos x="108" y="65"/>
                </a:cxn>
                <a:cxn ang="0">
                  <a:pos x="93" y="59"/>
                </a:cxn>
                <a:cxn ang="0">
                  <a:pos x="80" y="59"/>
                </a:cxn>
                <a:cxn ang="0">
                  <a:pos x="63" y="57"/>
                </a:cxn>
                <a:cxn ang="0">
                  <a:pos x="51" y="63"/>
                </a:cxn>
                <a:cxn ang="0">
                  <a:pos x="40" y="69"/>
                </a:cxn>
                <a:cxn ang="0">
                  <a:pos x="36" y="80"/>
                </a:cxn>
                <a:cxn ang="0">
                  <a:pos x="32" y="89"/>
                </a:cxn>
                <a:cxn ang="0">
                  <a:pos x="36" y="107"/>
                </a:cxn>
                <a:cxn ang="0">
                  <a:pos x="47" y="124"/>
                </a:cxn>
                <a:cxn ang="0">
                  <a:pos x="66" y="146"/>
                </a:cxn>
                <a:cxn ang="0">
                  <a:pos x="78" y="146"/>
                </a:cxn>
                <a:cxn ang="0">
                  <a:pos x="89" y="150"/>
                </a:cxn>
                <a:cxn ang="0">
                  <a:pos x="101" y="156"/>
                </a:cxn>
                <a:cxn ang="0">
                  <a:pos x="112" y="167"/>
                </a:cxn>
                <a:cxn ang="0">
                  <a:pos x="87" y="162"/>
                </a:cxn>
                <a:cxn ang="0">
                  <a:pos x="68" y="156"/>
                </a:cxn>
                <a:cxn ang="0">
                  <a:pos x="49" y="146"/>
                </a:cxn>
                <a:cxn ang="0">
                  <a:pos x="36" y="137"/>
                </a:cxn>
                <a:cxn ang="0">
                  <a:pos x="23" y="124"/>
                </a:cxn>
                <a:cxn ang="0">
                  <a:pos x="13" y="112"/>
                </a:cxn>
                <a:cxn ang="0">
                  <a:pos x="7" y="99"/>
                </a:cxn>
                <a:cxn ang="0">
                  <a:pos x="4" y="86"/>
                </a:cxn>
                <a:cxn ang="0">
                  <a:pos x="0" y="70"/>
                </a:cxn>
                <a:cxn ang="0">
                  <a:pos x="2" y="57"/>
                </a:cxn>
                <a:cxn ang="0">
                  <a:pos x="4" y="44"/>
                </a:cxn>
                <a:cxn ang="0">
                  <a:pos x="11" y="32"/>
                </a:cxn>
                <a:cxn ang="0">
                  <a:pos x="19" y="21"/>
                </a:cxn>
                <a:cxn ang="0">
                  <a:pos x="32" y="11"/>
                </a:cxn>
                <a:cxn ang="0">
                  <a:pos x="47" y="6"/>
                </a:cxn>
                <a:cxn ang="0">
                  <a:pos x="66" y="2"/>
                </a:cxn>
                <a:cxn ang="0">
                  <a:pos x="66" y="2"/>
                </a:cxn>
              </a:cxnLst>
              <a:rect l="0" t="0" r="r" b="b"/>
              <a:pathLst>
                <a:path w="192" h="167">
                  <a:moveTo>
                    <a:pt x="66" y="2"/>
                  </a:moveTo>
                  <a:lnTo>
                    <a:pt x="83" y="0"/>
                  </a:lnTo>
                  <a:lnTo>
                    <a:pt x="103" y="0"/>
                  </a:lnTo>
                  <a:lnTo>
                    <a:pt x="120" y="4"/>
                  </a:lnTo>
                  <a:lnTo>
                    <a:pt x="137" y="11"/>
                  </a:lnTo>
                  <a:lnTo>
                    <a:pt x="150" y="19"/>
                  </a:lnTo>
                  <a:lnTo>
                    <a:pt x="163" y="30"/>
                  </a:lnTo>
                  <a:lnTo>
                    <a:pt x="175" y="42"/>
                  </a:lnTo>
                  <a:lnTo>
                    <a:pt x="184" y="57"/>
                  </a:lnTo>
                  <a:lnTo>
                    <a:pt x="188" y="69"/>
                  </a:lnTo>
                  <a:lnTo>
                    <a:pt x="192" y="84"/>
                  </a:lnTo>
                  <a:lnTo>
                    <a:pt x="192" y="99"/>
                  </a:lnTo>
                  <a:lnTo>
                    <a:pt x="190" y="114"/>
                  </a:lnTo>
                  <a:lnTo>
                    <a:pt x="180" y="127"/>
                  </a:lnTo>
                  <a:lnTo>
                    <a:pt x="169" y="141"/>
                  </a:lnTo>
                  <a:lnTo>
                    <a:pt x="152" y="154"/>
                  </a:lnTo>
                  <a:lnTo>
                    <a:pt x="133" y="167"/>
                  </a:lnTo>
                  <a:lnTo>
                    <a:pt x="141" y="141"/>
                  </a:lnTo>
                  <a:lnTo>
                    <a:pt x="142" y="120"/>
                  </a:lnTo>
                  <a:lnTo>
                    <a:pt x="137" y="101"/>
                  </a:lnTo>
                  <a:lnTo>
                    <a:pt x="131" y="86"/>
                  </a:lnTo>
                  <a:lnTo>
                    <a:pt x="120" y="72"/>
                  </a:lnTo>
                  <a:lnTo>
                    <a:pt x="108" y="65"/>
                  </a:lnTo>
                  <a:lnTo>
                    <a:pt x="93" y="59"/>
                  </a:lnTo>
                  <a:lnTo>
                    <a:pt x="80" y="59"/>
                  </a:lnTo>
                  <a:lnTo>
                    <a:pt x="63" y="57"/>
                  </a:lnTo>
                  <a:lnTo>
                    <a:pt x="51" y="63"/>
                  </a:lnTo>
                  <a:lnTo>
                    <a:pt x="40" y="69"/>
                  </a:lnTo>
                  <a:lnTo>
                    <a:pt x="36" y="80"/>
                  </a:lnTo>
                  <a:lnTo>
                    <a:pt x="32" y="89"/>
                  </a:lnTo>
                  <a:lnTo>
                    <a:pt x="36" y="107"/>
                  </a:lnTo>
                  <a:lnTo>
                    <a:pt x="47" y="124"/>
                  </a:lnTo>
                  <a:lnTo>
                    <a:pt x="66" y="146"/>
                  </a:lnTo>
                  <a:lnTo>
                    <a:pt x="78" y="146"/>
                  </a:lnTo>
                  <a:lnTo>
                    <a:pt x="89" y="150"/>
                  </a:lnTo>
                  <a:lnTo>
                    <a:pt x="101" y="156"/>
                  </a:lnTo>
                  <a:lnTo>
                    <a:pt x="112" y="167"/>
                  </a:lnTo>
                  <a:lnTo>
                    <a:pt x="87" y="162"/>
                  </a:lnTo>
                  <a:lnTo>
                    <a:pt x="68" y="156"/>
                  </a:lnTo>
                  <a:lnTo>
                    <a:pt x="49" y="146"/>
                  </a:lnTo>
                  <a:lnTo>
                    <a:pt x="36" y="137"/>
                  </a:lnTo>
                  <a:lnTo>
                    <a:pt x="23" y="124"/>
                  </a:lnTo>
                  <a:lnTo>
                    <a:pt x="13" y="112"/>
                  </a:lnTo>
                  <a:lnTo>
                    <a:pt x="7" y="99"/>
                  </a:lnTo>
                  <a:lnTo>
                    <a:pt x="4" y="86"/>
                  </a:lnTo>
                  <a:lnTo>
                    <a:pt x="0" y="70"/>
                  </a:lnTo>
                  <a:lnTo>
                    <a:pt x="2" y="57"/>
                  </a:lnTo>
                  <a:lnTo>
                    <a:pt x="4" y="44"/>
                  </a:lnTo>
                  <a:lnTo>
                    <a:pt x="11" y="32"/>
                  </a:lnTo>
                  <a:lnTo>
                    <a:pt x="19" y="21"/>
                  </a:lnTo>
                  <a:lnTo>
                    <a:pt x="32" y="11"/>
                  </a:lnTo>
                  <a:lnTo>
                    <a:pt x="47" y="6"/>
                  </a:lnTo>
                  <a:lnTo>
                    <a:pt x="66" y="2"/>
                  </a:lnTo>
                  <a:lnTo>
                    <a:pt x="66"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885" name="Freeform 277"/>
            <p:cNvSpPr>
              <a:spLocks/>
            </p:cNvSpPr>
            <p:nvPr/>
          </p:nvSpPr>
          <p:spPr bwMode="auto">
            <a:xfrm>
              <a:off x="4734" y="1337"/>
              <a:ext cx="93" cy="86"/>
            </a:xfrm>
            <a:custGeom>
              <a:avLst/>
              <a:gdLst/>
              <a:ahLst/>
              <a:cxnLst>
                <a:cxn ang="0">
                  <a:pos x="70" y="2"/>
                </a:cxn>
                <a:cxn ang="0">
                  <a:pos x="87" y="0"/>
                </a:cxn>
                <a:cxn ang="0">
                  <a:pos x="105" y="2"/>
                </a:cxn>
                <a:cxn ang="0">
                  <a:pos x="120" y="6"/>
                </a:cxn>
                <a:cxn ang="0">
                  <a:pos x="137" y="13"/>
                </a:cxn>
                <a:cxn ang="0">
                  <a:pos x="148" y="21"/>
                </a:cxn>
                <a:cxn ang="0">
                  <a:pos x="162" y="34"/>
                </a:cxn>
                <a:cxn ang="0">
                  <a:pos x="171" y="46"/>
                </a:cxn>
                <a:cxn ang="0">
                  <a:pos x="181" y="61"/>
                </a:cxn>
                <a:cxn ang="0">
                  <a:pos x="184" y="74"/>
                </a:cxn>
                <a:cxn ang="0">
                  <a:pos x="186" y="89"/>
                </a:cxn>
                <a:cxn ang="0">
                  <a:pos x="184" y="104"/>
                </a:cxn>
                <a:cxn ang="0">
                  <a:pos x="183" y="120"/>
                </a:cxn>
                <a:cxn ang="0">
                  <a:pos x="173" y="133"/>
                </a:cxn>
                <a:cxn ang="0">
                  <a:pos x="162" y="148"/>
                </a:cxn>
                <a:cxn ang="0">
                  <a:pos x="145" y="160"/>
                </a:cxn>
                <a:cxn ang="0">
                  <a:pos x="125" y="173"/>
                </a:cxn>
                <a:cxn ang="0">
                  <a:pos x="133" y="146"/>
                </a:cxn>
                <a:cxn ang="0">
                  <a:pos x="135" y="123"/>
                </a:cxn>
                <a:cxn ang="0">
                  <a:pos x="129" y="104"/>
                </a:cxn>
                <a:cxn ang="0">
                  <a:pos x="124" y="89"/>
                </a:cxn>
                <a:cxn ang="0">
                  <a:pos x="112" y="76"/>
                </a:cxn>
                <a:cxn ang="0">
                  <a:pos x="101" y="66"/>
                </a:cxn>
                <a:cxn ang="0">
                  <a:pos x="86" y="61"/>
                </a:cxn>
                <a:cxn ang="0">
                  <a:pos x="72" y="59"/>
                </a:cxn>
                <a:cxn ang="0">
                  <a:pos x="57" y="57"/>
                </a:cxn>
                <a:cxn ang="0">
                  <a:pos x="46" y="61"/>
                </a:cxn>
                <a:cxn ang="0">
                  <a:pos x="34" y="66"/>
                </a:cxn>
                <a:cxn ang="0">
                  <a:pos x="30" y="76"/>
                </a:cxn>
                <a:cxn ang="0">
                  <a:pos x="27" y="85"/>
                </a:cxn>
                <a:cxn ang="0">
                  <a:pos x="32" y="103"/>
                </a:cxn>
                <a:cxn ang="0">
                  <a:pos x="42" y="118"/>
                </a:cxn>
                <a:cxn ang="0">
                  <a:pos x="61" y="141"/>
                </a:cxn>
                <a:cxn ang="0">
                  <a:pos x="72" y="142"/>
                </a:cxn>
                <a:cxn ang="0">
                  <a:pos x="86" y="146"/>
                </a:cxn>
                <a:cxn ang="0">
                  <a:pos x="95" y="150"/>
                </a:cxn>
                <a:cxn ang="0">
                  <a:pos x="106" y="161"/>
                </a:cxn>
                <a:cxn ang="0">
                  <a:pos x="82" y="156"/>
                </a:cxn>
                <a:cxn ang="0">
                  <a:pos x="63" y="150"/>
                </a:cxn>
                <a:cxn ang="0">
                  <a:pos x="46" y="142"/>
                </a:cxn>
                <a:cxn ang="0">
                  <a:pos x="32" y="133"/>
                </a:cxn>
                <a:cxn ang="0">
                  <a:pos x="19" y="120"/>
                </a:cxn>
                <a:cxn ang="0">
                  <a:pos x="11" y="108"/>
                </a:cxn>
                <a:cxn ang="0">
                  <a:pos x="4" y="95"/>
                </a:cxn>
                <a:cxn ang="0">
                  <a:pos x="2" y="84"/>
                </a:cxn>
                <a:cxn ang="0">
                  <a:pos x="0" y="68"/>
                </a:cxn>
                <a:cxn ang="0">
                  <a:pos x="2" y="55"/>
                </a:cxn>
                <a:cxn ang="0">
                  <a:pos x="6" y="42"/>
                </a:cxn>
                <a:cxn ang="0">
                  <a:pos x="13" y="30"/>
                </a:cxn>
                <a:cxn ang="0">
                  <a:pos x="23" y="19"/>
                </a:cxn>
                <a:cxn ang="0">
                  <a:pos x="36" y="11"/>
                </a:cxn>
                <a:cxn ang="0">
                  <a:pos x="51" y="4"/>
                </a:cxn>
                <a:cxn ang="0">
                  <a:pos x="70" y="2"/>
                </a:cxn>
                <a:cxn ang="0">
                  <a:pos x="70" y="2"/>
                </a:cxn>
              </a:cxnLst>
              <a:rect l="0" t="0" r="r" b="b"/>
              <a:pathLst>
                <a:path w="186" h="173">
                  <a:moveTo>
                    <a:pt x="70" y="2"/>
                  </a:moveTo>
                  <a:lnTo>
                    <a:pt x="87" y="0"/>
                  </a:lnTo>
                  <a:lnTo>
                    <a:pt x="105" y="2"/>
                  </a:lnTo>
                  <a:lnTo>
                    <a:pt x="120" y="6"/>
                  </a:lnTo>
                  <a:lnTo>
                    <a:pt x="137" y="13"/>
                  </a:lnTo>
                  <a:lnTo>
                    <a:pt x="148" y="21"/>
                  </a:lnTo>
                  <a:lnTo>
                    <a:pt x="162" y="34"/>
                  </a:lnTo>
                  <a:lnTo>
                    <a:pt x="171" y="46"/>
                  </a:lnTo>
                  <a:lnTo>
                    <a:pt x="181" y="61"/>
                  </a:lnTo>
                  <a:lnTo>
                    <a:pt x="184" y="74"/>
                  </a:lnTo>
                  <a:lnTo>
                    <a:pt x="186" y="89"/>
                  </a:lnTo>
                  <a:lnTo>
                    <a:pt x="184" y="104"/>
                  </a:lnTo>
                  <a:lnTo>
                    <a:pt x="183" y="120"/>
                  </a:lnTo>
                  <a:lnTo>
                    <a:pt x="173" y="133"/>
                  </a:lnTo>
                  <a:lnTo>
                    <a:pt x="162" y="148"/>
                  </a:lnTo>
                  <a:lnTo>
                    <a:pt x="145" y="160"/>
                  </a:lnTo>
                  <a:lnTo>
                    <a:pt x="125" y="173"/>
                  </a:lnTo>
                  <a:lnTo>
                    <a:pt x="133" y="146"/>
                  </a:lnTo>
                  <a:lnTo>
                    <a:pt x="135" y="123"/>
                  </a:lnTo>
                  <a:lnTo>
                    <a:pt x="129" y="104"/>
                  </a:lnTo>
                  <a:lnTo>
                    <a:pt x="124" y="89"/>
                  </a:lnTo>
                  <a:lnTo>
                    <a:pt x="112" y="76"/>
                  </a:lnTo>
                  <a:lnTo>
                    <a:pt x="101" y="66"/>
                  </a:lnTo>
                  <a:lnTo>
                    <a:pt x="86" y="61"/>
                  </a:lnTo>
                  <a:lnTo>
                    <a:pt x="72" y="59"/>
                  </a:lnTo>
                  <a:lnTo>
                    <a:pt x="57" y="57"/>
                  </a:lnTo>
                  <a:lnTo>
                    <a:pt x="46" y="61"/>
                  </a:lnTo>
                  <a:lnTo>
                    <a:pt x="34" y="66"/>
                  </a:lnTo>
                  <a:lnTo>
                    <a:pt x="30" y="76"/>
                  </a:lnTo>
                  <a:lnTo>
                    <a:pt x="27" y="85"/>
                  </a:lnTo>
                  <a:lnTo>
                    <a:pt x="32" y="103"/>
                  </a:lnTo>
                  <a:lnTo>
                    <a:pt x="42" y="118"/>
                  </a:lnTo>
                  <a:lnTo>
                    <a:pt x="61" y="141"/>
                  </a:lnTo>
                  <a:lnTo>
                    <a:pt x="72" y="142"/>
                  </a:lnTo>
                  <a:lnTo>
                    <a:pt x="86" y="146"/>
                  </a:lnTo>
                  <a:lnTo>
                    <a:pt x="95" y="150"/>
                  </a:lnTo>
                  <a:lnTo>
                    <a:pt x="106" y="161"/>
                  </a:lnTo>
                  <a:lnTo>
                    <a:pt x="82" y="156"/>
                  </a:lnTo>
                  <a:lnTo>
                    <a:pt x="63" y="150"/>
                  </a:lnTo>
                  <a:lnTo>
                    <a:pt x="46" y="142"/>
                  </a:lnTo>
                  <a:lnTo>
                    <a:pt x="32" y="133"/>
                  </a:lnTo>
                  <a:lnTo>
                    <a:pt x="19" y="120"/>
                  </a:lnTo>
                  <a:lnTo>
                    <a:pt x="11" y="108"/>
                  </a:lnTo>
                  <a:lnTo>
                    <a:pt x="4" y="95"/>
                  </a:lnTo>
                  <a:lnTo>
                    <a:pt x="2" y="84"/>
                  </a:lnTo>
                  <a:lnTo>
                    <a:pt x="0" y="68"/>
                  </a:lnTo>
                  <a:lnTo>
                    <a:pt x="2" y="55"/>
                  </a:lnTo>
                  <a:lnTo>
                    <a:pt x="6" y="42"/>
                  </a:lnTo>
                  <a:lnTo>
                    <a:pt x="13" y="30"/>
                  </a:lnTo>
                  <a:lnTo>
                    <a:pt x="23" y="19"/>
                  </a:lnTo>
                  <a:lnTo>
                    <a:pt x="36" y="11"/>
                  </a:lnTo>
                  <a:lnTo>
                    <a:pt x="51" y="4"/>
                  </a:lnTo>
                  <a:lnTo>
                    <a:pt x="70" y="2"/>
                  </a:lnTo>
                  <a:lnTo>
                    <a:pt x="70"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886" name="Freeform 278"/>
            <p:cNvSpPr>
              <a:spLocks/>
            </p:cNvSpPr>
            <p:nvPr/>
          </p:nvSpPr>
          <p:spPr bwMode="auto">
            <a:xfrm>
              <a:off x="4837" y="1406"/>
              <a:ext cx="94" cy="87"/>
            </a:xfrm>
            <a:custGeom>
              <a:avLst/>
              <a:gdLst/>
              <a:ahLst/>
              <a:cxnLst>
                <a:cxn ang="0">
                  <a:pos x="69" y="2"/>
                </a:cxn>
                <a:cxn ang="0">
                  <a:pos x="86" y="0"/>
                </a:cxn>
                <a:cxn ang="0">
                  <a:pos x="105" y="2"/>
                </a:cxn>
                <a:cxn ang="0">
                  <a:pos x="122" y="5"/>
                </a:cxn>
                <a:cxn ang="0">
                  <a:pos x="139" y="13"/>
                </a:cxn>
                <a:cxn ang="0">
                  <a:pos x="149" y="21"/>
                </a:cxn>
                <a:cxn ang="0">
                  <a:pos x="162" y="32"/>
                </a:cxn>
                <a:cxn ang="0">
                  <a:pos x="175" y="43"/>
                </a:cxn>
                <a:cxn ang="0">
                  <a:pos x="185" y="59"/>
                </a:cxn>
                <a:cxn ang="0">
                  <a:pos x="187" y="72"/>
                </a:cxn>
                <a:cxn ang="0">
                  <a:pos x="188" y="87"/>
                </a:cxn>
                <a:cxn ang="0">
                  <a:pos x="187" y="102"/>
                </a:cxn>
                <a:cxn ang="0">
                  <a:pos x="185" y="117"/>
                </a:cxn>
                <a:cxn ang="0">
                  <a:pos x="175" y="131"/>
                </a:cxn>
                <a:cxn ang="0">
                  <a:pos x="162" y="144"/>
                </a:cxn>
                <a:cxn ang="0">
                  <a:pos x="147" y="157"/>
                </a:cxn>
                <a:cxn ang="0">
                  <a:pos x="128" y="171"/>
                </a:cxn>
                <a:cxn ang="0">
                  <a:pos x="137" y="140"/>
                </a:cxn>
                <a:cxn ang="0">
                  <a:pos x="139" y="117"/>
                </a:cxn>
                <a:cxn ang="0">
                  <a:pos x="137" y="98"/>
                </a:cxn>
                <a:cxn ang="0">
                  <a:pos x="131" y="83"/>
                </a:cxn>
                <a:cxn ang="0">
                  <a:pos x="120" y="70"/>
                </a:cxn>
                <a:cxn ang="0">
                  <a:pos x="105" y="64"/>
                </a:cxn>
                <a:cxn ang="0">
                  <a:pos x="92" y="59"/>
                </a:cxn>
                <a:cxn ang="0">
                  <a:pos x="78" y="59"/>
                </a:cxn>
                <a:cxn ang="0">
                  <a:pos x="59" y="59"/>
                </a:cxn>
                <a:cxn ang="0">
                  <a:pos x="50" y="64"/>
                </a:cxn>
                <a:cxn ang="0">
                  <a:pos x="38" y="70"/>
                </a:cxn>
                <a:cxn ang="0">
                  <a:pos x="33" y="81"/>
                </a:cxn>
                <a:cxn ang="0">
                  <a:pos x="29" y="93"/>
                </a:cxn>
                <a:cxn ang="0">
                  <a:pos x="33" y="110"/>
                </a:cxn>
                <a:cxn ang="0">
                  <a:pos x="44" y="127"/>
                </a:cxn>
                <a:cxn ang="0">
                  <a:pos x="63" y="150"/>
                </a:cxn>
                <a:cxn ang="0">
                  <a:pos x="73" y="152"/>
                </a:cxn>
                <a:cxn ang="0">
                  <a:pos x="84" y="157"/>
                </a:cxn>
                <a:cxn ang="0">
                  <a:pos x="93" y="161"/>
                </a:cxn>
                <a:cxn ang="0">
                  <a:pos x="105" y="173"/>
                </a:cxn>
                <a:cxn ang="0">
                  <a:pos x="78" y="167"/>
                </a:cxn>
                <a:cxn ang="0">
                  <a:pos x="59" y="161"/>
                </a:cxn>
                <a:cxn ang="0">
                  <a:pos x="44" y="152"/>
                </a:cxn>
                <a:cxn ang="0">
                  <a:pos x="31" y="142"/>
                </a:cxn>
                <a:cxn ang="0">
                  <a:pos x="17" y="129"/>
                </a:cxn>
                <a:cxn ang="0">
                  <a:pos x="10" y="116"/>
                </a:cxn>
                <a:cxn ang="0">
                  <a:pos x="4" y="100"/>
                </a:cxn>
                <a:cxn ang="0">
                  <a:pos x="2" y="87"/>
                </a:cxn>
                <a:cxn ang="0">
                  <a:pos x="0" y="72"/>
                </a:cxn>
                <a:cxn ang="0">
                  <a:pos x="2" y="57"/>
                </a:cxn>
                <a:cxn ang="0">
                  <a:pos x="6" y="43"/>
                </a:cxn>
                <a:cxn ang="0">
                  <a:pos x="14" y="32"/>
                </a:cxn>
                <a:cxn ang="0">
                  <a:pos x="23" y="21"/>
                </a:cxn>
                <a:cxn ang="0">
                  <a:pos x="36" y="11"/>
                </a:cxn>
                <a:cxn ang="0">
                  <a:pos x="52" y="5"/>
                </a:cxn>
                <a:cxn ang="0">
                  <a:pos x="69" y="2"/>
                </a:cxn>
                <a:cxn ang="0">
                  <a:pos x="69" y="2"/>
                </a:cxn>
              </a:cxnLst>
              <a:rect l="0" t="0" r="r" b="b"/>
              <a:pathLst>
                <a:path w="188" h="173">
                  <a:moveTo>
                    <a:pt x="69" y="2"/>
                  </a:moveTo>
                  <a:lnTo>
                    <a:pt x="86" y="0"/>
                  </a:lnTo>
                  <a:lnTo>
                    <a:pt x="105" y="2"/>
                  </a:lnTo>
                  <a:lnTo>
                    <a:pt x="122" y="5"/>
                  </a:lnTo>
                  <a:lnTo>
                    <a:pt x="139" y="13"/>
                  </a:lnTo>
                  <a:lnTo>
                    <a:pt x="149" y="21"/>
                  </a:lnTo>
                  <a:lnTo>
                    <a:pt x="162" y="32"/>
                  </a:lnTo>
                  <a:lnTo>
                    <a:pt x="175" y="43"/>
                  </a:lnTo>
                  <a:lnTo>
                    <a:pt x="185" y="59"/>
                  </a:lnTo>
                  <a:lnTo>
                    <a:pt x="187" y="72"/>
                  </a:lnTo>
                  <a:lnTo>
                    <a:pt x="188" y="87"/>
                  </a:lnTo>
                  <a:lnTo>
                    <a:pt x="187" y="102"/>
                  </a:lnTo>
                  <a:lnTo>
                    <a:pt x="185" y="117"/>
                  </a:lnTo>
                  <a:lnTo>
                    <a:pt x="175" y="131"/>
                  </a:lnTo>
                  <a:lnTo>
                    <a:pt x="162" y="144"/>
                  </a:lnTo>
                  <a:lnTo>
                    <a:pt x="147" y="157"/>
                  </a:lnTo>
                  <a:lnTo>
                    <a:pt x="128" y="171"/>
                  </a:lnTo>
                  <a:lnTo>
                    <a:pt x="137" y="140"/>
                  </a:lnTo>
                  <a:lnTo>
                    <a:pt x="139" y="117"/>
                  </a:lnTo>
                  <a:lnTo>
                    <a:pt x="137" y="98"/>
                  </a:lnTo>
                  <a:lnTo>
                    <a:pt x="131" y="83"/>
                  </a:lnTo>
                  <a:lnTo>
                    <a:pt x="120" y="70"/>
                  </a:lnTo>
                  <a:lnTo>
                    <a:pt x="105" y="64"/>
                  </a:lnTo>
                  <a:lnTo>
                    <a:pt x="92" y="59"/>
                  </a:lnTo>
                  <a:lnTo>
                    <a:pt x="78" y="59"/>
                  </a:lnTo>
                  <a:lnTo>
                    <a:pt x="59" y="59"/>
                  </a:lnTo>
                  <a:lnTo>
                    <a:pt x="50" y="64"/>
                  </a:lnTo>
                  <a:lnTo>
                    <a:pt x="38" y="70"/>
                  </a:lnTo>
                  <a:lnTo>
                    <a:pt x="33" y="81"/>
                  </a:lnTo>
                  <a:lnTo>
                    <a:pt x="29" y="93"/>
                  </a:lnTo>
                  <a:lnTo>
                    <a:pt x="33" y="110"/>
                  </a:lnTo>
                  <a:lnTo>
                    <a:pt x="44" y="127"/>
                  </a:lnTo>
                  <a:lnTo>
                    <a:pt x="63" y="150"/>
                  </a:lnTo>
                  <a:lnTo>
                    <a:pt x="73" y="152"/>
                  </a:lnTo>
                  <a:lnTo>
                    <a:pt x="84" y="157"/>
                  </a:lnTo>
                  <a:lnTo>
                    <a:pt x="93" y="161"/>
                  </a:lnTo>
                  <a:lnTo>
                    <a:pt x="105" y="173"/>
                  </a:lnTo>
                  <a:lnTo>
                    <a:pt x="78" y="167"/>
                  </a:lnTo>
                  <a:lnTo>
                    <a:pt x="59" y="161"/>
                  </a:lnTo>
                  <a:lnTo>
                    <a:pt x="44" y="152"/>
                  </a:lnTo>
                  <a:lnTo>
                    <a:pt x="31" y="142"/>
                  </a:lnTo>
                  <a:lnTo>
                    <a:pt x="17" y="129"/>
                  </a:lnTo>
                  <a:lnTo>
                    <a:pt x="10" y="116"/>
                  </a:lnTo>
                  <a:lnTo>
                    <a:pt x="4" y="100"/>
                  </a:lnTo>
                  <a:lnTo>
                    <a:pt x="2" y="87"/>
                  </a:lnTo>
                  <a:lnTo>
                    <a:pt x="0" y="72"/>
                  </a:lnTo>
                  <a:lnTo>
                    <a:pt x="2" y="57"/>
                  </a:lnTo>
                  <a:lnTo>
                    <a:pt x="6" y="43"/>
                  </a:lnTo>
                  <a:lnTo>
                    <a:pt x="14" y="32"/>
                  </a:lnTo>
                  <a:lnTo>
                    <a:pt x="23" y="21"/>
                  </a:lnTo>
                  <a:lnTo>
                    <a:pt x="36" y="11"/>
                  </a:lnTo>
                  <a:lnTo>
                    <a:pt x="52" y="5"/>
                  </a:lnTo>
                  <a:lnTo>
                    <a:pt x="69" y="2"/>
                  </a:lnTo>
                  <a:lnTo>
                    <a:pt x="69"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887" name="Freeform 279"/>
            <p:cNvSpPr>
              <a:spLocks/>
            </p:cNvSpPr>
            <p:nvPr/>
          </p:nvSpPr>
          <p:spPr bwMode="auto">
            <a:xfrm>
              <a:off x="4888" y="1512"/>
              <a:ext cx="97" cy="88"/>
            </a:xfrm>
            <a:custGeom>
              <a:avLst/>
              <a:gdLst/>
              <a:ahLst/>
              <a:cxnLst>
                <a:cxn ang="0">
                  <a:pos x="72" y="3"/>
                </a:cxn>
                <a:cxn ang="0">
                  <a:pos x="87" y="0"/>
                </a:cxn>
                <a:cxn ang="0">
                  <a:pos x="104" y="2"/>
                </a:cxn>
                <a:cxn ang="0">
                  <a:pos x="120" y="5"/>
                </a:cxn>
                <a:cxn ang="0">
                  <a:pos x="137" y="13"/>
                </a:cxn>
                <a:cxn ang="0">
                  <a:pos x="148" y="21"/>
                </a:cxn>
                <a:cxn ang="0">
                  <a:pos x="162" y="34"/>
                </a:cxn>
                <a:cxn ang="0">
                  <a:pos x="171" y="45"/>
                </a:cxn>
                <a:cxn ang="0">
                  <a:pos x="182" y="62"/>
                </a:cxn>
                <a:cxn ang="0">
                  <a:pos x="186" y="76"/>
                </a:cxn>
                <a:cxn ang="0">
                  <a:pos x="192" y="91"/>
                </a:cxn>
                <a:cxn ang="0">
                  <a:pos x="194" y="106"/>
                </a:cxn>
                <a:cxn ang="0">
                  <a:pos x="194" y="121"/>
                </a:cxn>
                <a:cxn ang="0">
                  <a:pos x="188" y="133"/>
                </a:cxn>
                <a:cxn ang="0">
                  <a:pos x="182" y="146"/>
                </a:cxn>
                <a:cxn ang="0">
                  <a:pos x="173" y="157"/>
                </a:cxn>
                <a:cxn ang="0">
                  <a:pos x="162" y="167"/>
                </a:cxn>
                <a:cxn ang="0">
                  <a:pos x="165" y="144"/>
                </a:cxn>
                <a:cxn ang="0">
                  <a:pos x="165" y="125"/>
                </a:cxn>
                <a:cxn ang="0">
                  <a:pos x="158" y="108"/>
                </a:cxn>
                <a:cxn ang="0">
                  <a:pos x="148" y="97"/>
                </a:cxn>
                <a:cxn ang="0">
                  <a:pos x="135" y="85"/>
                </a:cxn>
                <a:cxn ang="0">
                  <a:pos x="120" y="78"/>
                </a:cxn>
                <a:cxn ang="0">
                  <a:pos x="104" y="72"/>
                </a:cxn>
                <a:cxn ang="0">
                  <a:pos x="89" y="70"/>
                </a:cxn>
                <a:cxn ang="0">
                  <a:pos x="72" y="68"/>
                </a:cxn>
                <a:cxn ang="0">
                  <a:pos x="59" y="72"/>
                </a:cxn>
                <a:cxn ang="0">
                  <a:pos x="47" y="76"/>
                </a:cxn>
                <a:cxn ang="0">
                  <a:pos x="44" y="85"/>
                </a:cxn>
                <a:cxn ang="0">
                  <a:pos x="38" y="95"/>
                </a:cxn>
                <a:cxn ang="0">
                  <a:pos x="44" y="110"/>
                </a:cxn>
                <a:cxn ang="0">
                  <a:pos x="55" y="127"/>
                </a:cxn>
                <a:cxn ang="0">
                  <a:pos x="72" y="148"/>
                </a:cxn>
                <a:cxn ang="0">
                  <a:pos x="82" y="150"/>
                </a:cxn>
                <a:cxn ang="0">
                  <a:pos x="89" y="157"/>
                </a:cxn>
                <a:cxn ang="0">
                  <a:pos x="95" y="165"/>
                </a:cxn>
                <a:cxn ang="0">
                  <a:pos x="104" y="176"/>
                </a:cxn>
                <a:cxn ang="0">
                  <a:pos x="82" y="171"/>
                </a:cxn>
                <a:cxn ang="0">
                  <a:pos x="63" y="165"/>
                </a:cxn>
                <a:cxn ang="0">
                  <a:pos x="46" y="154"/>
                </a:cxn>
                <a:cxn ang="0">
                  <a:pos x="30" y="144"/>
                </a:cxn>
                <a:cxn ang="0">
                  <a:pos x="19" y="131"/>
                </a:cxn>
                <a:cxn ang="0">
                  <a:pos x="9" y="117"/>
                </a:cxn>
                <a:cxn ang="0">
                  <a:pos x="2" y="102"/>
                </a:cxn>
                <a:cxn ang="0">
                  <a:pos x="2" y="89"/>
                </a:cxn>
                <a:cxn ang="0">
                  <a:pos x="0" y="72"/>
                </a:cxn>
                <a:cxn ang="0">
                  <a:pos x="2" y="57"/>
                </a:cxn>
                <a:cxn ang="0">
                  <a:pos x="4" y="43"/>
                </a:cxn>
                <a:cxn ang="0">
                  <a:pos x="13" y="32"/>
                </a:cxn>
                <a:cxn ang="0">
                  <a:pos x="25" y="19"/>
                </a:cxn>
                <a:cxn ang="0">
                  <a:pos x="36" y="11"/>
                </a:cxn>
                <a:cxn ang="0">
                  <a:pos x="53" y="5"/>
                </a:cxn>
                <a:cxn ang="0">
                  <a:pos x="72" y="3"/>
                </a:cxn>
                <a:cxn ang="0">
                  <a:pos x="72" y="3"/>
                </a:cxn>
              </a:cxnLst>
              <a:rect l="0" t="0" r="r" b="b"/>
              <a:pathLst>
                <a:path w="194" h="176">
                  <a:moveTo>
                    <a:pt x="72" y="3"/>
                  </a:moveTo>
                  <a:lnTo>
                    <a:pt x="87" y="0"/>
                  </a:lnTo>
                  <a:lnTo>
                    <a:pt x="104" y="2"/>
                  </a:lnTo>
                  <a:lnTo>
                    <a:pt x="120" y="5"/>
                  </a:lnTo>
                  <a:lnTo>
                    <a:pt x="137" y="13"/>
                  </a:lnTo>
                  <a:lnTo>
                    <a:pt x="148" y="21"/>
                  </a:lnTo>
                  <a:lnTo>
                    <a:pt x="162" y="34"/>
                  </a:lnTo>
                  <a:lnTo>
                    <a:pt x="171" y="45"/>
                  </a:lnTo>
                  <a:lnTo>
                    <a:pt x="182" y="62"/>
                  </a:lnTo>
                  <a:lnTo>
                    <a:pt x="186" y="76"/>
                  </a:lnTo>
                  <a:lnTo>
                    <a:pt x="192" y="91"/>
                  </a:lnTo>
                  <a:lnTo>
                    <a:pt x="194" y="106"/>
                  </a:lnTo>
                  <a:lnTo>
                    <a:pt x="194" y="121"/>
                  </a:lnTo>
                  <a:lnTo>
                    <a:pt x="188" y="133"/>
                  </a:lnTo>
                  <a:lnTo>
                    <a:pt x="182" y="146"/>
                  </a:lnTo>
                  <a:lnTo>
                    <a:pt x="173" y="157"/>
                  </a:lnTo>
                  <a:lnTo>
                    <a:pt x="162" y="167"/>
                  </a:lnTo>
                  <a:lnTo>
                    <a:pt x="165" y="144"/>
                  </a:lnTo>
                  <a:lnTo>
                    <a:pt x="165" y="125"/>
                  </a:lnTo>
                  <a:lnTo>
                    <a:pt x="158" y="108"/>
                  </a:lnTo>
                  <a:lnTo>
                    <a:pt x="148" y="97"/>
                  </a:lnTo>
                  <a:lnTo>
                    <a:pt x="135" y="85"/>
                  </a:lnTo>
                  <a:lnTo>
                    <a:pt x="120" y="78"/>
                  </a:lnTo>
                  <a:lnTo>
                    <a:pt x="104" y="72"/>
                  </a:lnTo>
                  <a:lnTo>
                    <a:pt x="89" y="70"/>
                  </a:lnTo>
                  <a:lnTo>
                    <a:pt x="72" y="68"/>
                  </a:lnTo>
                  <a:lnTo>
                    <a:pt x="59" y="72"/>
                  </a:lnTo>
                  <a:lnTo>
                    <a:pt x="47" y="76"/>
                  </a:lnTo>
                  <a:lnTo>
                    <a:pt x="44" y="85"/>
                  </a:lnTo>
                  <a:lnTo>
                    <a:pt x="38" y="95"/>
                  </a:lnTo>
                  <a:lnTo>
                    <a:pt x="44" y="110"/>
                  </a:lnTo>
                  <a:lnTo>
                    <a:pt x="55" y="127"/>
                  </a:lnTo>
                  <a:lnTo>
                    <a:pt x="72" y="148"/>
                  </a:lnTo>
                  <a:lnTo>
                    <a:pt x="82" y="150"/>
                  </a:lnTo>
                  <a:lnTo>
                    <a:pt x="89" y="157"/>
                  </a:lnTo>
                  <a:lnTo>
                    <a:pt x="95" y="165"/>
                  </a:lnTo>
                  <a:lnTo>
                    <a:pt x="104" y="176"/>
                  </a:lnTo>
                  <a:lnTo>
                    <a:pt x="82" y="171"/>
                  </a:lnTo>
                  <a:lnTo>
                    <a:pt x="63" y="165"/>
                  </a:lnTo>
                  <a:lnTo>
                    <a:pt x="46" y="154"/>
                  </a:lnTo>
                  <a:lnTo>
                    <a:pt x="30" y="144"/>
                  </a:lnTo>
                  <a:lnTo>
                    <a:pt x="19" y="131"/>
                  </a:lnTo>
                  <a:lnTo>
                    <a:pt x="9" y="117"/>
                  </a:lnTo>
                  <a:lnTo>
                    <a:pt x="2" y="102"/>
                  </a:lnTo>
                  <a:lnTo>
                    <a:pt x="2" y="89"/>
                  </a:lnTo>
                  <a:lnTo>
                    <a:pt x="0" y="72"/>
                  </a:lnTo>
                  <a:lnTo>
                    <a:pt x="2" y="57"/>
                  </a:lnTo>
                  <a:lnTo>
                    <a:pt x="4" y="43"/>
                  </a:lnTo>
                  <a:lnTo>
                    <a:pt x="13" y="32"/>
                  </a:lnTo>
                  <a:lnTo>
                    <a:pt x="25" y="19"/>
                  </a:lnTo>
                  <a:lnTo>
                    <a:pt x="36" y="11"/>
                  </a:lnTo>
                  <a:lnTo>
                    <a:pt x="53" y="5"/>
                  </a:lnTo>
                  <a:lnTo>
                    <a:pt x="72" y="3"/>
                  </a:lnTo>
                  <a:lnTo>
                    <a:pt x="72"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888" name="Freeform 280"/>
            <p:cNvSpPr>
              <a:spLocks/>
            </p:cNvSpPr>
            <p:nvPr/>
          </p:nvSpPr>
          <p:spPr bwMode="auto">
            <a:xfrm>
              <a:off x="4929" y="1302"/>
              <a:ext cx="332" cy="90"/>
            </a:xfrm>
            <a:custGeom>
              <a:avLst/>
              <a:gdLst/>
              <a:ahLst/>
              <a:cxnLst>
                <a:cxn ang="0">
                  <a:pos x="5" y="0"/>
                </a:cxn>
                <a:cxn ang="0">
                  <a:pos x="42" y="15"/>
                </a:cxn>
                <a:cxn ang="0">
                  <a:pos x="80" y="32"/>
                </a:cxn>
                <a:cxn ang="0">
                  <a:pos x="118" y="47"/>
                </a:cxn>
                <a:cxn ang="0">
                  <a:pos x="157" y="64"/>
                </a:cxn>
                <a:cxn ang="0">
                  <a:pos x="196" y="76"/>
                </a:cxn>
                <a:cxn ang="0">
                  <a:pos x="234" y="89"/>
                </a:cxn>
                <a:cxn ang="0">
                  <a:pos x="272" y="98"/>
                </a:cxn>
                <a:cxn ang="0">
                  <a:pos x="312" y="106"/>
                </a:cxn>
                <a:cxn ang="0">
                  <a:pos x="350" y="110"/>
                </a:cxn>
                <a:cxn ang="0">
                  <a:pos x="388" y="110"/>
                </a:cxn>
                <a:cxn ang="0">
                  <a:pos x="426" y="108"/>
                </a:cxn>
                <a:cxn ang="0">
                  <a:pos x="464" y="104"/>
                </a:cxn>
                <a:cxn ang="0">
                  <a:pos x="502" y="95"/>
                </a:cxn>
                <a:cxn ang="0">
                  <a:pos x="540" y="83"/>
                </a:cxn>
                <a:cxn ang="0">
                  <a:pos x="578" y="66"/>
                </a:cxn>
                <a:cxn ang="0">
                  <a:pos x="618" y="45"/>
                </a:cxn>
                <a:cxn ang="0">
                  <a:pos x="625" y="51"/>
                </a:cxn>
                <a:cxn ang="0">
                  <a:pos x="640" y="53"/>
                </a:cxn>
                <a:cxn ang="0">
                  <a:pos x="654" y="53"/>
                </a:cxn>
                <a:cxn ang="0">
                  <a:pos x="663" y="60"/>
                </a:cxn>
                <a:cxn ang="0">
                  <a:pos x="631" y="79"/>
                </a:cxn>
                <a:cxn ang="0">
                  <a:pos x="601" y="96"/>
                </a:cxn>
                <a:cxn ang="0">
                  <a:pos x="568" y="112"/>
                </a:cxn>
                <a:cxn ang="0">
                  <a:pos x="538" y="125"/>
                </a:cxn>
                <a:cxn ang="0">
                  <a:pos x="504" y="135"/>
                </a:cxn>
                <a:cxn ang="0">
                  <a:pos x="471" y="146"/>
                </a:cxn>
                <a:cxn ang="0">
                  <a:pos x="437" y="154"/>
                </a:cxn>
                <a:cxn ang="0">
                  <a:pos x="405" y="163"/>
                </a:cxn>
                <a:cxn ang="0">
                  <a:pos x="369" y="167"/>
                </a:cxn>
                <a:cxn ang="0">
                  <a:pos x="334" y="171"/>
                </a:cxn>
                <a:cxn ang="0">
                  <a:pos x="298" y="173"/>
                </a:cxn>
                <a:cxn ang="0">
                  <a:pos x="264" y="176"/>
                </a:cxn>
                <a:cxn ang="0">
                  <a:pos x="226" y="176"/>
                </a:cxn>
                <a:cxn ang="0">
                  <a:pos x="192" y="178"/>
                </a:cxn>
                <a:cxn ang="0">
                  <a:pos x="154" y="178"/>
                </a:cxn>
                <a:cxn ang="0">
                  <a:pos x="119" y="180"/>
                </a:cxn>
                <a:cxn ang="0">
                  <a:pos x="104" y="176"/>
                </a:cxn>
                <a:cxn ang="0">
                  <a:pos x="91" y="171"/>
                </a:cxn>
                <a:cxn ang="0">
                  <a:pos x="78" y="163"/>
                </a:cxn>
                <a:cxn ang="0">
                  <a:pos x="66" y="155"/>
                </a:cxn>
                <a:cxn ang="0">
                  <a:pos x="55" y="144"/>
                </a:cxn>
                <a:cxn ang="0">
                  <a:pos x="43" y="135"/>
                </a:cxn>
                <a:cxn ang="0">
                  <a:pos x="34" y="121"/>
                </a:cxn>
                <a:cxn ang="0">
                  <a:pos x="26" y="110"/>
                </a:cxn>
                <a:cxn ang="0">
                  <a:pos x="17" y="95"/>
                </a:cxn>
                <a:cxn ang="0">
                  <a:pos x="11" y="79"/>
                </a:cxn>
                <a:cxn ang="0">
                  <a:pos x="3" y="64"/>
                </a:cxn>
                <a:cxn ang="0">
                  <a:pos x="2" y="51"/>
                </a:cxn>
                <a:cxn ang="0">
                  <a:pos x="0" y="36"/>
                </a:cxn>
                <a:cxn ang="0">
                  <a:pos x="0" y="22"/>
                </a:cxn>
                <a:cxn ang="0">
                  <a:pos x="0" y="11"/>
                </a:cxn>
                <a:cxn ang="0">
                  <a:pos x="5" y="0"/>
                </a:cxn>
                <a:cxn ang="0">
                  <a:pos x="5" y="0"/>
                </a:cxn>
              </a:cxnLst>
              <a:rect l="0" t="0" r="r" b="b"/>
              <a:pathLst>
                <a:path w="663" h="180">
                  <a:moveTo>
                    <a:pt x="5" y="0"/>
                  </a:moveTo>
                  <a:lnTo>
                    <a:pt x="42" y="15"/>
                  </a:lnTo>
                  <a:lnTo>
                    <a:pt x="80" y="32"/>
                  </a:lnTo>
                  <a:lnTo>
                    <a:pt x="118" y="47"/>
                  </a:lnTo>
                  <a:lnTo>
                    <a:pt x="157" y="64"/>
                  </a:lnTo>
                  <a:lnTo>
                    <a:pt x="196" y="76"/>
                  </a:lnTo>
                  <a:lnTo>
                    <a:pt x="234" y="89"/>
                  </a:lnTo>
                  <a:lnTo>
                    <a:pt x="272" y="98"/>
                  </a:lnTo>
                  <a:lnTo>
                    <a:pt x="312" y="106"/>
                  </a:lnTo>
                  <a:lnTo>
                    <a:pt x="350" y="110"/>
                  </a:lnTo>
                  <a:lnTo>
                    <a:pt x="388" y="110"/>
                  </a:lnTo>
                  <a:lnTo>
                    <a:pt x="426" y="108"/>
                  </a:lnTo>
                  <a:lnTo>
                    <a:pt x="464" y="104"/>
                  </a:lnTo>
                  <a:lnTo>
                    <a:pt x="502" y="95"/>
                  </a:lnTo>
                  <a:lnTo>
                    <a:pt x="540" y="83"/>
                  </a:lnTo>
                  <a:lnTo>
                    <a:pt x="578" y="66"/>
                  </a:lnTo>
                  <a:lnTo>
                    <a:pt x="618" y="45"/>
                  </a:lnTo>
                  <a:lnTo>
                    <a:pt x="625" y="51"/>
                  </a:lnTo>
                  <a:lnTo>
                    <a:pt x="640" y="53"/>
                  </a:lnTo>
                  <a:lnTo>
                    <a:pt x="654" y="53"/>
                  </a:lnTo>
                  <a:lnTo>
                    <a:pt x="663" y="60"/>
                  </a:lnTo>
                  <a:lnTo>
                    <a:pt x="631" y="79"/>
                  </a:lnTo>
                  <a:lnTo>
                    <a:pt x="601" y="96"/>
                  </a:lnTo>
                  <a:lnTo>
                    <a:pt x="568" y="112"/>
                  </a:lnTo>
                  <a:lnTo>
                    <a:pt x="538" y="125"/>
                  </a:lnTo>
                  <a:lnTo>
                    <a:pt x="504" y="135"/>
                  </a:lnTo>
                  <a:lnTo>
                    <a:pt x="471" y="146"/>
                  </a:lnTo>
                  <a:lnTo>
                    <a:pt x="437" y="154"/>
                  </a:lnTo>
                  <a:lnTo>
                    <a:pt x="405" y="163"/>
                  </a:lnTo>
                  <a:lnTo>
                    <a:pt x="369" y="167"/>
                  </a:lnTo>
                  <a:lnTo>
                    <a:pt x="334" y="171"/>
                  </a:lnTo>
                  <a:lnTo>
                    <a:pt x="298" y="173"/>
                  </a:lnTo>
                  <a:lnTo>
                    <a:pt x="264" y="176"/>
                  </a:lnTo>
                  <a:lnTo>
                    <a:pt x="226" y="176"/>
                  </a:lnTo>
                  <a:lnTo>
                    <a:pt x="192" y="178"/>
                  </a:lnTo>
                  <a:lnTo>
                    <a:pt x="154" y="178"/>
                  </a:lnTo>
                  <a:lnTo>
                    <a:pt x="119" y="180"/>
                  </a:lnTo>
                  <a:lnTo>
                    <a:pt x="104" y="176"/>
                  </a:lnTo>
                  <a:lnTo>
                    <a:pt x="91" y="171"/>
                  </a:lnTo>
                  <a:lnTo>
                    <a:pt x="78" y="163"/>
                  </a:lnTo>
                  <a:lnTo>
                    <a:pt x="66" y="155"/>
                  </a:lnTo>
                  <a:lnTo>
                    <a:pt x="55" y="144"/>
                  </a:lnTo>
                  <a:lnTo>
                    <a:pt x="43" y="135"/>
                  </a:lnTo>
                  <a:lnTo>
                    <a:pt x="34" y="121"/>
                  </a:lnTo>
                  <a:lnTo>
                    <a:pt x="26" y="110"/>
                  </a:lnTo>
                  <a:lnTo>
                    <a:pt x="17" y="95"/>
                  </a:lnTo>
                  <a:lnTo>
                    <a:pt x="11" y="79"/>
                  </a:lnTo>
                  <a:lnTo>
                    <a:pt x="3" y="64"/>
                  </a:lnTo>
                  <a:lnTo>
                    <a:pt x="2" y="51"/>
                  </a:lnTo>
                  <a:lnTo>
                    <a:pt x="0" y="36"/>
                  </a:lnTo>
                  <a:lnTo>
                    <a:pt x="0" y="22"/>
                  </a:lnTo>
                  <a:lnTo>
                    <a:pt x="0" y="11"/>
                  </a:lnTo>
                  <a:lnTo>
                    <a:pt x="5" y="0"/>
                  </a:lnTo>
                  <a:lnTo>
                    <a:pt x="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89" name="Freeform 281"/>
            <p:cNvSpPr>
              <a:spLocks/>
            </p:cNvSpPr>
            <p:nvPr/>
          </p:nvSpPr>
          <p:spPr bwMode="auto">
            <a:xfrm>
              <a:off x="4477" y="1294"/>
              <a:ext cx="587" cy="371"/>
            </a:xfrm>
            <a:custGeom>
              <a:avLst/>
              <a:gdLst/>
              <a:ahLst/>
              <a:cxnLst>
                <a:cxn ang="0">
                  <a:pos x="401" y="0"/>
                </a:cxn>
                <a:cxn ang="0">
                  <a:pos x="540" y="19"/>
                </a:cxn>
                <a:cxn ang="0">
                  <a:pos x="678" y="69"/>
                </a:cxn>
                <a:cxn ang="0">
                  <a:pos x="806" y="143"/>
                </a:cxn>
                <a:cxn ang="0">
                  <a:pos x="916" y="240"/>
                </a:cxn>
                <a:cxn ang="0">
                  <a:pos x="1007" y="354"/>
                </a:cxn>
                <a:cxn ang="0">
                  <a:pos x="1068" y="485"/>
                </a:cxn>
                <a:cxn ang="0">
                  <a:pos x="1093" y="626"/>
                </a:cxn>
                <a:cxn ang="0">
                  <a:pos x="1108" y="704"/>
                </a:cxn>
                <a:cxn ang="0">
                  <a:pos x="1146" y="713"/>
                </a:cxn>
                <a:cxn ang="0">
                  <a:pos x="1169" y="730"/>
                </a:cxn>
                <a:cxn ang="0">
                  <a:pos x="1159" y="738"/>
                </a:cxn>
                <a:cxn ang="0">
                  <a:pos x="1131" y="732"/>
                </a:cxn>
                <a:cxn ang="0">
                  <a:pos x="1102" y="723"/>
                </a:cxn>
                <a:cxn ang="0">
                  <a:pos x="1072" y="711"/>
                </a:cxn>
                <a:cxn ang="0">
                  <a:pos x="1040" y="698"/>
                </a:cxn>
                <a:cxn ang="0">
                  <a:pos x="1011" y="685"/>
                </a:cxn>
                <a:cxn ang="0">
                  <a:pos x="983" y="671"/>
                </a:cxn>
                <a:cxn ang="0">
                  <a:pos x="958" y="660"/>
                </a:cxn>
                <a:cxn ang="0">
                  <a:pos x="950" y="654"/>
                </a:cxn>
                <a:cxn ang="0">
                  <a:pos x="967" y="660"/>
                </a:cxn>
                <a:cxn ang="0">
                  <a:pos x="996" y="671"/>
                </a:cxn>
                <a:cxn ang="0">
                  <a:pos x="1023" y="677"/>
                </a:cxn>
                <a:cxn ang="0">
                  <a:pos x="1051" y="687"/>
                </a:cxn>
                <a:cxn ang="0">
                  <a:pos x="1064" y="597"/>
                </a:cxn>
                <a:cxn ang="0">
                  <a:pos x="1015" y="420"/>
                </a:cxn>
                <a:cxn ang="0">
                  <a:pos x="914" y="266"/>
                </a:cxn>
                <a:cxn ang="0">
                  <a:pos x="773" y="141"/>
                </a:cxn>
                <a:cxn ang="0">
                  <a:pos x="606" y="57"/>
                </a:cxn>
                <a:cxn ang="0">
                  <a:pos x="426" y="21"/>
                </a:cxn>
                <a:cxn ang="0">
                  <a:pos x="243" y="46"/>
                </a:cxn>
                <a:cxn ang="0">
                  <a:pos x="74" y="141"/>
                </a:cxn>
                <a:cxn ang="0">
                  <a:pos x="0" y="211"/>
                </a:cxn>
                <a:cxn ang="0">
                  <a:pos x="17" y="183"/>
                </a:cxn>
                <a:cxn ang="0">
                  <a:pos x="38" y="154"/>
                </a:cxn>
                <a:cxn ang="0">
                  <a:pos x="72" y="120"/>
                </a:cxn>
                <a:cxn ang="0">
                  <a:pos x="106" y="90"/>
                </a:cxn>
                <a:cxn ang="0">
                  <a:pos x="144" y="65"/>
                </a:cxn>
                <a:cxn ang="0">
                  <a:pos x="182" y="44"/>
                </a:cxn>
                <a:cxn ang="0">
                  <a:pos x="222" y="27"/>
                </a:cxn>
                <a:cxn ang="0">
                  <a:pos x="266" y="14"/>
                </a:cxn>
                <a:cxn ang="0">
                  <a:pos x="310" y="4"/>
                </a:cxn>
                <a:cxn ang="0">
                  <a:pos x="334" y="4"/>
                </a:cxn>
              </a:cxnLst>
              <a:rect l="0" t="0" r="r" b="b"/>
              <a:pathLst>
                <a:path w="1175" h="742">
                  <a:moveTo>
                    <a:pt x="334" y="4"/>
                  </a:moveTo>
                  <a:lnTo>
                    <a:pt x="401" y="0"/>
                  </a:lnTo>
                  <a:lnTo>
                    <a:pt x="471" y="6"/>
                  </a:lnTo>
                  <a:lnTo>
                    <a:pt x="540" y="19"/>
                  </a:lnTo>
                  <a:lnTo>
                    <a:pt x="612" y="42"/>
                  </a:lnTo>
                  <a:lnTo>
                    <a:pt x="678" y="69"/>
                  </a:lnTo>
                  <a:lnTo>
                    <a:pt x="745" y="103"/>
                  </a:lnTo>
                  <a:lnTo>
                    <a:pt x="806" y="143"/>
                  </a:lnTo>
                  <a:lnTo>
                    <a:pt x="867" y="190"/>
                  </a:lnTo>
                  <a:lnTo>
                    <a:pt x="916" y="240"/>
                  </a:lnTo>
                  <a:lnTo>
                    <a:pt x="966" y="295"/>
                  </a:lnTo>
                  <a:lnTo>
                    <a:pt x="1007" y="354"/>
                  </a:lnTo>
                  <a:lnTo>
                    <a:pt x="1043" y="419"/>
                  </a:lnTo>
                  <a:lnTo>
                    <a:pt x="1068" y="485"/>
                  </a:lnTo>
                  <a:lnTo>
                    <a:pt x="1085" y="553"/>
                  </a:lnTo>
                  <a:lnTo>
                    <a:pt x="1093" y="626"/>
                  </a:lnTo>
                  <a:lnTo>
                    <a:pt x="1091" y="702"/>
                  </a:lnTo>
                  <a:lnTo>
                    <a:pt x="1108" y="704"/>
                  </a:lnTo>
                  <a:lnTo>
                    <a:pt x="1127" y="709"/>
                  </a:lnTo>
                  <a:lnTo>
                    <a:pt x="1146" y="713"/>
                  </a:lnTo>
                  <a:lnTo>
                    <a:pt x="1165" y="719"/>
                  </a:lnTo>
                  <a:lnTo>
                    <a:pt x="1169" y="730"/>
                  </a:lnTo>
                  <a:lnTo>
                    <a:pt x="1175" y="742"/>
                  </a:lnTo>
                  <a:lnTo>
                    <a:pt x="1159" y="738"/>
                  </a:lnTo>
                  <a:lnTo>
                    <a:pt x="1146" y="736"/>
                  </a:lnTo>
                  <a:lnTo>
                    <a:pt x="1131" y="732"/>
                  </a:lnTo>
                  <a:lnTo>
                    <a:pt x="1118" y="728"/>
                  </a:lnTo>
                  <a:lnTo>
                    <a:pt x="1102" y="723"/>
                  </a:lnTo>
                  <a:lnTo>
                    <a:pt x="1087" y="717"/>
                  </a:lnTo>
                  <a:lnTo>
                    <a:pt x="1072" y="711"/>
                  </a:lnTo>
                  <a:lnTo>
                    <a:pt x="1057" y="706"/>
                  </a:lnTo>
                  <a:lnTo>
                    <a:pt x="1040" y="698"/>
                  </a:lnTo>
                  <a:lnTo>
                    <a:pt x="1026" y="690"/>
                  </a:lnTo>
                  <a:lnTo>
                    <a:pt x="1011" y="685"/>
                  </a:lnTo>
                  <a:lnTo>
                    <a:pt x="998" y="679"/>
                  </a:lnTo>
                  <a:lnTo>
                    <a:pt x="983" y="671"/>
                  </a:lnTo>
                  <a:lnTo>
                    <a:pt x="969" y="666"/>
                  </a:lnTo>
                  <a:lnTo>
                    <a:pt x="958" y="660"/>
                  </a:lnTo>
                  <a:lnTo>
                    <a:pt x="948" y="656"/>
                  </a:lnTo>
                  <a:lnTo>
                    <a:pt x="950" y="654"/>
                  </a:lnTo>
                  <a:lnTo>
                    <a:pt x="958" y="658"/>
                  </a:lnTo>
                  <a:lnTo>
                    <a:pt x="967" y="660"/>
                  </a:lnTo>
                  <a:lnTo>
                    <a:pt x="979" y="666"/>
                  </a:lnTo>
                  <a:lnTo>
                    <a:pt x="996" y="671"/>
                  </a:lnTo>
                  <a:lnTo>
                    <a:pt x="1009" y="675"/>
                  </a:lnTo>
                  <a:lnTo>
                    <a:pt x="1023" y="677"/>
                  </a:lnTo>
                  <a:lnTo>
                    <a:pt x="1038" y="681"/>
                  </a:lnTo>
                  <a:lnTo>
                    <a:pt x="1051" y="687"/>
                  </a:lnTo>
                  <a:lnTo>
                    <a:pt x="1068" y="692"/>
                  </a:lnTo>
                  <a:lnTo>
                    <a:pt x="1064" y="597"/>
                  </a:lnTo>
                  <a:lnTo>
                    <a:pt x="1047" y="508"/>
                  </a:lnTo>
                  <a:lnTo>
                    <a:pt x="1015" y="420"/>
                  </a:lnTo>
                  <a:lnTo>
                    <a:pt x="971" y="341"/>
                  </a:lnTo>
                  <a:lnTo>
                    <a:pt x="914" y="266"/>
                  </a:lnTo>
                  <a:lnTo>
                    <a:pt x="850" y="200"/>
                  </a:lnTo>
                  <a:lnTo>
                    <a:pt x="773" y="141"/>
                  </a:lnTo>
                  <a:lnTo>
                    <a:pt x="694" y="95"/>
                  </a:lnTo>
                  <a:lnTo>
                    <a:pt x="606" y="57"/>
                  </a:lnTo>
                  <a:lnTo>
                    <a:pt x="517" y="33"/>
                  </a:lnTo>
                  <a:lnTo>
                    <a:pt x="426" y="21"/>
                  </a:lnTo>
                  <a:lnTo>
                    <a:pt x="334" y="27"/>
                  </a:lnTo>
                  <a:lnTo>
                    <a:pt x="243" y="46"/>
                  </a:lnTo>
                  <a:lnTo>
                    <a:pt x="157" y="84"/>
                  </a:lnTo>
                  <a:lnTo>
                    <a:pt x="74" y="141"/>
                  </a:lnTo>
                  <a:lnTo>
                    <a:pt x="0" y="217"/>
                  </a:lnTo>
                  <a:lnTo>
                    <a:pt x="0" y="211"/>
                  </a:lnTo>
                  <a:lnTo>
                    <a:pt x="9" y="198"/>
                  </a:lnTo>
                  <a:lnTo>
                    <a:pt x="17" y="183"/>
                  </a:lnTo>
                  <a:lnTo>
                    <a:pt x="21" y="173"/>
                  </a:lnTo>
                  <a:lnTo>
                    <a:pt x="38" y="154"/>
                  </a:lnTo>
                  <a:lnTo>
                    <a:pt x="55" y="137"/>
                  </a:lnTo>
                  <a:lnTo>
                    <a:pt x="72" y="120"/>
                  </a:lnTo>
                  <a:lnTo>
                    <a:pt x="89" y="105"/>
                  </a:lnTo>
                  <a:lnTo>
                    <a:pt x="106" y="90"/>
                  </a:lnTo>
                  <a:lnTo>
                    <a:pt x="125" y="76"/>
                  </a:lnTo>
                  <a:lnTo>
                    <a:pt x="144" y="65"/>
                  </a:lnTo>
                  <a:lnTo>
                    <a:pt x="165" y="55"/>
                  </a:lnTo>
                  <a:lnTo>
                    <a:pt x="182" y="44"/>
                  </a:lnTo>
                  <a:lnTo>
                    <a:pt x="203" y="35"/>
                  </a:lnTo>
                  <a:lnTo>
                    <a:pt x="222" y="27"/>
                  </a:lnTo>
                  <a:lnTo>
                    <a:pt x="245" y="21"/>
                  </a:lnTo>
                  <a:lnTo>
                    <a:pt x="266" y="14"/>
                  </a:lnTo>
                  <a:lnTo>
                    <a:pt x="287" y="10"/>
                  </a:lnTo>
                  <a:lnTo>
                    <a:pt x="310" y="4"/>
                  </a:lnTo>
                  <a:lnTo>
                    <a:pt x="334" y="4"/>
                  </a:lnTo>
                  <a:lnTo>
                    <a:pt x="334"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890" name="Freeform 282"/>
            <p:cNvSpPr>
              <a:spLocks/>
            </p:cNvSpPr>
            <p:nvPr/>
          </p:nvSpPr>
          <p:spPr bwMode="auto">
            <a:xfrm>
              <a:off x="4950" y="1748"/>
              <a:ext cx="554" cy="369"/>
            </a:xfrm>
            <a:custGeom>
              <a:avLst/>
              <a:gdLst/>
              <a:ahLst/>
              <a:cxnLst>
                <a:cxn ang="0">
                  <a:pos x="1081" y="38"/>
                </a:cxn>
                <a:cxn ang="0">
                  <a:pos x="1093" y="125"/>
                </a:cxn>
                <a:cxn ang="0">
                  <a:pos x="1104" y="220"/>
                </a:cxn>
                <a:cxn ang="0">
                  <a:pos x="1104" y="321"/>
                </a:cxn>
                <a:cxn ang="0">
                  <a:pos x="1093" y="414"/>
                </a:cxn>
                <a:cxn ang="0">
                  <a:pos x="1062" y="502"/>
                </a:cxn>
                <a:cxn ang="0">
                  <a:pos x="1009" y="574"/>
                </a:cxn>
                <a:cxn ang="0">
                  <a:pos x="929" y="625"/>
                </a:cxn>
                <a:cxn ang="0">
                  <a:pos x="838" y="654"/>
                </a:cxn>
                <a:cxn ang="0">
                  <a:pos x="739" y="673"/>
                </a:cxn>
                <a:cxn ang="0">
                  <a:pos x="627" y="686"/>
                </a:cxn>
                <a:cxn ang="0">
                  <a:pos x="503" y="696"/>
                </a:cxn>
                <a:cxn ang="0">
                  <a:pos x="378" y="703"/>
                </a:cxn>
                <a:cxn ang="0">
                  <a:pos x="252" y="707"/>
                </a:cxn>
                <a:cxn ang="0">
                  <a:pos x="138" y="717"/>
                </a:cxn>
                <a:cxn ang="0">
                  <a:pos x="39" y="728"/>
                </a:cxn>
                <a:cxn ang="0">
                  <a:pos x="1" y="734"/>
                </a:cxn>
                <a:cxn ang="0">
                  <a:pos x="22" y="728"/>
                </a:cxn>
                <a:cxn ang="0">
                  <a:pos x="60" y="718"/>
                </a:cxn>
                <a:cxn ang="0">
                  <a:pos x="106" y="707"/>
                </a:cxn>
                <a:cxn ang="0">
                  <a:pos x="155" y="698"/>
                </a:cxn>
                <a:cxn ang="0">
                  <a:pos x="201" y="686"/>
                </a:cxn>
                <a:cxn ang="0">
                  <a:pos x="241" y="679"/>
                </a:cxn>
                <a:cxn ang="0">
                  <a:pos x="268" y="675"/>
                </a:cxn>
                <a:cxn ang="0">
                  <a:pos x="338" y="665"/>
                </a:cxn>
                <a:cxn ang="0">
                  <a:pos x="475" y="652"/>
                </a:cxn>
                <a:cxn ang="0">
                  <a:pos x="612" y="639"/>
                </a:cxn>
                <a:cxn ang="0">
                  <a:pos x="743" y="618"/>
                </a:cxn>
                <a:cxn ang="0">
                  <a:pos x="861" y="580"/>
                </a:cxn>
                <a:cxn ang="0">
                  <a:pos x="956" y="521"/>
                </a:cxn>
                <a:cxn ang="0">
                  <a:pos x="1022" y="430"/>
                </a:cxn>
                <a:cxn ang="0">
                  <a:pos x="1055" y="302"/>
                </a:cxn>
                <a:cxn ang="0">
                  <a:pos x="1055" y="207"/>
                </a:cxn>
                <a:cxn ang="0">
                  <a:pos x="1055" y="179"/>
                </a:cxn>
                <a:cxn ang="0">
                  <a:pos x="1053" y="150"/>
                </a:cxn>
                <a:cxn ang="0">
                  <a:pos x="1051" y="120"/>
                </a:cxn>
                <a:cxn ang="0">
                  <a:pos x="1049" y="91"/>
                </a:cxn>
                <a:cxn ang="0">
                  <a:pos x="1049" y="63"/>
                </a:cxn>
                <a:cxn ang="0">
                  <a:pos x="1055" y="36"/>
                </a:cxn>
                <a:cxn ang="0">
                  <a:pos x="1066" y="11"/>
                </a:cxn>
                <a:cxn ang="0">
                  <a:pos x="1076" y="0"/>
                </a:cxn>
              </a:cxnLst>
              <a:rect l="0" t="0" r="r" b="b"/>
              <a:pathLst>
                <a:path w="1106" h="737">
                  <a:moveTo>
                    <a:pt x="1076" y="0"/>
                  </a:moveTo>
                  <a:lnTo>
                    <a:pt x="1081" y="38"/>
                  </a:lnTo>
                  <a:lnTo>
                    <a:pt x="1087" y="80"/>
                  </a:lnTo>
                  <a:lnTo>
                    <a:pt x="1093" y="125"/>
                  </a:lnTo>
                  <a:lnTo>
                    <a:pt x="1100" y="173"/>
                  </a:lnTo>
                  <a:lnTo>
                    <a:pt x="1104" y="220"/>
                  </a:lnTo>
                  <a:lnTo>
                    <a:pt x="1106" y="272"/>
                  </a:lnTo>
                  <a:lnTo>
                    <a:pt x="1104" y="321"/>
                  </a:lnTo>
                  <a:lnTo>
                    <a:pt x="1102" y="371"/>
                  </a:lnTo>
                  <a:lnTo>
                    <a:pt x="1093" y="414"/>
                  </a:lnTo>
                  <a:lnTo>
                    <a:pt x="1081" y="460"/>
                  </a:lnTo>
                  <a:lnTo>
                    <a:pt x="1062" y="502"/>
                  </a:lnTo>
                  <a:lnTo>
                    <a:pt x="1040" y="542"/>
                  </a:lnTo>
                  <a:lnTo>
                    <a:pt x="1009" y="574"/>
                  </a:lnTo>
                  <a:lnTo>
                    <a:pt x="973" y="603"/>
                  </a:lnTo>
                  <a:lnTo>
                    <a:pt x="929" y="625"/>
                  </a:lnTo>
                  <a:lnTo>
                    <a:pt x="880" y="644"/>
                  </a:lnTo>
                  <a:lnTo>
                    <a:pt x="838" y="654"/>
                  </a:lnTo>
                  <a:lnTo>
                    <a:pt x="790" y="665"/>
                  </a:lnTo>
                  <a:lnTo>
                    <a:pt x="739" y="673"/>
                  </a:lnTo>
                  <a:lnTo>
                    <a:pt x="686" y="682"/>
                  </a:lnTo>
                  <a:lnTo>
                    <a:pt x="627" y="686"/>
                  </a:lnTo>
                  <a:lnTo>
                    <a:pt x="566" y="692"/>
                  </a:lnTo>
                  <a:lnTo>
                    <a:pt x="503" y="696"/>
                  </a:lnTo>
                  <a:lnTo>
                    <a:pt x="443" y="701"/>
                  </a:lnTo>
                  <a:lnTo>
                    <a:pt x="378" y="703"/>
                  </a:lnTo>
                  <a:lnTo>
                    <a:pt x="315" y="705"/>
                  </a:lnTo>
                  <a:lnTo>
                    <a:pt x="252" y="707"/>
                  </a:lnTo>
                  <a:lnTo>
                    <a:pt x="195" y="713"/>
                  </a:lnTo>
                  <a:lnTo>
                    <a:pt x="138" y="717"/>
                  </a:lnTo>
                  <a:lnTo>
                    <a:pt x="87" y="722"/>
                  </a:lnTo>
                  <a:lnTo>
                    <a:pt x="39" y="728"/>
                  </a:lnTo>
                  <a:lnTo>
                    <a:pt x="0" y="737"/>
                  </a:lnTo>
                  <a:lnTo>
                    <a:pt x="1" y="734"/>
                  </a:lnTo>
                  <a:lnTo>
                    <a:pt x="11" y="732"/>
                  </a:lnTo>
                  <a:lnTo>
                    <a:pt x="22" y="728"/>
                  </a:lnTo>
                  <a:lnTo>
                    <a:pt x="41" y="724"/>
                  </a:lnTo>
                  <a:lnTo>
                    <a:pt x="60" y="718"/>
                  </a:lnTo>
                  <a:lnTo>
                    <a:pt x="83" y="713"/>
                  </a:lnTo>
                  <a:lnTo>
                    <a:pt x="106" y="707"/>
                  </a:lnTo>
                  <a:lnTo>
                    <a:pt x="133" y="703"/>
                  </a:lnTo>
                  <a:lnTo>
                    <a:pt x="155" y="698"/>
                  </a:lnTo>
                  <a:lnTo>
                    <a:pt x="180" y="692"/>
                  </a:lnTo>
                  <a:lnTo>
                    <a:pt x="201" y="686"/>
                  </a:lnTo>
                  <a:lnTo>
                    <a:pt x="224" y="682"/>
                  </a:lnTo>
                  <a:lnTo>
                    <a:pt x="241" y="679"/>
                  </a:lnTo>
                  <a:lnTo>
                    <a:pt x="256" y="677"/>
                  </a:lnTo>
                  <a:lnTo>
                    <a:pt x="268" y="675"/>
                  </a:lnTo>
                  <a:lnTo>
                    <a:pt x="273" y="675"/>
                  </a:lnTo>
                  <a:lnTo>
                    <a:pt x="338" y="665"/>
                  </a:lnTo>
                  <a:lnTo>
                    <a:pt x="406" y="658"/>
                  </a:lnTo>
                  <a:lnTo>
                    <a:pt x="475" y="652"/>
                  </a:lnTo>
                  <a:lnTo>
                    <a:pt x="545" y="646"/>
                  </a:lnTo>
                  <a:lnTo>
                    <a:pt x="612" y="639"/>
                  </a:lnTo>
                  <a:lnTo>
                    <a:pt x="680" y="629"/>
                  </a:lnTo>
                  <a:lnTo>
                    <a:pt x="743" y="618"/>
                  </a:lnTo>
                  <a:lnTo>
                    <a:pt x="806" y="603"/>
                  </a:lnTo>
                  <a:lnTo>
                    <a:pt x="861" y="580"/>
                  </a:lnTo>
                  <a:lnTo>
                    <a:pt x="912" y="555"/>
                  </a:lnTo>
                  <a:lnTo>
                    <a:pt x="956" y="521"/>
                  </a:lnTo>
                  <a:lnTo>
                    <a:pt x="996" y="481"/>
                  </a:lnTo>
                  <a:lnTo>
                    <a:pt x="1022" y="430"/>
                  </a:lnTo>
                  <a:lnTo>
                    <a:pt x="1043" y="371"/>
                  </a:lnTo>
                  <a:lnTo>
                    <a:pt x="1055" y="302"/>
                  </a:lnTo>
                  <a:lnTo>
                    <a:pt x="1055" y="222"/>
                  </a:lnTo>
                  <a:lnTo>
                    <a:pt x="1055" y="207"/>
                  </a:lnTo>
                  <a:lnTo>
                    <a:pt x="1055" y="194"/>
                  </a:lnTo>
                  <a:lnTo>
                    <a:pt x="1055" y="179"/>
                  </a:lnTo>
                  <a:lnTo>
                    <a:pt x="1055" y="165"/>
                  </a:lnTo>
                  <a:lnTo>
                    <a:pt x="1053" y="150"/>
                  </a:lnTo>
                  <a:lnTo>
                    <a:pt x="1051" y="135"/>
                  </a:lnTo>
                  <a:lnTo>
                    <a:pt x="1051" y="120"/>
                  </a:lnTo>
                  <a:lnTo>
                    <a:pt x="1051" y="106"/>
                  </a:lnTo>
                  <a:lnTo>
                    <a:pt x="1049" y="91"/>
                  </a:lnTo>
                  <a:lnTo>
                    <a:pt x="1049" y="78"/>
                  </a:lnTo>
                  <a:lnTo>
                    <a:pt x="1049" y="63"/>
                  </a:lnTo>
                  <a:lnTo>
                    <a:pt x="1053" y="49"/>
                  </a:lnTo>
                  <a:lnTo>
                    <a:pt x="1055" y="36"/>
                  </a:lnTo>
                  <a:lnTo>
                    <a:pt x="1060" y="23"/>
                  </a:lnTo>
                  <a:lnTo>
                    <a:pt x="1066" y="11"/>
                  </a:lnTo>
                  <a:lnTo>
                    <a:pt x="1076" y="0"/>
                  </a:lnTo>
                  <a:lnTo>
                    <a:pt x="107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91" name="Freeform 283"/>
            <p:cNvSpPr>
              <a:spLocks/>
            </p:cNvSpPr>
            <p:nvPr/>
          </p:nvSpPr>
          <p:spPr bwMode="auto">
            <a:xfrm>
              <a:off x="4680" y="1921"/>
              <a:ext cx="361" cy="191"/>
            </a:xfrm>
            <a:custGeom>
              <a:avLst/>
              <a:gdLst/>
              <a:ahLst/>
              <a:cxnLst>
                <a:cxn ang="0">
                  <a:pos x="709" y="2"/>
                </a:cxn>
                <a:cxn ang="0">
                  <a:pos x="716" y="17"/>
                </a:cxn>
                <a:cxn ang="0">
                  <a:pos x="686" y="30"/>
                </a:cxn>
                <a:cxn ang="0">
                  <a:pos x="617" y="42"/>
                </a:cxn>
                <a:cxn ang="0">
                  <a:pos x="549" y="53"/>
                </a:cxn>
                <a:cxn ang="0">
                  <a:pos x="481" y="65"/>
                </a:cxn>
                <a:cxn ang="0">
                  <a:pos x="416" y="76"/>
                </a:cxn>
                <a:cxn ang="0">
                  <a:pos x="347" y="87"/>
                </a:cxn>
                <a:cxn ang="0">
                  <a:pos x="281" y="101"/>
                </a:cxn>
                <a:cxn ang="0">
                  <a:pos x="216" y="118"/>
                </a:cxn>
                <a:cxn ang="0">
                  <a:pos x="182" y="144"/>
                </a:cxn>
                <a:cxn ang="0">
                  <a:pos x="174" y="173"/>
                </a:cxn>
                <a:cxn ang="0">
                  <a:pos x="161" y="198"/>
                </a:cxn>
                <a:cxn ang="0">
                  <a:pos x="146" y="220"/>
                </a:cxn>
                <a:cxn ang="0">
                  <a:pos x="127" y="241"/>
                </a:cxn>
                <a:cxn ang="0">
                  <a:pos x="108" y="262"/>
                </a:cxn>
                <a:cxn ang="0">
                  <a:pos x="87" y="283"/>
                </a:cxn>
                <a:cxn ang="0">
                  <a:pos x="66" y="306"/>
                </a:cxn>
                <a:cxn ang="0">
                  <a:pos x="66" y="327"/>
                </a:cxn>
                <a:cxn ang="0">
                  <a:pos x="85" y="352"/>
                </a:cxn>
                <a:cxn ang="0">
                  <a:pos x="87" y="369"/>
                </a:cxn>
                <a:cxn ang="0">
                  <a:pos x="47" y="374"/>
                </a:cxn>
                <a:cxn ang="0">
                  <a:pos x="7" y="355"/>
                </a:cxn>
                <a:cxn ang="0">
                  <a:pos x="0" y="327"/>
                </a:cxn>
                <a:cxn ang="0">
                  <a:pos x="13" y="293"/>
                </a:cxn>
                <a:cxn ang="0">
                  <a:pos x="36" y="253"/>
                </a:cxn>
                <a:cxn ang="0">
                  <a:pos x="58" y="211"/>
                </a:cxn>
                <a:cxn ang="0">
                  <a:pos x="76" y="167"/>
                </a:cxn>
                <a:cxn ang="0">
                  <a:pos x="74" y="125"/>
                </a:cxn>
                <a:cxn ang="0">
                  <a:pos x="106" y="101"/>
                </a:cxn>
                <a:cxn ang="0">
                  <a:pos x="186" y="85"/>
                </a:cxn>
                <a:cxn ang="0">
                  <a:pos x="266" y="72"/>
                </a:cxn>
                <a:cxn ang="0">
                  <a:pos x="346" y="61"/>
                </a:cxn>
                <a:cxn ang="0">
                  <a:pos x="425" y="47"/>
                </a:cxn>
                <a:cxn ang="0">
                  <a:pos x="505" y="34"/>
                </a:cxn>
                <a:cxn ang="0">
                  <a:pos x="585" y="21"/>
                </a:cxn>
                <a:cxn ang="0">
                  <a:pos x="665" y="6"/>
                </a:cxn>
                <a:cxn ang="0">
                  <a:pos x="707" y="0"/>
                </a:cxn>
              </a:cxnLst>
              <a:rect l="0" t="0" r="r" b="b"/>
              <a:pathLst>
                <a:path w="720" h="382">
                  <a:moveTo>
                    <a:pt x="707" y="0"/>
                  </a:moveTo>
                  <a:lnTo>
                    <a:pt x="709" y="2"/>
                  </a:lnTo>
                  <a:lnTo>
                    <a:pt x="714" y="9"/>
                  </a:lnTo>
                  <a:lnTo>
                    <a:pt x="716" y="17"/>
                  </a:lnTo>
                  <a:lnTo>
                    <a:pt x="720" y="25"/>
                  </a:lnTo>
                  <a:lnTo>
                    <a:pt x="686" y="30"/>
                  </a:lnTo>
                  <a:lnTo>
                    <a:pt x="652" y="36"/>
                  </a:lnTo>
                  <a:lnTo>
                    <a:pt x="617" y="42"/>
                  </a:lnTo>
                  <a:lnTo>
                    <a:pt x="583" y="47"/>
                  </a:lnTo>
                  <a:lnTo>
                    <a:pt x="549" y="53"/>
                  </a:lnTo>
                  <a:lnTo>
                    <a:pt x="515" y="59"/>
                  </a:lnTo>
                  <a:lnTo>
                    <a:pt x="481" y="65"/>
                  </a:lnTo>
                  <a:lnTo>
                    <a:pt x="450" y="70"/>
                  </a:lnTo>
                  <a:lnTo>
                    <a:pt x="416" y="76"/>
                  </a:lnTo>
                  <a:lnTo>
                    <a:pt x="382" y="82"/>
                  </a:lnTo>
                  <a:lnTo>
                    <a:pt x="347" y="87"/>
                  </a:lnTo>
                  <a:lnTo>
                    <a:pt x="315" y="95"/>
                  </a:lnTo>
                  <a:lnTo>
                    <a:pt x="281" y="101"/>
                  </a:lnTo>
                  <a:lnTo>
                    <a:pt x="249" y="110"/>
                  </a:lnTo>
                  <a:lnTo>
                    <a:pt x="216" y="118"/>
                  </a:lnTo>
                  <a:lnTo>
                    <a:pt x="186" y="129"/>
                  </a:lnTo>
                  <a:lnTo>
                    <a:pt x="182" y="144"/>
                  </a:lnTo>
                  <a:lnTo>
                    <a:pt x="180" y="160"/>
                  </a:lnTo>
                  <a:lnTo>
                    <a:pt x="174" y="173"/>
                  </a:lnTo>
                  <a:lnTo>
                    <a:pt x="171" y="186"/>
                  </a:lnTo>
                  <a:lnTo>
                    <a:pt x="161" y="198"/>
                  </a:lnTo>
                  <a:lnTo>
                    <a:pt x="154" y="209"/>
                  </a:lnTo>
                  <a:lnTo>
                    <a:pt x="146" y="220"/>
                  </a:lnTo>
                  <a:lnTo>
                    <a:pt x="138" y="234"/>
                  </a:lnTo>
                  <a:lnTo>
                    <a:pt x="127" y="241"/>
                  </a:lnTo>
                  <a:lnTo>
                    <a:pt x="117" y="253"/>
                  </a:lnTo>
                  <a:lnTo>
                    <a:pt x="108" y="262"/>
                  </a:lnTo>
                  <a:lnTo>
                    <a:pt x="98" y="274"/>
                  </a:lnTo>
                  <a:lnTo>
                    <a:pt x="87" y="283"/>
                  </a:lnTo>
                  <a:lnTo>
                    <a:pt x="76" y="295"/>
                  </a:lnTo>
                  <a:lnTo>
                    <a:pt x="66" y="306"/>
                  </a:lnTo>
                  <a:lnTo>
                    <a:pt x="58" y="319"/>
                  </a:lnTo>
                  <a:lnTo>
                    <a:pt x="66" y="327"/>
                  </a:lnTo>
                  <a:lnTo>
                    <a:pt x="76" y="340"/>
                  </a:lnTo>
                  <a:lnTo>
                    <a:pt x="85" y="352"/>
                  </a:lnTo>
                  <a:lnTo>
                    <a:pt x="95" y="361"/>
                  </a:lnTo>
                  <a:lnTo>
                    <a:pt x="87" y="369"/>
                  </a:lnTo>
                  <a:lnTo>
                    <a:pt x="83" y="382"/>
                  </a:lnTo>
                  <a:lnTo>
                    <a:pt x="47" y="374"/>
                  </a:lnTo>
                  <a:lnTo>
                    <a:pt x="24" y="367"/>
                  </a:lnTo>
                  <a:lnTo>
                    <a:pt x="7" y="355"/>
                  </a:lnTo>
                  <a:lnTo>
                    <a:pt x="1" y="344"/>
                  </a:lnTo>
                  <a:lnTo>
                    <a:pt x="0" y="327"/>
                  </a:lnTo>
                  <a:lnTo>
                    <a:pt x="5" y="312"/>
                  </a:lnTo>
                  <a:lnTo>
                    <a:pt x="13" y="293"/>
                  </a:lnTo>
                  <a:lnTo>
                    <a:pt x="24" y="276"/>
                  </a:lnTo>
                  <a:lnTo>
                    <a:pt x="36" y="253"/>
                  </a:lnTo>
                  <a:lnTo>
                    <a:pt x="47" y="232"/>
                  </a:lnTo>
                  <a:lnTo>
                    <a:pt x="58" y="211"/>
                  </a:lnTo>
                  <a:lnTo>
                    <a:pt x="70" y="190"/>
                  </a:lnTo>
                  <a:lnTo>
                    <a:pt x="76" y="167"/>
                  </a:lnTo>
                  <a:lnTo>
                    <a:pt x="77" y="146"/>
                  </a:lnTo>
                  <a:lnTo>
                    <a:pt x="74" y="125"/>
                  </a:lnTo>
                  <a:lnTo>
                    <a:pt x="66" y="108"/>
                  </a:lnTo>
                  <a:lnTo>
                    <a:pt x="106" y="101"/>
                  </a:lnTo>
                  <a:lnTo>
                    <a:pt x="146" y="93"/>
                  </a:lnTo>
                  <a:lnTo>
                    <a:pt x="186" y="85"/>
                  </a:lnTo>
                  <a:lnTo>
                    <a:pt x="226" y="80"/>
                  </a:lnTo>
                  <a:lnTo>
                    <a:pt x="266" y="72"/>
                  </a:lnTo>
                  <a:lnTo>
                    <a:pt x="306" y="66"/>
                  </a:lnTo>
                  <a:lnTo>
                    <a:pt x="346" y="61"/>
                  </a:lnTo>
                  <a:lnTo>
                    <a:pt x="387" y="55"/>
                  </a:lnTo>
                  <a:lnTo>
                    <a:pt x="425" y="47"/>
                  </a:lnTo>
                  <a:lnTo>
                    <a:pt x="465" y="42"/>
                  </a:lnTo>
                  <a:lnTo>
                    <a:pt x="505" y="34"/>
                  </a:lnTo>
                  <a:lnTo>
                    <a:pt x="545" y="28"/>
                  </a:lnTo>
                  <a:lnTo>
                    <a:pt x="585" y="21"/>
                  </a:lnTo>
                  <a:lnTo>
                    <a:pt x="625" y="13"/>
                  </a:lnTo>
                  <a:lnTo>
                    <a:pt x="665" y="6"/>
                  </a:lnTo>
                  <a:lnTo>
                    <a:pt x="707" y="0"/>
                  </a:lnTo>
                  <a:lnTo>
                    <a:pt x="707"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92" name="Freeform 284"/>
            <p:cNvSpPr>
              <a:spLocks/>
            </p:cNvSpPr>
            <p:nvPr/>
          </p:nvSpPr>
          <p:spPr bwMode="auto">
            <a:xfrm>
              <a:off x="5060" y="1921"/>
              <a:ext cx="79" cy="103"/>
            </a:xfrm>
            <a:custGeom>
              <a:avLst/>
              <a:gdLst/>
              <a:ahLst/>
              <a:cxnLst>
                <a:cxn ang="0">
                  <a:pos x="19" y="0"/>
                </a:cxn>
                <a:cxn ang="0">
                  <a:pos x="21" y="6"/>
                </a:cxn>
                <a:cxn ang="0">
                  <a:pos x="25" y="17"/>
                </a:cxn>
                <a:cxn ang="0">
                  <a:pos x="27" y="30"/>
                </a:cxn>
                <a:cxn ang="0">
                  <a:pos x="29" y="46"/>
                </a:cxn>
                <a:cxn ang="0">
                  <a:pos x="31" y="57"/>
                </a:cxn>
                <a:cxn ang="0">
                  <a:pos x="36" y="70"/>
                </a:cxn>
                <a:cxn ang="0">
                  <a:pos x="42" y="78"/>
                </a:cxn>
                <a:cxn ang="0">
                  <a:pos x="52" y="84"/>
                </a:cxn>
                <a:cxn ang="0">
                  <a:pos x="69" y="85"/>
                </a:cxn>
                <a:cxn ang="0">
                  <a:pos x="88" y="89"/>
                </a:cxn>
                <a:cxn ang="0">
                  <a:pos x="105" y="95"/>
                </a:cxn>
                <a:cxn ang="0">
                  <a:pos x="124" y="103"/>
                </a:cxn>
                <a:cxn ang="0">
                  <a:pos x="137" y="110"/>
                </a:cxn>
                <a:cxn ang="0">
                  <a:pos x="150" y="123"/>
                </a:cxn>
                <a:cxn ang="0">
                  <a:pos x="152" y="129"/>
                </a:cxn>
                <a:cxn ang="0">
                  <a:pos x="156" y="141"/>
                </a:cxn>
                <a:cxn ang="0">
                  <a:pos x="158" y="150"/>
                </a:cxn>
                <a:cxn ang="0">
                  <a:pos x="160" y="163"/>
                </a:cxn>
                <a:cxn ang="0">
                  <a:pos x="150" y="171"/>
                </a:cxn>
                <a:cxn ang="0">
                  <a:pos x="139" y="182"/>
                </a:cxn>
                <a:cxn ang="0">
                  <a:pos x="126" y="194"/>
                </a:cxn>
                <a:cxn ang="0">
                  <a:pos x="118" y="205"/>
                </a:cxn>
                <a:cxn ang="0">
                  <a:pos x="103" y="200"/>
                </a:cxn>
                <a:cxn ang="0">
                  <a:pos x="91" y="200"/>
                </a:cxn>
                <a:cxn ang="0">
                  <a:pos x="97" y="184"/>
                </a:cxn>
                <a:cxn ang="0">
                  <a:pos x="105" y="173"/>
                </a:cxn>
                <a:cxn ang="0">
                  <a:pos x="107" y="161"/>
                </a:cxn>
                <a:cxn ang="0">
                  <a:pos x="109" y="154"/>
                </a:cxn>
                <a:cxn ang="0">
                  <a:pos x="103" y="141"/>
                </a:cxn>
                <a:cxn ang="0">
                  <a:pos x="93" y="131"/>
                </a:cxn>
                <a:cxn ang="0">
                  <a:pos x="76" y="123"/>
                </a:cxn>
                <a:cxn ang="0">
                  <a:pos x="59" y="122"/>
                </a:cxn>
                <a:cxn ang="0">
                  <a:pos x="40" y="120"/>
                </a:cxn>
                <a:cxn ang="0">
                  <a:pos x="25" y="120"/>
                </a:cxn>
                <a:cxn ang="0">
                  <a:pos x="13" y="114"/>
                </a:cxn>
                <a:cxn ang="0">
                  <a:pos x="8" y="106"/>
                </a:cxn>
                <a:cxn ang="0">
                  <a:pos x="2" y="95"/>
                </a:cxn>
                <a:cxn ang="0">
                  <a:pos x="2" y="84"/>
                </a:cxn>
                <a:cxn ang="0">
                  <a:pos x="0" y="68"/>
                </a:cxn>
                <a:cxn ang="0">
                  <a:pos x="2" y="53"/>
                </a:cxn>
                <a:cxn ang="0">
                  <a:pos x="6" y="38"/>
                </a:cxn>
                <a:cxn ang="0">
                  <a:pos x="12" y="25"/>
                </a:cxn>
                <a:cxn ang="0">
                  <a:pos x="13" y="13"/>
                </a:cxn>
                <a:cxn ang="0">
                  <a:pos x="19" y="0"/>
                </a:cxn>
                <a:cxn ang="0">
                  <a:pos x="19" y="0"/>
                </a:cxn>
              </a:cxnLst>
              <a:rect l="0" t="0" r="r" b="b"/>
              <a:pathLst>
                <a:path w="160" h="205">
                  <a:moveTo>
                    <a:pt x="19" y="0"/>
                  </a:moveTo>
                  <a:lnTo>
                    <a:pt x="21" y="6"/>
                  </a:lnTo>
                  <a:lnTo>
                    <a:pt x="25" y="17"/>
                  </a:lnTo>
                  <a:lnTo>
                    <a:pt x="27" y="30"/>
                  </a:lnTo>
                  <a:lnTo>
                    <a:pt x="29" y="46"/>
                  </a:lnTo>
                  <a:lnTo>
                    <a:pt x="31" y="57"/>
                  </a:lnTo>
                  <a:lnTo>
                    <a:pt x="36" y="70"/>
                  </a:lnTo>
                  <a:lnTo>
                    <a:pt x="42" y="78"/>
                  </a:lnTo>
                  <a:lnTo>
                    <a:pt x="52" y="84"/>
                  </a:lnTo>
                  <a:lnTo>
                    <a:pt x="69" y="85"/>
                  </a:lnTo>
                  <a:lnTo>
                    <a:pt x="88" y="89"/>
                  </a:lnTo>
                  <a:lnTo>
                    <a:pt x="105" y="95"/>
                  </a:lnTo>
                  <a:lnTo>
                    <a:pt x="124" y="103"/>
                  </a:lnTo>
                  <a:lnTo>
                    <a:pt x="137" y="110"/>
                  </a:lnTo>
                  <a:lnTo>
                    <a:pt x="150" y="123"/>
                  </a:lnTo>
                  <a:lnTo>
                    <a:pt x="152" y="129"/>
                  </a:lnTo>
                  <a:lnTo>
                    <a:pt x="156" y="141"/>
                  </a:lnTo>
                  <a:lnTo>
                    <a:pt x="158" y="150"/>
                  </a:lnTo>
                  <a:lnTo>
                    <a:pt x="160" y="163"/>
                  </a:lnTo>
                  <a:lnTo>
                    <a:pt x="150" y="171"/>
                  </a:lnTo>
                  <a:lnTo>
                    <a:pt x="139" y="182"/>
                  </a:lnTo>
                  <a:lnTo>
                    <a:pt x="126" y="194"/>
                  </a:lnTo>
                  <a:lnTo>
                    <a:pt x="118" y="205"/>
                  </a:lnTo>
                  <a:lnTo>
                    <a:pt x="103" y="200"/>
                  </a:lnTo>
                  <a:lnTo>
                    <a:pt x="91" y="200"/>
                  </a:lnTo>
                  <a:lnTo>
                    <a:pt x="97" y="184"/>
                  </a:lnTo>
                  <a:lnTo>
                    <a:pt x="105" y="173"/>
                  </a:lnTo>
                  <a:lnTo>
                    <a:pt x="107" y="161"/>
                  </a:lnTo>
                  <a:lnTo>
                    <a:pt x="109" y="154"/>
                  </a:lnTo>
                  <a:lnTo>
                    <a:pt x="103" y="141"/>
                  </a:lnTo>
                  <a:lnTo>
                    <a:pt x="93" y="131"/>
                  </a:lnTo>
                  <a:lnTo>
                    <a:pt x="76" y="123"/>
                  </a:lnTo>
                  <a:lnTo>
                    <a:pt x="59" y="122"/>
                  </a:lnTo>
                  <a:lnTo>
                    <a:pt x="40" y="120"/>
                  </a:lnTo>
                  <a:lnTo>
                    <a:pt x="25" y="120"/>
                  </a:lnTo>
                  <a:lnTo>
                    <a:pt x="13" y="114"/>
                  </a:lnTo>
                  <a:lnTo>
                    <a:pt x="8" y="106"/>
                  </a:lnTo>
                  <a:lnTo>
                    <a:pt x="2" y="95"/>
                  </a:lnTo>
                  <a:lnTo>
                    <a:pt x="2" y="84"/>
                  </a:lnTo>
                  <a:lnTo>
                    <a:pt x="0" y="68"/>
                  </a:lnTo>
                  <a:lnTo>
                    <a:pt x="2" y="53"/>
                  </a:lnTo>
                  <a:lnTo>
                    <a:pt x="6" y="38"/>
                  </a:lnTo>
                  <a:lnTo>
                    <a:pt x="12" y="25"/>
                  </a:lnTo>
                  <a:lnTo>
                    <a:pt x="13" y="13"/>
                  </a:lnTo>
                  <a:lnTo>
                    <a:pt x="19" y="0"/>
                  </a:lnTo>
                  <a:lnTo>
                    <a:pt x="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93" name="Freeform 285"/>
            <p:cNvSpPr>
              <a:spLocks/>
            </p:cNvSpPr>
            <p:nvPr/>
          </p:nvSpPr>
          <p:spPr bwMode="auto">
            <a:xfrm>
              <a:off x="4805" y="1958"/>
              <a:ext cx="226" cy="87"/>
            </a:xfrm>
            <a:custGeom>
              <a:avLst/>
              <a:gdLst/>
              <a:ahLst/>
              <a:cxnLst>
                <a:cxn ang="0">
                  <a:pos x="0" y="82"/>
                </a:cxn>
                <a:cxn ang="0">
                  <a:pos x="452" y="0"/>
                </a:cxn>
                <a:cxn ang="0">
                  <a:pos x="452" y="169"/>
                </a:cxn>
                <a:cxn ang="0">
                  <a:pos x="437" y="175"/>
                </a:cxn>
                <a:cxn ang="0">
                  <a:pos x="427" y="40"/>
                </a:cxn>
                <a:cxn ang="0">
                  <a:pos x="81" y="99"/>
                </a:cxn>
                <a:cxn ang="0">
                  <a:pos x="81" y="84"/>
                </a:cxn>
                <a:cxn ang="0">
                  <a:pos x="0" y="82"/>
                </a:cxn>
                <a:cxn ang="0">
                  <a:pos x="0" y="82"/>
                </a:cxn>
              </a:cxnLst>
              <a:rect l="0" t="0" r="r" b="b"/>
              <a:pathLst>
                <a:path w="452" h="175">
                  <a:moveTo>
                    <a:pt x="0" y="82"/>
                  </a:moveTo>
                  <a:lnTo>
                    <a:pt x="452" y="0"/>
                  </a:lnTo>
                  <a:lnTo>
                    <a:pt x="452" y="169"/>
                  </a:lnTo>
                  <a:lnTo>
                    <a:pt x="437" y="175"/>
                  </a:lnTo>
                  <a:lnTo>
                    <a:pt x="427" y="40"/>
                  </a:lnTo>
                  <a:lnTo>
                    <a:pt x="81" y="99"/>
                  </a:lnTo>
                  <a:lnTo>
                    <a:pt x="81" y="84"/>
                  </a:lnTo>
                  <a:lnTo>
                    <a:pt x="0" y="82"/>
                  </a:lnTo>
                  <a:lnTo>
                    <a:pt x="0" y="82"/>
                  </a:lnTo>
                  <a:close/>
                </a:path>
              </a:pathLst>
            </a:custGeom>
            <a:solidFill>
              <a:srgbClr val="297DB8"/>
            </a:solidFill>
            <a:ln w="9525">
              <a:noFill/>
              <a:round/>
              <a:headEnd/>
              <a:tailEnd/>
            </a:ln>
          </p:spPr>
          <p:txBody>
            <a:bodyPr>
              <a:prstTxWarp prst="textNoShape">
                <a:avLst/>
              </a:prstTxWarp>
            </a:bodyPr>
            <a:lstStyle/>
            <a:p>
              <a:endParaRPr lang="es-MX"/>
            </a:p>
          </p:txBody>
        </p:sp>
        <p:sp>
          <p:nvSpPr>
            <p:cNvPr id="324894" name="Freeform 286"/>
            <p:cNvSpPr>
              <a:spLocks/>
            </p:cNvSpPr>
            <p:nvPr/>
          </p:nvSpPr>
          <p:spPr bwMode="auto">
            <a:xfrm>
              <a:off x="4755" y="2022"/>
              <a:ext cx="359" cy="106"/>
            </a:xfrm>
            <a:custGeom>
              <a:avLst/>
              <a:gdLst/>
              <a:ahLst/>
              <a:cxnLst>
                <a:cxn ang="0">
                  <a:pos x="0" y="196"/>
                </a:cxn>
                <a:cxn ang="0">
                  <a:pos x="38" y="211"/>
                </a:cxn>
                <a:cxn ang="0">
                  <a:pos x="650" y="94"/>
                </a:cxn>
                <a:cxn ang="0">
                  <a:pos x="640" y="31"/>
                </a:cxn>
                <a:cxn ang="0">
                  <a:pos x="717" y="19"/>
                </a:cxn>
                <a:cxn ang="0">
                  <a:pos x="686" y="0"/>
                </a:cxn>
                <a:cxn ang="0">
                  <a:pos x="629" y="19"/>
                </a:cxn>
                <a:cxn ang="0">
                  <a:pos x="618" y="63"/>
                </a:cxn>
                <a:cxn ang="0">
                  <a:pos x="0" y="196"/>
                </a:cxn>
                <a:cxn ang="0">
                  <a:pos x="0" y="196"/>
                </a:cxn>
              </a:cxnLst>
              <a:rect l="0" t="0" r="r" b="b"/>
              <a:pathLst>
                <a:path w="717" h="211">
                  <a:moveTo>
                    <a:pt x="0" y="196"/>
                  </a:moveTo>
                  <a:lnTo>
                    <a:pt x="38" y="211"/>
                  </a:lnTo>
                  <a:lnTo>
                    <a:pt x="650" y="94"/>
                  </a:lnTo>
                  <a:lnTo>
                    <a:pt x="640" y="31"/>
                  </a:lnTo>
                  <a:lnTo>
                    <a:pt x="717" y="19"/>
                  </a:lnTo>
                  <a:lnTo>
                    <a:pt x="686" y="0"/>
                  </a:lnTo>
                  <a:lnTo>
                    <a:pt x="629" y="19"/>
                  </a:lnTo>
                  <a:lnTo>
                    <a:pt x="618" y="63"/>
                  </a:lnTo>
                  <a:lnTo>
                    <a:pt x="0" y="196"/>
                  </a:lnTo>
                  <a:lnTo>
                    <a:pt x="0" y="196"/>
                  </a:lnTo>
                  <a:close/>
                </a:path>
              </a:pathLst>
            </a:custGeom>
            <a:solidFill>
              <a:srgbClr val="297DB8"/>
            </a:solidFill>
            <a:ln w="9525">
              <a:noFill/>
              <a:round/>
              <a:headEnd/>
              <a:tailEnd/>
            </a:ln>
          </p:spPr>
          <p:txBody>
            <a:bodyPr>
              <a:prstTxWarp prst="textNoShape">
                <a:avLst/>
              </a:prstTxWarp>
            </a:bodyPr>
            <a:lstStyle/>
            <a:p>
              <a:endParaRPr lang="es-MX"/>
            </a:p>
          </p:txBody>
        </p:sp>
        <p:sp>
          <p:nvSpPr>
            <p:cNvPr id="324895" name="Freeform 287"/>
            <p:cNvSpPr>
              <a:spLocks/>
            </p:cNvSpPr>
            <p:nvPr/>
          </p:nvSpPr>
          <p:spPr bwMode="auto">
            <a:xfrm>
              <a:off x="3544" y="1147"/>
              <a:ext cx="450" cy="847"/>
            </a:xfrm>
            <a:custGeom>
              <a:avLst/>
              <a:gdLst/>
              <a:ahLst/>
              <a:cxnLst>
                <a:cxn ang="0">
                  <a:pos x="466" y="0"/>
                </a:cxn>
                <a:cxn ang="0">
                  <a:pos x="487" y="2"/>
                </a:cxn>
                <a:cxn ang="0">
                  <a:pos x="514" y="9"/>
                </a:cxn>
                <a:cxn ang="0">
                  <a:pos x="535" y="21"/>
                </a:cxn>
                <a:cxn ang="0">
                  <a:pos x="423" y="57"/>
                </a:cxn>
                <a:cxn ang="0">
                  <a:pos x="244" y="165"/>
                </a:cxn>
                <a:cxn ang="0">
                  <a:pos x="128" y="315"/>
                </a:cxn>
                <a:cxn ang="0">
                  <a:pos x="76" y="492"/>
                </a:cxn>
                <a:cxn ang="0">
                  <a:pos x="82" y="675"/>
                </a:cxn>
                <a:cxn ang="0">
                  <a:pos x="147" y="840"/>
                </a:cxn>
                <a:cxn ang="0">
                  <a:pos x="268" y="975"/>
                </a:cxn>
                <a:cxn ang="0">
                  <a:pos x="442" y="1057"/>
                </a:cxn>
                <a:cxn ang="0">
                  <a:pos x="580" y="1097"/>
                </a:cxn>
                <a:cxn ang="0">
                  <a:pos x="605" y="1146"/>
                </a:cxn>
                <a:cxn ang="0">
                  <a:pos x="588" y="1195"/>
                </a:cxn>
                <a:cxn ang="0">
                  <a:pos x="548" y="1247"/>
                </a:cxn>
                <a:cxn ang="0">
                  <a:pos x="504" y="1300"/>
                </a:cxn>
                <a:cxn ang="0">
                  <a:pos x="468" y="1355"/>
                </a:cxn>
                <a:cxn ang="0">
                  <a:pos x="464" y="1414"/>
                </a:cxn>
                <a:cxn ang="0">
                  <a:pos x="504" y="1479"/>
                </a:cxn>
                <a:cxn ang="0">
                  <a:pos x="567" y="1528"/>
                </a:cxn>
                <a:cxn ang="0">
                  <a:pos x="607" y="1555"/>
                </a:cxn>
                <a:cxn ang="0">
                  <a:pos x="651" y="1574"/>
                </a:cxn>
                <a:cxn ang="0">
                  <a:pos x="696" y="1589"/>
                </a:cxn>
                <a:cxn ang="0">
                  <a:pos x="742" y="1600"/>
                </a:cxn>
                <a:cxn ang="0">
                  <a:pos x="788" y="1610"/>
                </a:cxn>
                <a:cxn ang="0">
                  <a:pos x="833" y="1623"/>
                </a:cxn>
                <a:cxn ang="0">
                  <a:pos x="877" y="1640"/>
                </a:cxn>
                <a:cxn ang="0">
                  <a:pos x="896" y="1661"/>
                </a:cxn>
                <a:cxn ang="0">
                  <a:pos x="888" y="1682"/>
                </a:cxn>
                <a:cxn ang="0">
                  <a:pos x="841" y="1693"/>
                </a:cxn>
                <a:cxn ang="0">
                  <a:pos x="738" y="1672"/>
                </a:cxn>
                <a:cxn ang="0">
                  <a:pos x="632" y="1627"/>
                </a:cxn>
                <a:cxn ang="0">
                  <a:pos x="537" y="1562"/>
                </a:cxn>
                <a:cxn ang="0">
                  <a:pos x="464" y="1482"/>
                </a:cxn>
                <a:cxn ang="0">
                  <a:pos x="423" y="1395"/>
                </a:cxn>
                <a:cxn ang="0">
                  <a:pos x="428" y="1308"/>
                </a:cxn>
                <a:cxn ang="0">
                  <a:pos x="491" y="1226"/>
                </a:cxn>
                <a:cxn ang="0">
                  <a:pos x="548" y="1176"/>
                </a:cxn>
                <a:cxn ang="0">
                  <a:pos x="558" y="1154"/>
                </a:cxn>
                <a:cxn ang="0">
                  <a:pos x="493" y="1127"/>
                </a:cxn>
                <a:cxn ang="0">
                  <a:pos x="360" y="1076"/>
                </a:cxn>
                <a:cxn ang="0">
                  <a:pos x="240" y="1000"/>
                </a:cxn>
                <a:cxn ang="0">
                  <a:pos x="137" y="905"/>
                </a:cxn>
                <a:cxn ang="0">
                  <a:pos x="59" y="790"/>
                </a:cxn>
                <a:cxn ang="0">
                  <a:pos x="12" y="665"/>
                </a:cxn>
                <a:cxn ang="0">
                  <a:pos x="0" y="530"/>
                </a:cxn>
                <a:cxn ang="0">
                  <a:pos x="33" y="393"/>
                </a:cxn>
                <a:cxn ang="0">
                  <a:pos x="78" y="291"/>
                </a:cxn>
                <a:cxn ang="0">
                  <a:pos x="114" y="234"/>
                </a:cxn>
                <a:cxn ang="0">
                  <a:pos x="158" y="186"/>
                </a:cxn>
                <a:cxn ang="0">
                  <a:pos x="208" y="142"/>
                </a:cxn>
                <a:cxn ang="0">
                  <a:pos x="263" y="104"/>
                </a:cxn>
                <a:cxn ang="0">
                  <a:pos x="320" y="70"/>
                </a:cxn>
                <a:cxn ang="0">
                  <a:pos x="377" y="40"/>
                </a:cxn>
                <a:cxn ang="0">
                  <a:pos x="434" y="11"/>
                </a:cxn>
                <a:cxn ang="0">
                  <a:pos x="462" y="0"/>
                </a:cxn>
              </a:cxnLst>
              <a:rect l="0" t="0" r="r" b="b"/>
              <a:pathLst>
                <a:path w="900" h="1693">
                  <a:moveTo>
                    <a:pt x="462" y="0"/>
                  </a:moveTo>
                  <a:lnTo>
                    <a:pt x="466" y="0"/>
                  </a:lnTo>
                  <a:lnTo>
                    <a:pt x="476" y="0"/>
                  </a:lnTo>
                  <a:lnTo>
                    <a:pt x="487" y="2"/>
                  </a:lnTo>
                  <a:lnTo>
                    <a:pt x="502" y="5"/>
                  </a:lnTo>
                  <a:lnTo>
                    <a:pt x="514" y="9"/>
                  </a:lnTo>
                  <a:lnTo>
                    <a:pt x="527" y="15"/>
                  </a:lnTo>
                  <a:lnTo>
                    <a:pt x="535" y="21"/>
                  </a:lnTo>
                  <a:lnTo>
                    <a:pt x="538" y="28"/>
                  </a:lnTo>
                  <a:lnTo>
                    <a:pt x="423" y="57"/>
                  </a:lnTo>
                  <a:lnTo>
                    <a:pt x="326" y="104"/>
                  </a:lnTo>
                  <a:lnTo>
                    <a:pt x="244" y="165"/>
                  </a:lnTo>
                  <a:lnTo>
                    <a:pt x="179" y="237"/>
                  </a:lnTo>
                  <a:lnTo>
                    <a:pt x="128" y="315"/>
                  </a:lnTo>
                  <a:lnTo>
                    <a:pt x="95" y="403"/>
                  </a:lnTo>
                  <a:lnTo>
                    <a:pt x="76" y="492"/>
                  </a:lnTo>
                  <a:lnTo>
                    <a:pt x="73" y="585"/>
                  </a:lnTo>
                  <a:lnTo>
                    <a:pt x="82" y="675"/>
                  </a:lnTo>
                  <a:lnTo>
                    <a:pt x="107" y="760"/>
                  </a:lnTo>
                  <a:lnTo>
                    <a:pt x="147" y="840"/>
                  </a:lnTo>
                  <a:lnTo>
                    <a:pt x="202" y="914"/>
                  </a:lnTo>
                  <a:lnTo>
                    <a:pt x="268" y="975"/>
                  </a:lnTo>
                  <a:lnTo>
                    <a:pt x="348" y="1024"/>
                  </a:lnTo>
                  <a:lnTo>
                    <a:pt x="442" y="1057"/>
                  </a:lnTo>
                  <a:lnTo>
                    <a:pt x="550" y="1072"/>
                  </a:lnTo>
                  <a:lnTo>
                    <a:pt x="580" y="1097"/>
                  </a:lnTo>
                  <a:lnTo>
                    <a:pt x="599" y="1121"/>
                  </a:lnTo>
                  <a:lnTo>
                    <a:pt x="605" y="1146"/>
                  </a:lnTo>
                  <a:lnTo>
                    <a:pt x="601" y="1173"/>
                  </a:lnTo>
                  <a:lnTo>
                    <a:pt x="588" y="1195"/>
                  </a:lnTo>
                  <a:lnTo>
                    <a:pt x="571" y="1222"/>
                  </a:lnTo>
                  <a:lnTo>
                    <a:pt x="548" y="1247"/>
                  </a:lnTo>
                  <a:lnTo>
                    <a:pt x="527" y="1275"/>
                  </a:lnTo>
                  <a:lnTo>
                    <a:pt x="504" y="1300"/>
                  </a:lnTo>
                  <a:lnTo>
                    <a:pt x="483" y="1327"/>
                  </a:lnTo>
                  <a:lnTo>
                    <a:pt x="468" y="1355"/>
                  </a:lnTo>
                  <a:lnTo>
                    <a:pt x="462" y="1385"/>
                  </a:lnTo>
                  <a:lnTo>
                    <a:pt x="464" y="1414"/>
                  </a:lnTo>
                  <a:lnTo>
                    <a:pt x="478" y="1446"/>
                  </a:lnTo>
                  <a:lnTo>
                    <a:pt x="504" y="1479"/>
                  </a:lnTo>
                  <a:lnTo>
                    <a:pt x="550" y="1513"/>
                  </a:lnTo>
                  <a:lnTo>
                    <a:pt x="567" y="1528"/>
                  </a:lnTo>
                  <a:lnTo>
                    <a:pt x="588" y="1543"/>
                  </a:lnTo>
                  <a:lnTo>
                    <a:pt x="607" y="1555"/>
                  </a:lnTo>
                  <a:lnTo>
                    <a:pt x="630" y="1566"/>
                  </a:lnTo>
                  <a:lnTo>
                    <a:pt x="651" y="1574"/>
                  </a:lnTo>
                  <a:lnTo>
                    <a:pt x="673" y="1583"/>
                  </a:lnTo>
                  <a:lnTo>
                    <a:pt x="696" y="1589"/>
                  </a:lnTo>
                  <a:lnTo>
                    <a:pt x="719" y="1596"/>
                  </a:lnTo>
                  <a:lnTo>
                    <a:pt x="742" y="1600"/>
                  </a:lnTo>
                  <a:lnTo>
                    <a:pt x="765" y="1604"/>
                  </a:lnTo>
                  <a:lnTo>
                    <a:pt x="788" y="1610"/>
                  </a:lnTo>
                  <a:lnTo>
                    <a:pt x="812" y="1617"/>
                  </a:lnTo>
                  <a:lnTo>
                    <a:pt x="833" y="1623"/>
                  </a:lnTo>
                  <a:lnTo>
                    <a:pt x="856" y="1631"/>
                  </a:lnTo>
                  <a:lnTo>
                    <a:pt x="877" y="1640"/>
                  </a:lnTo>
                  <a:lnTo>
                    <a:pt x="900" y="1652"/>
                  </a:lnTo>
                  <a:lnTo>
                    <a:pt x="896" y="1661"/>
                  </a:lnTo>
                  <a:lnTo>
                    <a:pt x="890" y="1672"/>
                  </a:lnTo>
                  <a:lnTo>
                    <a:pt x="888" y="1682"/>
                  </a:lnTo>
                  <a:lnTo>
                    <a:pt x="888" y="1693"/>
                  </a:lnTo>
                  <a:lnTo>
                    <a:pt x="841" y="1693"/>
                  </a:lnTo>
                  <a:lnTo>
                    <a:pt x="791" y="1688"/>
                  </a:lnTo>
                  <a:lnTo>
                    <a:pt x="738" y="1672"/>
                  </a:lnTo>
                  <a:lnTo>
                    <a:pt x="685" y="1653"/>
                  </a:lnTo>
                  <a:lnTo>
                    <a:pt x="632" y="1627"/>
                  </a:lnTo>
                  <a:lnTo>
                    <a:pt x="582" y="1596"/>
                  </a:lnTo>
                  <a:lnTo>
                    <a:pt x="537" y="1562"/>
                  </a:lnTo>
                  <a:lnTo>
                    <a:pt x="499" y="1524"/>
                  </a:lnTo>
                  <a:lnTo>
                    <a:pt x="464" y="1482"/>
                  </a:lnTo>
                  <a:lnTo>
                    <a:pt x="440" y="1439"/>
                  </a:lnTo>
                  <a:lnTo>
                    <a:pt x="423" y="1395"/>
                  </a:lnTo>
                  <a:lnTo>
                    <a:pt x="421" y="1351"/>
                  </a:lnTo>
                  <a:lnTo>
                    <a:pt x="428" y="1308"/>
                  </a:lnTo>
                  <a:lnTo>
                    <a:pt x="453" y="1266"/>
                  </a:lnTo>
                  <a:lnTo>
                    <a:pt x="491" y="1226"/>
                  </a:lnTo>
                  <a:lnTo>
                    <a:pt x="548" y="1192"/>
                  </a:lnTo>
                  <a:lnTo>
                    <a:pt x="548" y="1176"/>
                  </a:lnTo>
                  <a:lnTo>
                    <a:pt x="552" y="1165"/>
                  </a:lnTo>
                  <a:lnTo>
                    <a:pt x="558" y="1154"/>
                  </a:lnTo>
                  <a:lnTo>
                    <a:pt x="563" y="1144"/>
                  </a:lnTo>
                  <a:lnTo>
                    <a:pt x="493" y="1127"/>
                  </a:lnTo>
                  <a:lnTo>
                    <a:pt x="426" y="1106"/>
                  </a:lnTo>
                  <a:lnTo>
                    <a:pt x="360" y="1076"/>
                  </a:lnTo>
                  <a:lnTo>
                    <a:pt x="299" y="1041"/>
                  </a:lnTo>
                  <a:lnTo>
                    <a:pt x="240" y="1000"/>
                  </a:lnTo>
                  <a:lnTo>
                    <a:pt x="187" y="954"/>
                  </a:lnTo>
                  <a:lnTo>
                    <a:pt x="137" y="905"/>
                  </a:lnTo>
                  <a:lnTo>
                    <a:pt x="97" y="851"/>
                  </a:lnTo>
                  <a:lnTo>
                    <a:pt x="59" y="790"/>
                  </a:lnTo>
                  <a:lnTo>
                    <a:pt x="33" y="730"/>
                  </a:lnTo>
                  <a:lnTo>
                    <a:pt x="12" y="665"/>
                  </a:lnTo>
                  <a:lnTo>
                    <a:pt x="2" y="598"/>
                  </a:lnTo>
                  <a:lnTo>
                    <a:pt x="0" y="530"/>
                  </a:lnTo>
                  <a:lnTo>
                    <a:pt x="12" y="462"/>
                  </a:lnTo>
                  <a:lnTo>
                    <a:pt x="33" y="393"/>
                  </a:lnTo>
                  <a:lnTo>
                    <a:pt x="67" y="325"/>
                  </a:lnTo>
                  <a:lnTo>
                    <a:pt x="78" y="291"/>
                  </a:lnTo>
                  <a:lnTo>
                    <a:pt x="95" y="262"/>
                  </a:lnTo>
                  <a:lnTo>
                    <a:pt x="114" y="234"/>
                  </a:lnTo>
                  <a:lnTo>
                    <a:pt x="137" y="211"/>
                  </a:lnTo>
                  <a:lnTo>
                    <a:pt x="158" y="186"/>
                  </a:lnTo>
                  <a:lnTo>
                    <a:pt x="183" y="165"/>
                  </a:lnTo>
                  <a:lnTo>
                    <a:pt x="208" y="142"/>
                  </a:lnTo>
                  <a:lnTo>
                    <a:pt x="236" y="125"/>
                  </a:lnTo>
                  <a:lnTo>
                    <a:pt x="263" y="104"/>
                  </a:lnTo>
                  <a:lnTo>
                    <a:pt x="291" y="87"/>
                  </a:lnTo>
                  <a:lnTo>
                    <a:pt x="320" y="70"/>
                  </a:lnTo>
                  <a:lnTo>
                    <a:pt x="348" y="57"/>
                  </a:lnTo>
                  <a:lnTo>
                    <a:pt x="377" y="40"/>
                  </a:lnTo>
                  <a:lnTo>
                    <a:pt x="405" y="26"/>
                  </a:lnTo>
                  <a:lnTo>
                    <a:pt x="434" y="11"/>
                  </a:lnTo>
                  <a:lnTo>
                    <a:pt x="462" y="0"/>
                  </a:lnTo>
                  <a:lnTo>
                    <a:pt x="462"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96" name="Freeform 288"/>
            <p:cNvSpPr>
              <a:spLocks/>
            </p:cNvSpPr>
            <p:nvPr/>
          </p:nvSpPr>
          <p:spPr bwMode="auto">
            <a:xfrm>
              <a:off x="3596" y="1191"/>
              <a:ext cx="377" cy="746"/>
            </a:xfrm>
            <a:custGeom>
              <a:avLst/>
              <a:gdLst/>
              <a:ahLst/>
              <a:cxnLst>
                <a:cxn ang="0">
                  <a:pos x="394" y="4"/>
                </a:cxn>
                <a:cxn ang="0">
                  <a:pos x="411" y="32"/>
                </a:cxn>
                <a:cxn ang="0">
                  <a:pos x="318" y="69"/>
                </a:cxn>
                <a:cxn ang="0">
                  <a:pos x="173" y="143"/>
                </a:cxn>
                <a:cxn ang="0">
                  <a:pos x="86" y="253"/>
                </a:cxn>
                <a:cxn ang="0">
                  <a:pos x="51" y="390"/>
                </a:cxn>
                <a:cxn ang="0">
                  <a:pos x="70" y="536"/>
                </a:cxn>
                <a:cxn ang="0">
                  <a:pos x="139" y="681"/>
                </a:cxn>
                <a:cxn ang="0">
                  <a:pos x="255" y="810"/>
                </a:cxn>
                <a:cxn ang="0">
                  <a:pos x="418" y="914"/>
                </a:cxn>
                <a:cxn ang="0">
                  <a:pos x="561" y="977"/>
                </a:cxn>
                <a:cxn ang="0">
                  <a:pos x="605" y="1032"/>
                </a:cxn>
                <a:cxn ang="0">
                  <a:pos x="601" y="1095"/>
                </a:cxn>
                <a:cxn ang="0">
                  <a:pos x="569" y="1162"/>
                </a:cxn>
                <a:cxn ang="0">
                  <a:pos x="527" y="1226"/>
                </a:cxn>
                <a:cxn ang="0">
                  <a:pos x="493" y="1285"/>
                </a:cxn>
                <a:cxn ang="0">
                  <a:pos x="485" y="1340"/>
                </a:cxn>
                <a:cxn ang="0">
                  <a:pos x="523" y="1386"/>
                </a:cxn>
                <a:cxn ang="0">
                  <a:pos x="574" y="1409"/>
                </a:cxn>
                <a:cxn ang="0">
                  <a:pos x="597" y="1418"/>
                </a:cxn>
                <a:cxn ang="0">
                  <a:pos x="620" y="1424"/>
                </a:cxn>
                <a:cxn ang="0">
                  <a:pos x="643" y="1432"/>
                </a:cxn>
                <a:cxn ang="0">
                  <a:pos x="667" y="1437"/>
                </a:cxn>
                <a:cxn ang="0">
                  <a:pos x="690" y="1441"/>
                </a:cxn>
                <a:cxn ang="0">
                  <a:pos x="715" y="1447"/>
                </a:cxn>
                <a:cxn ang="0">
                  <a:pos x="740" y="1456"/>
                </a:cxn>
                <a:cxn ang="0">
                  <a:pos x="747" y="1466"/>
                </a:cxn>
                <a:cxn ang="0">
                  <a:pos x="726" y="1475"/>
                </a:cxn>
                <a:cxn ang="0">
                  <a:pos x="700" y="1485"/>
                </a:cxn>
                <a:cxn ang="0">
                  <a:pos x="675" y="1490"/>
                </a:cxn>
                <a:cxn ang="0">
                  <a:pos x="633" y="1487"/>
                </a:cxn>
                <a:cxn ang="0">
                  <a:pos x="567" y="1466"/>
                </a:cxn>
                <a:cxn ang="0">
                  <a:pos x="506" y="1435"/>
                </a:cxn>
                <a:cxn ang="0">
                  <a:pos x="455" y="1397"/>
                </a:cxn>
                <a:cxn ang="0">
                  <a:pos x="420" y="1352"/>
                </a:cxn>
                <a:cxn ang="0">
                  <a:pos x="407" y="1300"/>
                </a:cxn>
                <a:cxn ang="0">
                  <a:pos x="422" y="1249"/>
                </a:cxn>
                <a:cxn ang="0">
                  <a:pos x="472" y="1196"/>
                </a:cxn>
                <a:cxn ang="0">
                  <a:pos x="550" y="1135"/>
                </a:cxn>
                <a:cxn ang="0">
                  <a:pos x="561" y="1070"/>
                </a:cxn>
                <a:cxn ang="0">
                  <a:pos x="506" y="1011"/>
                </a:cxn>
                <a:cxn ang="0">
                  <a:pos x="407" y="947"/>
                </a:cxn>
                <a:cxn ang="0">
                  <a:pos x="287" y="876"/>
                </a:cxn>
                <a:cxn ang="0">
                  <a:pos x="164" y="791"/>
                </a:cxn>
                <a:cxn ang="0">
                  <a:pos x="63" y="686"/>
                </a:cxn>
                <a:cxn ang="0">
                  <a:pos x="4" y="557"/>
                </a:cxn>
                <a:cxn ang="0">
                  <a:pos x="0" y="439"/>
                </a:cxn>
                <a:cxn ang="0">
                  <a:pos x="19" y="352"/>
                </a:cxn>
                <a:cxn ang="0">
                  <a:pos x="50" y="272"/>
                </a:cxn>
                <a:cxn ang="0">
                  <a:pos x="93" y="200"/>
                </a:cxn>
                <a:cxn ang="0">
                  <a:pos x="146" y="137"/>
                </a:cxn>
                <a:cxn ang="0">
                  <a:pos x="209" y="82"/>
                </a:cxn>
                <a:cxn ang="0">
                  <a:pos x="278" y="40"/>
                </a:cxn>
                <a:cxn ang="0">
                  <a:pos x="350" y="10"/>
                </a:cxn>
                <a:cxn ang="0">
                  <a:pos x="390" y="0"/>
                </a:cxn>
              </a:cxnLst>
              <a:rect l="0" t="0" r="r" b="b"/>
              <a:pathLst>
                <a:path w="755" h="1492">
                  <a:moveTo>
                    <a:pt x="390" y="0"/>
                  </a:moveTo>
                  <a:lnTo>
                    <a:pt x="394" y="4"/>
                  </a:lnTo>
                  <a:lnTo>
                    <a:pt x="403" y="17"/>
                  </a:lnTo>
                  <a:lnTo>
                    <a:pt x="411" y="32"/>
                  </a:lnTo>
                  <a:lnTo>
                    <a:pt x="415" y="50"/>
                  </a:lnTo>
                  <a:lnTo>
                    <a:pt x="318" y="69"/>
                  </a:lnTo>
                  <a:lnTo>
                    <a:pt x="240" y="101"/>
                  </a:lnTo>
                  <a:lnTo>
                    <a:pt x="173" y="143"/>
                  </a:lnTo>
                  <a:lnTo>
                    <a:pt x="124" y="196"/>
                  </a:lnTo>
                  <a:lnTo>
                    <a:pt x="86" y="253"/>
                  </a:lnTo>
                  <a:lnTo>
                    <a:pt x="63" y="319"/>
                  </a:lnTo>
                  <a:lnTo>
                    <a:pt x="51" y="390"/>
                  </a:lnTo>
                  <a:lnTo>
                    <a:pt x="57" y="464"/>
                  </a:lnTo>
                  <a:lnTo>
                    <a:pt x="70" y="536"/>
                  </a:lnTo>
                  <a:lnTo>
                    <a:pt x="99" y="608"/>
                  </a:lnTo>
                  <a:lnTo>
                    <a:pt x="139" y="681"/>
                  </a:lnTo>
                  <a:lnTo>
                    <a:pt x="192" y="749"/>
                  </a:lnTo>
                  <a:lnTo>
                    <a:pt x="255" y="810"/>
                  </a:lnTo>
                  <a:lnTo>
                    <a:pt x="331" y="867"/>
                  </a:lnTo>
                  <a:lnTo>
                    <a:pt x="418" y="914"/>
                  </a:lnTo>
                  <a:lnTo>
                    <a:pt x="517" y="954"/>
                  </a:lnTo>
                  <a:lnTo>
                    <a:pt x="561" y="977"/>
                  </a:lnTo>
                  <a:lnTo>
                    <a:pt x="590" y="1004"/>
                  </a:lnTo>
                  <a:lnTo>
                    <a:pt x="605" y="1032"/>
                  </a:lnTo>
                  <a:lnTo>
                    <a:pt x="609" y="1065"/>
                  </a:lnTo>
                  <a:lnTo>
                    <a:pt x="601" y="1095"/>
                  </a:lnTo>
                  <a:lnTo>
                    <a:pt x="588" y="1129"/>
                  </a:lnTo>
                  <a:lnTo>
                    <a:pt x="569" y="1162"/>
                  </a:lnTo>
                  <a:lnTo>
                    <a:pt x="550" y="1196"/>
                  </a:lnTo>
                  <a:lnTo>
                    <a:pt x="527" y="1226"/>
                  </a:lnTo>
                  <a:lnTo>
                    <a:pt x="508" y="1257"/>
                  </a:lnTo>
                  <a:lnTo>
                    <a:pt x="493" y="1285"/>
                  </a:lnTo>
                  <a:lnTo>
                    <a:pt x="485" y="1316"/>
                  </a:lnTo>
                  <a:lnTo>
                    <a:pt x="485" y="1340"/>
                  </a:lnTo>
                  <a:lnTo>
                    <a:pt x="498" y="1365"/>
                  </a:lnTo>
                  <a:lnTo>
                    <a:pt x="523" y="1386"/>
                  </a:lnTo>
                  <a:lnTo>
                    <a:pt x="565" y="1405"/>
                  </a:lnTo>
                  <a:lnTo>
                    <a:pt x="574" y="1409"/>
                  </a:lnTo>
                  <a:lnTo>
                    <a:pt x="586" y="1414"/>
                  </a:lnTo>
                  <a:lnTo>
                    <a:pt x="597" y="1418"/>
                  </a:lnTo>
                  <a:lnTo>
                    <a:pt x="609" y="1422"/>
                  </a:lnTo>
                  <a:lnTo>
                    <a:pt x="620" y="1424"/>
                  </a:lnTo>
                  <a:lnTo>
                    <a:pt x="631" y="1428"/>
                  </a:lnTo>
                  <a:lnTo>
                    <a:pt x="643" y="1432"/>
                  </a:lnTo>
                  <a:lnTo>
                    <a:pt x="656" y="1435"/>
                  </a:lnTo>
                  <a:lnTo>
                    <a:pt x="667" y="1437"/>
                  </a:lnTo>
                  <a:lnTo>
                    <a:pt x="679" y="1439"/>
                  </a:lnTo>
                  <a:lnTo>
                    <a:pt x="690" y="1441"/>
                  </a:lnTo>
                  <a:lnTo>
                    <a:pt x="704" y="1445"/>
                  </a:lnTo>
                  <a:lnTo>
                    <a:pt x="715" y="1447"/>
                  </a:lnTo>
                  <a:lnTo>
                    <a:pt x="728" y="1452"/>
                  </a:lnTo>
                  <a:lnTo>
                    <a:pt x="740" y="1456"/>
                  </a:lnTo>
                  <a:lnTo>
                    <a:pt x="755" y="1462"/>
                  </a:lnTo>
                  <a:lnTo>
                    <a:pt x="747" y="1466"/>
                  </a:lnTo>
                  <a:lnTo>
                    <a:pt x="738" y="1471"/>
                  </a:lnTo>
                  <a:lnTo>
                    <a:pt x="726" y="1475"/>
                  </a:lnTo>
                  <a:lnTo>
                    <a:pt x="715" y="1481"/>
                  </a:lnTo>
                  <a:lnTo>
                    <a:pt x="700" y="1485"/>
                  </a:lnTo>
                  <a:lnTo>
                    <a:pt x="686" y="1489"/>
                  </a:lnTo>
                  <a:lnTo>
                    <a:pt x="675" y="1490"/>
                  </a:lnTo>
                  <a:lnTo>
                    <a:pt x="667" y="1492"/>
                  </a:lnTo>
                  <a:lnTo>
                    <a:pt x="633" y="1487"/>
                  </a:lnTo>
                  <a:lnTo>
                    <a:pt x="601" y="1479"/>
                  </a:lnTo>
                  <a:lnTo>
                    <a:pt x="567" y="1466"/>
                  </a:lnTo>
                  <a:lnTo>
                    <a:pt x="538" y="1454"/>
                  </a:lnTo>
                  <a:lnTo>
                    <a:pt x="506" y="1435"/>
                  </a:lnTo>
                  <a:lnTo>
                    <a:pt x="479" y="1418"/>
                  </a:lnTo>
                  <a:lnTo>
                    <a:pt x="455" y="1397"/>
                  </a:lnTo>
                  <a:lnTo>
                    <a:pt x="437" y="1376"/>
                  </a:lnTo>
                  <a:lnTo>
                    <a:pt x="420" y="1352"/>
                  </a:lnTo>
                  <a:lnTo>
                    <a:pt x="411" y="1327"/>
                  </a:lnTo>
                  <a:lnTo>
                    <a:pt x="407" y="1300"/>
                  </a:lnTo>
                  <a:lnTo>
                    <a:pt x="413" y="1276"/>
                  </a:lnTo>
                  <a:lnTo>
                    <a:pt x="422" y="1249"/>
                  </a:lnTo>
                  <a:lnTo>
                    <a:pt x="443" y="1222"/>
                  </a:lnTo>
                  <a:lnTo>
                    <a:pt x="472" y="1196"/>
                  </a:lnTo>
                  <a:lnTo>
                    <a:pt x="513" y="1171"/>
                  </a:lnTo>
                  <a:lnTo>
                    <a:pt x="550" y="1135"/>
                  </a:lnTo>
                  <a:lnTo>
                    <a:pt x="565" y="1103"/>
                  </a:lnTo>
                  <a:lnTo>
                    <a:pt x="561" y="1070"/>
                  </a:lnTo>
                  <a:lnTo>
                    <a:pt x="542" y="1042"/>
                  </a:lnTo>
                  <a:lnTo>
                    <a:pt x="506" y="1011"/>
                  </a:lnTo>
                  <a:lnTo>
                    <a:pt x="462" y="981"/>
                  </a:lnTo>
                  <a:lnTo>
                    <a:pt x="407" y="947"/>
                  </a:lnTo>
                  <a:lnTo>
                    <a:pt x="350" y="914"/>
                  </a:lnTo>
                  <a:lnTo>
                    <a:pt x="287" y="876"/>
                  </a:lnTo>
                  <a:lnTo>
                    <a:pt x="224" y="837"/>
                  </a:lnTo>
                  <a:lnTo>
                    <a:pt x="164" y="791"/>
                  </a:lnTo>
                  <a:lnTo>
                    <a:pt x="110" y="741"/>
                  </a:lnTo>
                  <a:lnTo>
                    <a:pt x="63" y="686"/>
                  </a:lnTo>
                  <a:lnTo>
                    <a:pt x="27" y="626"/>
                  </a:lnTo>
                  <a:lnTo>
                    <a:pt x="4" y="557"/>
                  </a:lnTo>
                  <a:lnTo>
                    <a:pt x="0" y="485"/>
                  </a:lnTo>
                  <a:lnTo>
                    <a:pt x="0" y="439"/>
                  </a:lnTo>
                  <a:lnTo>
                    <a:pt x="8" y="396"/>
                  </a:lnTo>
                  <a:lnTo>
                    <a:pt x="19" y="352"/>
                  </a:lnTo>
                  <a:lnTo>
                    <a:pt x="34" y="312"/>
                  </a:lnTo>
                  <a:lnTo>
                    <a:pt x="50" y="272"/>
                  </a:lnTo>
                  <a:lnTo>
                    <a:pt x="70" y="236"/>
                  </a:lnTo>
                  <a:lnTo>
                    <a:pt x="93" y="200"/>
                  </a:lnTo>
                  <a:lnTo>
                    <a:pt x="120" y="169"/>
                  </a:lnTo>
                  <a:lnTo>
                    <a:pt x="146" y="137"/>
                  </a:lnTo>
                  <a:lnTo>
                    <a:pt x="177" y="108"/>
                  </a:lnTo>
                  <a:lnTo>
                    <a:pt x="209" y="82"/>
                  </a:lnTo>
                  <a:lnTo>
                    <a:pt x="243" y="61"/>
                  </a:lnTo>
                  <a:lnTo>
                    <a:pt x="278" y="40"/>
                  </a:lnTo>
                  <a:lnTo>
                    <a:pt x="314" y="23"/>
                  </a:lnTo>
                  <a:lnTo>
                    <a:pt x="350" y="10"/>
                  </a:lnTo>
                  <a:lnTo>
                    <a:pt x="390" y="0"/>
                  </a:lnTo>
                  <a:lnTo>
                    <a:pt x="39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897" name="Freeform 289"/>
            <p:cNvSpPr>
              <a:spLocks/>
            </p:cNvSpPr>
            <p:nvPr/>
          </p:nvSpPr>
          <p:spPr bwMode="auto">
            <a:xfrm>
              <a:off x="4347" y="2189"/>
              <a:ext cx="178" cy="81"/>
            </a:xfrm>
            <a:custGeom>
              <a:avLst/>
              <a:gdLst/>
              <a:ahLst/>
              <a:cxnLst>
                <a:cxn ang="0">
                  <a:pos x="238" y="6"/>
                </a:cxn>
                <a:cxn ang="0">
                  <a:pos x="280" y="0"/>
                </a:cxn>
                <a:cxn ang="0">
                  <a:pos x="314" y="2"/>
                </a:cxn>
                <a:cxn ang="0">
                  <a:pos x="337" y="9"/>
                </a:cxn>
                <a:cxn ang="0">
                  <a:pos x="354" y="23"/>
                </a:cxn>
                <a:cxn ang="0">
                  <a:pos x="358" y="36"/>
                </a:cxn>
                <a:cxn ang="0">
                  <a:pos x="358" y="53"/>
                </a:cxn>
                <a:cxn ang="0">
                  <a:pos x="352" y="70"/>
                </a:cxn>
                <a:cxn ang="0">
                  <a:pos x="340" y="91"/>
                </a:cxn>
                <a:cxn ang="0">
                  <a:pos x="321" y="108"/>
                </a:cxn>
                <a:cxn ang="0">
                  <a:pos x="301" y="125"/>
                </a:cxn>
                <a:cxn ang="0">
                  <a:pos x="276" y="139"/>
                </a:cxn>
                <a:cxn ang="0">
                  <a:pos x="249" y="152"/>
                </a:cxn>
                <a:cxn ang="0">
                  <a:pos x="219" y="158"/>
                </a:cxn>
                <a:cxn ang="0">
                  <a:pos x="190" y="162"/>
                </a:cxn>
                <a:cxn ang="0">
                  <a:pos x="162" y="158"/>
                </a:cxn>
                <a:cxn ang="0">
                  <a:pos x="135" y="150"/>
                </a:cxn>
                <a:cxn ang="0">
                  <a:pos x="124" y="144"/>
                </a:cxn>
                <a:cxn ang="0">
                  <a:pos x="114" y="141"/>
                </a:cxn>
                <a:cxn ang="0">
                  <a:pos x="103" y="137"/>
                </a:cxn>
                <a:cxn ang="0">
                  <a:pos x="93" y="135"/>
                </a:cxn>
                <a:cxn ang="0">
                  <a:pos x="82" y="131"/>
                </a:cxn>
                <a:cxn ang="0">
                  <a:pos x="71" y="127"/>
                </a:cxn>
                <a:cxn ang="0">
                  <a:pos x="61" y="124"/>
                </a:cxn>
                <a:cxn ang="0">
                  <a:pos x="51" y="120"/>
                </a:cxn>
                <a:cxn ang="0">
                  <a:pos x="32" y="108"/>
                </a:cxn>
                <a:cxn ang="0">
                  <a:pos x="17" y="95"/>
                </a:cxn>
                <a:cxn ang="0">
                  <a:pos x="12" y="85"/>
                </a:cxn>
                <a:cxn ang="0">
                  <a:pos x="6" y="78"/>
                </a:cxn>
                <a:cxn ang="0">
                  <a:pos x="0" y="66"/>
                </a:cxn>
                <a:cxn ang="0">
                  <a:pos x="0" y="57"/>
                </a:cxn>
                <a:cxn ang="0">
                  <a:pos x="6" y="47"/>
                </a:cxn>
                <a:cxn ang="0">
                  <a:pos x="13" y="38"/>
                </a:cxn>
                <a:cxn ang="0">
                  <a:pos x="19" y="28"/>
                </a:cxn>
                <a:cxn ang="0">
                  <a:pos x="27" y="21"/>
                </a:cxn>
                <a:cxn ang="0">
                  <a:pos x="36" y="32"/>
                </a:cxn>
                <a:cxn ang="0">
                  <a:pos x="48" y="44"/>
                </a:cxn>
                <a:cxn ang="0">
                  <a:pos x="61" y="51"/>
                </a:cxn>
                <a:cxn ang="0">
                  <a:pos x="74" y="59"/>
                </a:cxn>
                <a:cxn ang="0">
                  <a:pos x="88" y="61"/>
                </a:cxn>
                <a:cxn ang="0">
                  <a:pos x="103" y="65"/>
                </a:cxn>
                <a:cxn ang="0">
                  <a:pos x="116" y="65"/>
                </a:cxn>
                <a:cxn ang="0">
                  <a:pos x="131" y="65"/>
                </a:cxn>
                <a:cxn ang="0">
                  <a:pos x="145" y="59"/>
                </a:cxn>
                <a:cxn ang="0">
                  <a:pos x="160" y="55"/>
                </a:cxn>
                <a:cxn ang="0">
                  <a:pos x="173" y="49"/>
                </a:cxn>
                <a:cxn ang="0">
                  <a:pos x="188" y="44"/>
                </a:cxn>
                <a:cxn ang="0">
                  <a:pos x="200" y="34"/>
                </a:cxn>
                <a:cxn ang="0">
                  <a:pos x="213" y="27"/>
                </a:cxn>
                <a:cxn ang="0">
                  <a:pos x="225" y="15"/>
                </a:cxn>
                <a:cxn ang="0">
                  <a:pos x="238" y="6"/>
                </a:cxn>
                <a:cxn ang="0">
                  <a:pos x="238" y="6"/>
                </a:cxn>
              </a:cxnLst>
              <a:rect l="0" t="0" r="r" b="b"/>
              <a:pathLst>
                <a:path w="358" h="162">
                  <a:moveTo>
                    <a:pt x="238" y="6"/>
                  </a:moveTo>
                  <a:lnTo>
                    <a:pt x="280" y="0"/>
                  </a:lnTo>
                  <a:lnTo>
                    <a:pt x="314" y="2"/>
                  </a:lnTo>
                  <a:lnTo>
                    <a:pt x="337" y="9"/>
                  </a:lnTo>
                  <a:lnTo>
                    <a:pt x="354" y="23"/>
                  </a:lnTo>
                  <a:lnTo>
                    <a:pt x="358" y="36"/>
                  </a:lnTo>
                  <a:lnTo>
                    <a:pt x="358" y="53"/>
                  </a:lnTo>
                  <a:lnTo>
                    <a:pt x="352" y="70"/>
                  </a:lnTo>
                  <a:lnTo>
                    <a:pt x="340" y="91"/>
                  </a:lnTo>
                  <a:lnTo>
                    <a:pt x="321" y="108"/>
                  </a:lnTo>
                  <a:lnTo>
                    <a:pt x="301" y="125"/>
                  </a:lnTo>
                  <a:lnTo>
                    <a:pt x="276" y="139"/>
                  </a:lnTo>
                  <a:lnTo>
                    <a:pt x="249" y="152"/>
                  </a:lnTo>
                  <a:lnTo>
                    <a:pt x="219" y="158"/>
                  </a:lnTo>
                  <a:lnTo>
                    <a:pt x="190" y="162"/>
                  </a:lnTo>
                  <a:lnTo>
                    <a:pt x="162" y="158"/>
                  </a:lnTo>
                  <a:lnTo>
                    <a:pt x="135" y="150"/>
                  </a:lnTo>
                  <a:lnTo>
                    <a:pt x="124" y="144"/>
                  </a:lnTo>
                  <a:lnTo>
                    <a:pt x="114" y="141"/>
                  </a:lnTo>
                  <a:lnTo>
                    <a:pt x="103" y="137"/>
                  </a:lnTo>
                  <a:lnTo>
                    <a:pt x="93" y="135"/>
                  </a:lnTo>
                  <a:lnTo>
                    <a:pt x="82" y="131"/>
                  </a:lnTo>
                  <a:lnTo>
                    <a:pt x="71" y="127"/>
                  </a:lnTo>
                  <a:lnTo>
                    <a:pt x="61" y="124"/>
                  </a:lnTo>
                  <a:lnTo>
                    <a:pt x="51" y="120"/>
                  </a:lnTo>
                  <a:lnTo>
                    <a:pt x="32" y="108"/>
                  </a:lnTo>
                  <a:lnTo>
                    <a:pt x="17" y="95"/>
                  </a:lnTo>
                  <a:lnTo>
                    <a:pt x="12" y="85"/>
                  </a:lnTo>
                  <a:lnTo>
                    <a:pt x="6" y="78"/>
                  </a:lnTo>
                  <a:lnTo>
                    <a:pt x="0" y="66"/>
                  </a:lnTo>
                  <a:lnTo>
                    <a:pt x="0" y="57"/>
                  </a:lnTo>
                  <a:lnTo>
                    <a:pt x="6" y="47"/>
                  </a:lnTo>
                  <a:lnTo>
                    <a:pt x="13" y="38"/>
                  </a:lnTo>
                  <a:lnTo>
                    <a:pt x="19" y="28"/>
                  </a:lnTo>
                  <a:lnTo>
                    <a:pt x="27" y="21"/>
                  </a:lnTo>
                  <a:lnTo>
                    <a:pt x="36" y="32"/>
                  </a:lnTo>
                  <a:lnTo>
                    <a:pt x="48" y="44"/>
                  </a:lnTo>
                  <a:lnTo>
                    <a:pt x="61" y="51"/>
                  </a:lnTo>
                  <a:lnTo>
                    <a:pt x="74" y="59"/>
                  </a:lnTo>
                  <a:lnTo>
                    <a:pt x="88" y="61"/>
                  </a:lnTo>
                  <a:lnTo>
                    <a:pt x="103" y="65"/>
                  </a:lnTo>
                  <a:lnTo>
                    <a:pt x="116" y="65"/>
                  </a:lnTo>
                  <a:lnTo>
                    <a:pt x="131" y="65"/>
                  </a:lnTo>
                  <a:lnTo>
                    <a:pt x="145" y="59"/>
                  </a:lnTo>
                  <a:lnTo>
                    <a:pt x="160" y="55"/>
                  </a:lnTo>
                  <a:lnTo>
                    <a:pt x="173" y="49"/>
                  </a:lnTo>
                  <a:lnTo>
                    <a:pt x="188" y="44"/>
                  </a:lnTo>
                  <a:lnTo>
                    <a:pt x="200" y="34"/>
                  </a:lnTo>
                  <a:lnTo>
                    <a:pt x="213" y="27"/>
                  </a:lnTo>
                  <a:lnTo>
                    <a:pt x="225" y="15"/>
                  </a:lnTo>
                  <a:lnTo>
                    <a:pt x="238" y="6"/>
                  </a:lnTo>
                  <a:lnTo>
                    <a:pt x="238" y="6"/>
                  </a:lnTo>
                  <a:close/>
                </a:path>
              </a:pathLst>
            </a:custGeom>
            <a:solidFill>
              <a:srgbClr val="297DB8"/>
            </a:solidFill>
            <a:ln w="9525">
              <a:noFill/>
              <a:round/>
              <a:headEnd/>
              <a:tailEnd/>
            </a:ln>
          </p:spPr>
          <p:txBody>
            <a:bodyPr>
              <a:prstTxWarp prst="textNoShape">
                <a:avLst/>
              </a:prstTxWarp>
            </a:bodyPr>
            <a:lstStyle/>
            <a:p>
              <a:endParaRPr lang="es-MX"/>
            </a:p>
          </p:txBody>
        </p:sp>
        <p:sp>
          <p:nvSpPr>
            <p:cNvPr id="324898" name="Freeform 290"/>
            <p:cNvSpPr>
              <a:spLocks/>
            </p:cNvSpPr>
            <p:nvPr/>
          </p:nvSpPr>
          <p:spPr bwMode="auto">
            <a:xfrm>
              <a:off x="5170" y="2069"/>
              <a:ext cx="195" cy="93"/>
            </a:xfrm>
            <a:custGeom>
              <a:avLst/>
              <a:gdLst/>
              <a:ahLst/>
              <a:cxnLst>
                <a:cxn ang="0">
                  <a:pos x="348" y="3"/>
                </a:cxn>
                <a:cxn ang="0">
                  <a:pos x="367" y="17"/>
                </a:cxn>
                <a:cxn ang="0">
                  <a:pos x="380" y="34"/>
                </a:cxn>
                <a:cxn ang="0">
                  <a:pos x="388" y="51"/>
                </a:cxn>
                <a:cxn ang="0">
                  <a:pos x="390" y="68"/>
                </a:cxn>
                <a:cxn ang="0">
                  <a:pos x="384" y="85"/>
                </a:cxn>
                <a:cxn ang="0">
                  <a:pos x="376" y="102"/>
                </a:cxn>
                <a:cxn ang="0">
                  <a:pos x="363" y="117"/>
                </a:cxn>
                <a:cxn ang="0">
                  <a:pos x="348" y="135"/>
                </a:cxn>
                <a:cxn ang="0">
                  <a:pos x="329" y="146"/>
                </a:cxn>
                <a:cxn ang="0">
                  <a:pos x="308" y="159"/>
                </a:cxn>
                <a:cxn ang="0">
                  <a:pos x="285" y="169"/>
                </a:cxn>
                <a:cxn ang="0">
                  <a:pos x="262" y="178"/>
                </a:cxn>
                <a:cxn ang="0">
                  <a:pos x="237" y="182"/>
                </a:cxn>
                <a:cxn ang="0">
                  <a:pos x="215" y="186"/>
                </a:cxn>
                <a:cxn ang="0">
                  <a:pos x="192" y="184"/>
                </a:cxn>
                <a:cxn ang="0">
                  <a:pos x="173" y="180"/>
                </a:cxn>
                <a:cxn ang="0">
                  <a:pos x="158" y="176"/>
                </a:cxn>
                <a:cxn ang="0">
                  <a:pos x="144" y="174"/>
                </a:cxn>
                <a:cxn ang="0">
                  <a:pos x="131" y="171"/>
                </a:cxn>
                <a:cxn ang="0">
                  <a:pos x="118" y="169"/>
                </a:cxn>
                <a:cxn ang="0">
                  <a:pos x="102" y="165"/>
                </a:cxn>
                <a:cxn ang="0">
                  <a:pos x="89" y="161"/>
                </a:cxn>
                <a:cxn ang="0">
                  <a:pos x="74" y="155"/>
                </a:cxn>
                <a:cxn ang="0">
                  <a:pos x="62" y="152"/>
                </a:cxn>
                <a:cxn ang="0">
                  <a:pos x="49" y="144"/>
                </a:cxn>
                <a:cxn ang="0">
                  <a:pos x="38" y="136"/>
                </a:cxn>
                <a:cxn ang="0">
                  <a:pos x="26" y="127"/>
                </a:cxn>
                <a:cxn ang="0">
                  <a:pos x="19" y="119"/>
                </a:cxn>
                <a:cxn ang="0">
                  <a:pos x="9" y="108"/>
                </a:cxn>
                <a:cxn ang="0">
                  <a:pos x="5" y="98"/>
                </a:cxn>
                <a:cxn ang="0">
                  <a:pos x="0" y="85"/>
                </a:cxn>
                <a:cxn ang="0">
                  <a:pos x="0" y="72"/>
                </a:cxn>
                <a:cxn ang="0">
                  <a:pos x="11" y="72"/>
                </a:cxn>
                <a:cxn ang="0">
                  <a:pos x="26" y="74"/>
                </a:cxn>
                <a:cxn ang="0">
                  <a:pos x="42" y="76"/>
                </a:cxn>
                <a:cxn ang="0">
                  <a:pos x="59" y="81"/>
                </a:cxn>
                <a:cxn ang="0">
                  <a:pos x="74" y="85"/>
                </a:cxn>
                <a:cxn ang="0">
                  <a:pos x="91" y="89"/>
                </a:cxn>
                <a:cxn ang="0">
                  <a:pos x="108" y="93"/>
                </a:cxn>
                <a:cxn ang="0">
                  <a:pos x="125" y="96"/>
                </a:cxn>
                <a:cxn ang="0">
                  <a:pos x="139" y="95"/>
                </a:cxn>
                <a:cxn ang="0">
                  <a:pos x="154" y="93"/>
                </a:cxn>
                <a:cxn ang="0">
                  <a:pos x="167" y="87"/>
                </a:cxn>
                <a:cxn ang="0">
                  <a:pos x="180" y="81"/>
                </a:cxn>
                <a:cxn ang="0">
                  <a:pos x="190" y="68"/>
                </a:cxn>
                <a:cxn ang="0">
                  <a:pos x="201" y="53"/>
                </a:cxn>
                <a:cxn ang="0">
                  <a:pos x="211" y="32"/>
                </a:cxn>
                <a:cxn ang="0">
                  <a:pos x="218" y="9"/>
                </a:cxn>
                <a:cxn ang="0">
                  <a:pos x="234" y="1"/>
                </a:cxn>
                <a:cxn ang="0">
                  <a:pos x="249" y="0"/>
                </a:cxn>
                <a:cxn ang="0">
                  <a:pos x="264" y="0"/>
                </a:cxn>
                <a:cxn ang="0">
                  <a:pos x="281" y="1"/>
                </a:cxn>
                <a:cxn ang="0">
                  <a:pos x="296" y="3"/>
                </a:cxn>
                <a:cxn ang="0">
                  <a:pos x="313" y="5"/>
                </a:cxn>
                <a:cxn ang="0">
                  <a:pos x="331" y="3"/>
                </a:cxn>
                <a:cxn ang="0">
                  <a:pos x="348" y="3"/>
                </a:cxn>
                <a:cxn ang="0">
                  <a:pos x="348" y="3"/>
                </a:cxn>
              </a:cxnLst>
              <a:rect l="0" t="0" r="r" b="b"/>
              <a:pathLst>
                <a:path w="390" h="186">
                  <a:moveTo>
                    <a:pt x="348" y="3"/>
                  </a:moveTo>
                  <a:lnTo>
                    <a:pt x="367" y="17"/>
                  </a:lnTo>
                  <a:lnTo>
                    <a:pt x="380" y="34"/>
                  </a:lnTo>
                  <a:lnTo>
                    <a:pt x="388" y="51"/>
                  </a:lnTo>
                  <a:lnTo>
                    <a:pt x="390" y="68"/>
                  </a:lnTo>
                  <a:lnTo>
                    <a:pt x="384" y="85"/>
                  </a:lnTo>
                  <a:lnTo>
                    <a:pt x="376" y="102"/>
                  </a:lnTo>
                  <a:lnTo>
                    <a:pt x="363" y="117"/>
                  </a:lnTo>
                  <a:lnTo>
                    <a:pt x="348" y="135"/>
                  </a:lnTo>
                  <a:lnTo>
                    <a:pt x="329" y="146"/>
                  </a:lnTo>
                  <a:lnTo>
                    <a:pt x="308" y="159"/>
                  </a:lnTo>
                  <a:lnTo>
                    <a:pt x="285" y="169"/>
                  </a:lnTo>
                  <a:lnTo>
                    <a:pt x="262" y="178"/>
                  </a:lnTo>
                  <a:lnTo>
                    <a:pt x="237" y="182"/>
                  </a:lnTo>
                  <a:lnTo>
                    <a:pt x="215" y="186"/>
                  </a:lnTo>
                  <a:lnTo>
                    <a:pt x="192" y="184"/>
                  </a:lnTo>
                  <a:lnTo>
                    <a:pt x="173" y="180"/>
                  </a:lnTo>
                  <a:lnTo>
                    <a:pt x="158" y="176"/>
                  </a:lnTo>
                  <a:lnTo>
                    <a:pt x="144" y="174"/>
                  </a:lnTo>
                  <a:lnTo>
                    <a:pt x="131" y="171"/>
                  </a:lnTo>
                  <a:lnTo>
                    <a:pt x="118" y="169"/>
                  </a:lnTo>
                  <a:lnTo>
                    <a:pt x="102" y="165"/>
                  </a:lnTo>
                  <a:lnTo>
                    <a:pt x="89" y="161"/>
                  </a:lnTo>
                  <a:lnTo>
                    <a:pt x="74" y="155"/>
                  </a:lnTo>
                  <a:lnTo>
                    <a:pt x="62" y="152"/>
                  </a:lnTo>
                  <a:lnTo>
                    <a:pt x="49" y="144"/>
                  </a:lnTo>
                  <a:lnTo>
                    <a:pt x="38" y="136"/>
                  </a:lnTo>
                  <a:lnTo>
                    <a:pt x="26" y="127"/>
                  </a:lnTo>
                  <a:lnTo>
                    <a:pt x="19" y="119"/>
                  </a:lnTo>
                  <a:lnTo>
                    <a:pt x="9" y="108"/>
                  </a:lnTo>
                  <a:lnTo>
                    <a:pt x="5" y="98"/>
                  </a:lnTo>
                  <a:lnTo>
                    <a:pt x="0" y="85"/>
                  </a:lnTo>
                  <a:lnTo>
                    <a:pt x="0" y="72"/>
                  </a:lnTo>
                  <a:lnTo>
                    <a:pt x="11" y="72"/>
                  </a:lnTo>
                  <a:lnTo>
                    <a:pt x="26" y="74"/>
                  </a:lnTo>
                  <a:lnTo>
                    <a:pt x="42" y="76"/>
                  </a:lnTo>
                  <a:lnTo>
                    <a:pt x="59" y="81"/>
                  </a:lnTo>
                  <a:lnTo>
                    <a:pt x="74" y="85"/>
                  </a:lnTo>
                  <a:lnTo>
                    <a:pt x="91" y="89"/>
                  </a:lnTo>
                  <a:lnTo>
                    <a:pt x="108" y="93"/>
                  </a:lnTo>
                  <a:lnTo>
                    <a:pt x="125" y="96"/>
                  </a:lnTo>
                  <a:lnTo>
                    <a:pt x="139" y="95"/>
                  </a:lnTo>
                  <a:lnTo>
                    <a:pt x="154" y="93"/>
                  </a:lnTo>
                  <a:lnTo>
                    <a:pt x="167" y="87"/>
                  </a:lnTo>
                  <a:lnTo>
                    <a:pt x="180" y="81"/>
                  </a:lnTo>
                  <a:lnTo>
                    <a:pt x="190" y="68"/>
                  </a:lnTo>
                  <a:lnTo>
                    <a:pt x="201" y="53"/>
                  </a:lnTo>
                  <a:lnTo>
                    <a:pt x="211" y="32"/>
                  </a:lnTo>
                  <a:lnTo>
                    <a:pt x="218" y="9"/>
                  </a:lnTo>
                  <a:lnTo>
                    <a:pt x="234" y="1"/>
                  </a:lnTo>
                  <a:lnTo>
                    <a:pt x="249" y="0"/>
                  </a:lnTo>
                  <a:lnTo>
                    <a:pt x="264" y="0"/>
                  </a:lnTo>
                  <a:lnTo>
                    <a:pt x="281" y="1"/>
                  </a:lnTo>
                  <a:lnTo>
                    <a:pt x="296" y="3"/>
                  </a:lnTo>
                  <a:lnTo>
                    <a:pt x="313" y="5"/>
                  </a:lnTo>
                  <a:lnTo>
                    <a:pt x="331" y="3"/>
                  </a:lnTo>
                  <a:lnTo>
                    <a:pt x="348" y="3"/>
                  </a:lnTo>
                  <a:lnTo>
                    <a:pt x="348"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899" name="Freeform 291"/>
            <p:cNvSpPr>
              <a:spLocks/>
            </p:cNvSpPr>
            <p:nvPr/>
          </p:nvSpPr>
          <p:spPr bwMode="auto">
            <a:xfrm>
              <a:off x="4122" y="2066"/>
              <a:ext cx="57" cy="16"/>
            </a:xfrm>
            <a:custGeom>
              <a:avLst/>
              <a:gdLst/>
              <a:ahLst/>
              <a:cxnLst>
                <a:cxn ang="0">
                  <a:pos x="115" y="0"/>
                </a:cxn>
                <a:cxn ang="0">
                  <a:pos x="111" y="7"/>
                </a:cxn>
                <a:cxn ang="0">
                  <a:pos x="105" y="15"/>
                </a:cxn>
                <a:cxn ang="0">
                  <a:pos x="92" y="19"/>
                </a:cxn>
                <a:cxn ang="0">
                  <a:pos x="78" y="25"/>
                </a:cxn>
                <a:cxn ang="0">
                  <a:pos x="61" y="26"/>
                </a:cxn>
                <a:cxn ang="0">
                  <a:pos x="44" y="28"/>
                </a:cxn>
                <a:cxn ang="0">
                  <a:pos x="27" y="30"/>
                </a:cxn>
                <a:cxn ang="0">
                  <a:pos x="18" y="32"/>
                </a:cxn>
                <a:cxn ang="0">
                  <a:pos x="6" y="26"/>
                </a:cxn>
                <a:cxn ang="0">
                  <a:pos x="0" y="21"/>
                </a:cxn>
                <a:cxn ang="0">
                  <a:pos x="14" y="19"/>
                </a:cxn>
                <a:cxn ang="0">
                  <a:pos x="27" y="17"/>
                </a:cxn>
                <a:cxn ang="0">
                  <a:pos x="40" y="15"/>
                </a:cxn>
                <a:cxn ang="0">
                  <a:pos x="56" y="13"/>
                </a:cxn>
                <a:cxn ang="0">
                  <a:pos x="69" y="9"/>
                </a:cxn>
                <a:cxn ang="0">
                  <a:pos x="84" y="6"/>
                </a:cxn>
                <a:cxn ang="0">
                  <a:pos x="97" y="2"/>
                </a:cxn>
                <a:cxn ang="0">
                  <a:pos x="115" y="0"/>
                </a:cxn>
                <a:cxn ang="0">
                  <a:pos x="115" y="0"/>
                </a:cxn>
              </a:cxnLst>
              <a:rect l="0" t="0" r="r" b="b"/>
              <a:pathLst>
                <a:path w="115" h="32">
                  <a:moveTo>
                    <a:pt x="115" y="0"/>
                  </a:moveTo>
                  <a:lnTo>
                    <a:pt x="111" y="7"/>
                  </a:lnTo>
                  <a:lnTo>
                    <a:pt x="105" y="15"/>
                  </a:lnTo>
                  <a:lnTo>
                    <a:pt x="92" y="19"/>
                  </a:lnTo>
                  <a:lnTo>
                    <a:pt x="78" y="25"/>
                  </a:lnTo>
                  <a:lnTo>
                    <a:pt x="61" y="26"/>
                  </a:lnTo>
                  <a:lnTo>
                    <a:pt x="44" y="28"/>
                  </a:lnTo>
                  <a:lnTo>
                    <a:pt x="27" y="30"/>
                  </a:lnTo>
                  <a:lnTo>
                    <a:pt x="18" y="32"/>
                  </a:lnTo>
                  <a:lnTo>
                    <a:pt x="6" y="26"/>
                  </a:lnTo>
                  <a:lnTo>
                    <a:pt x="0" y="21"/>
                  </a:lnTo>
                  <a:lnTo>
                    <a:pt x="14" y="19"/>
                  </a:lnTo>
                  <a:lnTo>
                    <a:pt x="27" y="17"/>
                  </a:lnTo>
                  <a:lnTo>
                    <a:pt x="40" y="15"/>
                  </a:lnTo>
                  <a:lnTo>
                    <a:pt x="56" y="13"/>
                  </a:lnTo>
                  <a:lnTo>
                    <a:pt x="69" y="9"/>
                  </a:lnTo>
                  <a:lnTo>
                    <a:pt x="84" y="6"/>
                  </a:lnTo>
                  <a:lnTo>
                    <a:pt x="97" y="2"/>
                  </a:lnTo>
                  <a:lnTo>
                    <a:pt x="115" y="0"/>
                  </a:lnTo>
                  <a:lnTo>
                    <a:pt x="11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0" name="Freeform 292"/>
            <p:cNvSpPr>
              <a:spLocks/>
            </p:cNvSpPr>
            <p:nvPr/>
          </p:nvSpPr>
          <p:spPr bwMode="auto">
            <a:xfrm>
              <a:off x="4202" y="2064"/>
              <a:ext cx="117" cy="44"/>
            </a:xfrm>
            <a:custGeom>
              <a:avLst/>
              <a:gdLst/>
              <a:ahLst/>
              <a:cxnLst>
                <a:cxn ang="0">
                  <a:pos x="219" y="0"/>
                </a:cxn>
                <a:cxn ang="0">
                  <a:pos x="226" y="4"/>
                </a:cxn>
                <a:cxn ang="0">
                  <a:pos x="234" y="10"/>
                </a:cxn>
                <a:cxn ang="0">
                  <a:pos x="219" y="17"/>
                </a:cxn>
                <a:cxn ang="0">
                  <a:pos x="205" y="25"/>
                </a:cxn>
                <a:cxn ang="0">
                  <a:pos x="190" y="30"/>
                </a:cxn>
                <a:cxn ang="0">
                  <a:pos x="177" y="38"/>
                </a:cxn>
                <a:cxn ang="0">
                  <a:pos x="162" y="44"/>
                </a:cxn>
                <a:cxn ang="0">
                  <a:pos x="148" y="49"/>
                </a:cxn>
                <a:cxn ang="0">
                  <a:pos x="133" y="55"/>
                </a:cxn>
                <a:cxn ang="0">
                  <a:pos x="120" y="63"/>
                </a:cxn>
                <a:cxn ang="0">
                  <a:pos x="105" y="67"/>
                </a:cxn>
                <a:cxn ang="0">
                  <a:pos x="90" y="70"/>
                </a:cxn>
                <a:cxn ang="0">
                  <a:pos x="74" y="74"/>
                </a:cxn>
                <a:cxn ang="0">
                  <a:pos x="61" y="78"/>
                </a:cxn>
                <a:cxn ang="0">
                  <a:pos x="44" y="80"/>
                </a:cxn>
                <a:cxn ang="0">
                  <a:pos x="31" y="82"/>
                </a:cxn>
                <a:cxn ang="0">
                  <a:pos x="13" y="84"/>
                </a:cxn>
                <a:cxn ang="0">
                  <a:pos x="0" y="87"/>
                </a:cxn>
                <a:cxn ang="0">
                  <a:pos x="0" y="82"/>
                </a:cxn>
                <a:cxn ang="0">
                  <a:pos x="2" y="76"/>
                </a:cxn>
                <a:cxn ang="0">
                  <a:pos x="15" y="72"/>
                </a:cxn>
                <a:cxn ang="0">
                  <a:pos x="31" y="70"/>
                </a:cxn>
                <a:cxn ang="0">
                  <a:pos x="44" y="67"/>
                </a:cxn>
                <a:cxn ang="0">
                  <a:pos x="59" y="65"/>
                </a:cxn>
                <a:cxn ang="0">
                  <a:pos x="72" y="61"/>
                </a:cxn>
                <a:cxn ang="0">
                  <a:pos x="88" y="57"/>
                </a:cxn>
                <a:cxn ang="0">
                  <a:pos x="101" y="53"/>
                </a:cxn>
                <a:cxn ang="0">
                  <a:pos x="116" y="51"/>
                </a:cxn>
                <a:cxn ang="0">
                  <a:pos x="128" y="46"/>
                </a:cxn>
                <a:cxn ang="0">
                  <a:pos x="141" y="40"/>
                </a:cxn>
                <a:cxn ang="0">
                  <a:pos x="154" y="34"/>
                </a:cxn>
                <a:cxn ang="0">
                  <a:pos x="167" y="30"/>
                </a:cxn>
                <a:cxn ang="0">
                  <a:pos x="179" y="23"/>
                </a:cxn>
                <a:cxn ang="0">
                  <a:pos x="192" y="15"/>
                </a:cxn>
                <a:cxn ang="0">
                  <a:pos x="205" y="8"/>
                </a:cxn>
                <a:cxn ang="0">
                  <a:pos x="219" y="0"/>
                </a:cxn>
                <a:cxn ang="0">
                  <a:pos x="219" y="0"/>
                </a:cxn>
              </a:cxnLst>
              <a:rect l="0" t="0" r="r" b="b"/>
              <a:pathLst>
                <a:path w="234" h="87">
                  <a:moveTo>
                    <a:pt x="219" y="0"/>
                  </a:moveTo>
                  <a:lnTo>
                    <a:pt x="226" y="4"/>
                  </a:lnTo>
                  <a:lnTo>
                    <a:pt x="234" y="10"/>
                  </a:lnTo>
                  <a:lnTo>
                    <a:pt x="219" y="17"/>
                  </a:lnTo>
                  <a:lnTo>
                    <a:pt x="205" y="25"/>
                  </a:lnTo>
                  <a:lnTo>
                    <a:pt x="190" y="30"/>
                  </a:lnTo>
                  <a:lnTo>
                    <a:pt x="177" y="38"/>
                  </a:lnTo>
                  <a:lnTo>
                    <a:pt x="162" y="44"/>
                  </a:lnTo>
                  <a:lnTo>
                    <a:pt x="148" y="49"/>
                  </a:lnTo>
                  <a:lnTo>
                    <a:pt x="133" y="55"/>
                  </a:lnTo>
                  <a:lnTo>
                    <a:pt x="120" y="63"/>
                  </a:lnTo>
                  <a:lnTo>
                    <a:pt x="105" y="67"/>
                  </a:lnTo>
                  <a:lnTo>
                    <a:pt x="90" y="70"/>
                  </a:lnTo>
                  <a:lnTo>
                    <a:pt x="74" y="74"/>
                  </a:lnTo>
                  <a:lnTo>
                    <a:pt x="61" y="78"/>
                  </a:lnTo>
                  <a:lnTo>
                    <a:pt x="44" y="80"/>
                  </a:lnTo>
                  <a:lnTo>
                    <a:pt x="31" y="82"/>
                  </a:lnTo>
                  <a:lnTo>
                    <a:pt x="13" y="84"/>
                  </a:lnTo>
                  <a:lnTo>
                    <a:pt x="0" y="87"/>
                  </a:lnTo>
                  <a:lnTo>
                    <a:pt x="0" y="82"/>
                  </a:lnTo>
                  <a:lnTo>
                    <a:pt x="2" y="76"/>
                  </a:lnTo>
                  <a:lnTo>
                    <a:pt x="15" y="72"/>
                  </a:lnTo>
                  <a:lnTo>
                    <a:pt x="31" y="70"/>
                  </a:lnTo>
                  <a:lnTo>
                    <a:pt x="44" y="67"/>
                  </a:lnTo>
                  <a:lnTo>
                    <a:pt x="59" y="65"/>
                  </a:lnTo>
                  <a:lnTo>
                    <a:pt x="72" y="61"/>
                  </a:lnTo>
                  <a:lnTo>
                    <a:pt x="88" y="57"/>
                  </a:lnTo>
                  <a:lnTo>
                    <a:pt x="101" y="53"/>
                  </a:lnTo>
                  <a:lnTo>
                    <a:pt x="116" y="51"/>
                  </a:lnTo>
                  <a:lnTo>
                    <a:pt x="128" y="46"/>
                  </a:lnTo>
                  <a:lnTo>
                    <a:pt x="141" y="40"/>
                  </a:lnTo>
                  <a:lnTo>
                    <a:pt x="154" y="34"/>
                  </a:lnTo>
                  <a:lnTo>
                    <a:pt x="167" y="30"/>
                  </a:lnTo>
                  <a:lnTo>
                    <a:pt x="179" y="23"/>
                  </a:lnTo>
                  <a:lnTo>
                    <a:pt x="192" y="15"/>
                  </a:lnTo>
                  <a:lnTo>
                    <a:pt x="205" y="8"/>
                  </a:lnTo>
                  <a:lnTo>
                    <a:pt x="219" y="0"/>
                  </a:lnTo>
                  <a:lnTo>
                    <a:pt x="2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1" name="Freeform 293"/>
            <p:cNvSpPr>
              <a:spLocks/>
            </p:cNvSpPr>
            <p:nvPr/>
          </p:nvSpPr>
          <p:spPr bwMode="auto">
            <a:xfrm>
              <a:off x="4137" y="2076"/>
              <a:ext cx="55" cy="14"/>
            </a:xfrm>
            <a:custGeom>
              <a:avLst/>
              <a:gdLst/>
              <a:ahLst/>
              <a:cxnLst>
                <a:cxn ang="0">
                  <a:pos x="108" y="0"/>
                </a:cxn>
                <a:cxn ang="0">
                  <a:pos x="104" y="7"/>
                </a:cxn>
                <a:cxn ang="0">
                  <a:pos x="97" y="15"/>
                </a:cxn>
                <a:cxn ang="0">
                  <a:pos x="84" y="19"/>
                </a:cxn>
                <a:cxn ang="0">
                  <a:pos x="68" y="24"/>
                </a:cxn>
                <a:cxn ang="0">
                  <a:pos x="49" y="24"/>
                </a:cxn>
                <a:cxn ang="0">
                  <a:pos x="32" y="24"/>
                </a:cxn>
                <a:cxn ang="0">
                  <a:pos x="15" y="24"/>
                </a:cxn>
                <a:cxn ang="0">
                  <a:pos x="2" y="26"/>
                </a:cxn>
                <a:cxn ang="0">
                  <a:pos x="0" y="19"/>
                </a:cxn>
                <a:cxn ang="0">
                  <a:pos x="2" y="11"/>
                </a:cxn>
                <a:cxn ang="0">
                  <a:pos x="13" y="13"/>
                </a:cxn>
                <a:cxn ang="0">
                  <a:pos x="28" y="15"/>
                </a:cxn>
                <a:cxn ang="0">
                  <a:pos x="40" y="15"/>
                </a:cxn>
                <a:cxn ang="0">
                  <a:pos x="55" y="15"/>
                </a:cxn>
                <a:cxn ang="0">
                  <a:pos x="66" y="11"/>
                </a:cxn>
                <a:cxn ang="0">
                  <a:pos x="82" y="9"/>
                </a:cxn>
                <a:cxn ang="0">
                  <a:pos x="93" y="4"/>
                </a:cxn>
                <a:cxn ang="0">
                  <a:pos x="108" y="0"/>
                </a:cxn>
                <a:cxn ang="0">
                  <a:pos x="108" y="0"/>
                </a:cxn>
              </a:cxnLst>
              <a:rect l="0" t="0" r="r" b="b"/>
              <a:pathLst>
                <a:path w="108" h="26">
                  <a:moveTo>
                    <a:pt x="108" y="0"/>
                  </a:moveTo>
                  <a:lnTo>
                    <a:pt x="104" y="7"/>
                  </a:lnTo>
                  <a:lnTo>
                    <a:pt x="97" y="15"/>
                  </a:lnTo>
                  <a:lnTo>
                    <a:pt x="84" y="19"/>
                  </a:lnTo>
                  <a:lnTo>
                    <a:pt x="68" y="24"/>
                  </a:lnTo>
                  <a:lnTo>
                    <a:pt x="49" y="24"/>
                  </a:lnTo>
                  <a:lnTo>
                    <a:pt x="32" y="24"/>
                  </a:lnTo>
                  <a:lnTo>
                    <a:pt x="15" y="24"/>
                  </a:lnTo>
                  <a:lnTo>
                    <a:pt x="2" y="26"/>
                  </a:lnTo>
                  <a:lnTo>
                    <a:pt x="0" y="19"/>
                  </a:lnTo>
                  <a:lnTo>
                    <a:pt x="2" y="11"/>
                  </a:lnTo>
                  <a:lnTo>
                    <a:pt x="13" y="13"/>
                  </a:lnTo>
                  <a:lnTo>
                    <a:pt x="28" y="15"/>
                  </a:lnTo>
                  <a:lnTo>
                    <a:pt x="40" y="15"/>
                  </a:lnTo>
                  <a:lnTo>
                    <a:pt x="55" y="15"/>
                  </a:lnTo>
                  <a:lnTo>
                    <a:pt x="66" y="11"/>
                  </a:lnTo>
                  <a:lnTo>
                    <a:pt x="82" y="9"/>
                  </a:lnTo>
                  <a:lnTo>
                    <a:pt x="93" y="4"/>
                  </a:lnTo>
                  <a:lnTo>
                    <a:pt x="108" y="0"/>
                  </a:lnTo>
                  <a:lnTo>
                    <a:pt x="10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2" name="Freeform 294"/>
            <p:cNvSpPr>
              <a:spLocks/>
            </p:cNvSpPr>
            <p:nvPr/>
          </p:nvSpPr>
          <p:spPr bwMode="auto">
            <a:xfrm>
              <a:off x="4154" y="2084"/>
              <a:ext cx="54" cy="18"/>
            </a:xfrm>
            <a:custGeom>
              <a:avLst/>
              <a:gdLst/>
              <a:ahLst/>
              <a:cxnLst>
                <a:cxn ang="0">
                  <a:pos x="103" y="0"/>
                </a:cxn>
                <a:cxn ang="0">
                  <a:pos x="105" y="2"/>
                </a:cxn>
                <a:cxn ang="0">
                  <a:pos x="109" y="11"/>
                </a:cxn>
                <a:cxn ang="0">
                  <a:pos x="95" y="13"/>
                </a:cxn>
                <a:cxn ang="0">
                  <a:pos x="82" y="19"/>
                </a:cxn>
                <a:cxn ang="0">
                  <a:pos x="69" y="25"/>
                </a:cxn>
                <a:cxn ang="0">
                  <a:pos x="55" y="30"/>
                </a:cxn>
                <a:cxn ang="0">
                  <a:pos x="40" y="32"/>
                </a:cxn>
                <a:cxn ang="0">
                  <a:pos x="27" y="36"/>
                </a:cxn>
                <a:cxn ang="0">
                  <a:pos x="12" y="36"/>
                </a:cxn>
                <a:cxn ang="0">
                  <a:pos x="0" y="36"/>
                </a:cxn>
                <a:cxn ang="0">
                  <a:pos x="4" y="30"/>
                </a:cxn>
                <a:cxn ang="0">
                  <a:pos x="12" y="27"/>
                </a:cxn>
                <a:cxn ang="0">
                  <a:pos x="23" y="23"/>
                </a:cxn>
                <a:cxn ang="0">
                  <a:pos x="34" y="21"/>
                </a:cxn>
                <a:cxn ang="0">
                  <a:pos x="46" y="17"/>
                </a:cxn>
                <a:cxn ang="0">
                  <a:pos x="57" y="15"/>
                </a:cxn>
                <a:cxn ang="0">
                  <a:pos x="69" y="11"/>
                </a:cxn>
                <a:cxn ang="0">
                  <a:pos x="80" y="8"/>
                </a:cxn>
                <a:cxn ang="0">
                  <a:pos x="91" y="4"/>
                </a:cxn>
                <a:cxn ang="0">
                  <a:pos x="103" y="0"/>
                </a:cxn>
                <a:cxn ang="0">
                  <a:pos x="103" y="0"/>
                </a:cxn>
              </a:cxnLst>
              <a:rect l="0" t="0" r="r" b="b"/>
              <a:pathLst>
                <a:path w="109" h="36">
                  <a:moveTo>
                    <a:pt x="103" y="0"/>
                  </a:moveTo>
                  <a:lnTo>
                    <a:pt x="105" y="2"/>
                  </a:lnTo>
                  <a:lnTo>
                    <a:pt x="109" y="11"/>
                  </a:lnTo>
                  <a:lnTo>
                    <a:pt x="95" y="13"/>
                  </a:lnTo>
                  <a:lnTo>
                    <a:pt x="82" y="19"/>
                  </a:lnTo>
                  <a:lnTo>
                    <a:pt x="69" y="25"/>
                  </a:lnTo>
                  <a:lnTo>
                    <a:pt x="55" y="30"/>
                  </a:lnTo>
                  <a:lnTo>
                    <a:pt x="40" y="32"/>
                  </a:lnTo>
                  <a:lnTo>
                    <a:pt x="27" y="36"/>
                  </a:lnTo>
                  <a:lnTo>
                    <a:pt x="12" y="36"/>
                  </a:lnTo>
                  <a:lnTo>
                    <a:pt x="0" y="36"/>
                  </a:lnTo>
                  <a:lnTo>
                    <a:pt x="4" y="30"/>
                  </a:lnTo>
                  <a:lnTo>
                    <a:pt x="12" y="27"/>
                  </a:lnTo>
                  <a:lnTo>
                    <a:pt x="23" y="23"/>
                  </a:lnTo>
                  <a:lnTo>
                    <a:pt x="34" y="21"/>
                  </a:lnTo>
                  <a:lnTo>
                    <a:pt x="46" y="17"/>
                  </a:lnTo>
                  <a:lnTo>
                    <a:pt x="57" y="15"/>
                  </a:lnTo>
                  <a:lnTo>
                    <a:pt x="69" y="11"/>
                  </a:lnTo>
                  <a:lnTo>
                    <a:pt x="80" y="8"/>
                  </a:lnTo>
                  <a:lnTo>
                    <a:pt x="91" y="4"/>
                  </a:lnTo>
                  <a:lnTo>
                    <a:pt x="103" y="0"/>
                  </a:lnTo>
                  <a:lnTo>
                    <a:pt x="10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3" name="Freeform 295"/>
            <p:cNvSpPr>
              <a:spLocks/>
            </p:cNvSpPr>
            <p:nvPr/>
          </p:nvSpPr>
          <p:spPr bwMode="auto">
            <a:xfrm>
              <a:off x="4228" y="1926"/>
              <a:ext cx="72" cy="73"/>
            </a:xfrm>
            <a:custGeom>
              <a:avLst/>
              <a:gdLst/>
              <a:ahLst/>
              <a:cxnLst>
                <a:cxn ang="0">
                  <a:pos x="145" y="0"/>
                </a:cxn>
                <a:cxn ang="0">
                  <a:pos x="141" y="10"/>
                </a:cxn>
                <a:cxn ang="0">
                  <a:pos x="135" y="19"/>
                </a:cxn>
                <a:cxn ang="0">
                  <a:pos x="126" y="31"/>
                </a:cxn>
                <a:cxn ang="0">
                  <a:pos x="116" y="42"/>
                </a:cxn>
                <a:cxn ang="0">
                  <a:pos x="103" y="54"/>
                </a:cxn>
                <a:cxn ang="0">
                  <a:pos x="92" y="65"/>
                </a:cxn>
                <a:cxn ang="0">
                  <a:pos x="82" y="76"/>
                </a:cxn>
                <a:cxn ang="0">
                  <a:pos x="75" y="90"/>
                </a:cxn>
                <a:cxn ang="0">
                  <a:pos x="58" y="103"/>
                </a:cxn>
                <a:cxn ang="0">
                  <a:pos x="40" y="116"/>
                </a:cxn>
                <a:cxn ang="0">
                  <a:pos x="23" y="130"/>
                </a:cxn>
                <a:cxn ang="0">
                  <a:pos x="8" y="147"/>
                </a:cxn>
                <a:cxn ang="0">
                  <a:pos x="4" y="143"/>
                </a:cxn>
                <a:cxn ang="0">
                  <a:pos x="0" y="141"/>
                </a:cxn>
                <a:cxn ang="0">
                  <a:pos x="18" y="122"/>
                </a:cxn>
                <a:cxn ang="0">
                  <a:pos x="35" y="105"/>
                </a:cxn>
                <a:cxn ang="0">
                  <a:pos x="52" y="86"/>
                </a:cxn>
                <a:cxn ang="0">
                  <a:pos x="71" y="69"/>
                </a:cxn>
                <a:cxn ang="0">
                  <a:pos x="88" y="52"/>
                </a:cxn>
                <a:cxn ang="0">
                  <a:pos x="105" y="35"/>
                </a:cxn>
                <a:cxn ang="0">
                  <a:pos x="124" y="18"/>
                </a:cxn>
                <a:cxn ang="0">
                  <a:pos x="145" y="0"/>
                </a:cxn>
                <a:cxn ang="0">
                  <a:pos x="145" y="0"/>
                </a:cxn>
              </a:cxnLst>
              <a:rect l="0" t="0" r="r" b="b"/>
              <a:pathLst>
                <a:path w="145" h="147">
                  <a:moveTo>
                    <a:pt x="145" y="0"/>
                  </a:moveTo>
                  <a:lnTo>
                    <a:pt x="141" y="10"/>
                  </a:lnTo>
                  <a:lnTo>
                    <a:pt x="135" y="19"/>
                  </a:lnTo>
                  <a:lnTo>
                    <a:pt x="126" y="31"/>
                  </a:lnTo>
                  <a:lnTo>
                    <a:pt x="116" y="42"/>
                  </a:lnTo>
                  <a:lnTo>
                    <a:pt x="103" y="54"/>
                  </a:lnTo>
                  <a:lnTo>
                    <a:pt x="92" y="65"/>
                  </a:lnTo>
                  <a:lnTo>
                    <a:pt x="82" y="76"/>
                  </a:lnTo>
                  <a:lnTo>
                    <a:pt x="75" y="90"/>
                  </a:lnTo>
                  <a:lnTo>
                    <a:pt x="58" y="103"/>
                  </a:lnTo>
                  <a:lnTo>
                    <a:pt x="40" y="116"/>
                  </a:lnTo>
                  <a:lnTo>
                    <a:pt x="23" y="130"/>
                  </a:lnTo>
                  <a:lnTo>
                    <a:pt x="8" y="147"/>
                  </a:lnTo>
                  <a:lnTo>
                    <a:pt x="4" y="143"/>
                  </a:lnTo>
                  <a:lnTo>
                    <a:pt x="0" y="141"/>
                  </a:lnTo>
                  <a:lnTo>
                    <a:pt x="18" y="122"/>
                  </a:lnTo>
                  <a:lnTo>
                    <a:pt x="35" y="105"/>
                  </a:lnTo>
                  <a:lnTo>
                    <a:pt x="52" y="86"/>
                  </a:lnTo>
                  <a:lnTo>
                    <a:pt x="71" y="69"/>
                  </a:lnTo>
                  <a:lnTo>
                    <a:pt x="88" y="52"/>
                  </a:lnTo>
                  <a:lnTo>
                    <a:pt x="105" y="35"/>
                  </a:lnTo>
                  <a:lnTo>
                    <a:pt x="124" y="18"/>
                  </a:lnTo>
                  <a:lnTo>
                    <a:pt x="145" y="0"/>
                  </a:lnTo>
                  <a:lnTo>
                    <a:pt x="14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4" name="Freeform 296"/>
            <p:cNvSpPr>
              <a:spLocks/>
            </p:cNvSpPr>
            <p:nvPr/>
          </p:nvSpPr>
          <p:spPr bwMode="auto">
            <a:xfrm>
              <a:off x="4224" y="1937"/>
              <a:ext cx="83" cy="85"/>
            </a:xfrm>
            <a:custGeom>
              <a:avLst/>
              <a:gdLst/>
              <a:ahLst/>
              <a:cxnLst>
                <a:cxn ang="0">
                  <a:pos x="165" y="0"/>
                </a:cxn>
                <a:cxn ang="0">
                  <a:pos x="161" y="16"/>
                </a:cxn>
                <a:cxn ang="0">
                  <a:pos x="154" y="31"/>
                </a:cxn>
                <a:cxn ang="0">
                  <a:pos x="141" y="44"/>
                </a:cxn>
                <a:cxn ang="0">
                  <a:pos x="127" y="57"/>
                </a:cxn>
                <a:cxn ang="0">
                  <a:pos x="110" y="71"/>
                </a:cxn>
                <a:cxn ang="0">
                  <a:pos x="93" y="84"/>
                </a:cxn>
                <a:cxn ang="0">
                  <a:pos x="76" y="97"/>
                </a:cxn>
                <a:cxn ang="0">
                  <a:pos x="66" y="114"/>
                </a:cxn>
                <a:cxn ang="0">
                  <a:pos x="49" y="128"/>
                </a:cxn>
                <a:cxn ang="0">
                  <a:pos x="36" y="143"/>
                </a:cxn>
                <a:cxn ang="0">
                  <a:pos x="23" y="156"/>
                </a:cxn>
                <a:cxn ang="0">
                  <a:pos x="7" y="171"/>
                </a:cxn>
                <a:cxn ang="0">
                  <a:pos x="4" y="170"/>
                </a:cxn>
                <a:cxn ang="0">
                  <a:pos x="0" y="166"/>
                </a:cxn>
                <a:cxn ang="0">
                  <a:pos x="9" y="154"/>
                </a:cxn>
                <a:cxn ang="0">
                  <a:pos x="19" y="143"/>
                </a:cxn>
                <a:cxn ang="0">
                  <a:pos x="28" y="131"/>
                </a:cxn>
                <a:cxn ang="0">
                  <a:pos x="40" y="122"/>
                </a:cxn>
                <a:cxn ang="0">
                  <a:pos x="49" y="111"/>
                </a:cxn>
                <a:cxn ang="0">
                  <a:pos x="59" y="101"/>
                </a:cxn>
                <a:cxn ang="0">
                  <a:pos x="68" y="90"/>
                </a:cxn>
                <a:cxn ang="0">
                  <a:pos x="80" y="80"/>
                </a:cxn>
                <a:cxn ang="0">
                  <a:pos x="89" y="69"/>
                </a:cxn>
                <a:cxn ang="0">
                  <a:pos x="99" y="59"/>
                </a:cxn>
                <a:cxn ang="0">
                  <a:pos x="110" y="50"/>
                </a:cxn>
                <a:cxn ang="0">
                  <a:pos x="122" y="40"/>
                </a:cxn>
                <a:cxn ang="0">
                  <a:pos x="131" y="29"/>
                </a:cxn>
                <a:cxn ang="0">
                  <a:pos x="142" y="19"/>
                </a:cxn>
                <a:cxn ang="0">
                  <a:pos x="154" y="10"/>
                </a:cxn>
                <a:cxn ang="0">
                  <a:pos x="165" y="0"/>
                </a:cxn>
                <a:cxn ang="0">
                  <a:pos x="165" y="0"/>
                </a:cxn>
              </a:cxnLst>
              <a:rect l="0" t="0" r="r" b="b"/>
              <a:pathLst>
                <a:path w="165" h="171">
                  <a:moveTo>
                    <a:pt x="165" y="0"/>
                  </a:moveTo>
                  <a:lnTo>
                    <a:pt x="161" y="16"/>
                  </a:lnTo>
                  <a:lnTo>
                    <a:pt x="154" y="31"/>
                  </a:lnTo>
                  <a:lnTo>
                    <a:pt x="141" y="44"/>
                  </a:lnTo>
                  <a:lnTo>
                    <a:pt x="127" y="57"/>
                  </a:lnTo>
                  <a:lnTo>
                    <a:pt x="110" y="71"/>
                  </a:lnTo>
                  <a:lnTo>
                    <a:pt x="93" y="84"/>
                  </a:lnTo>
                  <a:lnTo>
                    <a:pt x="76" y="97"/>
                  </a:lnTo>
                  <a:lnTo>
                    <a:pt x="66" y="114"/>
                  </a:lnTo>
                  <a:lnTo>
                    <a:pt x="49" y="128"/>
                  </a:lnTo>
                  <a:lnTo>
                    <a:pt x="36" y="143"/>
                  </a:lnTo>
                  <a:lnTo>
                    <a:pt x="23" y="156"/>
                  </a:lnTo>
                  <a:lnTo>
                    <a:pt x="7" y="171"/>
                  </a:lnTo>
                  <a:lnTo>
                    <a:pt x="4" y="170"/>
                  </a:lnTo>
                  <a:lnTo>
                    <a:pt x="0" y="166"/>
                  </a:lnTo>
                  <a:lnTo>
                    <a:pt x="9" y="154"/>
                  </a:lnTo>
                  <a:lnTo>
                    <a:pt x="19" y="143"/>
                  </a:lnTo>
                  <a:lnTo>
                    <a:pt x="28" y="131"/>
                  </a:lnTo>
                  <a:lnTo>
                    <a:pt x="40" y="122"/>
                  </a:lnTo>
                  <a:lnTo>
                    <a:pt x="49" y="111"/>
                  </a:lnTo>
                  <a:lnTo>
                    <a:pt x="59" y="101"/>
                  </a:lnTo>
                  <a:lnTo>
                    <a:pt x="68" y="90"/>
                  </a:lnTo>
                  <a:lnTo>
                    <a:pt x="80" y="80"/>
                  </a:lnTo>
                  <a:lnTo>
                    <a:pt x="89" y="69"/>
                  </a:lnTo>
                  <a:lnTo>
                    <a:pt x="99" y="59"/>
                  </a:lnTo>
                  <a:lnTo>
                    <a:pt x="110" y="50"/>
                  </a:lnTo>
                  <a:lnTo>
                    <a:pt x="122" y="40"/>
                  </a:lnTo>
                  <a:lnTo>
                    <a:pt x="131" y="29"/>
                  </a:lnTo>
                  <a:lnTo>
                    <a:pt x="142" y="19"/>
                  </a:lnTo>
                  <a:lnTo>
                    <a:pt x="154" y="10"/>
                  </a:lnTo>
                  <a:lnTo>
                    <a:pt x="165" y="0"/>
                  </a:lnTo>
                  <a:lnTo>
                    <a:pt x="16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5" name="Freeform 297"/>
            <p:cNvSpPr>
              <a:spLocks/>
            </p:cNvSpPr>
            <p:nvPr/>
          </p:nvSpPr>
          <p:spPr bwMode="auto">
            <a:xfrm>
              <a:off x="4212" y="1940"/>
              <a:ext cx="12" cy="159"/>
            </a:xfrm>
            <a:custGeom>
              <a:avLst/>
              <a:gdLst/>
              <a:ahLst/>
              <a:cxnLst>
                <a:cxn ang="0">
                  <a:pos x="25" y="0"/>
                </a:cxn>
                <a:cxn ang="0">
                  <a:pos x="23" y="13"/>
                </a:cxn>
                <a:cxn ang="0">
                  <a:pos x="21" y="29"/>
                </a:cxn>
                <a:cxn ang="0">
                  <a:pos x="21" y="42"/>
                </a:cxn>
                <a:cxn ang="0">
                  <a:pos x="21" y="57"/>
                </a:cxn>
                <a:cxn ang="0">
                  <a:pos x="21" y="72"/>
                </a:cxn>
                <a:cxn ang="0">
                  <a:pos x="21" y="87"/>
                </a:cxn>
                <a:cxn ang="0">
                  <a:pos x="21" y="105"/>
                </a:cxn>
                <a:cxn ang="0">
                  <a:pos x="21" y="122"/>
                </a:cxn>
                <a:cxn ang="0">
                  <a:pos x="21" y="137"/>
                </a:cxn>
                <a:cxn ang="0">
                  <a:pos x="21" y="152"/>
                </a:cxn>
                <a:cxn ang="0">
                  <a:pos x="21" y="167"/>
                </a:cxn>
                <a:cxn ang="0">
                  <a:pos x="21" y="184"/>
                </a:cxn>
                <a:cxn ang="0">
                  <a:pos x="21" y="200"/>
                </a:cxn>
                <a:cxn ang="0">
                  <a:pos x="21" y="217"/>
                </a:cxn>
                <a:cxn ang="0">
                  <a:pos x="21" y="232"/>
                </a:cxn>
                <a:cxn ang="0">
                  <a:pos x="23" y="249"/>
                </a:cxn>
                <a:cxn ang="0">
                  <a:pos x="19" y="264"/>
                </a:cxn>
                <a:cxn ang="0">
                  <a:pos x="19" y="283"/>
                </a:cxn>
                <a:cxn ang="0">
                  <a:pos x="17" y="300"/>
                </a:cxn>
                <a:cxn ang="0">
                  <a:pos x="13" y="319"/>
                </a:cxn>
                <a:cxn ang="0">
                  <a:pos x="8" y="314"/>
                </a:cxn>
                <a:cxn ang="0">
                  <a:pos x="4" y="314"/>
                </a:cxn>
                <a:cxn ang="0">
                  <a:pos x="2" y="291"/>
                </a:cxn>
                <a:cxn ang="0">
                  <a:pos x="2" y="272"/>
                </a:cxn>
                <a:cxn ang="0">
                  <a:pos x="2" y="251"/>
                </a:cxn>
                <a:cxn ang="0">
                  <a:pos x="2" y="232"/>
                </a:cxn>
                <a:cxn ang="0">
                  <a:pos x="0" y="211"/>
                </a:cxn>
                <a:cxn ang="0">
                  <a:pos x="0" y="192"/>
                </a:cxn>
                <a:cxn ang="0">
                  <a:pos x="0" y="171"/>
                </a:cxn>
                <a:cxn ang="0">
                  <a:pos x="2" y="152"/>
                </a:cxn>
                <a:cxn ang="0">
                  <a:pos x="2" y="131"/>
                </a:cxn>
                <a:cxn ang="0">
                  <a:pos x="2" y="112"/>
                </a:cxn>
                <a:cxn ang="0">
                  <a:pos x="2" y="93"/>
                </a:cxn>
                <a:cxn ang="0">
                  <a:pos x="6" y="74"/>
                </a:cxn>
                <a:cxn ang="0">
                  <a:pos x="8" y="55"/>
                </a:cxn>
                <a:cxn ang="0">
                  <a:pos x="12" y="36"/>
                </a:cxn>
                <a:cxn ang="0">
                  <a:pos x="17" y="17"/>
                </a:cxn>
                <a:cxn ang="0">
                  <a:pos x="25" y="0"/>
                </a:cxn>
                <a:cxn ang="0">
                  <a:pos x="25" y="0"/>
                </a:cxn>
              </a:cxnLst>
              <a:rect l="0" t="0" r="r" b="b"/>
              <a:pathLst>
                <a:path w="25" h="319">
                  <a:moveTo>
                    <a:pt x="25" y="0"/>
                  </a:moveTo>
                  <a:lnTo>
                    <a:pt x="23" y="13"/>
                  </a:lnTo>
                  <a:lnTo>
                    <a:pt x="21" y="29"/>
                  </a:lnTo>
                  <a:lnTo>
                    <a:pt x="21" y="42"/>
                  </a:lnTo>
                  <a:lnTo>
                    <a:pt x="21" y="57"/>
                  </a:lnTo>
                  <a:lnTo>
                    <a:pt x="21" y="72"/>
                  </a:lnTo>
                  <a:lnTo>
                    <a:pt x="21" y="87"/>
                  </a:lnTo>
                  <a:lnTo>
                    <a:pt x="21" y="105"/>
                  </a:lnTo>
                  <a:lnTo>
                    <a:pt x="21" y="122"/>
                  </a:lnTo>
                  <a:lnTo>
                    <a:pt x="21" y="137"/>
                  </a:lnTo>
                  <a:lnTo>
                    <a:pt x="21" y="152"/>
                  </a:lnTo>
                  <a:lnTo>
                    <a:pt x="21" y="167"/>
                  </a:lnTo>
                  <a:lnTo>
                    <a:pt x="21" y="184"/>
                  </a:lnTo>
                  <a:lnTo>
                    <a:pt x="21" y="200"/>
                  </a:lnTo>
                  <a:lnTo>
                    <a:pt x="21" y="217"/>
                  </a:lnTo>
                  <a:lnTo>
                    <a:pt x="21" y="232"/>
                  </a:lnTo>
                  <a:lnTo>
                    <a:pt x="23" y="249"/>
                  </a:lnTo>
                  <a:lnTo>
                    <a:pt x="19" y="264"/>
                  </a:lnTo>
                  <a:lnTo>
                    <a:pt x="19" y="283"/>
                  </a:lnTo>
                  <a:lnTo>
                    <a:pt x="17" y="300"/>
                  </a:lnTo>
                  <a:lnTo>
                    <a:pt x="13" y="319"/>
                  </a:lnTo>
                  <a:lnTo>
                    <a:pt x="8" y="314"/>
                  </a:lnTo>
                  <a:lnTo>
                    <a:pt x="4" y="314"/>
                  </a:lnTo>
                  <a:lnTo>
                    <a:pt x="2" y="291"/>
                  </a:lnTo>
                  <a:lnTo>
                    <a:pt x="2" y="272"/>
                  </a:lnTo>
                  <a:lnTo>
                    <a:pt x="2" y="251"/>
                  </a:lnTo>
                  <a:lnTo>
                    <a:pt x="2" y="232"/>
                  </a:lnTo>
                  <a:lnTo>
                    <a:pt x="0" y="211"/>
                  </a:lnTo>
                  <a:lnTo>
                    <a:pt x="0" y="192"/>
                  </a:lnTo>
                  <a:lnTo>
                    <a:pt x="0" y="171"/>
                  </a:lnTo>
                  <a:lnTo>
                    <a:pt x="2" y="152"/>
                  </a:lnTo>
                  <a:lnTo>
                    <a:pt x="2" y="131"/>
                  </a:lnTo>
                  <a:lnTo>
                    <a:pt x="2" y="112"/>
                  </a:lnTo>
                  <a:lnTo>
                    <a:pt x="2" y="93"/>
                  </a:lnTo>
                  <a:lnTo>
                    <a:pt x="6" y="74"/>
                  </a:lnTo>
                  <a:lnTo>
                    <a:pt x="8" y="55"/>
                  </a:lnTo>
                  <a:lnTo>
                    <a:pt x="12" y="36"/>
                  </a:lnTo>
                  <a:lnTo>
                    <a:pt x="17" y="17"/>
                  </a:lnTo>
                  <a:lnTo>
                    <a:pt x="25" y="0"/>
                  </a:lnTo>
                  <a:lnTo>
                    <a:pt x="2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6" name="Freeform 298"/>
            <p:cNvSpPr>
              <a:spLocks/>
            </p:cNvSpPr>
            <p:nvPr/>
          </p:nvSpPr>
          <p:spPr bwMode="auto">
            <a:xfrm>
              <a:off x="4231" y="1947"/>
              <a:ext cx="85" cy="106"/>
            </a:xfrm>
            <a:custGeom>
              <a:avLst/>
              <a:gdLst/>
              <a:ahLst/>
              <a:cxnLst>
                <a:cxn ang="0">
                  <a:pos x="171" y="0"/>
                </a:cxn>
                <a:cxn ang="0">
                  <a:pos x="169" y="10"/>
                </a:cxn>
                <a:cxn ang="0">
                  <a:pos x="164" y="21"/>
                </a:cxn>
                <a:cxn ang="0">
                  <a:pos x="152" y="33"/>
                </a:cxn>
                <a:cxn ang="0">
                  <a:pos x="141" y="44"/>
                </a:cxn>
                <a:cxn ang="0">
                  <a:pos x="126" y="55"/>
                </a:cxn>
                <a:cxn ang="0">
                  <a:pos x="114" y="67"/>
                </a:cxn>
                <a:cxn ang="0">
                  <a:pos x="101" y="78"/>
                </a:cxn>
                <a:cxn ang="0">
                  <a:pos x="93" y="93"/>
                </a:cxn>
                <a:cxn ang="0">
                  <a:pos x="78" y="105"/>
                </a:cxn>
                <a:cxn ang="0">
                  <a:pos x="67" y="120"/>
                </a:cxn>
                <a:cxn ang="0">
                  <a:pos x="55" y="135"/>
                </a:cxn>
                <a:cxn ang="0">
                  <a:pos x="46" y="152"/>
                </a:cxn>
                <a:cxn ang="0">
                  <a:pos x="34" y="166"/>
                </a:cxn>
                <a:cxn ang="0">
                  <a:pos x="25" y="181"/>
                </a:cxn>
                <a:cxn ang="0">
                  <a:pos x="13" y="196"/>
                </a:cxn>
                <a:cxn ang="0">
                  <a:pos x="2" y="211"/>
                </a:cxn>
                <a:cxn ang="0">
                  <a:pos x="0" y="204"/>
                </a:cxn>
                <a:cxn ang="0">
                  <a:pos x="0" y="198"/>
                </a:cxn>
                <a:cxn ang="0">
                  <a:pos x="8" y="183"/>
                </a:cxn>
                <a:cxn ang="0">
                  <a:pos x="17" y="169"/>
                </a:cxn>
                <a:cxn ang="0">
                  <a:pos x="25" y="156"/>
                </a:cxn>
                <a:cxn ang="0">
                  <a:pos x="34" y="143"/>
                </a:cxn>
                <a:cxn ang="0">
                  <a:pos x="44" y="129"/>
                </a:cxn>
                <a:cxn ang="0">
                  <a:pos x="53" y="116"/>
                </a:cxn>
                <a:cxn ang="0">
                  <a:pos x="63" y="105"/>
                </a:cxn>
                <a:cxn ang="0">
                  <a:pos x="74" y="93"/>
                </a:cxn>
                <a:cxn ang="0">
                  <a:pos x="84" y="80"/>
                </a:cxn>
                <a:cxn ang="0">
                  <a:pos x="93" y="67"/>
                </a:cxn>
                <a:cxn ang="0">
                  <a:pos x="105" y="55"/>
                </a:cxn>
                <a:cxn ang="0">
                  <a:pos x="118" y="44"/>
                </a:cxn>
                <a:cxn ang="0">
                  <a:pos x="129" y="33"/>
                </a:cxn>
                <a:cxn ang="0">
                  <a:pos x="143" y="21"/>
                </a:cxn>
                <a:cxn ang="0">
                  <a:pos x="156" y="10"/>
                </a:cxn>
                <a:cxn ang="0">
                  <a:pos x="171" y="0"/>
                </a:cxn>
                <a:cxn ang="0">
                  <a:pos x="171" y="0"/>
                </a:cxn>
              </a:cxnLst>
              <a:rect l="0" t="0" r="r" b="b"/>
              <a:pathLst>
                <a:path w="171" h="211">
                  <a:moveTo>
                    <a:pt x="171" y="0"/>
                  </a:moveTo>
                  <a:lnTo>
                    <a:pt x="169" y="10"/>
                  </a:lnTo>
                  <a:lnTo>
                    <a:pt x="164" y="21"/>
                  </a:lnTo>
                  <a:lnTo>
                    <a:pt x="152" y="33"/>
                  </a:lnTo>
                  <a:lnTo>
                    <a:pt x="141" y="44"/>
                  </a:lnTo>
                  <a:lnTo>
                    <a:pt x="126" y="55"/>
                  </a:lnTo>
                  <a:lnTo>
                    <a:pt x="114" y="67"/>
                  </a:lnTo>
                  <a:lnTo>
                    <a:pt x="101" y="78"/>
                  </a:lnTo>
                  <a:lnTo>
                    <a:pt x="93" y="93"/>
                  </a:lnTo>
                  <a:lnTo>
                    <a:pt x="78" y="105"/>
                  </a:lnTo>
                  <a:lnTo>
                    <a:pt x="67" y="120"/>
                  </a:lnTo>
                  <a:lnTo>
                    <a:pt x="55" y="135"/>
                  </a:lnTo>
                  <a:lnTo>
                    <a:pt x="46" y="152"/>
                  </a:lnTo>
                  <a:lnTo>
                    <a:pt x="34" y="166"/>
                  </a:lnTo>
                  <a:lnTo>
                    <a:pt x="25" y="181"/>
                  </a:lnTo>
                  <a:lnTo>
                    <a:pt x="13" y="196"/>
                  </a:lnTo>
                  <a:lnTo>
                    <a:pt x="2" y="211"/>
                  </a:lnTo>
                  <a:lnTo>
                    <a:pt x="0" y="204"/>
                  </a:lnTo>
                  <a:lnTo>
                    <a:pt x="0" y="198"/>
                  </a:lnTo>
                  <a:lnTo>
                    <a:pt x="8" y="183"/>
                  </a:lnTo>
                  <a:lnTo>
                    <a:pt x="17" y="169"/>
                  </a:lnTo>
                  <a:lnTo>
                    <a:pt x="25" y="156"/>
                  </a:lnTo>
                  <a:lnTo>
                    <a:pt x="34" y="143"/>
                  </a:lnTo>
                  <a:lnTo>
                    <a:pt x="44" y="129"/>
                  </a:lnTo>
                  <a:lnTo>
                    <a:pt x="53" y="116"/>
                  </a:lnTo>
                  <a:lnTo>
                    <a:pt x="63" y="105"/>
                  </a:lnTo>
                  <a:lnTo>
                    <a:pt x="74" y="93"/>
                  </a:lnTo>
                  <a:lnTo>
                    <a:pt x="84" y="80"/>
                  </a:lnTo>
                  <a:lnTo>
                    <a:pt x="93" y="67"/>
                  </a:lnTo>
                  <a:lnTo>
                    <a:pt x="105" y="55"/>
                  </a:lnTo>
                  <a:lnTo>
                    <a:pt x="118" y="44"/>
                  </a:lnTo>
                  <a:lnTo>
                    <a:pt x="129" y="33"/>
                  </a:lnTo>
                  <a:lnTo>
                    <a:pt x="143" y="21"/>
                  </a:lnTo>
                  <a:lnTo>
                    <a:pt x="156" y="10"/>
                  </a:lnTo>
                  <a:lnTo>
                    <a:pt x="171" y="0"/>
                  </a:lnTo>
                  <a:lnTo>
                    <a:pt x="17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7" name="Freeform 299"/>
            <p:cNvSpPr>
              <a:spLocks/>
            </p:cNvSpPr>
            <p:nvPr/>
          </p:nvSpPr>
          <p:spPr bwMode="auto">
            <a:xfrm>
              <a:off x="4195" y="1949"/>
              <a:ext cx="11" cy="132"/>
            </a:xfrm>
            <a:custGeom>
              <a:avLst/>
              <a:gdLst/>
              <a:ahLst/>
              <a:cxnLst>
                <a:cxn ang="0">
                  <a:pos x="21" y="0"/>
                </a:cxn>
                <a:cxn ang="0">
                  <a:pos x="21" y="13"/>
                </a:cxn>
                <a:cxn ang="0">
                  <a:pos x="21" y="29"/>
                </a:cxn>
                <a:cxn ang="0">
                  <a:pos x="21" y="44"/>
                </a:cxn>
                <a:cxn ang="0">
                  <a:pos x="21" y="61"/>
                </a:cxn>
                <a:cxn ang="0">
                  <a:pos x="19" y="76"/>
                </a:cxn>
                <a:cxn ang="0">
                  <a:pos x="19" y="91"/>
                </a:cxn>
                <a:cxn ang="0">
                  <a:pos x="17" y="108"/>
                </a:cxn>
                <a:cxn ang="0">
                  <a:pos x="17" y="125"/>
                </a:cxn>
                <a:cxn ang="0">
                  <a:pos x="15" y="141"/>
                </a:cxn>
                <a:cxn ang="0">
                  <a:pos x="13" y="158"/>
                </a:cxn>
                <a:cxn ang="0">
                  <a:pos x="13" y="175"/>
                </a:cxn>
                <a:cxn ang="0">
                  <a:pos x="13" y="192"/>
                </a:cxn>
                <a:cxn ang="0">
                  <a:pos x="13" y="209"/>
                </a:cxn>
                <a:cxn ang="0">
                  <a:pos x="13" y="226"/>
                </a:cxn>
                <a:cxn ang="0">
                  <a:pos x="13" y="243"/>
                </a:cxn>
                <a:cxn ang="0">
                  <a:pos x="15" y="260"/>
                </a:cxn>
                <a:cxn ang="0">
                  <a:pos x="9" y="262"/>
                </a:cxn>
                <a:cxn ang="0">
                  <a:pos x="4" y="264"/>
                </a:cxn>
                <a:cxn ang="0">
                  <a:pos x="2" y="247"/>
                </a:cxn>
                <a:cxn ang="0">
                  <a:pos x="0" y="230"/>
                </a:cxn>
                <a:cxn ang="0">
                  <a:pos x="0" y="213"/>
                </a:cxn>
                <a:cxn ang="0">
                  <a:pos x="0" y="196"/>
                </a:cxn>
                <a:cxn ang="0">
                  <a:pos x="0" y="179"/>
                </a:cxn>
                <a:cxn ang="0">
                  <a:pos x="0" y="162"/>
                </a:cxn>
                <a:cxn ang="0">
                  <a:pos x="0" y="145"/>
                </a:cxn>
                <a:cxn ang="0">
                  <a:pos x="2" y="129"/>
                </a:cxn>
                <a:cxn ang="0">
                  <a:pos x="2" y="112"/>
                </a:cxn>
                <a:cxn ang="0">
                  <a:pos x="2" y="95"/>
                </a:cxn>
                <a:cxn ang="0">
                  <a:pos x="4" y="78"/>
                </a:cxn>
                <a:cxn ang="0">
                  <a:pos x="7" y="63"/>
                </a:cxn>
                <a:cxn ang="0">
                  <a:pos x="7" y="46"/>
                </a:cxn>
                <a:cxn ang="0">
                  <a:pos x="11" y="30"/>
                </a:cxn>
                <a:cxn ang="0">
                  <a:pos x="15" y="15"/>
                </a:cxn>
                <a:cxn ang="0">
                  <a:pos x="21" y="0"/>
                </a:cxn>
                <a:cxn ang="0">
                  <a:pos x="21" y="0"/>
                </a:cxn>
              </a:cxnLst>
              <a:rect l="0" t="0" r="r" b="b"/>
              <a:pathLst>
                <a:path w="21" h="264">
                  <a:moveTo>
                    <a:pt x="21" y="0"/>
                  </a:moveTo>
                  <a:lnTo>
                    <a:pt x="21" y="13"/>
                  </a:lnTo>
                  <a:lnTo>
                    <a:pt x="21" y="29"/>
                  </a:lnTo>
                  <a:lnTo>
                    <a:pt x="21" y="44"/>
                  </a:lnTo>
                  <a:lnTo>
                    <a:pt x="21" y="61"/>
                  </a:lnTo>
                  <a:lnTo>
                    <a:pt x="19" y="76"/>
                  </a:lnTo>
                  <a:lnTo>
                    <a:pt x="19" y="91"/>
                  </a:lnTo>
                  <a:lnTo>
                    <a:pt x="17" y="108"/>
                  </a:lnTo>
                  <a:lnTo>
                    <a:pt x="17" y="125"/>
                  </a:lnTo>
                  <a:lnTo>
                    <a:pt x="15" y="141"/>
                  </a:lnTo>
                  <a:lnTo>
                    <a:pt x="13" y="158"/>
                  </a:lnTo>
                  <a:lnTo>
                    <a:pt x="13" y="175"/>
                  </a:lnTo>
                  <a:lnTo>
                    <a:pt x="13" y="192"/>
                  </a:lnTo>
                  <a:lnTo>
                    <a:pt x="13" y="209"/>
                  </a:lnTo>
                  <a:lnTo>
                    <a:pt x="13" y="226"/>
                  </a:lnTo>
                  <a:lnTo>
                    <a:pt x="13" y="243"/>
                  </a:lnTo>
                  <a:lnTo>
                    <a:pt x="15" y="260"/>
                  </a:lnTo>
                  <a:lnTo>
                    <a:pt x="9" y="262"/>
                  </a:lnTo>
                  <a:lnTo>
                    <a:pt x="4" y="264"/>
                  </a:lnTo>
                  <a:lnTo>
                    <a:pt x="2" y="247"/>
                  </a:lnTo>
                  <a:lnTo>
                    <a:pt x="0" y="230"/>
                  </a:lnTo>
                  <a:lnTo>
                    <a:pt x="0" y="213"/>
                  </a:lnTo>
                  <a:lnTo>
                    <a:pt x="0" y="196"/>
                  </a:lnTo>
                  <a:lnTo>
                    <a:pt x="0" y="179"/>
                  </a:lnTo>
                  <a:lnTo>
                    <a:pt x="0" y="162"/>
                  </a:lnTo>
                  <a:lnTo>
                    <a:pt x="0" y="145"/>
                  </a:lnTo>
                  <a:lnTo>
                    <a:pt x="2" y="129"/>
                  </a:lnTo>
                  <a:lnTo>
                    <a:pt x="2" y="112"/>
                  </a:lnTo>
                  <a:lnTo>
                    <a:pt x="2" y="95"/>
                  </a:lnTo>
                  <a:lnTo>
                    <a:pt x="4" y="78"/>
                  </a:lnTo>
                  <a:lnTo>
                    <a:pt x="7" y="63"/>
                  </a:lnTo>
                  <a:lnTo>
                    <a:pt x="7" y="46"/>
                  </a:lnTo>
                  <a:lnTo>
                    <a:pt x="11" y="30"/>
                  </a:lnTo>
                  <a:lnTo>
                    <a:pt x="15" y="15"/>
                  </a:lnTo>
                  <a:lnTo>
                    <a:pt x="21" y="0"/>
                  </a:lnTo>
                  <a:lnTo>
                    <a:pt x="2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8" name="Freeform 300"/>
            <p:cNvSpPr>
              <a:spLocks/>
            </p:cNvSpPr>
            <p:nvPr/>
          </p:nvSpPr>
          <p:spPr bwMode="auto">
            <a:xfrm>
              <a:off x="4180" y="1953"/>
              <a:ext cx="12" cy="121"/>
            </a:xfrm>
            <a:custGeom>
              <a:avLst/>
              <a:gdLst/>
              <a:ahLst/>
              <a:cxnLst>
                <a:cxn ang="0">
                  <a:pos x="19" y="0"/>
                </a:cxn>
                <a:cxn ang="0">
                  <a:pos x="19" y="13"/>
                </a:cxn>
                <a:cxn ang="0">
                  <a:pos x="21" y="28"/>
                </a:cxn>
                <a:cxn ang="0">
                  <a:pos x="21" y="41"/>
                </a:cxn>
                <a:cxn ang="0">
                  <a:pos x="23" y="57"/>
                </a:cxn>
                <a:cxn ang="0">
                  <a:pos x="21" y="72"/>
                </a:cxn>
                <a:cxn ang="0">
                  <a:pos x="21" y="87"/>
                </a:cxn>
                <a:cxn ang="0">
                  <a:pos x="21" y="102"/>
                </a:cxn>
                <a:cxn ang="0">
                  <a:pos x="21" y="119"/>
                </a:cxn>
                <a:cxn ang="0">
                  <a:pos x="19" y="135"/>
                </a:cxn>
                <a:cxn ang="0">
                  <a:pos x="18" y="150"/>
                </a:cxn>
                <a:cxn ang="0">
                  <a:pos x="18" y="165"/>
                </a:cxn>
                <a:cxn ang="0">
                  <a:pos x="18" y="180"/>
                </a:cxn>
                <a:cxn ang="0">
                  <a:pos x="16" y="195"/>
                </a:cxn>
                <a:cxn ang="0">
                  <a:pos x="14" y="211"/>
                </a:cxn>
                <a:cxn ang="0">
                  <a:pos x="14" y="226"/>
                </a:cxn>
                <a:cxn ang="0">
                  <a:pos x="14" y="243"/>
                </a:cxn>
                <a:cxn ang="0">
                  <a:pos x="8" y="239"/>
                </a:cxn>
                <a:cxn ang="0">
                  <a:pos x="4" y="235"/>
                </a:cxn>
                <a:cxn ang="0">
                  <a:pos x="2" y="218"/>
                </a:cxn>
                <a:cxn ang="0">
                  <a:pos x="0" y="203"/>
                </a:cxn>
                <a:cxn ang="0">
                  <a:pos x="0" y="188"/>
                </a:cxn>
                <a:cxn ang="0">
                  <a:pos x="0" y="173"/>
                </a:cxn>
                <a:cxn ang="0">
                  <a:pos x="0" y="157"/>
                </a:cxn>
                <a:cxn ang="0">
                  <a:pos x="0" y="144"/>
                </a:cxn>
                <a:cxn ang="0">
                  <a:pos x="0" y="129"/>
                </a:cxn>
                <a:cxn ang="0">
                  <a:pos x="2" y="116"/>
                </a:cxn>
                <a:cxn ang="0">
                  <a:pos x="2" y="98"/>
                </a:cxn>
                <a:cxn ang="0">
                  <a:pos x="4" y="85"/>
                </a:cxn>
                <a:cxn ang="0">
                  <a:pos x="6" y="70"/>
                </a:cxn>
                <a:cxn ang="0">
                  <a:pos x="8" y="57"/>
                </a:cxn>
                <a:cxn ang="0">
                  <a:pos x="10" y="41"/>
                </a:cxn>
                <a:cxn ang="0">
                  <a:pos x="14" y="28"/>
                </a:cxn>
                <a:cxn ang="0">
                  <a:pos x="16" y="13"/>
                </a:cxn>
                <a:cxn ang="0">
                  <a:pos x="19" y="0"/>
                </a:cxn>
                <a:cxn ang="0">
                  <a:pos x="19" y="0"/>
                </a:cxn>
              </a:cxnLst>
              <a:rect l="0" t="0" r="r" b="b"/>
              <a:pathLst>
                <a:path w="23" h="243">
                  <a:moveTo>
                    <a:pt x="19" y="0"/>
                  </a:moveTo>
                  <a:lnTo>
                    <a:pt x="19" y="13"/>
                  </a:lnTo>
                  <a:lnTo>
                    <a:pt x="21" y="28"/>
                  </a:lnTo>
                  <a:lnTo>
                    <a:pt x="21" y="41"/>
                  </a:lnTo>
                  <a:lnTo>
                    <a:pt x="23" y="57"/>
                  </a:lnTo>
                  <a:lnTo>
                    <a:pt x="21" y="72"/>
                  </a:lnTo>
                  <a:lnTo>
                    <a:pt x="21" y="87"/>
                  </a:lnTo>
                  <a:lnTo>
                    <a:pt x="21" y="102"/>
                  </a:lnTo>
                  <a:lnTo>
                    <a:pt x="21" y="119"/>
                  </a:lnTo>
                  <a:lnTo>
                    <a:pt x="19" y="135"/>
                  </a:lnTo>
                  <a:lnTo>
                    <a:pt x="18" y="150"/>
                  </a:lnTo>
                  <a:lnTo>
                    <a:pt x="18" y="165"/>
                  </a:lnTo>
                  <a:lnTo>
                    <a:pt x="18" y="180"/>
                  </a:lnTo>
                  <a:lnTo>
                    <a:pt x="16" y="195"/>
                  </a:lnTo>
                  <a:lnTo>
                    <a:pt x="14" y="211"/>
                  </a:lnTo>
                  <a:lnTo>
                    <a:pt x="14" y="226"/>
                  </a:lnTo>
                  <a:lnTo>
                    <a:pt x="14" y="243"/>
                  </a:lnTo>
                  <a:lnTo>
                    <a:pt x="8" y="239"/>
                  </a:lnTo>
                  <a:lnTo>
                    <a:pt x="4" y="235"/>
                  </a:lnTo>
                  <a:lnTo>
                    <a:pt x="2" y="218"/>
                  </a:lnTo>
                  <a:lnTo>
                    <a:pt x="0" y="203"/>
                  </a:lnTo>
                  <a:lnTo>
                    <a:pt x="0" y="188"/>
                  </a:lnTo>
                  <a:lnTo>
                    <a:pt x="0" y="173"/>
                  </a:lnTo>
                  <a:lnTo>
                    <a:pt x="0" y="157"/>
                  </a:lnTo>
                  <a:lnTo>
                    <a:pt x="0" y="144"/>
                  </a:lnTo>
                  <a:lnTo>
                    <a:pt x="0" y="129"/>
                  </a:lnTo>
                  <a:lnTo>
                    <a:pt x="2" y="116"/>
                  </a:lnTo>
                  <a:lnTo>
                    <a:pt x="2" y="98"/>
                  </a:lnTo>
                  <a:lnTo>
                    <a:pt x="4" y="85"/>
                  </a:lnTo>
                  <a:lnTo>
                    <a:pt x="6" y="70"/>
                  </a:lnTo>
                  <a:lnTo>
                    <a:pt x="8" y="57"/>
                  </a:lnTo>
                  <a:lnTo>
                    <a:pt x="10" y="41"/>
                  </a:lnTo>
                  <a:lnTo>
                    <a:pt x="14" y="28"/>
                  </a:lnTo>
                  <a:lnTo>
                    <a:pt x="16" y="13"/>
                  </a:lnTo>
                  <a:lnTo>
                    <a:pt x="19" y="0"/>
                  </a:lnTo>
                  <a:lnTo>
                    <a:pt x="1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09" name="Freeform 301"/>
            <p:cNvSpPr>
              <a:spLocks/>
            </p:cNvSpPr>
            <p:nvPr/>
          </p:nvSpPr>
          <p:spPr bwMode="auto">
            <a:xfrm>
              <a:off x="4232" y="2017"/>
              <a:ext cx="72" cy="47"/>
            </a:xfrm>
            <a:custGeom>
              <a:avLst/>
              <a:gdLst/>
              <a:ahLst/>
              <a:cxnLst>
                <a:cxn ang="0">
                  <a:pos x="129" y="0"/>
                </a:cxn>
                <a:cxn ang="0">
                  <a:pos x="137" y="4"/>
                </a:cxn>
                <a:cxn ang="0">
                  <a:pos x="145" y="11"/>
                </a:cxn>
                <a:cxn ang="0">
                  <a:pos x="124" y="17"/>
                </a:cxn>
                <a:cxn ang="0">
                  <a:pos x="107" y="27"/>
                </a:cxn>
                <a:cxn ang="0">
                  <a:pos x="89" y="36"/>
                </a:cxn>
                <a:cxn ang="0">
                  <a:pos x="72" y="48"/>
                </a:cxn>
                <a:cxn ang="0">
                  <a:pos x="55" y="57"/>
                </a:cxn>
                <a:cxn ang="0">
                  <a:pos x="38" y="68"/>
                </a:cxn>
                <a:cxn ang="0">
                  <a:pos x="23" y="80"/>
                </a:cxn>
                <a:cxn ang="0">
                  <a:pos x="8" y="95"/>
                </a:cxn>
                <a:cxn ang="0">
                  <a:pos x="4" y="91"/>
                </a:cxn>
                <a:cxn ang="0">
                  <a:pos x="0" y="87"/>
                </a:cxn>
                <a:cxn ang="0">
                  <a:pos x="13" y="72"/>
                </a:cxn>
                <a:cxn ang="0">
                  <a:pos x="31" y="61"/>
                </a:cxn>
                <a:cxn ang="0">
                  <a:pos x="46" y="49"/>
                </a:cxn>
                <a:cxn ang="0">
                  <a:pos x="63" y="40"/>
                </a:cxn>
                <a:cxn ang="0">
                  <a:pos x="78" y="29"/>
                </a:cxn>
                <a:cxn ang="0">
                  <a:pos x="95" y="19"/>
                </a:cxn>
                <a:cxn ang="0">
                  <a:pos x="112" y="10"/>
                </a:cxn>
                <a:cxn ang="0">
                  <a:pos x="129" y="0"/>
                </a:cxn>
                <a:cxn ang="0">
                  <a:pos x="129" y="0"/>
                </a:cxn>
              </a:cxnLst>
              <a:rect l="0" t="0" r="r" b="b"/>
              <a:pathLst>
                <a:path w="145" h="95">
                  <a:moveTo>
                    <a:pt x="129" y="0"/>
                  </a:moveTo>
                  <a:lnTo>
                    <a:pt x="137" y="4"/>
                  </a:lnTo>
                  <a:lnTo>
                    <a:pt x="145" y="11"/>
                  </a:lnTo>
                  <a:lnTo>
                    <a:pt x="124" y="17"/>
                  </a:lnTo>
                  <a:lnTo>
                    <a:pt x="107" y="27"/>
                  </a:lnTo>
                  <a:lnTo>
                    <a:pt x="89" y="36"/>
                  </a:lnTo>
                  <a:lnTo>
                    <a:pt x="72" y="48"/>
                  </a:lnTo>
                  <a:lnTo>
                    <a:pt x="55" y="57"/>
                  </a:lnTo>
                  <a:lnTo>
                    <a:pt x="38" y="68"/>
                  </a:lnTo>
                  <a:lnTo>
                    <a:pt x="23" y="80"/>
                  </a:lnTo>
                  <a:lnTo>
                    <a:pt x="8" y="95"/>
                  </a:lnTo>
                  <a:lnTo>
                    <a:pt x="4" y="91"/>
                  </a:lnTo>
                  <a:lnTo>
                    <a:pt x="0" y="87"/>
                  </a:lnTo>
                  <a:lnTo>
                    <a:pt x="13" y="72"/>
                  </a:lnTo>
                  <a:lnTo>
                    <a:pt x="31" y="61"/>
                  </a:lnTo>
                  <a:lnTo>
                    <a:pt x="46" y="49"/>
                  </a:lnTo>
                  <a:lnTo>
                    <a:pt x="63" y="40"/>
                  </a:lnTo>
                  <a:lnTo>
                    <a:pt x="78" y="29"/>
                  </a:lnTo>
                  <a:lnTo>
                    <a:pt x="95" y="19"/>
                  </a:lnTo>
                  <a:lnTo>
                    <a:pt x="112" y="10"/>
                  </a:lnTo>
                  <a:lnTo>
                    <a:pt x="129" y="0"/>
                  </a:lnTo>
                  <a:lnTo>
                    <a:pt x="12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10" name="Freeform 302"/>
            <p:cNvSpPr>
              <a:spLocks/>
            </p:cNvSpPr>
            <p:nvPr/>
          </p:nvSpPr>
          <p:spPr bwMode="auto">
            <a:xfrm>
              <a:off x="4226" y="2028"/>
              <a:ext cx="92" cy="48"/>
            </a:xfrm>
            <a:custGeom>
              <a:avLst/>
              <a:gdLst/>
              <a:ahLst/>
              <a:cxnLst>
                <a:cxn ang="0">
                  <a:pos x="175" y="0"/>
                </a:cxn>
                <a:cxn ang="0">
                  <a:pos x="178" y="4"/>
                </a:cxn>
                <a:cxn ang="0">
                  <a:pos x="184" y="9"/>
                </a:cxn>
                <a:cxn ang="0">
                  <a:pos x="171" y="9"/>
                </a:cxn>
                <a:cxn ang="0">
                  <a:pos x="157" y="13"/>
                </a:cxn>
                <a:cxn ang="0">
                  <a:pos x="146" y="19"/>
                </a:cxn>
                <a:cxn ang="0">
                  <a:pos x="135" y="25"/>
                </a:cxn>
                <a:cxn ang="0">
                  <a:pos x="123" y="30"/>
                </a:cxn>
                <a:cxn ang="0">
                  <a:pos x="112" y="38"/>
                </a:cxn>
                <a:cxn ang="0">
                  <a:pos x="100" y="45"/>
                </a:cxn>
                <a:cxn ang="0">
                  <a:pos x="91" y="53"/>
                </a:cxn>
                <a:cxn ang="0">
                  <a:pos x="80" y="59"/>
                </a:cxn>
                <a:cxn ang="0">
                  <a:pos x="68" y="66"/>
                </a:cxn>
                <a:cxn ang="0">
                  <a:pos x="57" y="72"/>
                </a:cxn>
                <a:cxn ang="0">
                  <a:pos x="45" y="80"/>
                </a:cxn>
                <a:cxn ang="0">
                  <a:pos x="34" y="83"/>
                </a:cxn>
                <a:cxn ang="0">
                  <a:pos x="22" y="89"/>
                </a:cxn>
                <a:cxn ang="0">
                  <a:pos x="11" y="93"/>
                </a:cxn>
                <a:cxn ang="0">
                  <a:pos x="0" y="97"/>
                </a:cxn>
                <a:cxn ang="0">
                  <a:pos x="17" y="82"/>
                </a:cxn>
                <a:cxn ang="0">
                  <a:pos x="38" y="70"/>
                </a:cxn>
                <a:cxn ang="0">
                  <a:pos x="49" y="63"/>
                </a:cxn>
                <a:cxn ang="0">
                  <a:pos x="61" y="55"/>
                </a:cxn>
                <a:cxn ang="0">
                  <a:pos x="72" y="49"/>
                </a:cxn>
                <a:cxn ang="0">
                  <a:pos x="83" y="44"/>
                </a:cxn>
                <a:cxn ang="0">
                  <a:pos x="93" y="36"/>
                </a:cxn>
                <a:cxn ang="0">
                  <a:pos x="104" y="30"/>
                </a:cxn>
                <a:cxn ang="0">
                  <a:pos x="116" y="25"/>
                </a:cxn>
                <a:cxn ang="0">
                  <a:pos x="127" y="19"/>
                </a:cxn>
                <a:cxn ang="0">
                  <a:pos x="138" y="13"/>
                </a:cxn>
                <a:cxn ang="0">
                  <a:pos x="150" y="7"/>
                </a:cxn>
                <a:cxn ang="0">
                  <a:pos x="161" y="2"/>
                </a:cxn>
                <a:cxn ang="0">
                  <a:pos x="175" y="0"/>
                </a:cxn>
                <a:cxn ang="0">
                  <a:pos x="175" y="0"/>
                </a:cxn>
              </a:cxnLst>
              <a:rect l="0" t="0" r="r" b="b"/>
              <a:pathLst>
                <a:path w="184" h="97">
                  <a:moveTo>
                    <a:pt x="175" y="0"/>
                  </a:moveTo>
                  <a:lnTo>
                    <a:pt x="178" y="4"/>
                  </a:lnTo>
                  <a:lnTo>
                    <a:pt x="184" y="9"/>
                  </a:lnTo>
                  <a:lnTo>
                    <a:pt x="171" y="9"/>
                  </a:lnTo>
                  <a:lnTo>
                    <a:pt x="157" y="13"/>
                  </a:lnTo>
                  <a:lnTo>
                    <a:pt x="146" y="19"/>
                  </a:lnTo>
                  <a:lnTo>
                    <a:pt x="135" y="25"/>
                  </a:lnTo>
                  <a:lnTo>
                    <a:pt x="123" y="30"/>
                  </a:lnTo>
                  <a:lnTo>
                    <a:pt x="112" y="38"/>
                  </a:lnTo>
                  <a:lnTo>
                    <a:pt x="100" y="45"/>
                  </a:lnTo>
                  <a:lnTo>
                    <a:pt x="91" y="53"/>
                  </a:lnTo>
                  <a:lnTo>
                    <a:pt x="80" y="59"/>
                  </a:lnTo>
                  <a:lnTo>
                    <a:pt x="68" y="66"/>
                  </a:lnTo>
                  <a:lnTo>
                    <a:pt x="57" y="72"/>
                  </a:lnTo>
                  <a:lnTo>
                    <a:pt x="45" y="80"/>
                  </a:lnTo>
                  <a:lnTo>
                    <a:pt x="34" y="83"/>
                  </a:lnTo>
                  <a:lnTo>
                    <a:pt x="22" y="89"/>
                  </a:lnTo>
                  <a:lnTo>
                    <a:pt x="11" y="93"/>
                  </a:lnTo>
                  <a:lnTo>
                    <a:pt x="0" y="97"/>
                  </a:lnTo>
                  <a:lnTo>
                    <a:pt x="17" y="82"/>
                  </a:lnTo>
                  <a:lnTo>
                    <a:pt x="38" y="70"/>
                  </a:lnTo>
                  <a:lnTo>
                    <a:pt x="49" y="63"/>
                  </a:lnTo>
                  <a:lnTo>
                    <a:pt x="61" y="55"/>
                  </a:lnTo>
                  <a:lnTo>
                    <a:pt x="72" y="49"/>
                  </a:lnTo>
                  <a:lnTo>
                    <a:pt x="83" y="44"/>
                  </a:lnTo>
                  <a:lnTo>
                    <a:pt x="93" y="36"/>
                  </a:lnTo>
                  <a:lnTo>
                    <a:pt x="104" y="30"/>
                  </a:lnTo>
                  <a:lnTo>
                    <a:pt x="116" y="25"/>
                  </a:lnTo>
                  <a:lnTo>
                    <a:pt x="127" y="19"/>
                  </a:lnTo>
                  <a:lnTo>
                    <a:pt x="138" y="13"/>
                  </a:lnTo>
                  <a:lnTo>
                    <a:pt x="150" y="7"/>
                  </a:lnTo>
                  <a:lnTo>
                    <a:pt x="161" y="2"/>
                  </a:lnTo>
                  <a:lnTo>
                    <a:pt x="175" y="0"/>
                  </a:lnTo>
                  <a:lnTo>
                    <a:pt x="17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11" name="Freeform 303"/>
            <p:cNvSpPr>
              <a:spLocks/>
            </p:cNvSpPr>
            <p:nvPr/>
          </p:nvSpPr>
          <p:spPr bwMode="auto">
            <a:xfrm>
              <a:off x="4233" y="2051"/>
              <a:ext cx="86" cy="38"/>
            </a:xfrm>
            <a:custGeom>
              <a:avLst/>
              <a:gdLst/>
              <a:ahLst/>
              <a:cxnLst>
                <a:cxn ang="0">
                  <a:pos x="162" y="0"/>
                </a:cxn>
                <a:cxn ang="0">
                  <a:pos x="167" y="2"/>
                </a:cxn>
                <a:cxn ang="0">
                  <a:pos x="171" y="12"/>
                </a:cxn>
                <a:cxn ang="0">
                  <a:pos x="160" y="14"/>
                </a:cxn>
                <a:cxn ang="0">
                  <a:pos x="148" y="18"/>
                </a:cxn>
                <a:cxn ang="0">
                  <a:pos x="137" y="23"/>
                </a:cxn>
                <a:cxn ang="0">
                  <a:pos x="127" y="29"/>
                </a:cxn>
                <a:cxn ang="0">
                  <a:pos x="116" y="33"/>
                </a:cxn>
                <a:cxn ang="0">
                  <a:pos x="106" y="38"/>
                </a:cxn>
                <a:cxn ang="0">
                  <a:pos x="95" y="44"/>
                </a:cxn>
                <a:cxn ang="0">
                  <a:pos x="85" y="50"/>
                </a:cxn>
                <a:cxn ang="0">
                  <a:pos x="74" y="54"/>
                </a:cxn>
                <a:cxn ang="0">
                  <a:pos x="65" y="59"/>
                </a:cxn>
                <a:cxn ang="0">
                  <a:pos x="53" y="63"/>
                </a:cxn>
                <a:cxn ang="0">
                  <a:pos x="44" y="69"/>
                </a:cxn>
                <a:cxn ang="0">
                  <a:pos x="32" y="71"/>
                </a:cxn>
                <a:cxn ang="0">
                  <a:pos x="21" y="73"/>
                </a:cxn>
                <a:cxn ang="0">
                  <a:pos x="9" y="75"/>
                </a:cxn>
                <a:cxn ang="0">
                  <a:pos x="0" y="76"/>
                </a:cxn>
                <a:cxn ang="0">
                  <a:pos x="2" y="71"/>
                </a:cxn>
                <a:cxn ang="0">
                  <a:pos x="6" y="67"/>
                </a:cxn>
                <a:cxn ang="0">
                  <a:pos x="25" y="61"/>
                </a:cxn>
                <a:cxn ang="0">
                  <a:pos x="46" y="56"/>
                </a:cxn>
                <a:cxn ang="0">
                  <a:pos x="65" y="46"/>
                </a:cxn>
                <a:cxn ang="0">
                  <a:pos x="84" y="38"/>
                </a:cxn>
                <a:cxn ang="0">
                  <a:pos x="103" y="27"/>
                </a:cxn>
                <a:cxn ang="0">
                  <a:pos x="122" y="18"/>
                </a:cxn>
                <a:cxn ang="0">
                  <a:pos x="141" y="6"/>
                </a:cxn>
                <a:cxn ang="0">
                  <a:pos x="162" y="0"/>
                </a:cxn>
                <a:cxn ang="0">
                  <a:pos x="162" y="0"/>
                </a:cxn>
              </a:cxnLst>
              <a:rect l="0" t="0" r="r" b="b"/>
              <a:pathLst>
                <a:path w="171" h="76">
                  <a:moveTo>
                    <a:pt x="162" y="0"/>
                  </a:moveTo>
                  <a:lnTo>
                    <a:pt x="167" y="2"/>
                  </a:lnTo>
                  <a:lnTo>
                    <a:pt x="171" y="12"/>
                  </a:lnTo>
                  <a:lnTo>
                    <a:pt x="160" y="14"/>
                  </a:lnTo>
                  <a:lnTo>
                    <a:pt x="148" y="18"/>
                  </a:lnTo>
                  <a:lnTo>
                    <a:pt x="137" y="23"/>
                  </a:lnTo>
                  <a:lnTo>
                    <a:pt x="127" y="29"/>
                  </a:lnTo>
                  <a:lnTo>
                    <a:pt x="116" y="33"/>
                  </a:lnTo>
                  <a:lnTo>
                    <a:pt x="106" y="38"/>
                  </a:lnTo>
                  <a:lnTo>
                    <a:pt x="95" y="44"/>
                  </a:lnTo>
                  <a:lnTo>
                    <a:pt x="85" y="50"/>
                  </a:lnTo>
                  <a:lnTo>
                    <a:pt x="74" y="54"/>
                  </a:lnTo>
                  <a:lnTo>
                    <a:pt x="65" y="59"/>
                  </a:lnTo>
                  <a:lnTo>
                    <a:pt x="53" y="63"/>
                  </a:lnTo>
                  <a:lnTo>
                    <a:pt x="44" y="69"/>
                  </a:lnTo>
                  <a:lnTo>
                    <a:pt x="32" y="71"/>
                  </a:lnTo>
                  <a:lnTo>
                    <a:pt x="21" y="73"/>
                  </a:lnTo>
                  <a:lnTo>
                    <a:pt x="9" y="75"/>
                  </a:lnTo>
                  <a:lnTo>
                    <a:pt x="0" y="76"/>
                  </a:lnTo>
                  <a:lnTo>
                    <a:pt x="2" y="71"/>
                  </a:lnTo>
                  <a:lnTo>
                    <a:pt x="6" y="67"/>
                  </a:lnTo>
                  <a:lnTo>
                    <a:pt x="25" y="61"/>
                  </a:lnTo>
                  <a:lnTo>
                    <a:pt x="46" y="56"/>
                  </a:lnTo>
                  <a:lnTo>
                    <a:pt x="65" y="46"/>
                  </a:lnTo>
                  <a:lnTo>
                    <a:pt x="84" y="38"/>
                  </a:lnTo>
                  <a:lnTo>
                    <a:pt x="103" y="27"/>
                  </a:lnTo>
                  <a:lnTo>
                    <a:pt x="122" y="18"/>
                  </a:lnTo>
                  <a:lnTo>
                    <a:pt x="141" y="6"/>
                  </a:lnTo>
                  <a:lnTo>
                    <a:pt x="162" y="0"/>
                  </a:lnTo>
                  <a:lnTo>
                    <a:pt x="162"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12" name="Freeform 304"/>
            <p:cNvSpPr>
              <a:spLocks/>
            </p:cNvSpPr>
            <p:nvPr/>
          </p:nvSpPr>
          <p:spPr bwMode="auto">
            <a:xfrm>
              <a:off x="4210" y="2087"/>
              <a:ext cx="108" cy="33"/>
            </a:xfrm>
            <a:custGeom>
              <a:avLst/>
              <a:gdLst/>
              <a:ahLst/>
              <a:cxnLst>
                <a:cxn ang="0">
                  <a:pos x="217" y="0"/>
                </a:cxn>
                <a:cxn ang="0">
                  <a:pos x="213" y="9"/>
                </a:cxn>
                <a:cxn ang="0">
                  <a:pos x="208" y="19"/>
                </a:cxn>
                <a:cxn ang="0">
                  <a:pos x="196" y="24"/>
                </a:cxn>
                <a:cxn ang="0">
                  <a:pos x="183" y="32"/>
                </a:cxn>
                <a:cxn ang="0">
                  <a:pos x="166" y="36"/>
                </a:cxn>
                <a:cxn ang="0">
                  <a:pos x="151" y="40"/>
                </a:cxn>
                <a:cxn ang="0">
                  <a:pos x="133" y="43"/>
                </a:cxn>
                <a:cxn ang="0">
                  <a:pos x="124" y="47"/>
                </a:cxn>
                <a:cxn ang="0">
                  <a:pos x="107" y="47"/>
                </a:cxn>
                <a:cxn ang="0">
                  <a:pos x="90" y="49"/>
                </a:cxn>
                <a:cxn ang="0">
                  <a:pos x="75" y="51"/>
                </a:cxn>
                <a:cxn ang="0">
                  <a:pos x="59" y="53"/>
                </a:cxn>
                <a:cxn ang="0">
                  <a:pos x="42" y="55"/>
                </a:cxn>
                <a:cxn ang="0">
                  <a:pos x="29" y="59"/>
                </a:cxn>
                <a:cxn ang="0">
                  <a:pos x="14" y="60"/>
                </a:cxn>
                <a:cxn ang="0">
                  <a:pos x="0" y="66"/>
                </a:cxn>
                <a:cxn ang="0">
                  <a:pos x="4" y="55"/>
                </a:cxn>
                <a:cxn ang="0">
                  <a:pos x="14" y="49"/>
                </a:cxn>
                <a:cxn ang="0">
                  <a:pos x="25" y="45"/>
                </a:cxn>
                <a:cxn ang="0">
                  <a:pos x="42" y="45"/>
                </a:cxn>
                <a:cxn ang="0">
                  <a:pos x="59" y="43"/>
                </a:cxn>
                <a:cxn ang="0">
                  <a:pos x="76" y="43"/>
                </a:cxn>
                <a:cxn ang="0">
                  <a:pos x="92" y="41"/>
                </a:cxn>
                <a:cxn ang="0">
                  <a:pos x="109" y="41"/>
                </a:cxn>
                <a:cxn ang="0">
                  <a:pos x="122" y="38"/>
                </a:cxn>
                <a:cxn ang="0">
                  <a:pos x="135" y="36"/>
                </a:cxn>
                <a:cxn ang="0">
                  <a:pos x="149" y="30"/>
                </a:cxn>
                <a:cxn ang="0">
                  <a:pos x="162" y="26"/>
                </a:cxn>
                <a:cxn ang="0">
                  <a:pos x="175" y="19"/>
                </a:cxn>
                <a:cxn ang="0">
                  <a:pos x="189" y="13"/>
                </a:cxn>
                <a:cxn ang="0">
                  <a:pos x="202" y="5"/>
                </a:cxn>
                <a:cxn ang="0">
                  <a:pos x="217" y="0"/>
                </a:cxn>
                <a:cxn ang="0">
                  <a:pos x="217" y="0"/>
                </a:cxn>
              </a:cxnLst>
              <a:rect l="0" t="0" r="r" b="b"/>
              <a:pathLst>
                <a:path w="217" h="66">
                  <a:moveTo>
                    <a:pt x="217" y="0"/>
                  </a:moveTo>
                  <a:lnTo>
                    <a:pt x="213" y="9"/>
                  </a:lnTo>
                  <a:lnTo>
                    <a:pt x="208" y="19"/>
                  </a:lnTo>
                  <a:lnTo>
                    <a:pt x="196" y="24"/>
                  </a:lnTo>
                  <a:lnTo>
                    <a:pt x="183" y="32"/>
                  </a:lnTo>
                  <a:lnTo>
                    <a:pt x="166" y="36"/>
                  </a:lnTo>
                  <a:lnTo>
                    <a:pt x="151" y="40"/>
                  </a:lnTo>
                  <a:lnTo>
                    <a:pt x="133" y="43"/>
                  </a:lnTo>
                  <a:lnTo>
                    <a:pt x="124" y="47"/>
                  </a:lnTo>
                  <a:lnTo>
                    <a:pt x="107" y="47"/>
                  </a:lnTo>
                  <a:lnTo>
                    <a:pt x="90" y="49"/>
                  </a:lnTo>
                  <a:lnTo>
                    <a:pt x="75" y="51"/>
                  </a:lnTo>
                  <a:lnTo>
                    <a:pt x="59" y="53"/>
                  </a:lnTo>
                  <a:lnTo>
                    <a:pt x="42" y="55"/>
                  </a:lnTo>
                  <a:lnTo>
                    <a:pt x="29" y="59"/>
                  </a:lnTo>
                  <a:lnTo>
                    <a:pt x="14" y="60"/>
                  </a:lnTo>
                  <a:lnTo>
                    <a:pt x="0" y="66"/>
                  </a:lnTo>
                  <a:lnTo>
                    <a:pt x="4" y="55"/>
                  </a:lnTo>
                  <a:lnTo>
                    <a:pt x="14" y="49"/>
                  </a:lnTo>
                  <a:lnTo>
                    <a:pt x="25" y="45"/>
                  </a:lnTo>
                  <a:lnTo>
                    <a:pt x="42" y="45"/>
                  </a:lnTo>
                  <a:lnTo>
                    <a:pt x="59" y="43"/>
                  </a:lnTo>
                  <a:lnTo>
                    <a:pt x="76" y="43"/>
                  </a:lnTo>
                  <a:lnTo>
                    <a:pt x="92" y="41"/>
                  </a:lnTo>
                  <a:lnTo>
                    <a:pt x="109" y="41"/>
                  </a:lnTo>
                  <a:lnTo>
                    <a:pt x="122" y="38"/>
                  </a:lnTo>
                  <a:lnTo>
                    <a:pt x="135" y="36"/>
                  </a:lnTo>
                  <a:lnTo>
                    <a:pt x="149" y="30"/>
                  </a:lnTo>
                  <a:lnTo>
                    <a:pt x="162" y="26"/>
                  </a:lnTo>
                  <a:lnTo>
                    <a:pt x="175" y="19"/>
                  </a:lnTo>
                  <a:lnTo>
                    <a:pt x="189" y="13"/>
                  </a:lnTo>
                  <a:lnTo>
                    <a:pt x="202" y="5"/>
                  </a:lnTo>
                  <a:lnTo>
                    <a:pt x="217" y="0"/>
                  </a:lnTo>
                  <a:lnTo>
                    <a:pt x="217"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13" name="Freeform 305"/>
            <p:cNvSpPr>
              <a:spLocks/>
            </p:cNvSpPr>
            <p:nvPr/>
          </p:nvSpPr>
          <p:spPr bwMode="auto">
            <a:xfrm>
              <a:off x="4016" y="1940"/>
              <a:ext cx="130" cy="97"/>
            </a:xfrm>
            <a:custGeom>
              <a:avLst/>
              <a:gdLst/>
              <a:ahLst/>
              <a:cxnLst>
                <a:cxn ang="0">
                  <a:pos x="0" y="0"/>
                </a:cxn>
                <a:cxn ang="0">
                  <a:pos x="10" y="8"/>
                </a:cxn>
                <a:cxn ang="0">
                  <a:pos x="21" y="17"/>
                </a:cxn>
                <a:cxn ang="0">
                  <a:pos x="33" y="25"/>
                </a:cxn>
                <a:cxn ang="0">
                  <a:pos x="46" y="34"/>
                </a:cxn>
                <a:cxn ang="0">
                  <a:pos x="58" y="42"/>
                </a:cxn>
                <a:cxn ang="0">
                  <a:pos x="71" y="51"/>
                </a:cxn>
                <a:cxn ang="0">
                  <a:pos x="84" y="59"/>
                </a:cxn>
                <a:cxn ang="0">
                  <a:pos x="99" y="70"/>
                </a:cxn>
                <a:cxn ang="0">
                  <a:pos x="111" y="78"/>
                </a:cxn>
                <a:cxn ang="0">
                  <a:pos x="126" y="87"/>
                </a:cxn>
                <a:cxn ang="0">
                  <a:pos x="139" y="97"/>
                </a:cxn>
                <a:cxn ang="0">
                  <a:pos x="154" y="106"/>
                </a:cxn>
                <a:cxn ang="0">
                  <a:pos x="166" y="114"/>
                </a:cxn>
                <a:cxn ang="0">
                  <a:pos x="181" y="125"/>
                </a:cxn>
                <a:cxn ang="0">
                  <a:pos x="194" y="133"/>
                </a:cxn>
                <a:cxn ang="0">
                  <a:pos x="210" y="144"/>
                </a:cxn>
                <a:cxn ang="0">
                  <a:pos x="221" y="156"/>
                </a:cxn>
                <a:cxn ang="0">
                  <a:pos x="236" y="167"/>
                </a:cxn>
                <a:cxn ang="0">
                  <a:pos x="250" y="179"/>
                </a:cxn>
                <a:cxn ang="0">
                  <a:pos x="261" y="192"/>
                </a:cxn>
                <a:cxn ang="0">
                  <a:pos x="255" y="194"/>
                </a:cxn>
                <a:cxn ang="0">
                  <a:pos x="251" y="196"/>
                </a:cxn>
                <a:cxn ang="0">
                  <a:pos x="232" y="184"/>
                </a:cxn>
                <a:cxn ang="0">
                  <a:pos x="215" y="173"/>
                </a:cxn>
                <a:cxn ang="0">
                  <a:pos x="198" y="162"/>
                </a:cxn>
                <a:cxn ang="0">
                  <a:pos x="181" y="150"/>
                </a:cxn>
                <a:cxn ang="0">
                  <a:pos x="164" y="139"/>
                </a:cxn>
                <a:cxn ang="0">
                  <a:pos x="147" y="127"/>
                </a:cxn>
                <a:cxn ang="0">
                  <a:pos x="130" y="116"/>
                </a:cxn>
                <a:cxn ang="0">
                  <a:pos x="115" y="105"/>
                </a:cxn>
                <a:cxn ang="0">
                  <a:pos x="97" y="91"/>
                </a:cxn>
                <a:cxn ang="0">
                  <a:pos x="80" y="80"/>
                </a:cxn>
                <a:cxn ang="0">
                  <a:pos x="65" y="67"/>
                </a:cxn>
                <a:cxn ang="0">
                  <a:pos x="52" y="55"/>
                </a:cxn>
                <a:cxn ang="0">
                  <a:pos x="37" y="40"/>
                </a:cxn>
                <a:cxn ang="0">
                  <a:pos x="23" y="27"/>
                </a:cxn>
                <a:cxn ang="0">
                  <a:pos x="12" y="13"/>
                </a:cxn>
                <a:cxn ang="0">
                  <a:pos x="0" y="0"/>
                </a:cxn>
                <a:cxn ang="0">
                  <a:pos x="0" y="0"/>
                </a:cxn>
              </a:cxnLst>
              <a:rect l="0" t="0" r="r" b="b"/>
              <a:pathLst>
                <a:path w="261" h="196">
                  <a:moveTo>
                    <a:pt x="0" y="0"/>
                  </a:moveTo>
                  <a:lnTo>
                    <a:pt x="10" y="8"/>
                  </a:lnTo>
                  <a:lnTo>
                    <a:pt x="21" y="17"/>
                  </a:lnTo>
                  <a:lnTo>
                    <a:pt x="33" y="25"/>
                  </a:lnTo>
                  <a:lnTo>
                    <a:pt x="46" y="34"/>
                  </a:lnTo>
                  <a:lnTo>
                    <a:pt x="58" y="42"/>
                  </a:lnTo>
                  <a:lnTo>
                    <a:pt x="71" y="51"/>
                  </a:lnTo>
                  <a:lnTo>
                    <a:pt x="84" y="59"/>
                  </a:lnTo>
                  <a:lnTo>
                    <a:pt x="99" y="70"/>
                  </a:lnTo>
                  <a:lnTo>
                    <a:pt x="111" y="78"/>
                  </a:lnTo>
                  <a:lnTo>
                    <a:pt x="126" y="87"/>
                  </a:lnTo>
                  <a:lnTo>
                    <a:pt x="139" y="97"/>
                  </a:lnTo>
                  <a:lnTo>
                    <a:pt x="154" y="106"/>
                  </a:lnTo>
                  <a:lnTo>
                    <a:pt x="166" y="114"/>
                  </a:lnTo>
                  <a:lnTo>
                    <a:pt x="181" y="125"/>
                  </a:lnTo>
                  <a:lnTo>
                    <a:pt x="194" y="133"/>
                  </a:lnTo>
                  <a:lnTo>
                    <a:pt x="210" y="144"/>
                  </a:lnTo>
                  <a:lnTo>
                    <a:pt x="221" y="156"/>
                  </a:lnTo>
                  <a:lnTo>
                    <a:pt x="236" y="167"/>
                  </a:lnTo>
                  <a:lnTo>
                    <a:pt x="250" y="179"/>
                  </a:lnTo>
                  <a:lnTo>
                    <a:pt x="261" y="192"/>
                  </a:lnTo>
                  <a:lnTo>
                    <a:pt x="255" y="194"/>
                  </a:lnTo>
                  <a:lnTo>
                    <a:pt x="251" y="196"/>
                  </a:lnTo>
                  <a:lnTo>
                    <a:pt x="232" y="184"/>
                  </a:lnTo>
                  <a:lnTo>
                    <a:pt x="215" y="173"/>
                  </a:lnTo>
                  <a:lnTo>
                    <a:pt x="198" y="162"/>
                  </a:lnTo>
                  <a:lnTo>
                    <a:pt x="181" y="150"/>
                  </a:lnTo>
                  <a:lnTo>
                    <a:pt x="164" y="139"/>
                  </a:lnTo>
                  <a:lnTo>
                    <a:pt x="147" y="127"/>
                  </a:lnTo>
                  <a:lnTo>
                    <a:pt x="130" y="116"/>
                  </a:lnTo>
                  <a:lnTo>
                    <a:pt x="115" y="105"/>
                  </a:lnTo>
                  <a:lnTo>
                    <a:pt x="97" y="91"/>
                  </a:lnTo>
                  <a:lnTo>
                    <a:pt x="80" y="80"/>
                  </a:lnTo>
                  <a:lnTo>
                    <a:pt x="65" y="67"/>
                  </a:lnTo>
                  <a:lnTo>
                    <a:pt x="52" y="55"/>
                  </a:lnTo>
                  <a:lnTo>
                    <a:pt x="37" y="40"/>
                  </a:lnTo>
                  <a:lnTo>
                    <a:pt x="23" y="27"/>
                  </a:lnTo>
                  <a:lnTo>
                    <a:pt x="12" y="13"/>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14" name="Freeform 306"/>
            <p:cNvSpPr>
              <a:spLocks/>
            </p:cNvSpPr>
            <p:nvPr/>
          </p:nvSpPr>
          <p:spPr bwMode="auto">
            <a:xfrm>
              <a:off x="4012" y="1959"/>
              <a:ext cx="110" cy="83"/>
            </a:xfrm>
            <a:custGeom>
              <a:avLst/>
              <a:gdLst/>
              <a:ahLst/>
              <a:cxnLst>
                <a:cxn ang="0">
                  <a:pos x="0" y="0"/>
                </a:cxn>
                <a:cxn ang="0">
                  <a:pos x="13" y="6"/>
                </a:cxn>
                <a:cxn ang="0">
                  <a:pos x="26" y="15"/>
                </a:cxn>
                <a:cxn ang="0">
                  <a:pos x="40" y="23"/>
                </a:cxn>
                <a:cxn ang="0">
                  <a:pos x="53" y="32"/>
                </a:cxn>
                <a:cxn ang="0">
                  <a:pos x="66" y="42"/>
                </a:cxn>
                <a:cxn ang="0">
                  <a:pos x="80" y="51"/>
                </a:cxn>
                <a:cxn ang="0">
                  <a:pos x="93" y="61"/>
                </a:cxn>
                <a:cxn ang="0">
                  <a:pos x="106" y="72"/>
                </a:cxn>
                <a:cxn ang="0">
                  <a:pos x="118" y="82"/>
                </a:cxn>
                <a:cxn ang="0">
                  <a:pos x="133" y="93"/>
                </a:cxn>
                <a:cxn ang="0">
                  <a:pos x="144" y="103"/>
                </a:cxn>
                <a:cxn ang="0">
                  <a:pos x="160" y="114"/>
                </a:cxn>
                <a:cxn ang="0">
                  <a:pos x="173" y="124"/>
                </a:cxn>
                <a:cxn ang="0">
                  <a:pos x="188" y="133"/>
                </a:cxn>
                <a:cxn ang="0">
                  <a:pos x="203" y="143"/>
                </a:cxn>
                <a:cxn ang="0">
                  <a:pos x="220" y="152"/>
                </a:cxn>
                <a:cxn ang="0">
                  <a:pos x="217" y="158"/>
                </a:cxn>
                <a:cxn ang="0">
                  <a:pos x="217" y="165"/>
                </a:cxn>
                <a:cxn ang="0">
                  <a:pos x="200" y="154"/>
                </a:cxn>
                <a:cxn ang="0">
                  <a:pos x="186" y="144"/>
                </a:cxn>
                <a:cxn ang="0">
                  <a:pos x="169" y="135"/>
                </a:cxn>
                <a:cxn ang="0">
                  <a:pos x="156" y="125"/>
                </a:cxn>
                <a:cxn ang="0">
                  <a:pos x="141" y="116"/>
                </a:cxn>
                <a:cxn ang="0">
                  <a:pos x="127" y="106"/>
                </a:cxn>
                <a:cxn ang="0">
                  <a:pos x="112" y="97"/>
                </a:cxn>
                <a:cxn ang="0">
                  <a:pos x="101" y="87"/>
                </a:cxn>
                <a:cxn ang="0">
                  <a:pos x="85" y="76"/>
                </a:cxn>
                <a:cxn ang="0">
                  <a:pos x="72" y="65"/>
                </a:cxn>
                <a:cxn ang="0">
                  <a:pos x="59" y="53"/>
                </a:cxn>
                <a:cxn ang="0">
                  <a:pos x="47" y="44"/>
                </a:cxn>
                <a:cxn ang="0">
                  <a:pos x="34" y="32"/>
                </a:cxn>
                <a:cxn ang="0">
                  <a:pos x="23" y="21"/>
                </a:cxn>
                <a:cxn ang="0">
                  <a:pos x="13" y="9"/>
                </a:cxn>
                <a:cxn ang="0">
                  <a:pos x="0" y="0"/>
                </a:cxn>
                <a:cxn ang="0">
                  <a:pos x="0" y="0"/>
                </a:cxn>
              </a:cxnLst>
              <a:rect l="0" t="0" r="r" b="b"/>
              <a:pathLst>
                <a:path w="220" h="165">
                  <a:moveTo>
                    <a:pt x="0" y="0"/>
                  </a:moveTo>
                  <a:lnTo>
                    <a:pt x="13" y="6"/>
                  </a:lnTo>
                  <a:lnTo>
                    <a:pt x="26" y="15"/>
                  </a:lnTo>
                  <a:lnTo>
                    <a:pt x="40" y="23"/>
                  </a:lnTo>
                  <a:lnTo>
                    <a:pt x="53" y="32"/>
                  </a:lnTo>
                  <a:lnTo>
                    <a:pt x="66" y="42"/>
                  </a:lnTo>
                  <a:lnTo>
                    <a:pt x="80" y="51"/>
                  </a:lnTo>
                  <a:lnTo>
                    <a:pt x="93" y="61"/>
                  </a:lnTo>
                  <a:lnTo>
                    <a:pt x="106" y="72"/>
                  </a:lnTo>
                  <a:lnTo>
                    <a:pt x="118" y="82"/>
                  </a:lnTo>
                  <a:lnTo>
                    <a:pt x="133" y="93"/>
                  </a:lnTo>
                  <a:lnTo>
                    <a:pt x="144" y="103"/>
                  </a:lnTo>
                  <a:lnTo>
                    <a:pt x="160" y="114"/>
                  </a:lnTo>
                  <a:lnTo>
                    <a:pt x="173" y="124"/>
                  </a:lnTo>
                  <a:lnTo>
                    <a:pt x="188" y="133"/>
                  </a:lnTo>
                  <a:lnTo>
                    <a:pt x="203" y="143"/>
                  </a:lnTo>
                  <a:lnTo>
                    <a:pt x="220" y="152"/>
                  </a:lnTo>
                  <a:lnTo>
                    <a:pt x="217" y="158"/>
                  </a:lnTo>
                  <a:lnTo>
                    <a:pt x="217" y="165"/>
                  </a:lnTo>
                  <a:lnTo>
                    <a:pt x="200" y="154"/>
                  </a:lnTo>
                  <a:lnTo>
                    <a:pt x="186" y="144"/>
                  </a:lnTo>
                  <a:lnTo>
                    <a:pt x="169" y="135"/>
                  </a:lnTo>
                  <a:lnTo>
                    <a:pt x="156" y="125"/>
                  </a:lnTo>
                  <a:lnTo>
                    <a:pt x="141" y="116"/>
                  </a:lnTo>
                  <a:lnTo>
                    <a:pt x="127" y="106"/>
                  </a:lnTo>
                  <a:lnTo>
                    <a:pt x="112" y="97"/>
                  </a:lnTo>
                  <a:lnTo>
                    <a:pt x="101" y="87"/>
                  </a:lnTo>
                  <a:lnTo>
                    <a:pt x="85" y="76"/>
                  </a:lnTo>
                  <a:lnTo>
                    <a:pt x="72" y="65"/>
                  </a:lnTo>
                  <a:lnTo>
                    <a:pt x="59" y="53"/>
                  </a:lnTo>
                  <a:lnTo>
                    <a:pt x="47" y="44"/>
                  </a:lnTo>
                  <a:lnTo>
                    <a:pt x="34" y="32"/>
                  </a:lnTo>
                  <a:lnTo>
                    <a:pt x="23" y="21"/>
                  </a:lnTo>
                  <a:lnTo>
                    <a:pt x="13" y="9"/>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15" name="Freeform 307"/>
            <p:cNvSpPr>
              <a:spLocks/>
            </p:cNvSpPr>
            <p:nvPr/>
          </p:nvSpPr>
          <p:spPr bwMode="auto">
            <a:xfrm>
              <a:off x="4006" y="1974"/>
              <a:ext cx="103" cy="72"/>
            </a:xfrm>
            <a:custGeom>
              <a:avLst/>
              <a:gdLst/>
              <a:ahLst/>
              <a:cxnLst>
                <a:cxn ang="0">
                  <a:pos x="0" y="0"/>
                </a:cxn>
                <a:cxn ang="0">
                  <a:pos x="12" y="6"/>
                </a:cxn>
                <a:cxn ang="0">
                  <a:pos x="25" y="12"/>
                </a:cxn>
                <a:cxn ang="0">
                  <a:pos x="38" y="19"/>
                </a:cxn>
                <a:cxn ang="0">
                  <a:pos x="52" y="29"/>
                </a:cxn>
                <a:cxn ang="0">
                  <a:pos x="63" y="37"/>
                </a:cxn>
                <a:cxn ang="0">
                  <a:pos x="77" y="46"/>
                </a:cxn>
                <a:cxn ang="0">
                  <a:pos x="90" y="56"/>
                </a:cxn>
                <a:cxn ang="0">
                  <a:pos x="103" y="67"/>
                </a:cxn>
                <a:cxn ang="0">
                  <a:pos x="115" y="75"/>
                </a:cxn>
                <a:cxn ang="0">
                  <a:pos x="128" y="84"/>
                </a:cxn>
                <a:cxn ang="0">
                  <a:pos x="141" y="94"/>
                </a:cxn>
                <a:cxn ang="0">
                  <a:pos x="154" y="105"/>
                </a:cxn>
                <a:cxn ang="0">
                  <a:pos x="166" y="115"/>
                </a:cxn>
                <a:cxn ang="0">
                  <a:pos x="179" y="124"/>
                </a:cxn>
                <a:cxn ang="0">
                  <a:pos x="193" y="134"/>
                </a:cxn>
                <a:cxn ang="0">
                  <a:pos x="206" y="143"/>
                </a:cxn>
                <a:cxn ang="0">
                  <a:pos x="196" y="143"/>
                </a:cxn>
                <a:cxn ang="0">
                  <a:pos x="193" y="145"/>
                </a:cxn>
                <a:cxn ang="0">
                  <a:pos x="177" y="135"/>
                </a:cxn>
                <a:cxn ang="0">
                  <a:pos x="164" y="128"/>
                </a:cxn>
                <a:cxn ang="0">
                  <a:pos x="151" y="120"/>
                </a:cxn>
                <a:cxn ang="0">
                  <a:pos x="139" y="113"/>
                </a:cxn>
                <a:cxn ang="0">
                  <a:pos x="126" y="103"/>
                </a:cxn>
                <a:cxn ang="0">
                  <a:pos x="115" y="96"/>
                </a:cxn>
                <a:cxn ang="0">
                  <a:pos x="103" y="86"/>
                </a:cxn>
                <a:cxn ang="0">
                  <a:pos x="92" y="78"/>
                </a:cxn>
                <a:cxn ang="0">
                  <a:pos x="78" y="67"/>
                </a:cxn>
                <a:cxn ang="0">
                  <a:pos x="67" y="57"/>
                </a:cxn>
                <a:cxn ang="0">
                  <a:pos x="56" y="48"/>
                </a:cxn>
                <a:cxn ang="0">
                  <a:pos x="44" y="38"/>
                </a:cxn>
                <a:cxn ang="0">
                  <a:pos x="33" y="29"/>
                </a:cxn>
                <a:cxn ang="0">
                  <a:pos x="21" y="19"/>
                </a:cxn>
                <a:cxn ang="0">
                  <a:pos x="10" y="10"/>
                </a:cxn>
                <a:cxn ang="0">
                  <a:pos x="0" y="0"/>
                </a:cxn>
                <a:cxn ang="0">
                  <a:pos x="0" y="0"/>
                </a:cxn>
              </a:cxnLst>
              <a:rect l="0" t="0" r="r" b="b"/>
              <a:pathLst>
                <a:path w="206" h="145">
                  <a:moveTo>
                    <a:pt x="0" y="0"/>
                  </a:moveTo>
                  <a:lnTo>
                    <a:pt x="12" y="6"/>
                  </a:lnTo>
                  <a:lnTo>
                    <a:pt x="25" y="12"/>
                  </a:lnTo>
                  <a:lnTo>
                    <a:pt x="38" y="19"/>
                  </a:lnTo>
                  <a:lnTo>
                    <a:pt x="52" y="29"/>
                  </a:lnTo>
                  <a:lnTo>
                    <a:pt x="63" y="37"/>
                  </a:lnTo>
                  <a:lnTo>
                    <a:pt x="77" y="46"/>
                  </a:lnTo>
                  <a:lnTo>
                    <a:pt x="90" y="56"/>
                  </a:lnTo>
                  <a:lnTo>
                    <a:pt x="103" y="67"/>
                  </a:lnTo>
                  <a:lnTo>
                    <a:pt x="115" y="75"/>
                  </a:lnTo>
                  <a:lnTo>
                    <a:pt x="128" y="84"/>
                  </a:lnTo>
                  <a:lnTo>
                    <a:pt x="141" y="94"/>
                  </a:lnTo>
                  <a:lnTo>
                    <a:pt x="154" y="105"/>
                  </a:lnTo>
                  <a:lnTo>
                    <a:pt x="166" y="115"/>
                  </a:lnTo>
                  <a:lnTo>
                    <a:pt x="179" y="124"/>
                  </a:lnTo>
                  <a:lnTo>
                    <a:pt x="193" y="134"/>
                  </a:lnTo>
                  <a:lnTo>
                    <a:pt x="206" y="143"/>
                  </a:lnTo>
                  <a:lnTo>
                    <a:pt x="196" y="143"/>
                  </a:lnTo>
                  <a:lnTo>
                    <a:pt x="193" y="145"/>
                  </a:lnTo>
                  <a:lnTo>
                    <a:pt x="177" y="135"/>
                  </a:lnTo>
                  <a:lnTo>
                    <a:pt x="164" y="128"/>
                  </a:lnTo>
                  <a:lnTo>
                    <a:pt x="151" y="120"/>
                  </a:lnTo>
                  <a:lnTo>
                    <a:pt x="139" y="113"/>
                  </a:lnTo>
                  <a:lnTo>
                    <a:pt x="126" y="103"/>
                  </a:lnTo>
                  <a:lnTo>
                    <a:pt x="115" y="96"/>
                  </a:lnTo>
                  <a:lnTo>
                    <a:pt x="103" y="86"/>
                  </a:lnTo>
                  <a:lnTo>
                    <a:pt x="92" y="78"/>
                  </a:lnTo>
                  <a:lnTo>
                    <a:pt x="78" y="67"/>
                  </a:lnTo>
                  <a:lnTo>
                    <a:pt x="67" y="57"/>
                  </a:lnTo>
                  <a:lnTo>
                    <a:pt x="56" y="48"/>
                  </a:lnTo>
                  <a:lnTo>
                    <a:pt x="44" y="38"/>
                  </a:lnTo>
                  <a:lnTo>
                    <a:pt x="33" y="29"/>
                  </a:lnTo>
                  <a:lnTo>
                    <a:pt x="21" y="19"/>
                  </a:lnTo>
                  <a:lnTo>
                    <a:pt x="10" y="10"/>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16" name="Freeform 308"/>
            <p:cNvSpPr>
              <a:spLocks/>
            </p:cNvSpPr>
            <p:nvPr/>
          </p:nvSpPr>
          <p:spPr bwMode="auto">
            <a:xfrm>
              <a:off x="4119" y="1924"/>
              <a:ext cx="11" cy="79"/>
            </a:xfrm>
            <a:custGeom>
              <a:avLst/>
              <a:gdLst/>
              <a:ahLst/>
              <a:cxnLst>
                <a:cxn ang="0">
                  <a:pos x="5" y="3"/>
                </a:cxn>
                <a:cxn ang="0">
                  <a:pos x="11" y="0"/>
                </a:cxn>
                <a:cxn ang="0">
                  <a:pos x="21" y="0"/>
                </a:cxn>
                <a:cxn ang="0">
                  <a:pos x="15" y="17"/>
                </a:cxn>
                <a:cxn ang="0">
                  <a:pos x="13" y="38"/>
                </a:cxn>
                <a:cxn ang="0">
                  <a:pos x="11" y="55"/>
                </a:cxn>
                <a:cxn ang="0">
                  <a:pos x="11" y="76"/>
                </a:cxn>
                <a:cxn ang="0">
                  <a:pos x="11" y="95"/>
                </a:cxn>
                <a:cxn ang="0">
                  <a:pos x="11" y="114"/>
                </a:cxn>
                <a:cxn ang="0">
                  <a:pos x="13" y="133"/>
                </a:cxn>
                <a:cxn ang="0">
                  <a:pos x="15" y="154"/>
                </a:cxn>
                <a:cxn ang="0">
                  <a:pos x="9" y="155"/>
                </a:cxn>
                <a:cxn ang="0">
                  <a:pos x="5" y="157"/>
                </a:cxn>
                <a:cxn ang="0">
                  <a:pos x="2" y="146"/>
                </a:cxn>
                <a:cxn ang="0">
                  <a:pos x="0" y="135"/>
                </a:cxn>
                <a:cxn ang="0">
                  <a:pos x="0" y="125"/>
                </a:cxn>
                <a:cxn ang="0">
                  <a:pos x="0" y="116"/>
                </a:cxn>
                <a:cxn ang="0">
                  <a:pos x="0" y="97"/>
                </a:cxn>
                <a:cxn ang="0">
                  <a:pos x="0" y="78"/>
                </a:cxn>
                <a:cxn ang="0">
                  <a:pos x="0" y="59"/>
                </a:cxn>
                <a:cxn ang="0">
                  <a:pos x="2" y="40"/>
                </a:cxn>
                <a:cxn ang="0">
                  <a:pos x="4" y="21"/>
                </a:cxn>
                <a:cxn ang="0">
                  <a:pos x="5" y="3"/>
                </a:cxn>
                <a:cxn ang="0">
                  <a:pos x="5" y="3"/>
                </a:cxn>
              </a:cxnLst>
              <a:rect l="0" t="0" r="r" b="b"/>
              <a:pathLst>
                <a:path w="21" h="157">
                  <a:moveTo>
                    <a:pt x="5" y="3"/>
                  </a:moveTo>
                  <a:lnTo>
                    <a:pt x="11" y="0"/>
                  </a:lnTo>
                  <a:lnTo>
                    <a:pt x="21" y="0"/>
                  </a:lnTo>
                  <a:lnTo>
                    <a:pt x="15" y="17"/>
                  </a:lnTo>
                  <a:lnTo>
                    <a:pt x="13" y="38"/>
                  </a:lnTo>
                  <a:lnTo>
                    <a:pt x="11" y="55"/>
                  </a:lnTo>
                  <a:lnTo>
                    <a:pt x="11" y="76"/>
                  </a:lnTo>
                  <a:lnTo>
                    <a:pt x="11" y="95"/>
                  </a:lnTo>
                  <a:lnTo>
                    <a:pt x="11" y="114"/>
                  </a:lnTo>
                  <a:lnTo>
                    <a:pt x="13" y="133"/>
                  </a:lnTo>
                  <a:lnTo>
                    <a:pt x="15" y="154"/>
                  </a:lnTo>
                  <a:lnTo>
                    <a:pt x="9" y="155"/>
                  </a:lnTo>
                  <a:lnTo>
                    <a:pt x="5" y="157"/>
                  </a:lnTo>
                  <a:lnTo>
                    <a:pt x="2" y="146"/>
                  </a:lnTo>
                  <a:lnTo>
                    <a:pt x="0" y="135"/>
                  </a:lnTo>
                  <a:lnTo>
                    <a:pt x="0" y="125"/>
                  </a:lnTo>
                  <a:lnTo>
                    <a:pt x="0" y="116"/>
                  </a:lnTo>
                  <a:lnTo>
                    <a:pt x="0" y="97"/>
                  </a:lnTo>
                  <a:lnTo>
                    <a:pt x="0" y="78"/>
                  </a:lnTo>
                  <a:lnTo>
                    <a:pt x="0" y="59"/>
                  </a:lnTo>
                  <a:lnTo>
                    <a:pt x="2" y="40"/>
                  </a:lnTo>
                  <a:lnTo>
                    <a:pt x="4" y="21"/>
                  </a:lnTo>
                  <a:lnTo>
                    <a:pt x="5" y="3"/>
                  </a:lnTo>
                  <a:lnTo>
                    <a:pt x="5" y="3"/>
                  </a:lnTo>
                  <a:close/>
                </a:path>
              </a:pathLst>
            </a:custGeom>
            <a:solidFill>
              <a:srgbClr val="297DB8"/>
            </a:solidFill>
            <a:ln w="9525">
              <a:noFill/>
              <a:round/>
              <a:headEnd/>
              <a:tailEnd/>
            </a:ln>
          </p:spPr>
          <p:txBody>
            <a:bodyPr>
              <a:prstTxWarp prst="textNoShape">
                <a:avLst/>
              </a:prstTxWarp>
            </a:bodyPr>
            <a:lstStyle/>
            <a:p>
              <a:endParaRPr lang="es-MX"/>
            </a:p>
          </p:txBody>
        </p:sp>
        <p:sp>
          <p:nvSpPr>
            <p:cNvPr id="324917" name="Freeform 309"/>
            <p:cNvSpPr>
              <a:spLocks/>
            </p:cNvSpPr>
            <p:nvPr/>
          </p:nvSpPr>
          <p:spPr bwMode="auto">
            <a:xfrm>
              <a:off x="4133" y="1920"/>
              <a:ext cx="16" cy="97"/>
            </a:xfrm>
            <a:custGeom>
              <a:avLst/>
              <a:gdLst/>
              <a:ahLst/>
              <a:cxnLst>
                <a:cxn ang="0">
                  <a:pos x="17" y="2"/>
                </a:cxn>
                <a:cxn ang="0">
                  <a:pos x="21" y="0"/>
                </a:cxn>
                <a:cxn ang="0">
                  <a:pos x="33" y="2"/>
                </a:cxn>
                <a:cxn ang="0">
                  <a:pos x="27" y="12"/>
                </a:cxn>
                <a:cxn ang="0">
                  <a:pos x="23" y="23"/>
                </a:cxn>
                <a:cxn ang="0">
                  <a:pos x="19" y="34"/>
                </a:cxn>
                <a:cxn ang="0">
                  <a:pos x="17" y="48"/>
                </a:cxn>
                <a:cxn ang="0">
                  <a:pos x="16" y="59"/>
                </a:cxn>
                <a:cxn ang="0">
                  <a:pos x="16" y="70"/>
                </a:cxn>
                <a:cxn ang="0">
                  <a:pos x="16" y="84"/>
                </a:cxn>
                <a:cxn ang="0">
                  <a:pos x="16" y="97"/>
                </a:cxn>
                <a:cxn ang="0">
                  <a:pos x="14" y="108"/>
                </a:cxn>
                <a:cxn ang="0">
                  <a:pos x="14" y="122"/>
                </a:cxn>
                <a:cxn ang="0">
                  <a:pos x="14" y="133"/>
                </a:cxn>
                <a:cxn ang="0">
                  <a:pos x="14" y="146"/>
                </a:cxn>
                <a:cxn ang="0">
                  <a:pos x="10" y="158"/>
                </a:cxn>
                <a:cxn ang="0">
                  <a:pos x="8" y="169"/>
                </a:cxn>
                <a:cxn ang="0">
                  <a:pos x="4" y="181"/>
                </a:cxn>
                <a:cxn ang="0">
                  <a:pos x="0" y="194"/>
                </a:cxn>
                <a:cxn ang="0">
                  <a:pos x="0" y="181"/>
                </a:cxn>
                <a:cxn ang="0">
                  <a:pos x="0" y="169"/>
                </a:cxn>
                <a:cxn ang="0">
                  <a:pos x="0" y="156"/>
                </a:cxn>
                <a:cxn ang="0">
                  <a:pos x="0" y="145"/>
                </a:cxn>
                <a:cxn ang="0">
                  <a:pos x="0" y="131"/>
                </a:cxn>
                <a:cxn ang="0">
                  <a:pos x="0" y="120"/>
                </a:cxn>
                <a:cxn ang="0">
                  <a:pos x="0" y="108"/>
                </a:cxn>
                <a:cxn ang="0">
                  <a:pos x="2" y="97"/>
                </a:cxn>
                <a:cxn ang="0">
                  <a:pos x="2" y="84"/>
                </a:cxn>
                <a:cxn ang="0">
                  <a:pos x="2" y="70"/>
                </a:cxn>
                <a:cxn ang="0">
                  <a:pos x="4" y="57"/>
                </a:cxn>
                <a:cxn ang="0">
                  <a:pos x="6" y="46"/>
                </a:cxn>
                <a:cxn ang="0">
                  <a:pos x="6" y="34"/>
                </a:cxn>
                <a:cxn ang="0">
                  <a:pos x="10" y="23"/>
                </a:cxn>
                <a:cxn ang="0">
                  <a:pos x="12" y="12"/>
                </a:cxn>
                <a:cxn ang="0">
                  <a:pos x="17" y="2"/>
                </a:cxn>
                <a:cxn ang="0">
                  <a:pos x="17" y="2"/>
                </a:cxn>
              </a:cxnLst>
              <a:rect l="0" t="0" r="r" b="b"/>
              <a:pathLst>
                <a:path w="33" h="194">
                  <a:moveTo>
                    <a:pt x="17" y="2"/>
                  </a:moveTo>
                  <a:lnTo>
                    <a:pt x="21" y="0"/>
                  </a:lnTo>
                  <a:lnTo>
                    <a:pt x="33" y="2"/>
                  </a:lnTo>
                  <a:lnTo>
                    <a:pt x="27" y="12"/>
                  </a:lnTo>
                  <a:lnTo>
                    <a:pt x="23" y="23"/>
                  </a:lnTo>
                  <a:lnTo>
                    <a:pt x="19" y="34"/>
                  </a:lnTo>
                  <a:lnTo>
                    <a:pt x="17" y="48"/>
                  </a:lnTo>
                  <a:lnTo>
                    <a:pt x="16" y="59"/>
                  </a:lnTo>
                  <a:lnTo>
                    <a:pt x="16" y="70"/>
                  </a:lnTo>
                  <a:lnTo>
                    <a:pt x="16" y="84"/>
                  </a:lnTo>
                  <a:lnTo>
                    <a:pt x="16" y="97"/>
                  </a:lnTo>
                  <a:lnTo>
                    <a:pt x="14" y="108"/>
                  </a:lnTo>
                  <a:lnTo>
                    <a:pt x="14" y="122"/>
                  </a:lnTo>
                  <a:lnTo>
                    <a:pt x="14" y="133"/>
                  </a:lnTo>
                  <a:lnTo>
                    <a:pt x="14" y="146"/>
                  </a:lnTo>
                  <a:lnTo>
                    <a:pt x="10" y="158"/>
                  </a:lnTo>
                  <a:lnTo>
                    <a:pt x="8" y="169"/>
                  </a:lnTo>
                  <a:lnTo>
                    <a:pt x="4" y="181"/>
                  </a:lnTo>
                  <a:lnTo>
                    <a:pt x="0" y="194"/>
                  </a:lnTo>
                  <a:lnTo>
                    <a:pt x="0" y="181"/>
                  </a:lnTo>
                  <a:lnTo>
                    <a:pt x="0" y="169"/>
                  </a:lnTo>
                  <a:lnTo>
                    <a:pt x="0" y="156"/>
                  </a:lnTo>
                  <a:lnTo>
                    <a:pt x="0" y="145"/>
                  </a:lnTo>
                  <a:lnTo>
                    <a:pt x="0" y="131"/>
                  </a:lnTo>
                  <a:lnTo>
                    <a:pt x="0" y="120"/>
                  </a:lnTo>
                  <a:lnTo>
                    <a:pt x="0" y="108"/>
                  </a:lnTo>
                  <a:lnTo>
                    <a:pt x="2" y="97"/>
                  </a:lnTo>
                  <a:lnTo>
                    <a:pt x="2" y="84"/>
                  </a:lnTo>
                  <a:lnTo>
                    <a:pt x="2" y="70"/>
                  </a:lnTo>
                  <a:lnTo>
                    <a:pt x="4" y="57"/>
                  </a:lnTo>
                  <a:lnTo>
                    <a:pt x="6" y="46"/>
                  </a:lnTo>
                  <a:lnTo>
                    <a:pt x="6" y="34"/>
                  </a:lnTo>
                  <a:lnTo>
                    <a:pt x="10" y="23"/>
                  </a:lnTo>
                  <a:lnTo>
                    <a:pt x="12" y="12"/>
                  </a:lnTo>
                  <a:lnTo>
                    <a:pt x="17" y="2"/>
                  </a:lnTo>
                  <a:lnTo>
                    <a:pt x="17"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918" name="Freeform 310"/>
            <p:cNvSpPr>
              <a:spLocks/>
            </p:cNvSpPr>
            <p:nvPr/>
          </p:nvSpPr>
          <p:spPr bwMode="auto">
            <a:xfrm>
              <a:off x="4145" y="1931"/>
              <a:ext cx="24" cy="86"/>
            </a:xfrm>
            <a:custGeom>
              <a:avLst/>
              <a:gdLst/>
              <a:ahLst/>
              <a:cxnLst>
                <a:cxn ang="0">
                  <a:pos x="32" y="2"/>
                </a:cxn>
                <a:cxn ang="0">
                  <a:pos x="38" y="0"/>
                </a:cxn>
                <a:cxn ang="0">
                  <a:pos x="48" y="0"/>
                </a:cxn>
                <a:cxn ang="0">
                  <a:pos x="42" y="9"/>
                </a:cxn>
                <a:cxn ang="0">
                  <a:pos x="40" y="21"/>
                </a:cxn>
                <a:cxn ang="0">
                  <a:pos x="36" y="32"/>
                </a:cxn>
                <a:cxn ang="0">
                  <a:pos x="36" y="44"/>
                </a:cxn>
                <a:cxn ang="0">
                  <a:pos x="34" y="55"/>
                </a:cxn>
                <a:cxn ang="0">
                  <a:pos x="32" y="66"/>
                </a:cxn>
                <a:cxn ang="0">
                  <a:pos x="30" y="78"/>
                </a:cxn>
                <a:cxn ang="0">
                  <a:pos x="30" y="89"/>
                </a:cxn>
                <a:cxn ang="0">
                  <a:pos x="27" y="99"/>
                </a:cxn>
                <a:cxn ang="0">
                  <a:pos x="25" y="110"/>
                </a:cxn>
                <a:cxn ang="0">
                  <a:pos x="23" y="122"/>
                </a:cxn>
                <a:cxn ang="0">
                  <a:pos x="21" y="133"/>
                </a:cxn>
                <a:cxn ang="0">
                  <a:pos x="11" y="152"/>
                </a:cxn>
                <a:cxn ang="0">
                  <a:pos x="2" y="173"/>
                </a:cxn>
                <a:cxn ang="0">
                  <a:pos x="0" y="167"/>
                </a:cxn>
                <a:cxn ang="0">
                  <a:pos x="0" y="161"/>
                </a:cxn>
                <a:cxn ang="0">
                  <a:pos x="6" y="141"/>
                </a:cxn>
                <a:cxn ang="0">
                  <a:pos x="13" y="122"/>
                </a:cxn>
                <a:cxn ang="0">
                  <a:pos x="17" y="103"/>
                </a:cxn>
                <a:cxn ang="0">
                  <a:pos x="21" y="84"/>
                </a:cxn>
                <a:cxn ang="0">
                  <a:pos x="21" y="72"/>
                </a:cxn>
                <a:cxn ang="0">
                  <a:pos x="21" y="63"/>
                </a:cxn>
                <a:cxn ang="0">
                  <a:pos x="21" y="51"/>
                </a:cxn>
                <a:cxn ang="0">
                  <a:pos x="23" y="42"/>
                </a:cxn>
                <a:cxn ang="0">
                  <a:pos x="27" y="21"/>
                </a:cxn>
                <a:cxn ang="0">
                  <a:pos x="32" y="2"/>
                </a:cxn>
                <a:cxn ang="0">
                  <a:pos x="32" y="2"/>
                </a:cxn>
              </a:cxnLst>
              <a:rect l="0" t="0" r="r" b="b"/>
              <a:pathLst>
                <a:path w="48" h="173">
                  <a:moveTo>
                    <a:pt x="32" y="2"/>
                  </a:moveTo>
                  <a:lnTo>
                    <a:pt x="38" y="0"/>
                  </a:lnTo>
                  <a:lnTo>
                    <a:pt x="48" y="0"/>
                  </a:lnTo>
                  <a:lnTo>
                    <a:pt x="42" y="9"/>
                  </a:lnTo>
                  <a:lnTo>
                    <a:pt x="40" y="21"/>
                  </a:lnTo>
                  <a:lnTo>
                    <a:pt x="36" y="32"/>
                  </a:lnTo>
                  <a:lnTo>
                    <a:pt x="36" y="44"/>
                  </a:lnTo>
                  <a:lnTo>
                    <a:pt x="34" y="55"/>
                  </a:lnTo>
                  <a:lnTo>
                    <a:pt x="32" y="66"/>
                  </a:lnTo>
                  <a:lnTo>
                    <a:pt x="30" y="78"/>
                  </a:lnTo>
                  <a:lnTo>
                    <a:pt x="30" y="89"/>
                  </a:lnTo>
                  <a:lnTo>
                    <a:pt x="27" y="99"/>
                  </a:lnTo>
                  <a:lnTo>
                    <a:pt x="25" y="110"/>
                  </a:lnTo>
                  <a:lnTo>
                    <a:pt x="23" y="122"/>
                  </a:lnTo>
                  <a:lnTo>
                    <a:pt x="21" y="133"/>
                  </a:lnTo>
                  <a:lnTo>
                    <a:pt x="11" y="152"/>
                  </a:lnTo>
                  <a:lnTo>
                    <a:pt x="2" y="173"/>
                  </a:lnTo>
                  <a:lnTo>
                    <a:pt x="0" y="167"/>
                  </a:lnTo>
                  <a:lnTo>
                    <a:pt x="0" y="161"/>
                  </a:lnTo>
                  <a:lnTo>
                    <a:pt x="6" y="141"/>
                  </a:lnTo>
                  <a:lnTo>
                    <a:pt x="13" y="122"/>
                  </a:lnTo>
                  <a:lnTo>
                    <a:pt x="17" y="103"/>
                  </a:lnTo>
                  <a:lnTo>
                    <a:pt x="21" y="84"/>
                  </a:lnTo>
                  <a:lnTo>
                    <a:pt x="21" y="72"/>
                  </a:lnTo>
                  <a:lnTo>
                    <a:pt x="21" y="63"/>
                  </a:lnTo>
                  <a:lnTo>
                    <a:pt x="21" y="51"/>
                  </a:lnTo>
                  <a:lnTo>
                    <a:pt x="23" y="42"/>
                  </a:lnTo>
                  <a:lnTo>
                    <a:pt x="27" y="21"/>
                  </a:lnTo>
                  <a:lnTo>
                    <a:pt x="32" y="2"/>
                  </a:lnTo>
                  <a:lnTo>
                    <a:pt x="32" y="2"/>
                  </a:lnTo>
                  <a:close/>
                </a:path>
              </a:pathLst>
            </a:custGeom>
            <a:solidFill>
              <a:srgbClr val="297DB8"/>
            </a:solidFill>
            <a:ln w="9525">
              <a:noFill/>
              <a:round/>
              <a:headEnd/>
              <a:tailEnd/>
            </a:ln>
          </p:spPr>
          <p:txBody>
            <a:bodyPr>
              <a:prstTxWarp prst="textNoShape">
                <a:avLst/>
              </a:prstTxWarp>
            </a:bodyPr>
            <a:lstStyle/>
            <a:p>
              <a:endParaRPr lang="es-MX"/>
            </a:p>
          </p:txBody>
        </p:sp>
        <p:sp>
          <p:nvSpPr>
            <p:cNvPr id="324919" name="Freeform 311"/>
            <p:cNvSpPr>
              <a:spLocks/>
            </p:cNvSpPr>
            <p:nvPr/>
          </p:nvSpPr>
          <p:spPr bwMode="auto">
            <a:xfrm>
              <a:off x="4143" y="1940"/>
              <a:ext cx="36" cy="114"/>
            </a:xfrm>
            <a:custGeom>
              <a:avLst/>
              <a:gdLst/>
              <a:ahLst/>
              <a:cxnLst>
                <a:cxn ang="0">
                  <a:pos x="57" y="4"/>
                </a:cxn>
                <a:cxn ang="0">
                  <a:pos x="63" y="0"/>
                </a:cxn>
                <a:cxn ang="0">
                  <a:pos x="73" y="0"/>
                </a:cxn>
                <a:cxn ang="0">
                  <a:pos x="71" y="13"/>
                </a:cxn>
                <a:cxn ang="0">
                  <a:pos x="69" y="30"/>
                </a:cxn>
                <a:cxn ang="0">
                  <a:pos x="67" y="44"/>
                </a:cxn>
                <a:cxn ang="0">
                  <a:pos x="65" y="61"/>
                </a:cxn>
                <a:cxn ang="0">
                  <a:pos x="61" y="74"/>
                </a:cxn>
                <a:cxn ang="0">
                  <a:pos x="57" y="89"/>
                </a:cxn>
                <a:cxn ang="0">
                  <a:pos x="53" y="105"/>
                </a:cxn>
                <a:cxn ang="0">
                  <a:pos x="52" y="120"/>
                </a:cxn>
                <a:cxn ang="0">
                  <a:pos x="46" y="133"/>
                </a:cxn>
                <a:cxn ang="0">
                  <a:pos x="42" y="146"/>
                </a:cxn>
                <a:cxn ang="0">
                  <a:pos x="36" y="160"/>
                </a:cxn>
                <a:cxn ang="0">
                  <a:pos x="31" y="175"/>
                </a:cxn>
                <a:cxn ang="0">
                  <a:pos x="23" y="186"/>
                </a:cxn>
                <a:cxn ang="0">
                  <a:pos x="17" y="202"/>
                </a:cxn>
                <a:cxn ang="0">
                  <a:pos x="10" y="213"/>
                </a:cxn>
                <a:cxn ang="0">
                  <a:pos x="4" y="228"/>
                </a:cxn>
                <a:cxn ang="0">
                  <a:pos x="0" y="222"/>
                </a:cxn>
                <a:cxn ang="0">
                  <a:pos x="0" y="217"/>
                </a:cxn>
                <a:cxn ang="0">
                  <a:pos x="4" y="203"/>
                </a:cxn>
                <a:cxn ang="0">
                  <a:pos x="10" y="190"/>
                </a:cxn>
                <a:cxn ang="0">
                  <a:pos x="15" y="177"/>
                </a:cxn>
                <a:cxn ang="0">
                  <a:pos x="21" y="165"/>
                </a:cxn>
                <a:cxn ang="0">
                  <a:pos x="25" y="152"/>
                </a:cxn>
                <a:cxn ang="0">
                  <a:pos x="31" y="139"/>
                </a:cxn>
                <a:cxn ang="0">
                  <a:pos x="36" y="125"/>
                </a:cxn>
                <a:cxn ang="0">
                  <a:pos x="42" y="114"/>
                </a:cxn>
                <a:cxn ang="0">
                  <a:pos x="44" y="99"/>
                </a:cxn>
                <a:cxn ang="0">
                  <a:pos x="48" y="86"/>
                </a:cxn>
                <a:cxn ang="0">
                  <a:pos x="50" y="72"/>
                </a:cxn>
                <a:cxn ang="0">
                  <a:pos x="53" y="59"/>
                </a:cxn>
                <a:cxn ang="0">
                  <a:pos x="53" y="44"/>
                </a:cxn>
                <a:cxn ang="0">
                  <a:pos x="55" y="30"/>
                </a:cxn>
                <a:cxn ang="0">
                  <a:pos x="55" y="17"/>
                </a:cxn>
                <a:cxn ang="0">
                  <a:pos x="57" y="4"/>
                </a:cxn>
                <a:cxn ang="0">
                  <a:pos x="57" y="4"/>
                </a:cxn>
              </a:cxnLst>
              <a:rect l="0" t="0" r="r" b="b"/>
              <a:pathLst>
                <a:path w="73" h="228">
                  <a:moveTo>
                    <a:pt x="57" y="4"/>
                  </a:moveTo>
                  <a:lnTo>
                    <a:pt x="63" y="0"/>
                  </a:lnTo>
                  <a:lnTo>
                    <a:pt x="73" y="0"/>
                  </a:lnTo>
                  <a:lnTo>
                    <a:pt x="71" y="13"/>
                  </a:lnTo>
                  <a:lnTo>
                    <a:pt x="69" y="30"/>
                  </a:lnTo>
                  <a:lnTo>
                    <a:pt x="67" y="44"/>
                  </a:lnTo>
                  <a:lnTo>
                    <a:pt x="65" y="61"/>
                  </a:lnTo>
                  <a:lnTo>
                    <a:pt x="61" y="74"/>
                  </a:lnTo>
                  <a:lnTo>
                    <a:pt x="57" y="89"/>
                  </a:lnTo>
                  <a:lnTo>
                    <a:pt x="53" y="105"/>
                  </a:lnTo>
                  <a:lnTo>
                    <a:pt x="52" y="120"/>
                  </a:lnTo>
                  <a:lnTo>
                    <a:pt x="46" y="133"/>
                  </a:lnTo>
                  <a:lnTo>
                    <a:pt x="42" y="146"/>
                  </a:lnTo>
                  <a:lnTo>
                    <a:pt x="36" y="160"/>
                  </a:lnTo>
                  <a:lnTo>
                    <a:pt x="31" y="175"/>
                  </a:lnTo>
                  <a:lnTo>
                    <a:pt x="23" y="186"/>
                  </a:lnTo>
                  <a:lnTo>
                    <a:pt x="17" y="202"/>
                  </a:lnTo>
                  <a:lnTo>
                    <a:pt x="10" y="213"/>
                  </a:lnTo>
                  <a:lnTo>
                    <a:pt x="4" y="228"/>
                  </a:lnTo>
                  <a:lnTo>
                    <a:pt x="0" y="222"/>
                  </a:lnTo>
                  <a:lnTo>
                    <a:pt x="0" y="217"/>
                  </a:lnTo>
                  <a:lnTo>
                    <a:pt x="4" y="203"/>
                  </a:lnTo>
                  <a:lnTo>
                    <a:pt x="10" y="190"/>
                  </a:lnTo>
                  <a:lnTo>
                    <a:pt x="15" y="177"/>
                  </a:lnTo>
                  <a:lnTo>
                    <a:pt x="21" y="165"/>
                  </a:lnTo>
                  <a:lnTo>
                    <a:pt x="25" y="152"/>
                  </a:lnTo>
                  <a:lnTo>
                    <a:pt x="31" y="139"/>
                  </a:lnTo>
                  <a:lnTo>
                    <a:pt x="36" y="125"/>
                  </a:lnTo>
                  <a:lnTo>
                    <a:pt x="42" y="114"/>
                  </a:lnTo>
                  <a:lnTo>
                    <a:pt x="44" y="99"/>
                  </a:lnTo>
                  <a:lnTo>
                    <a:pt x="48" y="86"/>
                  </a:lnTo>
                  <a:lnTo>
                    <a:pt x="50" y="72"/>
                  </a:lnTo>
                  <a:lnTo>
                    <a:pt x="53" y="59"/>
                  </a:lnTo>
                  <a:lnTo>
                    <a:pt x="53" y="44"/>
                  </a:lnTo>
                  <a:lnTo>
                    <a:pt x="55" y="30"/>
                  </a:lnTo>
                  <a:lnTo>
                    <a:pt x="55" y="17"/>
                  </a:lnTo>
                  <a:lnTo>
                    <a:pt x="57" y="4"/>
                  </a:lnTo>
                  <a:lnTo>
                    <a:pt x="57"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920" name="Freeform 312"/>
            <p:cNvSpPr>
              <a:spLocks/>
            </p:cNvSpPr>
            <p:nvPr/>
          </p:nvSpPr>
          <p:spPr bwMode="auto">
            <a:xfrm>
              <a:off x="4122" y="2054"/>
              <a:ext cx="47" cy="14"/>
            </a:xfrm>
            <a:custGeom>
              <a:avLst/>
              <a:gdLst/>
              <a:ahLst/>
              <a:cxnLst>
                <a:cxn ang="0">
                  <a:pos x="90" y="0"/>
                </a:cxn>
                <a:cxn ang="0">
                  <a:pos x="92" y="4"/>
                </a:cxn>
                <a:cxn ang="0">
                  <a:pos x="94" y="13"/>
                </a:cxn>
                <a:cxn ang="0">
                  <a:pos x="82" y="13"/>
                </a:cxn>
                <a:cxn ang="0">
                  <a:pos x="73" y="17"/>
                </a:cxn>
                <a:cxn ang="0">
                  <a:pos x="61" y="17"/>
                </a:cxn>
                <a:cxn ang="0">
                  <a:pos x="52" y="21"/>
                </a:cxn>
                <a:cxn ang="0">
                  <a:pos x="31" y="25"/>
                </a:cxn>
                <a:cxn ang="0">
                  <a:pos x="12" y="29"/>
                </a:cxn>
                <a:cxn ang="0">
                  <a:pos x="4" y="25"/>
                </a:cxn>
                <a:cxn ang="0">
                  <a:pos x="0" y="21"/>
                </a:cxn>
                <a:cxn ang="0">
                  <a:pos x="10" y="15"/>
                </a:cxn>
                <a:cxn ang="0">
                  <a:pos x="21" y="13"/>
                </a:cxn>
                <a:cxn ang="0">
                  <a:pos x="33" y="12"/>
                </a:cxn>
                <a:cxn ang="0">
                  <a:pos x="44" y="10"/>
                </a:cxn>
                <a:cxn ang="0">
                  <a:pos x="56" y="8"/>
                </a:cxn>
                <a:cxn ang="0">
                  <a:pos x="67" y="6"/>
                </a:cxn>
                <a:cxn ang="0">
                  <a:pos x="78" y="2"/>
                </a:cxn>
                <a:cxn ang="0">
                  <a:pos x="90" y="0"/>
                </a:cxn>
                <a:cxn ang="0">
                  <a:pos x="90" y="0"/>
                </a:cxn>
              </a:cxnLst>
              <a:rect l="0" t="0" r="r" b="b"/>
              <a:pathLst>
                <a:path w="94" h="29">
                  <a:moveTo>
                    <a:pt x="90" y="0"/>
                  </a:moveTo>
                  <a:lnTo>
                    <a:pt x="92" y="4"/>
                  </a:lnTo>
                  <a:lnTo>
                    <a:pt x="94" y="13"/>
                  </a:lnTo>
                  <a:lnTo>
                    <a:pt x="82" y="13"/>
                  </a:lnTo>
                  <a:lnTo>
                    <a:pt x="73" y="17"/>
                  </a:lnTo>
                  <a:lnTo>
                    <a:pt x="61" y="17"/>
                  </a:lnTo>
                  <a:lnTo>
                    <a:pt x="52" y="21"/>
                  </a:lnTo>
                  <a:lnTo>
                    <a:pt x="31" y="25"/>
                  </a:lnTo>
                  <a:lnTo>
                    <a:pt x="12" y="29"/>
                  </a:lnTo>
                  <a:lnTo>
                    <a:pt x="4" y="25"/>
                  </a:lnTo>
                  <a:lnTo>
                    <a:pt x="0" y="21"/>
                  </a:lnTo>
                  <a:lnTo>
                    <a:pt x="10" y="15"/>
                  </a:lnTo>
                  <a:lnTo>
                    <a:pt x="21" y="13"/>
                  </a:lnTo>
                  <a:lnTo>
                    <a:pt x="33" y="12"/>
                  </a:lnTo>
                  <a:lnTo>
                    <a:pt x="44" y="10"/>
                  </a:lnTo>
                  <a:lnTo>
                    <a:pt x="56" y="8"/>
                  </a:lnTo>
                  <a:lnTo>
                    <a:pt x="67" y="6"/>
                  </a:lnTo>
                  <a:lnTo>
                    <a:pt x="78" y="2"/>
                  </a:lnTo>
                  <a:lnTo>
                    <a:pt x="90" y="0"/>
                  </a:lnTo>
                  <a:lnTo>
                    <a:pt x="9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1" name="Freeform 313"/>
            <p:cNvSpPr>
              <a:spLocks/>
            </p:cNvSpPr>
            <p:nvPr/>
          </p:nvSpPr>
          <p:spPr bwMode="auto">
            <a:xfrm>
              <a:off x="3968" y="1917"/>
              <a:ext cx="76" cy="12"/>
            </a:xfrm>
            <a:custGeom>
              <a:avLst/>
              <a:gdLst/>
              <a:ahLst/>
              <a:cxnLst>
                <a:cxn ang="0">
                  <a:pos x="0" y="0"/>
                </a:cxn>
                <a:cxn ang="0">
                  <a:pos x="18" y="2"/>
                </a:cxn>
                <a:cxn ang="0">
                  <a:pos x="37" y="4"/>
                </a:cxn>
                <a:cxn ang="0">
                  <a:pos x="56" y="4"/>
                </a:cxn>
                <a:cxn ang="0">
                  <a:pos x="75" y="4"/>
                </a:cxn>
                <a:cxn ang="0">
                  <a:pos x="94" y="4"/>
                </a:cxn>
                <a:cxn ang="0">
                  <a:pos x="114" y="4"/>
                </a:cxn>
                <a:cxn ang="0">
                  <a:pos x="134" y="8"/>
                </a:cxn>
                <a:cxn ang="0">
                  <a:pos x="153" y="16"/>
                </a:cxn>
                <a:cxn ang="0">
                  <a:pos x="147" y="19"/>
                </a:cxn>
                <a:cxn ang="0">
                  <a:pos x="143" y="25"/>
                </a:cxn>
                <a:cxn ang="0">
                  <a:pos x="124" y="21"/>
                </a:cxn>
                <a:cxn ang="0">
                  <a:pos x="107" y="21"/>
                </a:cxn>
                <a:cxn ang="0">
                  <a:pos x="92" y="19"/>
                </a:cxn>
                <a:cxn ang="0">
                  <a:pos x="75" y="19"/>
                </a:cxn>
                <a:cxn ang="0">
                  <a:pos x="56" y="18"/>
                </a:cxn>
                <a:cxn ang="0">
                  <a:pos x="38" y="18"/>
                </a:cxn>
                <a:cxn ang="0">
                  <a:pos x="21" y="16"/>
                </a:cxn>
                <a:cxn ang="0">
                  <a:pos x="4" y="16"/>
                </a:cxn>
                <a:cxn ang="0">
                  <a:pos x="0" y="8"/>
                </a:cxn>
                <a:cxn ang="0">
                  <a:pos x="0" y="0"/>
                </a:cxn>
                <a:cxn ang="0">
                  <a:pos x="0" y="0"/>
                </a:cxn>
              </a:cxnLst>
              <a:rect l="0" t="0" r="r" b="b"/>
              <a:pathLst>
                <a:path w="153" h="25">
                  <a:moveTo>
                    <a:pt x="0" y="0"/>
                  </a:moveTo>
                  <a:lnTo>
                    <a:pt x="18" y="2"/>
                  </a:lnTo>
                  <a:lnTo>
                    <a:pt x="37" y="4"/>
                  </a:lnTo>
                  <a:lnTo>
                    <a:pt x="56" y="4"/>
                  </a:lnTo>
                  <a:lnTo>
                    <a:pt x="75" y="4"/>
                  </a:lnTo>
                  <a:lnTo>
                    <a:pt x="94" y="4"/>
                  </a:lnTo>
                  <a:lnTo>
                    <a:pt x="114" y="4"/>
                  </a:lnTo>
                  <a:lnTo>
                    <a:pt x="134" y="8"/>
                  </a:lnTo>
                  <a:lnTo>
                    <a:pt x="153" y="16"/>
                  </a:lnTo>
                  <a:lnTo>
                    <a:pt x="147" y="19"/>
                  </a:lnTo>
                  <a:lnTo>
                    <a:pt x="143" y="25"/>
                  </a:lnTo>
                  <a:lnTo>
                    <a:pt x="124" y="21"/>
                  </a:lnTo>
                  <a:lnTo>
                    <a:pt x="107" y="21"/>
                  </a:lnTo>
                  <a:lnTo>
                    <a:pt x="92" y="19"/>
                  </a:lnTo>
                  <a:lnTo>
                    <a:pt x="75" y="19"/>
                  </a:lnTo>
                  <a:lnTo>
                    <a:pt x="56" y="18"/>
                  </a:lnTo>
                  <a:lnTo>
                    <a:pt x="38" y="18"/>
                  </a:lnTo>
                  <a:lnTo>
                    <a:pt x="21" y="16"/>
                  </a:lnTo>
                  <a:lnTo>
                    <a:pt x="4" y="16"/>
                  </a:lnTo>
                  <a:lnTo>
                    <a:pt x="0" y="8"/>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2" name="Freeform 314"/>
            <p:cNvSpPr>
              <a:spLocks/>
            </p:cNvSpPr>
            <p:nvPr/>
          </p:nvSpPr>
          <p:spPr bwMode="auto">
            <a:xfrm>
              <a:off x="3969" y="1931"/>
              <a:ext cx="71" cy="9"/>
            </a:xfrm>
            <a:custGeom>
              <a:avLst/>
              <a:gdLst/>
              <a:ahLst/>
              <a:cxnLst>
                <a:cxn ang="0">
                  <a:pos x="8" y="0"/>
                </a:cxn>
                <a:cxn ang="0">
                  <a:pos x="21" y="4"/>
                </a:cxn>
                <a:cxn ang="0">
                  <a:pos x="38" y="6"/>
                </a:cxn>
                <a:cxn ang="0">
                  <a:pos x="55" y="6"/>
                </a:cxn>
                <a:cxn ang="0">
                  <a:pos x="74" y="6"/>
                </a:cxn>
                <a:cxn ang="0">
                  <a:pos x="92" y="4"/>
                </a:cxn>
                <a:cxn ang="0">
                  <a:pos x="109" y="4"/>
                </a:cxn>
                <a:cxn ang="0">
                  <a:pos x="126" y="6"/>
                </a:cxn>
                <a:cxn ang="0">
                  <a:pos x="143" y="11"/>
                </a:cxn>
                <a:cxn ang="0">
                  <a:pos x="139" y="13"/>
                </a:cxn>
                <a:cxn ang="0">
                  <a:pos x="135" y="17"/>
                </a:cxn>
                <a:cxn ang="0">
                  <a:pos x="120" y="17"/>
                </a:cxn>
                <a:cxn ang="0">
                  <a:pos x="107" y="17"/>
                </a:cxn>
                <a:cxn ang="0">
                  <a:pos x="93" y="17"/>
                </a:cxn>
                <a:cxn ang="0">
                  <a:pos x="80" y="17"/>
                </a:cxn>
                <a:cxn ang="0">
                  <a:pos x="65" y="17"/>
                </a:cxn>
                <a:cxn ang="0">
                  <a:pos x="54" y="17"/>
                </a:cxn>
                <a:cxn ang="0">
                  <a:pos x="38" y="17"/>
                </a:cxn>
                <a:cxn ang="0">
                  <a:pos x="27" y="17"/>
                </a:cxn>
                <a:cxn ang="0">
                  <a:pos x="19" y="15"/>
                </a:cxn>
                <a:cxn ang="0">
                  <a:pos x="10" y="11"/>
                </a:cxn>
                <a:cxn ang="0">
                  <a:pos x="0" y="6"/>
                </a:cxn>
                <a:cxn ang="0">
                  <a:pos x="8" y="0"/>
                </a:cxn>
                <a:cxn ang="0">
                  <a:pos x="8" y="0"/>
                </a:cxn>
              </a:cxnLst>
              <a:rect l="0" t="0" r="r" b="b"/>
              <a:pathLst>
                <a:path w="143" h="17">
                  <a:moveTo>
                    <a:pt x="8" y="0"/>
                  </a:moveTo>
                  <a:lnTo>
                    <a:pt x="21" y="4"/>
                  </a:lnTo>
                  <a:lnTo>
                    <a:pt x="38" y="6"/>
                  </a:lnTo>
                  <a:lnTo>
                    <a:pt x="55" y="6"/>
                  </a:lnTo>
                  <a:lnTo>
                    <a:pt x="74" y="6"/>
                  </a:lnTo>
                  <a:lnTo>
                    <a:pt x="92" y="4"/>
                  </a:lnTo>
                  <a:lnTo>
                    <a:pt x="109" y="4"/>
                  </a:lnTo>
                  <a:lnTo>
                    <a:pt x="126" y="6"/>
                  </a:lnTo>
                  <a:lnTo>
                    <a:pt x="143" y="11"/>
                  </a:lnTo>
                  <a:lnTo>
                    <a:pt x="139" y="13"/>
                  </a:lnTo>
                  <a:lnTo>
                    <a:pt x="135" y="17"/>
                  </a:lnTo>
                  <a:lnTo>
                    <a:pt x="120" y="17"/>
                  </a:lnTo>
                  <a:lnTo>
                    <a:pt x="107" y="17"/>
                  </a:lnTo>
                  <a:lnTo>
                    <a:pt x="93" y="17"/>
                  </a:lnTo>
                  <a:lnTo>
                    <a:pt x="80" y="17"/>
                  </a:lnTo>
                  <a:lnTo>
                    <a:pt x="65" y="17"/>
                  </a:lnTo>
                  <a:lnTo>
                    <a:pt x="54" y="17"/>
                  </a:lnTo>
                  <a:lnTo>
                    <a:pt x="38" y="17"/>
                  </a:lnTo>
                  <a:lnTo>
                    <a:pt x="27" y="17"/>
                  </a:lnTo>
                  <a:lnTo>
                    <a:pt x="19" y="15"/>
                  </a:lnTo>
                  <a:lnTo>
                    <a:pt x="10" y="11"/>
                  </a:lnTo>
                  <a:lnTo>
                    <a:pt x="0" y="6"/>
                  </a:lnTo>
                  <a:lnTo>
                    <a:pt x="8" y="0"/>
                  </a:lnTo>
                  <a:lnTo>
                    <a:pt x="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3" name="Freeform 315"/>
            <p:cNvSpPr>
              <a:spLocks/>
            </p:cNvSpPr>
            <p:nvPr/>
          </p:nvSpPr>
          <p:spPr bwMode="auto">
            <a:xfrm>
              <a:off x="3972" y="1941"/>
              <a:ext cx="40" cy="9"/>
            </a:xfrm>
            <a:custGeom>
              <a:avLst/>
              <a:gdLst/>
              <a:ahLst/>
              <a:cxnLst>
                <a:cxn ang="0">
                  <a:pos x="4" y="0"/>
                </a:cxn>
                <a:cxn ang="0">
                  <a:pos x="10" y="4"/>
                </a:cxn>
                <a:cxn ang="0">
                  <a:pos x="19" y="6"/>
                </a:cxn>
                <a:cxn ang="0">
                  <a:pos x="30" y="6"/>
                </a:cxn>
                <a:cxn ang="0">
                  <a:pos x="40" y="7"/>
                </a:cxn>
                <a:cxn ang="0">
                  <a:pos x="49" y="6"/>
                </a:cxn>
                <a:cxn ang="0">
                  <a:pos x="59" y="6"/>
                </a:cxn>
                <a:cxn ang="0">
                  <a:pos x="68" y="7"/>
                </a:cxn>
                <a:cxn ang="0">
                  <a:pos x="80" y="11"/>
                </a:cxn>
                <a:cxn ang="0">
                  <a:pos x="78" y="13"/>
                </a:cxn>
                <a:cxn ang="0">
                  <a:pos x="78" y="17"/>
                </a:cxn>
                <a:cxn ang="0">
                  <a:pos x="61" y="17"/>
                </a:cxn>
                <a:cxn ang="0">
                  <a:pos x="48" y="17"/>
                </a:cxn>
                <a:cxn ang="0">
                  <a:pos x="32" y="17"/>
                </a:cxn>
                <a:cxn ang="0">
                  <a:pos x="21" y="17"/>
                </a:cxn>
                <a:cxn ang="0">
                  <a:pos x="13" y="17"/>
                </a:cxn>
                <a:cxn ang="0">
                  <a:pos x="4" y="13"/>
                </a:cxn>
                <a:cxn ang="0">
                  <a:pos x="0" y="6"/>
                </a:cxn>
                <a:cxn ang="0">
                  <a:pos x="4" y="0"/>
                </a:cxn>
                <a:cxn ang="0">
                  <a:pos x="4" y="0"/>
                </a:cxn>
              </a:cxnLst>
              <a:rect l="0" t="0" r="r" b="b"/>
              <a:pathLst>
                <a:path w="80" h="17">
                  <a:moveTo>
                    <a:pt x="4" y="0"/>
                  </a:moveTo>
                  <a:lnTo>
                    <a:pt x="10" y="4"/>
                  </a:lnTo>
                  <a:lnTo>
                    <a:pt x="19" y="6"/>
                  </a:lnTo>
                  <a:lnTo>
                    <a:pt x="30" y="6"/>
                  </a:lnTo>
                  <a:lnTo>
                    <a:pt x="40" y="7"/>
                  </a:lnTo>
                  <a:lnTo>
                    <a:pt x="49" y="6"/>
                  </a:lnTo>
                  <a:lnTo>
                    <a:pt x="59" y="6"/>
                  </a:lnTo>
                  <a:lnTo>
                    <a:pt x="68" y="7"/>
                  </a:lnTo>
                  <a:lnTo>
                    <a:pt x="80" y="11"/>
                  </a:lnTo>
                  <a:lnTo>
                    <a:pt x="78" y="13"/>
                  </a:lnTo>
                  <a:lnTo>
                    <a:pt x="78" y="17"/>
                  </a:lnTo>
                  <a:lnTo>
                    <a:pt x="61" y="17"/>
                  </a:lnTo>
                  <a:lnTo>
                    <a:pt x="48" y="17"/>
                  </a:lnTo>
                  <a:lnTo>
                    <a:pt x="32" y="17"/>
                  </a:lnTo>
                  <a:lnTo>
                    <a:pt x="21" y="17"/>
                  </a:lnTo>
                  <a:lnTo>
                    <a:pt x="13" y="17"/>
                  </a:lnTo>
                  <a:lnTo>
                    <a:pt x="4" y="13"/>
                  </a:lnTo>
                  <a:lnTo>
                    <a:pt x="0" y="6"/>
                  </a:lnTo>
                  <a:lnTo>
                    <a:pt x="4" y="0"/>
                  </a:lnTo>
                  <a:lnTo>
                    <a:pt x="4"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4" name="Freeform 316"/>
            <p:cNvSpPr>
              <a:spLocks/>
            </p:cNvSpPr>
            <p:nvPr/>
          </p:nvSpPr>
          <p:spPr bwMode="auto">
            <a:xfrm>
              <a:off x="4927" y="1272"/>
              <a:ext cx="63" cy="79"/>
            </a:xfrm>
            <a:custGeom>
              <a:avLst/>
              <a:gdLst/>
              <a:ahLst/>
              <a:cxnLst>
                <a:cxn ang="0">
                  <a:pos x="26" y="0"/>
                </a:cxn>
                <a:cxn ang="0">
                  <a:pos x="46" y="9"/>
                </a:cxn>
                <a:cxn ang="0">
                  <a:pos x="65" y="21"/>
                </a:cxn>
                <a:cxn ang="0">
                  <a:pos x="74" y="24"/>
                </a:cxn>
                <a:cxn ang="0">
                  <a:pos x="85" y="30"/>
                </a:cxn>
                <a:cxn ang="0">
                  <a:pos x="97" y="34"/>
                </a:cxn>
                <a:cxn ang="0">
                  <a:pos x="110" y="36"/>
                </a:cxn>
                <a:cxn ang="0">
                  <a:pos x="110" y="26"/>
                </a:cxn>
                <a:cxn ang="0">
                  <a:pos x="114" y="19"/>
                </a:cxn>
                <a:cxn ang="0">
                  <a:pos x="116" y="11"/>
                </a:cxn>
                <a:cxn ang="0">
                  <a:pos x="118" y="7"/>
                </a:cxn>
                <a:cxn ang="0">
                  <a:pos x="120" y="24"/>
                </a:cxn>
                <a:cxn ang="0">
                  <a:pos x="122" y="41"/>
                </a:cxn>
                <a:cxn ang="0">
                  <a:pos x="122" y="60"/>
                </a:cxn>
                <a:cxn ang="0">
                  <a:pos x="123" y="81"/>
                </a:cxn>
                <a:cxn ang="0">
                  <a:pos x="123" y="98"/>
                </a:cxn>
                <a:cxn ang="0">
                  <a:pos x="123" y="119"/>
                </a:cxn>
                <a:cxn ang="0">
                  <a:pos x="123" y="136"/>
                </a:cxn>
                <a:cxn ang="0">
                  <a:pos x="125" y="157"/>
                </a:cxn>
                <a:cxn ang="0">
                  <a:pos x="118" y="155"/>
                </a:cxn>
                <a:cxn ang="0">
                  <a:pos x="114" y="155"/>
                </a:cxn>
                <a:cxn ang="0">
                  <a:pos x="112" y="144"/>
                </a:cxn>
                <a:cxn ang="0">
                  <a:pos x="110" y="135"/>
                </a:cxn>
                <a:cxn ang="0">
                  <a:pos x="110" y="123"/>
                </a:cxn>
                <a:cxn ang="0">
                  <a:pos x="110" y="114"/>
                </a:cxn>
                <a:cxn ang="0">
                  <a:pos x="108" y="102"/>
                </a:cxn>
                <a:cxn ang="0">
                  <a:pos x="108" y="91"/>
                </a:cxn>
                <a:cxn ang="0">
                  <a:pos x="108" y="81"/>
                </a:cxn>
                <a:cxn ang="0">
                  <a:pos x="108" y="72"/>
                </a:cxn>
                <a:cxn ang="0">
                  <a:pos x="91" y="66"/>
                </a:cxn>
                <a:cxn ang="0">
                  <a:pos x="76" y="62"/>
                </a:cxn>
                <a:cxn ang="0">
                  <a:pos x="61" y="57"/>
                </a:cxn>
                <a:cxn ang="0">
                  <a:pos x="47" y="51"/>
                </a:cxn>
                <a:cxn ang="0">
                  <a:pos x="34" y="41"/>
                </a:cxn>
                <a:cxn ang="0">
                  <a:pos x="21" y="34"/>
                </a:cxn>
                <a:cxn ang="0">
                  <a:pos x="9" y="24"/>
                </a:cxn>
                <a:cxn ang="0">
                  <a:pos x="0" y="15"/>
                </a:cxn>
                <a:cxn ang="0">
                  <a:pos x="7" y="15"/>
                </a:cxn>
                <a:cxn ang="0">
                  <a:pos x="15" y="15"/>
                </a:cxn>
                <a:cxn ang="0">
                  <a:pos x="25" y="21"/>
                </a:cxn>
                <a:cxn ang="0">
                  <a:pos x="36" y="28"/>
                </a:cxn>
                <a:cxn ang="0">
                  <a:pos x="47" y="34"/>
                </a:cxn>
                <a:cxn ang="0">
                  <a:pos x="59" y="41"/>
                </a:cxn>
                <a:cxn ang="0">
                  <a:pos x="70" y="47"/>
                </a:cxn>
                <a:cxn ang="0">
                  <a:pos x="84" y="53"/>
                </a:cxn>
                <a:cxn ang="0">
                  <a:pos x="95" y="57"/>
                </a:cxn>
                <a:cxn ang="0">
                  <a:pos x="110" y="62"/>
                </a:cxn>
                <a:cxn ang="0">
                  <a:pos x="104" y="49"/>
                </a:cxn>
                <a:cxn ang="0">
                  <a:pos x="95" y="41"/>
                </a:cxn>
                <a:cxn ang="0">
                  <a:pos x="80" y="34"/>
                </a:cxn>
                <a:cxn ang="0">
                  <a:pos x="65" y="32"/>
                </a:cxn>
                <a:cxn ang="0">
                  <a:pos x="47" y="26"/>
                </a:cxn>
                <a:cxn ang="0">
                  <a:pos x="36" y="21"/>
                </a:cxn>
                <a:cxn ang="0">
                  <a:pos x="26" y="11"/>
                </a:cxn>
                <a:cxn ang="0">
                  <a:pos x="26" y="0"/>
                </a:cxn>
                <a:cxn ang="0">
                  <a:pos x="26" y="0"/>
                </a:cxn>
              </a:cxnLst>
              <a:rect l="0" t="0" r="r" b="b"/>
              <a:pathLst>
                <a:path w="125" h="157">
                  <a:moveTo>
                    <a:pt x="26" y="0"/>
                  </a:moveTo>
                  <a:lnTo>
                    <a:pt x="46" y="9"/>
                  </a:lnTo>
                  <a:lnTo>
                    <a:pt x="65" y="21"/>
                  </a:lnTo>
                  <a:lnTo>
                    <a:pt x="74" y="24"/>
                  </a:lnTo>
                  <a:lnTo>
                    <a:pt x="85" y="30"/>
                  </a:lnTo>
                  <a:lnTo>
                    <a:pt x="97" y="34"/>
                  </a:lnTo>
                  <a:lnTo>
                    <a:pt x="110" y="36"/>
                  </a:lnTo>
                  <a:lnTo>
                    <a:pt x="110" y="26"/>
                  </a:lnTo>
                  <a:lnTo>
                    <a:pt x="114" y="19"/>
                  </a:lnTo>
                  <a:lnTo>
                    <a:pt x="116" y="11"/>
                  </a:lnTo>
                  <a:lnTo>
                    <a:pt x="118" y="7"/>
                  </a:lnTo>
                  <a:lnTo>
                    <a:pt x="120" y="24"/>
                  </a:lnTo>
                  <a:lnTo>
                    <a:pt x="122" y="41"/>
                  </a:lnTo>
                  <a:lnTo>
                    <a:pt x="122" y="60"/>
                  </a:lnTo>
                  <a:lnTo>
                    <a:pt x="123" y="81"/>
                  </a:lnTo>
                  <a:lnTo>
                    <a:pt x="123" y="98"/>
                  </a:lnTo>
                  <a:lnTo>
                    <a:pt x="123" y="119"/>
                  </a:lnTo>
                  <a:lnTo>
                    <a:pt x="123" y="136"/>
                  </a:lnTo>
                  <a:lnTo>
                    <a:pt x="125" y="157"/>
                  </a:lnTo>
                  <a:lnTo>
                    <a:pt x="118" y="155"/>
                  </a:lnTo>
                  <a:lnTo>
                    <a:pt x="114" y="155"/>
                  </a:lnTo>
                  <a:lnTo>
                    <a:pt x="112" y="144"/>
                  </a:lnTo>
                  <a:lnTo>
                    <a:pt x="110" y="135"/>
                  </a:lnTo>
                  <a:lnTo>
                    <a:pt x="110" y="123"/>
                  </a:lnTo>
                  <a:lnTo>
                    <a:pt x="110" y="114"/>
                  </a:lnTo>
                  <a:lnTo>
                    <a:pt x="108" y="102"/>
                  </a:lnTo>
                  <a:lnTo>
                    <a:pt x="108" y="91"/>
                  </a:lnTo>
                  <a:lnTo>
                    <a:pt x="108" y="81"/>
                  </a:lnTo>
                  <a:lnTo>
                    <a:pt x="108" y="72"/>
                  </a:lnTo>
                  <a:lnTo>
                    <a:pt x="91" y="66"/>
                  </a:lnTo>
                  <a:lnTo>
                    <a:pt x="76" y="62"/>
                  </a:lnTo>
                  <a:lnTo>
                    <a:pt x="61" y="57"/>
                  </a:lnTo>
                  <a:lnTo>
                    <a:pt x="47" y="51"/>
                  </a:lnTo>
                  <a:lnTo>
                    <a:pt x="34" y="41"/>
                  </a:lnTo>
                  <a:lnTo>
                    <a:pt x="21" y="34"/>
                  </a:lnTo>
                  <a:lnTo>
                    <a:pt x="9" y="24"/>
                  </a:lnTo>
                  <a:lnTo>
                    <a:pt x="0" y="15"/>
                  </a:lnTo>
                  <a:lnTo>
                    <a:pt x="7" y="15"/>
                  </a:lnTo>
                  <a:lnTo>
                    <a:pt x="15" y="15"/>
                  </a:lnTo>
                  <a:lnTo>
                    <a:pt x="25" y="21"/>
                  </a:lnTo>
                  <a:lnTo>
                    <a:pt x="36" y="28"/>
                  </a:lnTo>
                  <a:lnTo>
                    <a:pt x="47" y="34"/>
                  </a:lnTo>
                  <a:lnTo>
                    <a:pt x="59" y="41"/>
                  </a:lnTo>
                  <a:lnTo>
                    <a:pt x="70" y="47"/>
                  </a:lnTo>
                  <a:lnTo>
                    <a:pt x="84" y="53"/>
                  </a:lnTo>
                  <a:lnTo>
                    <a:pt x="95" y="57"/>
                  </a:lnTo>
                  <a:lnTo>
                    <a:pt x="110" y="62"/>
                  </a:lnTo>
                  <a:lnTo>
                    <a:pt x="104" y="49"/>
                  </a:lnTo>
                  <a:lnTo>
                    <a:pt x="95" y="41"/>
                  </a:lnTo>
                  <a:lnTo>
                    <a:pt x="80" y="34"/>
                  </a:lnTo>
                  <a:lnTo>
                    <a:pt x="65" y="32"/>
                  </a:lnTo>
                  <a:lnTo>
                    <a:pt x="47" y="26"/>
                  </a:lnTo>
                  <a:lnTo>
                    <a:pt x="36" y="21"/>
                  </a:lnTo>
                  <a:lnTo>
                    <a:pt x="26" y="11"/>
                  </a:lnTo>
                  <a:lnTo>
                    <a:pt x="26" y="0"/>
                  </a:lnTo>
                  <a:lnTo>
                    <a:pt x="2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5" name="Freeform 317"/>
            <p:cNvSpPr>
              <a:spLocks/>
            </p:cNvSpPr>
            <p:nvPr/>
          </p:nvSpPr>
          <p:spPr bwMode="auto">
            <a:xfrm>
              <a:off x="5023" y="1278"/>
              <a:ext cx="32" cy="44"/>
            </a:xfrm>
            <a:custGeom>
              <a:avLst/>
              <a:gdLst/>
              <a:ahLst/>
              <a:cxnLst>
                <a:cxn ang="0">
                  <a:pos x="63" y="0"/>
                </a:cxn>
                <a:cxn ang="0">
                  <a:pos x="61" y="8"/>
                </a:cxn>
                <a:cxn ang="0">
                  <a:pos x="57" y="19"/>
                </a:cxn>
                <a:cxn ang="0">
                  <a:pos x="47" y="29"/>
                </a:cxn>
                <a:cxn ang="0">
                  <a:pos x="40" y="40"/>
                </a:cxn>
                <a:cxn ang="0">
                  <a:pos x="28" y="51"/>
                </a:cxn>
                <a:cxn ang="0">
                  <a:pos x="19" y="63"/>
                </a:cxn>
                <a:cxn ang="0">
                  <a:pos x="9" y="74"/>
                </a:cxn>
                <a:cxn ang="0">
                  <a:pos x="4" y="87"/>
                </a:cxn>
                <a:cxn ang="0">
                  <a:pos x="2" y="84"/>
                </a:cxn>
                <a:cxn ang="0">
                  <a:pos x="0" y="82"/>
                </a:cxn>
                <a:cxn ang="0">
                  <a:pos x="4" y="70"/>
                </a:cxn>
                <a:cxn ang="0">
                  <a:pos x="9" y="59"/>
                </a:cxn>
                <a:cxn ang="0">
                  <a:pos x="15" y="48"/>
                </a:cxn>
                <a:cxn ang="0">
                  <a:pos x="25" y="38"/>
                </a:cxn>
                <a:cxn ang="0">
                  <a:pos x="42" y="17"/>
                </a:cxn>
                <a:cxn ang="0">
                  <a:pos x="63" y="0"/>
                </a:cxn>
                <a:cxn ang="0">
                  <a:pos x="63" y="0"/>
                </a:cxn>
              </a:cxnLst>
              <a:rect l="0" t="0" r="r" b="b"/>
              <a:pathLst>
                <a:path w="63" h="87">
                  <a:moveTo>
                    <a:pt x="63" y="0"/>
                  </a:moveTo>
                  <a:lnTo>
                    <a:pt x="61" y="8"/>
                  </a:lnTo>
                  <a:lnTo>
                    <a:pt x="57" y="19"/>
                  </a:lnTo>
                  <a:lnTo>
                    <a:pt x="47" y="29"/>
                  </a:lnTo>
                  <a:lnTo>
                    <a:pt x="40" y="40"/>
                  </a:lnTo>
                  <a:lnTo>
                    <a:pt x="28" y="51"/>
                  </a:lnTo>
                  <a:lnTo>
                    <a:pt x="19" y="63"/>
                  </a:lnTo>
                  <a:lnTo>
                    <a:pt x="9" y="74"/>
                  </a:lnTo>
                  <a:lnTo>
                    <a:pt x="4" y="87"/>
                  </a:lnTo>
                  <a:lnTo>
                    <a:pt x="2" y="84"/>
                  </a:lnTo>
                  <a:lnTo>
                    <a:pt x="0" y="82"/>
                  </a:lnTo>
                  <a:lnTo>
                    <a:pt x="4" y="70"/>
                  </a:lnTo>
                  <a:lnTo>
                    <a:pt x="9" y="59"/>
                  </a:lnTo>
                  <a:lnTo>
                    <a:pt x="15" y="48"/>
                  </a:lnTo>
                  <a:lnTo>
                    <a:pt x="25" y="38"/>
                  </a:lnTo>
                  <a:lnTo>
                    <a:pt x="42" y="17"/>
                  </a:lnTo>
                  <a:lnTo>
                    <a:pt x="63" y="0"/>
                  </a:lnTo>
                  <a:lnTo>
                    <a:pt x="6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6" name="Freeform 318"/>
            <p:cNvSpPr>
              <a:spLocks/>
            </p:cNvSpPr>
            <p:nvPr/>
          </p:nvSpPr>
          <p:spPr bwMode="auto">
            <a:xfrm>
              <a:off x="4995" y="1280"/>
              <a:ext cx="8" cy="55"/>
            </a:xfrm>
            <a:custGeom>
              <a:avLst/>
              <a:gdLst/>
              <a:ahLst/>
              <a:cxnLst>
                <a:cxn ang="0">
                  <a:pos x="9" y="0"/>
                </a:cxn>
                <a:cxn ang="0">
                  <a:pos x="9" y="9"/>
                </a:cxn>
                <a:cxn ang="0">
                  <a:pos x="11" y="23"/>
                </a:cxn>
                <a:cxn ang="0">
                  <a:pos x="13" y="40"/>
                </a:cxn>
                <a:cxn ang="0">
                  <a:pos x="15" y="57"/>
                </a:cxn>
                <a:cxn ang="0">
                  <a:pos x="13" y="72"/>
                </a:cxn>
                <a:cxn ang="0">
                  <a:pos x="13" y="87"/>
                </a:cxn>
                <a:cxn ang="0">
                  <a:pos x="9" y="99"/>
                </a:cxn>
                <a:cxn ang="0">
                  <a:pos x="6" y="110"/>
                </a:cxn>
                <a:cxn ang="0">
                  <a:pos x="2" y="95"/>
                </a:cxn>
                <a:cxn ang="0">
                  <a:pos x="0" y="82"/>
                </a:cxn>
                <a:cxn ang="0">
                  <a:pos x="0" y="68"/>
                </a:cxn>
                <a:cxn ang="0">
                  <a:pos x="0" y="55"/>
                </a:cxn>
                <a:cxn ang="0">
                  <a:pos x="0" y="38"/>
                </a:cxn>
                <a:cxn ang="0">
                  <a:pos x="2" y="25"/>
                </a:cxn>
                <a:cxn ang="0">
                  <a:pos x="4" y="11"/>
                </a:cxn>
                <a:cxn ang="0">
                  <a:pos x="9" y="0"/>
                </a:cxn>
                <a:cxn ang="0">
                  <a:pos x="9" y="0"/>
                </a:cxn>
              </a:cxnLst>
              <a:rect l="0" t="0" r="r" b="b"/>
              <a:pathLst>
                <a:path w="15" h="110">
                  <a:moveTo>
                    <a:pt x="9" y="0"/>
                  </a:moveTo>
                  <a:lnTo>
                    <a:pt x="9" y="9"/>
                  </a:lnTo>
                  <a:lnTo>
                    <a:pt x="11" y="23"/>
                  </a:lnTo>
                  <a:lnTo>
                    <a:pt x="13" y="40"/>
                  </a:lnTo>
                  <a:lnTo>
                    <a:pt x="15" y="57"/>
                  </a:lnTo>
                  <a:lnTo>
                    <a:pt x="13" y="72"/>
                  </a:lnTo>
                  <a:lnTo>
                    <a:pt x="13" y="87"/>
                  </a:lnTo>
                  <a:lnTo>
                    <a:pt x="9" y="99"/>
                  </a:lnTo>
                  <a:lnTo>
                    <a:pt x="6" y="110"/>
                  </a:lnTo>
                  <a:lnTo>
                    <a:pt x="2" y="95"/>
                  </a:lnTo>
                  <a:lnTo>
                    <a:pt x="0" y="82"/>
                  </a:lnTo>
                  <a:lnTo>
                    <a:pt x="0" y="68"/>
                  </a:lnTo>
                  <a:lnTo>
                    <a:pt x="0" y="55"/>
                  </a:lnTo>
                  <a:lnTo>
                    <a:pt x="0" y="38"/>
                  </a:lnTo>
                  <a:lnTo>
                    <a:pt x="2" y="25"/>
                  </a:lnTo>
                  <a:lnTo>
                    <a:pt x="4" y="11"/>
                  </a:lnTo>
                  <a:lnTo>
                    <a:pt x="9" y="0"/>
                  </a:lnTo>
                  <a:lnTo>
                    <a:pt x="9"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7" name="Freeform 319"/>
            <p:cNvSpPr>
              <a:spLocks/>
            </p:cNvSpPr>
            <p:nvPr/>
          </p:nvSpPr>
          <p:spPr bwMode="auto">
            <a:xfrm>
              <a:off x="5010" y="1281"/>
              <a:ext cx="11" cy="74"/>
            </a:xfrm>
            <a:custGeom>
              <a:avLst/>
              <a:gdLst/>
              <a:ahLst/>
              <a:cxnLst>
                <a:cxn ang="0">
                  <a:pos x="10" y="0"/>
                </a:cxn>
                <a:cxn ang="0">
                  <a:pos x="14" y="13"/>
                </a:cxn>
                <a:cxn ang="0">
                  <a:pos x="16" y="30"/>
                </a:cxn>
                <a:cxn ang="0">
                  <a:pos x="16" y="47"/>
                </a:cxn>
                <a:cxn ang="0">
                  <a:pos x="17" y="64"/>
                </a:cxn>
                <a:cxn ang="0">
                  <a:pos x="17" y="81"/>
                </a:cxn>
                <a:cxn ang="0">
                  <a:pos x="17" y="99"/>
                </a:cxn>
                <a:cxn ang="0">
                  <a:pos x="17" y="116"/>
                </a:cxn>
                <a:cxn ang="0">
                  <a:pos x="21" y="135"/>
                </a:cxn>
                <a:cxn ang="0">
                  <a:pos x="16" y="138"/>
                </a:cxn>
                <a:cxn ang="0">
                  <a:pos x="12" y="148"/>
                </a:cxn>
                <a:cxn ang="0">
                  <a:pos x="6" y="127"/>
                </a:cxn>
                <a:cxn ang="0">
                  <a:pos x="4" y="110"/>
                </a:cxn>
                <a:cxn ang="0">
                  <a:pos x="2" y="89"/>
                </a:cxn>
                <a:cxn ang="0">
                  <a:pos x="2" y="72"/>
                </a:cxn>
                <a:cxn ang="0">
                  <a:pos x="0" y="53"/>
                </a:cxn>
                <a:cxn ang="0">
                  <a:pos x="2" y="34"/>
                </a:cxn>
                <a:cxn ang="0">
                  <a:pos x="4" y="17"/>
                </a:cxn>
                <a:cxn ang="0">
                  <a:pos x="10" y="0"/>
                </a:cxn>
                <a:cxn ang="0">
                  <a:pos x="10" y="0"/>
                </a:cxn>
              </a:cxnLst>
              <a:rect l="0" t="0" r="r" b="b"/>
              <a:pathLst>
                <a:path w="21" h="148">
                  <a:moveTo>
                    <a:pt x="10" y="0"/>
                  </a:moveTo>
                  <a:lnTo>
                    <a:pt x="14" y="13"/>
                  </a:lnTo>
                  <a:lnTo>
                    <a:pt x="16" y="30"/>
                  </a:lnTo>
                  <a:lnTo>
                    <a:pt x="16" y="47"/>
                  </a:lnTo>
                  <a:lnTo>
                    <a:pt x="17" y="64"/>
                  </a:lnTo>
                  <a:lnTo>
                    <a:pt x="17" y="81"/>
                  </a:lnTo>
                  <a:lnTo>
                    <a:pt x="17" y="99"/>
                  </a:lnTo>
                  <a:lnTo>
                    <a:pt x="17" y="116"/>
                  </a:lnTo>
                  <a:lnTo>
                    <a:pt x="21" y="135"/>
                  </a:lnTo>
                  <a:lnTo>
                    <a:pt x="16" y="138"/>
                  </a:lnTo>
                  <a:lnTo>
                    <a:pt x="12" y="148"/>
                  </a:lnTo>
                  <a:lnTo>
                    <a:pt x="6" y="127"/>
                  </a:lnTo>
                  <a:lnTo>
                    <a:pt x="4" y="110"/>
                  </a:lnTo>
                  <a:lnTo>
                    <a:pt x="2" y="89"/>
                  </a:lnTo>
                  <a:lnTo>
                    <a:pt x="2" y="72"/>
                  </a:lnTo>
                  <a:lnTo>
                    <a:pt x="0" y="53"/>
                  </a:lnTo>
                  <a:lnTo>
                    <a:pt x="2" y="34"/>
                  </a:lnTo>
                  <a:lnTo>
                    <a:pt x="4" y="17"/>
                  </a:lnTo>
                  <a:lnTo>
                    <a:pt x="10" y="0"/>
                  </a:lnTo>
                  <a:lnTo>
                    <a:pt x="1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8" name="Freeform 320"/>
            <p:cNvSpPr>
              <a:spLocks/>
            </p:cNvSpPr>
            <p:nvPr/>
          </p:nvSpPr>
          <p:spPr bwMode="auto">
            <a:xfrm>
              <a:off x="4927" y="1287"/>
              <a:ext cx="52" cy="32"/>
            </a:xfrm>
            <a:custGeom>
              <a:avLst/>
              <a:gdLst/>
              <a:ahLst/>
              <a:cxnLst>
                <a:cxn ang="0">
                  <a:pos x="0" y="0"/>
                </a:cxn>
                <a:cxn ang="0">
                  <a:pos x="11" y="4"/>
                </a:cxn>
                <a:cxn ang="0">
                  <a:pos x="25" y="10"/>
                </a:cxn>
                <a:cxn ang="0">
                  <a:pos x="36" y="17"/>
                </a:cxn>
                <a:cxn ang="0">
                  <a:pos x="49" y="25"/>
                </a:cxn>
                <a:cxn ang="0">
                  <a:pos x="61" y="31"/>
                </a:cxn>
                <a:cxn ang="0">
                  <a:pos x="72" y="38"/>
                </a:cxn>
                <a:cxn ang="0">
                  <a:pos x="84" y="44"/>
                </a:cxn>
                <a:cxn ang="0">
                  <a:pos x="99" y="51"/>
                </a:cxn>
                <a:cxn ang="0">
                  <a:pos x="99" y="59"/>
                </a:cxn>
                <a:cxn ang="0">
                  <a:pos x="103" y="65"/>
                </a:cxn>
                <a:cxn ang="0">
                  <a:pos x="87" y="57"/>
                </a:cxn>
                <a:cxn ang="0">
                  <a:pos x="72" y="51"/>
                </a:cxn>
                <a:cxn ang="0">
                  <a:pos x="55" y="44"/>
                </a:cxn>
                <a:cxn ang="0">
                  <a:pos x="42" y="38"/>
                </a:cxn>
                <a:cxn ang="0">
                  <a:pos x="25" y="29"/>
                </a:cxn>
                <a:cxn ang="0">
                  <a:pos x="13" y="19"/>
                </a:cxn>
                <a:cxn ang="0">
                  <a:pos x="4" y="10"/>
                </a:cxn>
                <a:cxn ang="0">
                  <a:pos x="0" y="0"/>
                </a:cxn>
                <a:cxn ang="0">
                  <a:pos x="0" y="0"/>
                </a:cxn>
              </a:cxnLst>
              <a:rect l="0" t="0" r="r" b="b"/>
              <a:pathLst>
                <a:path w="103" h="65">
                  <a:moveTo>
                    <a:pt x="0" y="0"/>
                  </a:moveTo>
                  <a:lnTo>
                    <a:pt x="11" y="4"/>
                  </a:lnTo>
                  <a:lnTo>
                    <a:pt x="25" y="10"/>
                  </a:lnTo>
                  <a:lnTo>
                    <a:pt x="36" y="17"/>
                  </a:lnTo>
                  <a:lnTo>
                    <a:pt x="49" y="25"/>
                  </a:lnTo>
                  <a:lnTo>
                    <a:pt x="61" y="31"/>
                  </a:lnTo>
                  <a:lnTo>
                    <a:pt x="72" y="38"/>
                  </a:lnTo>
                  <a:lnTo>
                    <a:pt x="84" y="44"/>
                  </a:lnTo>
                  <a:lnTo>
                    <a:pt x="99" y="51"/>
                  </a:lnTo>
                  <a:lnTo>
                    <a:pt x="99" y="59"/>
                  </a:lnTo>
                  <a:lnTo>
                    <a:pt x="103" y="65"/>
                  </a:lnTo>
                  <a:lnTo>
                    <a:pt x="87" y="57"/>
                  </a:lnTo>
                  <a:lnTo>
                    <a:pt x="72" y="51"/>
                  </a:lnTo>
                  <a:lnTo>
                    <a:pt x="55" y="44"/>
                  </a:lnTo>
                  <a:lnTo>
                    <a:pt x="42" y="38"/>
                  </a:lnTo>
                  <a:lnTo>
                    <a:pt x="25" y="29"/>
                  </a:lnTo>
                  <a:lnTo>
                    <a:pt x="13" y="19"/>
                  </a:lnTo>
                  <a:lnTo>
                    <a:pt x="4" y="10"/>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29" name="Freeform 321"/>
            <p:cNvSpPr>
              <a:spLocks/>
            </p:cNvSpPr>
            <p:nvPr/>
          </p:nvSpPr>
          <p:spPr bwMode="auto">
            <a:xfrm>
              <a:off x="5029" y="1288"/>
              <a:ext cx="28" cy="57"/>
            </a:xfrm>
            <a:custGeom>
              <a:avLst/>
              <a:gdLst/>
              <a:ahLst/>
              <a:cxnLst>
                <a:cxn ang="0">
                  <a:pos x="55" y="0"/>
                </a:cxn>
                <a:cxn ang="0">
                  <a:pos x="55" y="11"/>
                </a:cxn>
                <a:cxn ang="0">
                  <a:pos x="50" y="23"/>
                </a:cxn>
                <a:cxn ang="0">
                  <a:pos x="42" y="36"/>
                </a:cxn>
                <a:cxn ang="0">
                  <a:pos x="35" y="49"/>
                </a:cxn>
                <a:cxn ang="0">
                  <a:pos x="25" y="61"/>
                </a:cxn>
                <a:cxn ang="0">
                  <a:pos x="17" y="76"/>
                </a:cxn>
                <a:cxn ang="0">
                  <a:pos x="12" y="89"/>
                </a:cxn>
                <a:cxn ang="0">
                  <a:pos x="14" y="104"/>
                </a:cxn>
                <a:cxn ang="0">
                  <a:pos x="8" y="108"/>
                </a:cxn>
                <a:cxn ang="0">
                  <a:pos x="4" y="114"/>
                </a:cxn>
                <a:cxn ang="0">
                  <a:pos x="2" y="106"/>
                </a:cxn>
                <a:cxn ang="0">
                  <a:pos x="0" y="103"/>
                </a:cxn>
                <a:cxn ang="0">
                  <a:pos x="2" y="85"/>
                </a:cxn>
                <a:cxn ang="0">
                  <a:pos x="8" y="72"/>
                </a:cxn>
                <a:cxn ang="0">
                  <a:pos x="14" y="59"/>
                </a:cxn>
                <a:cxn ang="0">
                  <a:pos x="21" y="47"/>
                </a:cxn>
                <a:cxn ang="0">
                  <a:pos x="27" y="34"/>
                </a:cxn>
                <a:cxn ang="0">
                  <a:pos x="36" y="23"/>
                </a:cxn>
                <a:cxn ang="0">
                  <a:pos x="44" y="11"/>
                </a:cxn>
                <a:cxn ang="0">
                  <a:pos x="55" y="0"/>
                </a:cxn>
                <a:cxn ang="0">
                  <a:pos x="55" y="0"/>
                </a:cxn>
              </a:cxnLst>
              <a:rect l="0" t="0" r="r" b="b"/>
              <a:pathLst>
                <a:path w="55" h="114">
                  <a:moveTo>
                    <a:pt x="55" y="0"/>
                  </a:moveTo>
                  <a:lnTo>
                    <a:pt x="55" y="11"/>
                  </a:lnTo>
                  <a:lnTo>
                    <a:pt x="50" y="23"/>
                  </a:lnTo>
                  <a:lnTo>
                    <a:pt x="42" y="36"/>
                  </a:lnTo>
                  <a:lnTo>
                    <a:pt x="35" y="49"/>
                  </a:lnTo>
                  <a:lnTo>
                    <a:pt x="25" y="61"/>
                  </a:lnTo>
                  <a:lnTo>
                    <a:pt x="17" y="76"/>
                  </a:lnTo>
                  <a:lnTo>
                    <a:pt x="12" y="89"/>
                  </a:lnTo>
                  <a:lnTo>
                    <a:pt x="14" y="104"/>
                  </a:lnTo>
                  <a:lnTo>
                    <a:pt x="8" y="108"/>
                  </a:lnTo>
                  <a:lnTo>
                    <a:pt x="4" y="114"/>
                  </a:lnTo>
                  <a:lnTo>
                    <a:pt x="2" y="106"/>
                  </a:lnTo>
                  <a:lnTo>
                    <a:pt x="0" y="103"/>
                  </a:lnTo>
                  <a:lnTo>
                    <a:pt x="2" y="85"/>
                  </a:lnTo>
                  <a:lnTo>
                    <a:pt x="8" y="72"/>
                  </a:lnTo>
                  <a:lnTo>
                    <a:pt x="14" y="59"/>
                  </a:lnTo>
                  <a:lnTo>
                    <a:pt x="21" y="47"/>
                  </a:lnTo>
                  <a:lnTo>
                    <a:pt x="27" y="34"/>
                  </a:lnTo>
                  <a:lnTo>
                    <a:pt x="36" y="23"/>
                  </a:lnTo>
                  <a:lnTo>
                    <a:pt x="44" y="11"/>
                  </a:lnTo>
                  <a:lnTo>
                    <a:pt x="55" y="0"/>
                  </a:lnTo>
                  <a:lnTo>
                    <a:pt x="5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30" name="Freeform 322"/>
            <p:cNvSpPr>
              <a:spLocks/>
            </p:cNvSpPr>
            <p:nvPr/>
          </p:nvSpPr>
          <p:spPr bwMode="auto">
            <a:xfrm>
              <a:off x="5043" y="1290"/>
              <a:ext cx="32" cy="57"/>
            </a:xfrm>
            <a:custGeom>
              <a:avLst/>
              <a:gdLst/>
              <a:ahLst/>
              <a:cxnLst>
                <a:cxn ang="0">
                  <a:pos x="63" y="0"/>
                </a:cxn>
                <a:cxn ang="0">
                  <a:pos x="59" y="11"/>
                </a:cxn>
                <a:cxn ang="0">
                  <a:pos x="55" y="26"/>
                </a:cxn>
                <a:cxn ang="0">
                  <a:pos x="45" y="42"/>
                </a:cxn>
                <a:cxn ang="0">
                  <a:pos x="38" y="59"/>
                </a:cxn>
                <a:cxn ang="0">
                  <a:pos x="26" y="74"/>
                </a:cxn>
                <a:cxn ang="0">
                  <a:pos x="17" y="89"/>
                </a:cxn>
                <a:cxn ang="0">
                  <a:pos x="6" y="100"/>
                </a:cxn>
                <a:cxn ang="0">
                  <a:pos x="0" y="114"/>
                </a:cxn>
                <a:cxn ang="0">
                  <a:pos x="2" y="97"/>
                </a:cxn>
                <a:cxn ang="0">
                  <a:pos x="7" y="81"/>
                </a:cxn>
                <a:cxn ang="0">
                  <a:pos x="13" y="66"/>
                </a:cxn>
                <a:cxn ang="0">
                  <a:pos x="23" y="53"/>
                </a:cxn>
                <a:cxn ang="0">
                  <a:pos x="28" y="38"/>
                </a:cxn>
                <a:cxn ang="0">
                  <a:pos x="40" y="26"/>
                </a:cxn>
                <a:cxn ang="0">
                  <a:pos x="51" y="11"/>
                </a:cxn>
                <a:cxn ang="0">
                  <a:pos x="63" y="0"/>
                </a:cxn>
                <a:cxn ang="0">
                  <a:pos x="63" y="0"/>
                </a:cxn>
              </a:cxnLst>
              <a:rect l="0" t="0" r="r" b="b"/>
              <a:pathLst>
                <a:path w="63" h="114">
                  <a:moveTo>
                    <a:pt x="63" y="0"/>
                  </a:moveTo>
                  <a:lnTo>
                    <a:pt x="59" y="11"/>
                  </a:lnTo>
                  <a:lnTo>
                    <a:pt x="55" y="26"/>
                  </a:lnTo>
                  <a:lnTo>
                    <a:pt x="45" y="42"/>
                  </a:lnTo>
                  <a:lnTo>
                    <a:pt x="38" y="59"/>
                  </a:lnTo>
                  <a:lnTo>
                    <a:pt x="26" y="74"/>
                  </a:lnTo>
                  <a:lnTo>
                    <a:pt x="17" y="89"/>
                  </a:lnTo>
                  <a:lnTo>
                    <a:pt x="6" y="100"/>
                  </a:lnTo>
                  <a:lnTo>
                    <a:pt x="0" y="114"/>
                  </a:lnTo>
                  <a:lnTo>
                    <a:pt x="2" y="97"/>
                  </a:lnTo>
                  <a:lnTo>
                    <a:pt x="7" y="81"/>
                  </a:lnTo>
                  <a:lnTo>
                    <a:pt x="13" y="66"/>
                  </a:lnTo>
                  <a:lnTo>
                    <a:pt x="23" y="53"/>
                  </a:lnTo>
                  <a:lnTo>
                    <a:pt x="28" y="38"/>
                  </a:lnTo>
                  <a:lnTo>
                    <a:pt x="40" y="26"/>
                  </a:lnTo>
                  <a:lnTo>
                    <a:pt x="51" y="11"/>
                  </a:lnTo>
                  <a:lnTo>
                    <a:pt x="63" y="0"/>
                  </a:lnTo>
                  <a:lnTo>
                    <a:pt x="63"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31" name="Freeform 323"/>
            <p:cNvSpPr>
              <a:spLocks/>
            </p:cNvSpPr>
            <p:nvPr/>
          </p:nvSpPr>
          <p:spPr bwMode="auto">
            <a:xfrm>
              <a:off x="5061" y="1301"/>
              <a:ext cx="24" cy="54"/>
            </a:xfrm>
            <a:custGeom>
              <a:avLst/>
              <a:gdLst/>
              <a:ahLst/>
              <a:cxnLst>
                <a:cxn ang="0">
                  <a:pos x="50" y="0"/>
                </a:cxn>
                <a:cxn ang="0">
                  <a:pos x="50" y="11"/>
                </a:cxn>
                <a:cxn ang="0">
                  <a:pos x="48" y="24"/>
                </a:cxn>
                <a:cxn ang="0">
                  <a:pos x="40" y="40"/>
                </a:cxn>
                <a:cxn ang="0">
                  <a:pos x="34" y="55"/>
                </a:cxn>
                <a:cxn ang="0">
                  <a:pos x="25" y="68"/>
                </a:cxn>
                <a:cxn ang="0">
                  <a:pos x="15" y="81"/>
                </a:cxn>
                <a:cxn ang="0">
                  <a:pos x="8" y="95"/>
                </a:cxn>
                <a:cxn ang="0">
                  <a:pos x="2" y="108"/>
                </a:cxn>
                <a:cxn ang="0">
                  <a:pos x="0" y="91"/>
                </a:cxn>
                <a:cxn ang="0">
                  <a:pos x="4" y="78"/>
                </a:cxn>
                <a:cxn ang="0">
                  <a:pos x="10" y="62"/>
                </a:cxn>
                <a:cxn ang="0">
                  <a:pos x="17" y="51"/>
                </a:cxn>
                <a:cxn ang="0">
                  <a:pos x="25" y="36"/>
                </a:cxn>
                <a:cxn ang="0">
                  <a:pos x="34" y="22"/>
                </a:cxn>
                <a:cxn ang="0">
                  <a:pos x="42" y="11"/>
                </a:cxn>
                <a:cxn ang="0">
                  <a:pos x="50" y="0"/>
                </a:cxn>
                <a:cxn ang="0">
                  <a:pos x="50" y="0"/>
                </a:cxn>
              </a:cxnLst>
              <a:rect l="0" t="0" r="r" b="b"/>
              <a:pathLst>
                <a:path w="50" h="108">
                  <a:moveTo>
                    <a:pt x="50" y="0"/>
                  </a:moveTo>
                  <a:lnTo>
                    <a:pt x="50" y="11"/>
                  </a:lnTo>
                  <a:lnTo>
                    <a:pt x="48" y="24"/>
                  </a:lnTo>
                  <a:lnTo>
                    <a:pt x="40" y="40"/>
                  </a:lnTo>
                  <a:lnTo>
                    <a:pt x="34" y="55"/>
                  </a:lnTo>
                  <a:lnTo>
                    <a:pt x="25" y="68"/>
                  </a:lnTo>
                  <a:lnTo>
                    <a:pt x="15" y="81"/>
                  </a:lnTo>
                  <a:lnTo>
                    <a:pt x="8" y="95"/>
                  </a:lnTo>
                  <a:lnTo>
                    <a:pt x="2" y="108"/>
                  </a:lnTo>
                  <a:lnTo>
                    <a:pt x="0" y="91"/>
                  </a:lnTo>
                  <a:lnTo>
                    <a:pt x="4" y="78"/>
                  </a:lnTo>
                  <a:lnTo>
                    <a:pt x="10" y="62"/>
                  </a:lnTo>
                  <a:lnTo>
                    <a:pt x="17" y="51"/>
                  </a:lnTo>
                  <a:lnTo>
                    <a:pt x="25" y="36"/>
                  </a:lnTo>
                  <a:lnTo>
                    <a:pt x="34" y="22"/>
                  </a:lnTo>
                  <a:lnTo>
                    <a:pt x="42" y="11"/>
                  </a:lnTo>
                  <a:lnTo>
                    <a:pt x="50" y="0"/>
                  </a:lnTo>
                  <a:lnTo>
                    <a:pt x="50"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32" name="Freeform 324"/>
            <p:cNvSpPr>
              <a:spLocks/>
            </p:cNvSpPr>
            <p:nvPr/>
          </p:nvSpPr>
          <p:spPr bwMode="auto">
            <a:xfrm>
              <a:off x="4612" y="1419"/>
              <a:ext cx="250" cy="224"/>
            </a:xfrm>
            <a:custGeom>
              <a:avLst/>
              <a:gdLst/>
              <a:ahLst/>
              <a:cxnLst>
                <a:cxn ang="0">
                  <a:pos x="165" y="0"/>
                </a:cxn>
                <a:cxn ang="0">
                  <a:pos x="247" y="10"/>
                </a:cxn>
                <a:cxn ang="0">
                  <a:pos x="329" y="48"/>
                </a:cxn>
                <a:cxn ang="0">
                  <a:pos x="403" y="103"/>
                </a:cxn>
                <a:cxn ang="0">
                  <a:pos x="460" y="173"/>
                </a:cxn>
                <a:cxn ang="0">
                  <a:pos x="492" y="253"/>
                </a:cxn>
                <a:cxn ang="0">
                  <a:pos x="496" y="331"/>
                </a:cxn>
                <a:cxn ang="0">
                  <a:pos x="464" y="407"/>
                </a:cxn>
                <a:cxn ang="0">
                  <a:pos x="414" y="445"/>
                </a:cxn>
                <a:cxn ang="0">
                  <a:pos x="384" y="449"/>
                </a:cxn>
                <a:cxn ang="0">
                  <a:pos x="353" y="447"/>
                </a:cxn>
                <a:cxn ang="0">
                  <a:pos x="325" y="447"/>
                </a:cxn>
                <a:cxn ang="0">
                  <a:pos x="300" y="443"/>
                </a:cxn>
                <a:cxn ang="0">
                  <a:pos x="275" y="432"/>
                </a:cxn>
                <a:cxn ang="0">
                  <a:pos x="291" y="432"/>
                </a:cxn>
                <a:cxn ang="0">
                  <a:pos x="336" y="434"/>
                </a:cxn>
                <a:cxn ang="0">
                  <a:pos x="382" y="424"/>
                </a:cxn>
                <a:cxn ang="0">
                  <a:pos x="422" y="405"/>
                </a:cxn>
                <a:cxn ang="0">
                  <a:pos x="454" y="379"/>
                </a:cxn>
                <a:cxn ang="0">
                  <a:pos x="473" y="344"/>
                </a:cxn>
                <a:cxn ang="0">
                  <a:pos x="481" y="303"/>
                </a:cxn>
                <a:cxn ang="0">
                  <a:pos x="469" y="255"/>
                </a:cxn>
                <a:cxn ang="0">
                  <a:pos x="441" y="194"/>
                </a:cxn>
                <a:cxn ang="0">
                  <a:pos x="391" y="133"/>
                </a:cxn>
                <a:cxn ang="0">
                  <a:pos x="325" y="88"/>
                </a:cxn>
                <a:cxn ang="0">
                  <a:pos x="249" y="57"/>
                </a:cxn>
                <a:cxn ang="0">
                  <a:pos x="171" y="48"/>
                </a:cxn>
                <a:cxn ang="0">
                  <a:pos x="102" y="59"/>
                </a:cxn>
                <a:cxn ang="0">
                  <a:pos x="53" y="99"/>
                </a:cxn>
                <a:cxn ang="0">
                  <a:pos x="26" y="168"/>
                </a:cxn>
                <a:cxn ang="0">
                  <a:pos x="28" y="225"/>
                </a:cxn>
                <a:cxn ang="0">
                  <a:pos x="30" y="246"/>
                </a:cxn>
                <a:cxn ang="0">
                  <a:pos x="40" y="276"/>
                </a:cxn>
                <a:cxn ang="0">
                  <a:pos x="62" y="314"/>
                </a:cxn>
                <a:cxn ang="0">
                  <a:pos x="95" y="348"/>
                </a:cxn>
                <a:cxn ang="0">
                  <a:pos x="104" y="367"/>
                </a:cxn>
                <a:cxn ang="0">
                  <a:pos x="70" y="354"/>
                </a:cxn>
                <a:cxn ang="0">
                  <a:pos x="32" y="314"/>
                </a:cxn>
                <a:cxn ang="0">
                  <a:pos x="9" y="263"/>
                </a:cxn>
                <a:cxn ang="0">
                  <a:pos x="0" y="208"/>
                </a:cxn>
                <a:cxn ang="0">
                  <a:pos x="3" y="151"/>
                </a:cxn>
                <a:cxn ang="0">
                  <a:pos x="21" y="95"/>
                </a:cxn>
                <a:cxn ang="0">
                  <a:pos x="51" y="50"/>
                </a:cxn>
                <a:cxn ang="0">
                  <a:pos x="97" y="17"/>
                </a:cxn>
                <a:cxn ang="0">
                  <a:pos x="127" y="8"/>
                </a:cxn>
              </a:cxnLst>
              <a:rect l="0" t="0" r="r" b="b"/>
              <a:pathLst>
                <a:path w="500" h="449">
                  <a:moveTo>
                    <a:pt x="127" y="8"/>
                  </a:moveTo>
                  <a:lnTo>
                    <a:pt x="165" y="0"/>
                  </a:lnTo>
                  <a:lnTo>
                    <a:pt x="207" y="2"/>
                  </a:lnTo>
                  <a:lnTo>
                    <a:pt x="247" y="10"/>
                  </a:lnTo>
                  <a:lnTo>
                    <a:pt x="291" y="27"/>
                  </a:lnTo>
                  <a:lnTo>
                    <a:pt x="329" y="48"/>
                  </a:lnTo>
                  <a:lnTo>
                    <a:pt x="368" y="74"/>
                  </a:lnTo>
                  <a:lnTo>
                    <a:pt x="403" y="103"/>
                  </a:lnTo>
                  <a:lnTo>
                    <a:pt x="435" y="139"/>
                  </a:lnTo>
                  <a:lnTo>
                    <a:pt x="460" y="173"/>
                  </a:lnTo>
                  <a:lnTo>
                    <a:pt x="481" y="213"/>
                  </a:lnTo>
                  <a:lnTo>
                    <a:pt x="492" y="253"/>
                  </a:lnTo>
                  <a:lnTo>
                    <a:pt x="500" y="293"/>
                  </a:lnTo>
                  <a:lnTo>
                    <a:pt x="496" y="331"/>
                  </a:lnTo>
                  <a:lnTo>
                    <a:pt x="484" y="371"/>
                  </a:lnTo>
                  <a:lnTo>
                    <a:pt x="464" y="407"/>
                  </a:lnTo>
                  <a:lnTo>
                    <a:pt x="431" y="443"/>
                  </a:lnTo>
                  <a:lnTo>
                    <a:pt x="414" y="445"/>
                  </a:lnTo>
                  <a:lnTo>
                    <a:pt x="399" y="449"/>
                  </a:lnTo>
                  <a:lnTo>
                    <a:pt x="384" y="449"/>
                  </a:lnTo>
                  <a:lnTo>
                    <a:pt x="370" y="449"/>
                  </a:lnTo>
                  <a:lnTo>
                    <a:pt x="353" y="447"/>
                  </a:lnTo>
                  <a:lnTo>
                    <a:pt x="340" y="447"/>
                  </a:lnTo>
                  <a:lnTo>
                    <a:pt x="325" y="447"/>
                  </a:lnTo>
                  <a:lnTo>
                    <a:pt x="311" y="449"/>
                  </a:lnTo>
                  <a:lnTo>
                    <a:pt x="300" y="443"/>
                  </a:lnTo>
                  <a:lnTo>
                    <a:pt x="289" y="438"/>
                  </a:lnTo>
                  <a:lnTo>
                    <a:pt x="275" y="432"/>
                  </a:lnTo>
                  <a:lnTo>
                    <a:pt x="268" y="428"/>
                  </a:lnTo>
                  <a:lnTo>
                    <a:pt x="291" y="432"/>
                  </a:lnTo>
                  <a:lnTo>
                    <a:pt x="313" y="434"/>
                  </a:lnTo>
                  <a:lnTo>
                    <a:pt x="336" y="434"/>
                  </a:lnTo>
                  <a:lnTo>
                    <a:pt x="361" y="432"/>
                  </a:lnTo>
                  <a:lnTo>
                    <a:pt x="382" y="424"/>
                  </a:lnTo>
                  <a:lnTo>
                    <a:pt x="403" y="417"/>
                  </a:lnTo>
                  <a:lnTo>
                    <a:pt x="422" y="405"/>
                  </a:lnTo>
                  <a:lnTo>
                    <a:pt x="441" y="396"/>
                  </a:lnTo>
                  <a:lnTo>
                    <a:pt x="454" y="379"/>
                  </a:lnTo>
                  <a:lnTo>
                    <a:pt x="465" y="363"/>
                  </a:lnTo>
                  <a:lnTo>
                    <a:pt x="473" y="344"/>
                  </a:lnTo>
                  <a:lnTo>
                    <a:pt x="481" y="325"/>
                  </a:lnTo>
                  <a:lnTo>
                    <a:pt x="481" y="303"/>
                  </a:lnTo>
                  <a:lnTo>
                    <a:pt x="477" y="280"/>
                  </a:lnTo>
                  <a:lnTo>
                    <a:pt x="469" y="255"/>
                  </a:lnTo>
                  <a:lnTo>
                    <a:pt x="458" y="230"/>
                  </a:lnTo>
                  <a:lnTo>
                    <a:pt x="441" y="194"/>
                  </a:lnTo>
                  <a:lnTo>
                    <a:pt x="420" y="164"/>
                  </a:lnTo>
                  <a:lnTo>
                    <a:pt x="391" y="133"/>
                  </a:lnTo>
                  <a:lnTo>
                    <a:pt x="361" y="111"/>
                  </a:lnTo>
                  <a:lnTo>
                    <a:pt x="325" y="88"/>
                  </a:lnTo>
                  <a:lnTo>
                    <a:pt x="287" y="71"/>
                  </a:lnTo>
                  <a:lnTo>
                    <a:pt x="249" y="57"/>
                  </a:lnTo>
                  <a:lnTo>
                    <a:pt x="211" y="52"/>
                  </a:lnTo>
                  <a:lnTo>
                    <a:pt x="171" y="48"/>
                  </a:lnTo>
                  <a:lnTo>
                    <a:pt x="137" y="52"/>
                  </a:lnTo>
                  <a:lnTo>
                    <a:pt x="102" y="59"/>
                  </a:lnTo>
                  <a:lnTo>
                    <a:pt x="76" y="76"/>
                  </a:lnTo>
                  <a:lnTo>
                    <a:pt x="53" y="99"/>
                  </a:lnTo>
                  <a:lnTo>
                    <a:pt x="36" y="130"/>
                  </a:lnTo>
                  <a:lnTo>
                    <a:pt x="26" y="168"/>
                  </a:lnTo>
                  <a:lnTo>
                    <a:pt x="28" y="215"/>
                  </a:lnTo>
                  <a:lnTo>
                    <a:pt x="28" y="225"/>
                  </a:lnTo>
                  <a:lnTo>
                    <a:pt x="28" y="236"/>
                  </a:lnTo>
                  <a:lnTo>
                    <a:pt x="30" y="246"/>
                  </a:lnTo>
                  <a:lnTo>
                    <a:pt x="34" y="257"/>
                  </a:lnTo>
                  <a:lnTo>
                    <a:pt x="40" y="276"/>
                  </a:lnTo>
                  <a:lnTo>
                    <a:pt x="51" y="297"/>
                  </a:lnTo>
                  <a:lnTo>
                    <a:pt x="62" y="314"/>
                  </a:lnTo>
                  <a:lnTo>
                    <a:pt x="79" y="331"/>
                  </a:lnTo>
                  <a:lnTo>
                    <a:pt x="95" y="348"/>
                  </a:lnTo>
                  <a:lnTo>
                    <a:pt x="116" y="365"/>
                  </a:lnTo>
                  <a:lnTo>
                    <a:pt x="104" y="367"/>
                  </a:lnTo>
                  <a:lnTo>
                    <a:pt x="95" y="371"/>
                  </a:lnTo>
                  <a:lnTo>
                    <a:pt x="70" y="354"/>
                  </a:lnTo>
                  <a:lnTo>
                    <a:pt x="49" y="337"/>
                  </a:lnTo>
                  <a:lnTo>
                    <a:pt x="32" y="314"/>
                  </a:lnTo>
                  <a:lnTo>
                    <a:pt x="21" y="291"/>
                  </a:lnTo>
                  <a:lnTo>
                    <a:pt x="9" y="263"/>
                  </a:lnTo>
                  <a:lnTo>
                    <a:pt x="3" y="236"/>
                  </a:lnTo>
                  <a:lnTo>
                    <a:pt x="0" y="208"/>
                  </a:lnTo>
                  <a:lnTo>
                    <a:pt x="2" y="181"/>
                  </a:lnTo>
                  <a:lnTo>
                    <a:pt x="3" y="151"/>
                  </a:lnTo>
                  <a:lnTo>
                    <a:pt x="11" y="122"/>
                  </a:lnTo>
                  <a:lnTo>
                    <a:pt x="21" y="95"/>
                  </a:lnTo>
                  <a:lnTo>
                    <a:pt x="36" y="73"/>
                  </a:lnTo>
                  <a:lnTo>
                    <a:pt x="51" y="50"/>
                  </a:lnTo>
                  <a:lnTo>
                    <a:pt x="74" y="33"/>
                  </a:lnTo>
                  <a:lnTo>
                    <a:pt x="97" y="17"/>
                  </a:lnTo>
                  <a:lnTo>
                    <a:pt x="127" y="8"/>
                  </a:lnTo>
                  <a:lnTo>
                    <a:pt x="127" y="8"/>
                  </a:lnTo>
                  <a:close/>
                </a:path>
              </a:pathLst>
            </a:custGeom>
            <a:solidFill>
              <a:srgbClr val="297DB8"/>
            </a:solidFill>
            <a:ln w="9525">
              <a:noFill/>
              <a:round/>
              <a:headEnd/>
              <a:tailEnd/>
            </a:ln>
          </p:spPr>
          <p:txBody>
            <a:bodyPr>
              <a:prstTxWarp prst="textNoShape">
                <a:avLst/>
              </a:prstTxWarp>
            </a:bodyPr>
            <a:lstStyle/>
            <a:p>
              <a:endParaRPr lang="es-MX"/>
            </a:p>
          </p:txBody>
        </p:sp>
        <p:sp>
          <p:nvSpPr>
            <p:cNvPr id="324933" name="Freeform 325"/>
            <p:cNvSpPr>
              <a:spLocks/>
            </p:cNvSpPr>
            <p:nvPr/>
          </p:nvSpPr>
          <p:spPr bwMode="auto">
            <a:xfrm>
              <a:off x="5235" y="1198"/>
              <a:ext cx="25" cy="111"/>
            </a:xfrm>
            <a:custGeom>
              <a:avLst/>
              <a:gdLst/>
              <a:ahLst/>
              <a:cxnLst>
                <a:cxn ang="0">
                  <a:pos x="21" y="0"/>
                </a:cxn>
                <a:cxn ang="0">
                  <a:pos x="32" y="12"/>
                </a:cxn>
                <a:cxn ang="0">
                  <a:pos x="42" y="31"/>
                </a:cxn>
                <a:cxn ang="0">
                  <a:pos x="44" y="42"/>
                </a:cxn>
                <a:cxn ang="0">
                  <a:pos x="47" y="54"/>
                </a:cxn>
                <a:cxn ang="0">
                  <a:pos x="47" y="67"/>
                </a:cxn>
                <a:cxn ang="0">
                  <a:pos x="49" y="84"/>
                </a:cxn>
                <a:cxn ang="0">
                  <a:pos x="47" y="97"/>
                </a:cxn>
                <a:cxn ang="0">
                  <a:pos x="47" y="114"/>
                </a:cxn>
                <a:cxn ang="0">
                  <a:pos x="46" y="132"/>
                </a:cxn>
                <a:cxn ang="0">
                  <a:pos x="44" y="149"/>
                </a:cxn>
                <a:cxn ang="0">
                  <a:pos x="40" y="166"/>
                </a:cxn>
                <a:cxn ang="0">
                  <a:pos x="36" y="185"/>
                </a:cxn>
                <a:cxn ang="0">
                  <a:pos x="30" y="204"/>
                </a:cxn>
                <a:cxn ang="0">
                  <a:pos x="27" y="223"/>
                </a:cxn>
                <a:cxn ang="0">
                  <a:pos x="23" y="208"/>
                </a:cxn>
                <a:cxn ang="0">
                  <a:pos x="19" y="194"/>
                </a:cxn>
                <a:cxn ang="0">
                  <a:pos x="15" y="181"/>
                </a:cxn>
                <a:cxn ang="0">
                  <a:pos x="13" y="168"/>
                </a:cxn>
                <a:cxn ang="0">
                  <a:pos x="9" y="152"/>
                </a:cxn>
                <a:cxn ang="0">
                  <a:pos x="8" y="137"/>
                </a:cxn>
                <a:cxn ang="0">
                  <a:pos x="4" y="122"/>
                </a:cxn>
                <a:cxn ang="0">
                  <a:pos x="4" y="109"/>
                </a:cxn>
                <a:cxn ang="0">
                  <a:pos x="0" y="92"/>
                </a:cxn>
                <a:cxn ang="0">
                  <a:pos x="0" y="78"/>
                </a:cxn>
                <a:cxn ang="0">
                  <a:pos x="0" y="63"/>
                </a:cxn>
                <a:cxn ang="0">
                  <a:pos x="2" y="50"/>
                </a:cxn>
                <a:cxn ang="0">
                  <a:pos x="2" y="35"/>
                </a:cxn>
                <a:cxn ang="0">
                  <a:pos x="8" y="21"/>
                </a:cxn>
                <a:cxn ang="0">
                  <a:pos x="11" y="10"/>
                </a:cxn>
                <a:cxn ang="0">
                  <a:pos x="21" y="0"/>
                </a:cxn>
                <a:cxn ang="0">
                  <a:pos x="21" y="0"/>
                </a:cxn>
              </a:cxnLst>
              <a:rect l="0" t="0" r="r" b="b"/>
              <a:pathLst>
                <a:path w="49" h="223">
                  <a:moveTo>
                    <a:pt x="21" y="0"/>
                  </a:moveTo>
                  <a:lnTo>
                    <a:pt x="32" y="12"/>
                  </a:lnTo>
                  <a:lnTo>
                    <a:pt x="42" y="31"/>
                  </a:lnTo>
                  <a:lnTo>
                    <a:pt x="44" y="42"/>
                  </a:lnTo>
                  <a:lnTo>
                    <a:pt x="47" y="54"/>
                  </a:lnTo>
                  <a:lnTo>
                    <a:pt x="47" y="67"/>
                  </a:lnTo>
                  <a:lnTo>
                    <a:pt x="49" y="84"/>
                  </a:lnTo>
                  <a:lnTo>
                    <a:pt x="47" y="97"/>
                  </a:lnTo>
                  <a:lnTo>
                    <a:pt x="47" y="114"/>
                  </a:lnTo>
                  <a:lnTo>
                    <a:pt x="46" y="132"/>
                  </a:lnTo>
                  <a:lnTo>
                    <a:pt x="44" y="149"/>
                  </a:lnTo>
                  <a:lnTo>
                    <a:pt x="40" y="166"/>
                  </a:lnTo>
                  <a:lnTo>
                    <a:pt x="36" y="185"/>
                  </a:lnTo>
                  <a:lnTo>
                    <a:pt x="30" y="204"/>
                  </a:lnTo>
                  <a:lnTo>
                    <a:pt x="27" y="223"/>
                  </a:lnTo>
                  <a:lnTo>
                    <a:pt x="23" y="208"/>
                  </a:lnTo>
                  <a:lnTo>
                    <a:pt x="19" y="194"/>
                  </a:lnTo>
                  <a:lnTo>
                    <a:pt x="15" y="181"/>
                  </a:lnTo>
                  <a:lnTo>
                    <a:pt x="13" y="168"/>
                  </a:lnTo>
                  <a:lnTo>
                    <a:pt x="9" y="152"/>
                  </a:lnTo>
                  <a:lnTo>
                    <a:pt x="8" y="137"/>
                  </a:lnTo>
                  <a:lnTo>
                    <a:pt x="4" y="122"/>
                  </a:lnTo>
                  <a:lnTo>
                    <a:pt x="4" y="109"/>
                  </a:lnTo>
                  <a:lnTo>
                    <a:pt x="0" y="92"/>
                  </a:lnTo>
                  <a:lnTo>
                    <a:pt x="0" y="78"/>
                  </a:lnTo>
                  <a:lnTo>
                    <a:pt x="0" y="63"/>
                  </a:lnTo>
                  <a:lnTo>
                    <a:pt x="2" y="50"/>
                  </a:lnTo>
                  <a:lnTo>
                    <a:pt x="2" y="35"/>
                  </a:lnTo>
                  <a:lnTo>
                    <a:pt x="8" y="21"/>
                  </a:lnTo>
                  <a:lnTo>
                    <a:pt x="11" y="10"/>
                  </a:lnTo>
                  <a:lnTo>
                    <a:pt x="21" y="0"/>
                  </a:lnTo>
                  <a:lnTo>
                    <a:pt x="2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34" name="Freeform 326"/>
            <p:cNvSpPr>
              <a:spLocks/>
            </p:cNvSpPr>
            <p:nvPr/>
          </p:nvSpPr>
          <p:spPr bwMode="auto">
            <a:xfrm>
              <a:off x="3783" y="1145"/>
              <a:ext cx="74" cy="70"/>
            </a:xfrm>
            <a:custGeom>
              <a:avLst/>
              <a:gdLst/>
              <a:ahLst/>
              <a:cxnLst>
                <a:cxn ang="0">
                  <a:pos x="0" y="4"/>
                </a:cxn>
                <a:cxn ang="0">
                  <a:pos x="15" y="0"/>
                </a:cxn>
                <a:cxn ang="0">
                  <a:pos x="32" y="2"/>
                </a:cxn>
                <a:cxn ang="0">
                  <a:pos x="49" y="2"/>
                </a:cxn>
                <a:cxn ang="0">
                  <a:pos x="66" y="8"/>
                </a:cxn>
                <a:cxn ang="0">
                  <a:pos x="81" y="11"/>
                </a:cxn>
                <a:cxn ang="0">
                  <a:pos x="97" y="19"/>
                </a:cxn>
                <a:cxn ang="0">
                  <a:pos x="110" y="27"/>
                </a:cxn>
                <a:cxn ang="0">
                  <a:pos x="123" y="38"/>
                </a:cxn>
                <a:cxn ang="0">
                  <a:pos x="133" y="47"/>
                </a:cxn>
                <a:cxn ang="0">
                  <a:pos x="140" y="59"/>
                </a:cxn>
                <a:cxn ang="0">
                  <a:pos x="144" y="72"/>
                </a:cxn>
                <a:cxn ang="0">
                  <a:pos x="148" y="85"/>
                </a:cxn>
                <a:cxn ang="0">
                  <a:pos x="144" y="97"/>
                </a:cxn>
                <a:cxn ang="0">
                  <a:pos x="140" y="112"/>
                </a:cxn>
                <a:cxn ang="0">
                  <a:pos x="129" y="125"/>
                </a:cxn>
                <a:cxn ang="0">
                  <a:pos x="118" y="141"/>
                </a:cxn>
                <a:cxn ang="0">
                  <a:pos x="106" y="141"/>
                </a:cxn>
                <a:cxn ang="0">
                  <a:pos x="97" y="141"/>
                </a:cxn>
                <a:cxn ang="0">
                  <a:pos x="85" y="141"/>
                </a:cxn>
                <a:cxn ang="0">
                  <a:pos x="76" y="141"/>
                </a:cxn>
                <a:cxn ang="0">
                  <a:pos x="64" y="141"/>
                </a:cxn>
                <a:cxn ang="0">
                  <a:pos x="53" y="141"/>
                </a:cxn>
                <a:cxn ang="0">
                  <a:pos x="41" y="141"/>
                </a:cxn>
                <a:cxn ang="0">
                  <a:pos x="36" y="141"/>
                </a:cxn>
                <a:cxn ang="0">
                  <a:pos x="47" y="131"/>
                </a:cxn>
                <a:cxn ang="0">
                  <a:pos x="59" y="123"/>
                </a:cxn>
                <a:cxn ang="0">
                  <a:pos x="66" y="116"/>
                </a:cxn>
                <a:cxn ang="0">
                  <a:pos x="76" y="108"/>
                </a:cxn>
                <a:cxn ang="0">
                  <a:pos x="85" y="89"/>
                </a:cxn>
                <a:cxn ang="0">
                  <a:pos x="89" y="72"/>
                </a:cxn>
                <a:cxn ang="0">
                  <a:pos x="85" y="61"/>
                </a:cxn>
                <a:cxn ang="0">
                  <a:pos x="81" y="53"/>
                </a:cxn>
                <a:cxn ang="0">
                  <a:pos x="74" y="42"/>
                </a:cxn>
                <a:cxn ang="0">
                  <a:pos x="64" y="34"/>
                </a:cxn>
                <a:cxn ang="0">
                  <a:pos x="51" y="25"/>
                </a:cxn>
                <a:cxn ang="0">
                  <a:pos x="36" y="17"/>
                </a:cxn>
                <a:cxn ang="0">
                  <a:pos x="19" y="9"/>
                </a:cxn>
                <a:cxn ang="0">
                  <a:pos x="0" y="4"/>
                </a:cxn>
                <a:cxn ang="0">
                  <a:pos x="0" y="4"/>
                </a:cxn>
              </a:cxnLst>
              <a:rect l="0" t="0" r="r" b="b"/>
              <a:pathLst>
                <a:path w="148" h="141">
                  <a:moveTo>
                    <a:pt x="0" y="4"/>
                  </a:moveTo>
                  <a:lnTo>
                    <a:pt x="15" y="0"/>
                  </a:lnTo>
                  <a:lnTo>
                    <a:pt x="32" y="2"/>
                  </a:lnTo>
                  <a:lnTo>
                    <a:pt x="49" y="2"/>
                  </a:lnTo>
                  <a:lnTo>
                    <a:pt x="66" y="8"/>
                  </a:lnTo>
                  <a:lnTo>
                    <a:pt x="81" y="11"/>
                  </a:lnTo>
                  <a:lnTo>
                    <a:pt x="97" y="19"/>
                  </a:lnTo>
                  <a:lnTo>
                    <a:pt x="110" y="27"/>
                  </a:lnTo>
                  <a:lnTo>
                    <a:pt x="123" y="38"/>
                  </a:lnTo>
                  <a:lnTo>
                    <a:pt x="133" y="47"/>
                  </a:lnTo>
                  <a:lnTo>
                    <a:pt x="140" y="59"/>
                  </a:lnTo>
                  <a:lnTo>
                    <a:pt x="144" y="72"/>
                  </a:lnTo>
                  <a:lnTo>
                    <a:pt x="148" y="85"/>
                  </a:lnTo>
                  <a:lnTo>
                    <a:pt x="144" y="97"/>
                  </a:lnTo>
                  <a:lnTo>
                    <a:pt x="140" y="112"/>
                  </a:lnTo>
                  <a:lnTo>
                    <a:pt x="129" y="125"/>
                  </a:lnTo>
                  <a:lnTo>
                    <a:pt x="118" y="141"/>
                  </a:lnTo>
                  <a:lnTo>
                    <a:pt x="106" y="141"/>
                  </a:lnTo>
                  <a:lnTo>
                    <a:pt x="97" y="141"/>
                  </a:lnTo>
                  <a:lnTo>
                    <a:pt x="85" y="141"/>
                  </a:lnTo>
                  <a:lnTo>
                    <a:pt x="76" y="141"/>
                  </a:lnTo>
                  <a:lnTo>
                    <a:pt x="64" y="141"/>
                  </a:lnTo>
                  <a:lnTo>
                    <a:pt x="53" y="141"/>
                  </a:lnTo>
                  <a:lnTo>
                    <a:pt x="41" y="141"/>
                  </a:lnTo>
                  <a:lnTo>
                    <a:pt x="36" y="141"/>
                  </a:lnTo>
                  <a:lnTo>
                    <a:pt x="47" y="131"/>
                  </a:lnTo>
                  <a:lnTo>
                    <a:pt x="59" y="123"/>
                  </a:lnTo>
                  <a:lnTo>
                    <a:pt x="66" y="116"/>
                  </a:lnTo>
                  <a:lnTo>
                    <a:pt x="76" y="108"/>
                  </a:lnTo>
                  <a:lnTo>
                    <a:pt x="85" y="89"/>
                  </a:lnTo>
                  <a:lnTo>
                    <a:pt x="89" y="72"/>
                  </a:lnTo>
                  <a:lnTo>
                    <a:pt x="85" y="61"/>
                  </a:lnTo>
                  <a:lnTo>
                    <a:pt x="81" y="53"/>
                  </a:lnTo>
                  <a:lnTo>
                    <a:pt x="74" y="42"/>
                  </a:lnTo>
                  <a:lnTo>
                    <a:pt x="64" y="34"/>
                  </a:lnTo>
                  <a:lnTo>
                    <a:pt x="51" y="25"/>
                  </a:lnTo>
                  <a:lnTo>
                    <a:pt x="36" y="17"/>
                  </a:lnTo>
                  <a:lnTo>
                    <a:pt x="19" y="9"/>
                  </a:lnTo>
                  <a:lnTo>
                    <a:pt x="0" y="4"/>
                  </a:lnTo>
                  <a:lnTo>
                    <a:pt x="0" y="4"/>
                  </a:lnTo>
                  <a:close/>
                </a:path>
              </a:pathLst>
            </a:custGeom>
            <a:solidFill>
              <a:srgbClr val="297DB8"/>
            </a:solidFill>
            <a:ln w="9525">
              <a:noFill/>
              <a:round/>
              <a:headEnd/>
              <a:tailEnd/>
            </a:ln>
          </p:spPr>
          <p:txBody>
            <a:bodyPr>
              <a:prstTxWarp prst="textNoShape">
                <a:avLst/>
              </a:prstTxWarp>
            </a:bodyPr>
            <a:lstStyle/>
            <a:p>
              <a:endParaRPr lang="es-MX"/>
            </a:p>
          </p:txBody>
        </p:sp>
        <p:sp>
          <p:nvSpPr>
            <p:cNvPr id="324935" name="Freeform 327"/>
            <p:cNvSpPr>
              <a:spLocks/>
            </p:cNvSpPr>
            <p:nvPr/>
          </p:nvSpPr>
          <p:spPr bwMode="auto">
            <a:xfrm>
              <a:off x="4177" y="1211"/>
              <a:ext cx="64" cy="274"/>
            </a:xfrm>
            <a:custGeom>
              <a:avLst/>
              <a:gdLst/>
              <a:ahLst/>
              <a:cxnLst>
                <a:cxn ang="0">
                  <a:pos x="0" y="88"/>
                </a:cxn>
                <a:cxn ang="0">
                  <a:pos x="2" y="89"/>
                </a:cxn>
                <a:cxn ang="0">
                  <a:pos x="9" y="99"/>
                </a:cxn>
                <a:cxn ang="0">
                  <a:pos x="13" y="105"/>
                </a:cxn>
                <a:cxn ang="0">
                  <a:pos x="19" y="116"/>
                </a:cxn>
                <a:cxn ang="0">
                  <a:pos x="24" y="126"/>
                </a:cxn>
                <a:cxn ang="0">
                  <a:pos x="32" y="141"/>
                </a:cxn>
                <a:cxn ang="0">
                  <a:pos x="38" y="154"/>
                </a:cxn>
                <a:cxn ang="0">
                  <a:pos x="43" y="171"/>
                </a:cxn>
                <a:cxn ang="0">
                  <a:pos x="49" y="190"/>
                </a:cxn>
                <a:cxn ang="0">
                  <a:pos x="57" y="213"/>
                </a:cxn>
                <a:cxn ang="0">
                  <a:pos x="61" y="236"/>
                </a:cxn>
                <a:cxn ang="0">
                  <a:pos x="66" y="262"/>
                </a:cxn>
                <a:cxn ang="0">
                  <a:pos x="70" y="291"/>
                </a:cxn>
                <a:cxn ang="0">
                  <a:pos x="76" y="325"/>
                </a:cxn>
                <a:cxn ang="0">
                  <a:pos x="76" y="354"/>
                </a:cxn>
                <a:cxn ang="0">
                  <a:pos x="76" y="382"/>
                </a:cxn>
                <a:cxn ang="0">
                  <a:pos x="74" y="407"/>
                </a:cxn>
                <a:cxn ang="0">
                  <a:pos x="72" y="432"/>
                </a:cxn>
                <a:cxn ang="0">
                  <a:pos x="66" y="451"/>
                </a:cxn>
                <a:cxn ang="0">
                  <a:pos x="61" y="470"/>
                </a:cxn>
                <a:cxn ang="0">
                  <a:pos x="55" y="485"/>
                </a:cxn>
                <a:cxn ang="0">
                  <a:pos x="51" y="500"/>
                </a:cxn>
                <a:cxn ang="0">
                  <a:pos x="43" y="509"/>
                </a:cxn>
                <a:cxn ang="0">
                  <a:pos x="36" y="521"/>
                </a:cxn>
                <a:cxn ang="0">
                  <a:pos x="30" y="530"/>
                </a:cxn>
                <a:cxn ang="0">
                  <a:pos x="26" y="538"/>
                </a:cxn>
                <a:cxn ang="0">
                  <a:pos x="17" y="546"/>
                </a:cxn>
                <a:cxn ang="0">
                  <a:pos x="15" y="549"/>
                </a:cxn>
                <a:cxn ang="0">
                  <a:pos x="123" y="481"/>
                </a:cxn>
                <a:cxn ang="0">
                  <a:pos x="123" y="477"/>
                </a:cxn>
                <a:cxn ang="0">
                  <a:pos x="123" y="473"/>
                </a:cxn>
                <a:cxn ang="0">
                  <a:pos x="123" y="466"/>
                </a:cxn>
                <a:cxn ang="0">
                  <a:pos x="123" y="456"/>
                </a:cxn>
                <a:cxn ang="0">
                  <a:pos x="123" y="443"/>
                </a:cxn>
                <a:cxn ang="0">
                  <a:pos x="123" y="428"/>
                </a:cxn>
                <a:cxn ang="0">
                  <a:pos x="123" y="411"/>
                </a:cxn>
                <a:cxn ang="0">
                  <a:pos x="125" y="395"/>
                </a:cxn>
                <a:cxn ang="0">
                  <a:pos x="125" y="375"/>
                </a:cxn>
                <a:cxn ang="0">
                  <a:pos x="125" y="356"/>
                </a:cxn>
                <a:cxn ang="0">
                  <a:pos x="125" y="335"/>
                </a:cxn>
                <a:cxn ang="0">
                  <a:pos x="125" y="316"/>
                </a:cxn>
                <a:cxn ang="0">
                  <a:pos x="125" y="293"/>
                </a:cxn>
                <a:cxn ang="0">
                  <a:pos x="125" y="272"/>
                </a:cxn>
                <a:cxn ang="0">
                  <a:pos x="125" y="251"/>
                </a:cxn>
                <a:cxn ang="0">
                  <a:pos x="127" y="232"/>
                </a:cxn>
                <a:cxn ang="0">
                  <a:pos x="125" y="209"/>
                </a:cxn>
                <a:cxn ang="0">
                  <a:pos x="123" y="188"/>
                </a:cxn>
                <a:cxn ang="0">
                  <a:pos x="119" y="167"/>
                </a:cxn>
                <a:cxn ang="0">
                  <a:pos x="118" y="148"/>
                </a:cxn>
                <a:cxn ang="0">
                  <a:pos x="114" y="127"/>
                </a:cxn>
                <a:cxn ang="0">
                  <a:pos x="110" y="108"/>
                </a:cxn>
                <a:cxn ang="0">
                  <a:pos x="106" y="91"/>
                </a:cxn>
                <a:cxn ang="0">
                  <a:pos x="102" y="74"/>
                </a:cxn>
                <a:cxn ang="0">
                  <a:pos x="97" y="57"/>
                </a:cxn>
                <a:cxn ang="0">
                  <a:pos x="93" y="42"/>
                </a:cxn>
                <a:cxn ang="0">
                  <a:pos x="89" y="29"/>
                </a:cxn>
                <a:cxn ang="0">
                  <a:pos x="85" y="19"/>
                </a:cxn>
                <a:cxn ang="0">
                  <a:pos x="80" y="4"/>
                </a:cxn>
                <a:cxn ang="0">
                  <a:pos x="80" y="0"/>
                </a:cxn>
                <a:cxn ang="0">
                  <a:pos x="0" y="88"/>
                </a:cxn>
                <a:cxn ang="0">
                  <a:pos x="0" y="88"/>
                </a:cxn>
              </a:cxnLst>
              <a:rect l="0" t="0" r="r" b="b"/>
              <a:pathLst>
                <a:path w="127" h="549">
                  <a:moveTo>
                    <a:pt x="0" y="88"/>
                  </a:moveTo>
                  <a:lnTo>
                    <a:pt x="2" y="89"/>
                  </a:lnTo>
                  <a:lnTo>
                    <a:pt x="9" y="99"/>
                  </a:lnTo>
                  <a:lnTo>
                    <a:pt x="13" y="105"/>
                  </a:lnTo>
                  <a:lnTo>
                    <a:pt x="19" y="116"/>
                  </a:lnTo>
                  <a:lnTo>
                    <a:pt x="24" y="126"/>
                  </a:lnTo>
                  <a:lnTo>
                    <a:pt x="32" y="141"/>
                  </a:lnTo>
                  <a:lnTo>
                    <a:pt x="38" y="154"/>
                  </a:lnTo>
                  <a:lnTo>
                    <a:pt x="43" y="171"/>
                  </a:lnTo>
                  <a:lnTo>
                    <a:pt x="49" y="190"/>
                  </a:lnTo>
                  <a:lnTo>
                    <a:pt x="57" y="213"/>
                  </a:lnTo>
                  <a:lnTo>
                    <a:pt x="61" y="236"/>
                  </a:lnTo>
                  <a:lnTo>
                    <a:pt x="66" y="262"/>
                  </a:lnTo>
                  <a:lnTo>
                    <a:pt x="70" y="291"/>
                  </a:lnTo>
                  <a:lnTo>
                    <a:pt x="76" y="325"/>
                  </a:lnTo>
                  <a:lnTo>
                    <a:pt x="76" y="354"/>
                  </a:lnTo>
                  <a:lnTo>
                    <a:pt x="76" y="382"/>
                  </a:lnTo>
                  <a:lnTo>
                    <a:pt x="74" y="407"/>
                  </a:lnTo>
                  <a:lnTo>
                    <a:pt x="72" y="432"/>
                  </a:lnTo>
                  <a:lnTo>
                    <a:pt x="66" y="451"/>
                  </a:lnTo>
                  <a:lnTo>
                    <a:pt x="61" y="470"/>
                  </a:lnTo>
                  <a:lnTo>
                    <a:pt x="55" y="485"/>
                  </a:lnTo>
                  <a:lnTo>
                    <a:pt x="51" y="500"/>
                  </a:lnTo>
                  <a:lnTo>
                    <a:pt x="43" y="509"/>
                  </a:lnTo>
                  <a:lnTo>
                    <a:pt x="36" y="521"/>
                  </a:lnTo>
                  <a:lnTo>
                    <a:pt x="30" y="530"/>
                  </a:lnTo>
                  <a:lnTo>
                    <a:pt x="26" y="538"/>
                  </a:lnTo>
                  <a:lnTo>
                    <a:pt x="17" y="546"/>
                  </a:lnTo>
                  <a:lnTo>
                    <a:pt x="15" y="549"/>
                  </a:lnTo>
                  <a:lnTo>
                    <a:pt x="123" y="481"/>
                  </a:lnTo>
                  <a:lnTo>
                    <a:pt x="123" y="477"/>
                  </a:lnTo>
                  <a:lnTo>
                    <a:pt x="123" y="473"/>
                  </a:lnTo>
                  <a:lnTo>
                    <a:pt x="123" y="466"/>
                  </a:lnTo>
                  <a:lnTo>
                    <a:pt x="123" y="456"/>
                  </a:lnTo>
                  <a:lnTo>
                    <a:pt x="123" y="443"/>
                  </a:lnTo>
                  <a:lnTo>
                    <a:pt x="123" y="428"/>
                  </a:lnTo>
                  <a:lnTo>
                    <a:pt x="123" y="411"/>
                  </a:lnTo>
                  <a:lnTo>
                    <a:pt x="125" y="395"/>
                  </a:lnTo>
                  <a:lnTo>
                    <a:pt x="125" y="375"/>
                  </a:lnTo>
                  <a:lnTo>
                    <a:pt x="125" y="356"/>
                  </a:lnTo>
                  <a:lnTo>
                    <a:pt x="125" y="335"/>
                  </a:lnTo>
                  <a:lnTo>
                    <a:pt x="125" y="316"/>
                  </a:lnTo>
                  <a:lnTo>
                    <a:pt x="125" y="293"/>
                  </a:lnTo>
                  <a:lnTo>
                    <a:pt x="125" y="272"/>
                  </a:lnTo>
                  <a:lnTo>
                    <a:pt x="125" y="251"/>
                  </a:lnTo>
                  <a:lnTo>
                    <a:pt x="127" y="232"/>
                  </a:lnTo>
                  <a:lnTo>
                    <a:pt x="125" y="209"/>
                  </a:lnTo>
                  <a:lnTo>
                    <a:pt x="123" y="188"/>
                  </a:lnTo>
                  <a:lnTo>
                    <a:pt x="119" y="167"/>
                  </a:lnTo>
                  <a:lnTo>
                    <a:pt x="118" y="148"/>
                  </a:lnTo>
                  <a:lnTo>
                    <a:pt x="114" y="127"/>
                  </a:lnTo>
                  <a:lnTo>
                    <a:pt x="110" y="108"/>
                  </a:lnTo>
                  <a:lnTo>
                    <a:pt x="106" y="91"/>
                  </a:lnTo>
                  <a:lnTo>
                    <a:pt x="102" y="74"/>
                  </a:lnTo>
                  <a:lnTo>
                    <a:pt x="97" y="57"/>
                  </a:lnTo>
                  <a:lnTo>
                    <a:pt x="93" y="42"/>
                  </a:lnTo>
                  <a:lnTo>
                    <a:pt x="89" y="29"/>
                  </a:lnTo>
                  <a:lnTo>
                    <a:pt x="85" y="19"/>
                  </a:lnTo>
                  <a:lnTo>
                    <a:pt x="80" y="4"/>
                  </a:lnTo>
                  <a:lnTo>
                    <a:pt x="80" y="0"/>
                  </a:lnTo>
                  <a:lnTo>
                    <a:pt x="0" y="88"/>
                  </a:lnTo>
                  <a:lnTo>
                    <a:pt x="0" y="88"/>
                  </a:lnTo>
                  <a:close/>
                </a:path>
              </a:pathLst>
            </a:custGeom>
            <a:solidFill>
              <a:srgbClr val="297DB8"/>
            </a:solidFill>
            <a:ln w="9525">
              <a:noFill/>
              <a:round/>
              <a:headEnd/>
              <a:tailEnd/>
            </a:ln>
          </p:spPr>
          <p:txBody>
            <a:bodyPr>
              <a:prstTxWarp prst="textNoShape">
                <a:avLst/>
              </a:prstTxWarp>
            </a:bodyPr>
            <a:lstStyle/>
            <a:p>
              <a:endParaRPr lang="es-MX"/>
            </a:p>
          </p:txBody>
        </p:sp>
        <p:sp>
          <p:nvSpPr>
            <p:cNvPr id="324936" name="Freeform 328"/>
            <p:cNvSpPr>
              <a:spLocks/>
            </p:cNvSpPr>
            <p:nvPr/>
          </p:nvSpPr>
          <p:spPr bwMode="auto">
            <a:xfrm>
              <a:off x="4177" y="1157"/>
              <a:ext cx="204" cy="723"/>
            </a:xfrm>
            <a:custGeom>
              <a:avLst/>
              <a:gdLst/>
              <a:ahLst/>
              <a:cxnLst>
                <a:cxn ang="0">
                  <a:pos x="97" y="72"/>
                </a:cxn>
                <a:cxn ang="0">
                  <a:pos x="192" y="222"/>
                </a:cxn>
                <a:cxn ang="0">
                  <a:pos x="272" y="382"/>
                </a:cxn>
                <a:cxn ang="0">
                  <a:pos x="336" y="543"/>
                </a:cxn>
                <a:cxn ang="0">
                  <a:pos x="380" y="711"/>
                </a:cxn>
                <a:cxn ang="0">
                  <a:pos x="403" y="884"/>
                </a:cxn>
                <a:cxn ang="0">
                  <a:pos x="403" y="1060"/>
                </a:cxn>
                <a:cxn ang="0">
                  <a:pos x="376" y="1243"/>
                </a:cxn>
                <a:cxn ang="0">
                  <a:pos x="351" y="1344"/>
                </a:cxn>
                <a:cxn ang="0">
                  <a:pos x="342" y="1372"/>
                </a:cxn>
                <a:cxn ang="0">
                  <a:pos x="332" y="1406"/>
                </a:cxn>
                <a:cxn ang="0">
                  <a:pos x="321" y="1435"/>
                </a:cxn>
                <a:cxn ang="0">
                  <a:pos x="325" y="1376"/>
                </a:cxn>
                <a:cxn ang="0">
                  <a:pos x="340" y="1248"/>
                </a:cxn>
                <a:cxn ang="0">
                  <a:pos x="353" y="1121"/>
                </a:cxn>
                <a:cxn ang="0">
                  <a:pos x="359" y="994"/>
                </a:cxn>
                <a:cxn ang="0">
                  <a:pos x="351" y="861"/>
                </a:cxn>
                <a:cxn ang="0">
                  <a:pos x="329" y="724"/>
                </a:cxn>
                <a:cxn ang="0">
                  <a:pos x="287" y="577"/>
                </a:cxn>
                <a:cxn ang="0">
                  <a:pos x="220" y="422"/>
                </a:cxn>
                <a:cxn ang="0">
                  <a:pos x="169" y="325"/>
                </a:cxn>
                <a:cxn ang="0">
                  <a:pos x="148" y="294"/>
                </a:cxn>
                <a:cxn ang="0">
                  <a:pos x="125" y="262"/>
                </a:cxn>
                <a:cxn ang="0">
                  <a:pos x="100" y="232"/>
                </a:cxn>
                <a:cxn ang="0">
                  <a:pos x="76" y="199"/>
                </a:cxn>
                <a:cxn ang="0">
                  <a:pos x="49" y="171"/>
                </a:cxn>
                <a:cxn ang="0">
                  <a:pos x="26" y="146"/>
                </a:cxn>
                <a:cxn ang="0">
                  <a:pos x="5" y="123"/>
                </a:cxn>
                <a:cxn ang="0">
                  <a:pos x="5" y="97"/>
                </a:cxn>
                <a:cxn ang="0">
                  <a:pos x="13" y="66"/>
                </a:cxn>
                <a:cxn ang="0">
                  <a:pos x="21" y="40"/>
                </a:cxn>
                <a:cxn ang="0">
                  <a:pos x="32" y="13"/>
                </a:cxn>
                <a:cxn ang="0">
                  <a:pos x="45" y="0"/>
                </a:cxn>
              </a:cxnLst>
              <a:rect l="0" t="0" r="r" b="b"/>
              <a:pathLst>
                <a:path w="407" h="1444">
                  <a:moveTo>
                    <a:pt x="45" y="0"/>
                  </a:moveTo>
                  <a:lnTo>
                    <a:pt x="97" y="72"/>
                  </a:lnTo>
                  <a:lnTo>
                    <a:pt x="146" y="148"/>
                  </a:lnTo>
                  <a:lnTo>
                    <a:pt x="192" y="222"/>
                  </a:lnTo>
                  <a:lnTo>
                    <a:pt x="235" y="302"/>
                  </a:lnTo>
                  <a:lnTo>
                    <a:pt x="272" y="382"/>
                  </a:lnTo>
                  <a:lnTo>
                    <a:pt x="308" y="462"/>
                  </a:lnTo>
                  <a:lnTo>
                    <a:pt x="336" y="543"/>
                  </a:lnTo>
                  <a:lnTo>
                    <a:pt x="363" y="629"/>
                  </a:lnTo>
                  <a:lnTo>
                    <a:pt x="380" y="711"/>
                  </a:lnTo>
                  <a:lnTo>
                    <a:pt x="395" y="798"/>
                  </a:lnTo>
                  <a:lnTo>
                    <a:pt x="403" y="884"/>
                  </a:lnTo>
                  <a:lnTo>
                    <a:pt x="407" y="973"/>
                  </a:lnTo>
                  <a:lnTo>
                    <a:pt x="403" y="1060"/>
                  </a:lnTo>
                  <a:lnTo>
                    <a:pt x="393" y="1152"/>
                  </a:lnTo>
                  <a:lnTo>
                    <a:pt x="376" y="1243"/>
                  </a:lnTo>
                  <a:lnTo>
                    <a:pt x="355" y="1336"/>
                  </a:lnTo>
                  <a:lnTo>
                    <a:pt x="351" y="1344"/>
                  </a:lnTo>
                  <a:lnTo>
                    <a:pt x="348" y="1357"/>
                  </a:lnTo>
                  <a:lnTo>
                    <a:pt x="342" y="1372"/>
                  </a:lnTo>
                  <a:lnTo>
                    <a:pt x="338" y="1391"/>
                  </a:lnTo>
                  <a:lnTo>
                    <a:pt x="332" y="1406"/>
                  </a:lnTo>
                  <a:lnTo>
                    <a:pt x="327" y="1423"/>
                  </a:lnTo>
                  <a:lnTo>
                    <a:pt x="321" y="1435"/>
                  </a:lnTo>
                  <a:lnTo>
                    <a:pt x="317" y="1444"/>
                  </a:lnTo>
                  <a:lnTo>
                    <a:pt x="325" y="1376"/>
                  </a:lnTo>
                  <a:lnTo>
                    <a:pt x="332" y="1313"/>
                  </a:lnTo>
                  <a:lnTo>
                    <a:pt x="340" y="1248"/>
                  </a:lnTo>
                  <a:lnTo>
                    <a:pt x="350" y="1186"/>
                  </a:lnTo>
                  <a:lnTo>
                    <a:pt x="353" y="1121"/>
                  </a:lnTo>
                  <a:lnTo>
                    <a:pt x="359" y="1058"/>
                  </a:lnTo>
                  <a:lnTo>
                    <a:pt x="359" y="994"/>
                  </a:lnTo>
                  <a:lnTo>
                    <a:pt x="359" y="929"/>
                  </a:lnTo>
                  <a:lnTo>
                    <a:pt x="351" y="861"/>
                  </a:lnTo>
                  <a:lnTo>
                    <a:pt x="344" y="794"/>
                  </a:lnTo>
                  <a:lnTo>
                    <a:pt x="329" y="724"/>
                  </a:lnTo>
                  <a:lnTo>
                    <a:pt x="312" y="654"/>
                  </a:lnTo>
                  <a:lnTo>
                    <a:pt x="287" y="577"/>
                  </a:lnTo>
                  <a:lnTo>
                    <a:pt x="256" y="501"/>
                  </a:lnTo>
                  <a:lnTo>
                    <a:pt x="220" y="422"/>
                  </a:lnTo>
                  <a:lnTo>
                    <a:pt x="178" y="340"/>
                  </a:lnTo>
                  <a:lnTo>
                    <a:pt x="169" y="325"/>
                  </a:lnTo>
                  <a:lnTo>
                    <a:pt x="159" y="309"/>
                  </a:lnTo>
                  <a:lnTo>
                    <a:pt x="148" y="294"/>
                  </a:lnTo>
                  <a:lnTo>
                    <a:pt x="139" y="279"/>
                  </a:lnTo>
                  <a:lnTo>
                    <a:pt x="125" y="262"/>
                  </a:lnTo>
                  <a:lnTo>
                    <a:pt x="114" y="247"/>
                  </a:lnTo>
                  <a:lnTo>
                    <a:pt x="100" y="232"/>
                  </a:lnTo>
                  <a:lnTo>
                    <a:pt x="89" y="216"/>
                  </a:lnTo>
                  <a:lnTo>
                    <a:pt x="76" y="199"/>
                  </a:lnTo>
                  <a:lnTo>
                    <a:pt x="62" y="186"/>
                  </a:lnTo>
                  <a:lnTo>
                    <a:pt x="49" y="171"/>
                  </a:lnTo>
                  <a:lnTo>
                    <a:pt x="38" y="159"/>
                  </a:lnTo>
                  <a:lnTo>
                    <a:pt x="26" y="146"/>
                  </a:lnTo>
                  <a:lnTo>
                    <a:pt x="15" y="135"/>
                  </a:lnTo>
                  <a:lnTo>
                    <a:pt x="5" y="123"/>
                  </a:lnTo>
                  <a:lnTo>
                    <a:pt x="0" y="116"/>
                  </a:lnTo>
                  <a:lnTo>
                    <a:pt x="5" y="97"/>
                  </a:lnTo>
                  <a:lnTo>
                    <a:pt x="11" y="81"/>
                  </a:lnTo>
                  <a:lnTo>
                    <a:pt x="13" y="66"/>
                  </a:lnTo>
                  <a:lnTo>
                    <a:pt x="19" y="53"/>
                  </a:lnTo>
                  <a:lnTo>
                    <a:pt x="21" y="40"/>
                  </a:lnTo>
                  <a:lnTo>
                    <a:pt x="26" y="26"/>
                  </a:lnTo>
                  <a:lnTo>
                    <a:pt x="32" y="13"/>
                  </a:lnTo>
                  <a:lnTo>
                    <a:pt x="45" y="0"/>
                  </a:lnTo>
                  <a:lnTo>
                    <a:pt x="45"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37" name="Freeform 329"/>
            <p:cNvSpPr>
              <a:spLocks/>
            </p:cNvSpPr>
            <p:nvPr/>
          </p:nvSpPr>
          <p:spPr bwMode="auto">
            <a:xfrm>
              <a:off x="3824" y="1173"/>
              <a:ext cx="389" cy="167"/>
            </a:xfrm>
            <a:custGeom>
              <a:avLst/>
              <a:gdLst/>
              <a:ahLst/>
              <a:cxnLst>
                <a:cxn ang="0">
                  <a:pos x="740" y="4"/>
                </a:cxn>
                <a:cxn ang="0">
                  <a:pos x="753" y="15"/>
                </a:cxn>
                <a:cxn ang="0">
                  <a:pos x="761" y="32"/>
                </a:cxn>
                <a:cxn ang="0">
                  <a:pos x="750" y="57"/>
                </a:cxn>
                <a:cxn ang="0">
                  <a:pos x="740" y="87"/>
                </a:cxn>
                <a:cxn ang="0">
                  <a:pos x="746" y="105"/>
                </a:cxn>
                <a:cxn ang="0">
                  <a:pos x="767" y="114"/>
                </a:cxn>
                <a:cxn ang="0">
                  <a:pos x="774" y="133"/>
                </a:cxn>
                <a:cxn ang="0">
                  <a:pos x="725" y="171"/>
                </a:cxn>
                <a:cxn ang="0">
                  <a:pos x="637" y="211"/>
                </a:cxn>
                <a:cxn ang="0">
                  <a:pos x="542" y="243"/>
                </a:cxn>
                <a:cxn ang="0">
                  <a:pos x="445" y="270"/>
                </a:cxn>
                <a:cxn ang="0">
                  <a:pos x="346" y="291"/>
                </a:cxn>
                <a:cxn ang="0">
                  <a:pos x="248" y="306"/>
                </a:cxn>
                <a:cxn ang="0">
                  <a:pos x="147" y="319"/>
                </a:cxn>
                <a:cxn ang="0">
                  <a:pos x="48" y="329"/>
                </a:cxn>
                <a:cxn ang="0">
                  <a:pos x="6" y="325"/>
                </a:cxn>
                <a:cxn ang="0">
                  <a:pos x="27" y="316"/>
                </a:cxn>
                <a:cxn ang="0">
                  <a:pos x="56" y="308"/>
                </a:cxn>
                <a:cxn ang="0">
                  <a:pos x="88" y="302"/>
                </a:cxn>
                <a:cxn ang="0">
                  <a:pos x="120" y="300"/>
                </a:cxn>
                <a:cxn ang="0">
                  <a:pos x="151" y="297"/>
                </a:cxn>
                <a:cxn ang="0">
                  <a:pos x="177" y="291"/>
                </a:cxn>
                <a:cxn ang="0">
                  <a:pos x="198" y="285"/>
                </a:cxn>
                <a:cxn ang="0">
                  <a:pos x="242" y="276"/>
                </a:cxn>
                <a:cxn ang="0">
                  <a:pos x="312" y="260"/>
                </a:cxn>
                <a:cxn ang="0">
                  <a:pos x="384" y="240"/>
                </a:cxn>
                <a:cxn ang="0">
                  <a:pos x="455" y="213"/>
                </a:cxn>
                <a:cxn ang="0">
                  <a:pos x="523" y="177"/>
                </a:cxn>
                <a:cxn ang="0">
                  <a:pos x="586" y="135"/>
                </a:cxn>
                <a:cxn ang="0">
                  <a:pos x="647" y="86"/>
                </a:cxn>
                <a:cxn ang="0">
                  <a:pos x="702" y="29"/>
                </a:cxn>
                <a:cxn ang="0">
                  <a:pos x="731" y="0"/>
                </a:cxn>
              </a:cxnLst>
              <a:rect l="0" t="0" r="r" b="b"/>
              <a:pathLst>
                <a:path w="780" h="335">
                  <a:moveTo>
                    <a:pt x="731" y="0"/>
                  </a:moveTo>
                  <a:lnTo>
                    <a:pt x="740" y="4"/>
                  </a:lnTo>
                  <a:lnTo>
                    <a:pt x="750" y="10"/>
                  </a:lnTo>
                  <a:lnTo>
                    <a:pt x="753" y="15"/>
                  </a:lnTo>
                  <a:lnTo>
                    <a:pt x="759" y="21"/>
                  </a:lnTo>
                  <a:lnTo>
                    <a:pt x="761" y="32"/>
                  </a:lnTo>
                  <a:lnTo>
                    <a:pt x="757" y="46"/>
                  </a:lnTo>
                  <a:lnTo>
                    <a:pt x="750" y="57"/>
                  </a:lnTo>
                  <a:lnTo>
                    <a:pt x="744" y="72"/>
                  </a:lnTo>
                  <a:lnTo>
                    <a:pt x="740" y="87"/>
                  </a:lnTo>
                  <a:lnTo>
                    <a:pt x="742" y="106"/>
                  </a:lnTo>
                  <a:lnTo>
                    <a:pt x="746" y="105"/>
                  </a:lnTo>
                  <a:lnTo>
                    <a:pt x="757" y="110"/>
                  </a:lnTo>
                  <a:lnTo>
                    <a:pt x="767" y="114"/>
                  </a:lnTo>
                  <a:lnTo>
                    <a:pt x="780" y="118"/>
                  </a:lnTo>
                  <a:lnTo>
                    <a:pt x="774" y="133"/>
                  </a:lnTo>
                  <a:lnTo>
                    <a:pt x="769" y="150"/>
                  </a:lnTo>
                  <a:lnTo>
                    <a:pt x="725" y="171"/>
                  </a:lnTo>
                  <a:lnTo>
                    <a:pt x="683" y="192"/>
                  </a:lnTo>
                  <a:lnTo>
                    <a:pt x="637" y="211"/>
                  </a:lnTo>
                  <a:lnTo>
                    <a:pt x="592" y="230"/>
                  </a:lnTo>
                  <a:lnTo>
                    <a:pt x="542" y="243"/>
                  </a:lnTo>
                  <a:lnTo>
                    <a:pt x="495" y="259"/>
                  </a:lnTo>
                  <a:lnTo>
                    <a:pt x="445" y="270"/>
                  </a:lnTo>
                  <a:lnTo>
                    <a:pt x="398" y="283"/>
                  </a:lnTo>
                  <a:lnTo>
                    <a:pt x="346" y="291"/>
                  </a:lnTo>
                  <a:lnTo>
                    <a:pt x="299" y="300"/>
                  </a:lnTo>
                  <a:lnTo>
                    <a:pt x="248" y="306"/>
                  </a:lnTo>
                  <a:lnTo>
                    <a:pt x="198" y="314"/>
                  </a:lnTo>
                  <a:lnTo>
                    <a:pt x="147" y="319"/>
                  </a:lnTo>
                  <a:lnTo>
                    <a:pt x="97" y="325"/>
                  </a:lnTo>
                  <a:lnTo>
                    <a:pt x="48" y="329"/>
                  </a:lnTo>
                  <a:lnTo>
                    <a:pt x="0" y="335"/>
                  </a:lnTo>
                  <a:lnTo>
                    <a:pt x="6" y="325"/>
                  </a:lnTo>
                  <a:lnTo>
                    <a:pt x="16" y="319"/>
                  </a:lnTo>
                  <a:lnTo>
                    <a:pt x="27" y="316"/>
                  </a:lnTo>
                  <a:lnTo>
                    <a:pt x="42" y="312"/>
                  </a:lnTo>
                  <a:lnTo>
                    <a:pt x="56" y="308"/>
                  </a:lnTo>
                  <a:lnTo>
                    <a:pt x="71" y="306"/>
                  </a:lnTo>
                  <a:lnTo>
                    <a:pt x="88" y="302"/>
                  </a:lnTo>
                  <a:lnTo>
                    <a:pt x="105" y="302"/>
                  </a:lnTo>
                  <a:lnTo>
                    <a:pt x="120" y="300"/>
                  </a:lnTo>
                  <a:lnTo>
                    <a:pt x="135" y="298"/>
                  </a:lnTo>
                  <a:lnTo>
                    <a:pt x="151" y="297"/>
                  </a:lnTo>
                  <a:lnTo>
                    <a:pt x="166" y="295"/>
                  </a:lnTo>
                  <a:lnTo>
                    <a:pt x="177" y="291"/>
                  </a:lnTo>
                  <a:lnTo>
                    <a:pt x="189" y="289"/>
                  </a:lnTo>
                  <a:lnTo>
                    <a:pt x="198" y="285"/>
                  </a:lnTo>
                  <a:lnTo>
                    <a:pt x="208" y="283"/>
                  </a:lnTo>
                  <a:lnTo>
                    <a:pt x="242" y="276"/>
                  </a:lnTo>
                  <a:lnTo>
                    <a:pt x="280" y="270"/>
                  </a:lnTo>
                  <a:lnTo>
                    <a:pt x="312" y="260"/>
                  </a:lnTo>
                  <a:lnTo>
                    <a:pt x="350" y="253"/>
                  </a:lnTo>
                  <a:lnTo>
                    <a:pt x="384" y="240"/>
                  </a:lnTo>
                  <a:lnTo>
                    <a:pt x="421" y="228"/>
                  </a:lnTo>
                  <a:lnTo>
                    <a:pt x="455" y="213"/>
                  </a:lnTo>
                  <a:lnTo>
                    <a:pt x="491" y="198"/>
                  </a:lnTo>
                  <a:lnTo>
                    <a:pt x="523" y="177"/>
                  </a:lnTo>
                  <a:lnTo>
                    <a:pt x="556" y="158"/>
                  </a:lnTo>
                  <a:lnTo>
                    <a:pt x="586" y="135"/>
                  </a:lnTo>
                  <a:lnTo>
                    <a:pt x="618" y="112"/>
                  </a:lnTo>
                  <a:lnTo>
                    <a:pt x="647" y="86"/>
                  </a:lnTo>
                  <a:lnTo>
                    <a:pt x="675" y="59"/>
                  </a:lnTo>
                  <a:lnTo>
                    <a:pt x="702" y="29"/>
                  </a:lnTo>
                  <a:lnTo>
                    <a:pt x="731" y="0"/>
                  </a:lnTo>
                  <a:lnTo>
                    <a:pt x="731"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38" name="Freeform 330"/>
            <p:cNvSpPr>
              <a:spLocks/>
            </p:cNvSpPr>
            <p:nvPr/>
          </p:nvSpPr>
          <p:spPr bwMode="auto">
            <a:xfrm>
              <a:off x="4543" y="1074"/>
              <a:ext cx="289" cy="198"/>
            </a:xfrm>
            <a:custGeom>
              <a:avLst/>
              <a:gdLst/>
              <a:ahLst/>
              <a:cxnLst>
                <a:cxn ang="0">
                  <a:pos x="490" y="0"/>
                </a:cxn>
                <a:cxn ang="0">
                  <a:pos x="511" y="10"/>
                </a:cxn>
                <a:cxn ang="0">
                  <a:pos x="540" y="23"/>
                </a:cxn>
                <a:cxn ang="0">
                  <a:pos x="566" y="38"/>
                </a:cxn>
                <a:cxn ang="0">
                  <a:pos x="559" y="48"/>
                </a:cxn>
                <a:cxn ang="0">
                  <a:pos x="523" y="55"/>
                </a:cxn>
                <a:cxn ang="0">
                  <a:pos x="486" y="65"/>
                </a:cxn>
                <a:cxn ang="0">
                  <a:pos x="452" y="82"/>
                </a:cxn>
                <a:cxn ang="0">
                  <a:pos x="429" y="114"/>
                </a:cxn>
                <a:cxn ang="0">
                  <a:pos x="418" y="154"/>
                </a:cxn>
                <a:cxn ang="0">
                  <a:pos x="403" y="194"/>
                </a:cxn>
                <a:cxn ang="0">
                  <a:pos x="384" y="232"/>
                </a:cxn>
                <a:cxn ang="0">
                  <a:pos x="355" y="266"/>
                </a:cxn>
                <a:cxn ang="0">
                  <a:pos x="319" y="299"/>
                </a:cxn>
                <a:cxn ang="0">
                  <a:pos x="275" y="331"/>
                </a:cxn>
                <a:cxn ang="0">
                  <a:pos x="220" y="362"/>
                </a:cxn>
                <a:cxn ang="0">
                  <a:pos x="184" y="379"/>
                </a:cxn>
                <a:cxn ang="0">
                  <a:pos x="165" y="382"/>
                </a:cxn>
                <a:cxn ang="0">
                  <a:pos x="139" y="384"/>
                </a:cxn>
                <a:cxn ang="0">
                  <a:pos x="108" y="388"/>
                </a:cxn>
                <a:cxn ang="0">
                  <a:pos x="76" y="392"/>
                </a:cxn>
                <a:cxn ang="0">
                  <a:pos x="42" y="394"/>
                </a:cxn>
                <a:cxn ang="0">
                  <a:pos x="17" y="396"/>
                </a:cxn>
                <a:cxn ang="0">
                  <a:pos x="0" y="398"/>
                </a:cxn>
                <a:cxn ang="0">
                  <a:pos x="80" y="375"/>
                </a:cxn>
                <a:cxn ang="0">
                  <a:pos x="159" y="346"/>
                </a:cxn>
                <a:cxn ang="0">
                  <a:pos x="230" y="310"/>
                </a:cxn>
                <a:cxn ang="0">
                  <a:pos x="291" y="270"/>
                </a:cxn>
                <a:cxn ang="0">
                  <a:pos x="334" y="221"/>
                </a:cxn>
                <a:cxn ang="0">
                  <a:pos x="363" y="164"/>
                </a:cxn>
                <a:cxn ang="0">
                  <a:pos x="369" y="97"/>
                </a:cxn>
                <a:cxn ang="0">
                  <a:pos x="351" y="23"/>
                </a:cxn>
                <a:cxn ang="0">
                  <a:pos x="390" y="14"/>
                </a:cxn>
                <a:cxn ang="0">
                  <a:pos x="424" y="12"/>
                </a:cxn>
                <a:cxn ang="0">
                  <a:pos x="454" y="8"/>
                </a:cxn>
                <a:cxn ang="0">
                  <a:pos x="486" y="0"/>
                </a:cxn>
              </a:cxnLst>
              <a:rect l="0" t="0" r="r" b="b"/>
              <a:pathLst>
                <a:path w="578" h="398">
                  <a:moveTo>
                    <a:pt x="486" y="0"/>
                  </a:moveTo>
                  <a:lnTo>
                    <a:pt x="490" y="0"/>
                  </a:lnTo>
                  <a:lnTo>
                    <a:pt x="500" y="4"/>
                  </a:lnTo>
                  <a:lnTo>
                    <a:pt x="511" y="10"/>
                  </a:lnTo>
                  <a:lnTo>
                    <a:pt x="526" y="17"/>
                  </a:lnTo>
                  <a:lnTo>
                    <a:pt x="540" y="23"/>
                  </a:lnTo>
                  <a:lnTo>
                    <a:pt x="555" y="31"/>
                  </a:lnTo>
                  <a:lnTo>
                    <a:pt x="566" y="38"/>
                  </a:lnTo>
                  <a:lnTo>
                    <a:pt x="578" y="46"/>
                  </a:lnTo>
                  <a:lnTo>
                    <a:pt x="559" y="48"/>
                  </a:lnTo>
                  <a:lnTo>
                    <a:pt x="542" y="52"/>
                  </a:lnTo>
                  <a:lnTo>
                    <a:pt x="523" y="55"/>
                  </a:lnTo>
                  <a:lnTo>
                    <a:pt x="505" y="61"/>
                  </a:lnTo>
                  <a:lnTo>
                    <a:pt x="486" y="65"/>
                  </a:lnTo>
                  <a:lnTo>
                    <a:pt x="469" y="73"/>
                  </a:lnTo>
                  <a:lnTo>
                    <a:pt x="452" y="82"/>
                  </a:lnTo>
                  <a:lnTo>
                    <a:pt x="435" y="95"/>
                  </a:lnTo>
                  <a:lnTo>
                    <a:pt x="429" y="114"/>
                  </a:lnTo>
                  <a:lnTo>
                    <a:pt x="426" y="135"/>
                  </a:lnTo>
                  <a:lnTo>
                    <a:pt x="418" y="154"/>
                  </a:lnTo>
                  <a:lnTo>
                    <a:pt x="412" y="175"/>
                  </a:lnTo>
                  <a:lnTo>
                    <a:pt x="403" y="194"/>
                  </a:lnTo>
                  <a:lnTo>
                    <a:pt x="395" y="213"/>
                  </a:lnTo>
                  <a:lnTo>
                    <a:pt x="384" y="232"/>
                  </a:lnTo>
                  <a:lnTo>
                    <a:pt x="372" y="251"/>
                  </a:lnTo>
                  <a:lnTo>
                    <a:pt x="355" y="266"/>
                  </a:lnTo>
                  <a:lnTo>
                    <a:pt x="338" y="284"/>
                  </a:lnTo>
                  <a:lnTo>
                    <a:pt x="319" y="299"/>
                  </a:lnTo>
                  <a:lnTo>
                    <a:pt x="300" y="316"/>
                  </a:lnTo>
                  <a:lnTo>
                    <a:pt x="275" y="331"/>
                  </a:lnTo>
                  <a:lnTo>
                    <a:pt x="251" y="346"/>
                  </a:lnTo>
                  <a:lnTo>
                    <a:pt x="220" y="362"/>
                  </a:lnTo>
                  <a:lnTo>
                    <a:pt x="192" y="379"/>
                  </a:lnTo>
                  <a:lnTo>
                    <a:pt x="184" y="379"/>
                  </a:lnTo>
                  <a:lnTo>
                    <a:pt x="177" y="381"/>
                  </a:lnTo>
                  <a:lnTo>
                    <a:pt x="165" y="382"/>
                  </a:lnTo>
                  <a:lnTo>
                    <a:pt x="154" y="384"/>
                  </a:lnTo>
                  <a:lnTo>
                    <a:pt x="139" y="384"/>
                  </a:lnTo>
                  <a:lnTo>
                    <a:pt x="123" y="388"/>
                  </a:lnTo>
                  <a:lnTo>
                    <a:pt x="108" y="388"/>
                  </a:lnTo>
                  <a:lnTo>
                    <a:pt x="93" y="392"/>
                  </a:lnTo>
                  <a:lnTo>
                    <a:pt x="76" y="392"/>
                  </a:lnTo>
                  <a:lnTo>
                    <a:pt x="59" y="394"/>
                  </a:lnTo>
                  <a:lnTo>
                    <a:pt x="42" y="394"/>
                  </a:lnTo>
                  <a:lnTo>
                    <a:pt x="30" y="396"/>
                  </a:lnTo>
                  <a:lnTo>
                    <a:pt x="17" y="396"/>
                  </a:lnTo>
                  <a:lnTo>
                    <a:pt x="7" y="398"/>
                  </a:lnTo>
                  <a:lnTo>
                    <a:pt x="0" y="398"/>
                  </a:lnTo>
                  <a:lnTo>
                    <a:pt x="38" y="386"/>
                  </a:lnTo>
                  <a:lnTo>
                    <a:pt x="80" y="375"/>
                  </a:lnTo>
                  <a:lnTo>
                    <a:pt x="120" y="360"/>
                  </a:lnTo>
                  <a:lnTo>
                    <a:pt x="159" y="346"/>
                  </a:lnTo>
                  <a:lnTo>
                    <a:pt x="196" y="327"/>
                  </a:lnTo>
                  <a:lnTo>
                    <a:pt x="230" y="310"/>
                  </a:lnTo>
                  <a:lnTo>
                    <a:pt x="260" y="291"/>
                  </a:lnTo>
                  <a:lnTo>
                    <a:pt x="291" y="270"/>
                  </a:lnTo>
                  <a:lnTo>
                    <a:pt x="313" y="246"/>
                  </a:lnTo>
                  <a:lnTo>
                    <a:pt x="334" y="221"/>
                  </a:lnTo>
                  <a:lnTo>
                    <a:pt x="351" y="192"/>
                  </a:lnTo>
                  <a:lnTo>
                    <a:pt x="363" y="164"/>
                  </a:lnTo>
                  <a:lnTo>
                    <a:pt x="369" y="132"/>
                  </a:lnTo>
                  <a:lnTo>
                    <a:pt x="369" y="97"/>
                  </a:lnTo>
                  <a:lnTo>
                    <a:pt x="363" y="61"/>
                  </a:lnTo>
                  <a:lnTo>
                    <a:pt x="351" y="23"/>
                  </a:lnTo>
                  <a:lnTo>
                    <a:pt x="370" y="17"/>
                  </a:lnTo>
                  <a:lnTo>
                    <a:pt x="390" y="14"/>
                  </a:lnTo>
                  <a:lnTo>
                    <a:pt x="407" y="12"/>
                  </a:lnTo>
                  <a:lnTo>
                    <a:pt x="424" y="12"/>
                  </a:lnTo>
                  <a:lnTo>
                    <a:pt x="439" y="10"/>
                  </a:lnTo>
                  <a:lnTo>
                    <a:pt x="454" y="8"/>
                  </a:lnTo>
                  <a:lnTo>
                    <a:pt x="469" y="4"/>
                  </a:lnTo>
                  <a:lnTo>
                    <a:pt x="486" y="0"/>
                  </a:lnTo>
                  <a:lnTo>
                    <a:pt x="486"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39" name="Freeform 331"/>
            <p:cNvSpPr>
              <a:spLocks/>
            </p:cNvSpPr>
            <p:nvPr/>
          </p:nvSpPr>
          <p:spPr bwMode="auto">
            <a:xfrm>
              <a:off x="4828" y="1110"/>
              <a:ext cx="660" cy="641"/>
            </a:xfrm>
            <a:custGeom>
              <a:avLst/>
              <a:gdLst/>
              <a:ahLst/>
              <a:cxnLst>
                <a:cxn ang="0">
                  <a:pos x="1036" y="1148"/>
                </a:cxn>
                <a:cxn ang="0">
                  <a:pos x="856" y="1043"/>
                </a:cxn>
                <a:cxn ang="0">
                  <a:pos x="683" y="912"/>
                </a:cxn>
                <a:cxn ang="0">
                  <a:pos x="519" y="760"/>
                </a:cxn>
                <a:cxn ang="0">
                  <a:pos x="369" y="596"/>
                </a:cxn>
                <a:cxn ang="0">
                  <a:pos x="238" y="427"/>
                </a:cxn>
                <a:cxn ang="0">
                  <a:pos x="131" y="256"/>
                </a:cxn>
                <a:cxn ang="0">
                  <a:pos x="59" y="97"/>
                </a:cxn>
                <a:cxn ang="0">
                  <a:pos x="29" y="9"/>
                </a:cxn>
                <a:cxn ang="0">
                  <a:pos x="19" y="5"/>
                </a:cxn>
                <a:cxn ang="0">
                  <a:pos x="14" y="11"/>
                </a:cxn>
                <a:cxn ang="0">
                  <a:pos x="4" y="9"/>
                </a:cxn>
                <a:cxn ang="0">
                  <a:pos x="10" y="55"/>
                </a:cxn>
                <a:cxn ang="0">
                  <a:pos x="44" y="173"/>
                </a:cxn>
                <a:cxn ang="0">
                  <a:pos x="93" y="294"/>
                </a:cxn>
                <a:cxn ang="0">
                  <a:pos x="156" y="418"/>
                </a:cxn>
                <a:cxn ang="0">
                  <a:pos x="228" y="536"/>
                </a:cxn>
                <a:cxn ang="0">
                  <a:pos x="312" y="650"/>
                </a:cxn>
                <a:cxn ang="0">
                  <a:pos x="405" y="756"/>
                </a:cxn>
                <a:cxn ang="0">
                  <a:pos x="504" y="853"/>
                </a:cxn>
                <a:cxn ang="0">
                  <a:pos x="605" y="937"/>
                </a:cxn>
                <a:cxn ang="0">
                  <a:pos x="706" y="1005"/>
                </a:cxn>
                <a:cxn ang="0">
                  <a:pos x="806" y="1066"/>
                </a:cxn>
                <a:cxn ang="0">
                  <a:pos x="909" y="1119"/>
                </a:cxn>
                <a:cxn ang="0">
                  <a:pos x="1008" y="1163"/>
                </a:cxn>
                <a:cxn ang="0">
                  <a:pos x="1103" y="1201"/>
                </a:cxn>
                <a:cxn ang="0">
                  <a:pos x="1194" y="1235"/>
                </a:cxn>
                <a:cxn ang="0">
                  <a:pos x="1280" y="1267"/>
                </a:cxn>
                <a:cxn ang="0">
                  <a:pos x="1318" y="1277"/>
                </a:cxn>
                <a:cxn ang="0">
                  <a:pos x="1301" y="1267"/>
                </a:cxn>
                <a:cxn ang="0">
                  <a:pos x="1274" y="1254"/>
                </a:cxn>
                <a:cxn ang="0">
                  <a:pos x="1240" y="1241"/>
                </a:cxn>
                <a:cxn ang="0">
                  <a:pos x="1204" y="1226"/>
                </a:cxn>
                <a:cxn ang="0">
                  <a:pos x="1168" y="1212"/>
                </a:cxn>
                <a:cxn ang="0">
                  <a:pos x="1141" y="1199"/>
                </a:cxn>
                <a:cxn ang="0">
                  <a:pos x="1126" y="1190"/>
                </a:cxn>
              </a:cxnLst>
              <a:rect l="0" t="0" r="r" b="b"/>
              <a:pathLst>
                <a:path w="1322" h="1283">
                  <a:moveTo>
                    <a:pt x="1126" y="1190"/>
                  </a:moveTo>
                  <a:lnTo>
                    <a:pt x="1036" y="1148"/>
                  </a:lnTo>
                  <a:lnTo>
                    <a:pt x="947" y="1100"/>
                  </a:lnTo>
                  <a:lnTo>
                    <a:pt x="856" y="1043"/>
                  </a:lnTo>
                  <a:lnTo>
                    <a:pt x="770" y="980"/>
                  </a:lnTo>
                  <a:lnTo>
                    <a:pt x="683" y="912"/>
                  </a:lnTo>
                  <a:lnTo>
                    <a:pt x="601" y="838"/>
                  </a:lnTo>
                  <a:lnTo>
                    <a:pt x="519" y="760"/>
                  </a:lnTo>
                  <a:lnTo>
                    <a:pt x="443" y="682"/>
                  </a:lnTo>
                  <a:lnTo>
                    <a:pt x="369" y="596"/>
                  </a:lnTo>
                  <a:lnTo>
                    <a:pt x="301" y="513"/>
                  </a:lnTo>
                  <a:lnTo>
                    <a:pt x="238" y="427"/>
                  </a:lnTo>
                  <a:lnTo>
                    <a:pt x="185" y="342"/>
                  </a:lnTo>
                  <a:lnTo>
                    <a:pt x="131" y="256"/>
                  </a:lnTo>
                  <a:lnTo>
                    <a:pt x="93" y="176"/>
                  </a:lnTo>
                  <a:lnTo>
                    <a:pt x="59" y="97"/>
                  </a:lnTo>
                  <a:lnTo>
                    <a:pt x="36" y="22"/>
                  </a:lnTo>
                  <a:lnTo>
                    <a:pt x="29" y="9"/>
                  </a:lnTo>
                  <a:lnTo>
                    <a:pt x="23" y="5"/>
                  </a:lnTo>
                  <a:lnTo>
                    <a:pt x="19" y="5"/>
                  </a:lnTo>
                  <a:lnTo>
                    <a:pt x="17" y="9"/>
                  </a:lnTo>
                  <a:lnTo>
                    <a:pt x="14" y="11"/>
                  </a:lnTo>
                  <a:lnTo>
                    <a:pt x="10" y="13"/>
                  </a:lnTo>
                  <a:lnTo>
                    <a:pt x="4" y="9"/>
                  </a:lnTo>
                  <a:lnTo>
                    <a:pt x="0" y="0"/>
                  </a:lnTo>
                  <a:lnTo>
                    <a:pt x="10" y="55"/>
                  </a:lnTo>
                  <a:lnTo>
                    <a:pt x="25" y="114"/>
                  </a:lnTo>
                  <a:lnTo>
                    <a:pt x="44" y="173"/>
                  </a:lnTo>
                  <a:lnTo>
                    <a:pt x="69" y="235"/>
                  </a:lnTo>
                  <a:lnTo>
                    <a:pt x="93" y="294"/>
                  </a:lnTo>
                  <a:lnTo>
                    <a:pt x="124" y="357"/>
                  </a:lnTo>
                  <a:lnTo>
                    <a:pt x="156" y="418"/>
                  </a:lnTo>
                  <a:lnTo>
                    <a:pt x="194" y="479"/>
                  </a:lnTo>
                  <a:lnTo>
                    <a:pt x="228" y="536"/>
                  </a:lnTo>
                  <a:lnTo>
                    <a:pt x="270" y="595"/>
                  </a:lnTo>
                  <a:lnTo>
                    <a:pt x="312" y="650"/>
                  </a:lnTo>
                  <a:lnTo>
                    <a:pt x="360" y="707"/>
                  </a:lnTo>
                  <a:lnTo>
                    <a:pt x="405" y="756"/>
                  </a:lnTo>
                  <a:lnTo>
                    <a:pt x="455" y="807"/>
                  </a:lnTo>
                  <a:lnTo>
                    <a:pt x="504" y="853"/>
                  </a:lnTo>
                  <a:lnTo>
                    <a:pt x="555" y="899"/>
                  </a:lnTo>
                  <a:lnTo>
                    <a:pt x="605" y="937"/>
                  </a:lnTo>
                  <a:lnTo>
                    <a:pt x="654" y="973"/>
                  </a:lnTo>
                  <a:lnTo>
                    <a:pt x="706" y="1005"/>
                  </a:lnTo>
                  <a:lnTo>
                    <a:pt x="757" y="1037"/>
                  </a:lnTo>
                  <a:lnTo>
                    <a:pt x="806" y="1066"/>
                  </a:lnTo>
                  <a:lnTo>
                    <a:pt x="858" y="1094"/>
                  </a:lnTo>
                  <a:lnTo>
                    <a:pt x="909" y="1119"/>
                  </a:lnTo>
                  <a:lnTo>
                    <a:pt x="960" y="1144"/>
                  </a:lnTo>
                  <a:lnTo>
                    <a:pt x="1008" y="1163"/>
                  </a:lnTo>
                  <a:lnTo>
                    <a:pt x="1055" y="1184"/>
                  </a:lnTo>
                  <a:lnTo>
                    <a:pt x="1103" y="1201"/>
                  </a:lnTo>
                  <a:lnTo>
                    <a:pt x="1151" y="1220"/>
                  </a:lnTo>
                  <a:lnTo>
                    <a:pt x="1194" y="1235"/>
                  </a:lnTo>
                  <a:lnTo>
                    <a:pt x="1238" y="1252"/>
                  </a:lnTo>
                  <a:lnTo>
                    <a:pt x="1280" y="1267"/>
                  </a:lnTo>
                  <a:lnTo>
                    <a:pt x="1322" y="1283"/>
                  </a:lnTo>
                  <a:lnTo>
                    <a:pt x="1318" y="1277"/>
                  </a:lnTo>
                  <a:lnTo>
                    <a:pt x="1312" y="1273"/>
                  </a:lnTo>
                  <a:lnTo>
                    <a:pt x="1301" y="1267"/>
                  </a:lnTo>
                  <a:lnTo>
                    <a:pt x="1289" y="1262"/>
                  </a:lnTo>
                  <a:lnTo>
                    <a:pt x="1274" y="1254"/>
                  </a:lnTo>
                  <a:lnTo>
                    <a:pt x="1259" y="1248"/>
                  </a:lnTo>
                  <a:lnTo>
                    <a:pt x="1240" y="1241"/>
                  </a:lnTo>
                  <a:lnTo>
                    <a:pt x="1223" y="1235"/>
                  </a:lnTo>
                  <a:lnTo>
                    <a:pt x="1204" y="1226"/>
                  </a:lnTo>
                  <a:lnTo>
                    <a:pt x="1185" y="1218"/>
                  </a:lnTo>
                  <a:lnTo>
                    <a:pt x="1168" y="1212"/>
                  </a:lnTo>
                  <a:lnTo>
                    <a:pt x="1154" y="1207"/>
                  </a:lnTo>
                  <a:lnTo>
                    <a:pt x="1141" y="1199"/>
                  </a:lnTo>
                  <a:lnTo>
                    <a:pt x="1133" y="1195"/>
                  </a:lnTo>
                  <a:lnTo>
                    <a:pt x="1126" y="1190"/>
                  </a:lnTo>
                  <a:lnTo>
                    <a:pt x="1126" y="1190"/>
                  </a:lnTo>
                  <a:close/>
                </a:path>
              </a:pathLst>
            </a:custGeom>
            <a:solidFill>
              <a:srgbClr val="297DB8"/>
            </a:solidFill>
            <a:ln w="9525">
              <a:noFill/>
              <a:round/>
              <a:headEnd/>
              <a:tailEnd/>
            </a:ln>
          </p:spPr>
          <p:txBody>
            <a:bodyPr>
              <a:prstTxWarp prst="textNoShape">
                <a:avLst/>
              </a:prstTxWarp>
            </a:bodyPr>
            <a:lstStyle/>
            <a:p>
              <a:endParaRPr lang="es-MX"/>
            </a:p>
          </p:txBody>
        </p:sp>
        <p:sp>
          <p:nvSpPr>
            <p:cNvPr id="324940" name="Freeform 332"/>
            <p:cNvSpPr>
              <a:spLocks/>
            </p:cNvSpPr>
            <p:nvPr/>
          </p:nvSpPr>
          <p:spPr bwMode="auto">
            <a:xfrm>
              <a:off x="4344" y="1100"/>
              <a:ext cx="404" cy="155"/>
            </a:xfrm>
            <a:custGeom>
              <a:avLst/>
              <a:gdLst/>
              <a:ahLst/>
              <a:cxnLst>
                <a:cxn ang="0">
                  <a:pos x="799" y="22"/>
                </a:cxn>
                <a:cxn ang="0">
                  <a:pos x="809" y="70"/>
                </a:cxn>
                <a:cxn ang="0">
                  <a:pos x="801" y="119"/>
                </a:cxn>
                <a:cxn ang="0">
                  <a:pos x="780" y="169"/>
                </a:cxn>
                <a:cxn ang="0">
                  <a:pos x="748" y="214"/>
                </a:cxn>
                <a:cxn ang="0">
                  <a:pos x="706" y="252"/>
                </a:cxn>
                <a:cxn ang="0">
                  <a:pos x="658" y="283"/>
                </a:cxn>
                <a:cxn ang="0">
                  <a:pos x="609" y="304"/>
                </a:cxn>
                <a:cxn ang="0">
                  <a:pos x="586" y="296"/>
                </a:cxn>
                <a:cxn ang="0">
                  <a:pos x="594" y="273"/>
                </a:cxn>
                <a:cxn ang="0">
                  <a:pos x="618" y="247"/>
                </a:cxn>
                <a:cxn ang="0">
                  <a:pos x="658" y="214"/>
                </a:cxn>
                <a:cxn ang="0">
                  <a:pos x="681" y="188"/>
                </a:cxn>
                <a:cxn ang="0">
                  <a:pos x="693" y="167"/>
                </a:cxn>
                <a:cxn ang="0">
                  <a:pos x="653" y="148"/>
                </a:cxn>
                <a:cxn ang="0">
                  <a:pos x="567" y="136"/>
                </a:cxn>
                <a:cxn ang="0">
                  <a:pos x="480" y="129"/>
                </a:cxn>
                <a:cxn ang="0">
                  <a:pos x="392" y="129"/>
                </a:cxn>
                <a:cxn ang="0">
                  <a:pos x="303" y="131"/>
                </a:cxn>
                <a:cxn ang="0">
                  <a:pos x="213" y="138"/>
                </a:cxn>
                <a:cxn ang="0">
                  <a:pos x="126" y="152"/>
                </a:cxn>
                <a:cxn ang="0">
                  <a:pos x="44" y="169"/>
                </a:cxn>
                <a:cxn ang="0">
                  <a:pos x="0" y="169"/>
                </a:cxn>
                <a:cxn ang="0">
                  <a:pos x="16" y="150"/>
                </a:cxn>
                <a:cxn ang="0">
                  <a:pos x="90" y="123"/>
                </a:cxn>
                <a:cxn ang="0">
                  <a:pos x="215" y="95"/>
                </a:cxn>
                <a:cxn ang="0">
                  <a:pos x="316" y="79"/>
                </a:cxn>
                <a:cxn ang="0">
                  <a:pos x="400" y="72"/>
                </a:cxn>
                <a:cxn ang="0">
                  <a:pos x="474" y="74"/>
                </a:cxn>
                <a:cxn ang="0">
                  <a:pos x="542" y="78"/>
                </a:cxn>
                <a:cxn ang="0">
                  <a:pos x="611" y="87"/>
                </a:cxn>
                <a:cxn ang="0">
                  <a:pos x="687" y="98"/>
                </a:cxn>
                <a:cxn ang="0">
                  <a:pos x="742" y="91"/>
                </a:cxn>
                <a:cxn ang="0">
                  <a:pos x="755" y="64"/>
                </a:cxn>
                <a:cxn ang="0">
                  <a:pos x="763" y="38"/>
                </a:cxn>
                <a:cxn ang="0">
                  <a:pos x="774" y="11"/>
                </a:cxn>
                <a:cxn ang="0">
                  <a:pos x="788" y="0"/>
                </a:cxn>
              </a:cxnLst>
              <a:rect l="0" t="0" r="r" b="b"/>
              <a:pathLst>
                <a:path w="809" h="309">
                  <a:moveTo>
                    <a:pt x="788" y="0"/>
                  </a:moveTo>
                  <a:lnTo>
                    <a:pt x="799" y="22"/>
                  </a:lnTo>
                  <a:lnTo>
                    <a:pt x="807" y="45"/>
                  </a:lnTo>
                  <a:lnTo>
                    <a:pt x="809" y="70"/>
                  </a:lnTo>
                  <a:lnTo>
                    <a:pt x="809" y="97"/>
                  </a:lnTo>
                  <a:lnTo>
                    <a:pt x="801" y="119"/>
                  </a:lnTo>
                  <a:lnTo>
                    <a:pt x="793" y="144"/>
                  </a:lnTo>
                  <a:lnTo>
                    <a:pt x="780" y="169"/>
                  </a:lnTo>
                  <a:lnTo>
                    <a:pt x="767" y="193"/>
                  </a:lnTo>
                  <a:lnTo>
                    <a:pt x="748" y="214"/>
                  </a:lnTo>
                  <a:lnTo>
                    <a:pt x="729" y="235"/>
                  </a:lnTo>
                  <a:lnTo>
                    <a:pt x="706" y="252"/>
                  </a:lnTo>
                  <a:lnTo>
                    <a:pt x="685" y="271"/>
                  </a:lnTo>
                  <a:lnTo>
                    <a:pt x="658" y="283"/>
                  </a:lnTo>
                  <a:lnTo>
                    <a:pt x="635" y="296"/>
                  </a:lnTo>
                  <a:lnTo>
                    <a:pt x="609" y="304"/>
                  </a:lnTo>
                  <a:lnTo>
                    <a:pt x="586" y="309"/>
                  </a:lnTo>
                  <a:lnTo>
                    <a:pt x="586" y="296"/>
                  </a:lnTo>
                  <a:lnTo>
                    <a:pt x="590" y="285"/>
                  </a:lnTo>
                  <a:lnTo>
                    <a:pt x="594" y="273"/>
                  </a:lnTo>
                  <a:lnTo>
                    <a:pt x="601" y="266"/>
                  </a:lnTo>
                  <a:lnTo>
                    <a:pt x="618" y="247"/>
                  </a:lnTo>
                  <a:lnTo>
                    <a:pt x="639" y="231"/>
                  </a:lnTo>
                  <a:lnTo>
                    <a:pt x="658" y="214"/>
                  </a:lnTo>
                  <a:lnTo>
                    <a:pt x="675" y="197"/>
                  </a:lnTo>
                  <a:lnTo>
                    <a:pt x="681" y="188"/>
                  </a:lnTo>
                  <a:lnTo>
                    <a:pt x="689" y="178"/>
                  </a:lnTo>
                  <a:lnTo>
                    <a:pt x="693" y="167"/>
                  </a:lnTo>
                  <a:lnTo>
                    <a:pt x="694" y="157"/>
                  </a:lnTo>
                  <a:lnTo>
                    <a:pt x="653" y="148"/>
                  </a:lnTo>
                  <a:lnTo>
                    <a:pt x="611" y="142"/>
                  </a:lnTo>
                  <a:lnTo>
                    <a:pt x="567" y="136"/>
                  </a:lnTo>
                  <a:lnTo>
                    <a:pt x="525" y="133"/>
                  </a:lnTo>
                  <a:lnTo>
                    <a:pt x="480" y="129"/>
                  </a:lnTo>
                  <a:lnTo>
                    <a:pt x="436" y="129"/>
                  </a:lnTo>
                  <a:lnTo>
                    <a:pt x="392" y="129"/>
                  </a:lnTo>
                  <a:lnTo>
                    <a:pt x="348" y="131"/>
                  </a:lnTo>
                  <a:lnTo>
                    <a:pt x="303" y="131"/>
                  </a:lnTo>
                  <a:lnTo>
                    <a:pt x="257" y="135"/>
                  </a:lnTo>
                  <a:lnTo>
                    <a:pt x="213" y="138"/>
                  </a:lnTo>
                  <a:lnTo>
                    <a:pt x="170" y="146"/>
                  </a:lnTo>
                  <a:lnTo>
                    <a:pt x="126" y="152"/>
                  </a:lnTo>
                  <a:lnTo>
                    <a:pt x="84" y="159"/>
                  </a:lnTo>
                  <a:lnTo>
                    <a:pt x="44" y="169"/>
                  </a:lnTo>
                  <a:lnTo>
                    <a:pt x="6" y="180"/>
                  </a:lnTo>
                  <a:lnTo>
                    <a:pt x="0" y="169"/>
                  </a:lnTo>
                  <a:lnTo>
                    <a:pt x="8" y="159"/>
                  </a:lnTo>
                  <a:lnTo>
                    <a:pt x="16" y="150"/>
                  </a:lnTo>
                  <a:lnTo>
                    <a:pt x="18" y="144"/>
                  </a:lnTo>
                  <a:lnTo>
                    <a:pt x="90" y="123"/>
                  </a:lnTo>
                  <a:lnTo>
                    <a:pt x="156" y="108"/>
                  </a:lnTo>
                  <a:lnTo>
                    <a:pt x="215" y="95"/>
                  </a:lnTo>
                  <a:lnTo>
                    <a:pt x="269" y="87"/>
                  </a:lnTo>
                  <a:lnTo>
                    <a:pt x="316" y="79"/>
                  </a:lnTo>
                  <a:lnTo>
                    <a:pt x="360" y="74"/>
                  </a:lnTo>
                  <a:lnTo>
                    <a:pt x="400" y="72"/>
                  </a:lnTo>
                  <a:lnTo>
                    <a:pt x="440" y="74"/>
                  </a:lnTo>
                  <a:lnTo>
                    <a:pt x="474" y="74"/>
                  </a:lnTo>
                  <a:lnTo>
                    <a:pt x="508" y="76"/>
                  </a:lnTo>
                  <a:lnTo>
                    <a:pt x="542" y="78"/>
                  </a:lnTo>
                  <a:lnTo>
                    <a:pt x="577" y="83"/>
                  </a:lnTo>
                  <a:lnTo>
                    <a:pt x="611" y="87"/>
                  </a:lnTo>
                  <a:lnTo>
                    <a:pt x="647" y="93"/>
                  </a:lnTo>
                  <a:lnTo>
                    <a:pt x="687" y="98"/>
                  </a:lnTo>
                  <a:lnTo>
                    <a:pt x="731" y="106"/>
                  </a:lnTo>
                  <a:lnTo>
                    <a:pt x="742" y="91"/>
                  </a:lnTo>
                  <a:lnTo>
                    <a:pt x="751" y="79"/>
                  </a:lnTo>
                  <a:lnTo>
                    <a:pt x="755" y="64"/>
                  </a:lnTo>
                  <a:lnTo>
                    <a:pt x="761" y="53"/>
                  </a:lnTo>
                  <a:lnTo>
                    <a:pt x="763" y="38"/>
                  </a:lnTo>
                  <a:lnTo>
                    <a:pt x="769" y="24"/>
                  </a:lnTo>
                  <a:lnTo>
                    <a:pt x="774" y="11"/>
                  </a:lnTo>
                  <a:lnTo>
                    <a:pt x="788" y="0"/>
                  </a:lnTo>
                  <a:lnTo>
                    <a:pt x="788" y="0"/>
                  </a:lnTo>
                  <a:close/>
                </a:path>
              </a:pathLst>
            </a:custGeom>
            <a:solidFill>
              <a:srgbClr val="297DB8"/>
            </a:solidFill>
            <a:ln w="9525">
              <a:noFill/>
              <a:round/>
              <a:headEnd/>
              <a:tailEnd/>
            </a:ln>
          </p:spPr>
          <p:txBody>
            <a:bodyPr>
              <a:prstTxWarp prst="textNoShape">
                <a:avLst/>
              </a:prstTxWarp>
            </a:bodyPr>
            <a:lstStyle/>
            <a:p>
              <a:endParaRPr lang="es-MX"/>
            </a:p>
          </p:txBody>
        </p:sp>
        <p:sp>
          <p:nvSpPr>
            <p:cNvPr id="324941" name="Freeform 333"/>
            <p:cNvSpPr>
              <a:spLocks/>
            </p:cNvSpPr>
            <p:nvPr/>
          </p:nvSpPr>
          <p:spPr bwMode="auto">
            <a:xfrm>
              <a:off x="5090" y="1812"/>
              <a:ext cx="362" cy="228"/>
            </a:xfrm>
            <a:custGeom>
              <a:avLst/>
              <a:gdLst/>
              <a:ahLst/>
              <a:cxnLst>
                <a:cxn ang="0">
                  <a:pos x="0" y="173"/>
                </a:cxn>
                <a:cxn ang="0">
                  <a:pos x="724" y="0"/>
                </a:cxn>
                <a:cxn ang="0">
                  <a:pos x="724" y="8"/>
                </a:cxn>
                <a:cxn ang="0">
                  <a:pos x="724" y="17"/>
                </a:cxn>
                <a:cxn ang="0">
                  <a:pos x="724" y="33"/>
                </a:cxn>
                <a:cxn ang="0">
                  <a:pos x="723" y="48"/>
                </a:cxn>
                <a:cxn ang="0">
                  <a:pos x="723" y="69"/>
                </a:cxn>
                <a:cxn ang="0">
                  <a:pos x="721" y="92"/>
                </a:cxn>
                <a:cxn ang="0">
                  <a:pos x="721" y="116"/>
                </a:cxn>
                <a:cxn ang="0">
                  <a:pos x="717" y="139"/>
                </a:cxn>
                <a:cxn ang="0">
                  <a:pos x="713" y="166"/>
                </a:cxn>
                <a:cxn ang="0">
                  <a:pos x="707" y="192"/>
                </a:cxn>
                <a:cxn ang="0">
                  <a:pos x="704" y="219"/>
                </a:cxn>
                <a:cxn ang="0">
                  <a:pos x="696" y="244"/>
                </a:cxn>
                <a:cxn ang="0">
                  <a:pos x="688" y="270"/>
                </a:cxn>
                <a:cxn ang="0">
                  <a:pos x="677" y="293"/>
                </a:cxn>
                <a:cxn ang="0">
                  <a:pos x="667" y="316"/>
                </a:cxn>
                <a:cxn ang="0">
                  <a:pos x="652" y="333"/>
                </a:cxn>
                <a:cxn ang="0">
                  <a:pos x="639" y="352"/>
                </a:cxn>
                <a:cxn ang="0">
                  <a:pos x="624" y="367"/>
                </a:cxn>
                <a:cxn ang="0">
                  <a:pos x="608" y="382"/>
                </a:cxn>
                <a:cxn ang="0">
                  <a:pos x="593" y="394"/>
                </a:cxn>
                <a:cxn ang="0">
                  <a:pos x="578" y="407"/>
                </a:cxn>
                <a:cxn ang="0">
                  <a:pos x="563" y="417"/>
                </a:cxn>
                <a:cxn ang="0">
                  <a:pos x="551" y="426"/>
                </a:cxn>
                <a:cxn ang="0">
                  <a:pos x="536" y="432"/>
                </a:cxn>
                <a:cxn ang="0">
                  <a:pos x="525" y="438"/>
                </a:cxn>
                <a:cxn ang="0">
                  <a:pos x="513" y="443"/>
                </a:cxn>
                <a:cxn ang="0">
                  <a:pos x="504" y="449"/>
                </a:cxn>
                <a:cxn ang="0">
                  <a:pos x="491" y="453"/>
                </a:cxn>
                <a:cxn ang="0">
                  <a:pos x="487" y="457"/>
                </a:cxn>
                <a:cxn ang="0">
                  <a:pos x="491" y="449"/>
                </a:cxn>
                <a:cxn ang="0">
                  <a:pos x="502" y="434"/>
                </a:cxn>
                <a:cxn ang="0">
                  <a:pos x="508" y="420"/>
                </a:cxn>
                <a:cxn ang="0">
                  <a:pos x="517" y="409"/>
                </a:cxn>
                <a:cxn ang="0">
                  <a:pos x="525" y="394"/>
                </a:cxn>
                <a:cxn ang="0">
                  <a:pos x="534" y="380"/>
                </a:cxn>
                <a:cxn ang="0">
                  <a:pos x="538" y="363"/>
                </a:cxn>
                <a:cxn ang="0">
                  <a:pos x="544" y="348"/>
                </a:cxn>
                <a:cxn ang="0">
                  <a:pos x="548" y="331"/>
                </a:cxn>
                <a:cxn ang="0">
                  <a:pos x="550" y="316"/>
                </a:cxn>
                <a:cxn ang="0">
                  <a:pos x="546" y="299"/>
                </a:cxn>
                <a:cxn ang="0">
                  <a:pos x="542" y="285"/>
                </a:cxn>
                <a:cxn ang="0">
                  <a:pos x="530" y="272"/>
                </a:cxn>
                <a:cxn ang="0">
                  <a:pos x="519" y="261"/>
                </a:cxn>
                <a:cxn ang="0">
                  <a:pos x="496" y="249"/>
                </a:cxn>
                <a:cxn ang="0">
                  <a:pos x="470" y="238"/>
                </a:cxn>
                <a:cxn ang="0">
                  <a:pos x="437" y="228"/>
                </a:cxn>
                <a:cxn ang="0">
                  <a:pos x="401" y="221"/>
                </a:cxn>
                <a:cxn ang="0">
                  <a:pos x="357" y="211"/>
                </a:cxn>
                <a:cxn ang="0">
                  <a:pos x="316" y="206"/>
                </a:cxn>
                <a:cxn ang="0">
                  <a:pos x="270" y="200"/>
                </a:cxn>
                <a:cxn ang="0">
                  <a:pos x="226" y="194"/>
                </a:cxn>
                <a:cxn ang="0">
                  <a:pos x="181" y="189"/>
                </a:cxn>
                <a:cxn ang="0">
                  <a:pos x="141" y="183"/>
                </a:cxn>
                <a:cxn ang="0">
                  <a:pos x="101" y="179"/>
                </a:cxn>
                <a:cxn ang="0">
                  <a:pos x="68" y="177"/>
                </a:cxn>
                <a:cxn ang="0">
                  <a:pos x="40" y="173"/>
                </a:cxn>
                <a:cxn ang="0">
                  <a:pos x="17" y="173"/>
                </a:cxn>
                <a:cxn ang="0">
                  <a:pos x="4" y="173"/>
                </a:cxn>
                <a:cxn ang="0">
                  <a:pos x="0" y="173"/>
                </a:cxn>
                <a:cxn ang="0">
                  <a:pos x="0" y="173"/>
                </a:cxn>
              </a:cxnLst>
              <a:rect l="0" t="0" r="r" b="b"/>
              <a:pathLst>
                <a:path w="724" h="457">
                  <a:moveTo>
                    <a:pt x="0" y="173"/>
                  </a:moveTo>
                  <a:lnTo>
                    <a:pt x="724" y="0"/>
                  </a:lnTo>
                  <a:lnTo>
                    <a:pt x="724" y="8"/>
                  </a:lnTo>
                  <a:lnTo>
                    <a:pt x="724" y="17"/>
                  </a:lnTo>
                  <a:lnTo>
                    <a:pt x="724" y="33"/>
                  </a:lnTo>
                  <a:lnTo>
                    <a:pt x="723" y="48"/>
                  </a:lnTo>
                  <a:lnTo>
                    <a:pt x="723" y="69"/>
                  </a:lnTo>
                  <a:lnTo>
                    <a:pt x="721" y="92"/>
                  </a:lnTo>
                  <a:lnTo>
                    <a:pt x="721" y="116"/>
                  </a:lnTo>
                  <a:lnTo>
                    <a:pt x="717" y="139"/>
                  </a:lnTo>
                  <a:lnTo>
                    <a:pt x="713" y="166"/>
                  </a:lnTo>
                  <a:lnTo>
                    <a:pt x="707" y="192"/>
                  </a:lnTo>
                  <a:lnTo>
                    <a:pt x="704" y="219"/>
                  </a:lnTo>
                  <a:lnTo>
                    <a:pt x="696" y="244"/>
                  </a:lnTo>
                  <a:lnTo>
                    <a:pt x="688" y="270"/>
                  </a:lnTo>
                  <a:lnTo>
                    <a:pt x="677" y="293"/>
                  </a:lnTo>
                  <a:lnTo>
                    <a:pt x="667" y="316"/>
                  </a:lnTo>
                  <a:lnTo>
                    <a:pt x="652" y="333"/>
                  </a:lnTo>
                  <a:lnTo>
                    <a:pt x="639" y="352"/>
                  </a:lnTo>
                  <a:lnTo>
                    <a:pt x="624" y="367"/>
                  </a:lnTo>
                  <a:lnTo>
                    <a:pt x="608" y="382"/>
                  </a:lnTo>
                  <a:lnTo>
                    <a:pt x="593" y="394"/>
                  </a:lnTo>
                  <a:lnTo>
                    <a:pt x="578" y="407"/>
                  </a:lnTo>
                  <a:lnTo>
                    <a:pt x="563" y="417"/>
                  </a:lnTo>
                  <a:lnTo>
                    <a:pt x="551" y="426"/>
                  </a:lnTo>
                  <a:lnTo>
                    <a:pt x="536" y="432"/>
                  </a:lnTo>
                  <a:lnTo>
                    <a:pt x="525" y="438"/>
                  </a:lnTo>
                  <a:lnTo>
                    <a:pt x="513" y="443"/>
                  </a:lnTo>
                  <a:lnTo>
                    <a:pt x="504" y="449"/>
                  </a:lnTo>
                  <a:lnTo>
                    <a:pt x="491" y="453"/>
                  </a:lnTo>
                  <a:lnTo>
                    <a:pt x="487" y="457"/>
                  </a:lnTo>
                  <a:lnTo>
                    <a:pt x="491" y="449"/>
                  </a:lnTo>
                  <a:lnTo>
                    <a:pt x="502" y="434"/>
                  </a:lnTo>
                  <a:lnTo>
                    <a:pt x="508" y="420"/>
                  </a:lnTo>
                  <a:lnTo>
                    <a:pt x="517" y="409"/>
                  </a:lnTo>
                  <a:lnTo>
                    <a:pt x="525" y="394"/>
                  </a:lnTo>
                  <a:lnTo>
                    <a:pt x="534" y="380"/>
                  </a:lnTo>
                  <a:lnTo>
                    <a:pt x="538" y="363"/>
                  </a:lnTo>
                  <a:lnTo>
                    <a:pt x="544" y="348"/>
                  </a:lnTo>
                  <a:lnTo>
                    <a:pt x="548" y="331"/>
                  </a:lnTo>
                  <a:lnTo>
                    <a:pt x="550" y="316"/>
                  </a:lnTo>
                  <a:lnTo>
                    <a:pt x="546" y="299"/>
                  </a:lnTo>
                  <a:lnTo>
                    <a:pt x="542" y="285"/>
                  </a:lnTo>
                  <a:lnTo>
                    <a:pt x="530" y="272"/>
                  </a:lnTo>
                  <a:lnTo>
                    <a:pt x="519" y="261"/>
                  </a:lnTo>
                  <a:lnTo>
                    <a:pt x="496" y="249"/>
                  </a:lnTo>
                  <a:lnTo>
                    <a:pt x="470" y="238"/>
                  </a:lnTo>
                  <a:lnTo>
                    <a:pt x="437" y="228"/>
                  </a:lnTo>
                  <a:lnTo>
                    <a:pt x="401" y="221"/>
                  </a:lnTo>
                  <a:lnTo>
                    <a:pt x="357" y="211"/>
                  </a:lnTo>
                  <a:lnTo>
                    <a:pt x="316" y="206"/>
                  </a:lnTo>
                  <a:lnTo>
                    <a:pt x="270" y="200"/>
                  </a:lnTo>
                  <a:lnTo>
                    <a:pt x="226" y="194"/>
                  </a:lnTo>
                  <a:lnTo>
                    <a:pt x="181" y="189"/>
                  </a:lnTo>
                  <a:lnTo>
                    <a:pt x="141" y="183"/>
                  </a:lnTo>
                  <a:lnTo>
                    <a:pt x="101" y="179"/>
                  </a:lnTo>
                  <a:lnTo>
                    <a:pt x="68" y="177"/>
                  </a:lnTo>
                  <a:lnTo>
                    <a:pt x="40" y="173"/>
                  </a:lnTo>
                  <a:lnTo>
                    <a:pt x="17" y="173"/>
                  </a:lnTo>
                  <a:lnTo>
                    <a:pt x="4" y="173"/>
                  </a:lnTo>
                  <a:lnTo>
                    <a:pt x="0" y="173"/>
                  </a:lnTo>
                  <a:lnTo>
                    <a:pt x="0" y="173"/>
                  </a:lnTo>
                  <a:close/>
                </a:path>
              </a:pathLst>
            </a:custGeom>
            <a:solidFill>
              <a:srgbClr val="FFFFFF"/>
            </a:solidFill>
            <a:ln w="9525">
              <a:noFill/>
              <a:round/>
              <a:headEnd/>
              <a:tailEnd/>
            </a:ln>
          </p:spPr>
          <p:txBody>
            <a:bodyPr>
              <a:prstTxWarp prst="textNoShape">
                <a:avLst/>
              </a:prstTxWarp>
            </a:bodyPr>
            <a:lstStyle/>
            <a:p>
              <a:endParaRPr lang="es-MX"/>
            </a:p>
          </p:txBody>
        </p:sp>
        <p:sp>
          <p:nvSpPr>
            <p:cNvPr id="324942" name="Freeform 334"/>
            <p:cNvSpPr>
              <a:spLocks/>
            </p:cNvSpPr>
            <p:nvPr/>
          </p:nvSpPr>
          <p:spPr bwMode="auto">
            <a:xfrm>
              <a:off x="4548" y="979"/>
              <a:ext cx="393" cy="64"/>
            </a:xfrm>
            <a:custGeom>
              <a:avLst/>
              <a:gdLst/>
              <a:ahLst/>
              <a:cxnLst>
                <a:cxn ang="0">
                  <a:pos x="706" y="2"/>
                </a:cxn>
                <a:cxn ang="0">
                  <a:pos x="736" y="0"/>
                </a:cxn>
                <a:cxn ang="0">
                  <a:pos x="763" y="10"/>
                </a:cxn>
                <a:cxn ang="0">
                  <a:pos x="778" y="27"/>
                </a:cxn>
                <a:cxn ang="0">
                  <a:pos x="785" y="57"/>
                </a:cxn>
                <a:cxn ang="0">
                  <a:pos x="763" y="82"/>
                </a:cxn>
                <a:cxn ang="0">
                  <a:pos x="736" y="95"/>
                </a:cxn>
                <a:cxn ang="0">
                  <a:pos x="692" y="103"/>
                </a:cxn>
                <a:cxn ang="0">
                  <a:pos x="647" y="112"/>
                </a:cxn>
                <a:cxn ang="0">
                  <a:pos x="599" y="120"/>
                </a:cxn>
                <a:cxn ang="0">
                  <a:pos x="554" y="124"/>
                </a:cxn>
                <a:cxn ang="0">
                  <a:pos x="506" y="128"/>
                </a:cxn>
                <a:cxn ang="0">
                  <a:pos x="457" y="128"/>
                </a:cxn>
                <a:cxn ang="0">
                  <a:pos x="407" y="130"/>
                </a:cxn>
                <a:cxn ang="0">
                  <a:pos x="356" y="130"/>
                </a:cxn>
                <a:cxn ang="0">
                  <a:pos x="316" y="128"/>
                </a:cxn>
                <a:cxn ang="0">
                  <a:pos x="282" y="126"/>
                </a:cxn>
                <a:cxn ang="0">
                  <a:pos x="236" y="124"/>
                </a:cxn>
                <a:cxn ang="0">
                  <a:pos x="185" y="122"/>
                </a:cxn>
                <a:cxn ang="0">
                  <a:pos x="131" y="120"/>
                </a:cxn>
                <a:cxn ang="0">
                  <a:pos x="82" y="116"/>
                </a:cxn>
                <a:cxn ang="0">
                  <a:pos x="38" y="112"/>
                </a:cxn>
                <a:cxn ang="0">
                  <a:pos x="8" y="109"/>
                </a:cxn>
                <a:cxn ang="0">
                  <a:pos x="19" y="99"/>
                </a:cxn>
                <a:cxn ang="0">
                  <a:pos x="71" y="88"/>
                </a:cxn>
                <a:cxn ang="0">
                  <a:pos x="135" y="84"/>
                </a:cxn>
                <a:cxn ang="0">
                  <a:pos x="206" y="84"/>
                </a:cxn>
                <a:cxn ang="0">
                  <a:pos x="280" y="84"/>
                </a:cxn>
                <a:cxn ang="0">
                  <a:pos x="350" y="84"/>
                </a:cxn>
                <a:cxn ang="0">
                  <a:pos x="417" y="82"/>
                </a:cxn>
                <a:cxn ang="0">
                  <a:pos x="472" y="76"/>
                </a:cxn>
                <a:cxn ang="0">
                  <a:pos x="508" y="71"/>
                </a:cxn>
                <a:cxn ang="0">
                  <a:pos x="533" y="67"/>
                </a:cxn>
                <a:cxn ang="0">
                  <a:pos x="557" y="63"/>
                </a:cxn>
                <a:cxn ang="0">
                  <a:pos x="584" y="59"/>
                </a:cxn>
                <a:cxn ang="0">
                  <a:pos x="609" y="53"/>
                </a:cxn>
                <a:cxn ang="0">
                  <a:pos x="631" y="44"/>
                </a:cxn>
                <a:cxn ang="0">
                  <a:pos x="654" y="31"/>
                </a:cxn>
                <a:cxn ang="0">
                  <a:pos x="675" y="17"/>
                </a:cxn>
                <a:cxn ang="0">
                  <a:pos x="689" y="10"/>
                </a:cxn>
              </a:cxnLst>
              <a:rect l="0" t="0" r="r" b="b"/>
              <a:pathLst>
                <a:path w="785" h="130">
                  <a:moveTo>
                    <a:pt x="689" y="10"/>
                  </a:moveTo>
                  <a:lnTo>
                    <a:pt x="706" y="2"/>
                  </a:lnTo>
                  <a:lnTo>
                    <a:pt x="721" y="2"/>
                  </a:lnTo>
                  <a:lnTo>
                    <a:pt x="736" y="0"/>
                  </a:lnTo>
                  <a:lnTo>
                    <a:pt x="753" y="6"/>
                  </a:lnTo>
                  <a:lnTo>
                    <a:pt x="763" y="10"/>
                  </a:lnTo>
                  <a:lnTo>
                    <a:pt x="772" y="19"/>
                  </a:lnTo>
                  <a:lnTo>
                    <a:pt x="778" y="27"/>
                  </a:lnTo>
                  <a:lnTo>
                    <a:pt x="785" y="38"/>
                  </a:lnTo>
                  <a:lnTo>
                    <a:pt x="785" y="57"/>
                  </a:lnTo>
                  <a:lnTo>
                    <a:pt x="774" y="76"/>
                  </a:lnTo>
                  <a:lnTo>
                    <a:pt x="763" y="82"/>
                  </a:lnTo>
                  <a:lnTo>
                    <a:pt x="753" y="90"/>
                  </a:lnTo>
                  <a:lnTo>
                    <a:pt x="736" y="95"/>
                  </a:lnTo>
                  <a:lnTo>
                    <a:pt x="717" y="99"/>
                  </a:lnTo>
                  <a:lnTo>
                    <a:pt x="692" y="103"/>
                  </a:lnTo>
                  <a:lnTo>
                    <a:pt x="670" y="109"/>
                  </a:lnTo>
                  <a:lnTo>
                    <a:pt x="647" y="112"/>
                  </a:lnTo>
                  <a:lnTo>
                    <a:pt x="624" y="118"/>
                  </a:lnTo>
                  <a:lnTo>
                    <a:pt x="599" y="120"/>
                  </a:lnTo>
                  <a:lnTo>
                    <a:pt x="576" y="122"/>
                  </a:lnTo>
                  <a:lnTo>
                    <a:pt x="554" y="124"/>
                  </a:lnTo>
                  <a:lnTo>
                    <a:pt x="531" y="128"/>
                  </a:lnTo>
                  <a:lnTo>
                    <a:pt x="506" y="128"/>
                  </a:lnTo>
                  <a:lnTo>
                    <a:pt x="481" y="128"/>
                  </a:lnTo>
                  <a:lnTo>
                    <a:pt x="457" y="128"/>
                  </a:lnTo>
                  <a:lnTo>
                    <a:pt x="434" y="130"/>
                  </a:lnTo>
                  <a:lnTo>
                    <a:pt x="407" y="130"/>
                  </a:lnTo>
                  <a:lnTo>
                    <a:pt x="382" y="130"/>
                  </a:lnTo>
                  <a:lnTo>
                    <a:pt x="356" y="130"/>
                  </a:lnTo>
                  <a:lnTo>
                    <a:pt x="331" y="130"/>
                  </a:lnTo>
                  <a:lnTo>
                    <a:pt x="316" y="128"/>
                  </a:lnTo>
                  <a:lnTo>
                    <a:pt x="301" y="128"/>
                  </a:lnTo>
                  <a:lnTo>
                    <a:pt x="282" y="126"/>
                  </a:lnTo>
                  <a:lnTo>
                    <a:pt x="261" y="126"/>
                  </a:lnTo>
                  <a:lnTo>
                    <a:pt x="236" y="124"/>
                  </a:lnTo>
                  <a:lnTo>
                    <a:pt x="211" y="124"/>
                  </a:lnTo>
                  <a:lnTo>
                    <a:pt x="185" y="122"/>
                  </a:lnTo>
                  <a:lnTo>
                    <a:pt x="160" y="122"/>
                  </a:lnTo>
                  <a:lnTo>
                    <a:pt x="131" y="120"/>
                  </a:lnTo>
                  <a:lnTo>
                    <a:pt x="107" y="118"/>
                  </a:lnTo>
                  <a:lnTo>
                    <a:pt x="82" y="116"/>
                  </a:lnTo>
                  <a:lnTo>
                    <a:pt x="61" y="114"/>
                  </a:lnTo>
                  <a:lnTo>
                    <a:pt x="38" y="112"/>
                  </a:lnTo>
                  <a:lnTo>
                    <a:pt x="23" y="111"/>
                  </a:lnTo>
                  <a:lnTo>
                    <a:pt x="8" y="109"/>
                  </a:lnTo>
                  <a:lnTo>
                    <a:pt x="0" y="109"/>
                  </a:lnTo>
                  <a:lnTo>
                    <a:pt x="19" y="99"/>
                  </a:lnTo>
                  <a:lnTo>
                    <a:pt x="44" y="93"/>
                  </a:lnTo>
                  <a:lnTo>
                    <a:pt x="71" y="88"/>
                  </a:lnTo>
                  <a:lnTo>
                    <a:pt x="103" y="86"/>
                  </a:lnTo>
                  <a:lnTo>
                    <a:pt x="135" y="84"/>
                  </a:lnTo>
                  <a:lnTo>
                    <a:pt x="169" y="84"/>
                  </a:lnTo>
                  <a:lnTo>
                    <a:pt x="206" y="84"/>
                  </a:lnTo>
                  <a:lnTo>
                    <a:pt x="244" y="84"/>
                  </a:lnTo>
                  <a:lnTo>
                    <a:pt x="280" y="84"/>
                  </a:lnTo>
                  <a:lnTo>
                    <a:pt x="316" y="84"/>
                  </a:lnTo>
                  <a:lnTo>
                    <a:pt x="350" y="84"/>
                  </a:lnTo>
                  <a:lnTo>
                    <a:pt x="386" y="84"/>
                  </a:lnTo>
                  <a:lnTo>
                    <a:pt x="417" y="82"/>
                  </a:lnTo>
                  <a:lnTo>
                    <a:pt x="447" y="80"/>
                  </a:lnTo>
                  <a:lnTo>
                    <a:pt x="472" y="76"/>
                  </a:lnTo>
                  <a:lnTo>
                    <a:pt x="496" y="72"/>
                  </a:lnTo>
                  <a:lnTo>
                    <a:pt x="508" y="71"/>
                  </a:lnTo>
                  <a:lnTo>
                    <a:pt x="521" y="69"/>
                  </a:lnTo>
                  <a:lnTo>
                    <a:pt x="533" y="67"/>
                  </a:lnTo>
                  <a:lnTo>
                    <a:pt x="546" y="67"/>
                  </a:lnTo>
                  <a:lnTo>
                    <a:pt x="557" y="63"/>
                  </a:lnTo>
                  <a:lnTo>
                    <a:pt x="571" y="61"/>
                  </a:lnTo>
                  <a:lnTo>
                    <a:pt x="584" y="59"/>
                  </a:lnTo>
                  <a:lnTo>
                    <a:pt x="597" y="57"/>
                  </a:lnTo>
                  <a:lnTo>
                    <a:pt x="609" y="53"/>
                  </a:lnTo>
                  <a:lnTo>
                    <a:pt x="620" y="50"/>
                  </a:lnTo>
                  <a:lnTo>
                    <a:pt x="631" y="44"/>
                  </a:lnTo>
                  <a:lnTo>
                    <a:pt x="643" y="38"/>
                  </a:lnTo>
                  <a:lnTo>
                    <a:pt x="654" y="31"/>
                  </a:lnTo>
                  <a:lnTo>
                    <a:pt x="664" y="25"/>
                  </a:lnTo>
                  <a:lnTo>
                    <a:pt x="675" y="17"/>
                  </a:lnTo>
                  <a:lnTo>
                    <a:pt x="689" y="10"/>
                  </a:lnTo>
                  <a:lnTo>
                    <a:pt x="689" y="10"/>
                  </a:lnTo>
                  <a:close/>
                </a:path>
              </a:pathLst>
            </a:custGeom>
            <a:solidFill>
              <a:srgbClr val="FFFFFF"/>
            </a:solidFill>
            <a:ln w="9525">
              <a:noFill/>
              <a:round/>
              <a:headEnd/>
              <a:tailEnd/>
            </a:ln>
          </p:spPr>
          <p:txBody>
            <a:bodyPr>
              <a:prstTxWarp prst="textNoShape">
                <a:avLst/>
              </a:prstTxWarp>
            </a:bodyPr>
            <a:lstStyle/>
            <a:p>
              <a:endParaRPr lang="es-MX"/>
            </a:p>
          </p:txBody>
        </p:sp>
        <p:sp>
          <p:nvSpPr>
            <p:cNvPr id="324943" name="Freeform 335"/>
            <p:cNvSpPr>
              <a:spLocks/>
            </p:cNvSpPr>
            <p:nvPr/>
          </p:nvSpPr>
          <p:spPr bwMode="auto">
            <a:xfrm>
              <a:off x="3963" y="1914"/>
              <a:ext cx="962" cy="307"/>
            </a:xfrm>
            <a:custGeom>
              <a:avLst/>
              <a:gdLst/>
              <a:ahLst/>
              <a:cxnLst>
                <a:cxn ang="0">
                  <a:pos x="63" y="70"/>
                </a:cxn>
                <a:cxn ang="0">
                  <a:pos x="169" y="173"/>
                </a:cxn>
                <a:cxn ang="0">
                  <a:pos x="287" y="266"/>
                </a:cxn>
                <a:cxn ang="0">
                  <a:pos x="407" y="340"/>
                </a:cxn>
                <a:cxn ang="0">
                  <a:pos x="534" y="403"/>
                </a:cxn>
                <a:cxn ang="0">
                  <a:pos x="635" y="412"/>
                </a:cxn>
                <a:cxn ang="0">
                  <a:pos x="656" y="348"/>
                </a:cxn>
                <a:cxn ang="0">
                  <a:pos x="660" y="279"/>
                </a:cxn>
                <a:cxn ang="0">
                  <a:pos x="656" y="207"/>
                </a:cxn>
                <a:cxn ang="0">
                  <a:pos x="652" y="138"/>
                </a:cxn>
                <a:cxn ang="0">
                  <a:pos x="665" y="72"/>
                </a:cxn>
                <a:cxn ang="0">
                  <a:pos x="696" y="51"/>
                </a:cxn>
                <a:cxn ang="0">
                  <a:pos x="709" y="146"/>
                </a:cxn>
                <a:cxn ang="0">
                  <a:pos x="723" y="291"/>
                </a:cxn>
                <a:cxn ang="0">
                  <a:pos x="768" y="416"/>
                </a:cxn>
                <a:cxn ang="0">
                  <a:pos x="844" y="502"/>
                </a:cxn>
                <a:cxn ang="0">
                  <a:pos x="970" y="540"/>
                </a:cxn>
                <a:cxn ang="0">
                  <a:pos x="1099" y="526"/>
                </a:cxn>
                <a:cxn ang="0">
                  <a:pos x="1145" y="524"/>
                </a:cxn>
                <a:cxn ang="0">
                  <a:pos x="1192" y="522"/>
                </a:cxn>
                <a:cxn ang="0">
                  <a:pos x="1240" y="521"/>
                </a:cxn>
                <a:cxn ang="0">
                  <a:pos x="1287" y="517"/>
                </a:cxn>
                <a:cxn ang="0">
                  <a:pos x="1333" y="515"/>
                </a:cxn>
                <a:cxn ang="0">
                  <a:pos x="1390" y="509"/>
                </a:cxn>
                <a:cxn ang="0">
                  <a:pos x="1523" y="492"/>
                </a:cxn>
                <a:cxn ang="0">
                  <a:pos x="1683" y="469"/>
                </a:cxn>
                <a:cxn ang="0">
                  <a:pos x="1827" y="450"/>
                </a:cxn>
                <a:cxn ang="0">
                  <a:pos x="1915" y="441"/>
                </a:cxn>
                <a:cxn ang="0">
                  <a:pos x="1852" y="464"/>
                </a:cxn>
                <a:cxn ang="0">
                  <a:pos x="1669" y="503"/>
                </a:cxn>
                <a:cxn ang="0">
                  <a:pos x="1441" y="545"/>
                </a:cxn>
                <a:cxn ang="0">
                  <a:pos x="1209" y="578"/>
                </a:cxn>
                <a:cxn ang="0">
                  <a:pos x="1025" y="604"/>
                </a:cxn>
                <a:cxn ang="0">
                  <a:pos x="935" y="612"/>
                </a:cxn>
                <a:cxn ang="0">
                  <a:pos x="901" y="606"/>
                </a:cxn>
                <a:cxn ang="0">
                  <a:pos x="867" y="600"/>
                </a:cxn>
                <a:cxn ang="0">
                  <a:pos x="835" y="595"/>
                </a:cxn>
                <a:cxn ang="0">
                  <a:pos x="791" y="585"/>
                </a:cxn>
                <a:cxn ang="0">
                  <a:pos x="665" y="530"/>
                </a:cxn>
                <a:cxn ang="0">
                  <a:pos x="491" y="450"/>
                </a:cxn>
                <a:cxn ang="0">
                  <a:pos x="319" y="359"/>
                </a:cxn>
                <a:cxn ang="0">
                  <a:pos x="164" y="245"/>
                </a:cxn>
                <a:cxn ang="0">
                  <a:pos x="48" y="108"/>
                </a:cxn>
                <a:cxn ang="0">
                  <a:pos x="0" y="0"/>
                </a:cxn>
              </a:cxnLst>
              <a:rect l="0" t="0" r="r" b="b"/>
              <a:pathLst>
                <a:path w="1924" h="614">
                  <a:moveTo>
                    <a:pt x="0" y="0"/>
                  </a:moveTo>
                  <a:lnTo>
                    <a:pt x="30" y="34"/>
                  </a:lnTo>
                  <a:lnTo>
                    <a:pt x="63" y="70"/>
                  </a:lnTo>
                  <a:lnTo>
                    <a:pt x="97" y="104"/>
                  </a:lnTo>
                  <a:lnTo>
                    <a:pt x="133" y="140"/>
                  </a:lnTo>
                  <a:lnTo>
                    <a:pt x="169" y="173"/>
                  </a:lnTo>
                  <a:lnTo>
                    <a:pt x="207" y="205"/>
                  </a:lnTo>
                  <a:lnTo>
                    <a:pt x="247" y="235"/>
                  </a:lnTo>
                  <a:lnTo>
                    <a:pt x="287" y="266"/>
                  </a:lnTo>
                  <a:lnTo>
                    <a:pt x="325" y="292"/>
                  </a:lnTo>
                  <a:lnTo>
                    <a:pt x="365" y="317"/>
                  </a:lnTo>
                  <a:lnTo>
                    <a:pt x="407" y="340"/>
                  </a:lnTo>
                  <a:lnTo>
                    <a:pt x="449" y="365"/>
                  </a:lnTo>
                  <a:lnTo>
                    <a:pt x="491" y="384"/>
                  </a:lnTo>
                  <a:lnTo>
                    <a:pt x="534" y="403"/>
                  </a:lnTo>
                  <a:lnTo>
                    <a:pt x="578" y="418"/>
                  </a:lnTo>
                  <a:lnTo>
                    <a:pt x="624" y="433"/>
                  </a:lnTo>
                  <a:lnTo>
                    <a:pt x="635" y="412"/>
                  </a:lnTo>
                  <a:lnTo>
                    <a:pt x="645" y="391"/>
                  </a:lnTo>
                  <a:lnTo>
                    <a:pt x="650" y="368"/>
                  </a:lnTo>
                  <a:lnTo>
                    <a:pt x="656" y="348"/>
                  </a:lnTo>
                  <a:lnTo>
                    <a:pt x="658" y="325"/>
                  </a:lnTo>
                  <a:lnTo>
                    <a:pt x="660" y="302"/>
                  </a:lnTo>
                  <a:lnTo>
                    <a:pt x="660" y="279"/>
                  </a:lnTo>
                  <a:lnTo>
                    <a:pt x="660" y="256"/>
                  </a:lnTo>
                  <a:lnTo>
                    <a:pt x="656" y="232"/>
                  </a:lnTo>
                  <a:lnTo>
                    <a:pt x="656" y="207"/>
                  </a:lnTo>
                  <a:lnTo>
                    <a:pt x="654" y="184"/>
                  </a:lnTo>
                  <a:lnTo>
                    <a:pt x="654" y="161"/>
                  </a:lnTo>
                  <a:lnTo>
                    <a:pt x="652" y="138"/>
                  </a:lnTo>
                  <a:lnTo>
                    <a:pt x="654" y="116"/>
                  </a:lnTo>
                  <a:lnTo>
                    <a:pt x="658" y="93"/>
                  </a:lnTo>
                  <a:lnTo>
                    <a:pt x="665" y="72"/>
                  </a:lnTo>
                  <a:lnTo>
                    <a:pt x="675" y="64"/>
                  </a:lnTo>
                  <a:lnTo>
                    <a:pt x="686" y="59"/>
                  </a:lnTo>
                  <a:lnTo>
                    <a:pt x="696" y="51"/>
                  </a:lnTo>
                  <a:lnTo>
                    <a:pt x="707" y="45"/>
                  </a:lnTo>
                  <a:lnTo>
                    <a:pt x="707" y="95"/>
                  </a:lnTo>
                  <a:lnTo>
                    <a:pt x="709" y="146"/>
                  </a:lnTo>
                  <a:lnTo>
                    <a:pt x="711" y="195"/>
                  </a:lnTo>
                  <a:lnTo>
                    <a:pt x="717" y="245"/>
                  </a:lnTo>
                  <a:lnTo>
                    <a:pt x="723" y="291"/>
                  </a:lnTo>
                  <a:lnTo>
                    <a:pt x="736" y="336"/>
                  </a:lnTo>
                  <a:lnTo>
                    <a:pt x="749" y="376"/>
                  </a:lnTo>
                  <a:lnTo>
                    <a:pt x="768" y="416"/>
                  </a:lnTo>
                  <a:lnTo>
                    <a:pt x="787" y="448"/>
                  </a:lnTo>
                  <a:lnTo>
                    <a:pt x="814" y="479"/>
                  </a:lnTo>
                  <a:lnTo>
                    <a:pt x="844" y="502"/>
                  </a:lnTo>
                  <a:lnTo>
                    <a:pt x="880" y="522"/>
                  </a:lnTo>
                  <a:lnTo>
                    <a:pt x="922" y="534"/>
                  </a:lnTo>
                  <a:lnTo>
                    <a:pt x="970" y="540"/>
                  </a:lnTo>
                  <a:lnTo>
                    <a:pt x="1023" y="538"/>
                  </a:lnTo>
                  <a:lnTo>
                    <a:pt x="1086" y="530"/>
                  </a:lnTo>
                  <a:lnTo>
                    <a:pt x="1099" y="526"/>
                  </a:lnTo>
                  <a:lnTo>
                    <a:pt x="1114" y="524"/>
                  </a:lnTo>
                  <a:lnTo>
                    <a:pt x="1128" y="524"/>
                  </a:lnTo>
                  <a:lnTo>
                    <a:pt x="1145" y="524"/>
                  </a:lnTo>
                  <a:lnTo>
                    <a:pt x="1160" y="522"/>
                  </a:lnTo>
                  <a:lnTo>
                    <a:pt x="1177" y="522"/>
                  </a:lnTo>
                  <a:lnTo>
                    <a:pt x="1192" y="522"/>
                  </a:lnTo>
                  <a:lnTo>
                    <a:pt x="1209" y="522"/>
                  </a:lnTo>
                  <a:lnTo>
                    <a:pt x="1224" y="521"/>
                  </a:lnTo>
                  <a:lnTo>
                    <a:pt x="1240" y="521"/>
                  </a:lnTo>
                  <a:lnTo>
                    <a:pt x="1255" y="519"/>
                  </a:lnTo>
                  <a:lnTo>
                    <a:pt x="1272" y="519"/>
                  </a:lnTo>
                  <a:lnTo>
                    <a:pt x="1287" y="517"/>
                  </a:lnTo>
                  <a:lnTo>
                    <a:pt x="1302" y="517"/>
                  </a:lnTo>
                  <a:lnTo>
                    <a:pt x="1318" y="515"/>
                  </a:lnTo>
                  <a:lnTo>
                    <a:pt x="1333" y="515"/>
                  </a:lnTo>
                  <a:lnTo>
                    <a:pt x="1340" y="513"/>
                  </a:lnTo>
                  <a:lnTo>
                    <a:pt x="1361" y="513"/>
                  </a:lnTo>
                  <a:lnTo>
                    <a:pt x="1390" y="509"/>
                  </a:lnTo>
                  <a:lnTo>
                    <a:pt x="1430" y="505"/>
                  </a:lnTo>
                  <a:lnTo>
                    <a:pt x="1474" y="498"/>
                  </a:lnTo>
                  <a:lnTo>
                    <a:pt x="1523" y="492"/>
                  </a:lnTo>
                  <a:lnTo>
                    <a:pt x="1574" y="484"/>
                  </a:lnTo>
                  <a:lnTo>
                    <a:pt x="1629" y="479"/>
                  </a:lnTo>
                  <a:lnTo>
                    <a:pt x="1683" y="469"/>
                  </a:lnTo>
                  <a:lnTo>
                    <a:pt x="1734" y="462"/>
                  </a:lnTo>
                  <a:lnTo>
                    <a:pt x="1783" y="456"/>
                  </a:lnTo>
                  <a:lnTo>
                    <a:pt x="1827" y="450"/>
                  </a:lnTo>
                  <a:lnTo>
                    <a:pt x="1863" y="445"/>
                  </a:lnTo>
                  <a:lnTo>
                    <a:pt x="1896" y="441"/>
                  </a:lnTo>
                  <a:lnTo>
                    <a:pt x="1915" y="441"/>
                  </a:lnTo>
                  <a:lnTo>
                    <a:pt x="1924" y="443"/>
                  </a:lnTo>
                  <a:lnTo>
                    <a:pt x="1892" y="452"/>
                  </a:lnTo>
                  <a:lnTo>
                    <a:pt x="1852" y="464"/>
                  </a:lnTo>
                  <a:lnTo>
                    <a:pt x="1799" y="477"/>
                  </a:lnTo>
                  <a:lnTo>
                    <a:pt x="1740" y="490"/>
                  </a:lnTo>
                  <a:lnTo>
                    <a:pt x="1669" y="503"/>
                  </a:lnTo>
                  <a:lnTo>
                    <a:pt x="1597" y="517"/>
                  </a:lnTo>
                  <a:lnTo>
                    <a:pt x="1519" y="530"/>
                  </a:lnTo>
                  <a:lnTo>
                    <a:pt x="1441" y="545"/>
                  </a:lnTo>
                  <a:lnTo>
                    <a:pt x="1361" y="557"/>
                  </a:lnTo>
                  <a:lnTo>
                    <a:pt x="1283" y="568"/>
                  </a:lnTo>
                  <a:lnTo>
                    <a:pt x="1209" y="578"/>
                  </a:lnTo>
                  <a:lnTo>
                    <a:pt x="1141" y="589"/>
                  </a:lnTo>
                  <a:lnTo>
                    <a:pt x="1078" y="597"/>
                  </a:lnTo>
                  <a:lnTo>
                    <a:pt x="1025" y="604"/>
                  </a:lnTo>
                  <a:lnTo>
                    <a:pt x="979" y="608"/>
                  </a:lnTo>
                  <a:lnTo>
                    <a:pt x="949" y="614"/>
                  </a:lnTo>
                  <a:lnTo>
                    <a:pt x="935" y="612"/>
                  </a:lnTo>
                  <a:lnTo>
                    <a:pt x="924" y="610"/>
                  </a:lnTo>
                  <a:lnTo>
                    <a:pt x="913" y="608"/>
                  </a:lnTo>
                  <a:lnTo>
                    <a:pt x="901" y="606"/>
                  </a:lnTo>
                  <a:lnTo>
                    <a:pt x="890" y="604"/>
                  </a:lnTo>
                  <a:lnTo>
                    <a:pt x="878" y="602"/>
                  </a:lnTo>
                  <a:lnTo>
                    <a:pt x="867" y="600"/>
                  </a:lnTo>
                  <a:lnTo>
                    <a:pt x="858" y="600"/>
                  </a:lnTo>
                  <a:lnTo>
                    <a:pt x="846" y="597"/>
                  </a:lnTo>
                  <a:lnTo>
                    <a:pt x="835" y="595"/>
                  </a:lnTo>
                  <a:lnTo>
                    <a:pt x="823" y="593"/>
                  </a:lnTo>
                  <a:lnTo>
                    <a:pt x="812" y="591"/>
                  </a:lnTo>
                  <a:lnTo>
                    <a:pt x="791" y="585"/>
                  </a:lnTo>
                  <a:lnTo>
                    <a:pt x="774" y="581"/>
                  </a:lnTo>
                  <a:lnTo>
                    <a:pt x="721" y="555"/>
                  </a:lnTo>
                  <a:lnTo>
                    <a:pt x="665" y="530"/>
                  </a:lnTo>
                  <a:lnTo>
                    <a:pt x="608" y="503"/>
                  </a:lnTo>
                  <a:lnTo>
                    <a:pt x="551" y="479"/>
                  </a:lnTo>
                  <a:lnTo>
                    <a:pt x="491" y="450"/>
                  </a:lnTo>
                  <a:lnTo>
                    <a:pt x="434" y="422"/>
                  </a:lnTo>
                  <a:lnTo>
                    <a:pt x="375" y="391"/>
                  </a:lnTo>
                  <a:lnTo>
                    <a:pt x="319" y="359"/>
                  </a:lnTo>
                  <a:lnTo>
                    <a:pt x="262" y="323"/>
                  </a:lnTo>
                  <a:lnTo>
                    <a:pt x="213" y="285"/>
                  </a:lnTo>
                  <a:lnTo>
                    <a:pt x="164" y="245"/>
                  </a:lnTo>
                  <a:lnTo>
                    <a:pt x="120" y="203"/>
                  </a:lnTo>
                  <a:lnTo>
                    <a:pt x="80" y="156"/>
                  </a:lnTo>
                  <a:lnTo>
                    <a:pt x="48" y="108"/>
                  </a:lnTo>
                  <a:lnTo>
                    <a:pt x="19" y="55"/>
                  </a:lnTo>
                  <a:lnTo>
                    <a:pt x="0" y="0"/>
                  </a:lnTo>
                  <a:lnTo>
                    <a:pt x="0" y="0"/>
                  </a:lnTo>
                  <a:close/>
                </a:path>
              </a:pathLst>
            </a:custGeom>
            <a:solidFill>
              <a:srgbClr val="297DB8"/>
            </a:solidFill>
            <a:ln w="9525">
              <a:noFill/>
              <a:round/>
              <a:headEnd/>
              <a:tailEnd/>
            </a:ln>
          </p:spPr>
          <p:txBody>
            <a:bodyPr>
              <a:prstTxWarp prst="textNoShape">
                <a:avLst/>
              </a:prstTxWarp>
            </a:bodyPr>
            <a:lstStyle/>
            <a:p>
              <a:endParaRPr lang="es-MX"/>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5800" y="304800"/>
            <a:ext cx="7772400" cy="685800"/>
          </a:xfrm>
        </p:spPr>
        <p:txBody>
          <a:bodyPr>
            <a:normAutofit fontScale="90000"/>
          </a:bodyPr>
          <a:lstStyle/>
          <a:p>
            <a:r>
              <a:rPr lang="en-US"/>
              <a:t>Señalización: llamada local</a:t>
            </a:r>
          </a:p>
        </p:txBody>
      </p:sp>
      <p:graphicFrame>
        <p:nvGraphicFramePr>
          <p:cNvPr id="328707" name="Object 3"/>
          <p:cNvGraphicFramePr>
            <a:graphicFrameLocks noChangeAspect="1"/>
          </p:cNvGraphicFramePr>
          <p:nvPr/>
        </p:nvGraphicFramePr>
        <p:xfrm>
          <a:off x="2362200" y="1219200"/>
          <a:ext cx="676275" cy="612775"/>
        </p:xfrm>
        <a:graphic>
          <a:graphicData uri="http://schemas.openxmlformats.org/presentationml/2006/ole">
            <mc:AlternateContent xmlns:mc="http://schemas.openxmlformats.org/markup-compatibility/2006">
              <mc:Choice xmlns:v="urn:schemas-microsoft-com:vml" Requires="v">
                <p:oleObj spid="_x0000_s106544" name="Clip" r:id="rId4" imgW="4693680" imgH="4258800" progId="">
                  <p:embed/>
                </p:oleObj>
              </mc:Choice>
              <mc:Fallback>
                <p:oleObj name="Clip" r:id="rId4" imgW="4693680" imgH="425880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219200"/>
                        <a:ext cx="67627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4489450" y="1238250"/>
            <a:ext cx="611188" cy="601663"/>
            <a:chOff x="576" y="1776"/>
            <a:chExt cx="559" cy="550"/>
          </a:xfrm>
        </p:grpSpPr>
        <p:grpSp>
          <p:nvGrpSpPr>
            <p:cNvPr id="3" name="Group 5"/>
            <p:cNvGrpSpPr>
              <a:grpSpLocks/>
            </p:cNvGrpSpPr>
            <p:nvPr/>
          </p:nvGrpSpPr>
          <p:grpSpPr bwMode="auto">
            <a:xfrm>
              <a:off x="576" y="1776"/>
              <a:ext cx="559" cy="550"/>
              <a:chOff x="720" y="1776"/>
              <a:chExt cx="559" cy="550"/>
            </a:xfrm>
          </p:grpSpPr>
          <p:sp>
            <p:nvSpPr>
              <p:cNvPr id="328710" name="Rectangle 6"/>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28711" name="Rectangle 7"/>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28712" name="Freeform 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28713" name="Freeform 9"/>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28714" name="Freeform 1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28715" name="Freeform 11"/>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28716" name="Freeform 12"/>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28717" name="Freeform 13"/>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aphicFrame>
        <p:nvGraphicFramePr>
          <p:cNvPr id="328718" name="Object 14"/>
          <p:cNvGraphicFramePr>
            <a:graphicFrameLocks noChangeAspect="1"/>
          </p:cNvGraphicFramePr>
          <p:nvPr/>
        </p:nvGraphicFramePr>
        <p:xfrm>
          <a:off x="6596063" y="1143000"/>
          <a:ext cx="676275" cy="612775"/>
        </p:xfrm>
        <a:graphic>
          <a:graphicData uri="http://schemas.openxmlformats.org/presentationml/2006/ole">
            <mc:AlternateContent xmlns:mc="http://schemas.openxmlformats.org/markup-compatibility/2006">
              <mc:Choice xmlns:v="urn:schemas-microsoft-com:vml" Requires="v">
                <p:oleObj spid="_x0000_s106545" name="Clip" r:id="rId6" imgW="4693680" imgH="4258800" progId="">
                  <p:embed/>
                </p:oleObj>
              </mc:Choice>
              <mc:Fallback>
                <p:oleObj name="Clip" r:id="rId6" imgW="4693680" imgH="42588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063" y="1143000"/>
                        <a:ext cx="676275"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9" name="Line 15"/>
          <p:cNvSpPr>
            <a:spLocks noChangeShapeType="1"/>
          </p:cNvSpPr>
          <p:nvPr/>
        </p:nvSpPr>
        <p:spPr bwMode="auto">
          <a:xfrm>
            <a:off x="2667000" y="1831975"/>
            <a:ext cx="0" cy="395922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28720" name="Line 16"/>
          <p:cNvSpPr>
            <a:spLocks noChangeShapeType="1"/>
          </p:cNvSpPr>
          <p:nvPr/>
        </p:nvSpPr>
        <p:spPr bwMode="auto">
          <a:xfrm>
            <a:off x="4800600" y="1828800"/>
            <a:ext cx="0" cy="395922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28721" name="Line 17"/>
          <p:cNvSpPr>
            <a:spLocks noChangeShapeType="1"/>
          </p:cNvSpPr>
          <p:nvPr/>
        </p:nvSpPr>
        <p:spPr bwMode="auto">
          <a:xfrm>
            <a:off x="6934200" y="1752600"/>
            <a:ext cx="0" cy="395922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28722" name="Line 18"/>
          <p:cNvSpPr>
            <a:spLocks noChangeShapeType="1"/>
          </p:cNvSpPr>
          <p:nvPr/>
        </p:nvSpPr>
        <p:spPr bwMode="auto">
          <a:xfrm>
            <a:off x="2667000" y="1905000"/>
            <a:ext cx="2133600" cy="228600"/>
          </a:xfrm>
          <a:prstGeom prst="line">
            <a:avLst/>
          </a:prstGeom>
          <a:noFill/>
          <a:ln w="19050">
            <a:solidFill>
              <a:srgbClr val="006699"/>
            </a:solidFill>
            <a:prstDash val="dash"/>
            <a:round/>
            <a:headEnd type="none" w="sm" len="sm"/>
            <a:tailEnd type="triangle" w="sm" len="sm"/>
          </a:ln>
          <a:effectLst/>
        </p:spPr>
        <p:txBody>
          <a:bodyPr>
            <a:prstTxWarp prst="textNoShape">
              <a:avLst/>
            </a:prstTxWarp>
          </a:bodyPr>
          <a:lstStyle/>
          <a:p>
            <a:endParaRPr lang="es-MX"/>
          </a:p>
        </p:txBody>
      </p:sp>
      <p:sp>
        <p:nvSpPr>
          <p:cNvPr id="328723" name="Text Box 19"/>
          <p:cNvSpPr txBox="1">
            <a:spLocks noChangeArrowheads="1"/>
          </p:cNvSpPr>
          <p:nvPr/>
        </p:nvSpPr>
        <p:spPr bwMode="auto">
          <a:xfrm rot="276148">
            <a:off x="3133725" y="1681163"/>
            <a:ext cx="1166813" cy="3365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600">
                <a:solidFill>
                  <a:srgbClr val="006699"/>
                </a:solidFill>
              </a:rPr>
              <a:t>Descolgado</a:t>
            </a:r>
          </a:p>
        </p:txBody>
      </p:sp>
      <p:sp>
        <p:nvSpPr>
          <p:cNvPr id="328724" name="Line 20"/>
          <p:cNvSpPr>
            <a:spLocks noChangeShapeType="1"/>
          </p:cNvSpPr>
          <p:nvPr/>
        </p:nvSpPr>
        <p:spPr bwMode="auto">
          <a:xfrm flipH="1">
            <a:off x="2667000" y="2438400"/>
            <a:ext cx="2133600" cy="228600"/>
          </a:xfrm>
          <a:prstGeom prst="line">
            <a:avLst/>
          </a:prstGeom>
          <a:noFill/>
          <a:ln w="19050">
            <a:solidFill>
              <a:srgbClr val="006699"/>
            </a:solidFill>
            <a:prstDash val="dash"/>
            <a:round/>
            <a:headEnd type="none" w="sm" len="sm"/>
            <a:tailEnd type="triangle" w="sm" len="sm"/>
          </a:ln>
          <a:effectLst/>
        </p:spPr>
        <p:txBody>
          <a:bodyPr>
            <a:prstTxWarp prst="textNoShape">
              <a:avLst/>
            </a:prstTxWarp>
          </a:bodyPr>
          <a:lstStyle/>
          <a:p>
            <a:endParaRPr lang="es-MX"/>
          </a:p>
        </p:txBody>
      </p:sp>
      <p:sp>
        <p:nvSpPr>
          <p:cNvPr id="328725" name="Text Box 21"/>
          <p:cNvSpPr txBox="1">
            <a:spLocks noChangeArrowheads="1"/>
          </p:cNvSpPr>
          <p:nvPr/>
        </p:nvSpPr>
        <p:spPr bwMode="auto">
          <a:xfrm rot="-304925">
            <a:off x="2895600" y="2225675"/>
            <a:ext cx="1708150" cy="336550"/>
          </a:xfrm>
          <a:prstGeom prst="rect">
            <a:avLst/>
          </a:prstGeom>
          <a:noFill/>
          <a:ln w="12700">
            <a:noFill/>
            <a:miter lim="800000"/>
            <a:headEnd type="none" w="sm" len="sm"/>
            <a:tailEnd type="none" w="sm" len="sm"/>
          </a:ln>
          <a:effectLst/>
        </p:spPr>
        <p:txBody>
          <a:bodyPr>
            <a:prstTxWarp prst="textNoShape">
              <a:avLst/>
            </a:prstTxWarp>
            <a:spAutoFit/>
          </a:bodyPr>
          <a:lstStyle/>
          <a:p>
            <a:r>
              <a:rPr lang="es-MX" sz="1600">
                <a:solidFill>
                  <a:srgbClr val="006699"/>
                </a:solidFill>
              </a:rPr>
              <a:t>Tono de marcado</a:t>
            </a:r>
          </a:p>
        </p:txBody>
      </p:sp>
      <p:sp>
        <p:nvSpPr>
          <p:cNvPr id="328726" name="Line 22"/>
          <p:cNvSpPr>
            <a:spLocks noChangeShapeType="1"/>
          </p:cNvSpPr>
          <p:nvPr/>
        </p:nvSpPr>
        <p:spPr bwMode="auto">
          <a:xfrm>
            <a:off x="2667000" y="2989263"/>
            <a:ext cx="2133600" cy="228600"/>
          </a:xfrm>
          <a:prstGeom prst="line">
            <a:avLst/>
          </a:prstGeom>
          <a:noFill/>
          <a:ln w="19050">
            <a:solidFill>
              <a:srgbClr val="006699"/>
            </a:solidFill>
            <a:prstDash val="dash"/>
            <a:round/>
            <a:headEnd type="none" w="sm" len="sm"/>
            <a:tailEnd type="triangle" w="sm" len="sm"/>
          </a:ln>
          <a:effectLst/>
        </p:spPr>
        <p:txBody>
          <a:bodyPr>
            <a:prstTxWarp prst="textNoShape">
              <a:avLst/>
            </a:prstTxWarp>
          </a:bodyPr>
          <a:lstStyle/>
          <a:p>
            <a:endParaRPr lang="es-MX"/>
          </a:p>
        </p:txBody>
      </p:sp>
      <p:sp>
        <p:nvSpPr>
          <p:cNvPr id="328727" name="Text Box 23"/>
          <p:cNvSpPr txBox="1">
            <a:spLocks noChangeArrowheads="1"/>
          </p:cNvSpPr>
          <p:nvPr/>
        </p:nvSpPr>
        <p:spPr bwMode="auto">
          <a:xfrm rot="276148">
            <a:off x="3186113" y="2794000"/>
            <a:ext cx="1047750" cy="3365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600">
                <a:solidFill>
                  <a:srgbClr val="006699"/>
                </a:solidFill>
              </a:rPr>
              <a:t>5501 2345</a:t>
            </a:r>
          </a:p>
        </p:txBody>
      </p:sp>
      <p:sp>
        <p:nvSpPr>
          <p:cNvPr id="328728" name="Line 24"/>
          <p:cNvSpPr>
            <a:spLocks noChangeShapeType="1"/>
          </p:cNvSpPr>
          <p:nvPr/>
        </p:nvSpPr>
        <p:spPr bwMode="auto">
          <a:xfrm flipH="1">
            <a:off x="2667000" y="3522663"/>
            <a:ext cx="2133600" cy="228600"/>
          </a:xfrm>
          <a:prstGeom prst="line">
            <a:avLst/>
          </a:prstGeom>
          <a:noFill/>
          <a:ln w="19050">
            <a:solidFill>
              <a:srgbClr val="006699"/>
            </a:solidFill>
            <a:prstDash val="dash"/>
            <a:round/>
            <a:headEnd type="none" w="sm" len="sm"/>
            <a:tailEnd type="triangle" w="sm" len="sm"/>
          </a:ln>
          <a:effectLst/>
        </p:spPr>
        <p:txBody>
          <a:bodyPr>
            <a:prstTxWarp prst="textNoShape">
              <a:avLst/>
            </a:prstTxWarp>
          </a:bodyPr>
          <a:lstStyle/>
          <a:p>
            <a:endParaRPr lang="es-MX"/>
          </a:p>
        </p:txBody>
      </p:sp>
      <p:sp>
        <p:nvSpPr>
          <p:cNvPr id="328729" name="Text Box 25"/>
          <p:cNvSpPr txBox="1">
            <a:spLocks noChangeArrowheads="1"/>
          </p:cNvSpPr>
          <p:nvPr/>
        </p:nvSpPr>
        <p:spPr bwMode="auto">
          <a:xfrm rot="-376318">
            <a:off x="2925763" y="3314700"/>
            <a:ext cx="1641475" cy="3365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600">
                <a:solidFill>
                  <a:srgbClr val="006699"/>
                </a:solidFill>
              </a:rPr>
              <a:t>Tono de llamado</a:t>
            </a:r>
          </a:p>
        </p:txBody>
      </p:sp>
      <p:sp>
        <p:nvSpPr>
          <p:cNvPr id="328730" name="Line 26"/>
          <p:cNvSpPr>
            <a:spLocks noChangeShapeType="1"/>
          </p:cNvSpPr>
          <p:nvPr/>
        </p:nvSpPr>
        <p:spPr bwMode="auto">
          <a:xfrm>
            <a:off x="2667000" y="5486400"/>
            <a:ext cx="2133600" cy="228600"/>
          </a:xfrm>
          <a:prstGeom prst="line">
            <a:avLst/>
          </a:prstGeom>
          <a:noFill/>
          <a:ln w="19050">
            <a:solidFill>
              <a:srgbClr val="006600"/>
            </a:solidFill>
            <a:prstDash val="dash"/>
            <a:round/>
            <a:headEnd type="none" w="sm" len="sm"/>
            <a:tailEnd type="triangle" w="sm" len="sm"/>
          </a:ln>
          <a:effectLst/>
        </p:spPr>
        <p:txBody>
          <a:bodyPr>
            <a:prstTxWarp prst="textNoShape">
              <a:avLst/>
            </a:prstTxWarp>
          </a:bodyPr>
          <a:lstStyle/>
          <a:p>
            <a:endParaRPr lang="es-MX"/>
          </a:p>
        </p:txBody>
      </p:sp>
      <p:sp>
        <p:nvSpPr>
          <p:cNvPr id="328731" name="Text Box 27"/>
          <p:cNvSpPr txBox="1">
            <a:spLocks noChangeArrowheads="1"/>
          </p:cNvSpPr>
          <p:nvPr/>
        </p:nvSpPr>
        <p:spPr bwMode="auto">
          <a:xfrm rot="276148">
            <a:off x="3248025" y="5284788"/>
            <a:ext cx="906463" cy="3365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600">
                <a:solidFill>
                  <a:srgbClr val="006600"/>
                </a:solidFill>
              </a:rPr>
              <a:t>Colgado</a:t>
            </a:r>
          </a:p>
        </p:txBody>
      </p:sp>
      <p:sp>
        <p:nvSpPr>
          <p:cNvPr id="328732" name="Line 28"/>
          <p:cNvSpPr>
            <a:spLocks noChangeShapeType="1"/>
          </p:cNvSpPr>
          <p:nvPr/>
        </p:nvSpPr>
        <p:spPr bwMode="auto">
          <a:xfrm>
            <a:off x="4800600" y="3522663"/>
            <a:ext cx="2133600" cy="228600"/>
          </a:xfrm>
          <a:prstGeom prst="line">
            <a:avLst/>
          </a:prstGeom>
          <a:noFill/>
          <a:ln w="19050">
            <a:solidFill>
              <a:srgbClr val="006699"/>
            </a:solidFill>
            <a:prstDash val="dash"/>
            <a:round/>
            <a:headEnd type="none" w="sm" len="sm"/>
            <a:tailEnd type="triangle" w="sm" len="sm"/>
          </a:ln>
          <a:effectLst/>
        </p:spPr>
        <p:txBody>
          <a:bodyPr>
            <a:prstTxWarp prst="textNoShape">
              <a:avLst/>
            </a:prstTxWarp>
          </a:bodyPr>
          <a:lstStyle/>
          <a:p>
            <a:endParaRPr lang="es-MX"/>
          </a:p>
        </p:txBody>
      </p:sp>
      <p:sp>
        <p:nvSpPr>
          <p:cNvPr id="328733" name="Text Box 29"/>
          <p:cNvSpPr txBox="1">
            <a:spLocks noChangeArrowheads="1"/>
          </p:cNvSpPr>
          <p:nvPr/>
        </p:nvSpPr>
        <p:spPr bwMode="auto">
          <a:xfrm rot="276148">
            <a:off x="5029200" y="3332163"/>
            <a:ext cx="1552575" cy="3365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600">
                <a:solidFill>
                  <a:srgbClr val="006699"/>
                </a:solidFill>
              </a:rPr>
              <a:t>Señal de timbre</a:t>
            </a:r>
          </a:p>
        </p:txBody>
      </p:sp>
      <p:sp>
        <p:nvSpPr>
          <p:cNvPr id="328734" name="Line 30"/>
          <p:cNvSpPr>
            <a:spLocks noChangeShapeType="1"/>
          </p:cNvSpPr>
          <p:nvPr/>
        </p:nvSpPr>
        <p:spPr bwMode="auto">
          <a:xfrm flipH="1">
            <a:off x="4800600" y="4094163"/>
            <a:ext cx="2133600" cy="228600"/>
          </a:xfrm>
          <a:prstGeom prst="line">
            <a:avLst/>
          </a:prstGeom>
          <a:noFill/>
          <a:ln w="19050">
            <a:solidFill>
              <a:srgbClr val="006699"/>
            </a:solidFill>
            <a:prstDash val="dash"/>
            <a:round/>
            <a:headEnd type="none" w="sm" len="sm"/>
            <a:tailEnd type="triangle" w="sm" len="sm"/>
          </a:ln>
          <a:effectLst/>
        </p:spPr>
        <p:txBody>
          <a:bodyPr>
            <a:prstTxWarp prst="textNoShape">
              <a:avLst/>
            </a:prstTxWarp>
          </a:bodyPr>
          <a:lstStyle/>
          <a:p>
            <a:endParaRPr lang="es-MX"/>
          </a:p>
        </p:txBody>
      </p:sp>
      <p:sp>
        <p:nvSpPr>
          <p:cNvPr id="328735" name="Text Box 31"/>
          <p:cNvSpPr txBox="1">
            <a:spLocks noChangeArrowheads="1"/>
          </p:cNvSpPr>
          <p:nvPr/>
        </p:nvSpPr>
        <p:spPr bwMode="auto">
          <a:xfrm rot="-303297">
            <a:off x="5194300" y="3908425"/>
            <a:ext cx="1166813" cy="3365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600">
                <a:solidFill>
                  <a:srgbClr val="006699"/>
                </a:solidFill>
              </a:rPr>
              <a:t>Descolgado</a:t>
            </a:r>
          </a:p>
        </p:txBody>
      </p:sp>
      <p:sp>
        <p:nvSpPr>
          <p:cNvPr id="328736" name="Text Box 32"/>
          <p:cNvSpPr txBox="1">
            <a:spLocks noChangeArrowheads="1"/>
          </p:cNvSpPr>
          <p:nvPr/>
        </p:nvSpPr>
        <p:spPr bwMode="auto">
          <a:xfrm>
            <a:off x="609600" y="2100263"/>
            <a:ext cx="1993900" cy="6413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800">
                <a:solidFill>
                  <a:srgbClr val="006699"/>
                </a:solidFill>
              </a:rPr>
              <a:t>1) Establecimiento</a:t>
            </a:r>
            <a:br>
              <a:rPr lang="es-MX" sz="1800">
                <a:solidFill>
                  <a:srgbClr val="006699"/>
                </a:solidFill>
              </a:rPr>
            </a:br>
            <a:r>
              <a:rPr lang="es-MX" sz="1800">
                <a:solidFill>
                  <a:srgbClr val="006699"/>
                </a:solidFill>
              </a:rPr>
              <a:t>     de conexión</a:t>
            </a:r>
          </a:p>
        </p:txBody>
      </p:sp>
      <p:sp>
        <p:nvSpPr>
          <p:cNvPr id="328737" name="Text Box 33"/>
          <p:cNvSpPr txBox="1">
            <a:spLocks noChangeArrowheads="1"/>
          </p:cNvSpPr>
          <p:nvPr/>
        </p:nvSpPr>
        <p:spPr bwMode="auto">
          <a:xfrm>
            <a:off x="815975" y="4446588"/>
            <a:ext cx="176530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800">
                <a:solidFill>
                  <a:srgbClr val="CC3300"/>
                </a:solidFill>
              </a:rPr>
              <a:t>2) Conversación</a:t>
            </a:r>
          </a:p>
        </p:txBody>
      </p:sp>
      <p:sp>
        <p:nvSpPr>
          <p:cNvPr id="328738" name="Text Box 34"/>
          <p:cNvSpPr txBox="1">
            <a:spLocks noChangeArrowheads="1"/>
          </p:cNvSpPr>
          <p:nvPr/>
        </p:nvSpPr>
        <p:spPr bwMode="auto">
          <a:xfrm>
            <a:off x="1052513" y="5272088"/>
            <a:ext cx="149860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800">
                <a:solidFill>
                  <a:srgbClr val="006600"/>
                </a:solidFill>
              </a:rPr>
              <a:t>3) Liberación</a:t>
            </a:r>
          </a:p>
        </p:txBody>
      </p:sp>
      <p:sp>
        <p:nvSpPr>
          <p:cNvPr id="328739" name="Line 35"/>
          <p:cNvSpPr>
            <a:spLocks noChangeShapeType="1"/>
          </p:cNvSpPr>
          <p:nvPr/>
        </p:nvSpPr>
        <p:spPr bwMode="auto">
          <a:xfrm>
            <a:off x="2667000" y="4648200"/>
            <a:ext cx="4267200" cy="0"/>
          </a:xfrm>
          <a:prstGeom prst="line">
            <a:avLst/>
          </a:prstGeom>
          <a:noFill/>
          <a:ln w="28575">
            <a:solidFill>
              <a:srgbClr val="CC3300"/>
            </a:solidFill>
            <a:round/>
            <a:headEnd type="triangle" w="med" len="med"/>
            <a:tailEnd type="triangle" w="med" len="med"/>
          </a:ln>
          <a:effectLst/>
        </p:spPr>
        <p:txBody>
          <a:bodyPr>
            <a:prstTxWarp prst="textNoShape">
              <a:avLst/>
            </a:prstTxWarp>
          </a:bodyPr>
          <a:lstStyle/>
          <a:p>
            <a:endParaRPr lang="es-MX"/>
          </a:p>
        </p:txBody>
      </p:sp>
      <p:sp>
        <p:nvSpPr>
          <p:cNvPr id="328740" name="Line 36"/>
          <p:cNvSpPr>
            <a:spLocks noChangeShapeType="1"/>
          </p:cNvSpPr>
          <p:nvPr/>
        </p:nvSpPr>
        <p:spPr bwMode="auto">
          <a:xfrm flipH="1">
            <a:off x="4800600" y="5105400"/>
            <a:ext cx="2133600" cy="228600"/>
          </a:xfrm>
          <a:prstGeom prst="line">
            <a:avLst/>
          </a:prstGeom>
          <a:noFill/>
          <a:ln w="19050">
            <a:solidFill>
              <a:srgbClr val="006600"/>
            </a:solidFill>
            <a:prstDash val="dash"/>
            <a:round/>
            <a:headEnd type="none" w="sm" len="sm"/>
            <a:tailEnd type="triangle" w="sm" len="sm"/>
          </a:ln>
          <a:effectLst/>
        </p:spPr>
        <p:txBody>
          <a:bodyPr>
            <a:prstTxWarp prst="textNoShape">
              <a:avLst/>
            </a:prstTxWarp>
          </a:bodyPr>
          <a:lstStyle/>
          <a:p>
            <a:endParaRPr lang="es-MX"/>
          </a:p>
        </p:txBody>
      </p:sp>
      <p:sp>
        <p:nvSpPr>
          <p:cNvPr id="328741" name="Text Box 37"/>
          <p:cNvSpPr txBox="1">
            <a:spLocks noChangeArrowheads="1"/>
          </p:cNvSpPr>
          <p:nvPr/>
        </p:nvSpPr>
        <p:spPr bwMode="auto">
          <a:xfrm rot="-303297">
            <a:off x="5308600" y="4930775"/>
            <a:ext cx="906463" cy="33655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600">
                <a:solidFill>
                  <a:srgbClr val="006600"/>
                </a:solidFill>
              </a:rPr>
              <a:t>Colgado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82" name="Line 134"/>
          <p:cNvSpPr>
            <a:spLocks noChangeShapeType="1"/>
          </p:cNvSpPr>
          <p:nvPr/>
        </p:nvSpPr>
        <p:spPr bwMode="auto">
          <a:xfrm flipV="1">
            <a:off x="2743200" y="3200400"/>
            <a:ext cx="990600" cy="733425"/>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50" name="Line 2"/>
          <p:cNvSpPr>
            <a:spLocks noChangeShapeType="1"/>
          </p:cNvSpPr>
          <p:nvPr/>
        </p:nvSpPr>
        <p:spPr bwMode="auto">
          <a:xfrm>
            <a:off x="1295400" y="21336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1" name="Line 3"/>
          <p:cNvSpPr>
            <a:spLocks noChangeShapeType="1"/>
          </p:cNvSpPr>
          <p:nvPr/>
        </p:nvSpPr>
        <p:spPr bwMode="auto">
          <a:xfrm flipV="1">
            <a:off x="1295400" y="26670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2" name="Line 4"/>
          <p:cNvSpPr>
            <a:spLocks noChangeShapeType="1"/>
          </p:cNvSpPr>
          <p:nvPr/>
        </p:nvSpPr>
        <p:spPr bwMode="auto">
          <a:xfrm>
            <a:off x="1295400" y="49530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3" name="Line 5"/>
          <p:cNvSpPr>
            <a:spLocks noChangeShapeType="1"/>
          </p:cNvSpPr>
          <p:nvPr/>
        </p:nvSpPr>
        <p:spPr bwMode="auto">
          <a:xfrm flipV="1">
            <a:off x="1295400" y="54864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4" name="Line 6"/>
          <p:cNvSpPr>
            <a:spLocks noChangeShapeType="1"/>
          </p:cNvSpPr>
          <p:nvPr/>
        </p:nvSpPr>
        <p:spPr bwMode="auto">
          <a:xfrm>
            <a:off x="1143000" y="3933825"/>
            <a:ext cx="1143000" cy="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5" name="Line 7"/>
          <p:cNvSpPr>
            <a:spLocks noChangeShapeType="1"/>
          </p:cNvSpPr>
          <p:nvPr/>
        </p:nvSpPr>
        <p:spPr bwMode="auto">
          <a:xfrm>
            <a:off x="6858000" y="54102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6" name="Line 8"/>
          <p:cNvSpPr>
            <a:spLocks noChangeShapeType="1"/>
          </p:cNvSpPr>
          <p:nvPr/>
        </p:nvSpPr>
        <p:spPr bwMode="auto">
          <a:xfrm flipV="1">
            <a:off x="6858000" y="21336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7" name="Line 9"/>
          <p:cNvSpPr>
            <a:spLocks noChangeShapeType="1"/>
          </p:cNvSpPr>
          <p:nvPr/>
        </p:nvSpPr>
        <p:spPr bwMode="auto">
          <a:xfrm>
            <a:off x="6934200" y="40386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8" name="Line 10"/>
          <p:cNvSpPr>
            <a:spLocks noChangeShapeType="1"/>
          </p:cNvSpPr>
          <p:nvPr/>
        </p:nvSpPr>
        <p:spPr bwMode="auto">
          <a:xfrm flipV="1">
            <a:off x="6934200" y="3505200"/>
            <a:ext cx="990600" cy="304800"/>
          </a:xfrm>
          <a:prstGeom prst="line">
            <a:avLst/>
          </a:prstGeom>
          <a:noFill/>
          <a:ln w="19050">
            <a:solidFill>
              <a:srgbClr val="0099CC"/>
            </a:solidFill>
            <a:round/>
            <a:headEnd type="none" w="sm" len="sm"/>
            <a:tailEnd type="none" w="sm" len="sm"/>
          </a:ln>
          <a:effectLst/>
        </p:spPr>
        <p:txBody>
          <a:bodyPr>
            <a:prstTxWarp prst="textNoShape">
              <a:avLst/>
            </a:prstTxWarp>
          </a:bodyPr>
          <a:lstStyle/>
          <a:p>
            <a:endParaRPr lang="es-MX"/>
          </a:p>
        </p:txBody>
      </p:sp>
      <p:sp>
        <p:nvSpPr>
          <p:cNvPr id="309259" name="Line 11"/>
          <p:cNvSpPr>
            <a:spLocks noChangeShapeType="1"/>
          </p:cNvSpPr>
          <p:nvPr/>
        </p:nvSpPr>
        <p:spPr bwMode="auto">
          <a:xfrm flipV="1">
            <a:off x="5257800" y="2514600"/>
            <a:ext cx="1371600" cy="533400"/>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60" name="Line 12"/>
          <p:cNvSpPr>
            <a:spLocks noChangeShapeType="1"/>
          </p:cNvSpPr>
          <p:nvPr/>
        </p:nvSpPr>
        <p:spPr bwMode="auto">
          <a:xfrm>
            <a:off x="5257800" y="3048000"/>
            <a:ext cx="1371600" cy="885825"/>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61" name="Line 13"/>
          <p:cNvSpPr>
            <a:spLocks noChangeShapeType="1"/>
          </p:cNvSpPr>
          <p:nvPr/>
        </p:nvSpPr>
        <p:spPr bwMode="auto">
          <a:xfrm flipV="1">
            <a:off x="5181600" y="3933825"/>
            <a:ext cx="1524000" cy="866775"/>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62" name="Line 14"/>
          <p:cNvSpPr>
            <a:spLocks noChangeShapeType="1"/>
          </p:cNvSpPr>
          <p:nvPr/>
        </p:nvSpPr>
        <p:spPr bwMode="auto">
          <a:xfrm>
            <a:off x="5257800" y="4724400"/>
            <a:ext cx="1371600" cy="609600"/>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63" name="Line 15"/>
          <p:cNvSpPr>
            <a:spLocks noChangeShapeType="1"/>
          </p:cNvSpPr>
          <p:nvPr/>
        </p:nvSpPr>
        <p:spPr bwMode="auto">
          <a:xfrm flipV="1">
            <a:off x="2514600" y="4800600"/>
            <a:ext cx="1371600" cy="533400"/>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64" name="Line 16"/>
          <p:cNvSpPr>
            <a:spLocks noChangeShapeType="1"/>
          </p:cNvSpPr>
          <p:nvPr/>
        </p:nvSpPr>
        <p:spPr bwMode="auto">
          <a:xfrm>
            <a:off x="2514600" y="3933825"/>
            <a:ext cx="1371600" cy="790575"/>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65" name="Line 17"/>
          <p:cNvSpPr>
            <a:spLocks noChangeShapeType="1"/>
          </p:cNvSpPr>
          <p:nvPr/>
        </p:nvSpPr>
        <p:spPr bwMode="auto">
          <a:xfrm>
            <a:off x="2743200" y="2438400"/>
            <a:ext cx="1143000" cy="685800"/>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
        <p:nvSpPr>
          <p:cNvPr id="309266" name="Line 18"/>
          <p:cNvSpPr>
            <a:spLocks noChangeShapeType="1"/>
          </p:cNvSpPr>
          <p:nvPr/>
        </p:nvSpPr>
        <p:spPr bwMode="auto">
          <a:xfrm>
            <a:off x="4038600" y="4724400"/>
            <a:ext cx="990600" cy="0"/>
          </a:xfrm>
          <a:prstGeom prst="line">
            <a:avLst/>
          </a:prstGeom>
          <a:noFill/>
          <a:ln w="38100">
            <a:solidFill>
              <a:srgbClr val="CC3300"/>
            </a:solidFill>
            <a:round/>
            <a:headEnd type="none" w="sm" len="sm"/>
            <a:tailEnd type="none" w="sm" len="sm"/>
          </a:ln>
          <a:effectLst/>
        </p:spPr>
        <p:txBody>
          <a:bodyPr>
            <a:prstTxWarp prst="textNoShape">
              <a:avLst/>
            </a:prstTxWarp>
          </a:bodyPr>
          <a:lstStyle/>
          <a:p>
            <a:endParaRPr lang="es-MX"/>
          </a:p>
        </p:txBody>
      </p:sp>
      <p:sp>
        <p:nvSpPr>
          <p:cNvPr id="309267" name="Line 19"/>
          <p:cNvSpPr>
            <a:spLocks noChangeShapeType="1"/>
          </p:cNvSpPr>
          <p:nvPr/>
        </p:nvSpPr>
        <p:spPr bwMode="auto">
          <a:xfrm>
            <a:off x="4038600" y="3124200"/>
            <a:ext cx="990600" cy="0"/>
          </a:xfrm>
          <a:prstGeom prst="line">
            <a:avLst/>
          </a:prstGeom>
          <a:noFill/>
          <a:ln w="38100">
            <a:solidFill>
              <a:srgbClr val="CC3300"/>
            </a:solidFill>
            <a:round/>
            <a:headEnd type="none" w="sm" len="sm"/>
            <a:tailEnd type="none" w="sm" len="sm"/>
          </a:ln>
          <a:effectLst/>
        </p:spPr>
        <p:txBody>
          <a:bodyPr>
            <a:prstTxWarp prst="textNoShape">
              <a:avLst/>
            </a:prstTxWarp>
          </a:bodyPr>
          <a:lstStyle/>
          <a:p>
            <a:endParaRPr lang="es-MX"/>
          </a:p>
        </p:txBody>
      </p:sp>
      <p:sp>
        <p:nvSpPr>
          <p:cNvPr id="309268" name="Line 20"/>
          <p:cNvSpPr>
            <a:spLocks noChangeShapeType="1"/>
          </p:cNvSpPr>
          <p:nvPr/>
        </p:nvSpPr>
        <p:spPr bwMode="auto">
          <a:xfrm flipV="1">
            <a:off x="3962400" y="3200400"/>
            <a:ext cx="0" cy="1524000"/>
          </a:xfrm>
          <a:prstGeom prst="line">
            <a:avLst/>
          </a:prstGeom>
          <a:noFill/>
          <a:ln w="38100">
            <a:solidFill>
              <a:srgbClr val="CC3300"/>
            </a:solidFill>
            <a:round/>
            <a:headEnd type="none" w="sm" len="sm"/>
            <a:tailEnd type="none" w="sm" len="sm"/>
          </a:ln>
          <a:effectLst/>
        </p:spPr>
        <p:txBody>
          <a:bodyPr>
            <a:prstTxWarp prst="textNoShape">
              <a:avLst/>
            </a:prstTxWarp>
          </a:bodyPr>
          <a:lstStyle/>
          <a:p>
            <a:endParaRPr lang="es-MX"/>
          </a:p>
        </p:txBody>
      </p:sp>
      <p:sp>
        <p:nvSpPr>
          <p:cNvPr id="309269" name="Line 21"/>
          <p:cNvSpPr>
            <a:spLocks noChangeShapeType="1"/>
          </p:cNvSpPr>
          <p:nvPr/>
        </p:nvSpPr>
        <p:spPr bwMode="auto">
          <a:xfrm>
            <a:off x="5257800" y="3124200"/>
            <a:ext cx="0" cy="1524000"/>
          </a:xfrm>
          <a:prstGeom prst="line">
            <a:avLst/>
          </a:prstGeom>
          <a:noFill/>
          <a:ln w="38100">
            <a:solidFill>
              <a:srgbClr val="CC3300"/>
            </a:solidFill>
            <a:round/>
            <a:headEnd type="none" w="sm" len="sm"/>
            <a:tailEnd type="none" w="sm" len="sm"/>
          </a:ln>
          <a:effectLst/>
        </p:spPr>
        <p:txBody>
          <a:bodyPr>
            <a:prstTxWarp prst="textNoShape">
              <a:avLst/>
            </a:prstTxWarp>
          </a:bodyPr>
          <a:lstStyle/>
          <a:p>
            <a:endParaRPr lang="es-MX"/>
          </a:p>
        </p:txBody>
      </p:sp>
      <p:sp>
        <p:nvSpPr>
          <p:cNvPr id="309270" name="Line 22"/>
          <p:cNvSpPr>
            <a:spLocks noChangeShapeType="1"/>
          </p:cNvSpPr>
          <p:nvPr/>
        </p:nvSpPr>
        <p:spPr bwMode="auto">
          <a:xfrm flipV="1">
            <a:off x="3962400" y="3124200"/>
            <a:ext cx="1219200" cy="1676400"/>
          </a:xfrm>
          <a:prstGeom prst="line">
            <a:avLst/>
          </a:prstGeom>
          <a:noFill/>
          <a:ln w="38100">
            <a:solidFill>
              <a:srgbClr val="CC3300"/>
            </a:solidFill>
            <a:round/>
            <a:headEnd type="none" w="sm" len="sm"/>
            <a:tailEnd type="none" w="sm" len="sm"/>
          </a:ln>
          <a:effectLst/>
        </p:spPr>
        <p:txBody>
          <a:bodyPr>
            <a:prstTxWarp prst="textNoShape">
              <a:avLst/>
            </a:prstTxWarp>
          </a:bodyPr>
          <a:lstStyle/>
          <a:p>
            <a:endParaRPr lang="es-MX"/>
          </a:p>
        </p:txBody>
      </p:sp>
      <p:sp>
        <p:nvSpPr>
          <p:cNvPr id="309271" name="Line 23"/>
          <p:cNvSpPr>
            <a:spLocks noChangeShapeType="1"/>
          </p:cNvSpPr>
          <p:nvPr/>
        </p:nvSpPr>
        <p:spPr bwMode="auto">
          <a:xfrm>
            <a:off x="3962400" y="3200400"/>
            <a:ext cx="1295400" cy="1524000"/>
          </a:xfrm>
          <a:prstGeom prst="line">
            <a:avLst/>
          </a:prstGeom>
          <a:noFill/>
          <a:ln w="38100">
            <a:solidFill>
              <a:srgbClr val="CC3300"/>
            </a:solidFill>
            <a:round/>
            <a:headEnd type="none" w="sm" len="sm"/>
            <a:tailEnd type="none" w="sm" len="sm"/>
          </a:ln>
          <a:effectLst/>
        </p:spPr>
        <p:txBody>
          <a:bodyPr>
            <a:prstTxWarp prst="textNoShape">
              <a:avLst/>
            </a:prstTxWarp>
          </a:bodyPr>
          <a:lstStyle/>
          <a:p>
            <a:endParaRPr lang="es-MX"/>
          </a:p>
        </p:txBody>
      </p:sp>
      <p:sp>
        <p:nvSpPr>
          <p:cNvPr id="309272" name="Rectangle 24"/>
          <p:cNvSpPr>
            <a:spLocks noGrp="1" noChangeArrowheads="1"/>
          </p:cNvSpPr>
          <p:nvPr>
            <p:ph type="title"/>
          </p:nvPr>
        </p:nvSpPr>
        <p:spPr>
          <a:xfrm>
            <a:off x="685800" y="381000"/>
            <a:ext cx="7772400" cy="1143000"/>
          </a:xfrm>
        </p:spPr>
        <p:txBody>
          <a:bodyPr/>
          <a:lstStyle/>
          <a:p>
            <a:r>
              <a:rPr lang="es-MX"/>
              <a:t>Arquitectura de la red telefónica</a:t>
            </a:r>
          </a:p>
        </p:txBody>
      </p:sp>
      <p:graphicFrame>
        <p:nvGraphicFramePr>
          <p:cNvPr id="309273" name="Object 25"/>
          <p:cNvGraphicFramePr>
            <a:graphicFrameLocks noChangeAspect="1"/>
          </p:cNvGraphicFramePr>
          <p:nvPr/>
        </p:nvGraphicFramePr>
        <p:xfrm>
          <a:off x="866775" y="1828800"/>
          <a:ext cx="581025" cy="527050"/>
        </p:xfrm>
        <a:graphic>
          <a:graphicData uri="http://schemas.openxmlformats.org/presentationml/2006/ole">
            <mc:AlternateContent xmlns:mc="http://schemas.openxmlformats.org/markup-compatibility/2006">
              <mc:Choice xmlns:v="urn:schemas-microsoft-com:vml" Requires="v">
                <p:oleObj spid="_x0000_s108762" name="Clip" r:id="rId4" imgW="4693680" imgH="4258800" progId="">
                  <p:embed/>
                </p:oleObj>
              </mc:Choice>
              <mc:Fallback>
                <p:oleObj name="Clip" r:id="rId4" imgW="4693680" imgH="425880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182880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4" name="Object 26"/>
          <p:cNvGraphicFramePr>
            <a:graphicFrameLocks noChangeAspect="1"/>
          </p:cNvGraphicFramePr>
          <p:nvPr/>
        </p:nvGraphicFramePr>
        <p:xfrm>
          <a:off x="866775" y="5486400"/>
          <a:ext cx="581025" cy="527050"/>
        </p:xfrm>
        <a:graphic>
          <a:graphicData uri="http://schemas.openxmlformats.org/presentationml/2006/ole">
            <mc:AlternateContent xmlns:mc="http://schemas.openxmlformats.org/markup-compatibility/2006">
              <mc:Choice xmlns:v="urn:schemas-microsoft-com:vml" Requires="v">
                <p:oleObj spid="_x0000_s108763" name="Clip" r:id="rId6" imgW="4693680" imgH="4258800" progId="">
                  <p:embed/>
                </p:oleObj>
              </mc:Choice>
              <mc:Fallback>
                <p:oleObj name="Clip" r:id="rId6" imgW="4693680" imgH="4258800" progId="">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548640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5" name="Object 27"/>
          <p:cNvGraphicFramePr>
            <a:graphicFrameLocks noChangeAspect="1"/>
          </p:cNvGraphicFramePr>
          <p:nvPr/>
        </p:nvGraphicFramePr>
        <p:xfrm>
          <a:off x="866775" y="2673350"/>
          <a:ext cx="581025" cy="527050"/>
        </p:xfrm>
        <a:graphic>
          <a:graphicData uri="http://schemas.openxmlformats.org/presentationml/2006/ole">
            <mc:AlternateContent xmlns:mc="http://schemas.openxmlformats.org/markup-compatibility/2006">
              <mc:Choice xmlns:v="urn:schemas-microsoft-com:vml" Requires="v">
                <p:oleObj spid="_x0000_s108764" name="Clip" r:id="rId7" imgW="4693680" imgH="4258800" progId="">
                  <p:embed/>
                </p:oleObj>
              </mc:Choice>
              <mc:Fallback>
                <p:oleObj name="Clip" r:id="rId7" imgW="4693680" imgH="4258800"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67335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6" name="Object 28"/>
          <p:cNvGraphicFramePr>
            <a:graphicFrameLocks noChangeAspect="1"/>
          </p:cNvGraphicFramePr>
          <p:nvPr/>
        </p:nvGraphicFramePr>
        <p:xfrm>
          <a:off x="866775" y="3670300"/>
          <a:ext cx="581025" cy="527050"/>
        </p:xfrm>
        <a:graphic>
          <a:graphicData uri="http://schemas.openxmlformats.org/presentationml/2006/ole">
            <mc:AlternateContent xmlns:mc="http://schemas.openxmlformats.org/markup-compatibility/2006">
              <mc:Choice xmlns:v="urn:schemas-microsoft-com:vml" Requires="v">
                <p:oleObj spid="_x0000_s108765" name="Clip" r:id="rId8" imgW="4693680" imgH="4258800" progId="">
                  <p:embed/>
                </p:oleObj>
              </mc:Choice>
              <mc:Fallback>
                <p:oleObj name="Clip" r:id="rId8" imgW="4693680" imgH="4258800" progId="">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367030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7" name="Object 29"/>
          <p:cNvGraphicFramePr>
            <a:graphicFrameLocks noChangeAspect="1"/>
          </p:cNvGraphicFramePr>
          <p:nvPr/>
        </p:nvGraphicFramePr>
        <p:xfrm>
          <a:off x="866775" y="4648200"/>
          <a:ext cx="581025" cy="527050"/>
        </p:xfrm>
        <a:graphic>
          <a:graphicData uri="http://schemas.openxmlformats.org/presentationml/2006/ole">
            <mc:AlternateContent xmlns:mc="http://schemas.openxmlformats.org/markup-compatibility/2006">
              <mc:Choice xmlns:v="urn:schemas-microsoft-com:vml" Requires="v">
                <p:oleObj spid="_x0000_s108766" name="Clip" r:id="rId9" imgW="4693680" imgH="4258800" progId="">
                  <p:embed/>
                </p:oleObj>
              </mc:Choice>
              <mc:Fallback>
                <p:oleObj name="Clip" r:id="rId9" imgW="4693680" imgH="4258800" progId="">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464820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8" name="Object 30"/>
          <p:cNvGraphicFramePr>
            <a:graphicFrameLocks noChangeAspect="1"/>
          </p:cNvGraphicFramePr>
          <p:nvPr/>
        </p:nvGraphicFramePr>
        <p:xfrm>
          <a:off x="7772400" y="3124200"/>
          <a:ext cx="581025" cy="527050"/>
        </p:xfrm>
        <a:graphic>
          <a:graphicData uri="http://schemas.openxmlformats.org/presentationml/2006/ole">
            <mc:AlternateContent xmlns:mc="http://schemas.openxmlformats.org/markup-compatibility/2006">
              <mc:Choice xmlns:v="urn:schemas-microsoft-com:vml" Requires="v">
                <p:oleObj spid="_x0000_s108767" name="Clip" r:id="rId10" imgW="4693680" imgH="4258800" progId="">
                  <p:embed/>
                </p:oleObj>
              </mc:Choice>
              <mc:Fallback>
                <p:oleObj name="Clip" r:id="rId10" imgW="4693680" imgH="4258800" progId="">
                  <p:embed/>
                  <p:pic>
                    <p:nvPicPr>
                      <p:cNvPr id="0"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12420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79" name="Object 31"/>
          <p:cNvGraphicFramePr>
            <a:graphicFrameLocks noChangeAspect="1"/>
          </p:cNvGraphicFramePr>
          <p:nvPr/>
        </p:nvGraphicFramePr>
        <p:xfrm>
          <a:off x="7696200" y="5410200"/>
          <a:ext cx="581025" cy="527050"/>
        </p:xfrm>
        <a:graphic>
          <a:graphicData uri="http://schemas.openxmlformats.org/presentationml/2006/ole">
            <mc:AlternateContent xmlns:mc="http://schemas.openxmlformats.org/markup-compatibility/2006">
              <mc:Choice xmlns:v="urn:schemas-microsoft-com:vml" Requires="v">
                <p:oleObj spid="_x0000_s108768" name="Clip" r:id="rId11" imgW="4693680" imgH="4258800" progId="">
                  <p:embed/>
                </p:oleObj>
              </mc:Choice>
              <mc:Fallback>
                <p:oleObj name="Clip" r:id="rId11" imgW="4693680" imgH="4258800" progId="">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41020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80" name="Object 32"/>
          <p:cNvGraphicFramePr>
            <a:graphicFrameLocks noChangeAspect="1"/>
          </p:cNvGraphicFramePr>
          <p:nvPr/>
        </p:nvGraphicFramePr>
        <p:xfrm>
          <a:off x="7696200" y="1905000"/>
          <a:ext cx="581025" cy="527050"/>
        </p:xfrm>
        <a:graphic>
          <a:graphicData uri="http://schemas.openxmlformats.org/presentationml/2006/ole">
            <mc:AlternateContent xmlns:mc="http://schemas.openxmlformats.org/markup-compatibility/2006">
              <mc:Choice xmlns:v="urn:schemas-microsoft-com:vml" Requires="v">
                <p:oleObj spid="_x0000_s108769" name="Clip" r:id="rId12" imgW="4693680" imgH="4258800" progId="">
                  <p:embed/>
                </p:oleObj>
              </mc:Choice>
              <mc:Fallback>
                <p:oleObj name="Clip" r:id="rId12" imgW="4693680" imgH="4258800" progId="">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90500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3"/>
          <p:cNvGrpSpPr>
            <a:grpSpLocks/>
          </p:cNvGrpSpPr>
          <p:nvPr/>
        </p:nvGrpSpPr>
        <p:grpSpPr bwMode="auto">
          <a:xfrm>
            <a:off x="2208213" y="5029200"/>
            <a:ext cx="611187" cy="601663"/>
            <a:chOff x="576" y="1776"/>
            <a:chExt cx="559" cy="550"/>
          </a:xfrm>
        </p:grpSpPr>
        <p:grpSp>
          <p:nvGrpSpPr>
            <p:cNvPr id="3" name="Group 34"/>
            <p:cNvGrpSpPr>
              <a:grpSpLocks/>
            </p:cNvGrpSpPr>
            <p:nvPr/>
          </p:nvGrpSpPr>
          <p:grpSpPr bwMode="auto">
            <a:xfrm>
              <a:off x="576" y="1776"/>
              <a:ext cx="559" cy="550"/>
              <a:chOff x="720" y="1776"/>
              <a:chExt cx="559" cy="550"/>
            </a:xfrm>
          </p:grpSpPr>
          <p:sp>
            <p:nvSpPr>
              <p:cNvPr id="309283" name="Rectangle 35"/>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09284" name="Rectangle 36"/>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09285" name="Freeform 3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09286" name="Freeform 3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09287" name="Freeform 3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09288" name="Freeform 4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09289" name="Freeform 41"/>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290" name="Freeform 42"/>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4" name="Group 43"/>
          <p:cNvGrpSpPr>
            <a:grpSpLocks/>
          </p:cNvGrpSpPr>
          <p:nvPr/>
        </p:nvGrpSpPr>
        <p:grpSpPr bwMode="auto">
          <a:xfrm>
            <a:off x="2208213" y="3619500"/>
            <a:ext cx="611187" cy="601663"/>
            <a:chOff x="576" y="1776"/>
            <a:chExt cx="559" cy="550"/>
          </a:xfrm>
        </p:grpSpPr>
        <p:grpSp>
          <p:nvGrpSpPr>
            <p:cNvPr id="5" name="Group 44"/>
            <p:cNvGrpSpPr>
              <a:grpSpLocks/>
            </p:cNvGrpSpPr>
            <p:nvPr/>
          </p:nvGrpSpPr>
          <p:grpSpPr bwMode="auto">
            <a:xfrm>
              <a:off x="576" y="1776"/>
              <a:ext cx="559" cy="550"/>
              <a:chOff x="720" y="1776"/>
              <a:chExt cx="559" cy="550"/>
            </a:xfrm>
          </p:grpSpPr>
          <p:sp>
            <p:nvSpPr>
              <p:cNvPr id="309293" name="Rectangle 45"/>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09294" name="Rectangle 46"/>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09295" name="Freeform 4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09296" name="Freeform 4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09297" name="Freeform 4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09298" name="Freeform 5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09299" name="Freeform 51"/>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00" name="Freeform 52"/>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6" name="Group 53"/>
          <p:cNvGrpSpPr>
            <a:grpSpLocks/>
          </p:cNvGrpSpPr>
          <p:nvPr/>
        </p:nvGrpSpPr>
        <p:grpSpPr bwMode="auto">
          <a:xfrm>
            <a:off x="2208213" y="2209800"/>
            <a:ext cx="611187" cy="601663"/>
            <a:chOff x="576" y="1776"/>
            <a:chExt cx="559" cy="550"/>
          </a:xfrm>
        </p:grpSpPr>
        <p:grpSp>
          <p:nvGrpSpPr>
            <p:cNvPr id="7" name="Group 54"/>
            <p:cNvGrpSpPr>
              <a:grpSpLocks/>
            </p:cNvGrpSpPr>
            <p:nvPr/>
          </p:nvGrpSpPr>
          <p:grpSpPr bwMode="auto">
            <a:xfrm>
              <a:off x="576" y="1776"/>
              <a:ext cx="559" cy="550"/>
              <a:chOff x="720" y="1776"/>
              <a:chExt cx="559" cy="550"/>
            </a:xfrm>
          </p:grpSpPr>
          <p:sp>
            <p:nvSpPr>
              <p:cNvPr id="309303" name="Rectangle 55"/>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09304" name="Rectangle 56"/>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09305" name="Freeform 5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09306" name="Freeform 5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09307" name="Freeform 5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09308" name="Freeform 6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09309" name="Freeform 61"/>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10" name="Freeform 62"/>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8" name="Group 63"/>
          <p:cNvGrpSpPr>
            <a:grpSpLocks/>
          </p:cNvGrpSpPr>
          <p:nvPr/>
        </p:nvGrpSpPr>
        <p:grpSpPr bwMode="auto">
          <a:xfrm>
            <a:off x="4953000" y="2751138"/>
            <a:ext cx="611188" cy="601662"/>
            <a:chOff x="2975" y="1524"/>
            <a:chExt cx="385" cy="379"/>
          </a:xfrm>
        </p:grpSpPr>
        <p:grpSp>
          <p:nvGrpSpPr>
            <p:cNvPr id="9" name="Group 64"/>
            <p:cNvGrpSpPr>
              <a:grpSpLocks/>
            </p:cNvGrpSpPr>
            <p:nvPr/>
          </p:nvGrpSpPr>
          <p:grpSpPr bwMode="auto">
            <a:xfrm>
              <a:off x="2975" y="1524"/>
              <a:ext cx="385" cy="379"/>
              <a:chOff x="720" y="1776"/>
              <a:chExt cx="559" cy="550"/>
            </a:xfrm>
          </p:grpSpPr>
          <p:sp>
            <p:nvSpPr>
              <p:cNvPr id="309313" name="Rectangle 65"/>
              <p:cNvSpPr>
                <a:spLocks noChangeArrowheads="1"/>
              </p:cNvSpPr>
              <p:nvPr/>
            </p:nvSpPr>
            <p:spPr bwMode="auto">
              <a:xfrm>
                <a:off x="720" y="1835"/>
                <a:ext cx="496" cy="491"/>
              </a:xfrm>
              <a:prstGeom prst="rect">
                <a:avLst/>
              </a:prstGeom>
              <a:solidFill>
                <a:srgbClr val="CC3300"/>
              </a:solidFill>
              <a:ln w="9525">
                <a:solidFill>
                  <a:srgbClr val="FF5050"/>
                </a:solidFill>
                <a:miter lim="800000"/>
                <a:headEnd/>
                <a:tailEnd/>
              </a:ln>
            </p:spPr>
            <p:txBody>
              <a:bodyPr>
                <a:prstTxWarp prst="textNoShape">
                  <a:avLst/>
                </a:prstTxWarp>
              </a:bodyPr>
              <a:lstStyle/>
              <a:p>
                <a:endParaRPr lang="es-MX"/>
              </a:p>
            </p:txBody>
          </p:sp>
          <p:sp>
            <p:nvSpPr>
              <p:cNvPr id="309314" name="Rectangle 66"/>
              <p:cNvSpPr>
                <a:spLocks noChangeArrowheads="1"/>
              </p:cNvSpPr>
              <p:nvPr/>
            </p:nvSpPr>
            <p:spPr bwMode="auto">
              <a:xfrm>
                <a:off x="722" y="1837"/>
                <a:ext cx="492" cy="487"/>
              </a:xfrm>
              <a:prstGeom prst="rect">
                <a:avLst/>
              </a:prstGeom>
              <a:solidFill>
                <a:srgbClr val="CC3300"/>
              </a:solidFill>
              <a:ln w="7938">
                <a:solidFill>
                  <a:srgbClr val="FF5050"/>
                </a:solidFill>
                <a:miter lim="800000"/>
                <a:headEnd/>
                <a:tailEnd/>
              </a:ln>
            </p:spPr>
            <p:txBody>
              <a:bodyPr>
                <a:prstTxWarp prst="textNoShape">
                  <a:avLst/>
                </a:prstTxWarp>
              </a:bodyPr>
              <a:lstStyle/>
              <a:p>
                <a:endParaRPr lang="es-MX"/>
              </a:p>
            </p:txBody>
          </p:sp>
          <p:sp>
            <p:nvSpPr>
              <p:cNvPr id="309315" name="Freeform 6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16" name="Freeform 6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sp>
            <p:nvSpPr>
              <p:cNvPr id="309317" name="Freeform 6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18" name="Freeform 7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grpSp>
        <p:sp>
          <p:nvSpPr>
            <p:cNvPr id="309319" name="Freeform 71"/>
            <p:cNvSpPr>
              <a:spLocks/>
            </p:cNvSpPr>
            <p:nvPr/>
          </p:nvSpPr>
          <p:spPr bwMode="auto">
            <a:xfrm>
              <a:off x="2987"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20" name="Freeform 72"/>
            <p:cNvSpPr>
              <a:spLocks/>
            </p:cNvSpPr>
            <p:nvPr/>
          </p:nvSpPr>
          <p:spPr bwMode="auto">
            <a:xfrm flipH="1">
              <a:off x="3033"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0" name="Group 73"/>
          <p:cNvGrpSpPr>
            <a:grpSpLocks/>
          </p:cNvGrpSpPr>
          <p:nvPr/>
        </p:nvGrpSpPr>
        <p:grpSpPr bwMode="auto">
          <a:xfrm>
            <a:off x="4953000" y="4427538"/>
            <a:ext cx="611188" cy="601662"/>
            <a:chOff x="2975" y="1524"/>
            <a:chExt cx="385" cy="379"/>
          </a:xfrm>
        </p:grpSpPr>
        <p:grpSp>
          <p:nvGrpSpPr>
            <p:cNvPr id="11" name="Group 74"/>
            <p:cNvGrpSpPr>
              <a:grpSpLocks/>
            </p:cNvGrpSpPr>
            <p:nvPr/>
          </p:nvGrpSpPr>
          <p:grpSpPr bwMode="auto">
            <a:xfrm>
              <a:off x="2975" y="1524"/>
              <a:ext cx="385" cy="379"/>
              <a:chOff x="720" y="1776"/>
              <a:chExt cx="559" cy="550"/>
            </a:xfrm>
          </p:grpSpPr>
          <p:sp>
            <p:nvSpPr>
              <p:cNvPr id="309323" name="Rectangle 75"/>
              <p:cNvSpPr>
                <a:spLocks noChangeArrowheads="1"/>
              </p:cNvSpPr>
              <p:nvPr/>
            </p:nvSpPr>
            <p:spPr bwMode="auto">
              <a:xfrm>
                <a:off x="720" y="1835"/>
                <a:ext cx="496" cy="491"/>
              </a:xfrm>
              <a:prstGeom prst="rect">
                <a:avLst/>
              </a:prstGeom>
              <a:solidFill>
                <a:srgbClr val="CC3300"/>
              </a:solidFill>
              <a:ln w="9525">
                <a:solidFill>
                  <a:srgbClr val="FF5050"/>
                </a:solidFill>
                <a:miter lim="800000"/>
                <a:headEnd/>
                <a:tailEnd/>
              </a:ln>
            </p:spPr>
            <p:txBody>
              <a:bodyPr>
                <a:prstTxWarp prst="textNoShape">
                  <a:avLst/>
                </a:prstTxWarp>
              </a:bodyPr>
              <a:lstStyle/>
              <a:p>
                <a:endParaRPr lang="es-MX"/>
              </a:p>
            </p:txBody>
          </p:sp>
          <p:sp>
            <p:nvSpPr>
              <p:cNvPr id="309324" name="Rectangle 76"/>
              <p:cNvSpPr>
                <a:spLocks noChangeArrowheads="1"/>
              </p:cNvSpPr>
              <p:nvPr/>
            </p:nvSpPr>
            <p:spPr bwMode="auto">
              <a:xfrm>
                <a:off x="722" y="1837"/>
                <a:ext cx="492" cy="487"/>
              </a:xfrm>
              <a:prstGeom prst="rect">
                <a:avLst/>
              </a:prstGeom>
              <a:solidFill>
                <a:srgbClr val="CC3300"/>
              </a:solidFill>
              <a:ln w="7938">
                <a:solidFill>
                  <a:srgbClr val="FF5050"/>
                </a:solidFill>
                <a:miter lim="800000"/>
                <a:headEnd/>
                <a:tailEnd/>
              </a:ln>
            </p:spPr>
            <p:txBody>
              <a:bodyPr>
                <a:prstTxWarp prst="textNoShape">
                  <a:avLst/>
                </a:prstTxWarp>
              </a:bodyPr>
              <a:lstStyle/>
              <a:p>
                <a:endParaRPr lang="es-MX"/>
              </a:p>
            </p:txBody>
          </p:sp>
          <p:sp>
            <p:nvSpPr>
              <p:cNvPr id="309325" name="Freeform 7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26" name="Freeform 7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sp>
            <p:nvSpPr>
              <p:cNvPr id="309327" name="Freeform 7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28" name="Freeform 8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grpSp>
        <p:sp>
          <p:nvSpPr>
            <p:cNvPr id="309329" name="Freeform 81"/>
            <p:cNvSpPr>
              <a:spLocks/>
            </p:cNvSpPr>
            <p:nvPr/>
          </p:nvSpPr>
          <p:spPr bwMode="auto">
            <a:xfrm>
              <a:off x="2987"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30" name="Freeform 82"/>
            <p:cNvSpPr>
              <a:spLocks/>
            </p:cNvSpPr>
            <p:nvPr/>
          </p:nvSpPr>
          <p:spPr bwMode="auto">
            <a:xfrm flipH="1">
              <a:off x="3033"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2" name="Group 83"/>
          <p:cNvGrpSpPr>
            <a:grpSpLocks/>
          </p:cNvGrpSpPr>
          <p:nvPr/>
        </p:nvGrpSpPr>
        <p:grpSpPr bwMode="auto">
          <a:xfrm>
            <a:off x="3657600" y="4495800"/>
            <a:ext cx="611188" cy="601663"/>
            <a:chOff x="2975" y="1524"/>
            <a:chExt cx="385" cy="379"/>
          </a:xfrm>
        </p:grpSpPr>
        <p:grpSp>
          <p:nvGrpSpPr>
            <p:cNvPr id="13" name="Group 84"/>
            <p:cNvGrpSpPr>
              <a:grpSpLocks/>
            </p:cNvGrpSpPr>
            <p:nvPr/>
          </p:nvGrpSpPr>
          <p:grpSpPr bwMode="auto">
            <a:xfrm>
              <a:off x="2975" y="1524"/>
              <a:ext cx="385" cy="379"/>
              <a:chOff x="720" y="1776"/>
              <a:chExt cx="559" cy="550"/>
            </a:xfrm>
          </p:grpSpPr>
          <p:sp>
            <p:nvSpPr>
              <p:cNvPr id="309333" name="Rectangle 85"/>
              <p:cNvSpPr>
                <a:spLocks noChangeArrowheads="1"/>
              </p:cNvSpPr>
              <p:nvPr/>
            </p:nvSpPr>
            <p:spPr bwMode="auto">
              <a:xfrm>
                <a:off x="720" y="1835"/>
                <a:ext cx="496" cy="491"/>
              </a:xfrm>
              <a:prstGeom prst="rect">
                <a:avLst/>
              </a:prstGeom>
              <a:solidFill>
                <a:srgbClr val="CC3300"/>
              </a:solidFill>
              <a:ln w="9525">
                <a:solidFill>
                  <a:srgbClr val="FF5050"/>
                </a:solidFill>
                <a:miter lim="800000"/>
                <a:headEnd/>
                <a:tailEnd/>
              </a:ln>
            </p:spPr>
            <p:txBody>
              <a:bodyPr>
                <a:prstTxWarp prst="textNoShape">
                  <a:avLst/>
                </a:prstTxWarp>
              </a:bodyPr>
              <a:lstStyle/>
              <a:p>
                <a:endParaRPr lang="es-MX"/>
              </a:p>
            </p:txBody>
          </p:sp>
          <p:sp>
            <p:nvSpPr>
              <p:cNvPr id="309334" name="Rectangle 86"/>
              <p:cNvSpPr>
                <a:spLocks noChangeArrowheads="1"/>
              </p:cNvSpPr>
              <p:nvPr/>
            </p:nvSpPr>
            <p:spPr bwMode="auto">
              <a:xfrm>
                <a:off x="722" y="1837"/>
                <a:ext cx="492" cy="487"/>
              </a:xfrm>
              <a:prstGeom prst="rect">
                <a:avLst/>
              </a:prstGeom>
              <a:solidFill>
                <a:srgbClr val="CC3300"/>
              </a:solidFill>
              <a:ln w="7938">
                <a:solidFill>
                  <a:srgbClr val="FF5050"/>
                </a:solidFill>
                <a:miter lim="800000"/>
                <a:headEnd/>
                <a:tailEnd/>
              </a:ln>
            </p:spPr>
            <p:txBody>
              <a:bodyPr>
                <a:prstTxWarp prst="textNoShape">
                  <a:avLst/>
                </a:prstTxWarp>
              </a:bodyPr>
              <a:lstStyle/>
              <a:p>
                <a:endParaRPr lang="es-MX"/>
              </a:p>
            </p:txBody>
          </p:sp>
          <p:sp>
            <p:nvSpPr>
              <p:cNvPr id="309335" name="Freeform 8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36" name="Freeform 8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sp>
            <p:nvSpPr>
              <p:cNvPr id="309337" name="Freeform 8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38" name="Freeform 9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grpSp>
        <p:sp>
          <p:nvSpPr>
            <p:cNvPr id="309339" name="Freeform 91"/>
            <p:cNvSpPr>
              <a:spLocks/>
            </p:cNvSpPr>
            <p:nvPr/>
          </p:nvSpPr>
          <p:spPr bwMode="auto">
            <a:xfrm>
              <a:off x="2987"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40" name="Freeform 92"/>
            <p:cNvSpPr>
              <a:spLocks/>
            </p:cNvSpPr>
            <p:nvPr/>
          </p:nvSpPr>
          <p:spPr bwMode="auto">
            <a:xfrm flipH="1">
              <a:off x="3033"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4" name="Group 93"/>
          <p:cNvGrpSpPr>
            <a:grpSpLocks/>
          </p:cNvGrpSpPr>
          <p:nvPr/>
        </p:nvGrpSpPr>
        <p:grpSpPr bwMode="auto">
          <a:xfrm>
            <a:off x="3657600" y="2819400"/>
            <a:ext cx="611188" cy="601663"/>
            <a:chOff x="2975" y="1524"/>
            <a:chExt cx="385" cy="379"/>
          </a:xfrm>
        </p:grpSpPr>
        <p:grpSp>
          <p:nvGrpSpPr>
            <p:cNvPr id="15" name="Group 94"/>
            <p:cNvGrpSpPr>
              <a:grpSpLocks/>
            </p:cNvGrpSpPr>
            <p:nvPr/>
          </p:nvGrpSpPr>
          <p:grpSpPr bwMode="auto">
            <a:xfrm>
              <a:off x="2975" y="1524"/>
              <a:ext cx="385" cy="379"/>
              <a:chOff x="720" y="1776"/>
              <a:chExt cx="559" cy="550"/>
            </a:xfrm>
          </p:grpSpPr>
          <p:sp>
            <p:nvSpPr>
              <p:cNvPr id="309343" name="Rectangle 95"/>
              <p:cNvSpPr>
                <a:spLocks noChangeArrowheads="1"/>
              </p:cNvSpPr>
              <p:nvPr/>
            </p:nvSpPr>
            <p:spPr bwMode="auto">
              <a:xfrm>
                <a:off x="720" y="1835"/>
                <a:ext cx="496" cy="491"/>
              </a:xfrm>
              <a:prstGeom prst="rect">
                <a:avLst/>
              </a:prstGeom>
              <a:solidFill>
                <a:srgbClr val="CC3300"/>
              </a:solidFill>
              <a:ln w="9525">
                <a:solidFill>
                  <a:srgbClr val="FF5050"/>
                </a:solidFill>
                <a:miter lim="800000"/>
                <a:headEnd/>
                <a:tailEnd/>
              </a:ln>
            </p:spPr>
            <p:txBody>
              <a:bodyPr>
                <a:prstTxWarp prst="textNoShape">
                  <a:avLst/>
                </a:prstTxWarp>
              </a:bodyPr>
              <a:lstStyle/>
              <a:p>
                <a:endParaRPr lang="es-MX"/>
              </a:p>
            </p:txBody>
          </p:sp>
          <p:sp>
            <p:nvSpPr>
              <p:cNvPr id="309344" name="Rectangle 96"/>
              <p:cNvSpPr>
                <a:spLocks noChangeArrowheads="1"/>
              </p:cNvSpPr>
              <p:nvPr/>
            </p:nvSpPr>
            <p:spPr bwMode="auto">
              <a:xfrm>
                <a:off x="722" y="1837"/>
                <a:ext cx="492" cy="487"/>
              </a:xfrm>
              <a:prstGeom prst="rect">
                <a:avLst/>
              </a:prstGeom>
              <a:solidFill>
                <a:srgbClr val="CC3300"/>
              </a:solidFill>
              <a:ln w="7938">
                <a:solidFill>
                  <a:srgbClr val="FF5050"/>
                </a:solidFill>
                <a:miter lim="800000"/>
                <a:headEnd/>
                <a:tailEnd/>
              </a:ln>
            </p:spPr>
            <p:txBody>
              <a:bodyPr>
                <a:prstTxWarp prst="textNoShape">
                  <a:avLst/>
                </a:prstTxWarp>
              </a:bodyPr>
              <a:lstStyle/>
              <a:p>
                <a:endParaRPr lang="es-MX"/>
              </a:p>
            </p:txBody>
          </p:sp>
          <p:sp>
            <p:nvSpPr>
              <p:cNvPr id="309345" name="Freeform 9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46" name="Freeform 9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sp>
            <p:nvSpPr>
              <p:cNvPr id="309347" name="Freeform 9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9525">
                <a:solidFill>
                  <a:srgbClr val="FF5050"/>
                </a:solidFill>
                <a:round/>
                <a:headEnd/>
                <a:tailEnd/>
              </a:ln>
            </p:spPr>
            <p:txBody>
              <a:bodyPr>
                <a:prstTxWarp prst="textNoShape">
                  <a:avLst/>
                </a:prstTxWarp>
              </a:bodyPr>
              <a:lstStyle/>
              <a:p>
                <a:endParaRPr lang="es-MX"/>
              </a:p>
            </p:txBody>
          </p:sp>
          <p:sp>
            <p:nvSpPr>
              <p:cNvPr id="309348" name="Freeform 10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CC3300"/>
              </a:solidFill>
              <a:ln w="7938">
                <a:solidFill>
                  <a:srgbClr val="FF5050"/>
                </a:solidFill>
                <a:prstDash val="solid"/>
                <a:round/>
                <a:headEnd/>
                <a:tailEnd/>
              </a:ln>
            </p:spPr>
            <p:txBody>
              <a:bodyPr>
                <a:prstTxWarp prst="textNoShape">
                  <a:avLst/>
                </a:prstTxWarp>
              </a:bodyPr>
              <a:lstStyle/>
              <a:p>
                <a:endParaRPr lang="es-MX"/>
              </a:p>
            </p:txBody>
          </p:sp>
        </p:grpSp>
        <p:sp>
          <p:nvSpPr>
            <p:cNvPr id="309349" name="Freeform 101"/>
            <p:cNvSpPr>
              <a:spLocks/>
            </p:cNvSpPr>
            <p:nvPr/>
          </p:nvSpPr>
          <p:spPr bwMode="auto">
            <a:xfrm>
              <a:off x="2987"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50" name="Freeform 102"/>
            <p:cNvSpPr>
              <a:spLocks/>
            </p:cNvSpPr>
            <p:nvPr/>
          </p:nvSpPr>
          <p:spPr bwMode="auto">
            <a:xfrm flipH="1">
              <a:off x="3033" y="1660"/>
              <a:ext cx="273" cy="165"/>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solidFill>
              <a:srgbClr val="CC3300"/>
            </a:solid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6" name="Group 103"/>
          <p:cNvGrpSpPr>
            <a:grpSpLocks/>
          </p:cNvGrpSpPr>
          <p:nvPr/>
        </p:nvGrpSpPr>
        <p:grpSpPr bwMode="auto">
          <a:xfrm>
            <a:off x="6400800" y="5029200"/>
            <a:ext cx="611188" cy="601663"/>
            <a:chOff x="576" y="1776"/>
            <a:chExt cx="559" cy="550"/>
          </a:xfrm>
        </p:grpSpPr>
        <p:grpSp>
          <p:nvGrpSpPr>
            <p:cNvPr id="17" name="Group 104"/>
            <p:cNvGrpSpPr>
              <a:grpSpLocks/>
            </p:cNvGrpSpPr>
            <p:nvPr/>
          </p:nvGrpSpPr>
          <p:grpSpPr bwMode="auto">
            <a:xfrm>
              <a:off x="576" y="1776"/>
              <a:ext cx="559" cy="550"/>
              <a:chOff x="720" y="1776"/>
              <a:chExt cx="559" cy="550"/>
            </a:xfrm>
          </p:grpSpPr>
          <p:sp>
            <p:nvSpPr>
              <p:cNvPr id="309353" name="Rectangle 105"/>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09354" name="Rectangle 106"/>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09355" name="Freeform 10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09356" name="Freeform 10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09357" name="Freeform 10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09358" name="Freeform 11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09359" name="Freeform 111"/>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60" name="Freeform 112"/>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8" name="Group 113"/>
          <p:cNvGrpSpPr>
            <a:grpSpLocks/>
          </p:cNvGrpSpPr>
          <p:nvPr/>
        </p:nvGrpSpPr>
        <p:grpSpPr bwMode="auto">
          <a:xfrm>
            <a:off x="6400800" y="3619500"/>
            <a:ext cx="611188" cy="601663"/>
            <a:chOff x="576" y="1776"/>
            <a:chExt cx="559" cy="550"/>
          </a:xfrm>
        </p:grpSpPr>
        <p:grpSp>
          <p:nvGrpSpPr>
            <p:cNvPr id="19" name="Group 114"/>
            <p:cNvGrpSpPr>
              <a:grpSpLocks/>
            </p:cNvGrpSpPr>
            <p:nvPr/>
          </p:nvGrpSpPr>
          <p:grpSpPr bwMode="auto">
            <a:xfrm>
              <a:off x="576" y="1776"/>
              <a:ext cx="559" cy="550"/>
              <a:chOff x="720" y="1776"/>
              <a:chExt cx="559" cy="550"/>
            </a:xfrm>
          </p:grpSpPr>
          <p:sp>
            <p:nvSpPr>
              <p:cNvPr id="309363" name="Rectangle 115"/>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09364" name="Rectangle 116"/>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09365" name="Freeform 11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09366" name="Freeform 11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09367" name="Freeform 11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09368" name="Freeform 12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09369" name="Freeform 121"/>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70" name="Freeform 122"/>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0" name="Group 123"/>
          <p:cNvGrpSpPr>
            <a:grpSpLocks/>
          </p:cNvGrpSpPr>
          <p:nvPr/>
        </p:nvGrpSpPr>
        <p:grpSpPr bwMode="auto">
          <a:xfrm>
            <a:off x="6400800" y="2209800"/>
            <a:ext cx="611188" cy="601663"/>
            <a:chOff x="576" y="1776"/>
            <a:chExt cx="559" cy="550"/>
          </a:xfrm>
        </p:grpSpPr>
        <p:grpSp>
          <p:nvGrpSpPr>
            <p:cNvPr id="21" name="Group 124"/>
            <p:cNvGrpSpPr>
              <a:grpSpLocks/>
            </p:cNvGrpSpPr>
            <p:nvPr/>
          </p:nvGrpSpPr>
          <p:grpSpPr bwMode="auto">
            <a:xfrm>
              <a:off x="576" y="1776"/>
              <a:ext cx="559" cy="550"/>
              <a:chOff x="720" y="1776"/>
              <a:chExt cx="559" cy="550"/>
            </a:xfrm>
          </p:grpSpPr>
          <p:sp>
            <p:nvSpPr>
              <p:cNvPr id="309373" name="Rectangle 125"/>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09374" name="Rectangle 126"/>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09375" name="Freeform 12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09376" name="Freeform 128"/>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09377" name="Freeform 12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09378" name="Freeform 130"/>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09379" name="Freeform 131"/>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09380" name="Freeform 132"/>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aphicFrame>
        <p:nvGraphicFramePr>
          <p:cNvPr id="309381" name="Object 133"/>
          <p:cNvGraphicFramePr>
            <a:graphicFrameLocks noChangeAspect="1"/>
          </p:cNvGraphicFramePr>
          <p:nvPr/>
        </p:nvGraphicFramePr>
        <p:xfrm>
          <a:off x="7772400" y="4044950"/>
          <a:ext cx="581025" cy="527050"/>
        </p:xfrm>
        <a:graphic>
          <a:graphicData uri="http://schemas.openxmlformats.org/presentationml/2006/ole">
            <mc:AlternateContent xmlns:mc="http://schemas.openxmlformats.org/markup-compatibility/2006">
              <mc:Choice xmlns:v="urn:schemas-microsoft-com:vml" Requires="v">
                <p:oleObj spid="_x0000_s108770" name="Clip" r:id="rId13" imgW="4693680" imgH="4258800" progId="">
                  <p:embed/>
                </p:oleObj>
              </mc:Choice>
              <mc:Fallback>
                <p:oleObj name="Clip" r:id="rId13" imgW="4693680" imgH="425880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4044950"/>
                        <a:ext cx="5810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383" name="Line 135"/>
          <p:cNvSpPr>
            <a:spLocks noChangeShapeType="1"/>
          </p:cNvSpPr>
          <p:nvPr/>
        </p:nvSpPr>
        <p:spPr bwMode="auto">
          <a:xfrm>
            <a:off x="2514600" y="2667000"/>
            <a:ext cx="1371600" cy="1905000"/>
          </a:xfrm>
          <a:prstGeom prst="line">
            <a:avLst/>
          </a:prstGeom>
          <a:noFill/>
          <a:ln w="28575">
            <a:solidFill>
              <a:srgbClr val="006600"/>
            </a:solidFill>
            <a:round/>
            <a:headEnd type="none" w="sm" len="sm"/>
            <a:tailEnd type="none" w="sm" len="sm"/>
          </a:ln>
          <a:effectLst/>
        </p:spPr>
        <p:txBody>
          <a:bodyPr>
            <a:prstTxWarp prst="textNoShape">
              <a:avLst/>
            </a:prstTxWarp>
          </a:bodyPr>
          <a:lstStyle/>
          <a:p>
            <a:endParaRPr lang="es-MX"/>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Line 2"/>
          <p:cNvSpPr>
            <a:spLocks noChangeShapeType="1"/>
          </p:cNvSpPr>
          <p:nvPr/>
        </p:nvSpPr>
        <p:spPr bwMode="auto">
          <a:xfrm>
            <a:off x="6934200" y="2362200"/>
            <a:ext cx="3048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395" name="Line 3"/>
          <p:cNvSpPr>
            <a:spLocks noChangeShapeType="1"/>
          </p:cNvSpPr>
          <p:nvPr/>
        </p:nvSpPr>
        <p:spPr bwMode="auto">
          <a:xfrm>
            <a:off x="6934200" y="1600200"/>
            <a:ext cx="3810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396" name="Line 4"/>
          <p:cNvSpPr>
            <a:spLocks noChangeShapeType="1"/>
          </p:cNvSpPr>
          <p:nvPr/>
        </p:nvSpPr>
        <p:spPr bwMode="auto">
          <a:xfrm>
            <a:off x="6934200" y="16002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397" name="Line 5"/>
          <p:cNvSpPr>
            <a:spLocks noChangeShapeType="1"/>
          </p:cNvSpPr>
          <p:nvPr/>
        </p:nvSpPr>
        <p:spPr bwMode="auto">
          <a:xfrm flipV="1">
            <a:off x="6934200" y="22098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398" name="Line 6"/>
          <p:cNvSpPr>
            <a:spLocks noChangeShapeType="1"/>
          </p:cNvSpPr>
          <p:nvPr/>
        </p:nvSpPr>
        <p:spPr bwMode="auto">
          <a:xfrm>
            <a:off x="6934200" y="23622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399" name="Line 7"/>
          <p:cNvSpPr>
            <a:spLocks noChangeShapeType="1"/>
          </p:cNvSpPr>
          <p:nvPr/>
        </p:nvSpPr>
        <p:spPr bwMode="auto">
          <a:xfrm flipV="1">
            <a:off x="6934200" y="1295400"/>
            <a:ext cx="533400" cy="3048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00" name="Line 8"/>
          <p:cNvSpPr>
            <a:spLocks noChangeShapeType="1"/>
          </p:cNvSpPr>
          <p:nvPr/>
        </p:nvSpPr>
        <p:spPr bwMode="auto">
          <a:xfrm flipV="1">
            <a:off x="6934200" y="1524000"/>
            <a:ext cx="1066800" cy="4572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01" name="Line 9"/>
          <p:cNvSpPr>
            <a:spLocks noChangeShapeType="1"/>
          </p:cNvSpPr>
          <p:nvPr/>
        </p:nvSpPr>
        <p:spPr bwMode="auto">
          <a:xfrm>
            <a:off x="6934200" y="1981200"/>
            <a:ext cx="11430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02" name="Line 10"/>
          <p:cNvSpPr>
            <a:spLocks noChangeShapeType="1"/>
          </p:cNvSpPr>
          <p:nvPr/>
        </p:nvSpPr>
        <p:spPr bwMode="auto">
          <a:xfrm>
            <a:off x="6934200" y="1981200"/>
            <a:ext cx="1066800" cy="533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03" name="Line 11"/>
          <p:cNvSpPr>
            <a:spLocks noChangeShapeType="1"/>
          </p:cNvSpPr>
          <p:nvPr/>
        </p:nvSpPr>
        <p:spPr bwMode="auto">
          <a:xfrm>
            <a:off x="3659188" y="3200400"/>
            <a:ext cx="1219200" cy="0"/>
          </a:xfrm>
          <a:prstGeom prst="line">
            <a:avLst/>
          </a:prstGeom>
          <a:noFill/>
          <a:ln w="38100">
            <a:solidFill>
              <a:srgbClr val="0099CC"/>
            </a:solidFill>
            <a:round/>
            <a:headEnd type="none" w="sm" len="sm"/>
            <a:tailEnd type="none" w="sm" len="sm"/>
          </a:ln>
          <a:effectLst/>
        </p:spPr>
        <p:txBody>
          <a:bodyPr>
            <a:prstTxWarp prst="textNoShape">
              <a:avLst/>
            </a:prstTxWarp>
          </a:bodyPr>
          <a:lstStyle/>
          <a:p>
            <a:endParaRPr lang="es-MX"/>
          </a:p>
        </p:txBody>
      </p:sp>
      <p:sp>
        <p:nvSpPr>
          <p:cNvPr id="315404" name="Line 12"/>
          <p:cNvSpPr>
            <a:spLocks noChangeShapeType="1"/>
          </p:cNvSpPr>
          <p:nvPr/>
        </p:nvSpPr>
        <p:spPr bwMode="auto">
          <a:xfrm flipV="1">
            <a:off x="3430588" y="1981200"/>
            <a:ext cx="1447800" cy="838200"/>
          </a:xfrm>
          <a:prstGeom prst="line">
            <a:avLst/>
          </a:prstGeom>
          <a:noFill/>
          <a:ln w="38100">
            <a:solidFill>
              <a:srgbClr val="0099CC"/>
            </a:solidFill>
            <a:round/>
            <a:headEnd type="none" w="sm" len="sm"/>
            <a:tailEnd type="none" w="sm" len="sm"/>
          </a:ln>
          <a:effectLst/>
        </p:spPr>
        <p:txBody>
          <a:bodyPr>
            <a:prstTxWarp prst="textNoShape">
              <a:avLst/>
            </a:prstTxWarp>
          </a:bodyPr>
          <a:lstStyle/>
          <a:p>
            <a:endParaRPr lang="es-MX"/>
          </a:p>
        </p:txBody>
      </p:sp>
      <p:sp>
        <p:nvSpPr>
          <p:cNvPr id="315405" name="Line 13"/>
          <p:cNvSpPr>
            <a:spLocks noChangeShapeType="1"/>
          </p:cNvSpPr>
          <p:nvPr/>
        </p:nvSpPr>
        <p:spPr bwMode="auto">
          <a:xfrm>
            <a:off x="3430588" y="3352800"/>
            <a:ext cx="1447800" cy="1143000"/>
          </a:xfrm>
          <a:prstGeom prst="line">
            <a:avLst/>
          </a:prstGeom>
          <a:noFill/>
          <a:ln w="38100">
            <a:solidFill>
              <a:srgbClr val="0099CC"/>
            </a:solidFill>
            <a:round/>
            <a:headEnd type="none" w="sm" len="sm"/>
            <a:tailEnd type="none" w="sm" len="sm"/>
          </a:ln>
          <a:effectLst/>
        </p:spPr>
        <p:txBody>
          <a:bodyPr>
            <a:prstTxWarp prst="textNoShape">
              <a:avLst/>
            </a:prstTxWarp>
          </a:bodyPr>
          <a:lstStyle/>
          <a:p>
            <a:endParaRPr lang="es-MX"/>
          </a:p>
        </p:txBody>
      </p:sp>
      <p:sp>
        <p:nvSpPr>
          <p:cNvPr id="315406" name="Line 14"/>
          <p:cNvSpPr>
            <a:spLocks noChangeShapeType="1"/>
          </p:cNvSpPr>
          <p:nvPr/>
        </p:nvSpPr>
        <p:spPr bwMode="auto">
          <a:xfrm>
            <a:off x="763588" y="3276600"/>
            <a:ext cx="1066800" cy="657225"/>
          </a:xfrm>
          <a:prstGeom prst="line">
            <a:avLst/>
          </a:prstGeom>
          <a:noFill/>
          <a:ln w="57150">
            <a:solidFill>
              <a:srgbClr val="006600"/>
            </a:solidFill>
            <a:round/>
            <a:headEnd type="none" w="sm" len="sm"/>
            <a:tailEnd type="none" w="sm" len="sm"/>
          </a:ln>
          <a:effectLst/>
        </p:spPr>
        <p:txBody>
          <a:bodyPr>
            <a:prstTxWarp prst="textNoShape">
              <a:avLst/>
            </a:prstTxWarp>
          </a:bodyPr>
          <a:lstStyle/>
          <a:p>
            <a:endParaRPr lang="es-MX"/>
          </a:p>
        </p:txBody>
      </p:sp>
      <p:sp>
        <p:nvSpPr>
          <p:cNvPr id="315407" name="Line 15"/>
          <p:cNvSpPr>
            <a:spLocks noChangeShapeType="1"/>
          </p:cNvSpPr>
          <p:nvPr/>
        </p:nvSpPr>
        <p:spPr bwMode="auto">
          <a:xfrm flipV="1">
            <a:off x="992188" y="2438400"/>
            <a:ext cx="533400" cy="533400"/>
          </a:xfrm>
          <a:prstGeom prst="line">
            <a:avLst/>
          </a:prstGeom>
          <a:noFill/>
          <a:ln w="57150">
            <a:solidFill>
              <a:srgbClr val="006600"/>
            </a:solidFill>
            <a:round/>
            <a:headEnd type="none" w="sm" len="sm"/>
            <a:tailEnd type="none" w="sm" len="sm"/>
          </a:ln>
          <a:effectLst/>
        </p:spPr>
        <p:txBody>
          <a:bodyPr>
            <a:prstTxWarp prst="textNoShape">
              <a:avLst/>
            </a:prstTxWarp>
          </a:bodyPr>
          <a:lstStyle/>
          <a:p>
            <a:endParaRPr lang="es-MX"/>
          </a:p>
        </p:txBody>
      </p:sp>
      <p:sp>
        <p:nvSpPr>
          <p:cNvPr id="315408" name="Line 16"/>
          <p:cNvSpPr>
            <a:spLocks noChangeShapeType="1"/>
          </p:cNvSpPr>
          <p:nvPr/>
        </p:nvSpPr>
        <p:spPr bwMode="auto">
          <a:xfrm>
            <a:off x="763588" y="3429000"/>
            <a:ext cx="533400" cy="762000"/>
          </a:xfrm>
          <a:prstGeom prst="line">
            <a:avLst/>
          </a:prstGeom>
          <a:noFill/>
          <a:ln w="57150">
            <a:solidFill>
              <a:srgbClr val="006600"/>
            </a:solidFill>
            <a:round/>
            <a:headEnd type="none" w="sm" len="sm"/>
            <a:tailEnd type="none" w="sm" len="sm"/>
          </a:ln>
          <a:effectLst/>
        </p:spPr>
        <p:txBody>
          <a:bodyPr>
            <a:prstTxWarp prst="textNoShape">
              <a:avLst/>
            </a:prstTxWarp>
          </a:bodyPr>
          <a:lstStyle/>
          <a:p>
            <a:endParaRPr lang="es-MX"/>
          </a:p>
        </p:txBody>
      </p:sp>
      <p:sp>
        <p:nvSpPr>
          <p:cNvPr id="315409" name="Line 17"/>
          <p:cNvSpPr>
            <a:spLocks noChangeShapeType="1"/>
          </p:cNvSpPr>
          <p:nvPr/>
        </p:nvSpPr>
        <p:spPr bwMode="auto">
          <a:xfrm>
            <a:off x="992188" y="3200400"/>
            <a:ext cx="1600200" cy="0"/>
          </a:xfrm>
          <a:prstGeom prst="line">
            <a:avLst/>
          </a:prstGeom>
          <a:noFill/>
          <a:ln w="76200">
            <a:solidFill>
              <a:srgbClr val="006600"/>
            </a:solidFill>
            <a:round/>
            <a:headEnd type="none" w="sm" len="sm"/>
            <a:tailEnd type="none" w="sm" len="sm"/>
          </a:ln>
          <a:effectLst/>
        </p:spPr>
        <p:txBody>
          <a:bodyPr>
            <a:prstTxWarp prst="textNoShape">
              <a:avLst/>
            </a:prstTxWarp>
          </a:bodyPr>
          <a:lstStyle/>
          <a:p>
            <a:endParaRPr lang="es-MX"/>
          </a:p>
        </p:txBody>
      </p:sp>
      <p:sp>
        <p:nvSpPr>
          <p:cNvPr id="315410" name="Rectangle 18"/>
          <p:cNvSpPr>
            <a:spLocks noGrp="1" noChangeArrowheads="1"/>
          </p:cNvSpPr>
          <p:nvPr>
            <p:ph type="title"/>
          </p:nvPr>
        </p:nvSpPr>
        <p:spPr>
          <a:xfrm>
            <a:off x="685800" y="609600"/>
            <a:ext cx="7772400" cy="609600"/>
          </a:xfrm>
        </p:spPr>
        <p:txBody>
          <a:bodyPr>
            <a:normAutofit fontScale="90000"/>
          </a:bodyPr>
          <a:lstStyle/>
          <a:p>
            <a:r>
              <a:rPr lang="es-MX"/>
              <a:t>Red de abonado</a:t>
            </a:r>
          </a:p>
        </p:txBody>
      </p:sp>
      <p:sp>
        <p:nvSpPr>
          <p:cNvPr id="315411" name="Rectangle 19"/>
          <p:cNvSpPr>
            <a:spLocks noChangeArrowheads="1"/>
          </p:cNvSpPr>
          <p:nvPr/>
        </p:nvSpPr>
        <p:spPr bwMode="auto">
          <a:xfrm>
            <a:off x="2420938" y="2533650"/>
            <a:ext cx="1600200" cy="1343025"/>
          </a:xfrm>
          <a:prstGeom prst="rect">
            <a:avLst/>
          </a:prstGeom>
          <a:gradFill rotWithShape="0">
            <a:gsLst>
              <a:gs pos="0">
                <a:srgbClr val="CC9900">
                  <a:gamma/>
                  <a:shade val="66275"/>
                  <a:invGamma/>
                </a:srgbClr>
              </a:gs>
              <a:gs pos="50000">
                <a:srgbClr val="CC9900"/>
              </a:gs>
              <a:gs pos="100000">
                <a:srgbClr val="CC9900">
                  <a:gamma/>
                  <a:shade val="66275"/>
                  <a:invGamma/>
                </a:srgbClr>
              </a:gs>
            </a:gsLst>
            <a:lin ang="5400000" scaled="1"/>
          </a:gradFill>
          <a:ln w="12700">
            <a:solidFill>
              <a:srgbClr val="CC9900"/>
            </a:solidFill>
            <a:miter lim="800000"/>
            <a:headEnd type="none" w="sm" len="sm"/>
            <a:tailEnd type="none" w="sm" len="sm"/>
          </a:ln>
          <a:effectLst/>
        </p:spPr>
        <p:txBody>
          <a:bodyPr wrap="none" anchor="ctr">
            <a:prstTxWarp prst="textNoShape">
              <a:avLst/>
            </a:prstTxWarp>
          </a:bodyPr>
          <a:lstStyle/>
          <a:p>
            <a:pPr algn="ctr"/>
            <a:r>
              <a:rPr lang="es-MX" sz="2000">
                <a:solidFill>
                  <a:schemeClr val="accent2"/>
                </a:solidFill>
              </a:rPr>
              <a:t>Distribuidor</a:t>
            </a:r>
            <a:br>
              <a:rPr lang="es-MX" sz="2000">
                <a:solidFill>
                  <a:schemeClr val="accent2"/>
                </a:solidFill>
              </a:rPr>
            </a:br>
            <a:r>
              <a:rPr lang="es-MX" sz="2000">
                <a:solidFill>
                  <a:schemeClr val="accent2"/>
                </a:solidFill>
              </a:rPr>
              <a:t>general</a:t>
            </a:r>
          </a:p>
        </p:txBody>
      </p:sp>
      <p:sp>
        <p:nvSpPr>
          <p:cNvPr id="315412" name="Text Box 20"/>
          <p:cNvSpPr txBox="1">
            <a:spLocks noChangeArrowheads="1"/>
          </p:cNvSpPr>
          <p:nvPr/>
        </p:nvSpPr>
        <p:spPr bwMode="auto">
          <a:xfrm>
            <a:off x="763588" y="1524000"/>
            <a:ext cx="1868487" cy="396875"/>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2000">
                <a:solidFill>
                  <a:srgbClr val="006600"/>
                </a:solidFill>
              </a:rPr>
              <a:t>Cable principal</a:t>
            </a:r>
          </a:p>
        </p:txBody>
      </p:sp>
      <p:sp>
        <p:nvSpPr>
          <p:cNvPr id="315413" name="Line 21"/>
          <p:cNvSpPr>
            <a:spLocks noChangeShapeType="1"/>
          </p:cNvSpPr>
          <p:nvPr/>
        </p:nvSpPr>
        <p:spPr bwMode="auto">
          <a:xfrm>
            <a:off x="1601788" y="2057400"/>
            <a:ext cx="381000" cy="838200"/>
          </a:xfrm>
          <a:prstGeom prst="line">
            <a:avLst/>
          </a:prstGeom>
          <a:noFill/>
          <a:ln w="28575">
            <a:solidFill>
              <a:srgbClr val="006600"/>
            </a:solidFill>
            <a:round/>
            <a:headEnd type="none" w="sm" len="sm"/>
            <a:tailEnd type="triangle" w="med" len="med"/>
          </a:ln>
          <a:effectLst/>
        </p:spPr>
        <p:txBody>
          <a:bodyPr>
            <a:prstTxWarp prst="textNoShape">
              <a:avLst/>
            </a:prstTxWarp>
          </a:bodyPr>
          <a:lstStyle/>
          <a:p>
            <a:endParaRPr lang="es-MX"/>
          </a:p>
        </p:txBody>
      </p:sp>
      <p:grpSp>
        <p:nvGrpSpPr>
          <p:cNvPr id="2" name="Group 22"/>
          <p:cNvGrpSpPr>
            <a:grpSpLocks/>
          </p:cNvGrpSpPr>
          <p:nvPr/>
        </p:nvGrpSpPr>
        <p:grpSpPr bwMode="auto">
          <a:xfrm>
            <a:off x="457200" y="2667000"/>
            <a:ext cx="992188" cy="976313"/>
            <a:chOff x="576" y="1776"/>
            <a:chExt cx="559" cy="550"/>
          </a:xfrm>
        </p:grpSpPr>
        <p:grpSp>
          <p:nvGrpSpPr>
            <p:cNvPr id="3" name="Group 23"/>
            <p:cNvGrpSpPr>
              <a:grpSpLocks/>
            </p:cNvGrpSpPr>
            <p:nvPr/>
          </p:nvGrpSpPr>
          <p:grpSpPr bwMode="auto">
            <a:xfrm>
              <a:off x="576" y="1776"/>
              <a:ext cx="559" cy="550"/>
              <a:chOff x="720" y="1776"/>
              <a:chExt cx="559" cy="550"/>
            </a:xfrm>
          </p:grpSpPr>
          <p:sp>
            <p:nvSpPr>
              <p:cNvPr id="315416" name="Rectangle 2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315417" name="Rectangle 2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15418" name="Freeform 26"/>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15419" name="Freeform 27"/>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15420" name="Freeform 28"/>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15421" name="Freeform 29"/>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315422" name="Freeform 30"/>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315423" name="Freeform 31"/>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sp>
        <p:nvSpPr>
          <p:cNvPr id="315424" name="Line 32"/>
          <p:cNvSpPr>
            <a:spLocks noChangeShapeType="1"/>
          </p:cNvSpPr>
          <p:nvPr/>
        </p:nvSpPr>
        <p:spPr bwMode="auto">
          <a:xfrm flipH="1">
            <a:off x="1144588" y="4876800"/>
            <a:ext cx="228600" cy="3048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25" name="Line 33"/>
          <p:cNvSpPr>
            <a:spLocks noChangeShapeType="1"/>
          </p:cNvSpPr>
          <p:nvPr/>
        </p:nvSpPr>
        <p:spPr bwMode="auto">
          <a:xfrm flipH="1">
            <a:off x="2287588" y="4876800"/>
            <a:ext cx="228600" cy="3048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26" name="Line 34"/>
          <p:cNvSpPr>
            <a:spLocks noChangeShapeType="1"/>
          </p:cNvSpPr>
          <p:nvPr/>
        </p:nvSpPr>
        <p:spPr bwMode="auto">
          <a:xfrm>
            <a:off x="1271588" y="5016500"/>
            <a:ext cx="11430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27" name="Text Box 35"/>
          <p:cNvSpPr txBox="1">
            <a:spLocks noChangeArrowheads="1"/>
          </p:cNvSpPr>
          <p:nvPr/>
        </p:nvSpPr>
        <p:spPr bwMode="auto">
          <a:xfrm>
            <a:off x="1428213" y="5132388"/>
            <a:ext cx="691641" cy="36933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800" b="0" dirty="0">
                <a:solidFill>
                  <a:srgbClr val="006600"/>
                </a:solidFill>
              </a:rPr>
              <a:t>1 km</a:t>
            </a:r>
          </a:p>
        </p:txBody>
      </p:sp>
      <p:grpSp>
        <p:nvGrpSpPr>
          <p:cNvPr id="4" name="Group 36"/>
          <p:cNvGrpSpPr>
            <a:grpSpLocks/>
          </p:cNvGrpSpPr>
          <p:nvPr/>
        </p:nvGrpSpPr>
        <p:grpSpPr bwMode="auto">
          <a:xfrm>
            <a:off x="4878388" y="1524000"/>
            <a:ext cx="1219200" cy="914400"/>
            <a:chOff x="3744" y="864"/>
            <a:chExt cx="768" cy="624"/>
          </a:xfrm>
        </p:grpSpPr>
        <p:sp>
          <p:nvSpPr>
            <p:cNvPr id="315429" name="Rectangle 37"/>
            <p:cNvSpPr>
              <a:spLocks noChangeArrowheads="1"/>
            </p:cNvSpPr>
            <p:nvPr/>
          </p:nvSpPr>
          <p:spPr bwMode="auto">
            <a:xfrm>
              <a:off x="3744" y="864"/>
              <a:ext cx="768" cy="624"/>
            </a:xfrm>
            <a:prstGeom prst="rect">
              <a:avLst/>
            </a:prstGeom>
            <a:noFill/>
            <a:ln w="12700">
              <a:solidFill>
                <a:srgbClr val="0099CC"/>
              </a:solidFill>
              <a:miter lim="800000"/>
              <a:headEnd type="none" w="sm" len="sm"/>
              <a:tailEnd type="none" w="sm" len="sm"/>
            </a:ln>
            <a:effectLst/>
          </p:spPr>
          <p:txBody>
            <a:bodyPr wrap="none" anchor="ctr">
              <a:prstTxWarp prst="textNoShape">
                <a:avLst/>
              </a:prstTxWarp>
            </a:bodyPr>
            <a:lstStyle/>
            <a:p>
              <a:endParaRPr lang="es-MX"/>
            </a:p>
          </p:txBody>
        </p:sp>
        <p:sp>
          <p:nvSpPr>
            <p:cNvPr id="315430" name="Text Box 38"/>
            <p:cNvSpPr txBox="1">
              <a:spLocks noChangeArrowheads="1"/>
            </p:cNvSpPr>
            <p:nvPr/>
          </p:nvSpPr>
          <p:spPr bwMode="auto">
            <a:xfrm>
              <a:off x="3767" y="993"/>
              <a:ext cx="744" cy="396"/>
            </a:xfrm>
            <a:prstGeom prst="rect">
              <a:avLst/>
            </a:prstGeom>
            <a:noFill/>
            <a:ln w="12700">
              <a:noFill/>
              <a:miter lim="800000"/>
              <a:headEnd type="none" w="sm" len="sm"/>
              <a:tailEnd type="none" w="sm" len="sm"/>
            </a:ln>
            <a:effectLst/>
          </p:spPr>
          <p:txBody>
            <a:bodyPr wrap="none">
              <a:prstTxWarp prst="textNoShape">
                <a:avLst/>
              </a:prstTxWarp>
              <a:spAutoFit/>
            </a:bodyPr>
            <a:lstStyle/>
            <a:p>
              <a:pPr algn="ctr"/>
              <a:r>
                <a:rPr lang="es-MX" sz="1600" b="0">
                  <a:solidFill>
                    <a:schemeClr val="accent2"/>
                  </a:solidFill>
                </a:rPr>
                <a:t>Distribuidor</a:t>
              </a:r>
              <a:br>
                <a:rPr lang="es-MX" sz="1600" b="0">
                  <a:solidFill>
                    <a:schemeClr val="accent2"/>
                  </a:solidFill>
                </a:rPr>
              </a:br>
              <a:r>
                <a:rPr lang="es-MX" sz="1600" b="0">
                  <a:solidFill>
                    <a:schemeClr val="accent2"/>
                  </a:solidFill>
                </a:rPr>
                <a:t>de distrito</a:t>
              </a:r>
            </a:p>
          </p:txBody>
        </p:sp>
      </p:grpSp>
      <p:grpSp>
        <p:nvGrpSpPr>
          <p:cNvPr id="5" name="Group 39"/>
          <p:cNvGrpSpPr>
            <a:grpSpLocks/>
          </p:cNvGrpSpPr>
          <p:nvPr/>
        </p:nvGrpSpPr>
        <p:grpSpPr bwMode="auto">
          <a:xfrm>
            <a:off x="4878388" y="2743200"/>
            <a:ext cx="1219200" cy="990600"/>
            <a:chOff x="3744" y="864"/>
            <a:chExt cx="768" cy="624"/>
          </a:xfrm>
        </p:grpSpPr>
        <p:sp>
          <p:nvSpPr>
            <p:cNvPr id="315432" name="Rectangle 40"/>
            <p:cNvSpPr>
              <a:spLocks noChangeArrowheads="1"/>
            </p:cNvSpPr>
            <p:nvPr/>
          </p:nvSpPr>
          <p:spPr bwMode="auto">
            <a:xfrm>
              <a:off x="3744" y="864"/>
              <a:ext cx="768" cy="624"/>
            </a:xfrm>
            <a:prstGeom prst="rect">
              <a:avLst/>
            </a:prstGeom>
            <a:noFill/>
            <a:ln w="12700">
              <a:solidFill>
                <a:srgbClr val="0099CC"/>
              </a:solidFill>
              <a:miter lim="800000"/>
              <a:headEnd type="none" w="sm" len="sm"/>
              <a:tailEnd type="none" w="sm" len="sm"/>
            </a:ln>
            <a:effectLst/>
          </p:spPr>
          <p:txBody>
            <a:bodyPr wrap="none" anchor="ctr">
              <a:prstTxWarp prst="textNoShape">
                <a:avLst/>
              </a:prstTxWarp>
            </a:bodyPr>
            <a:lstStyle/>
            <a:p>
              <a:endParaRPr lang="es-MX"/>
            </a:p>
          </p:txBody>
        </p:sp>
        <p:sp>
          <p:nvSpPr>
            <p:cNvPr id="315433" name="Text Box 41"/>
            <p:cNvSpPr txBox="1">
              <a:spLocks noChangeArrowheads="1"/>
            </p:cNvSpPr>
            <p:nvPr/>
          </p:nvSpPr>
          <p:spPr bwMode="auto">
            <a:xfrm>
              <a:off x="3767" y="993"/>
              <a:ext cx="744" cy="366"/>
            </a:xfrm>
            <a:prstGeom prst="rect">
              <a:avLst/>
            </a:prstGeom>
            <a:noFill/>
            <a:ln w="12700">
              <a:noFill/>
              <a:miter lim="800000"/>
              <a:headEnd type="none" w="sm" len="sm"/>
              <a:tailEnd type="none" w="sm" len="sm"/>
            </a:ln>
            <a:effectLst/>
          </p:spPr>
          <p:txBody>
            <a:bodyPr wrap="none">
              <a:prstTxWarp prst="textNoShape">
                <a:avLst/>
              </a:prstTxWarp>
              <a:spAutoFit/>
            </a:bodyPr>
            <a:lstStyle/>
            <a:p>
              <a:pPr algn="ctr"/>
              <a:r>
                <a:rPr lang="es-MX" sz="1600" b="0">
                  <a:solidFill>
                    <a:schemeClr val="accent2"/>
                  </a:solidFill>
                </a:rPr>
                <a:t>Distribuidor</a:t>
              </a:r>
              <a:br>
                <a:rPr lang="es-MX" sz="1600" b="0">
                  <a:solidFill>
                    <a:schemeClr val="accent2"/>
                  </a:solidFill>
                </a:rPr>
              </a:br>
              <a:r>
                <a:rPr lang="es-MX" sz="1600" b="0">
                  <a:solidFill>
                    <a:schemeClr val="accent2"/>
                  </a:solidFill>
                </a:rPr>
                <a:t>de distrito</a:t>
              </a:r>
            </a:p>
          </p:txBody>
        </p:sp>
      </p:grpSp>
      <p:grpSp>
        <p:nvGrpSpPr>
          <p:cNvPr id="6" name="Group 42"/>
          <p:cNvGrpSpPr>
            <a:grpSpLocks/>
          </p:cNvGrpSpPr>
          <p:nvPr/>
        </p:nvGrpSpPr>
        <p:grpSpPr bwMode="auto">
          <a:xfrm>
            <a:off x="4878388" y="4114800"/>
            <a:ext cx="1219200" cy="990600"/>
            <a:chOff x="3744" y="864"/>
            <a:chExt cx="768" cy="624"/>
          </a:xfrm>
        </p:grpSpPr>
        <p:sp>
          <p:nvSpPr>
            <p:cNvPr id="315435" name="Rectangle 43"/>
            <p:cNvSpPr>
              <a:spLocks noChangeArrowheads="1"/>
            </p:cNvSpPr>
            <p:nvPr/>
          </p:nvSpPr>
          <p:spPr bwMode="auto">
            <a:xfrm>
              <a:off x="3744" y="864"/>
              <a:ext cx="768" cy="624"/>
            </a:xfrm>
            <a:prstGeom prst="rect">
              <a:avLst/>
            </a:prstGeom>
            <a:noFill/>
            <a:ln w="12700">
              <a:solidFill>
                <a:srgbClr val="0099CC"/>
              </a:solidFill>
              <a:miter lim="800000"/>
              <a:headEnd type="none" w="sm" len="sm"/>
              <a:tailEnd type="none" w="sm" len="sm"/>
            </a:ln>
            <a:effectLst/>
          </p:spPr>
          <p:txBody>
            <a:bodyPr wrap="none" anchor="ctr">
              <a:prstTxWarp prst="textNoShape">
                <a:avLst/>
              </a:prstTxWarp>
            </a:bodyPr>
            <a:lstStyle/>
            <a:p>
              <a:endParaRPr lang="es-MX"/>
            </a:p>
          </p:txBody>
        </p:sp>
        <p:sp>
          <p:nvSpPr>
            <p:cNvPr id="315436" name="Text Box 44"/>
            <p:cNvSpPr txBox="1">
              <a:spLocks noChangeArrowheads="1"/>
            </p:cNvSpPr>
            <p:nvPr/>
          </p:nvSpPr>
          <p:spPr bwMode="auto">
            <a:xfrm>
              <a:off x="3767" y="993"/>
              <a:ext cx="744" cy="366"/>
            </a:xfrm>
            <a:prstGeom prst="rect">
              <a:avLst/>
            </a:prstGeom>
            <a:noFill/>
            <a:ln w="12700">
              <a:noFill/>
              <a:miter lim="800000"/>
              <a:headEnd type="none" w="sm" len="sm"/>
              <a:tailEnd type="none" w="sm" len="sm"/>
            </a:ln>
            <a:effectLst/>
          </p:spPr>
          <p:txBody>
            <a:bodyPr wrap="none">
              <a:prstTxWarp prst="textNoShape">
                <a:avLst/>
              </a:prstTxWarp>
              <a:spAutoFit/>
            </a:bodyPr>
            <a:lstStyle/>
            <a:p>
              <a:pPr algn="ctr"/>
              <a:r>
                <a:rPr lang="es-MX" sz="1600" b="0">
                  <a:solidFill>
                    <a:schemeClr val="accent2"/>
                  </a:solidFill>
                </a:rPr>
                <a:t>Distribuidor</a:t>
              </a:r>
              <a:br>
                <a:rPr lang="es-MX" sz="1600" b="0">
                  <a:solidFill>
                    <a:schemeClr val="accent2"/>
                  </a:solidFill>
                </a:rPr>
              </a:br>
              <a:r>
                <a:rPr lang="es-MX" sz="1600" b="0">
                  <a:solidFill>
                    <a:schemeClr val="accent2"/>
                  </a:solidFill>
                </a:rPr>
                <a:t>de distrito</a:t>
              </a:r>
            </a:p>
          </p:txBody>
        </p:sp>
      </p:grpSp>
      <p:sp>
        <p:nvSpPr>
          <p:cNvPr id="315437" name="Oval 45"/>
          <p:cNvSpPr>
            <a:spLocks noChangeArrowheads="1"/>
          </p:cNvSpPr>
          <p:nvPr/>
        </p:nvSpPr>
        <p:spPr bwMode="auto">
          <a:xfrm>
            <a:off x="6858000" y="19050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38" name="Oval 46"/>
          <p:cNvSpPr>
            <a:spLocks noChangeArrowheads="1"/>
          </p:cNvSpPr>
          <p:nvPr/>
        </p:nvSpPr>
        <p:spPr bwMode="auto">
          <a:xfrm>
            <a:off x="6858000" y="15240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39" name="Oval 47"/>
          <p:cNvSpPr>
            <a:spLocks noChangeArrowheads="1"/>
          </p:cNvSpPr>
          <p:nvPr/>
        </p:nvSpPr>
        <p:spPr bwMode="auto">
          <a:xfrm>
            <a:off x="6858000" y="22860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40" name="Line 48"/>
          <p:cNvSpPr>
            <a:spLocks noChangeShapeType="1"/>
          </p:cNvSpPr>
          <p:nvPr/>
        </p:nvSpPr>
        <p:spPr bwMode="auto">
          <a:xfrm flipH="1">
            <a:off x="6096000" y="1981200"/>
            <a:ext cx="838200" cy="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1" name="Line 49"/>
          <p:cNvSpPr>
            <a:spLocks noChangeShapeType="1"/>
          </p:cNvSpPr>
          <p:nvPr/>
        </p:nvSpPr>
        <p:spPr bwMode="auto">
          <a:xfrm flipH="1">
            <a:off x="6096000" y="1600200"/>
            <a:ext cx="838200" cy="38100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2" name="Line 50"/>
          <p:cNvSpPr>
            <a:spLocks noChangeShapeType="1"/>
          </p:cNvSpPr>
          <p:nvPr/>
        </p:nvSpPr>
        <p:spPr bwMode="auto">
          <a:xfrm flipH="1" flipV="1">
            <a:off x="6096000" y="1981200"/>
            <a:ext cx="838200" cy="38100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3" name="Line 51"/>
          <p:cNvSpPr>
            <a:spLocks noChangeShapeType="1"/>
          </p:cNvSpPr>
          <p:nvPr/>
        </p:nvSpPr>
        <p:spPr bwMode="auto">
          <a:xfrm flipH="1">
            <a:off x="6096000" y="3200400"/>
            <a:ext cx="838200" cy="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4" name="Line 52"/>
          <p:cNvSpPr>
            <a:spLocks noChangeShapeType="1"/>
          </p:cNvSpPr>
          <p:nvPr/>
        </p:nvSpPr>
        <p:spPr bwMode="auto">
          <a:xfrm flipH="1">
            <a:off x="6096000" y="2819400"/>
            <a:ext cx="838200" cy="38100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5" name="Line 53"/>
          <p:cNvSpPr>
            <a:spLocks noChangeShapeType="1"/>
          </p:cNvSpPr>
          <p:nvPr/>
        </p:nvSpPr>
        <p:spPr bwMode="auto">
          <a:xfrm flipH="1" flipV="1">
            <a:off x="6096000" y="3200400"/>
            <a:ext cx="838200" cy="38100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6" name="Line 54"/>
          <p:cNvSpPr>
            <a:spLocks noChangeShapeType="1"/>
          </p:cNvSpPr>
          <p:nvPr/>
        </p:nvSpPr>
        <p:spPr bwMode="auto">
          <a:xfrm flipH="1">
            <a:off x="6096000" y="4572000"/>
            <a:ext cx="838200" cy="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7" name="Line 55"/>
          <p:cNvSpPr>
            <a:spLocks noChangeShapeType="1"/>
          </p:cNvSpPr>
          <p:nvPr/>
        </p:nvSpPr>
        <p:spPr bwMode="auto">
          <a:xfrm flipH="1">
            <a:off x="6096000" y="4191000"/>
            <a:ext cx="838200" cy="38100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sp>
        <p:nvSpPr>
          <p:cNvPr id="315448" name="Line 56"/>
          <p:cNvSpPr>
            <a:spLocks noChangeShapeType="1"/>
          </p:cNvSpPr>
          <p:nvPr/>
        </p:nvSpPr>
        <p:spPr bwMode="auto">
          <a:xfrm flipH="1" flipV="1">
            <a:off x="6096000" y="4572000"/>
            <a:ext cx="838200" cy="381000"/>
          </a:xfrm>
          <a:prstGeom prst="line">
            <a:avLst/>
          </a:prstGeom>
          <a:noFill/>
          <a:ln w="12700">
            <a:solidFill>
              <a:srgbClr val="CC3300"/>
            </a:solidFill>
            <a:round/>
            <a:headEnd type="none" w="sm" len="sm"/>
            <a:tailEnd type="none" w="sm" len="sm"/>
          </a:ln>
          <a:effectLst/>
        </p:spPr>
        <p:txBody>
          <a:bodyPr>
            <a:prstTxWarp prst="textNoShape">
              <a:avLst/>
            </a:prstTxWarp>
          </a:bodyPr>
          <a:lstStyle/>
          <a:p>
            <a:endParaRPr lang="es-MX"/>
          </a:p>
        </p:txBody>
      </p:sp>
      <p:graphicFrame>
        <p:nvGraphicFramePr>
          <p:cNvPr id="315449" name="Object 57"/>
          <p:cNvGraphicFramePr>
            <a:graphicFrameLocks noChangeAspect="1"/>
          </p:cNvGraphicFramePr>
          <p:nvPr/>
        </p:nvGraphicFramePr>
        <p:xfrm>
          <a:off x="7315200" y="1066800"/>
          <a:ext cx="457200" cy="414338"/>
        </p:xfrm>
        <a:graphic>
          <a:graphicData uri="http://schemas.openxmlformats.org/presentationml/2006/ole">
            <mc:AlternateContent xmlns:mc="http://schemas.openxmlformats.org/markup-compatibility/2006">
              <mc:Choice xmlns:v="urn:schemas-microsoft-com:vml" Requires="v">
                <p:oleObj spid="_x0000_s110755" name="Clip" r:id="rId4" imgW="4693680" imgH="4258800" progId="">
                  <p:embed/>
                </p:oleObj>
              </mc:Choice>
              <mc:Fallback>
                <p:oleObj name="Clip" r:id="rId4" imgW="4693680" imgH="4258800"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066800"/>
                        <a:ext cx="4572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5450" name="Object 58"/>
          <p:cNvGraphicFramePr>
            <a:graphicFrameLocks noChangeAspect="1"/>
          </p:cNvGraphicFramePr>
          <p:nvPr/>
        </p:nvGraphicFramePr>
        <p:xfrm>
          <a:off x="7848600" y="1295400"/>
          <a:ext cx="457200" cy="414338"/>
        </p:xfrm>
        <a:graphic>
          <a:graphicData uri="http://schemas.openxmlformats.org/presentationml/2006/ole">
            <mc:AlternateContent xmlns:mc="http://schemas.openxmlformats.org/markup-compatibility/2006">
              <mc:Choice xmlns:v="urn:schemas-microsoft-com:vml" Requires="v">
                <p:oleObj spid="_x0000_s110756" name="Clip" r:id="rId6" imgW="4693680" imgH="4258800" progId="">
                  <p:embed/>
                </p:oleObj>
              </mc:Choice>
              <mc:Fallback>
                <p:oleObj name="Clip" r:id="rId6" imgW="4693680" imgH="4258800" progId="">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295400"/>
                        <a:ext cx="4572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5451" name="Object 59"/>
          <p:cNvGraphicFramePr>
            <a:graphicFrameLocks noChangeAspect="1"/>
          </p:cNvGraphicFramePr>
          <p:nvPr/>
        </p:nvGraphicFramePr>
        <p:xfrm>
          <a:off x="7848600" y="2286000"/>
          <a:ext cx="457200" cy="414338"/>
        </p:xfrm>
        <a:graphic>
          <a:graphicData uri="http://schemas.openxmlformats.org/presentationml/2006/ole">
            <mc:AlternateContent xmlns:mc="http://schemas.openxmlformats.org/markup-compatibility/2006">
              <mc:Choice xmlns:v="urn:schemas-microsoft-com:vml" Requires="v">
                <p:oleObj spid="_x0000_s110757" name="Clip" r:id="rId7" imgW="4693680" imgH="4258800" progId="">
                  <p:embed/>
                </p:oleObj>
              </mc:Choice>
              <mc:Fallback>
                <p:oleObj name="Clip" r:id="rId7" imgW="4693680" imgH="425880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2286000"/>
                        <a:ext cx="4572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5452" name="Object 60"/>
          <p:cNvGraphicFramePr>
            <a:graphicFrameLocks noChangeAspect="1"/>
          </p:cNvGraphicFramePr>
          <p:nvPr/>
        </p:nvGraphicFramePr>
        <p:xfrm>
          <a:off x="7848600" y="1773238"/>
          <a:ext cx="457200" cy="414337"/>
        </p:xfrm>
        <a:graphic>
          <a:graphicData uri="http://schemas.openxmlformats.org/presentationml/2006/ole">
            <mc:AlternateContent xmlns:mc="http://schemas.openxmlformats.org/markup-compatibility/2006">
              <mc:Choice xmlns:v="urn:schemas-microsoft-com:vml" Requires="v">
                <p:oleObj spid="_x0000_s110758" name="Clip" r:id="rId8" imgW="4693680" imgH="4258800" progId="">
                  <p:embed/>
                </p:oleObj>
              </mc:Choice>
              <mc:Fallback>
                <p:oleObj name="Clip" r:id="rId8" imgW="4693680" imgH="4258800"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773238"/>
                        <a:ext cx="4572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53" name="Line 61"/>
          <p:cNvSpPr>
            <a:spLocks noChangeShapeType="1"/>
          </p:cNvSpPr>
          <p:nvPr/>
        </p:nvSpPr>
        <p:spPr bwMode="auto">
          <a:xfrm>
            <a:off x="6934200" y="2819400"/>
            <a:ext cx="3048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54" name="Line 62"/>
          <p:cNvSpPr>
            <a:spLocks noChangeShapeType="1"/>
          </p:cNvSpPr>
          <p:nvPr/>
        </p:nvSpPr>
        <p:spPr bwMode="auto">
          <a:xfrm flipV="1">
            <a:off x="6934200" y="26670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55" name="Line 63"/>
          <p:cNvSpPr>
            <a:spLocks noChangeShapeType="1"/>
          </p:cNvSpPr>
          <p:nvPr/>
        </p:nvSpPr>
        <p:spPr bwMode="auto">
          <a:xfrm>
            <a:off x="6934200" y="28194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56" name="Line 64"/>
          <p:cNvSpPr>
            <a:spLocks noChangeShapeType="1"/>
          </p:cNvSpPr>
          <p:nvPr/>
        </p:nvSpPr>
        <p:spPr bwMode="auto">
          <a:xfrm>
            <a:off x="6934200" y="3200400"/>
            <a:ext cx="10668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57" name="Line 65"/>
          <p:cNvSpPr>
            <a:spLocks noChangeShapeType="1"/>
          </p:cNvSpPr>
          <p:nvPr/>
        </p:nvSpPr>
        <p:spPr bwMode="auto">
          <a:xfrm flipV="1">
            <a:off x="6934200" y="30480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58" name="Line 66"/>
          <p:cNvSpPr>
            <a:spLocks noChangeShapeType="1"/>
          </p:cNvSpPr>
          <p:nvPr/>
        </p:nvSpPr>
        <p:spPr bwMode="auto">
          <a:xfrm>
            <a:off x="6934200" y="32004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59" name="Line 67"/>
          <p:cNvSpPr>
            <a:spLocks noChangeShapeType="1"/>
          </p:cNvSpPr>
          <p:nvPr/>
        </p:nvSpPr>
        <p:spPr bwMode="auto">
          <a:xfrm>
            <a:off x="6934200" y="3581400"/>
            <a:ext cx="3048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0" name="Line 68"/>
          <p:cNvSpPr>
            <a:spLocks noChangeShapeType="1"/>
          </p:cNvSpPr>
          <p:nvPr/>
        </p:nvSpPr>
        <p:spPr bwMode="auto">
          <a:xfrm flipV="1">
            <a:off x="6934200" y="34290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1" name="Line 69"/>
          <p:cNvSpPr>
            <a:spLocks noChangeShapeType="1"/>
          </p:cNvSpPr>
          <p:nvPr/>
        </p:nvSpPr>
        <p:spPr bwMode="auto">
          <a:xfrm>
            <a:off x="6934200" y="35814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2" name="Line 70"/>
          <p:cNvSpPr>
            <a:spLocks noChangeShapeType="1"/>
          </p:cNvSpPr>
          <p:nvPr/>
        </p:nvSpPr>
        <p:spPr bwMode="auto">
          <a:xfrm>
            <a:off x="6934200" y="4191000"/>
            <a:ext cx="11430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3" name="Line 71"/>
          <p:cNvSpPr>
            <a:spLocks noChangeShapeType="1"/>
          </p:cNvSpPr>
          <p:nvPr/>
        </p:nvSpPr>
        <p:spPr bwMode="auto">
          <a:xfrm flipV="1">
            <a:off x="6934200" y="40386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4" name="Line 72"/>
          <p:cNvSpPr>
            <a:spLocks noChangeShapeType="1"/>
          </p:cNvSpPr>
          <p:nvPr/>
        </p:nvSpPr>
        <p:spPr bwMode="auto">
          <a:xfrm>
            <a:off x="6934200" y="41910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5" name="Line 73"/>
          <p:cNvSpPr>
            <a:spLocks noChangeShapeType="1"/>
          </p:cNvSpPr>
          <p:nvPr/>
        </p:nvSpPr>
        <p:spPr bwMode="auto">
          <a:xfrm>
            <a:off x="6934200" y="4572000"/>
            <a:ext cx="3048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6" name="Line 74"/>
          <p:cNvSpPr>
            <a:spLocks noChangeShapeType="1"/>
          </p:cNvSpPr>
          <p:nvPr/>
        </p:nvSpPr>
        <p:spPr bwMode="auto">
          <a:xfrm flipV="1">
            <a:off x="6934200" y="44196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7" name="Line 75"/>
          <p:cNvSpPr>
            <a:spLocks noChangeShapeType="1"/>
          </p:cNvSpPr>
          <p:nvPr/>
        </p:nvSpPr>
        <p:spPr bwMode="auto">
          <a:xfrm>
            <a:off x="6934200" y="45720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8" name="Line 76"/>
          <p:cNvSpPr>
            <a:spLocks noChangeShapeType="1"/>
          </p:cNvSpPr>
          <p:nvPr/>
        </p:nvSpPr>
        <p:spPr bwMode="auto">
          <a:xfrm>
            <a:off x="6934200" y="4953000"/>
            <a:ext cx="10668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69" name="Line 77"/>
          <p:cNvSpPr>
            <a:spLocks noChangeShapeType="1"/>
          </p:cNvSpPr>
          <p:nvPr/>
        </p:nvSpPr>
        <p:spPr bwMode="auto">
          <a:xfrm flipV="1">
            <a:off x="6934200" y="48006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70" name="Line 78"/>
          <p:cNvSpPr>
            <a:spLocks noChangeShapeType="1"/>
          </p:cNvSpPr>
          <p:nvPr/>
        </p:nvSpPr>
        <p:spPr bwMode="auto">
          <a:xfrm>
            <a:off x="6934200" y="4953000"/>
            <a:ext cx="228600" cy="1524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graphicFrame>
        <p:nvGraphicFramePr>
          <p:cNvPr id="315471" name="Object 79"/>
          <p:cNvGraphicFramePr>
            <a:graphicFrameLocks noChangeAspect="1"/>
          </p:cNvGraphicFramePr>
          <p:nvPr/>
        </p:nvGraphicFramePr>
        <p:xfrm>
          <a:off x="7848600" y="2938463"/>
          <a:ext cx="457200" cy="414337"/>
        </p:xfrm>
        <a:graphic>
          <a:graphicData uri="http://schemas.openxmlformats.org/presentationml/2006/ole">
            <mc:AlternateContent xmlns:mc="http://schemas.openxmlformats.org/markup-compatibility/2006">
              <mc:Choice xmlns:v="urn:schemas-microsoft-com:vml" Requires="v">
                <p:oleObj spid="_x0000_s110759" name="Clip" r:id="rId9" imgW="4693680" imgH="4258800" progId="">
                  <p:embed/>
                </p:oleObj>
              </mc:Choice>
              <mc:Fallback>
                <p:oleObj name="Clip" r:id="rId9" imgW="4693680" imgH="425880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2938463"/>
                        <a:ext cx="4572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5472" name="Object 80"/>
          <p:cNvGraphicFramePr>
            <a:graphicFrameLocks noChangeAspect="1"/>
          </p:cNvGraphicFramePr>
          <p:nvPr/>
        </p:nvGraphicFramePr>
        <p:xfrm>
          <a:off x="7848600" y="3962400"/>
          <a:ext cx="457200" cy="414338"/>
        </p:xfrm>
        <a:graphic>
          <a:graphicData uri="http://schemas.openxmlformats.org/presentationml/2006/ole">
            <mc:AlternateContent xmlns:mc="http://schemas.openxmlformats.org/markup-compatibility/2006">
              <mc:Choice xmlns:v="urn:schemas-microsoft-com:vml" Requires="v">
                <p:oleObj spid="_x0000_s110760" name="Clip" r:id="rId10" imgW="4693680" imgH="4258800" progId="">
                  <p:embed/>
                </p:oleObj>
              </mc:Choice>
              <mc:Fallback>
                <p:oleObj name="Clip" r:id="rId10" imgW="4693680" imgH="4258800" progId="">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3962400"/>
                        <a:ext cx="4572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5473" name="Object 81"/>
          <p:cNvGraphicFramePr>
            <a:graphicFrameLocks noChangeAspect="1"/>
          </p:cNvGraphicFramePr>
          <p:nvPr/>
        </p:nvGraphicFramePr>
        <p:xfrm>
          <a:off x="7848600" y="4724400"/>
          <a:ext cx="457200" cy="414338"/>
        </p:xfrm>
        <a:graphic>
          <a:graphicData uri="http://schemas.openxmlformats.org/presentationml/2006/ole">
            <mc:AlternateContent xmlns:mc="http://schemas.openxmlformats.org/markup-compatibility/2006">
              <mc:Choice xmlns:v="urn:schemas-microsoft-com:vml" Requires="v">
                <p:oleObj spid="_x0000_s110761" name="Clip" r:id="rId11" imgW="4693680" imgH="4258800" progId="">
                  <p:embed/>
                </p:oleObj>
              </mc:Choice>
              <mc:Fallback>
                <p:oleObj name="Clip" r:id="rId11" imgW="4693680" imgH="425880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4724400"/>
                        <a:ext cx="4572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74" name="Oval 82"/>
          <p:cNvSpPr>
            <a:spLocks noChangeArrowheads="1"/>
          </p:cNvSpPr>
          <p:nvPr/>
        </p:nvSpPr>
        <p:spPr bwMode="auto">
          <a:xfrm>
            <a:off x="6858000" y="31242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75" name="Oval 83"/>
          <p:cNvSpPr>
            <a:spLocks noChangeArrowheads="1"/>
          </p:cNvSpPr>
          <p:nvPr/>
        </p:nvSpPr>
        <p:spPr bwMode="auto">
          <a:xfrm>
            <a:off x="6858000" y="27432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76" name="Oval 84"/>
          <p:cNvSpPr>
            <a:spLocks noChangeArrowheads="1"/>
          </p:cNvSpPr>
          <p:nvPr/>
        </p:nvSpPr>
        <p:spPr bwMode="auto">
          <a:xfrm>
            <a:off x="6858000" y="35052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77" name="Oval 85"/>
          <p:cNvSpPr>
            <a:spLocks noChangeArrowheads="1"/>
          </p:cNvSpPr>
          <p:nvPr/>
        </p:nvSpPr>
        <p:spPr bwMode="auto">
          <a:xfrm>
            <a:off x="6858000" y="44958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78" name="Oval 86"/>
          <p:cNvSpPr>
            <a:spLocks noChangeArrowheads="1"/>
          </p:cNvSpPr>
          <p:nvPr/>
        </p:nvSpPr>
        <p:spPr bwMode="auto">
          <a:xfrm>
            <a:off x="6858000" y="41148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79" name="Oval 87"/>
          <p:cNvSpPr>
            <a:spLocks noChangeArrowheads="1"/>
          </p:cNvSpPr>
          <p:nvPr/>
        </p:nvSpPr>
        <p:spPr bwMode="auto">
          <a:xfrm>
            <a:off x="6858000" y="4876800"/>
            <a:ext cx="152400" cy="152400"/>
          </a:xfrm>
          <a:prstGeom prst="ellipse">
            <a:avLst/>
          </a:prstGeom>
          <a:solidFill>
            <a:srgbClr val="CC3300"/>
          </a:solidFill>
          <a:ln w="12700">
            <a:solidFill>
              <a:srgbClr val="CC3300"/>
            </a:solidFill>
            <a:round/>
            <a:headEnd type="none" w="sm" len="sm"/>
            <a:tailEnd type="none" w="sm" len="sm"/>
          </a:ln>
          <a:effectLst/>
        </p:spPr>
        <p:txBody>
          <a:bodyPr wrap="none" anchor="ctr">
            <a:prstTxWarp prst="textNoShape">
              <a:avLst/>
            </a:prstTxWarp>
          </a:bodyPr>
          <a:lstStyle/>
          <a:p>
            <a:endParaRPr lang="es-MX"/>
          </a:p>
        </p:txBody>
      </p:sp>
      <p:sp>
        <p:nvSpPr>
          <p:cNvPr id="315480" name="Line 88"/>
          <p:cNvSpPr>
            <a:spLocks noChangeShapeType="1"/>
          </p:cNvSpPr>
          <p:nvPr/>
        </p:nvSpPr>
        <p:spPr bwMode="auto">
          <a:xfrm flipH="1">
            <a:off x="1104900" y="5715000"/>
            <a:ext cx="228600" cy="3048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81" name="Line 89"/>
          <p:cNvSpPr>
            <a:spLocks noChangeShapeType="1"/>
          </p:cNvSpPr>
          <p:nvPr/>
        </p:nvSpPr>
        <p:spPr bwMode="auto">
          <a:xfrm flipH="1">
            <a:off x="7881938" y="5715000"/>
            <a:ext cx="228600" cy="30480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82" name="Line 90"/>
          <p:cNvSpPr>
            <a:spLocks noChangeShapeType="1"/>
          </p:cNvSpPr>
          <p:nvPr/>
        </p:nvSpPr>
        <p:spPr bwMode="auto">
          <a:xfrm>
            <a:off x="1219200" y="5867400"/>
            <a:ext cx="67818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s-MX"/>
          </a:p>
        </p:txBody>
      </p:sp>
      <p:sp>
        <p:nvSpPr>
          <p:cNvPr id="315483" name="Text Box 91"/>
          <p:cNvSpPr txBox="1">
            <a:spLocks noChangeArrowheads="1"/>
          </p:cNvSpPr>
          <p:nvPr/>
        </p:nvSpPr>
        <p:spPr bwMode="auto">
          <a:xfrm>
            <a:off x="3607809" y="5410200"/>
            <a:ext cx="1915684" cy="36933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s-MX" sz="1800" b="0">
                <a:solidFill>
                  <a:srgbClr val="006600"/>
                </a:solidFill>
              </a:rPr>
              <a:t>3.5 km promedio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Módems</a:t>
            </a:r>
            <a:endParaRPr lang="es-ES"/>
          </a:p>
        </p:txBody>
      </p:sp>
      <p:pic>
        <p:nvPicPr>
          <p:cNvPr id="129027" name="Picture 3" descr="2-24"/>
          <p:cNvPicPr>
            <a:picLocks noChangeAspect="1" noChangeArrowheads="1"/>
          </p:cNvPicPr>
          <p:nvPr/>
        </p:nvPicPr>
        <p:blipFill>
          <a:blip r:embed="rId3"/>
          <a:srcRect/>
          <a:stretch>
            <a:fillRect/>
          </a:stretch>
        </p:blipFill>
        <p:spPr bwMode="auto">
          <a:xfrm>
            <a:off x="2185988" y="1984375"/>
            <a:ext cx="4770437" cy="4340225"/>
          </a:xfrm>
          <a:prstGeom prst="rect">
            <a:avLst/>
          </a:prstGeom>
          <a:noFill/>
        </p:spPr>
      </p:pic>
      <p:sp>
        <p:nvSpPr>
          <p:cNvPr id="4" name="CuadroTexto 3"/>
          <p:cNvSpPr txBox="1"/>
          <p:nvPr/>
        </p:nvSpPr>
        <p:spPr>
          <a:xfrm>
            <a:off x="6780520" y="3369734"/>
            <a:ext cx="1193857" cy="338554"/>
          </a:xfrm>
          <a:prstGeom prst="rect">
            <a:avLst/>
          </a:prstGeom>
          <a:noFill/>
        </p:spPr>
        <p:txBody>
          <a:bodyPr wrap="none" rtlCol="0">
            <a:spAutoFit/>
          </a:bodyPr>
          <a:lstStyle/>
          <a:p>
            <a:r>
              <a:rPr lang="es-MX" sz="1600" b="1" dirty="0">
                <a:solidFill>
                  <a:srgbClr val="800000"/>
                </a:solidFill>
              </a:rPr>
              <a:t>ASK, OOK</a:t>
            </a:r>
          </a:p>
        </p:txBody>
      </p:sp>
      <p:sp>
        <p:nvSpPr>
          <p:cNvPr id="5" name="CuadroTexto 4"/>
          <p:cNvSpPr txBox="1"/>
          <p:nvPr/>
        </p:nvSpPr>
        <p:spPr>
          <a:xfrm>
            <a:off x="6780520" y="4368800"/>
            <a:ext cx="576700" cy="338554"/>
          </a:xfrm>
          <a:prstGeom prst="rect">
            <a:avLst/>
          </a:prstGeom>
          <a:noFill/>
        </p:spPr>
        <p:txBody>
          <a:bodyPr wrap="none" rtlCol="0">
            <a:spAutoFit/>
          </a:bodyPr>
          <a:lstStyle/>
          <a:p>
            <a:r>
              <a:rPr lang="es-MX" sz="1600" b="1" dirty="0">
                <a:solidFill>
                  <a:srgbClr val="800000"/>
                </a:solidFill>
              </a:rPr>
              <a:t>FSK</a:t>
            </a:r>
          </a:p>
        </p:txBody>
      </p:sp>
      <p:sp>
        <p:nvSpPr>
          <p:cNvPr id="6" name="CuadroTexto 5"/>
          <p:cNvSpPr txBox="1"/>
          <p:nvPr/>
        </p:nvSpPr>
        <p:spPr>
          <a:xfrm>
            <a:off x="6780520" y="5401734"/>
            <a:ext cx="592330" cy="338554"/>
          </a:xfrm>
          <a:prstGeom prst="rect">
            <a:avLst/>
          </a:prstGeom>
          <a:noFill/>
        </p:spPr>
        <p:txBody>
          <a:bodyPr wrap="none" rtlCol="0">
            <a:spAutoFit/>
          </a:bodyPr>
          <a:lstStyle/>
          <a:p>
            <a:r>
              <a:rPr lang="es-MX" sz="1600" b="1" dirty="0">
                <a:solidFill>
                  <a:srgbClr val="800000"/>
                </a:solidFill>
              </a:rPr>
              <a:t>PSK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Módem a 1200 bps</a:t>
            </a:r>
          </a:p>
        </p:txBody>
      </p:sp>
      <p:sp>
        <p:nvSpPr>
          <p:cNvPr id="95235" name="Rectangle 3"/>
          <p:cNvSpPr>
            <a:spLocks noGrp="1" noChangeArrowheads="1"/>
          </p:cNvSpPr>
          <p:nvPr>
            <p:ph type="body" idx="1"/>
          </p:nvPr>
        </p:nvSpPr>
        <p:spPr>
          <a:xfrm>
            <a:off x="457200" y="1363138"/>
            <a:ext cx="8229600" cy="4525963"/>
          </a:xfrm>
        </p:spPr>
        <p:txBody>
          <a:bodyPr/>
          <a:lstStyle/>
          <a:p>
            <a:r>
              <a:rPr lang="en-US" dirty="0"/>
              <a:t>V.22	(600 </a:t>
            </a:r>
            <a:r>
              <a:rPr lang="en-US" dirty="0" err="1"/>
              <a:t>baudios</a:t>
            </a:r>
            <a:r>
              <a:rPr lang="en-US" dirty="0"/>
              <a:t>)</a:t>
            </a:r>
          </a:p>
          <a:p>
            <a:r>
              <a:rPr lang="en-US" dirty="0" err="1"/>
              <a:t>Modulación</a:t>
            </a:r>
            <a:r>
              <a:rPr lang="en-US" dirty="0"/>
              <a:t> DPSK - cambia la </a:t>
            </a:r>
            <a:r>
              <a:rPr lang="en-US" dirty="0" err="1"/>
              <a:t>fase</a:t>
            </a:r>
            <a:r>
              <a:rPr lang="en-US" dirty="0"/>
              <a:t> de la </a:t>
            </a:r>
            <a:r>
              <a:rPr lang="en-US" dirty="0" err="1"/>
              <a:t>portadora</a:t>
            </a:r>
            <a:r>
              <a:rPr lang="en-US" dirty="0"/>
              <a:t>:</a:t>
            </a:r>
          </a:p>
          <a:p>
            <a:pPr defTabSz="508000">
              <a:buFontTx/>
              <a:buNone/>
              <a:tabLst>
                <a:tab pos="982663" algn="l"/>
                <a:tab pos="2065338" algn="l"/>
                <a:tab pos="2963863" algn="l"/>
                <a:tab pos="4132263" algn="l"/>
              </a:tabLst>
            </a:pPr>
            <a:r>
              <a:rPr lang="en-US" dirty="0"/>
              <a:t>		00	01	11	10 </a:t>
            </a:r>
          </a:p>
          <a:p>
            <a:pPr defTabSz="508000">
              <a:buFontTx/>
              <a:buNone/>
              <a:tabLst>
                <a:tab pos="982663" algn="l"/>
                <a:tab pos="2065338" algn="l"/>
                <a:tab pos="2963863" algn="l"/>
                <a:tab pos="4132263" algn="l"/>
              </a:tabLst>
            </a:pPr>
            <a:r>
              <a:rPr lang="en-US" dirty="0"/>
              <a:t>		90</a:t>
            </a:r>
            <a:r>
              <a:rPr lang="en-US" baseline="30000" dirty="0"/>
              <a:t>o</a:t>
            </a:r>
            <a:r>
              <a:rPr lang="en-US" dirty="0"/>
              <a:t>	0</a:t>
            </a:r>
            <a:r>
              <a:rPr lang="en-US" baseline="30000" dirty="0"/>
              <a:t>o</a:t>
            </a:r>
            <a:r>
              <a:rPr lang="en-US" dirty="0"/>
              <a:t>	270</a:t>
            </a:r>
            <a:r>
              <a:rPr lang="en-US" baseline="30000" dirty="0"/>
              <a:t>o</a:t>
            </a:r>
            <a:r>
              <a:rPr lang="en-US" dirty="0"/>
              <a:t>	180</a:t>
            </a:r>
            <a:r>
              <a:rPr lang="en-US" baseline="30000" dirty="0"/>
              <a:t>o</a:t>
            </a:r>
            <a:r>
              <a:rPr lang="en-US" dirty="0"/>
              <a:t>	</a:t>
            </a:r>
          </a:p>
          <a:p>
            <a:r>
              <a:rPr lang="en-US" dirty="0"/>
              <a:t>Las </a:t>
            </a:r>
            <a:r>
              <a:rPr lang="en-US" dirty="0" err="1"/>
              <a:t>frecuencias</a:t>
            </a:r>
            <a:r>
              <a:rPr lang="en-US" dirty="0"/>
              <a:t> de </a:t>
            </a:r>
            <a:r>
              <a:rPr lang="en-US" dirty="0" err="1"/>
              <a:t>las</a:t>
            </a:r>
            <a:r>
              <a:rPr lang="en-US" dirty="0"/>
              <a:t> </a:t>
            </a:r>
            <a:r>
              <a:rPr lang="en-US" dirty="0" err="1"/>
              <a:t>portadoras</a:t>
            </a:r>
            <a:r>
              <a:rPr lang="en-US" dirty="0"/>
              <a:t> son: </a:t>
            </a:r>
            <a:r>
              <a:rPr lang="en-US" dirty="0" err="1"/>
              <a:t>originador</a:t>
            </a:r>
            <a:r>
              <a:rPr lang="en-US" dirty="0"/>
              <a:t> 1200 </a:t>
            </a:r>
            <a:r>
              <a:rPr lang="en-US" dirty="0" err="1"/>
              <a:t>y</a:t>
            </a:r>
            <a:r>
              <a:rPr lang="en-US" dirty="0"/>
              <a:t> </a:t>
            </a:r>
            <a:r>
              <a:rPr lang="en-US" dirty="0" err="1"/>
              <a:t>contestador</a:t>
            </a:r>
            <a:r>
              <a:rPr lang="en-US" dirty="0"/>
              <a:t> 2400 Hz.</a:t>
            </a:r>
          </a:p>
        </p:txBody>
      </p:sp>
      <p:grpSp>
        <p:nvGrpSpPr>
          <p:cNvPr id="2" name="Agrupar 16"/>
          <p:cNvGrpSpPr/>
          <p:nvPr/>
        </p:nvGrpSpPr>
        <p:grpSpPr>
          <a:xfrm>
            <a:off x="7048789" y="147605"/>
            <a:ext cx="1930400" cy="1930400"/>
            <a:chOff x="6163733" y="3014929"/>
            <a:chExt cx="1930400" cy="1930400"/>
          </a:xfrm>
        </p:grpSpPr>
        <p:cxnSp>
          <p:nvCxnSpPr>
            <p:cNvPr id="5" name="Conector recto 4"/>
            <p:cNvCxnSpPr/>
            <p:nvPr/>
          </p:nvCxnSpPr>
          <p:spPr>
            <a:xfrm>
              <a:off x="6163733" y="3907631"/>
              <a:ext cx="193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Conector recto 5"/>
            <p:cNvCxnSpPr/>
            <p:nvPr/>
          </p:nvCxnSpPr>
          <p:spPr>
            <a:xfrm rot="5400000">
              <a:off x="6169025" y="3979335"/>
              <a:ext cx="1930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9" name="Elipse 8"/>
            <p:cNvSpPr/>
            <p:nvPr/>
          </p:nvSpPr>
          <p:spPr>
            <a:xfrm>
              <a:off x="7086600" y="4457700"/>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0" name="Elipse 9"/>
            <p:cNvSpPr/>
            <p:nvPr/>
          </p:nvSpPr>
          <p:spPr>
            <a:xfrm>
              <a:off x="7086600" y="3219450"/>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1" name="Elipse 10"/>
            <p:cNvSpPr/>
            <p:nvPr/>
          </p:nvSpPr>
          <p:spPr>
            <a:xfrm>
              <a:off x="6438900" y="3860800"/>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2" name="Elipse 11"/>
            <p:cNvSpPr/>
            <p:nvPr/>
          </p:nvSpPr>
          <p:spPr>
            <a:xfrm>
              <a:off x="7778750" y="3860800"/>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3" name="CuadroTexto 12"/>
            <p:cNvSpPr txBox="1"/>
            <p:nvPr/>
          </p:nvSpPr>
          <p:spPr>
            <a:xfrm>
              <a:off x="7657295" y="3594100"/>
              <a:ext cx="338679" cy="261610"/>
            </a:xfrm>
            <a:prstGeom prst="rect">
              <a:avLst/>
            </a:prstGeom>
            <a:noFill/>
          </p:spPr>
          <p:txBody>
            <a:bodyPr wrap="none" rtlCol="0">
              <a:spAutoFit/>
            </a:bodyPr>
            <a:lstStyle/>
            <a:p>
              <a:r>
                <a:rPr lang="es-MX" sz="1100" dirty="0">
                  <a:solidFill>
                    <a:srgbClr val="800000"/>
                  </a:solidFill>
                </a:rPr>
                <a:t>01</a:t>
              </a:r>
            </a:p>
          </p:txBody>
        </p:sp>
        <p:sp>
          <p:nvSpPr>
            <p:cNvPr id="14" name="CuadroTexto 13"/>
            <p:cNvSpPr txBox="1"/>
            <p:nvPr/>
          </p:nvSpPr>
          <p:spPr>
            <a:xfrm>
              <a:off x="7142945" y="3130550"/>
              <a:ext cx="338679" cy="261610"/>
            </a:xfrm>
            <a:prstGeom prst="rect">
              <a:avLst/>
            </a:prstGeom>
            <a:noFill/>
          </p:spPr>
          <p:txBody>
            <a:bodyPr wrap="none" rtlCol="0">
              <a:spAutoFit/>
            </a:bodyPr>
            <a:lstStyle/>
            <a:p>
              <a:r>
                <a:rPr lang="es-MX" sz="1100" dirty="0">
                  <a:solidFill>
                    <a:srgbClr val="800000"/>
                  </a:solidFill>
                </a:rPr>
                <a:t>00</a:t>
              </a:r>
            </a:p>
          </p:txBody>
        </p:sp>
        <p:sp>
          <p:nvSpPr>
            <p:cNvPr id="15" name="CuadroTexto 14"/>
            <p:cNvSpPr txBox="1"/>
            <p:nvPr/>
          </p:nvSpPr>
          <p:spPr>
            <a:xfrm>
              <a:off x="7136595" y="4375150"/>
              <a:ext cx="338679" cy="261610"/>
            </a:xfrm>
            <a:prstGeom prst="rect">
              <a:avLst/>
            </a:prstGeom>
            <a:noFill/>
          </p:spPr>
          <p:txBody>
            <a:bodyPr wrap="none" rtlCol="0">
              <a:spAutoFit/>
            </a:bodyPr>
            <a:lstStyle/>
            <a:p>
              <a:r>
                <a:rPr lang="es-MX" sz="1100" dirty="0">
                  <a:solidFill>
                    <a:srgbClr val="800000"/>
                  </a:solidFill>
                </a:rPr>
                <a:t>11</a:t>
              </a:r>
            </a:p>
          </p:txBody>
        </p:sp>
        <p:sp>
          <p:nvSpPr>
            <p:cNvPr id="16" name="CuadroTexto 15"/>
            <p:cNvSpPr txBox="1"/>
            <p:nvPr/>
          </p:nvSpPr>
          <p:spPr>
            <a:xfrm>
              <a:off x="6317445" y="3600450"/>
              <a:ext cx="338679" cy="261610"/>
            </a:xfrm>
            <a:prstGeom prst="rect">
              <a:avLst/>
            </a:prstGeom>
            <a:noFill/>
          </p:spPr>
          <p:txBody>
            <a:bodyPr wrap="none" rtlCol="0">
              <a:spAutoFit/>
            </a:bodyPr>
            <a:lstStyle/>
            <a:p>
              <a:r>
                <a:rPr lang="es-MX" sz="1100" dirty="0">
                  <a:solidFill>
                    <a:srgbClr val="800000"/>
                  </a:solidFill>
                </a:rPr>
                <a:t>10</a:t>
              </a:r>
            </a:p>
          </p:txBody>
        </p:sp>
      </p:grpSp>
      <p:grpSp>
        <p:nvGrpSpPr>
          <p:cNvPr id="3" name="Agrupar 26"/>
          <p:cNvGrpSpPr/>
          <p:nvPr/>
        </p:nvGrpSpPr>
        <p:grpSpPr>
          <a:xfrm>
            <a:off x="2089510" y="5510266"/>
            <a:ext cx="539750" cy="504242"/>
            <a:chOff x="7935960" y="3238887"/>
            <a:chExt cx="539750" cy="504242"/>
          </a:xfrm>
        </p:grpSpPr>
        <p:sp>
          <p:nvSpPr>
            <p:cNvPr id="23" name="Arco 22"/>
            <p:cNvSpPr/>
            <p:nvPr/>
          </p:nvSpPr>
          <p:spPr>
            <a:xfrm>
              <a:off x="7935960" y="3238887"/>
              <a:ext cx="269875" cy="504242"/>
            </a:xfrm>
            <a:prstGeom prst="arc">
              <a:avLst/>
            </a:prstGeom>
            <a:ln w="25400">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4" name="Arco 23"/>
            <p:cNvSpPr/>
            <p:nvPr/>
          </p:nvSpPr>
          <p:spPr>
            <a:xfrm rot="10800000">
              <a:off x="8205835" y="3238887"/>
              <a:ext cx="269875" cy="504242"/>
            </a:xfrm>
            <a:prstGeom prst="arc">
              <a:avLst/>
            </a:prstGeom>
            <a:ln w="12700">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5" name="Arco 24"/>
            <p:cNvSpPr/>
            <p:nvPr/>
          </p:nvSpPr>
          <p:spPr>
            <a:xfrm rot="10800000" flipH="1">
              <a:off x="8202660" y="3238887"/>
              <a:ext cx="269875" cy="504242"/>
            </a:xfrm>
            <a:prstGeom prst="arc">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6" name="Arco 25"/>
            <p:cNvSpPr/>
            <p:nvPr/>
          </p:nvSpPr>
          <p:spPr>
            <a:xfrm flipH="1">
              <a:off x="7935960" y="3238887"/>
              <a:ext cx="269875" cy="504242"/>
            </a:xfrm>
            <a:prstGeom prst="arc">
              <a:avLst/>
            </a:prstGeom>
            <a:ln w="12700">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grpSp>
      <p:grpSp>
        <p:nvGrpSpPr>
          <p:cNvPr id="4" name="Agrupar 48"/>
          <p:cNvGrpSpPr/>
          <p:nvPr/>
        </p:nvGrpSpPr>
        <p:grpSpPr>
          <a:xfrm>
            <a:off x="3431293" y="5207369"/>
            <a:ext cx="2904164" cy="1126869"/>
            <a:chOff x="2686241" y="5292034"/>
            <a:chExt cx="2904164" cy="1126869"/>
          </a:xfrm>
        </p:grpSpPr>
        <p:sp>
          <p:nvSpPr>
            <p:cNvPr id="18" name="Arco 17"/>
            <p:cNvSpPr/>
            <p:nvPr/>
          </p:nvSpPr>
          <p:spPr>
            <a:xfrm>
              <a:off x="2906760" y="5708650"/>
              <a:ext cx="649240" cy="692150"/>
            </a:xfrm>
            <a:prstGeom prst="arc">
              <a:avLst/>
            </a:prstGeom>
            <a:ln w="12700">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1" name="Arco 20"/>
            <p:cNvSpPr/>
            <p:nvPr/>
          </p:nvSpPr>
          <p:spPr>
            <a:xfrm flipH="1">
              <a:off x="2906759" y="5708650"/>
              <a:ext cx="649240" cy="692150"/>
            </a:xfrm>
            <a:prstGeom prst="arc">
              <a:avLst/>
            </a:prstGeom>
            <a:ln w="12700">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2" name="CuadroTexto 21"/>
            <p:cNvSpPr txBox="1"/>
            <p:nvPr/>
          </p:nvSpPr>
          <p:spPr>
            <a:xfrm>
              <a:off x="2806634" y="5292034"/>
              <a:ext cx="2536872" cy="461665"/>
            </a:xfrm>
            <a:prstGeom prst="rect">
              <a:avLst/>
            </a:prstGeom>
            <a:noFill/>
          </p:spPr>
          <p:txBody>
            <a:bodyPr wrap="none" rtlCol="0">
              <a:spAutoFit/>
            </a:bodyPr>
            <a:lstStyle/>
            <a:p>
              <a:r>
                <a:rPr lang="es-MX" sz="2400" dirty="0"/>
                <a:t>01011100001001</a:t>
              </a:r>
            </a:p>
          </p:txBody>
        </p:sp>
        <p:cxnSp>
          <p:nvCxnSpPr>
            <p:cNvPr id="29" name="Conector recto 28"/>
            <p:cNvCxnSpPr/>
            <p:nvPr/>
          </p:nvCxnSpPr>
          <p:spPr>
            <a:xfrm rot="5400000">
              <a:off x="2712805" y="5880835"/>
              <a:ext cx="103916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ector recto 29"/>
            <p:cNvCxnSpPr/>
            <p:nvPr/>
          </p:nvCxnSpPr>
          <p:spPr>
            <a:xfrm rot="5400000">
              <a:off x="3046061" y="5880835"/>
              <a:ext cx="103916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Conector recto 30"/>
            <p:cNvCxnSpPr/>
            <p:nvPr/>
          </p:nvCxnSpPr>
          <p:spPr>
            <a:xfrm rot="5400000">
              <a:off x="3379317" y="5880835"/>
              <a:ext cx="103916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ector recto 31"/>
            <p:cNvCxnSpPr/>
            <p:nvPr/>
          </p:nvCxnSpPr>
          <p:spPr>
            <a:xfrm rot="5400000">
              <a:off x="3712573" y="5880835"/>
              <a:ext cx="103916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rot="5400000">
              <a:off x="4045829" y="5880835"/>
              <a:ext cx="103916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Conector recto 33"/>
            <p:cNvCxnSpPr/>
            <p:nvPr/>
          </p:nvCxnSpPr>
          <p:spPr>
            <a:xfrm rot="5400000">
              <a:off x="4379085" y="5880835"/>
              <a:ext cx="103916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rot="10800000">
              <a:off x="2686241" y="6073311"/>
              <a:ext cx="290364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ector recto 36"/>
            <p:cNvCxnSpPr/>
            <p:nvPr/>
          </p:nvCxnSpPr>
          <p:spPr>
            <a:xfrm rot="5400000">
              <a:off x="2384205" y="5898527"/>
              <a:ext cx="1039164" cy="1588"/>
            </a:xfrm>
            <a:prstGeom prst="line">
              <a:avLst/>
            </a:prstGeom>
          </p:spPr>
          <p:style>
            <a:lnRef idx="2">
              <a:schemeClr val="accent1"/>
            </a:lnRef>
            <a:fillRef idx="0">
              <a:schemeClr val="accent1"/>
            </a:fillRef>
            <a:effectRef idx="1">
              <a:schemeClr val="accent1"/>
            </a:effectRef>
            <a:fontRef idx="minor">
              <a:schemeClr val="tx1"/>
            </a:fontRef>
          </p:style>
        </p:cxnSp>
        <p:sp>
          <p:nvSpPr>
            <p:cNvPr id="42" name="Arco 41"/>
            <p:cNvSpPr/>
            <p:nvPr/>
          </p:nvSpPr>
          <p:spPr>
            <a:xfrm rot="16200000" flipH="1">
              <a:off x="4919710" y="5727700"/>
              <a:ext cx="649240" cy="692150"/>
            </a:xfrm>
            <a:prstGeom prst="arc">
              <a:avLst/>
            </a:prstGeom>
            <a:ln w="12700">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43" name="Arco 42"/>
            <p:cNvSpPr/>
            <p:nvPr/>
          </p:nvSpPr>
          <p:spPr>
            <a:xfrm rot="5400000">
              <a:off x="4227560" y="5734050"/>
              <a:ext cx="649240" cy="692150"/>
            </a:xfrm>
            <a:prstGeom prst="arc">
              <a:avLst/>
            </a:prstGeom>
            <a:ln w="12700">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46" name="Arco 45"/>
            <p:cNvSpPr/>
            <p:nvPr/>
          </p:nvSpPr>
          <p:spPr>
            <a:xfrm rot="5400000" flipH="1">
              <a:off x="3236959" y="5727700"/>
              <a:ext cx="649240" cy="692150"/>
            </a:xfrm>
            <a:prstGeom prst="arc">
              <a:avLst/>
            </a:prstGeom>
            <a:ln w="12700">
              <a:solidFill>
                <a:schemeClr val="accent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47" name="Arco 46"/>
            <p:cNvSpPr/>
            <p:nvPr/>
          </p:nvSpPr>
          <p:spPr>
            <a:xfrm flipH="1">
              <a:off x="3903709" y="5715000"/>
              <a:ext cx="649240" cy="692150"/>
            </a:xfrm>
            <a:prstGeom prst="arc">
              <a:avLst/>
            </a:prstGeom>
            <a:ln w="12700">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48" name="Arco 47"/>
            <p:cNvSpPr/>
            <p:nvPr/>
          </p:nvSpPr>
          <p:spPr>
            <a:xfrm>
              <a:off x="3916410" y="5715000"/>
              <a:ext cx="649240" cy="692150"/>
            </a:xfrm>
            <a:prstGeom prst="arc">
              <a:avLst/>
            </a:prstGeom>
            <a:ln w="12700">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ector recto 14"/>
          <p:cNvCxnSpPr/>
          <p:nvPr/>
        </p:nvCxnSpPr>
        <p:spPr>
          <a:xfrm rot="5400000" flipH="1" flipV="1">
            <a:off x="3688770" y="4439232"/>
            <a:ext cx="1593852" cy="1567289"/>
          </a:xfrm>
          <a:prstGeom prst="line">
            <a:avLst/>
          </a:prstGeom>
          <a:ln w="15875">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26" name="Conector recto 25"/>
          <p:cNvCxnSpPr/>
          <p:nvPr/>
        </p:nvCxnSpPr>
        <p:spPr>
          <a:xfrm rot="16200000" flipV="1">
            <a:off x="3701470" y="4420182"/>
            <a:ext cx="1593852" cy="1567289"/>
          </a:xfrm>
          <a:prstGeom prst="line">
            <a:avLst/>
          </a:prstGeom>
          <a:ln w="15875">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
        <p:nvSpPr>
          <p:cNvPr id="97282" name="Rectangle 2"/>
          <p:cNvSpPr>
            <a:spLocks noGrp="1" noChangeArrowheads="1"/>
          </p:cNvSpPr>
          <p:nvPr>
            <p:ph type="title"/>
          </p:nvPr>
        </p:nvSpPr>
        <p:spPr/>
        <p:txBody>
          <a:bodyPr/>
          <a:lstStyle/>
          <a:p>
            <a:r>
              <a:rPr lang="en-US"/>
              <a:t>Módem a 2400 bps</a:t>
            </a:r>
          </a:p>
        </p:txBody>
      </p:sp>
      <p:sp>
        <p:nvSpPr>
          <p:cNvPr id="97283" name="Rectangle 3"/>
          <p:cNvSpPr>
            <a:spLocks noGrp="1" noChangeArrowheads="1"/>
          </p:cNvSpPr>
          <p:nvPr>
            <p:ph type="body" idx="1"/>
          </p:nvPr>
        </p:nvSpPr>
        <p:spPr/>
        <p:txBody>
          <a:bodyPr/>
          <a:lstStyle/>
          <a:p>
            <a:r>
              <a:rPr lang="en-US"/>
              <a:t>V.22bis	(600 bauds)</a:t>
            </a:r>
          </a:p>
          <a:p>
            <a:r>
              <a:rPr lang="en-US"/>
              <a:t>Modulación QAM - cambia la fase y la amplitud de la portadora.	</a:t>
            </a:r>
          </a:p>
          <a:p>
            <a:r>
              <a:rPr lang="en-US"/>
              <a:t>Las frecuencias de las portadoras son: originador 1200 y contestador 2400 Hz.</a:t>
            </a:r>
          </a:p>
        </p:txBody>
      </p:sp>
      <p:cxnSp>
        <p:nvCxnSpPr>
          <p:cNvPr id="5" name="Conector recto 4"/>
          <p:cNvCxnSpPr/>
          <p:nvPr/>
        </p:nvCxnSpPr>
        <p:spPr>
          <a:xfrm>
            <a:off x="3526656" y="5205907"/>
            <a:ext cx="193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Conector recto 5"/>
          <p:cNvCxnSpPr/>
          <p:nvPr/>
        </p:nvCxnSpPr>
        <p:spPr>
          <a:xfrm rot="5400000">
            <a:off x="3531948" y="5277611"/>
            <a:ext cx="19304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7" name="Elipse 6"/>
          <p:cNvSpPr/>
          <p:nvPr/>
        </p:nvSpPr>
        <p:spPr>
          <a:xfrm>
            <a:off x="3858973" y="5775026"/>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8" name="Elipse 7"/>
          <p:cNvSpPr/>
          <p:nvPr/>
        </p:nvSpPr>
        <p:spPr>
          <a:xfrm>
            <a:off x="5097223" y="4501851"/>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9" name="Elipse 8"/>
          <p:cNvSpPr/>
          <p:nvPr/>
        </p:nvSpPr>
        <p:spPr>
          <a:xfrm>
            <a:off x="4135198" y="4825701"/>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0" name="Elipse 9"/>
          <p:cNvSpPr/>
          <p:nvPr/>
        </p:nvSpPr>
        <p:spPr>
          <a:xfrm>
            <a:off x="3814523" y="4501851"/>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7" name="Elipse 26"/>
          <p:cNvSpPr/>
          <p:nvPr/>
        </p:nvSpPr>
        <p:spPr>
          <a:xfrm>
            <a:off x="4792423" y="4825701"/>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8" name="Elipse 27"/>
          <p:cNvSpPr/>
          <p:nvPr/>
        </p:nvSpPr>
        <p:spPr>
          <a:xfrm>
            <a:off x="4135198" y="5476576"/>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1" name="Elipse 30"/>
          <p:cNvSpPr/>
          <p:nvPr/>
        </p:nvSpPr>
        <p:spPr>
          <a:xfrm>
            <a:off x="5052773" y="5762326"/>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2" name="Elipse 31"/>
          <p:cNvSpPr/>
          <p:nvPr/>
        </p:nvSpPr>
        <p:spPr>
          <a:xfrm>
            <a:off x="4767023" y="5476576"/>
            <a:ext cx="95250" cy="9525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Agrupar 72"/>
          <p:cNvGrpSpPr/>
          <p:nvPr/>
        </p:nvGrpSpPr>
        <p:grpSpPr>
          <a:xfrm>
            <a:off x="2438400" y="3581400"/>
            <a:ext cx="4267200" cy="1752600"/>
            <a:chOff x="2438400" y="3581400"/>
            <a:chExt cx="4267200" cy="1752600"/>
          </a:xfrm>
        </p:grpSpPr>
        <p:sp>
          <p:nvSpPr>
            <p:cNvPr id="26628" name="Line 4"/>
            <p:cNvSpPr>
              <a:spLocks noChangeShapeType="1"/>
            </p:cNvSpPr>
            <p:nvPr/>
          </p:nvSpPr>
          <p:spPr bwMode="auto">
            <a:xfrm>
              <a:off x="2438400" y="4648200"/>
              <a:ext cx="4267200" cy="0"/>
            </a:xfrm>
            <a:prstGeom prst="line">
              <a:avLst/>
            </a:prstGeom>
            <a:noFill/>
            <a:ln w="28575">
              <a:solidFill>
                <a:schemeClr val="tx1"/>
              </a:solidFill>
              <a:round/>
              <a:headEnd type="none" w="sm" len="sm"/>
              <a:tailEnd type="triangle" w="med" len="med"/>
            </a:ln>
          </p:spPr>
          <p:txBody>
            <a:bodyPr/>
            <a:lstStyle/>
            <a:p>
              <a:endParaRPr lang="en-US"/>
            </a:p>
          </p:txBody>
        </p:sp>
        <p:sp>
          <p:nvSpPr>
            <p:cNvPr id="26629" name="Line 5"/>
            <p:cNvSpPr>
              <a:spLocks noChangeShapeType="1"/>
            </p:cNvSpPr>
            <p:nvPr/>
          </p:nvSpPr>
          <p:spPr bwMode="auto">
            <a:xfrm flipV="1">
              <a:off x="2743200" y="3581400"/>
              <a:ext cx="0" cy="1752600"/>
            </a:xfrm>
            <a:prstGeom prst="line">
              <a:avLst/>
            </a:prstGeom>
            <a:noFill/>
            <a:ln w="28575">
              <a:solidFill>
                <a:schemeClr val="tx1"/>
              </a:solidFill>
              <a:round/>
              <a:headEnd type="none" w="sm" len="sm"/>
              <a:tailEnd type="triangle" w="med" len="med"/>
            </a:ln>
          </p:spPr>
          <p:txBody>
            <a:bodyPr/>
            <a:lstStyle/>
            <a:p>
              <a:endParaRPr lang="en-US"/>
            </a:p>
          </p:txBody>
        </p:sp>
        <p:sp>
          <p:nvSpPr>
            <p:cNvPr id="26630" name="Freeform 6"/>
            <p:cNvSpPr>
              <a:spLocks/>
            </p:cNvSpPr>
            <p:nvPr/>
          </p:nvSpPr>
          <p:spPr bwMode="auto">
            <a:xfrm>
              <a:off x="50292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1" name="Freeform 7"/>
            <p:cNvSpPr>
              <a:spLocks/>
            </p:cNvSpPr>
            <p:nvPr/>
          </p:nvSpPr>
          <p:spPr bwMode="auto">
            <a:xfrm>
              <a:off x="52578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2" name="Freeform 8"/>
            <p:cNvSpPr>
              <a:spLocks/>
            </p:cNvSpPr>
            <p:nvPr/>
          </p:nvSpPr>
          <p:spPr bwMode="auto">
            <a:xfrm>
              <a:off x="45720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3" name="Freeform 9"/>
            <p:cNvSpPr>
              <a:spLocks/>
            </p:cNvSpPr>
            <p:nvPr/>
          </p:nvSpPr>
          <p:spPr bwMode="auto">
            <a:xfrm>
              <a:off x="48006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4" name="Freeform 10"/>
            <p:cNvSpPr>
              <a:spLocks/>
            </p:cNvSpPr>
            <p:nvPr/>
          </p:nvSpPr>
          <p:spPr bwMode="auto">
            <a:xfrm>
              <a:off x="41148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5" name="Freeform 11"/>
            <p:cNvSpPr>
              <a:spLocks/>
            </p:cNvSpPr>
            <p:nvPr/>
          </p:nvSpPr>
          <p:spPr bwMode="auto">
            <a:xfrm>
              <a:off x="43434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6" name="Freeform 12"/>
            <p:cNvSpPr>
              <a:spLocks/>
            </p:cNvSpPr>
            <p:nvPr/>
          </p:nvSpPr>
          <p:spPr bwMode="auto">
            <a:xfrm>
              <a:off x="36576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7" name="Freeform 13"/>
            <p:cNvSpPr>
              <a:spLocks/>
            </p:cNvSpPr>
            <p:nvPr/>
          </p:nvSpPr>
          <p:spPr bwMode="auto">
            <a:xfrm>
              <a:off x="38862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8" name="Freeform 14"/>
            <p:cNvSpPr>
              <a:spLocks/>
            </p:cNvSpPr>
            <p:nvPr/>
          </p:nvSpPr>
          <p:spPr bwMode="auto">
            <a:xfrm>
              <a:off x="32004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39" name="Freeform 15"/>
            <p:cNvSpPr>
              <a:spLocks/>
            </p:cNvSpPr>
            <p:nvPr/>
          </p:nvSpPr>
          <p:spPr bwMode="auto">
            <a:xfrm>
              <a:off x="34290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40" name="Freeform 16"/>
            <p:cNvSpPr>
              <a:spLocks/>
            </p:cNvSpPr>
            <p:nvPr/>
          </p:nvSpPr>
          <p:spPr bwMode="auto">
            <a:xfrm>
              <a:off x="27432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41" name="Freeform 17"/>
            <p:cNvSpPr>
              <a:spLocks/>
            </p:cNvSpPr>
            <p:nvPr/>
          </p:nvSpPr>
          <p:spPr bwMode="auto">
            <a:xfrm>
              <a:off x="29718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42" name="Freeform 18"/>
            <p:cNvSpPr>
              <a:spLocks/>
            </p:cNvSpPr>
            <p:nvPr/>
          </p:nvSpPr>
          <p:spPr bwMode="auto">
            <a:xfrm>
              <a:off x="54864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43" name="Freeform 19"/>
            <p:cNvSpPr>
              <a:spLocks/>
            </p:cNvSpPr>
            <p:nvPr/>
          </p:nvSpPr>
          <p:spPr bwMode="auto">
            <a:xfrm>
              <a:off x="57150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44" name="Freeform 20"/>
            <p:cNvSpPr>
              <a:spLocks/>
            </p:cNvSpPr>
            <p:nvPr/>
          </p:nvSpPr>
          <p:spPr bwMode="auto">
            <a:xfrm>
              <a:off x="59436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sp>
          <p:nvSpPr>
            <p:cNvPr id="26645" name="Freeform 21"/>
            <p:cNvSpPr>
              <a:spLocks/>
            </p:cNvSpPr>
            <p:nvPr/>
          </p:nvSpPr>
          <p:spPr bwMode="auto">
            <a:xfrm>
              <a:off x="6172200" y="4038600"/>
              <a:ext cx="228600" cy="1200150"/>
            </a:xfrm>
            <a:custGeom>
              <a:avLst/>
              <a:gdLst>
                <a:gd name="T0" fmla="*/ 0 w 80"/>
                <a:gd name="T1" fmla="*/ 2147483647 h 660"/>
                <a:gd name="T2" fmla="*/ 2147483647 w 80"/>
                <a:gd name="T3" fmla="*/ 2147483647 h 660"/>
                <a:gd name="T4" fmla="*/ 2147483647 w 80"/>
                <a:gd name="T5" fmla="*/ 2147483647 h 660"/>
                <a:gd name="T6" fmla="*/ 2147483647 w 80"/>
                <a:gd name="T7" fmla="*/ 2147483647 h 660"/>
                <a:gd name="T8" fmla="*/ 2147483647 w 80"/>
                <a:gd name="T9" fmla="*/ 2147483647 h 660"/>
                <a:gd name="T10" fmla="*/ 2147483647 w 80"/>
                <a:gd name="T11" fmla="*/ 2147483647 h 660"/>
                <a:gd name="T12" fmla="*/ 2147483647 w 80"/>
                <a:gd name="T13" fmla="*/ 2147483647 h 660"/>
                <a:gd name="T14" fmla="*/ 2147483647 w 80"/>
                <a:gd name="T15" fmla="*/ 2147483647 h 660"/>
                <a:gd name="T16" fmla="*/ 2147483647 w 80"/>
                <a:gd name="T17" fmla="*/ 0 h 660"/>
                <a:gd name="T18" fmla="*/ 2147483647 w 80"/>
                <a:gd name="T19" fmla="*/ 2147483647 h 660"/>
                <a:gd name="T20" fmla="*/ 2147483647 w 80"/>
                <a:gd name="T21" fmla="*/ 2147483647 h 660"/>
                <a:gd name="T22" fmla="*/ 2147483647 w 80"/>
                <a:gd name="T23" fmla="*/ 2147483647 h 660"/>
                <a:gd name="T24" fmla="*/ 2147483647 w 80"/>
                <a:gd name="T25" fmla="*/ 2147483647 h 660"/>
                <a:gd name="T26" fmla="*/ 2147483647 w 80"/>
                <a:gd name="T27" fmla="*/ 2147483647 h 660"/>
                <a:gd name="T28" fmla="*/ 2147483647 w 80"/>
                <a:gd name="T29" fmla="*/ 2147483647 h 660"/>
                <a:gd name="T30" fmla="*/ 2147483647 w 80"/>
                <a:gd name="T31" fmla="*/ 2147483647 h 660"/>
                <a:gd name="T32" fmla="*/ 2147483647 w 80"/>
                <a:gd name="T33" fmla="*/ 2147483647 h 660"/>
                <a:gd name="T34" fmla="*/ 2147483647 w 80"/>
                <a:gd name="T35" fmla="*/ 2147483647 h 660"/>
                <a:gd name="T36" fmla="*/ 2147483647 w 80"/>
                <a:gd name="T37" fmla="*/ 2147483647 h 660"/>
                <a:gd name="T38" fmla="*/ 2147483647 w 80"/>
                <a:gd name="T39" fmla="*/ 2147483647 h 660"/>
                <a:gd name="T40" fmla="*/ 2147483647 w 80"/>
                <a:gd name="T41" fmla="*/ 2147483647 h 660"/>
                <a:gd name="T42" fmla="*/ 2147483647 w 80"/>
                <a:gd name="T43" fmla="*/ 2147483647 h 660"/>
                <a:gd name="T44" fmla="*/ 2147483647 w 80"/>
                <a:gd name="T45" fmla="*/ 2147483647 h 660"/>
                <a:gd name="T46" fmla="*/ 2147483647 w 80"/>
                <a:gd name="T47" fmla="*/ 2147483647 h 660"/>
                <a:gd name="T48" fmla="*/ 2147483647 w 80"/>
                <a:gd name="T49" fmla="*/ 2147483647 h 660"/>
                <a:gd name="T50" fmla="*/ 2147483647 w 80"/>
                <a:gd name="T51" fmla="*/ 2147483647 h 660"/>
                <a:gd name="T52" fmla="*/ 2147483647 w 80"/>
                <a:gd name="T53" fmla="*/ 2147483647 h 660"/>
                <a:gd name="T54" fmla="*/ 2147483647 w 80"/>
                <a:gd name="T55" fmla="*/ 2147483647 h 660"/>
                <a:gd name="T56" fmla="*/ 2147483647 w 80"/>
                <a:gd name="T57" fmla="*/ 2147483647 h 660"/>
                <a:gd name="T58" fmla="*/ 2147483647 w 80"/>
                <a:gd name="T59" fmla="*/ 2147483647 h 660"/>
                <a:gd name="T60" fmla="*/ 2147483647 w 80"/>
                <a:gd name="T61" fmla="*/ 2147483647 h 660"/>
                <a:gd name="T62" fmla="*/ 2147483647 w 80"/>
                <a:gd name="T63" fmla="*/ 2147483647 h 660"/>
                <a:gd name="T64" fmla="*/ 2147483647 w 80"/>
                <a:gd name="T65" fmla="*/ 2147483647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2700">
              <a:solidFill>
                <a:schemeClr val="accent2"/>
              </a:solidFill>
              <a:round/>
              <a:headEnd/>
              <a:tailEnd/>
            </a:ln>
          </p:spPr>
          <p:txBody>
            <a:bodyPr/>
            <a:lstStyle/>
            <a:p>
              <a:endParaRPr lang="en-US"/>
            </a:p>
          </p:txBody>
        </p:sp>
        <p:grpSp>
          <p:nvGrpSpPr>
            <p:cNvPr id="2" name="Group 22"/>
            <p:cNvGrpSpPr>
              <a:grpSpLocks/>
            </p:cNvGrpSpPr>
            <p:nvPr/>
          </p:nvGrpSpPr>
          <p:grpSpPr bwMode="auto">
            <a:xfrm>
              <a:off x="2743200" y="4019550"/>
              <a:ext cx="3729038" cy="1241425"/>
              <a:chOff x="1728" y="2532"/>
              <a:chExt cx="2349" cy="782"/>
            </a:xfrm>
          </p:grpSpPr>
          <p:sp>
            <p:nvSpPr>
              <p:cNvPr id="26671" name="Oval 23"/>
              <p:cNvSpPr>
                <a:spLocks noChangeArrowheads="1"/>
              </p:cNvSpPr>
              <p:nvPr/>
            </p:nvSpPr>
            <p:spPr bwMode="auto">
              <a:xfrm>
                <a:off x="3560" y="3158"/>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grpSp>
            <p:nvGrpSpPr>
              <p:cNvPr id="3" name="Group 24"/>
              <p:cNvGrpSpPr>
                <a:grpSpLocks/>
              </p:cNvGrpSpPr>
              <p:nvPr/>
            </p:nvGrpSpPr>
            <p:grpSpPr bwMode="auto">
              <a:xfrm>
                <a:off x="1728" y="2532"/>
                <a:ext cx="2349" cy="782"/>
                <a:chOff x="1728" y="2532"/>
                <a:chExt cx="2349" cy="782"/>
              </a:xfrm>
            </p:grpSpPr>
            <p:sp>
              <p:nvSpPr>
                <p:cNvPr id="26673" name="Oval 25"/>
                <p:cNvSpPr>
                  <a:spLocks noChangeArrowheads="1"/>
                </p:cNvSpPr>
                <p:nvPr/>
              </p:nvSpPr>
              <p:spPr bwMode="auto">
                <a:xfrm>
                  <a:off x="2404" y="3144"/>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grpSp>
              <p:nvGrpSpPr>
                <p:cNvPr id="4" name="Group 26"/>
                <p:cNvGrpSpPr>
                  <a:grpSpLocks/>
                </p:cNvGrpSpPr>
                <p:nvPr/>
              </p:nvGrpSpPr>
              <p:grpSpPr bwMode="auto">
                <a:xfrm>
                  <a:off x="1728" y="2532"/>
                  <a:ext cx="2349" cy="782"/>
                  <a:chOff x="1728" y="2532"/>
                  <a:chExt cx="2349" cy="782"/>
                </a:xfrm>
              </p:grpSpPr>
              <p:sp>
                <p:nvSpPr>
                  <p:cNvPr id="26676" name="Freeform 28"/>
                  <p:cNvSpPr>
                    <a:spLocks/>
                  </p:cNvSpPr>
                  <p:nvPr/>
                </p:nvSpPr>
                <p:spPr bwMode="auto">
                  <a:xfrm>
                    <a:off x="2880" y="2540"/>
                    <a:ext cx="1152" cy="756"/>
                  </a:xfrm>
                  <a:custGeom>
                    <a:avLst/>
                    <a:gdLst>
                      <a:gd name="T0" fmla="*/ 0 w 80"/>
                      <a:gd name="T1" fmla="*/ 1688 h 660"/>
                      <a:gd name="T2" fmla="*/ 2147483647 w 80"/>
                      <a:gd name="T3" fmla="*/ 1353 h 660"/>
                      <a:gd name="T4" fmla="*/ 2147483647 w 80"/>
                      <a:gd name="T5" fmla="*/ 1040 h 660"/>
                      <a:gd name="T6" fmla="*/ 2147483647 w 80"/>
                      <a:gd name="T7" fmla="*/ 742 h 660"/>
                      <a:gd name="T8" fmla="*/ 2147483647 w 80"/>
                      <a:gd name="T9" fmla="*/ 487 h 660"/>
                      <a:gd name="T10" fmla="*/ 2147483647 w 80"/>
                      <a:gd name="T11" fmla="*/ 283 h 660"/>
                      <a:gd name="T12" fmla="*/ 2147483647 w 80"/>
                      <a:gd name="T13" fmla="*/ 123 h 660"/>
                      <a:gd name="T14" fmla="*/ 2147483647 w 80"/>
                      <a:gd name="T15" fmla="*/ 29 h 660"/>
                      <a:gd name="T16" fmla="*/ 2147483647 w 80"/>
                      <a:gd name="T17" fmla="*/ 0 h 660"/>
                      <a:gd name="T18" fmla="*/ 2147483647 w 80"/>
                      <a:gd name="T19" fmla="*/ 29 h 660"/>
                      <a:gd name="T20" fmla="*/ 2147483647 w 80"/>
                      <a:gd name="T21" fmla="*/ 123 h 660"/>
                      <a:gd name="T22" fmla="*/ 2147483647 w 80"/>
                      <a:gd name="T23" fmla="*/ 283 h 660"/>
                      <a:gd name="T24" fmla="*/ 2147483647 w 80"/>
                      <a:gd name="T25" fmla="*/ 487 h 660"/>
                      <a:gd name="T26" fmla="*/ 2147483647 w 80"/>
                      <a:gd name="T27" fmla="*/ 742 h 660"/>
                      <a:gd name="T28" fmla="*/ 2147483647 w 80"/>
                      <a:gd name="T29" fmla="*/ 1040 h 660"/>
                      <a:gd name="T30" fmla="*/ 2147483647 w 80"/>
                      <a:gd name="T31" fmla="*/ 1353 h 660"/>
                      <a:gd name="T32" fmla="*/ 2147483647 w 80"/>
                      <a:gd name="T33" fmla="*/ 1688 h 660"/>
                      <a:gd name="T34" fmla="*/ 2147483647 w 80"/>
                      <a:gd name="T35" fmla="*/ 2014 h 660"/>
                      <a:gd name="T36" fmla="*/ 2147483647 w 80"/>
                      <a:gd name="T37" fmla="*/ 2328 h 660"/>
                      <a:gd name="T38" fmla="*/ 2147483647 w 80"/>
                      <a:gd name="T39" fmla="*/ 2613 h 660"/>
                      <a:gd name="T40" fmla="*/ 2147483647 w 80"/>
                      <a:gd name="T41" fmla="*/ 2876 h 660"/>
                      <a:gd name="T42" fmla="*/ 2147483647 w 80"/>
                      <a:gd name="T43" fmla="*/ 3079 h 660"/>
                      <a:gd name="T44" fmla="*/ 2147483647 w 80"/>
                      <a:gd name="T45" fmla="*/ 3244 h 660"/>
                      <a:gd name="T46" fmla="*/ 2147483647 w 80"/>
                      <a:gd name="T47" fmla="*/ 3338 h 660"/>
                      <a:gd name="T48" fmla="*/ 2147483647 w 80"/>
                      <a:gd name="T49" fmla="*/ 3365 h 660"/>
                      <a:gd name="T50" fmla="*/ 2147483647 w 80"/>
                      <a:gd name="T51" fmla="*/ 3338 h 660"/>
                      <a:gd name="T52" fmla="*/ 2147483647 w 80"/>
                      <a:gd name="T53" fmla="*/ 3244 h 660"/>
                      <a:gd name="T54" fmla="*/ 2147483647 w 80"/>
                      <a:gd name="T55" fmla="*/ 3079 h 660"/>
                      <a:gd name="T56" fmla="*/ 2147483647 w 80"/>
                      <a:gd name="T57" fmla="*/ 2876 h 660"/>
                      <a:gd name="T58" fmla="*/ 2147483647 w 80"/>
                      <a:gd name="T59" fmla="*/ 2613 h 660"/>
                      <a:gd name="T60" fmla="*/ 2147483647 w 80"/>
                      <a:gd name="T61" fmla="*/ 2328 h 660"/>
                      <a:gd name="T62" fmla="*/ 2147483647 w 80"/>
                      <a:gd name="T63" fmla="*/ 2014 h 660"/>
                      <a:gd name="T64" fmla="*/ 2147483647 w 80"/>
                      <a:gd name="T65" fmla="*/ 1688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9050">
                    <a:solidFill>
                      <a:schemeClr val="accent1"/>
                    </a:solidFill>
                    <a:prstDash val="dashDot"/>
                    <a:round/>
                    <a:headEnd/>
                    <a:tailEnd/>
                  </a:ln>
                </p:spPr>
                <p:txBody>
                  <a:bodyPr/>
                  <a:lstStyle/>
                  <a:p>
                    <a:endParaRPr lang="en-US"/>
                  </a:p>
                </p:txBody>
              </p:sp>
              <p:sp>
                <p:nvSpPr>
                  <p:cNvPr id="26675" name="Freeform 27"/>
                  <p:cNvSpPr>
                    <a:spLocks/>
                  </p:cNvSpPr>
                  <p:nvPr/>
                </p:nvSpPr>
                <p:spPr bwMode="auto">
                  <a:xfrm>
                    <a:off x="1728" y="2540"/>
                    <a:ext cx="1152" cy="756"/>
                  </a:xfrm>
                  <a:custGeom>
                    <a:avLst/>
                    <a:gdLst>
                      <a:gd name="T0" fmla="*/ 0 w 80"/>
                      <a:gd name="T1" fmla="*/ 1688 h 660"/>
                      <a:gd name="T2" fmla="*/ 2147483647 w 80"/>
                      <a:gd name="T3" fmla="*/ 1353 h 660"/>
                      <a:gd name="T4" fmla="*/ 2147483647 w 80"/>
                      <a:gd name="T5" fmla="*/ 1040 h 660"/>
                      <a:gd name="T6" fmla="*/ 2147483647 w 80"/>
                      <a:gd name="T7" fmla="*/ 742 h 660"/>
                      <a:gd name="T8" fmla="*/ 2147483647 w 80"/>
                      <a:gd name="T9" fmla="*/ 487 h 660"/>
                      <a:gd name="T10" fmla="*/ 2147483647 w 80"/>
                      <a:gd name="T11" fmla="*/ 283 h 660"/>
                      <a:gd name="T12" fmla="*/ 2147483647 w 80"/>
                      <a:gd name="T13" fmla="*/ 123 h 660"/>
                      <a:gd name="T14" fmla="*/ 2147483647 w 80"/>
                      <a:gd name="T15" fmla="*/ 29 h 660"/>
                      <a:gd name="T16" fmla="*/ 2147483647 w 80"/>
                      <a:gd name="T17" fmla="*/ 0 h 660"/>
                      <a:gd name="T18" fmla="*/ 2147483647 w 80"/>
                      <a:gd name="T19" fmla="*/ 29 h 660"/>
                      <a:gd name="T20" fmla="*/ 2147483647 w 80"/>
                      <a:gd name="T21" fmla="*/ 123 h 660"/>
                      <a:gd name="T22" fmla="*/ 2147483647 w 80"/>
                      <a:gd name="T23" fmla="*/ 283 h 660"/>
                      <a:gd name="T24" fmla="*/ 2147483647 w 80"/>
                      <a:gd name="T25" fmla="*/ 487 h 660"/>
                      <a:gd name="T26" fmla="*/ 2147483647 w 80"/>
                      <a:gd name="T27" fmla="*/ 742 h 660"/>
                      <a:gd name="T28" fmla="*/ 2147483647 w 80"/>
                      <a:gd name="T29" fmla="*/ 1040 h 660"/>
                      <a:gd name="T30" fmla="*/ 2147483647 w 80"/>
                      <a:gd name="T31" fmla="*/ 1353 h 660"/>
                      <a:gd name="T32" fmla="*/ 2147483647 w 80"/>
                      <a:gd name="T33" fmla="*/ 1688 h 660"/>
                      <a:gd name="T34" fmla="*/ 2147483647 w 80"/>
                      <a:gd name="T35" fmla="*/ 2014 h 660"/>
                      <a:gd name="T36" fmla="*/ 2147483647 w 80"/>
                      <a:gd name="T37" fmla="*/ 2328 h 660"/>
                      <a:gd name="T38" fmla="*/ 2147483647 w 80"/>
                      <a:gd name="T39" fmla="*/ 2613 h 660"/>
                      <a:gd name="T40" fmla="*/ 2147483647 w 80"/>
                      <a:gd name="T41" fmla="*/ 2876 h 660"/>
                      <a:gd name="T42" fmla="*/ 2147483647 w 80"/>
                      <a:gd name="T43" fmla="*/ 3079 h 660"/>
                      <a:gd name="T44" fmla="*/ 2147483647 w 80"/>
                      <a:gd name="T45" fmla="*/ 3244 h 660"/>
                      <a:gd name="T46" fmla="*/ 2147483647 w 80"/>
                      <a:gd name="T47" fmla="*/ 3338 h 660"/>
                      <a:gd name="T48" fmla="*/ 2147483647 w 80"/>
                      <a:gd name="T49" fmla="*/ 3365 h 660"/>
                      <a:gd name="T50" fmla="*/ 2147483647 w 80"/>
                      <a:gd name="T51" fmla="*/ 3338 h 660"/>
                      <a:gd name="T52" fmla="*/ 2147483647 w 80"/>
                      <a:gd name="T53" fmla="*/ 3244 h 660"/>
                      <a:gd name="T54" fmla="*/ 2147483647 w 80"/>
                      <a:gd name="T55" fmla="*/ 3079 h 660"/>
                      <a:gd name="T56" fmla="*/ 2147483647 w 80"/>
                      <a:gd name="T57" fmla="*/ 2876 h 660"/>
                      <a:gd name="T58" fmla="*/ 2147483647 w 80"/>
                      <a:gd name="T59" fmla="*/ 2613 h 660"/>
                      <a:gd name="T60" fmla="*/ 2147483647 w 80"/>
                      <a:gd name="T61" fmla="*/ 2328 h 660"/>
                      <a:gd name="T62" fmla="*/ 2147483647 w 80"/>
                      <a:gd name="T63" fmla="*/ 2014 h 660"/>
                      <a:gd name="T64" fmla="*/ 2147483647 w 80"/>
                      <a:gd name="T65" fmla="*/ 1688 h 6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660"/>
                      <a:gd name="T101" fmla="*/ 80 w 80"/>
                      <a:gd name="T102" fmla="*/ 660 h 6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660">
                        <a:moveTo>
                          <a:pt x="0" y="331"/>
                        </a:moveTo>
                        <a:lnTo>
                          <a:pt x="2" y="265"/>
                        </a:lnTo>
                        <a:lnTo>
                          <a:pt x="4" y="203"/>
                        </a:lnTo>
                        <a:lnTo>
                          <a:pt x="7" y="145"/>
                        </a:lnTo>
                        <a:lnTo>
                          <a:pt x="9" y="96"/>
                        </a:lnTo>
                        <a:lnTo>
                          <a:pt x="11" y="56"/>
                        </a:lnTo>
                        <a:lnTo>
                          <a:pt x="15" y="24"/>
                        </a:lnTo>
                        <a:lnTo>
                          <a:pt x="17" y="6"/>
                        </a:lnTo>
                        <a:lnTo>
                          <a:pt x="19" y="0"/>
                        </a:lnTo>
                        <a:lnTo>
                          <a:pt x="22" y="6"/>
                        </a:lnTo>
                        <a:lnTo>
                          <a:pt x="24" y="24"/>
                        </a:lnTo>
                        <a:lnTo>
                          <a:pt x="26" y="56"/>
                        </a:lnTo>
                        <a:lnTo>
                          <a:pt x="30" y="96"/>
                        </a:lnTo>
                        <a:lnTo>
                          <a:pt x="32" y="145"/>
                        </a:lnTo>
                        <a:lnTo>
                          <a:pt x="34" y="203"/>
                        </a:lnTo>
                        <a:lnTo>
                          <a:pt x="37" y="265"/>
                        </a:lnTo>
                        <a:lnTo>
                          <a:pt x="39" y="331"/>
                        </a:lnTo>
                        <a:lnTo>
                          <a:pt x="41" y="395"/>
                        </a:lnTo>
                        <a:lnTo>
                          <a:pt x="45" y="456"/>
                        </a:lnTo>
                        <a:lnTo>
                          <a:pt x="47" y="512"/>
                        </a:lnTo>
                        <a:lnTo>
                          <a:pt x="49" y="564"/>
                        </a:lnTo>
                        <a:lnTo>
                          <a:pt x="52" y="604"/>
                        </a:lnTo>
                        <a:lnTo>
                          <a:pt x="54" y="636"/>
                        </a:lnTo>
                        <a:lnTo>
                          <a:pt x="56" y="654"/>
                        </a:lnTo>
                        <a:lnTo>
                          <a:pt x="60" y="660"/>
                        </a:lnTo>
                        <a:lnTo>
                          <a:pt x="62" y="654"/>
                        </a:lnTo>
                        <a:lnTo>
                          <a:pt x="65" y="636"/>
                        </a:lnTo>
                        <a:lnTo>
                          <a:pt x="67" y="604"/>
                        </a:lnTo>
                        <a:lnTo>
                          <a:pt x="69" y="564"/>
                        </a:lnTo>
                        <a:lnTo>
                          <a:pt x="73" y="512"/>
                        </a:lnTo>
                        <a:lnTo>
                          <a:pt x="75" y="456"/>
                        </a:lnTo>
                        <a:lnTo>
                          <a:pt x="77" y="395"/>
                        </a:lnTo>
                        <a:lnTo>
                          <a:pt x="80" y="331"/>
                        </a:lnTo>
                      </a:path>
                    </a:pathLst>
                  </a:custGeom>
                  <a:noFill/>
                  <a:ln w="19050">
                    <a:solidFill>
                      <a:schemeClr val="accent1"/>
                    </a:solidFill>
                    <a:prstDash val="dashDot"/>
                    <a:round/>
                    <a:headEnd/>
                    <a:tailEnd/>
                  </a:ln>
                </p:spPr>
                <p:txBody>
                  <a:bodyPr/>
                  <a:lstStyle/>
                  <a:p>
                    <a:endParaRPr lang="en-US"/>
                  </a:p>
                </p:txBody>
              </p:sp>
              <p:sp>
                <p:nvSpPr>
                  <p:cNvPr id="26677" name="Oval 29"/>
                  <p:cNvSpPr>
                    <a:spLocks noChangeArrowheads="1"/>
                  </p:cNvSpPr>
                  <p:nvPr/>
                </p:nvSpPr>
                <p:spPr bwMode="auto">
                  <a:xfrm>
                    <a:off x="1768" y="2752"/>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78" name="Oval 30"/>
                  <p:cNvSpPr>
                    <a:spLocks noChangeArrowheads="1"/>
                  </p:cNvSpPr>
                  <p:nvPr/>
                </p:nvSpPr>
                <p:spPr bwMode="auto">
                  <a:xfrm>
                    <a:off x="1864" y="2588"/>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79" name="Oval 31"/>
                  <p:cNvSpPr>
                    <a:spLocks noChangeArrowheads="1"/>
                  </p:cNvSpPr>
                  <p:nvPr/>
                </p:nvSpPr>
                <p:spPr bwMode="auto">
                  <a:xfrm>
                    <a:off x="2022" y="2532"/>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0" name="Oval 32"/>
                  <p:cNvSpPr>
                    <a:spLocks noChangeArrowheads="1"/>
                  </p:cNvSpPr>
                  <p:nvPr/>
                </p:nvSpPr>
                <p:spPr bwMode="auto">
                  <a:xfrm>
                    <a:off x="2152" y="2652"/>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1" name="Oval 33"/>
                  <p:cNvSpPr>
                    <a:spLocks noChangeArrowheads="1"/>
                  </p:cNvSpPr>
                  <p:nvPr/>
                </p:nvSpPr>
                <p:spPr bwMode="auto">
                  <a:xfrm>
                    <a:off x="2274" y="2908"/>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2" name="Oval 34"/>
                  <p:cNvSpPr>
                    <a:spLocks noChangeArrowheads="1"/>
                  </p:cNvSpPr>
                  <p:nvPr/>
                </p:nvSpPr>
                <p:spPr bwMode="auto">
                  <a:xfrm>
                    <a:off x="2534" y="3266"/>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3" name="Oval 35"/>
                  <p:cNvSpPr>
                    <a:spLocks noChangeArrowheads="1"/>
                  </p:cNvSpPr>
                  <p:nvPr/>
                </p:nvSpPr>
                <p:spPr bwMode="auto">
                  <a:xfrm>
                    <a:off x="2662" y="3214"/>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4" name="Oval 36"/>
                  <p:cNvSpPr>
                    <a:spLocks noChangeArrowheads="1"/>
                  </p:cNvSpPr>
                  <p:nvPr/>
                </p:nvSpPr>
                <p:spPr bwMode="auto">
                  <a:xfrm>
                    <a:off x="2790" y="3036"/>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5" name="Oval 37"/>
                  <p:cNvSpPr>
                    <a:spLocks noChangeArrowheads="1"/>
                  </p:cNvSpPr>
                  <p:nvPr/>
                </p:nvSpPr>
                <p:spPr bwMode="auto">
                  <a:xfrm>
                    <a:off x="2922" y="2750"/>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6" name="Oval 38"/>
                  <p:cNvSpPr>
                    <a:spLocks noChangeArrowheads="1"/>
                  </p:cNvSpPr>
                  <p:nvPr/>
                </p:nvSpPr>
                <p:spPr bwMode="auto">
                  <a:xfrm>
                    <a:off x="3048" y="2566"/>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7" name="Oval 39"/>
                  <p:cNvSpPr>
                    <a:spLocks noChangeArrowheads="1"/>
                  </p:cNvSpPr>
                  <p:nvPr/>
                </p:nvSpPr>
                <p:spPr bwMode="auto">
                  <a:xfrm>
                    <a:off x="3190" y="2542"/>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8" name="Oval 40"/>
                  <p:cNvSpPr>
                    <a:spLocks noChangeArrowheads="1"/>
                  </p:cNvSpPr>
                  <p:nvPr/>
                </p:nvSpPr>
                <p:spPr bwMode="auto">
                  <a:xfrm>
                    <a:off x="3302" y="2656"/>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89" name="Oval 41"/>
                  <p:cNvSpPr>
                    <a:spLocks noChangeArrowheads="1"/>
                  </p:cNvSpPr>
                  <p:nvPr/>
                </p:nvSpPr>
                <p:spPr bwMode="auto">
                  <a:xfrm>
                    <a:off x="3430" y="2926"/>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90" name="Oval 42"/>
                  <p:cNvSpPr>
                    <a:spLocks noChangeArrowheads="1"/>
                  </p:cNvSpPr>
                  <p:nvPr/>
                </p:nvSpPr>
                <p:spPr bwMode="auto">
                  <a:xfrm>
                    <a:off x="3687" y="3256"/>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91" name="Oval 43"/>
                  <p:cNvSpPr>
                    <a:spLocks noChangeArrowheads="1"/>
                  </p:cNvSpPr>
                  <p:nvPr/>
                </p:nvSpPr>
                <p:spPr bwMode="auto">
                  <a:xfrm>
                    <a:off x="3813" y="3212"/>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92" name="Oval 44"/>
                  <p:cNvSpPr>
                    <a:spLocks noChangeArrowheads="1"/>
                  </p:cNvSpPr>
                  <p:nvPr/>
                </p:nvSpPr>
                <p:spPr bwMode="auto">
                  <a:xfrm>
                    <a:off x="3942" y="3020"/>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sp>
                <p:nvSpPr>
                  <p:cNvPr id="26693" name="Oval 45"/>
                  <p:cNvSpPr>
                    <a:spLocks noChangeArrowheads="1"/>
                  </p:cNvSpPr>
                  <p:nvPr/>
                </p:nvSpPr>
                <p:spPr bwMode="auto">
                  <a:xfrm>
                    <a:off x="4029" y="2867"/>
                    <a:ext cx="48" cy="48"/>
                  </a:xfrm>
                  <a:prstGeom prst="ellipse">
                    <a:avLst/>
                  </a:prstGeom>
                  <a:solidFill>
                    <a:schemeClr val="accent1"/>
                  </a:solidFill>
                  <a:ln w="12700">
                    <a:noFill/>
                    <a:round/>
                    <a:headEnd type="none" w="sm" len="sm"/>
                    <a:tailEnd type="none" w="sm" len="sm"/>
                  </a:ln>
                </p:spPr>
                <p:txBody>
                  <a:bodyPr wrap="none" anchor="ctr"/>
                  <a:lstStyle/>
                  <a:p>
                    <a:pPr algn="ctr"/>
                    <a:endParaRPr lang="es-MX"/>
                  </a:p>
                </p:txBody>
              </p:sp>
            </p:grpSp>
          </p:grpSp>
        </p:grpSp>
        <p:sp>
          <p:nvSpPr>
            <p:cNvPr id="26647" name="Oval 46"/>
            <p:cNvSpPr>
              <a:spLocks noChangeArrowheads="1"/>
            </p:cNvSpPr>
            <p:nvPr/>
          </p:nvSpPr>
          <p:spPr bwMode="auto">
            <a:xfrm>
              <a:off x="2795588" y="4167188"/>
              <a:ext cx="71437"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48" name="Oval 47"/>
            <p:cNvSpPr>
              <a:spLocks noChangeArrowheads="1"/>
            </p:cNvSpPr>
            <p:nvPr/>
          </p:nvSpPr>
          <p:spPr bwMode="auto">
            <a:xfrm>
              <a:off x="2928938" y="4786313"/>
              <a:ext cx="71437"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49" name="Oval 48"/>
            <p:cNvSpPr>
              <a:spLocks noChangeArrowheads="1"/>
            </p:cNvSpPr>
            <p:nvPr/>
          </p:nvSpPr>
          <p:spPr bwMode="auto">
            <a:xfrm>
              <a:off x="3052763" y="4600575"/>
              <a:ext cx="71437"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0" name="Oval 49"/>
            <p:cNvSpPr>
              <a:spLocks noChangeArrowheads="1"/>
            </p:cNvSpPr>
            <p:nvPr/>
          </p:nvSpPr>
          <p:spPr bwMode="auto">
            <a:xfrm>
              <a:off x="3176588" y="4376738"/>
              <a:ext cx="71437"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1" name="Oval 50"/>
            <p:cNvSpPr>
              <a:spLocks noChangeArrowheads="1"/>
            </p:cNvSpPr>
            <p:nvPr/>
          </p:nvSpPr>
          <p:spPr bwMode="auto">
            <a:xfrm>
              <a:off x="3328988" y="5176838"/>
              <a:ext cx="71437"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2" name="Oval 51"/>
            <p:cNvSpPr>
              <a:spLocks noChangeArrowheads="1"/>
            </p:cNvSpPr>
            <p:nvPr/>
          </p:nvSpPr>
          <p:spPr bwMode="auto">
            <a:xfrm>
              <a:off x="3481388" y="4171950"/>
              <a:ext cx="71437"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3" name="Oval 52"/>
            <p:cNvSpPr>
              <a:spLocks noChangeArrowheads="1"/>
            </p:cNvSpPr>
            <p:nvPr/>
          </p:nvSpPr>
          <p:spPr bwMode="auto">
            <a:xfrm>
              <a:off x="3633788" y="4324350"/>
              <a:ext cx="71437"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4" name="Oval 53"/>
            <p:cNvSpPr>
              <a:spLocks noChangeArrowheads="1"/>
            </p:cNvSpPr>
            <p:nvPr/>
          </p:nvSpPr>
          <p:spPr bwMode="auto">
            <a:xfrm>
              <a:off x="3786188" y="5176838"/>
              <a:ext cx="71437"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5" name="Oval 54"/>
            <p:cNvSpPr>
              <a:spLocks noChangeArrowheads="1"/>
            </p:cNvSpPr>
            <p:nvPr/>
          </p:nvSpPr>
          <p:spPr bwMode="auto">
            <a:xfrm>
              <a:off x="3933825" y="4124325"/>
              <a:ext cx="71438"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6" name="Oval 55"/>
            <p:cNvSpPr>
              <a:spLocks noChangeArrowheads="1"/>
            </p:cNvSpPr>
            <p:nvPr/>
          </p:nvSpPr>
          <p:spPr bwMode="auto">
            <a:xfrm>
              <a:off x="4086225" y="4500563"/>
              <a:ext cx="71438"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7" name="Oval 56"/>
            <p:cNvSpPr>
              <a:spLocks noChangeArrowheads="1"/>
            </p:cNvSpPr>
            <p:nvPr/>
          </p:nvSpPr>
          <p:spPr bwMode="auto">
            <a:xfrm>
              <a:off x="4295775" y="4819650"/>
              <a:ext cx="71438"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8" name="Oval 57"/>
            <p:cNvSpPr>
              <a:spLocks noChangeArrowheads="1"/>
            </p:cNvSpPr>
            <p:nvPr/>
          </p:nvSpPr>
          <p:spPr bwMode="auto">
            <a:xfrm>
              <a:off x="4448175" y="4972050"/>
              <a:ext cx="71438"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59" name="Oval 58"/>
            <p:cNvSpPr>
              <a:spLocks noChangeArrowheads="1"/>
            </p:cNvSpPr>
            <p:nvPr/>
          </p:nvSpPr>
          <p:spPr bwMode="auto">
            <a:xfrm>
              <a:off x="4600575" y="4033838"/>
              <a:ext cx="71438"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0" name="Oval 59"/>
            <p:cNvSpPr>
              <a:spLocks noChangeArrowheads="1"/>
            </p:cNvSpPr>
            <p:nvPr/>
          </p:nvSpPr>
          <p:spPr bwMode="auto">
            <a:xfrm>
              <a:off x="4781550" y="4338638"/>
              <a:ext cx="71438"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1" name="Oval 60"/>
            <p:cNvSpPr>
              <a:spLocks noChangeArrowheads="1"/>
            </p:cNvSpPr>
            <p:nvPr/>
          </p:nvSpPr>
          <p:spPr bwMode="auto">
            <a:xfrm>
              <a:off x="4962525" y="5053013"/>
              <a:ext cx="71438"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2" name="Oval 61"/>
            <p:cNvSpPr>
              <a:spLocks noChangeArrowheads="1"/>
            </p:cNvSpPr>
            <p:nvPr/>
          </p:nvSpPr>
          <p:spPr bwMode="auto">
            <a:xfrm>
              <a:off x="5119688" y="4781550"/>
              <a:ext cx="71437"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3" name="Oval 62"/>
            <p:cNvSpPr>
              <a:spLocks noChangeArrowheads="1"/>
            </p:cNvSpPr>
            <p:nvPr/>
          </p:nvSpPr>
          <p:spPr bwMode="auto">
            <a:xfrm>
              <a:off x="5257800" y="4114800"/>
              <a:ext cx="71438"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4" name="Oval 63"/>
            <p:cNvSpPr>
              <a:spLocks noChangeArrowheads="1"/>
            </p:cNvSpPr>
            <p:nvPr/>
          </p:nvSpPr>
          <p:spPr bwMode="auto">
            <a:xfrm>
              <a:off x="5419725" y="5067300"/>
              <a:ext cx="71438"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5" name="Oval 64"/>
            <p:cNvSpPr>
              <a:spLocks noChangeArrowheads="1"/>
            </p:cNvSpPr>
            <p:nvPr/>
          </p:nvSpPr>
          <p:spPr bwMode="auto">
            <a:xfrm>
              <a:off x="5576888" y="4729163"/>
              <a:ext cx="71437"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6" name="Oval 65"/>
            <p:cNvSpPr>
              <a:spLocks noChangeArrowheads="1"/>
            </p:cNvSpPr>
            <p:nvPr/>
          </p:nvSpPr>
          <p:spPr bwMode="auto">
            <a:xfrm>
              <a:off x="5762625" y="4114800"/>
              <a:ext cx="71438"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7" name="Oval 66"/>
            <p:cNvSpPr>
              <a:spLocks noChangeArrowheads="1"/>
            </p:cNvSpPr>
            <p:nvPr/>
          </p:nvSpPr>
          <p:spPr bwMode="auto">
            <a:xfrm>
              <a:off x="5919788" y="4429125"/>
              <a:ext cx="71437"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8" name="Oval 67"/>
            <p:cNvSpPr>
              <a:spLocks noChangeArrowheads="1"/>
            </p:cNvSpPr>
            <p:nvPr/>
          </p:nvSpPr>
          <p:spPr bwMode="auto">
            <a:xfrm>
              <a:off x="6110288" y="5024438"/>
              <a:ext cx="71437"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69" name="Oval 68"/>
            <p:cNvSpPr>
              <a:spLocks noChangeArrowheads="1"/>
            </p:cNvSpPr>
            <p:nvPr/>
          </p:nvSpPr>
          <p:spPr bwMode="auto">
            <a:xfrm>
              <a:off x="6248400" y="4548188"/>
              <a:ext cx="71438" cy="71437"/>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sp>
          <p:nvSpPr>
            <p:cNvPr id="26670" name="Oval 69"/>
            <p:cNvSpPr>
              <a:spLocks noChangeArrowheads="1"/>
            </p:cNvSpPr>
            <p:nvPr/>
          </p:nvSpPr>
          <p:spPr bwMode="auto">
            <a:xfrm>
              <a:off x="6367463" y="4705350"/>
              <a:ext cx="71437" cy="71438"/>
            </a:xfrm>
            <a:prstGeom prst="ellipse">
              <a:avLst/>
            </a:prstGeom>
            <a:solidFill>
              <a:schemeClr val="accent2"/>
            </a:solidFill>
            <a:ln w="12700">
              <a:noFill/>
              <a:round/>
              <a:headEnd type="none" w="sm" len="sm"/>
              <a:tailEnd type="none" w="sm" len="sm"/>
            </a:ln>
          </p:spPr>
          <p:txBody>
            <a:bodyPr wrap="none" anchor="ctr"/>
            <a:lstStyle/>
            <a:p>
              <a:pPr algn="ctr"/>
              <a:endParaRPr lang="es-MX"/>
            </a:p>
          </p:txBody>
        </p:sp>
      </p:grpSp>
      <p:grpSp>
        <p:nvGrpSpPr>
          <p:cNvPr id="190" name="Agrupar 189"/>
          <p:cNvGrpSpPr/>
          <p:nvPr/>
        </p:nvGrpSpPr>
        <p:grpSpPr>
          <a:xfrm>
            <a:off x="1102731" y="878420"/>
            <a:ext cx="6944031" cy="2194089"/>
            <a:chOff x="1102731" y="878420"/>
            <a:chExt cx="6944031" cy="2194089"/>
          </a:xfrm>
        </p:grpSpPr>
        <p:sp>
          <p:nvSpPr>
            <p:cNvPr id="191" name="Line 3"/>
            <p:cNvSpPr>
              <a:spLocks noChangeShapeType="1"/>
            </p:cNvSpPr>
            <p:nvPr/>
          </p:nvSpPr>
          <p:spPr bwMode="auto">
            <a:xfrm flipV="1">
              <a:off x="7012244" y="1282704"/>
              <a:ext cx="661987" cy="488950"/>
            </a:xfrm>
            <a:prstGeom prst="line">
              <a:avLst/>
            </a:prstGeom>
            <a:noFill/>
            <a:ln w="19050">
              <a:solidFill>
                <a:schemeClr val="tx1"/>
              </a:solidFill>
              <a:round/>
              <a:headEnd/>
              <a:tailEnd/>
            </a:ln>
          </p:spPr>
          <p:txBody>
            <a:bodyPr/>
            <a:lstStyle/>
            <a:p>
              <a:endParaRPr lang="es-MX" sz="2400"/>
            </a:p>
          </p:txBody>
        </p:sp>
        <p:sp>
          <p:nvSpPr>
            <p:cNvPr id="192" name="Line 2"/>
            <p:cNvSpPr>
              <a:spLocks noChangeShapeType="1"/>
            </p:cNvSpPr>
            <p:nvPr/>
          </p:nvSpPr>
          <p:spPr bwMode="auto">
            <a:xfrm flipV="1">
              <a:off x="6728081" y="1365254"/>
              <a:ext cx="0" cy="406400"/>
            </a:xfrm>
            <a:prstGeom prst="line">
              <a:avLst/>
            </a:prstGeom>
            <a:noFill/>
            <a:ln w="19050">
              <a:solidFill>
                <a:schemeClr val="tx1"/>
              </a:solidFill>
              <a:round/>
              <a:headEnd/>
              <a:tailEnd/>
            </a:ln>
          </p:spPr>
          <p:txBody>
            <a:bodyPr/>
            <a:lstStyle/>
            <a:p>
              <a:endParaRPr lang="es-MX" sz="2400"/>
            </a:p>
          </p:txBody>
        </p:sp>
        <p:sp>
          <p:nvSpPr>
            <p:cNvPr id="193" name="Line 6"/>
            <p:cNvSpPr>
              <a:spLocks noChangeShapeType="1"/>
            </p:cNvSpPr>
            <p:nvPr/>
          </p:nvSpPr>
          <p:spPr bwMode="auto">
            <a:xfrm>
              <a:off x="7064631" y="2044704"/>
              <a:ext cx="609600" cy="458788"/>
            </a:xfrm>
            <a:prstGeom prst="line">
              <a:avLst/>
            </a:prstGeom>
            <a:noFill/>
            <a:ln w="19050">
              <a:solidFill>
                <a:schemeClr val="tx1"/>
              </a:solidFill>
              <a:round/>
              <a:headEnd/>
              <a:tailEnd/>
            </a:ln>
          </p:spPr>
          <p:txBody>
            <a:bodyPr/>
            <a:lstStyle/>
            <a:p>
              <a:endParaRPr lang="es-MX" sz="2400"/>
            </a:p>
          </p:txBody>
        </p:sp>
        <p:sp>
          <p:nvSpPr>
            <p:cNvPr id="194" name="Line 8"/>
            <p:cNvSpPr>
              <a:spLocks noChangeShapeType="1"/>
            </p:cNvSpPr>
            <p:nvPr/>
          </p:nvSpPr>
          <p:spPr bwMode="auto">
            <a:xfrm flipV="1">
              <a:off x="5767644" y="2058992"/>
              <a:ext cx="657225" cy="423862"/>
            </a:xfrm>
            <a:prstGeom prst="line">
              <a:avLst/>
            </a:prstGeom>
            <a:noFill/>
            <a:ln w="19050">
              <a:solidFill>
                <a:schemeClr val="tx1"/>
              </a:solidFill>
              <a:round/>
              <a:headEnd/>
              <a:tailEnd/>
            </a:ln>
          </p:spPr>
          <p:txBody>
            <a:bodyPr/>
            <a:lstStyle/>
            <a:p>
              <a:endParaRPr lang="es-MX" sz="2400"/>
            </a:p>
          </p:txBody>
        </p:sp>
        <p:sp>
          <p:nvSpPr>
            <p:cNvPr id="195" name="Line 20"/>
            <p:cNvSpPr>
              <a:spLocks noChangeShapeType="1"/>
            </p:cNvSpPr>
            <p:nvPr/>
          </p:nvSpPr>
          <p:spPr bwMode="auto">
            <a:xfrm flipV="1">
              <a:off x="6728081" y="2159004"/>
              <a:ext cx="0" cy="419100"/>
            </a:xfrm>
            <a:prstGeom prst="line">
              <a:avLst/>
            </a:prstGeom>
            <a:noFill/>
            <a:ln w="19050">
              <a:solidFill>
                <a:schemeClr val="tx1"/>
              </a:solidFill>
              <a:round/>
              <a:headEnd/>
              <a:tailEnd/>
            </a:ln>
          </p:spPr>
          <p:txBody>
            <a:bodyPr/>
            <a:lstStyle/>
            <a:p>
              <a:endParaRPr lang="es-MX" sz="2400"/>
            </a:p>
          </p:txBody>
        </p:sp>
        <p:sp>
          <p:nvSpPr>
            <p:cNvPr id="196" name="Line 27"/>
            <p:cNvSpPr>
              <a:spLocks noChangeShapeType="1"/>
            </p:cNvSpPr>
            <p:nvPr/>
          </p:nvSpPr>
          <p:spPr bwMode="auto">
            <a:xfrm>
              <a:off x="5769231" y="1308104"/>
              <a:ext cx="647700" cy="412750"/>
            </a:xfrm>
            <a:prstGeom prst="line">
              <a:avLst/>
            </a:prstGeom>
            <a:noFill/>
            <a:ln w="19050">
              <a:solidFill>
                <a:schemeClr val="tx1"/>
              </a:solidFill>
              <a:round/>
              <a:headEnd/>
              <a:tailEnd/>
            </a:ln>
          </p:spPr>
          <p:txBody>
            <a:bodyPr/>
            <a:lstStyle/>
            <a:p>
              <a:endParaRPr lang="es-MX" sz="2400"/>
            </a:p>
          </p:txBody>
        </p:sp>
        <p:grpSp>
          <p:nvGrpSpPr>
            <p:cNvPr id="197" name="Group 72"/>
            <p:cNvGrpSpPr>
              <a:grpSpLocks/>
            </p:cNvGrpSpPr>
            <p:nvPr/>
          </p:nvGrpSpPr>
          <p:grpSpPr bwMode="auto">
            <a:xfrm>
              <a:off x="6368932" y="1593772"/>
              <a:ext cx="714749" cy="627146"/>
              <a:chOff x="576" y="1776"/>
              <a:chExt cx="559" cy="550"/>
            </a:xfrm>
          </p:grpSpPr>
          <p:grpSp>
            <p:nvGrpSpPr>
              <p:cNvPr id="254" name="Group 73"/>
              <p:cNvGrpSpPr>
                <a:grpSpLocks/>
              </p:cNvGrpSpPr>
              <p:nvPr/>
            </p:nvGrpSpPr>
            <p:grpSpPr bwMode="auto">
              <a:xfrm>
                <a:off x="576" y="1776"/>
                <a:ext cx="559" cy="550"/>
                <a:chOff x="720" y="1776"/>
                <a:chExt cx="559" cy="550"/>
              </a:xfrm>
            </p:grpSpPr>
            <p:sp>
              <p:nvSpPr>
                <p:cNvPr id="257"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endParaRPr lang="es-MX" sz="2400"/>
                </a:p>
              </p:txBody>
            </p:sp>
            <p:sp>
              <p:nvSpPr>
                <p:cNvPr id="258"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endParaRPr lang="es-MX" sz="2400"/>
                </a:p>
              </p:txBody>
            </p:sp>
            <p:sp>
              <p:nvSpPr>
                <p:cNvPr id="259"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s-MX" sz="2400"/>
                </a:p>
              </p:txBody>
            </p:sp>
            <p:sp>
              <p:nvSpPr>
                <p:cNvPr id="260"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s-MX" sz="2400"/>
                </a:p>
              </p:txBody>
            </p:sp>
            <p:sp>
              <p:nvSpPr>
                <p:cNvPr id="261"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s-MX" sz="2400"/>
                </a:p>
              </p:txBody>
            </p:sp>
            <p:sp>
              <p:nvSpPr>
                <p:cNvPr id="262"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s-MX" sz="2400"/>
                </a:p>
              </p:txBody>
            </p:sp>
          </p:grpSp>
          <p:sp>
            <p:nvSpPr>
              <p:cNvPr id="255"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s-MX" sz="2400"/>
              </a:p>
            </p:txBody>
          </p:sp>
          <p:sp>
            <p:nvSpPr>
              <p:cNvPr id="256"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s-MX" sz="2400"/>
              </a:p>
            </p:txBody>
          </p:sp>
        </p:grpSp>
        <p:grpSp>
          <p:nvGrpSpPr>
            <p:cNvPr id="198" name="Agrupar 82"/>
            <p:cNvGrpSpPr/>
            <p:nvPr/>
          </p:nvGrpSpPr>
          <p:grpSpPr>
            <a:xfrm>
              <a:off x="5316191" y="958853"/>
              <a:ext cx="537707" cy="498663"/>
              <a:chOff x="1676326" y="2658533"/>
              <a:chExt cx="537707" cy="498663"/>
            </a:xfrm>
          </p:grpSpPr>
          <p:pic>
            <p:nvPicPr>
              <p:cNvPr id="252"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53" name="CuadroTexto 252"/>
              <p:cNvSpPr txBox="1"/>
              <p:nvPr/>
            </p:nvSpPr>
            <p:spPr>
              <a:xfrm>
                <a:off x="1783920" y="2675477"/>
                <a:ext cx="288548" cy="307777"/>
              </a:xfrm>
              <a:prstGeom prst="rect">
                <a:avLst/>
              </a:prstGeom>
              <a:noFill/>
            </p:spPr>
            <p:txBody>
              <a:bodyPr wrap="none" rtlCol="0">
                <a:spAutoFit/>
              </a:bodyPr>
              <a:lstStyle/>
              <a:p>
                <a:r>
                  <a:rPr lang="es-MX" sz="1400" dirty="0">
                    <a:latin typeface="+mn-lt"/>
                  </a:rPr>
                  <a:t>A</a:t>
                </a:r>
              </a:p>
            </p:txBody>
          </p:sp>
        </p:grpSp>
        <p:grpSp>
          <p:nvGrpSpPr>
            <p:cNvPr id="199" name="Agrupar 85"/>
            <p:cNvGrpSpPr/>
            <p:nvPr/>
          </p:nvGrpSpPr>
          <p:grpSpPr>
            <a:xfrm>
              <a:off x="6450723" y="878420"/>
              <a:ext cx="537707" cy="498663"/>
              <a:chOff x="1676326" y="2658533"/>
              <a:chExt cx="537707" cy="498663"/>
            </a:xfrm>
          </p:grpSpPr>
          <p:pic>
            <p:nvPicPr>
              <p:cNvPr id="250"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51" name="CuadroTexto 250"/>
              <p:cNvSpPr txBox="1"/>
              <p:nvPr/>
            </p:nvSpPr>
            <p:spPr>
              <a:xfrm>
                <a:off x="1790332" y="2675477"/>
                <a:ext cx="282324" cy="307777"/>
              </a:xfrm>
              <a:prstGeom prst="rect">
                <a:avLst/>
              </a:prstGeom>
              <a:noFill/>
            </p:spPr>
            <p:txBody>
              <a:bodyPr wrap="none" rtlCol="0">
                <a:spAutoFit/>
              </a:bodyPr>
              <a:lstStyle/>
              <a:p>
                <a:r>
                  <a:rPr lang="es-MX" sz="1400" dirty="0">
                    <a:latin typeface="+mn-lt"/>
                  </a:rPr>
                  <a:t>B</a:t>
                </a:r>
              </a:p>
            </p:txBody>
          </p:sp>
        </p:grpSp>
        <p:grpSp>
          <p:nvGrpSpPr>
            <p:cNvPr id="200" name="Agrupar 88"/>
            <p:cNvGrpSpPr/>
            <p:nvPr/>
          </p:nvGrpSpPr>
          <p:grpSpPr>
            <a:xfrm>
              <a:off x="7509055" y="958853"/>
              <a:ext cx="537707" cy="498663"/>
              <a:chOff x="1676326" y="2658533"/>
              <a:chExt cx="537707" cy="498663"/>
            </a:xfrm>
          </p:grpSpPr>
          <p:pic>
            <p:nvPicPr>
              <p:cNvPr id="248"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49" name="CuadroTexto 248"/>
              <p:cNvSpPr txBox="1"/>
              <p:nvPr/>
            </p:nvSpPr>
            <p:spPr>
              <a:xfrm>
                <a:off x="1790332" y="2675477"/>
                <a:ext cx="280395" cy="307777"/>
              </a:xfrm>
              <a:prstGeom prst="rect">
                <a:avLst/>
              </a:prstGeom>
              <a:noFill/>
            </p:spPr>
            <p:txBody>
              <a:bodyPr wrap="none" rtlCol="0">
                <a:spAutoFit/>
              </a:bodyPr>
              <a:lstStyle/>
              <a:p>
                <a:r>
                  <a:rPr lang="es-MX" sz="1400" dirty="0">
                    <a:latin typeface="+mn-lt"/>
                  </a:rPr>
                  <a:t>C</a:t>
                </a:r>
              </a:p>
            </p:txBody>
          </p:sp>
        </p:grpSp>
        <p:grpSp>
          <p:nvGrpSpPr>
            <p:cNvPr id="201" name="Agrupar 91"/>
            <p:cNvGrpSpPr/>
            <p:nvPr/>
          </p:nvGrpSpPr>
          <p:grpSpPr>
            <a:xfrm>
              <a:off x="5307743" y="2315637"/>
              <a:ext cx="537707" cy="498663"/>
              <a:chOff x="1676326" y="2658533"/>
              <a:chExt cx="537707" cy="498663"/>
            </a:xfrm>
          </p:grpSpPr>
          <p:pic>
            <p:nvPicPr>
              <p:cNvPr id="246"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47" name="CuadroTexto 246"/>
              <p:cNvSpPr txBox="1"/>
              <p:nvPr/>
            </p:nvSpPr>
            <p:spPr>
              <a:xfrm>
                <a:off x="1783920" y="2675477"/>
                <a:ext cx="267158" cy="307777"/>
              </a:xfrm>
              <a:prstGeom prst="rect">
                <a:avLst/>
              </a:prstGeom>
              <a:noFill/>
            </p:spPr>
            <p:txBody>
              <a:bodyPr wrap="none" rtlCol="0">
                <a:spAutoFit/>
              </a:bodyPr>
              <a:lstStyle/>
              <a:p>
                <a:r>
                  <a:rPr lang="es-MX" sz="1400" dirty="0">
                    <a:latin typeface="+mn-lt"/>
                  </a:rPr>
                  <a:t>F</a:t>
                </a:r>
              </a:p>
            </p:txBody>
          </p:sp>
        </p:grpSp>
        <p:grpSp>
          <p:nvGrpSpPr>
            <p:cNvPr id="202" name="Agrupar 94"/>
            <p:cNvGrpSpPr/>
            <p:nvPr/>
          </p:nvGrpSpPr>
          <p:grpSpPr>
            <a:xfrm>
              <a:off x="6383008" y="2573846"/>
              <a:ext cx="537707" cy="498663"/>
              <a:chOff x="1676326" y="2658533"/>
              <a:chExt cx="537707" cy="498663"/>
            </a:xfrm>
          </p:grpSpPr>
          <p:pic>
            <p:nvPicPr>
              <p:cNvPr id="244"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45" name="CuadroTexto 244"/>
              <p:cNvSpPr txBox="1"/>
              <p:nvPr/>
            </p:nvSpPr>
            <p:spPr>
              <a:xfrm>
                <a:off x="1803032" y="2675477"/>
                <a:ext cx="272330" cy="307777"/>
              </a:xfrm>
              <a:prstGeom prst="rect">
                <a:avLst/>
              </a:prstGeom>
              <a:noFill/>
            </p:spPr>
            <p:txBody>
              <a:bodyPr wrap="none" rtlCol="0">
                <a:spAutoFit/>
              </a:bodyPr>
              <a:lstStyle/>
              <a:p>
                <a:r>
                  <a:rPr lang="es-MX" sz="1400" dirty="0"/>
                  <a:t>E</a:t>
                </a:r>
                <a:endParaRPr lang="es-MX" sz="1400" dirty="0">
                  <a:latin typeface="+mn-lt"/>
                </a:endParaRPr>
              </a:p>
            </p:txBody>
          </p:sp>
        </p:grpSp>
        <p:grpSp>
          <p:nvGrpSpPr>
            <p:cNvPr id="203" name="Agrupar 97"/>
            <p:cNvGrpSpPr/>
            <p:nvPr/>
          </p:nvGrpSpPr>
          <p:grpSpPr>
            <a:xfrm>
              <a:off x="7441340" y="2324105"/>
              <a:ext cx="537707" cy="498663"/>
              <a:chOff x="1676326" y="2658533"/>
              <a:chExt cx="537707" cy="498663"/>
            </a:xfrm>
          </p:grpSpPr>
          <p:pic>
            <p:nvPicPr>
              <p:cNvPr id="242"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43" name="CuadroTexto 242"/>
              <p:cNvSpPr txBox="1"/>
              <p:nvPr/>
            </p:nvSpPr>
            <p:spPr>
              <a:xfrm>
                <a:off x="1777632" y="2675477"/>
                <a:ext cx="295123" cy="307777"/>
              </a:xfrm>
              <a:prstGeom prst="rect">
                <a:avLst/>
              </a:prstGeom>
              <a:noFill/>
            </p:spPr>
            <p:txBody>
              <a:bodyPr wrap="none" rtlCol="0">
                <a:spAutoFit/>
              </a:bodyPr>
              <a:lstStyle/>
              <a:p>
                <a:r>
                  <a:rPr lang="es-MX" sz="1400" dirty="0">
                    <a:latin typeface="+mn-lt"/>
                  </a:rPr>
                  <a:t>D</a:t>
                </a:r>
              </a:p>
            </p:txBody>
          </p:sp>
        </p:grpSp>
        <p:sp>
          <p:nvSpPr>
            <p:cNvPr id="204" name="Line 7"/>
            <p:cNvSpPr>
              <a:spLocks noChangeShapeType="1"/>
            </p:cNvSpPr>
            <p:nvPr/>
          </p:nvSpPr>
          <p:spPr bwMode="auto">
            <a:xfrm>
              <a:off x="2821244" y="2095545"/>
              <a:ext cx="674687" cy="457200"/>
            </a:xfrm>
            <a:prstGeom prst="line">
              <a:avLst/>
            </a:prstGeom>
            <a:noFill/>
            <a:ln w="19050">
              <a:solidFill>
                <a:schemeClr val="tx1"/>
              </a:solidFill>
              <a:round/>
              <a:headEnd/>
              <a:tailEnd/>
            </a:ln>
          </p:spPr>
          <p:txBody>
            <a:bodyPr/>
            <a:lstStyle/>
            <a:p>
              <a:endParaRPr lang="es-MX"/>
            </a:p>
          </p:txBody>
        </p:sp>
        <p:sp>
          <p:nvSpPr>
            <p:cNvPr id="205" name="Line 9"/>
            <p:cNvSpPr>
              <a:spLocks noChangeShapeType="1"/>
            </p:cNvSpPr>
            <p:nvPr/>
          </p:nvSpPr>
          <p:spPr bwMode="auto">
            <a:xfrm flipV="1">
              <a:off x="1565531" y="2120945"/>
              <a:ext cx="622300" cy="387350"/>
            </a:xfrm>
            <a:prstGeom prst="line">
              <a:avLst/>
            </a:prstGeom>
            <a:noFill/>
            <a:ln w="19050">
              <a:solidFill>
                <a:schemeClr val="tx1"/>
              </a:solidFill>
              <a:round/>
              <a:headEnd/>
              <a:tailEnd/>
            </a:ln>
          </p:spPr>
          <p:txBody>
            <a:bodyPr/>
            <a:lstStyle/>
            <a:p>
              <a:endParaRPr lang="es-MX"/>
            </a:p>
          </p:txBody>
        </p:sp>
        <p:sp>
          <p:nvSpPr>
            <p:cNvPr id="206" name="Line 28"/>
            <p:cNvSpPr>
              <a:spLocks noChangeShapeType="1"/>
            </p:cNvSpPr>
            <p:nvPr/>
          </p:nvSpPr>
          <p:spPr bwMode="auto">
            <a:xfrm flipV="1">
              <a:off x="2511681" y="2209845"/>
              <a:ext cx="0" cy="406400"/>
            </a:xfrm>
            <a:prstGeom prst="line">
              <a:avLst/>
            </a:prstGeom>
            <a:noFill/>
            <a:ln w="19050">
              <a:solidFill>
                <a:schemeClr val="tx1"/>
              </a:solidFill>
              <a:round/>
              <a:headEnd/>
              <a:tailEnd/>
            </a:ln>
          </p:spPr>
          <p:txBody>
            <a:bodyPr/>
            <a:lstStyle/>
            <a:p>
              <a:endParaRPr lang="es-MX"/>
            </a:p>
          </p:txBody>
        </p:sp>
        <p:sp>
          <p:nvSpPr>
            <p:cNvPr id="207" name="Line 4"/>
            <p:cNvSpPr>
              <a:spLocks noChangeShapeType="1"/>
            </p:cNvSpPr>
            <p:nvPr/>
          </p:nvSpPr>
          <p:spPr bwMode="auto">
            <a:xfrm flipV="1">
              <a:off x="2511681" y="1371645"/>
              <a:ext cx="0" cy="406400"/>
            </a:xfrm>
            <a:prstGeom prst="line">
              <a:avLst/>
            </a:prstGeom>
            <a:noFill/>
            <a:ln w="19050">
              <a:solidFill>
                <a:schemeClr val="tx1"/>
              </a:solidFill>
              <a:round/>
              <a:headEnd/>
              <a:tailEnd/>
            </a:ln>
          </p:spPr>
          <p:txBody>
            <a:bodyPr/>
            <a:lstStyle/>
            <a:p>
              <a:endParaRPr lang="es-MX"/>
            </a:p>
          </p:txBody>
        </p:sp>
        <p:sp>
          <p:nvSpPr>
            <p:cNvPr id="208" name="Line 19"/>
            <p:cNvSpPr>
              <a:spLocks noChangeShapeType="1"/>
            </p:cNvSpPr>
            <p:nvPr/>
          </p:nvSpPr>
          <p:spPr bwMode="auto">
            <a:xfrm flipV="1">
              <a:off x="2821244" y="1358945"/>
              <a:ext cx="661987" cy="419100"/>
            </a:xfrm>
            <a:prstGeom prst="line">
              <a:avLst/>
            </a:prstGeom>
            <a:noFill/>
            <a:ln w="19050">
              <a:solidFill>
                <a:schemeClr val="tx1"/>
              </a:solidFill>
              <a:round/>
              <a:headEnd/>
              <a:tailEnd/>
            </a:ln>
          </p:spPr>
          <p:txBody>
            <a:bodyPr/>
            <a:lstStyle/>
            <a:p>
              <a:endParaRPr lang="es-MX"/>
            </a:p>
          </p:txBody>
        </p:sp>
        <p:sp>
          <p:nvSpPr>
            <p:cNvPr id="209" name="Line 5"/>
            <p:cNvSpPr>
              <a:spLocks noChangeShapeType="1"/>
            </p:cNvSpPr>
            <p:nvPr/>
          </p:nvSpPr>
          <p:spPr bwMode="auto">
            <a:xfrm>
              <a:off x="1578231" y="1333545"/>
              <a:ext cx="776288" cy="577850"/>
            </a:xfrm>
            <a:prstGeom prst="line">
              <a:avLst/>
            </a:prstGeom>
            <a:noFill/>
            <a:ln w="19050">
              <a:solidFill>
                <a:schemeClr val="tx1"/>
              </a:solidFill>
              <a:round/>
              <a:headEnd/>
              <a:tailEnd/>
            </a:ln>
          </p:spPr>
          <p:txBody>
            <a:bodyPr/>
            <a:lstStyle/>
            <a:p>
              <a:endParaRPr lang="es-MX"/>
            </a:p>
          </p:txBody>
        </p:sp>
        <p:grpSp>
          <p:nvGrpSpPr>
            <p:cNvPr id="210" name="Group 72"/>
            <p:cNvGrpSpPr>
              <a:grpSpLocks/>
            </p:cNvGrpSpPr>
            <p:nvPr/>
          </p:nvGrpSpPr>
          <p:grpSpPr bwMode="auto">
            <a:xfrm>
              <a:off x="2166761" y="1597822"/>
              <a:ext cx="714749" cy="627146"/>
              <a:chOff x="576" y="1776"/>
              <a:chExt cx="559" cy="550"/>
            </a:xfrm>
          </p:grpSpPr>
          <p:grpSp>
            <p:nvGrpSpPr>
              <p:cNvPr id="233" name="Group 73"/>
              <p:cNvGrpSpPr>
                <a:grpSpLocks/>
              </p:cNvGrpSpPr>
              <p:nvPr/>
            </p:nvGrpSpPr>
            <p:grpSpPr bwMode="auto">
              <a:xfrm>
                <a:off x="576" y="1776"/>
                <a:ext cx="559" cy="550"/>
                <a:chOff x="720" y="1776"/>
                <a:chExt cx="559" cy="550"/>
              </a:xfrm>
            </p:grpSpPr>
            <p:sp>
              <p:nvSpPr>
                <p:cNvPr id="236"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endParaRPr lang="es-MX" sz="2400"/>
                </a:p>
              </p:txBody>
            </p:sp>
            <p:sp>
              <p:nvSpPr>
                <p:cNvPr id="237"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endParaRPr lang="es-MX" sz="2400"/>
                </a:p>
              </p:txBody>
            </p:sp>
            <p:sp>
              <p:nvSpPr>
                <p:cNvPr id="238"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s-MX" sz="2400"/>
                </a:p>
              </p:txBody>
            </p:sp>
            <p:sp>
              <p:nvSpPr>
                <p:cNvPr id="239"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s-MX" sz="2400"/>
                </a:p>
              </p:txBody>
            </p:sp>
            <p:sp>
              <p:nvSpPr>
                <p:cNvPr id="240"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s-MX" sz="2400"/>
                </a:p>
              </p:txBody>
            </p:sp>
            <p:sp>
              <p:nvSpPr>
                <p:cNvPr id="241"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s-MX" sz="2400"/>
                </a:p>
              </p:txBody>
            </p:sp>
          </p:grpSp>
          <p:sp>
            <p:nvSpPr>
              <p:cNvPr id="234"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s-MX" sz="2400"/>
              </a:p>
            </p:txBody>
          </p:sp>
          <p:sp>
            <p:nvSpPr>
              <p:cNvPr id="235"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s-MX" sz="2400"/>
              </a:p>
            </p:txBody>
          </p:sp>
        </p:grpSp>
        <p:grpSp>
          <p:nvGrpSpPr>
            <p:cNvPr id="211" name="Agrupar 82"/>
            <p:cNvGrpSpPr/>
            <p:nvPr/>
          </p:nvGrpSpPr>
          <p:grpSpPr>
            <a:xfrm>
              <a:off x="1111179" y="958853"/>
              <a:ext cx="537707" cy="498663"/>
              <a:chOff x="1676326" y="2658533"/>
              <a:chExt cx="537707" cy="498663"/>
            </a:xfrm>
          </p:grpSpPr>
          <p:pic>
            <p:nvPicPr>
              <p:cNvPr id="231"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32" name="CuadroTexto 231"/>
              <p:cNvSpPr txBox="1"/>
              <p:nvPr/>
            </p:nvSpPr>
            <p:spPr>
              <a:xfrm>
                <a:off x="1783920" y="2675477"/>
                <a:ext cx="288548" cy="307777"/>
              </a:xfrm>
              <a:prstGeom prst="rect">
                <a:avLst/>
              </a:prstGeom>
              <a:noFill/>
            </p:spPr>
            <p:txBody>
              <a:bodyPr wrap="none" rtlCol="0">
                <a:spAutoFit/>
              </a:bodyPr>
              <a:lstStyle/>
              <a:p>
                <a:r>
                  <a:rPr lang="es-MX" sz="1400" dirty="0">
                    <a:latin typeface="+mn-lt"/>
                  </a:rPr>
                  <a:t>A</a:t>
                </a:r>
              </a:p>
            </p:txBody>
          </p:sp>
        </p:grpSp>
        <p:grpSp>
          <p:nvGrpSpPr>
            <p:cNvPr id="212" name="Agrupar 85"/>
            <p:cNvGrpSpPr/>
            <p:nvPr/>
          </p:nvGrpSpPr>
          <p:grpSpPr>
            <a:xfrm>
              <a:off x="2245711" y="878420"/>
              <a:ext cx="537707" cy="498663"/>
              <a:chOff x="1676326" y="2658533"/>
              <a:chExt cx="537707" cy="498663"/>
            </a:xfrm>
          </p:grpSpPr>
          <p:pic>
            <p:nvPicPr>
              <p:cNvPr id="229"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30" name="CuadroTexto 229"/>
              <p:cNvSpPr txBox="1"/>
              <p:nvPr/>
            </p:nvSpPr>
            <p:spPr>
              <a:xfrm>
                <a:off x="1790332" y="2675477"/>
                <a:ext cx="282324" cy="307777"/>
              </a:xfrm>
              <a:prstGeom prst="rect">
                <a:avLst/>
              </a:prstGeom>
              <a:noFill/>
            </p:spPr>
            <p:txBody>
              <a:bodyPr wrap="none" rtlCol="0">
                <a:spAutoFit/>
              </a:bodyPr>
              <a:lstStyle/>
              <a:p>
                <a:r>
                  <a:rPr lang="es-MX" sz="1400" dirty="0">
                    <a:latin typeface="+mn-lt"/>
                  </a:rPr>
                  <a:t>B</a:t>
                </a:r>
              </a:p>
            </p:txBody>
          </p:sp>
        </p:grpSp>
        <p:grpSp>
          <p:nvGrpSpPr>
            <p:cNvPr id="213" name="Agrupar 88"/>
            <p:cNvGrpSpPr/>
            <p:nvPr/>
          </p:nvGrpSpPr>
          <p:grpSpPr>
            <a:xfrm>
              <a:off x="3304043" y="958853"/>
              <a:ext cx="537707" cy="498663"/>
              <a:chOff x="1676326" y="2658533"/>
              <a:chExt cx="537707" cy="498663"/>
            </a:xfrm>
          </p:grpSpPr>
          <p:pic>
            <p:nvPicPr>
              <p:cNvPr id="227"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28" name="CuadroTexto 227"/>
              <p:cNvSpPr txBox="1"/>
              <p:nvPr/>
            </p:nvSpPr>
            <p:spPr>
              <a:xfrm>
                <a:off x="1790332" y="2675477"/>
                <a:ext cx="280395" cy="307777"/>
              </a:xfrm>
              <a:prstGeom prst="rect">
                <a:avLst/>
              </a:prstGeom>
              <a:noFill/>
            </p:spPr>
            <p:txBody>
              <a:bodyPr wrap="none" rtlCol="0">
                <a:spAutoFit/>
              </a:bodyPr>
              <a:lstStyle/>
              <a:p>
                <a:r>
                  <a:rPr lang="es-MX" sz="1400" dirty="0">
                    <a:latin typeface="+mn-lt"/>
                  </a:rPr>
                  <a:t>C</a:t>
                </a:r>
              </a:p>
            </p:txBody>
          </p:sp>
        </p:grpSp>
        <p:grpSp>
          <p:nvGrpSpPr>
            <p:cNvPr id="214" name="Agrupar 91"/>
            <p:cNvGrpSpPr/>
            <p:nvPr/>
          </p:nvGrpSpPr>
          <p:grpSpPr>
            <a:xfrm>
              <a:off x="1102731" y="2315637"/>
              <a:ext cx="537707" cy="498663"/>
              <a:chOff x="1676326" y="2658533"/>
              <a:chExt cx="537707" cy="498663"/>
            </a:xfrm>
          </p:grpSpPr>
          <p:pic>
            <p:nvPicPr>
              <p:cNvPr id="225"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26" name="CuadroTexto 26"/>
              <p:cNvSpPr txBox="1"/>
              <p:nvPr/>
            </p:nvSpPr>
            <p:spPr>
              <a:xfrm>
                <a:off x="1783920" y="2675477"/>
                <a:ext cx="267158" cy="307777"/>
              </a:xfrm>
              <a:prstGeom prst="rect">
                <a:avLst/>
              </a:prstGeom>
              <a:noFill/>
            </p:spPr>
            <p:txBody>
              <a:bodyPr wrap="none" rtlCol="0">
                <a:spAutoFit/>
              </a:bodyPr>
              <a:lstStyle/>
              <a:p>
                <a:r>
                  <a:rPr lang="es-MX" sz="1400" dirty="0">
                    <a:latin typeface="+mn-lt"/>
                  </a:rPr>
                  <a:t>F</a:t>
                </a:r>
              </a:p>
            </p:txBody>
          </p:sp>
        </p:grpSp>
        <p:grpSp>
          <p:nvGrpSpPr>
            <p:cNvPr id="215" name="Agrupar 94"/>
            <p:cNvGrpSpPr/>
            <p:nvPr/>
          </p:nvGrpSpPr>
          <p:grpSpPr>
            <a:xfrm>
              <a:off x="2177996" y="2573846"/>
              <a:ext cx="537707" cy="498663"/>
              <a:chOff x="1676326" y="2658533"/>
              <a:chExt cx="537707" cy="498663"/>
            </a:xfrm>
          </p:grpSpPr>
          <p:pic>
            <p:nvPicPr>
              <p:cNvPr id="223"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24" name="CuadroTexto 24"/>
              <p:cNvSpPr txBox="1"/>
              <p:nvPr/>
            </p:nvSpPr>
            <p:spPr>
              <a:xfrm>
                <a:off x="1803032" y="2675477"/>
                <a:ext cx="272330" cy="307777"/>
              </a:xfrm>
              <a:prstGeom prst="rect">
                <a:avLst/>
              </a:prstGeom>
              <a:noFill/>
            </p:spPr>
            <p:txBody>
              <a:bodyPr wrap="none" rtlCol="0">
                <a:spAutoFit/>
              </a:bodyPr>
              <a:lstStyle/>
              <a:p>
                <a:r>
                  <a:rPr lang="es-MX" sz="1400" dirty="0"/>
                  <a:t>E</a:t>
                </a:r>
                <a:endParaRPr lang="es-MX" sz="1400" dirty="0">
                  <a:latin typeface="+mn-lt"/>
                </a:endParaRPr>
              </a:p>
            </p:txBody>
          </p:sp>
        </p:grpSp>
        <p:grpSp>
          <p:nvGrpSpPr>
            <p:cNvPr id="216" name="Agrupar 97"/>
            <p:cNvGrpSpPr/>
            <p:nvPr/>
          </p:nvGrpSpPr>
          <p:grpSpPr>
            <a:xfrm>
              <a:off x="3236328" y="2324105"/>
              <a:ext cx="537707" cy="498663"/>
              <a:chOff x="1676326" y="2658533"/>
              <a:chExt cx="537707" cy="498663"/>
            </a:xfrm>
          </p:grpSpPr>
          <p:pic>
            <p:nvPicPr>
              <p:cNvPr id="221" name="Picture 8"/>
              <p:cNvPicPr>
                <a:picLocks noChangeArrowheads="1"/>
              </p:cNvPicPr>
              <p:nvPr/>
            </p:nvPicPr>
            <p:blipFill>
              <a:blip r:embed="rId3"/>
              <a:srcRect/>
              <a:stretch>
                <a:fillRect/>
              </a:stretch>
            </p:blipFill>
            <p:spPr bwMode="auto">
              <a:xfrm>
                <a:off x="1676326" y="2658533"/>
                <a:ext cx="537707" cy="498663"/>
              </a:xfrm>
              <a:prstGeom prst="rect">
                <a:avLst/>
              </a:prstGeom>
              <a:noFill/>
              <a:ln w="9525">
                <a:noFill/>
                <a:miter lim="800000"/>
                <a:headEnd/>
                <a:tailEnd/>
              </a:ln>
              <a:effectLst/>
            </p:spPr>
          </p:pic>
          <p:sp>
            <p:nvSpPr>
              <p:cNvPr id="222" name="CuadroTexto 22"/>
              <p:cNvSpPr txBox="1"/>
              <p:nvPr/>
            </p:nvSpPr>
            <p:spPr>
              <a:xfrm>
                <a:off x="1777632" y="2675477"/>
                <a:ext cx="295123" cy="307777"/>
              </a:xfrm>
              <a:prstGeom prst="rect">
                <a:avLst/>
              </a:prstGeom>
              <a:noFill/>
            </p:spPr>
            <p:txBody>
              <a:bodyPr wrap="none" rtlCol="0">
                <a:spAutoFit/>
              </a:bodyPr>
              <a:lstStyle/>
              <a:p>
                <a:r>
                  <a:rPr lang="es-MX" sz="1400" dirty="0">
                    <a:latin typeface="+mn-lt"/>
                  </a:rPr>
                  <a:t>D</a:t>
                </a:r>
              </a:p>
            </p:txBody>
          </p:sp>
        </p:grpSp>
        <p:sp>
          <p:nvSpPr>
            <p:cNvPr id="217" name="Forma libre 216"/>
            <p:cNvSpPr/>
            <p:nvPr/>
          </p:nvSpPr>
          <p:spPr>
            <a:xfrm>
              <a:off x="2452158" y="1358900"/>
              <a:ext cx="868892" cy="1054100"/>
            </a:xfrm>
            <a:custGeom>
              <a:avLst/>
              <a:gdLst>
                <a:gd name="connsiteX0" fmla="*/ 56092 w 868892"/>
                <a:gd name="connsiteY0" fmla="*/ 0 h 1054100"/>
                <a:gd name="connsiteX1" fmla="*/ 62442 w 868892"/>
                <a:gd name="connsiteY1" fmla="*/ 425450 h 1054100"/>
                <a:gd name="connsiteX2" fmla="*/ 430742 w 868892"/>
                <a:gd name="connsiteY2" fmla="*/ 800100 h 1054100"/>
                <a:gd name="connsiteX3" fmla="*/ 868892 w 868892"/>
                <a:gd name="connsiteY3" fmla="*/ 1054100 h 1054100"/>
              </a:gdLst>
              <a:ahLst/>
              <a:cxnLst>
                <a:cxn ang="0">
                  <a:pos x="connsiteX0" y="connsiteY0"/>
                </a:cxn>
                <a:cxn ang="0">
                  <a:pos x="connsiteX1" y="connsiteY1"/>
                </a:cxn>
                <a:cxn ang="0">
                  <a:pos x="connsiteX2" y="connsiteY2"/>
                </a:cxn>
                <a:cxn ang="0">
                  <a:pos x="connsiteX3" y="connsiteY3"/>
                </a:cxn>
              </a:cxnLst>
              <a:rect l="l" t="t" r="r" b="b"/>
              <a:pathLst>
                <a:path w="868892" h="1054100">
                  <a:moveTo>
                    <a:pt x="56092" y="0"/>
                  </a:moveTo>
                  <a:cubicBezTo>
                    <a:pt x="28046" y="146050"/>
                    <a:pt x="0" y="292100"/>
                    <a:pt x="62442" y="425450"/>
                  </a:cubicBezTo>
                  <a:cubicBezTo>
                    <a:pt x="124884" y="558800"/>
                    <a:pt x="296334" y="695325"/>
                    <a:pt x="430742" y="800100"/>
                  </a:cubicBezTo>
                  <a:cubicBezTo>
                    <a:pt x="565150" y="904875"/>
                    <a:pt x="868892" y="1054100"/>
                    <a:pt x="868892" y="1054100"/>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18" name="Forma libre 217"/>
            <p:cNvSpPr/>
            <p:nvPr/>
          </p:nvSpPr>
          <p:spPr>
            <a:xfrm>
              <a:off x="1530350" y="1339850"/>
              <a:ext cx="830792" cy="1168400"/>
            </a:xfrm>
            <a:custGeom>
              <a:avLst/>
              <a:gdLst>
                <a:gd name="connsiteX0" fmla="*/ 69850 w 830792"/>
                <a:gd name="connsiteY0" fmla="*/ 0 h 1168400"/>
                <a:gd name="connsiteX1" fmla="*/ 736600 w 830792"/>
                <a:gd name="connsiteY1" fmla="*/ 501650 h 1168400"/>
                <a:gd name="connsiteX2" fmla="*/ 635000 w 830792"/>
                <a:gd name="connsiteY2" fmla="*/ 787400 h 1168400"/>
                <a:gd name="connsiteX3" fmla="*/ 0 w 830792"/>
                <a:gd name="connsiteY3" fmla="*/ 1168400 h 1168400"/>
              </a:gdLst>
              <a:ahLst/>
              <a:cxnLst>
                <a:cxn ang="0">
                  <a:pos x="connsiteX0" y="connsiteY0"/>
                </a:cxn>
                <a:cxn ang="0">
                  <a:pos x="connsiteX1" y="connsiteY1"/>
                </a:cxn>
                <a:cxn ang="0">
                  <a:pos x="connsiteX2" y="connsiteY2"/>
                </a:cxn>
                <a:cxn ang="0">
                  <a:pos x="connsiteX3" y="connsiteY3"/>
                </a:cxn>
              </a:cxnLst>
              <a:rect l="l" t="t" r="r" b="b"/>
              <a:pathLst>
                <a:path w="830792" h="1168400">
                  <a:moveTo>
                    <a:pt x="69850" y="0"/>
                  </a:moveTo>
                  <a:cubicBezTo>
                    <a:pt x="356129" y="185208"/>
                    <a:pt x="642408" y="370417"/>
                    <a:pt x="736600" y="501650"/>
                  </a:cubicBezTo>
                  <a:cubicBezTo>
                    <a:pt x="830792" y="632883"/>
                    <a:pt x="757767" y="676275"/>
                    <a:pt x="635000" y="787400"/>
                  </a:cubicBezTo>
                  <a:cubicBezTo>
                    <a:pt x="512233" y="898525"/>
                    <a:pt x="0" y="1168400"/>
                    <a:pt x="0" y="1168400"/>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19" name="Forma libre 218"/>
            <p:cNvSpPr/>
            <p:nvPr/>
          </p:nvSpPr>
          <p:spPr>
            <a:xfrm>
              <a:off x="6672792" y="1358900"/>
              <a:ext cx="896408" cy="455083"/>
            </a:xfrm>
            <a:custGeom>
              <a:avLst/>
              <a:gdLst>
                <a:gd name="connsiteX0" fmla="*/ 51858 w 896408"/>
                <a:gd name="connsiteY0" fmla="*/ 0 h 455083"/>
                <a:gd name="connsiteX1" fmla="*/ 58208 w 896408"/>
                <a:gd name="connsiteY1" fmla="*/ 393700 h 455083"/>
                <a:gd name="connsiteX2" fmla="*/ 401108 w 896408"/>
                <a:gd name="connsiteY2" fmla="*/ 368300 h 455083"/>
                <a:gd name="connsiteX3" fmla="*/ 896408 w 896408"/>
                <a:gd name="connsiteY3" fmla="*/ 6350 h 455083"/>
              </a:gdLst>
              <a:ahLst/>
              <a:cxnLst>
                <a:cxn ang="0">
                  <a:pos x="connsiteX0" y="connsiteY0"/>
                </a:cxn>
                <a:cxn ang="0">
                  <a:pos x="connsiteX1" y="connsiteY1"/>
                </a:cxn>
                <a:cxn ang="0">
                  <a:pos x="connsiteX2" y="connsiteY2"/>
                </a:cxn>
                <a:cxn ang="0">
                  <a:pos x="connsiteX3" y="connsiteY3"/>
                </a:cxn>
              </a:cxnLst>
              <a:rect l="l" t="t" r="r" b="b"/>
              <a:pathLst>
                <a:path w="896408" h="455083">
                  <a:moveTo>
                    <a:pt x="51858" y="0"/>
                  </a:moveTo>
                  <a:cubicBezTo>
                    <a:pt x="25929" y="166158"/>
                    <a:pt x="0" y="332317"/>
                    <a:pt x="58208" y="393700"/>
                  </a:cubicBezTo>
                  <a:cubicBezTo>
                    <a:pt x="116416" y="455083"/>
                    <a:pt x="261408" y="432858"/>
                    <a:pt x="401108" y="368300"/>
                  </a:cubicBezTo>
                  <a:cubicBezTo>
                    <a:pt x="540808" y="303742"/>
                    <a:pt x="896408" y="6350"/>
                    <a:pt x="896408" y="6350"/>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220" name="Forma libre 219"/>
            <p:cNvSpPr/>
            <p:nvPr/>
          </p:nvSpPr>
          <p:spPr>
            <a:xfrm>
              <a:off x="5753100" y="1981200"/>
              <a:ext cx="1771650" cy="495300"/>
            </a:xfrm>
            <a:custGeom>
              <a:avLst/>
              <a:gdLst>
                <a:gd name="connsiteX0" fmla="*/ 0 w 1771650"/>
                <a:gd name="connsiteY0" fmla="*/ 495300 h 495300"/>
                <a:gd name="connsiteX1" fmla="*/ 692150 w 1771650"/>
                <a:gd name="connsiteY1" fmla="*/ 69850 h 495300"/>
                <a:gd name="connsiteX2" fmla="*/ 1327150 w 1771650"/>
                <a:gd name="connsiteY2" fmla="*/ 76200 h 495300"/>
                <a:gd name="connsiteX3" fmla="*/ 1771650 w 1771650"/>
                <a:gd name="connsiteY3" fmla="*/ 387350 h 495300"/>
              </a:gdLst>
              <a:ahLst/>
              <a:cxnLst>
                <a:cxn ang="0">
                  <a:pos x="connsiteX0" y="connsiteY0"/>
                </a:cxn>
                <a:cxn ang="0">
                  <a:pos x="connsiteX1" y="connsiteY1"/>
                </a:cxn>
                <a:cxn ang="0">
                  <a:pos x="connsiteX2" y="connsiteY2"/>
                </a:cxn>
                <a:cxn ang="0">
                  <a:pos x="connsiteX3" y="connsiteY3"/>
                </a:cxn>
              </a:cxnLst>
              <a:rect l="l" t="t" r="r" b="b"/>
              <a:pathLst>
                <a:path w="1771650" h="495300">
                  <a:moveTo>
                    <a:pt x="0" y="495300"/>
                  </a:moveTo>
                  <a:cubicBezTo>
                    <a:pt x="235479" y="317500"/>
                    <a:pt x="470958" y="139700"/>
                    <a:pt x="692150" y="69850"/>
                  </a:cubicBezTo>
                  <a:cubicBezTo>
                    <a:pt x="913342" y="0"/>
                    <a:pt x="1147234" y="23283"/>
                    <a:pt x="1327150" y="76200"/>
                  </a:cubicBezTo>
                  <a:cubicBezTo>
                    <a:pt x="1507066" y="129117"/>
                    <a:pt x="1771650" y="387350"/>
                    <a:pt x="1771650" y="387350"/>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gr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77875" y="990600"/>
            <a:ext cx="7769225" cy="4419600"/>
            <a:chOff x="490" y="624"/>
            <a:chExt cx="4894" cy="2784"/>
          </a:xfrm>
        </p:grpSpPr>
        <p:sp>
          <p:nvSpPr>
            <p:cNvPr id="102403" name="Oval 3"/>
            <p:cNvSpPr>
              <a:spLocks noChangeArrowheads="1"/>
            </p:cNvSpPr>
            <p:nvPr/>
          </p:nvSpPr>
          <p:spPr bwMode="auto">
            <a:xfrm>
              <a:off x="2313" y="868"/>
              <a:ext cx="72"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04" name="Oval 4"/>
            <p:cNvSpPr>
              <a:spLocks noChangeArrowheads="1"/>
            </p:cNvSpPr>
            <p:nvPr/>
          </p:nvSpPr>
          <p:spPr bwMode="auto">
            <a:xfrm>
              <a:off x="1463" y="868"/>
              <a:ext cx="73"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05" name="Oval 5"/>
            <p:cNvSpPr>
              <a:spLocks noChangeArrowheads="1"/>
            </p:cNvSpPr>
            <p:nvPr/>
          </p:nvSpPr>
          <p:spPr bwMode="auto">
            <a:xfrm>
              <a:off x="4214" y="868"/>
              <a:ext cx="73"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06" name="Oval 6"/>
            <p:cNvSpPr>
              <a:spLocks noChangeArrowheads="1"/>
            </p:cNvSpPr>
            <p:nvPr/>
          </p:nvSpPr>
          <p:spPr bwMode="auto">
            <a:xfrm>
              <a:off x="3365" y="868"/>
              <a:ext cx="72"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07" name="Oval 7"/>
            <p:cNvSpPr>
              <a:spLocks noChangeArrowheads="1"/>
            </p:cNvSpPr>
            <p:nvPr/>
          </p:nvSpPr>
          <p:spPr bwMode="auto">
            <a:xfrm>
              <a:off x="2313" y="1613"/>
              <a:ext cx="72"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08" name="Oval 8"/>
            <p:cNvSpPr>
              <a:spLocks noChangeArrowheads="1"/>
            </p:cNvSpPr>
            <p:nvPr/>
          </p:nvSpPr>
          <p:spPr bwMode="auto">
            <a:xfrm>
              <a:off x="1463" y="1613"/>
              <a:ext cx="73"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09" name="Oval 9"/>
            <p:cNvSpPr>
              <a:spLocks noChangeArrowheads="1"/>
            </p:cNvSpPr>
            <p:nvPr/>
          </p:nvSpPr>
          <p:spPr bwMode="auto">
            <a:xfrm>
              <a:off x="4214" y="1613"/>
              <a:ext cx="73"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0" name="Oval 10"/>
            <p:cNvSpPr>
              <a:spLocks noChangeArrowheads="1"/>
            </p:cNvSpPr>
            <p:nvPr/>
          </p:nvSpPr>
          <p:spPr bwMode="auto">
            <a:xfrm>
              <a:off x="3365" y="1613"/>
              <a:ext cx="72"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1" name="Oval 11"/>
            <p:cNvSpPr>
              <a:spLocks noChangeArrowheads="1"/>
            </p:cNvSpPr>
            <p:nvPr/>
          </p:nvSpPr>
          <p:spPr bwMode="auto">
            <a:xfrm>
              <a:off x="2313" y="2441"/>
              <a:ext cx="72"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2" name="Oval 12"/>
            <p:cNvSpPr>
              <a:spLocks noChangeArrowheads="1"/>
            </p:cNvSpPr>
            <p:nvPr/>
          </p:nvSpPr>
          <p:spPr bwMode="auto">
            <a:xfrm>
              <a:off x="1463" y="2441"/>
              <a:ext cx="73"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3" name="Oval 13"/>
            <p:cNvSpPr>
              <a:spLocks noChangeArrowheads="1"/>
            </p:cNvSpPr>
            <p:nvPr/>
          </p:nvSpPr>
          <p:spPr bwMode="auto">
            <a:xfrm>
              <a:off x="4214" y="2441"/>
              <a:ext cx="73"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4" name="Oval 14"/>
            <p:cNvSpPr>
              <a:spLocks noChangeArrowheads="1"/>
            </p:cNvSpPr>
            <p:nvPr/>
          </p:nvSpPr>
          <p:spPr bwMode="auto">
            <a:xfrm>
              <a:off x="3365" y="2441"/>
              <a:ext cx="72" cy="74"/>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5" name="Oval 15"/>
            <p:cNvSpPr>
              <a:spLocks noChangeArrowheads="1"/>
            </p:cNvSpPr>
            <p:nvPr/>
          </p:nvSpPr>
          <p:spPr bwMode="auto">
            <a:xfrm>
              <a:off x="2313" y="3185"/>
              <a:ext cx="72"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6" name="Oval 16"/>
            <p:cNvSpPr>
              <a:spLocks noChangeArrowheads="1"/>
            </p:cNvSpPr>
            <p:nvPr/>
          </p:nvSpPr>
          <p:spPr bwMode="auto">
            <a:xfrm>
              <a:off x="1463" y="3185"/>
              <a:ext cx="73"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7" name="Oval 17"/>
            <p:cNvSpPr>
              <a:spLocks noChangeArrowheads="1"/>
            </p:cNvSpPr>
            <p:nvPr/>
          </p:nvSpPr>
          <p:spPr bwMode="auto">
            <a:xfrm>
              <a:off x="4214" y="3185"/>
              <a:ext cx="73"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8" name="Oval 18"/>
            <p:cNvSpPr>
              <a:spLocks noChangeArrowheads="1"/>
            </p:cNvSpPr>
            <p:nvPr/>
          </p:nvSpPr>
          <p:spPr bwMode="auto">
            <a:xfrm>
              <a:off x="3365" y="3185"/>
              <a:ext cx="72" cy="75"/>
            </a:xfrm>
            <a:prstGeom prst="ellipse">
              <a:avLst/>
            </a:prstGeom>
            <a:solidFill>
              <a:schemeClr val="tx2"/>
            </a:solidFill>
            <a:ln w="12700">
              <a:solidFill>
                <a:schemeClr val="tx1"/>
              </a:solidFill>
              <a:round/>
              <a:headEnd/>
              <a:tailEnd/>
            </a:ln>
            <a:effectLst/>
          </p:spPr>
          <p:txBody>
            <a:bodyPr wrap="none" anchor="ctr">
              <a:prstTxWarp prst="textNoShape">
                <a:avLst/>
              </a:prstTxWarp>
            </a:bodyPr>
            <a:lstStyle/>
            <a:p>
              <a:endParaRPr lang="es-MX"/>
            </a:p>
          </p:txBody>
        </p:sp>
        <p:sp>
          <p:nvSpPr>
            <p:cNvPr id="102419" name="Line 19"/>
            <p:cNvSpPr>
              <a:spLocks noChangeShapeType="1"/>
            </p:cNvSpPr>
            <p:nvPr/>
          </p:nvSpPr>
          <p:spPr bwMode="auto">
            <a:xfrm flipH="1">
              <a:off x="2880" y="624"/>
              <a:ext cx="0" cy="2784"/>
            </a:xfrm>
            <a:prstGeom prst="line">
              <a:avLst/>
            </a:prstGeom>
            <a:noFill/>
            <a:ln w="12700">
              <a:solidFill>
                <a:schemeClr val="tx1"/>
              </a:solidFill>
              <a:round/>
              <a:headEnd type="arrow" w="med" len="med"/>
              <a:tailEnd/>
            </a:ln>
            <a:effectLst/>
          </p:spPr>
          <p:txBody>
            <a:bodyPr wrap="none" anchor="ctr">
              <a:prstTxWarp prst="textNoShape">
                <a:avLst/>
              </a:prstTxWarp>
            </a:bodyPr>
            <a:lstStyle/>
            <a:p>
              <a:endParaRPr lang="es-MX"/>
            </a:p>
          </p:txBody>
        </p:sp>
        <p:sp>
          <p:nvSpPr>
            <p:cNvPr id="102420" name="Line 20"/>
            <p:cNvSpPr>
              <a:spLocks noChangeShapeType="1"/>
            </p:cNvSpPr>
            <p:nvPr/>
          </p:nvSpPr>
          <p:spPr bwMode="auto">
            <a:xfrm>
              <a:off x="1248" y="2064"/>
              <a:ext cx="3264" cy="0"/>
            </a:xfrm>
            <a:prstGeom prst="line">
              <a:avLst/>
            </a:prstGeom>
            <a:noFill/>
            <a:ln w="12700">
              <a:solidFill>
                <a:schemeClr val="tx1"/>
              </a:solidFill>
              <a:round/>
              <a:headEnd/>
              <a:tailEnd type="arrow" w="med" len="med"/>
            </a:ln>
            <a:effectLst/>
          </p:spPr>
          <p:txBody>
            <a:bodyPr wrap="none" anchor="ctr">
              <a:prstTxWarp prst="textNoShape">
                <a:avLst/>
              </a:prstTxWarp>
            </a:bodyPr>
            <a:lstStyle/>
            <a:p>
              <a:endParaRPr lang="es-MX"/>
            </a:p>
          </p:txBody>
        </p:sp>
        <p:sp>
          <p:nvSpPr>
            <p:cNvPr id="102421" name="Rectangle 21"/>
            <p:cNvSpPr>
              <a:spLocks noChangeArrowheads="1"/>
            </p:cNvSpPr>
            <p:nvPr/>
          </p:nvSpPr>
          <p:spPr bwMode="auto">
            <a:xfrm>
              <a:off x="1354" y="96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11</a:t>
              </a:r>
            </a:p>
          </p:txBody>
        </p:sp>
        <p:sp>
          <p:nvSpPr>
            <p:cNvPr id="102422" name="Rectangle 22"/>
            <p:cNvSpPr>
              <a:spLocks noChangeArrowheads="1"/>
            </p:cNvSpPr>
            <p:nvPr/>
          </p:nvSpPr>
          <p:spPr bwMode="auto">
            <a:xfrm>
              <a:off x="2266" y="96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01</a:t>
              </a:r>
            </a:p>
          </p:txBody>
        </p:sp>
        <p:sp>
          <p:nvSpPr>
            <p:cNvPr id="102423" name="Rectangle 23"/>
            <p:cNvSpPr>
              <a:spLocks noChangeArrowheads="1"/>
            </p:cNvSpPr>
            <p:nvPr/>
          </p:nvSpPr>
          <p:spPr bwMode="auto">
            <a:xfrm>
              <a:off x="2890" y="960"/>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3</a:t>
              </a:r>
            </a:p>
          </p:txBody>
        </p:sp>
        <p:sp>
          <p:nvSpPr>
            <p:cNvPr id="102424" name="Rectangle 24"/>
            <p:cNvSpPr>
              <a:spLocks noChangeArrowheads="1"/>
            </p:cNvSpPr>
            <p:nvPr/>
          </p:nvSpPr>
          <p:spPr bwMode="auto">
            <a:xfrm>
              <a:off x="3274" y="96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10</a:t>
              </a:r>
            </a:p>
          </p:txBody>
        </p:sp>
        <p:sp>
          <p:nvSpPr>
            <p:cNvPr id="102425" name="Rectangle 25"/>
            <p:cNvSpPr>
              <a:spLocks noChangeArrowheads="1"/>
            </p:cNvSpPr>
            <p:nvPr/>
          </p:nvSpPr>
          <p:spPr bwMode="auto">
            <a:xfrm>
              <a:off x="4138" y="96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11</a:t>
              </a:r>
            </a:p>
          </p:txBody>
        </p:sp>
        <p:sp>
          <p:nvSpPr>
            <p:cNvPr id="102426" name="Rectangle 26"/>
            <p:cNvSpPr>
              <a:spLocks noChangeArrowheads="1"/>
            </p:cNvSpPr>
            <p:nvPr/>
          </p:nvSpPr>
          <p:spPr bwMode="auto">
            <a:xfrm>
              <a:off x="1354" y="172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10</a:t>
              </a:r>
            </a:p>
          </p:txBody>
        </p:sp>
        <p:sp>
          <p:nvSpPr>
            <p:cNvPr id="102427" name="Rectangle 27"/>
            <p:cNvSpPr>
              <a:spLocks noChangeArrowheads="1"/>
            </p:cNvSpPr>
            <p:nvPr/>
          </p:nvSpPr>
          <p:spPr bwMode="auto">
            <a:xfrm>
              <a:off x="2266" y="168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00</a:t>
              </a:r>
            </a:p>
          </p:txBody>
        </p:sp>
        <p:sp>
          <p:nvSpPr>
            <p:cNvPr id="102428" name="Rectangle 28"/>
            <p:cNvSpPr>
              <a:spLocks noChangeArrowheads="1"/>
            </p:cNvSpPr>
            <p:nvPr/>
          </p:nvSpPr>
          <p:spPr bwMode="auto">
            <a:xfrm>
              <a:off x="2890" y="1680"/>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a:t>
              </a:r>
            </a:p>
          </p:txBody>
        </p:sp>
        <p:sp>
          <p:nvSpPr>
            <p:cNvPr id="102429" name="Rectangle 29"/>
            <p:cNvSpPr>
              <a:spLocks noChangeArrowheads="1"/>
            </p:cNvSpPr>
            <p:nvPr/>
          </p:nvSpPr>
          <p:spPr bwMode="auto">
            <a:xfrm>
              <a:off x="3322" y="1680"/>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00</a:t>
              </a:r>
            </a:p>
          </p:txBody>
        </p:sp>
        <p:sp>
          <p:nvSpPr>
            <p:cNvPr id="102430" name="Rectangle 30"/>
            <p:cNvSpPr>
              <a:spLocks noChangeArrowheads="1"/>
            </p:cNvSpPr>
            <p:nvPr/>
          </p:nvSpPr>
          <p:spPr bwMode="auto">
            <a:xfrm>
              <a:off x="4138" y="1728"/>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01</a:t>
              </a:r>
            </a:p>
          </p:txBody>
        </p:sp>
        <p:sp>
          <p:nvSpPr>
            <p:cNvPr id="102431" name="Rectangle 31"/>
            <p:cNvSpPr>
              <a:spLocks noChangeArrowheads="1"/>
            </p:cNvSpPr>
            <p:nvPr/>
          </p:nvSpPr>
          <p:spPr bwMode="auto">
            <a:xfrm>
              <a:off x="1402" y="2112"/>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-3</a:t>
              </a:r>
            </a:p>
          </p:txBody>
        </p:sp>
        <p:sp>
          <p:nvSpPr>
            <p:cNvPr id="102432" name="Rectangle 32"/>
            <p:cNvSpPr>
              <a:spLocks noChangeArrowheads="1"/>
            </p:cNvSpPr>
            <p:nvPr/>
          </p:nvSpPr>
          <p:spPr bwMode="auto">
            <a:xfrm>
              <a:off x="2266" y="2112"/>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a:t>
              </a:r>
            </a:p>
          </p:txBody>
        </p:sp>
        <p:sp>
          <p:nvSpPr>
            <p:cNvPr id="102433" name="Rectangle 33"/>
            <p:cNvSpPr>
              <a:spLocks noChangeArrowheads="1"/>
            </p:cNvSpPr>
            <p:nvPr/>
          </p:nvSpPr>
          <p:spPr bwMode="auto">
            <a:xfrm>
              <a:off x="3322" y="2112"/>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a:t>
              </a:r>
            </a:p>
          </p:txBody>
        </p:sp>
        <p:sp>
          <p:nvSpPr>
            <p:cNvPr id="102434" name="Rectangle 34"/>
            <p:cNvSpPr>
              <a:spLocks noChangeArrowheads="1"/>
            </p:cNvSpPr>
            <p:nvPr/>
          </p:nvSpPr>
          <p:spPr bwMode="auto">
            <a:xfrm>
              <a:off x="4186" y="2112"/>
              <a:ext cx="17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3</a:t>
              </a:r>
            </a:p>
          </p:txBody>
        </p:sp>
        <p:sp>
          <p:nvSpPr>
            <p:cNvPr id="102435" name="Rectangle 35"/>
            <p:cNvSpPr>
              <a:spLocks noChangeArrowheads="1"/>
            </p:cNvSpPr>
            <p:nvPr/>
          </p:nvSpPr>
          <p:spPr bwMode="auto">
            <a:xfrm>
              <a:off x="1402" y="254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01</a:t>
              </a:r>
            </a:p>
          </p:txBody>
        </p:sp>
        <p:sp>
          <p:nvSpPr>
            <p:cNvPr id="102436" name="Rectangle 36"/>
            <p:cNvSpPr>
              <a:spLocks noChangeArrowheads="1"/>
            </p:cNvSpPr>
            <p:nvPr/>
          </p:nvSpPr>
          <p:spPr bwMode="auto">
            <a:xfrm>
              <a:off x="2266" y="254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00</a:t>
              </a:r>
            </a:p>
          </p:txBody>
        </p:sp>
        <p:sp>
          <p:nvSpPr>
            <p:cNvPr id="102437" name="Rectangle 37"/>
            <p:cNvSpPr>
              <a:spLocks noChangeArrowheads="1"/>
            </p:cNvSpPr>
            <p:nvPr/>
          </p:nvSpPr>
          <p:spPr bwMode="auto">
            <a:xfrm>
              <a:off x="2842" y="2544"/>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a:t>
              </a:r>
            </a:p>
          </p:txBody>
        </p:sp>
        <p:sp>
          <p:nvSpPr>
            <p:cNvPr id="102438" name="Rectangle 38"/>
            <p:cNvSpPr>
              <a:spLocks noChangeArrowheads="1"/>
            </p:cNvSpPr>
            <p:nvPr/>
          </p:nvSpPr>
          <p:spPr bwMode="auto">
            <a:xfrm>
              <a:off x="3322" y="254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00</a:t>
              </a:r>
            </a:p>
          </p:txBody>
        </p:sp>
        <p:sp>
          <p:nvSpPr>
            <p:cNvPr id="102439" name="Rectangle 39"/>
            <p:cNvSpPr>
              <a:spLocks noChangeArrowheads="1"/>
            </p:cNvSpPr>
            <p:nvPr/>
          </p:nvSpPr>
          <p:spPr bwMode="auto">
            <a:xfrm>
              <a:off x="4138" y="254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10</a:t>
              </a:r>
            </a:p>
          </p:txBody>
        </p:sp>
        <p:sp>
          <p:nvSpPr>
            <p:cNvPr id="102440" name="Rectangle 40"/>
            <p:cNvSpPr>
              <a:spLocks noChangeArrowheads="1"/>
            </p:cNvSpPr>
            <p:nvPr/>
          </p:nvSpPr>
          <p:spPr bwMode="auto">
            <a:xfrm>
              <a:off x="1354" y="30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11</a:t>
              </a:r>
            </a:p>
          </p:txBody>
        </p:sp>
        <p:sp>
          <p:nvSpPr>
            <p:cNvPr id="102441" name="Rectangle 41"/>
            <p:cNvSpPr>
              <a:spLocks noChangeArrowheads="1"/>
            </p:cNvSpPr>
            <p:nvPr/>
          </p:nvSpPr>
          <p:spPr bwMode="auto">
            <a:xfrm>
              <a:off x="2218" y="30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10</a:t>
              </a:r>
            </a:p>
          </p:txBody>
        </p:sp>
        <p:sp>
          <p:nvSpPr>
            <p:cNvPr id="102442" name="Rectangle 42"/>
            <p:cNvSpPr>
              <a:spLocks noChangeArrowheads="1"/>
            </p:cNvSpPr>
            <p:nvPr/>
          </p:nvSpPr>
          <p:spPr bwMode="auto">
            <a:xfrm>
              <a:off x="2842" y="3024"/>
              <a:ext cx="221"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-3</a:t>
              </a:r>
            </a:p>
          </p:txBody>
        </p:sp>
        <p:sp>
          <p:nvSpPr>
            <p:cNvPr id="102443" name="Rectangle 43"/>
            <p:cNvSpPr>
              <a:spLocks noChangeArrowheads="1"/>
            </p:cNvSpPr>
            <p:nvPr/>
          </p:nvSpPr>
          <p:spPr bwMode="auto">
            <a:xfrm>
              <a:off x="3274" y="30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01</a:t>
              </a:r>
            </a:p>
          </p:txBody>
        </p:sp>
        <p:sp>
          <p:nvSpPr>
            <p:cNvPr id="102444" name="Rectangle 44"/>
            <p:cNvSpPr>
              <a:spLocks noChangeArrowheads="1"/>
            </p:cNvSpPr>
            <p:nvPr/>
          </p:nvSpPr>
          <p:spPr bwMode="auto">
            <a:xfrm>
              <a:off x="4138" y="3024"/>
              <a:ext cx="24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11</a:t>
              </a:r>
            </a:p>
          </p:txBody>
        </p:sp>
        <p:sp>
          <p:nvSpPr>
            <p:cNvPr id="102445" name="Rectangle 45"/>
            <p:cNvSpPr>
              <a:spLocks noChangeArrowheads="1"/>
            </p:cNvSpPr>
            <p:nvPr/>
          </p:nvSpPr>
          <p:spPr bwMode="auto">
            <a:xfrm>
              <a:off x="490" y="1211"/>
              <a:ext cx="81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0"/>
                <a:t>Cuadrante 2</a:t>
              </a:r>
            </a:p>
          </p:txBody>
        </p:sp>
        <p:sp>
          <p:nvSpPr>
            <p:cNvPr id="102446" name="Rectangle 46"/>
            <p:cNvSpPr>
              <a:spLocks noChangeArrowheads="1"/>
            </p:cNvSpPr>
            <p:nvPr/>
          </p:nvSpPr>
          <p:spPr bwMode="auto">
            <a:xfrm>
              <a:off x="4570" y="1163"/>
              <a:ext cx="81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0"/>
                <a:t>Cuadrante 1</a:t>
              </a:r>
            </a:p>
          </p:txBody>
        </p:sp>
        <p:sp>
          <p:nvSpPr>
            <p:cNvPr id="102447" name="Rectangle 47"/>
            <p:cNvSpPr>
              <a:spLocks noChangeArrowheads="1"/>
            </p:cNvSpPr>
            <p:nvPr/>
          </p:nvSpPr>
          <p:spPr bwMode="auto">
            <a:xfrm>
              <a:off x="4570" y="2736"/>
              <a:ext cx="81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0"/>
                <a:t>Cuadrante 4</a:t>
              </a:r>
            </a:p>
          </p:txBody>
        </p:sp>
        <p:sp>
          <p:nvSpPr>
            <p:cNvPr id="102448" name="Rectangle 48"/>
            <p:cNvSpPr>
              <a:spLocks noChangeArrowheads="1"/>
            </p:cNvSpPr>
            <p:nvPr/>
          </p:nvSpPr>
          <p:spPr bwMode="auto">
            <a:xfrm>
              <a:off x="538" y="2736"/>
              <a:ext cx="81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0"/>
                <a:t>Cuadrante 3</a:t>
              </a:r>
            </a:p>
          </p:txBody>
        </p:sp>
      </p:grpSp>
      <p:sp>
        <p:nvSpPr>
          <p:cNvPr id="102449" name="Rectangle 49"/>
          <p:cNvSpPr>
            <a:spLocks noGrp="1" noChangeArrowheads="1"/>
          </p:cNvSpPr>
          <p:nvPr>
            <p:ph type="title"/>
          </p:nvPr>
        </p:nvSpPr>
        <p:spPr>
          <a:xfrm>
            <a:off x="468313" y="115888"/>
            <a:ext cx="7772400" cy="1008062"/>
          </a:xfrm>
        </p:spPr>
        <p:txBody>
          <a:bodyPr/>
          <a:lstStyle/>
          <a:p>
            <a:r>
              <a:rPr lang="en-US"/>
              <a:t>Constelaci</a:t>
            </a:r>
            <a:r>
              <a:rPr lang="es-ES"/>
              <a:t>ón QAM</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141288"/>
            <a:ext cx="7772400" cy="1143000"/>
          </a:xfrm>
        </p:spPr>
        <p:txBody>
          <a:bodyPr/>
          <a:lstStyle/>
          <a:p>
            <a:r>
              <a:rPr lang="en-US"/>
              <a:t>V.32 Constelación Trellis</a:t>
            </a:r>
          </a:p>
        </p:txBody>
      </p:sp>
      <p:grpSp>
        <p:nvGrpSpPr>
          <p:cNvPr id="2" name="Group 4"/>
          <p:cNvGrpSpPr>
            <a:grpSpLocks/>
          </p:cNvGrpSpPr>
          <p:nvPr/>
        </p:nvGrpSpPr>
        <p:grpSpPr bwMode="auto">
          <a:xfrm>
            <a:off x="1724240" y="1284288"/>
            <a:ext cx="5867400" cy="4953000"/>
            <a:chOff x="960" y="528"/>
            <a:chExt cx="3696" cy="3120"/>
          </a:xfrm>
        </p:grpSpPr>
        <p:grpSp>
          <p:nvGrpSpPr>
            <p:cNvPr id="3" name="Group 5"/>
            <p:cNvGrpSpPr>
              <a:grpSpLocks/>
            </p:cNvGrpSpPr>
            <p:nvPr/>
          </p:nvGrpSpPr>
          <p:grpSpPr bwMode="auto">
            <a:xfrm>
              <a:off x="2736" y="3216"/>
              <a:ext cx="49" cy="432"/>
              <a:chOff x="2592" y="2976"/>
              <a:chExt cx="0" cy="432"/>
            </a:xfrm>
          </p:grpSpPr>
          <p:sp>
            <p:nvSpPr>
              <p:cNvPr id="111622" name="Line 6"/>
              <p:cNvSpPr>
                <a:spLocks noChangeShapeType="1"/>
              </p:cNvSpPr>
              <p:nvPr/>
            </p:nvSpPr>
            <p:spPr bwMode="auto">
              <a:xfrm>
                <a:off x="2592" y="2976"/>
                <a:ext cx="0" cy="384"/>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23" name="Line 7"/>
              <p:cNvSpPr>
                <a:spLocks noChangeShapeType="1"/>
              </p:cNvSpPr>
              <p:nvPr/>
            </p:nvSpPr>
            <p:spPr bwMode="auto">
              <a:xfrm>
                <a:off x="2592" y="3360"/>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nvGrpSpPr>
            <p:cNvPr id="4" name="Group 8"/>
            <p:cNvGrpSpPr>
              <a:grpSpLocks/>
            </p:cNvGrpSpPr>
            <p:nvPr/>
          </p:nvGrpSpPr>
          <p:grpSpPr bwMode="auto">
            <a:xfrm>
              <a:off x="2736" y="528"/>
              <a:ext cx="0" cy="432"/>
              <a:chOff x="2592" y="2976"/>
              <a:chExt cx="0" cy="432"/>
            </a:xfrm>
          </p:grpSpPr>
          <p:sp>
            <p:nvSpPr>
              <p:cNvPr id="111625" name="Line 9"/>
              <p:cNvSpPr>
                <a:spLocks noChangeShapeType="1"/>
              </p:cNvSpPr>
              <p:nvPr/>
            </p:nvSpPr>
            <p:spPr bwMode="auto">
              <a:xfrm>
                <a:off x="2592" y="2976"/>
                <a:ext cx="0" cy="384"/>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26" name="Line 10"/>
              <p:cNvSpPr>
                <a:spLocks noChangeShapeType="1"/>
              </p:cNvSpPr>
              <p:nvPr/>
            </p:nvSpPr>
            <p:spPr bwMode="auto">
              <a:xfrm>
                <a:off x="2592" y="3360"/>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nvGrpSpPr>
            <p:cNvPr id="5" name="Group 11"/>
            <p:cNvGrpSpPr>
              <a:grpSpLocks/>
            </p:cNvGrpSpPr>
            <p:nvPr/>
          </p:nvGrpSpPr>
          <p:grpSpPr bwMode="auto">
            <a:xfrm>
              <a:off x="2736" y="1200"/>
              <a:ext cx="0" cy="432"/>
              <a:chOff x="2592" y="2976"/>
              <a:chExt cx="0" cy="432"/>
            </a:xfrm>
          </p:grpSpPr>
          <p:sp>
            <p:nvSpPr>
              <p:cNvPr id="111628" name="Line 12"/>
              <p:cNvSpPr>
                <a:spLocks noChangeShapeType="1"/>
              </p:cNvSpPr>
              <p:nvPr/>
            </p:nvSpPr>
            <p:spPr bwMode="auto">
              <a:xfrm>
                <a:off x="2592" y="2976"/>
                <a:ext cx="0" cy="384"/>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29" name="Line 13"/>
              <p:cNvSpPr>
                <a:spLocks noChangeShapeType="1"/>
              </p:cNvSpPr>
              <p:nvPr/>
            </p:nvSpPr>
            <p:spPr bwMode="auto">
              <a:xfrm>
                <a:off x="2592" y="3360"/>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nvGrpSpPr>
            <p:cNvPr id="6" name="Group 14"/>
            <p:cNvGrpSpPr>
              <a:grpSpLocks/>
            </p:cNvGrpSpPr>
            <p:nvPr/>
          </p:nvGrpSpPr>
          <p:grpSpPr bwMode="auto">
            <a:xfrm>
              <a:off x="2736" y="1920"/>
              <a:ext cx="48" cy="480"/>
              <a:chOff x="2592" y="2976"/>
              <a:chExt cx="0" cy="432"/>
            </a:xfrm>
          </p:grpSpPr>
          <p:sp>
            <p:nvSpPr>
              <p:cNvPr id="111631" name="Line 15"/>
              <p:cNvSpPr>
                <a:spLocks noChangeShapeType="1"/>
              </p:cNvSpPr>
              <p:nvPr/>
            </p:nvSpPr>
            <p:spPr bwMode="auto">
              <a:xfrm>
                <a:off x="2592" y="2976"/>
                <a:ext cx="0" cy="384"/>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32" name="Line 16"/>
              <p:cNvSpPr>
                <a:spLocks noChangeShapeType="1"/>
              </p:cNvSpPr>
              <p:nvPr/>
            </p:nvSpPr>
            <p:spPr bwMode="auto">
              <a:xfrm>
                <a:off x="2592" y="3360"/>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grpSp>
          <p:nvGrpSpPr>
            <p:cNvPr id="7" name="Group 17"/>
            <p:cNvGrpSpPr>
              <a:grpSpLocks/>
            </p:cNvGrpSpPr>
            <p:nvPr/>
          </p:nvGrpSpPr>
          <p:grpSpPr bwMode="auto">
            <a:xfrm>
              <a:off x="2736" y="2640"/>
              <a:ext cx="0" cy="432"/>
              <a:chOff x="2592" y="2976"/>
              <a:chExt cx="0" cy="432"/>
            </a:xfrm>
          </p:grpSpPr>
          <p:sp>
            <p:nvSpPr>
              <p:cNvPr id="111634" name="Line 18"/>
              <p:cNvSpPr>
                <a:spLocks noChangeShapeType="1"/>
              </p:cNvSpPr>
              <p:nvPr/>
            </p:nvSpPr>
            <p:spPr bwMode="auto">
              <a:xfrm>
                <a:off x="2592" y="2976"/>
                <a:ext cx="0" cy="384"/>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35" name="Line 19"/>
              <p:cNvSpPr>
                <a:spLocks noChangeShapeType="1"/>
              </p:cNvSpPr>
              <p:nvPr/>
            </p:nvSpPr>
            <p:spPr bwMode="auto">
              <a:xfrm>
                <a:off x="2592" y="3360"/>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grpSp>
        <p:sp>
          <p:nvSpPr>
            <p:cNvPr id="111636" name="Line 20"/>
            <p:cNvSpPr>
              <a:spLocks noChangeShapeType="1"/>
            </p:cNvSpPr>
            <p:nvPr/>
          </p:nvSpPr>
          <p:spPr bwMode="auto">
            <a:xfrm>
              <a:off x="960" y="2016"/>
              <a:ext cx="672" cy="0"/>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37" name="Line 21"/>
            <p:cNvSpPr>
              <a:spLocks noChangeShapeType="1"/>
            </p:cNvSpPr>
            <p:nvPr/>
          </p:nvSpPr>
          <p:spPr bwMode="auto">
            <a:xfrm>
              <a:off x="1584" y="2016"/>
              <a:ext cx="720" cy="0"/>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38" name="Line 22"/>
            <p:cNvSpPr>
              <a:spLocks noChangeShapeType="1"/>
            </p:cNvSpPr>
            <p:nvPr/>
          </p:nvSpPr>
          <p:spPr bwMode="auto">
            <a:xfrm>
              <a:off x="2304" y="2016"/>
              <a:ext cx="864" cy="0"/>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39" name="Line 23"/>
            <p:cNvSpPr>
              <a:spLocks noChangeShapeType="1"/>
            </p:cNvSpPr>
            <p:nvPr/>
          </p:nvSpPr>
          <p:spPr bwMode="auto">
            <a:xfrm>
              <a:off x="3120" y="2016"/>
              <a:ext cx="864" cy="0"/>
            </a:xfrm>
            <a:prstGeom prst="line">
              <a:avLst/>
            </a:prstGeom>
            <a:noFill/>
            <a:ln w="9525">
              <a:solidFill>
                <a:schemeClr val="tx1"/>
              </a:solidFill>
              <a:round/>
              <a:headEnd/>
              <a:tailEnd type="oval" w="med" len="med"/>
            </a:ln>
            <a:effectLst/>
          </p:spPr>
          <p:txBody>
            <a:bodyPr wrap="none" anchor="ctr">
              <a:prstTxWarp prst="textNoShape">
                <a:avLst/>
              </a:prstTxWarp>
            </a:bodyPr>
            <a:lstStyle/>
            <a:p>
              <a:endParaRPr lang="es-MX"/>
            </a:p>
          </p:txBody>
        </p:sp>
        <p:sp>
          <p:nvSpPr>
            <p:cNvPr id="111640" name="Line 24"/>
            <p:cNvSpPr>
              <a:spLocks noChangeShapeType="1"/>
            </p:cNvSpPr>
            <p:nvPr/>
          </p:nvSpPr>
          <p:spPr bwMode="auto">
            <a:xfrm>
              <a:off x="3984" y="2016"/>
              <a:ext cx="672"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41" name="Line 25"/>
            <p:cNvSpPr>
              <a:spLocks noChangeShapeType="1"/>
            </p:cNvSpPr>
            <p:nvPr/>
          </p:nvSpPr>
          <p:spPr bwMode="auto">
            <a:xfrm>
              <a:off x="2736" y="624"/>
              <a:ext cx="48"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42" name="Text Box 26"/>
            <p:cNvSpPr txBox="1">
              <a:spLocks noChangeArrowheads="1"/>
            </p:cNvSpPr>
            <p:nvPr/>
          </p:nvSpPr>
          <p:spPr bwMode="auto">
            <a:xfrm>
              <a:off x="2592" y="528"/>
              <a:ext cx="164"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4</a:t>
              </a:r>
            </a:p>
          </p:txBody>
        </p:sp>
        <p:sp>
          <p:nvSpPr>
            <p:cNvPr id="111643" name="Oval 27"/>
            <p:cNvSpPr>
              <a:spLocks noChangeArrowheads="1"/>
            </p:cNvSpPr>
            <p:nvPr/>
          </p:nvSpPr>
          <p:spPr bwMode="auto">
            <a:xfrm>
              <a:off x="3120" y="124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44" name="Line 28"/>
            <p:cNvSpPr>
              <a:spLocks noChangeShapeType="1"/>
            </p:cNvSpPr>
            <p:nvPr/>
          </p:nvSpPr>
          <p:spPr bwMode="auto">
            <a:xfrm>
              <a:off x="2736" y="1296"/>
              <a:ext cx="48"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45" name="Oval 29"/>
            <p:cNvSpPr>
              <a:spLocks noChangeArrowheads="1"/>
            </p:cNvSpPr>
            <p:nvPr/>
          </p:nvSpPr>
          <p:spPr bwMode="auto">
            <a:xfrm>
              <a:off x="3120" y="576"/>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46" name="Oval 30"/>
            <p:cNvSpPr>
              <a:spLocks noChangeArrowheads="1"/>
            </p:cNvSpPr>
            <p:nvPr/>
          </p:nvSpPr>
          <p:spPr bwMode="auto">
            <a:xfrm>
              <a:off x="3552" y="158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47" name="Line 31"/>
            <p:cNvSpPr>
              <a:spLocks noChangeShapeType="1"/>
            </p:cNvSpPr>
            <p:nvPr/>
          </p:nvSpPr>
          <p:spPr bwMode="auto">
            <a:xfrm>
              <a:off x="3600" y="1968"/>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48" name="Text Box 32"/>
            <p:cNvSpPr txBox="1">
              <a:spLocks noChangeArrowheads="1"/>
            </p:cNvSpPr>
            <p:nvPr/>
          </p:nvSpPr>
          <p:spPr bwMode="auto">
            <a:xfrm>
              <a:off x="3504" y="2016"/>
              <a:ext cx="164"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2</a:t>
              </a:r>
            </a:p>
          </p:txBody>
        </p:sp>
        <p:sp>
          <p:nvSpPr>
            <p:cNvPr id="111649" name="Oval 33"/>
            <p:cNvSpPr>
              <a:spLocks noChangeArrowheads="1"/>
            </p:cNvSpPr>
            <p:nvPr/>
          </p:nvSpPr>
          <p:spPr bwMode="auto">
            <a:xfrm>
              <a:off x="3552" y="912"/>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50" name="Oval 34"/>
            <p:cNvSpPr>
              <a:spLocks noChangeArrowheads="1"/>
            </p:cNvSpPr>
            <p:nvPr/>
          </p:nvSpPr>
          <p:spPr bwMode="auto">
            <a:xfrm>
              <a:off x="3936" y="124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51" name="Line 35"/>
            <p:cNvSpPr>
              <a:spLocks noChangeShapeType="1"/>
            </p:cNvSpPr>
            <p:nvPr/>
          </p:nvSpPr>
          <p:spPr bwMode="auto">
            <a:xfrm>
              <a:off x="4320" y="1968"/>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52" name="Oval 36"/>
            <p:cNvSpPr>
              <a:spLocks noChangeArrowheads="1"/>
            </p:cNvSpPr>
            <p:nvPr/>
          </p:nvSpPr>
          <p:spPr bwMode="auto">
            <a:xfrm>
              <a:off x="4272" y="158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53" name="Text Box 37"/>
            <p:cNvSpPr txBox="1">
              <a:spLocks noChangeArrowheads="1"/>
            </p:cNvSpPr>
            <p:nvPr/>
          </p:nvSpPr>
          <p:spPr bwMode="auto">
            <a:xfrm>
              <a:off x="4224" y="2016"/>
              <a:ext cx="164"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4</a:t>
              </a:r>
            </a:p>
          </p:txBody>
        </p:sp>
        <p:sp>
          <p:nvSpPr>
            <p:cNvPr id="111654" name="Line 38"/>
            <p:cNvSpPr>
              <a:spLocks noChangeShapeType="1"/>
            </p:cNvSpPr>
            <p:nvPr/>
          </p:nvSpPr>
          <p:spPr bwMode="auto">
            <a:xfrm>
              <a:off x="2736" y="2688"/>
              <a:ext cx="48"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55" name="Text Box 39"/>
            <p:cNvSpPr txBox="1">
              <a:spLocks noChangeArrowheads="1"/>
            </p:cNvSpPr>
            <p:nvPr/>
          </p:nvSpPr>
          <p:spPr bwMode="auto">
            <a:xfrm>
              <a:off x="2592" y="2592"/>
              <a:ext cx="19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-2</a:t>
              </a:r>
            </a:p>
          </p:txBody>
        </p:sp>
        <p:sp>
          <p:nvSpPr>
            <p:cNvPr id="111656" name="Line 40"/>
            <p:cNvSpPr>
              <a:spLocks noChangeShapeType="1"/>
            </p:cNvSpPr>
            <p:nvPr/>
          </p:nvSpPr>
          <p:spPr bwMode="auto">
            <a:xfrm>
              <a:off x="2736" y="3264"/>
              <a:ext cx="48" cy="0"/>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57" name="Text Box 41"/>
            <p:cNvSpPr txBox="1">
              <a:spLocks noChangeArrowheads="1"/>
            </p:cNvSpPr>
            <p:nvPr/>
          </p:nvSpPr>
          <p:spPr bwMode="auto">
            <a:xfrm>
              <a:off x="2592" y="3168"/>
              <a:ext cx="19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-4</a:t>
              </a:r>
            </a:p>
          </p:txBody>
        </p:sp>
        <p:sp>
          <p:nvSpPr>
            <p:cNvPr id="111658" name="Oval 42"/>
            <p:cNvSpPr>
              <a:spLocks noChangeArrowheads="1"/>
            </p:cNvSpPr>
            <p:nvPr/>
          </p:nvSpPr>
          <p:spPr bwMode="auto">
            <a:xfrm>
              <a:off x="3120" y="268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59" name="Oval 43"/>
            <p:cNvSpPr>
              <a:spLocks noChangeArrowheads="1"/>
            </p:cNvSpPr>
            <p:nvPr/>
          </p:nvSpPr>
          <p:spPr bwMode="auto">
            <a:xfrm>
              <a:off x="3120" y="3216"/>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60" name="Oval 44"/>
            <p:cNvSpPr>
              <a:spLocks noChangeArrowheads="1"/>
            </p:cNvSpPr>
            <p:nvPr/>
          </p:nvSpPr>
          <p:spPr bwMode="auto">
            <a:xfrm>
              <a:off x="3552" y="230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61" name="Oval 45"/>
            <p:cNvSpPr>
              <a:spLocks noChangeArrowheads="1"/>
            </p:cNvSpPr>
            <p:nvPr/>
          </p:nvSpPr>
          <p:spPr bwMode="auto">
            <a:xfrm>
              <a:off x="3552" y="302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62" name="Oval 46"/>
            <p:cNvSpPr>
              <a:spLocks noChangeArrowheads="1"/>
            </p:cNvSpPr>
            <p:nvPr/>
          </p:nvSpPr>
          <p:spPr bwMode="auto">
            <a:xfrm>
              <a:off x="3936" y="268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63" name="Oval 47"/>
            <p:cNvSpPr>
              <a:spLocks noChangeArrowheads="1"/>
            </p:cNvSpPr>
            <p:nvPr/>
          </p:nvSpPr>
          <p:spPr bwMode="auto">
            <a:xfrm>
              <a:off x="4272" y="230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64" name="Oval 48"/>
            <p:cNvSpPr>
              <a:spLocks noChangeArrowheads="1"/>
            </p:cNvSpPr>
            <p:nvPr/>
          </p:nvSpPr>
          <p:spPr bwMode="auto">
            <a:xfrm>
              <a:off x="2256" y="576"/>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65" name="Oval 49"/>
            <p:cNvSpPr>
              <a:spLocks noChangeArrowheads="1"/>
            </p:cNvSpPr>
            <p:nvPr/>
          </p:nvSpPr>
          <p:spPr bwMode="auto">
            <a:xfrm>
              <a:off x="2256" y="124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66" name="Text Box 50"/>
            <p:cNvSpPr txBox="1">
              <a:spLocks noChangeArrowheads="1"/>
            </p:cNvSpPr>
            <p:nvPr/>
          </p:nvSpPr>
          <p:spPr bwMode="auto">
            <a:xfrm>
              <a:off x="2592" y="1200"/>
              <a:ext cx="164"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2</a:t>
              </a:r>
            </a:p>
          </p:txBody>
        </p:sp>
        <p:sp>
          <p:nvSpPr>
            <p:cNvPr id="111667" name="Line 51"/>
            <p:cNvSpPr>
              <a:spLocks noChangeShapeType="1"/>
            </p:cNvSpPr>
            <p:nvPr/>
          </p:nvSpPr>
          <p:spPr bwMode="auto">
            <a:xfrm>
              <a:off x="1968" y="1968"/>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68" name="Text Box 52"/>
            <p:cNvSpPr txBox="1">
              <a:spLocks noChangeArrowheads="1"/>
            </p:cNvSpPr>
            <p:nvPr/>
          </p:nvSpPr>
          <p:spPr bwMode="auto">
            <a:xfrm>
              <a:off x="1872" y="2016"/>
              <a:ext cx="19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-2</a:t>
              </a:r>
            </a:p>
          </p:txBody>
        </p:sp>
        <p:sp>
          <p:nvSpPr>
            <p:cNvPr id="111669" name="Oval 53"/>
            <p:cNvSpPr>
              <a:spLocks noChangeArrowheads="1"/>
            </p:cNvSpPr>
            <p:nvPr/>
          </p:nvSpPr>
          <p:spPr bwMode="auto">
            <a:xfrm>
              <a:off x="1920" y="158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0" name="Oval 54"/>
            <p:cNvSpPr>
              <a:spLocks noChangeArrowheads="1"/>
            </p:cNvSpPr>
            <p:nvPr/>
          </p:nvSpPr>
          <p:spPr bwMode="auto">
            <a:xfrm>
              <a:off x="1920" y="912"/>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1" name="Oval 55"/>
            <p:cNvSpPr>
              <a:spLocks noChangeArrowheads="1"/>
            </p:cNvSpPr>
            <p:nvPr/>
          </p:nvSpPr>
          <p:spPr bwMode="auto">
            <a:xfrm>
              <a:off x="1584" y="124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2" name="Line 56"/>
            <p:cNvSpPr>
              <a:spLocks noChangeShapeType="1"/>
            </p:cNvSpPr>
            <p:nvPr/>
          </p:nvSpPr>
          <p:spPr bwMode="auto">
            <a:xfrm>
              <a:off x="1296" y="1968"/>
              <a:ext cx="0" cy="48"/>
            </a:xfrm>
            <a:prstGeom prst="line">
              <a:avLst/>
            </a:prstGeom>
            <a:noFill/>
            <a:ln w="9525">
              <a:solidFill>
                <a:schemeClr val="tx1"/>
              </a:solidFill>
              <a:round/>
              <a:headEnd/>
              <a:tailEnd/>
            </a:ln>
            <a:effectLst/>
          </p:spPr>
          <p:txBody>
            <a:bodyPr wrap="none" anchor="ctr">
              <a:prstTxWarp prst="textNoShape">
                <a:avLst/>
              </a:prstTxWarp>
            </a:bodyPr>
            <a:lstStyle/>
            <a:p>
              <a:endParaRPr lang="es-MX"/>
            </a:p>
          </p:txBody>
        </p:sp>
        <p:sp>
          <p:nvSpPr>
            <p:cNvPr id="111673" name="Text Box 57"/>
            <p:cNvSpPr txBox="1">
              <a:spLocks noChangeArrowheads="1"/>
            </p:cNvSpPr>
            <p:nvPr/>
          </p:nvSpPr>
          <p:spPr bwMode="auto">
            <a:xfrm>
              <a:off x="1200" y="2016"/>
              <a:ext cx="19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-4</a:t>
              </a:r>
            </a:p>
          </p:txBody>
        </p:sp>
        <p:sp>
          <p:nvSpPr>
            <p:cNvPr id="111674" name="Oval 58"/>
            <p:cNvSpPr>
              <a:spLocks noChangeArrowheads="1"/>
            </p:cNvSpPr>
            <p:nvPr/>
          </p:nvSpPr>
          <p:spPr bwMode="auto">
            <a:xfrm>
              <a:off x="1248" y="158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5" name="Oval 59"/>
            <p:cNvSpPr>
              <a:spLocks noChangeArrowheads="1"/>
            </p:cNvSpPr>
            <p:nvPr/>
          </p:nvSpPr>
          <p:spPr bwMode="auto">
            <a:xfrm>
              <a:off x="1248" y="230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6" name="Oval 60"/>
            <p:cNvSpPr>
              <a:spLocks noChangeArrowheads="1"/>
            </p:cNvSpPr>
            <p:nvPr/>
          </p:nvSpPr>
          <p:spPr bwMode="auto">
            <a:xfrm>
              <a:off x="1968" y="230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7" name="Oval 61"/>
            <p:cNvSpPr>
              <a:spLocks noChangeArrowheads="1"/>
            </p:cNvSpPr>
            <p:nvPr/>
          </p:nvSpPr>
          <p:spPr bwMode="auto">
            <a:xfrm>
              <a:off x="1584" y="268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8" name="Oval 62"/>
            <p:cNvSpPr>
              <a:spLocks noChangeArrowheads="1"/>
            </p:cNvSpPr>
            <p:nvPr/>
          </p:nvSpPr>
          <p:spPr bwMode="auto">
            <a:xfrm>
              <a:off x="2256" y="2688"/>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79" name="Oval 63"/>
            <p:cNvSpPr>
              <a:spLocks noChangeArrowheads="1"/>
            </p:cNvSpPr>
            <p:nvPr/>
          </p:nvSpPr>
          <p:spPr bwMode="auto">
            <a:xfrm>
              <a:off x="1920" y="3024"/>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80" name="Oval 64"/>
            <p:cNvSpPr>
              <a:spLocks noChangeArrowheads="1"/>
            </p:cNvSpPr>
            <p:nvPr/>
          </p:nvSpPr>
          <p:spPr bwMode="auto">
            <a:xfrm>
              <a:off x="2256" y="3216"/>
              <a:ext cx="48" cy="48"/>
            </a:xfrm>
            <a:prstGeom prst="ellipse">
              <a:avLst/>
            </a:prstGeom>
            <a:solidFill>
              <a:schemeClr val="tx1"/>
            </a:solidFill>
            <a:ln w="9525">
              <a:solidFill>
                <a:schemeClr val="tx1"/>
              </a:solidFill>
              <a:round/>
              <a:headEnd/>
              <a:tailEnd/>
            </a:ln>
            <a:effectLst/>
          </p:spPr>
          <p:txBody>
            <a:bodyPr wrap="none" anchor="ctr">
              <a:prstTxWarp prst="textNoShape">
                <a:avLst/>
              </a:prstTxWarp>
            </a:bodyPr>
            <a:lstStyle/>
            <a:p>
              <a:endParaRPr lang="es-MX"/>
            </a:p>
          </p:txBody>
        </p:sp>
        <p:sp>
          <p:nvSpPr>
            <p:cNvPr id="111681" name="Text Box 65"/>
            <p:cNvSpPr txBox="1">
              <a:spLocks noChangeArrowheads="1"/>
            </p:cNvSpPr>
            <p:nvPr/>
          </p:nvSpPr>
          <p:spPr bwMode="auto">
            <a:xfrm>
              <a:off x="2112" y="62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11111</a:t>
              </a:r>
            </a:p>
          </p:txBody>
        </p:sp>
        <p:sp>
          <p:nvSpPr>
            <p:cNvPr id="111682" name="Text Box 66"/>
            <p:cNvSpPr txBox="1">
              <a:spLocks noChangeArrowheads="1"/>
            </p:cNvSpPr>
            <p:nvPr/>
          </p:nvSpPr>
          <p:spPr bwMode="auto">
            <a:xfrm>
              <a:off x="2976" y="62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11000</a:t>
              </a:r>
            </a:p>
          </p:txBody>
        </p:sp>
        <p:sp>
          <p:nvSpPr>
            <p:cNvPr id="111683" name="Text Box 67"/>
            <p:cNvSpPr txBox="1">
              <a:spLocks noChangeArrowheads="1"/>
            </p:cNvSpPr>
            <p:nvPr/>
          </p:nvSpPr>
          <p:spPr bwMode="auto">
            <a:xfrm>
              <a:off x="1776" y="960"/>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01000</a:t>
              </a:r>
            </a:p>
          </p:txBody>
        </p:sp>
        <p:sp>
          <p:nvSpPr>
            <p:cNvPr id="111684" name="Text Box 68"/>
            <p:cNvSpPr txBox="1">
              <a:spLocks noChangeArrowheads="1"/>
            </p:cNvSpPr>
            <p:nvPr/>
          </p:nvSpPr>
          <p:spPr bwMode="auto">
            <a:xfrm>
              <a:off x="2544" y="960"/>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00101</a:t>
              </a:r>
            </a:p>
          </p:txBody>
        </p:sp>
        <p:sp>
          <p:nvSpPr>
            <p:cNvPr id="111685" name="Text Box 69"/>
            <p:cNvSpPr txBox="1">
              <a:spLocks noChangeArrowheads="1"/>
            </p:cNvSpPr>
            <p:nvPr/>
          </p:nvSpPr>
          <p:spPr bwMode="auto">
            <a:xfrm>
              <a:off x="3408" y="960"/>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01010</a:t>
              </a:r>
            </a:p>
          </p:txBody>
        </p:sp>
        <p:sp>
          <p:nvSpPr>
            <p:cNvPr id="111686" name="Text Box 70"/>
            <p:cNvSpPr txBox="1">
              <a:spLocks noChangeArrowheads="1"/>
            </p:cNvSpPr>
            <p:nvPr/>
          </p:nvSpPr>
          <p:spPr bwMode="auto">
            <a:xfrm>
              <a:off x="1440" y="129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10010</a:t>
              </a:r>
            </a:p>
          </p:txBody>
        </p:sp>
        <p:sp>
          <p:nvSpPr>
            <p:cNvPr id="111687" name="Text Box 71"/>
            <p:cNvSpPr txBox="1">
              <a:spLocks noChangeArrowheads="1"/>
            </p:cNvSpPr>
            <p:nvPr/>
          </p:nvSpPr>
          <p:spPr bwMode="auto">
            <a:xfrm>
              <a:off x="2112" y="129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10101</a:t>
              </a:r>
            </a:p>
          </p:txBody>
        </p:sp>
        <p:sp>
          <p:nvSpPr>
            <p:cNvPr id="111688" name="Text Box 72"/>
            <p:cNvSpPr txBox="1">
              <a:spLocks noChangeArrowheads="1"/>
            </p:cNvSpPr>
            <p:nvPr/>
          </p:nvSpPr>
          <p:spPr bwMode="auto">
            <a:xfrm>
              <a:off x="2976" y="129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10011</a:t>
              </a:r>
            </a:p>
          </p:txBody>
        </p:sp>
        <p:sp>
          <p:nvSpPr>
            <p:cNvPr id="111689" name="Text Box 73"/>
            <p:cNvSpPr txBox="1">
              <a:spLocks noChangeArrowheads="1"/>
            </p:cNvSpPr>
            <p:nvPr/>
          </p:nvSpPr>
          <p:spPr bwMode="auto">
            <a:xfrm>
              <a:off x="3792" y="129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10100</a:t>
              </a:r>
            </a:p>
          </p:txBody>
        </p:sp>
        <p:sp>
          <p:nvSpPr>
            <p:cNvPr id="111690" name="Text Box 74"/>
            <p:cNvSpPr txBox="1">
              <a:spLocks noChangeArrowheads="1"/>
            </p:cNvSpPr>
            <p:nvPr/>
          </p:nvSpPr>
          <p:spPr bwMode="auto">
            <a:xfrm>
              <a:off x="1104" y="163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00000</a:t>
              </a:r>
            </a:p>
          </p:txBody>
        </p:sp>
        <p:sp>
          <p:nvSpPr>
            <p:cNvPr id="111691" name="Text Box 75"/>
            <p:cNvSpPr txBox="1">
              <a:spLocks noChangeArrowheads="1"/>
            </p:cNvSpPr>
            <p:nvPr/>
          </p:nvSpPr>
          <p:spPr bwMode="auto">
            <a:xfrm>
              <a:off x="1776" y="163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01111</a:t>
              </a:r>
            </a:p>
          </p:txBody>
        </p:sp>
        <p:sp>
          <p:nvSpPr>
            <p:cNvPr id="111692" name="Text Box 76"/>
            <p:cNvSpPr txBox="1">
              <a:spLocks noChangeArrowheads="1"/>
            </p:cNvSpPr>
            <p:nvPr/>
          </p:nvSpPr>
          <p:spPr bwMode="auto">
            <a:xfrm>
              <a:off x="2592" y="163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00010</a:t>
              </a:r>
            </a:p>
          </p:txBody>
        </p:sp>
        <p:sp>
          <p:nvSpPr>
            <p:cNvPr id="111693" name="Text Box 77"/>
            <p:cNvSpPr txBox="1">
              <a:spLocks noChangeArrowheads="1"/>
            </p:cNvSpPr>
            <p:nvPr/>
          </p:nvSpPr>
          <p:spPr bwMode="auto">
            <a:xfrm>
              <a:off x="3408" y="163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01101</a:t>
              </a:r>
            </a:p>
          </p:txBody>
        </p:sp>
        <p:sp>
          <p:nvSpPr>
            <p:cNvPr id="111694" name="Text Box 78"/>
            <p:cNvSpPr txBox="1">
              <a:spLocks noChangeArrowheads="1"/>
            </p:cNvSpPr>
            <p:nvPr/>
          </p:nvSpPr>
          <p:spPr bwMode="auto">
            <a:xfrm>
              <a:off x="4128" y="163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00011</a:t>
              </a:r>
            </a:p>
          </p:txBody>
        </p:sp>
        <p:sp>
          <p:nvSpPr>
            <p:cNvPr id="111695" name="Text Box 79"/>
            <p:cNvSpPr txBox="1">
              <a:spLocks noChangeArrowheads="1"/>
            </p:cNvSpPr>
            <p:nvPr/>
          </p:nvSpPr>
          <p:spPr bwMode="auto">
            <a:xfrm>
              <a:off x="1104" y="235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00111</a:t>
              </a:r>
            </a:p>
          </p:txBody>
        </p:sp>
        <p:sp>
          <p:nvSpPr>
            <p:cNvPr id="111696" name="Text Box 80"/>
            <p:cNvSpPr txBox="1">
              <a:spLocks noChangeArrowheads="1"/>
            </p:cNvSpPr>
            <p:nvPr/>
          </p:nvSpPr>
          <p:spPr bwMode="auto">
            <a:xfrm>
              <a:off x="1440" y="273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10000</a:t>
              </a:r>
            </a:p>
          </p:txBody>
        </p:sp>
        <p:sp>
          <p:nvSpPr>
            <p:cNvPr id="111697" name="Text Box 81"/>
            <p:cNvSpPr txBox="1">
              <a:spLocks noChangeArrowheads="1"/>
            </p:cNvSpPr>
            <p:nvPr/>
          </p:nvSpPr>
          <p:spPr bwMode="auto">
            <a:xfrm>
              <a:off x="1776" y="307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01110</a:t>
              </a:r>
            </a:p>
          </p:txBody>
        </p:sp>
        <p:sp>
          <p:nvSpPr>
            <p:cNvPr id="111698" name="Text Box 82"/>
            <p:cNvSpPr txBox="1">
              <a:spLocks noChangeArrowheads="1"/>
            </p:cNvSpPr>
            <p:nvPr/>
          </p:nvSpPr>
          <p:spPr bwMode="auto">
            <a:xfrm>
              <a:off x="2112" y="326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11100</a:t>
              </a:r>
            </a:p>
          </p:txBody>
        </p:sp>
        <p:sp>
          <p:nvSpPr>
            <p:cNvPr id="111699" name="Text Box 83"/>
            <p:cNvSpPr txBox="1">
              <a:spLocks noChangeArrowheads="1"/>
            </p:cNvSpPr>
            <p:nvPr/>
          </p:nvSpPr>
          <p:spPr bwMode="auto">
            <a:xfrm>
              <a:off x="2976" y="326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11011</a:t>
              </a:r>
            </a:p>
          </p:txBody>
        </p:sp>
        <p:sp>
          <p:nvSpPr>
            <p:cNvPr id="111700" name="Text Box 84"/>
            <p:cNvSpPr txBox="1">
              <a:spLocks noChangeArrowheads="1"/>
            </p:cNvSpPr>
            <p:nvPr/>
          </p:nvSpPr>
          <p:spPr bwMode="auto">
            <a:xfrm>
              <a:off x="3408" y="307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01100</a:t>
              </a:r>
            </a:p>
          </p:txBody>
        </p:sp>
        <p:sp>
          <p:nvSpPr>
            <p:cNvPr id="111701" name="Text Box 85"/>
            <p:cNvSpPr txBox="1">
              <a:spLocks noChangeArrowheads="1"/>
            </p:cNvSpPr>
            <p:nvPr/>
          </p:nvSpPr>
          <p:spPr bwMode="auto">
            <a:xfrm>
              <a:off x="3792" y="273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10110</a:t>
              </a:r>
            </a:p>
          </p:txBody>
        </p:sp>
        <p:sp>
          <p:nvSpPr>
            <p:cNvPr id="111702" name="Text Box 86"/>
            <p:cNvSpPr txBox="1">
              <a:spLocks noChangeArrowheads="1"/>
            </p:cNvSpPr>
            <p:nvPr/>
          </p:nvSpPr>
          <p:spPr bwMode="auto">
            <a:xfrm>
              <a:off x="4128" y="235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00100</a:t>
              </a:r>
            </a:p>
          </p:txBody>
        </p:sp>
        <p:sp>
          <p:nvSpPr>
            <p:cNvPr id="111703" name="Text Box 87"/>
            <p:cNvSpPr txBox="1">
              <a:spLocks noChangeArrowheads="1"/>
            </p:cNvSpPr>
            <p:nvPr/>
          </p:nvSpPr>
          <p:spPr bwMode="auto">
            <a:xfrm>
              <a:off x="3840" y="206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11101</a:t>
              </a:r>
            </a:p>
          </p:txBody>
        </p:sp>
        <p:sp>
          <p:nvSpPr>
            <p:cNvPr id="111704" name="Text Box 88"/>
            <p:cNvSpPr txBox="1">
              <a:spLocks noChangeArrowheads="1"/>
            </p:cNvSpPr>
            <p:nvPr/>
          </p:nvSpPr>
          <p:spPr bwMode="auto">
            <a:xfrm>
              <a:off x="2976" y="206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11010</a:t>
              </a:r>
            </a:p>
          </p:txBody>
        </p:sp>
        <p:sp>
          <p:nvSpPr>
            <p:cNvPr id="111705" name="Text Box 89"/>
            <p:cNvSpPr txBox="1">
              <a:spLocks noChangeArrowheads="1"/>
            </p:cNvSpPr>
            <p:nvPr/>
          </p:nvSpPr>
          <p:spPr bwMode="auto">
            <a:xfrm>
              <a:off x="2112" y="206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11110</a:t>
              </a:r>
            </a:p>
          </p:txBody>
        </p:sp>
        <p:sp>
          <p:nvSpPr>
            <p:cNvPr id="111706" name="Text Box 90"/>
            <p:cNvSpPr txBox="1">
              <a:spLocks noChangeArrowheads="1"/>
            </p:cNvSpPr>
            <p:nvPr/>
          </p:nvSpPr>
          <p:spPr bwMode="auto">
            <a:xfrm>
              <a:off x="1440" y="2064"/>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11001</a:t>
              </a:r>
            </a:p>
          </p:txBody>
        </p:sp>
        <p:sp>
          <p:nvSpPr>
            <p:cNvPr id="111707" name="Text Box 91"/>
            <p:cNvSpPr txBox="1">
              <a:spLocks noChangeArrowheads="1"/>
            </p:cNvSpPr>
            <p:nvPr/>
          </p:nvSpPr>
          <p:spPr bwMode="auto">
            <a:xfrm>
              <a:off x="1824" y="235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01001</a:t>
              </a:r>
            </a:p>
          </p:txBody>
        </p:sp>
        <p:sp>
          <p:nvSpPr>
            <p:cNvPr id="111708" name="Text Box 92"/>
            <p:cNvSpPr txBox="1">
              <a:spLocks noChangeArrowheads="1"/>
            </p:cNvSpPr>
            <p:nvPr/>
          </p:nvSpPr>
          <p:spPr bwMode="auto">
            <a:xfrm>
              <a:off x="2592" y="235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00110</a:t>
              </a:r>
            </a:p>
          </p:txBody>
        </p:sp>
        <p:sp>
          <p:nvSpPr>
            <p:cNvPr id="111709" name="Text Box 93"/>
            <p:cNvSpPr txBox="1">
              <a:spLocks noChangeArrowheads="1"/>
            </p:cNvSpPr>
            <p:nvPr/>
          </p:nvSpPr>
          <p:spPr bwMode="auto">
            <a:xfrm>
              <a:off x="3408" y="2352"/>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01011</a:t>
              </a:r>
            </a:p>
          </p:txBody>
        </p:sp>
        <p:sp>
          <p:nvSpPr>
            <p:cNvPr id="111710" name="Text Box 94"/>
            <p:cNvSpPr txBox="1">
              <a:spLocks noChangeArrowheads="1"/>
            </p:cNvSpPr>
            <p:nvPr/>
          </p:nvSpPr>
          <p:spPr bwMode="auto">
            <a:xfrm>
              <a:off x="2112" y="273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10111</a:t>
              </a:r>
            </a:p>
          </p:txBody>
        </p:sp>
        <p:sp>
          <p:nvSpPr>
            <p:cNvPr id="111711" name="Text Box 95"/>
            <p:cNvSpPr txBox="1">
              <a:spLocks noChangeArrowheads="1"/>
            </p:cNvSpPr>
            <p:nvPr/>
          </p:nvSpPr>
          <p:spPr bwMode="auto">
            <a:xfrm>
              <a:off x="2976" y="2736"/>
              <a:ext cx="356" cy="173"/>
            </a:xfrm>
            <a:prstGeom prst="rect">
              <a:avLst/>
            </a:prstGeom>
            <a:noFill/>
            <a:ln w="9525">
              <a:noFill/>
              <a:miter lim="800000"/>
              <a:headEnd/>
              <a:tailEnd/>
            </a:ln>
            <a:effectLst/>
          </p:spPr>
          <p:txBody>
            <a:bodyPr wrap="none">
              <a:prstTxWarp prst="textNoShape">
                <a:avLst/>
              </a:prstTxWarp>
              <a:spAutoFit/>
            </a:bodyPr>
            <a:lstStyle/>
            <a:p>
              <a:pPr eaLnBrk="0" hangingPunct="0"/>
              <a:r>
                <a:rPr lang="en-US" sz="1200" b="0"/>
                <a:t>10001</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s-MX"/>
              <a:t>ADSL</a:t>
            </a:r>
            <a:endParaRPr lang="es-ES"/>
          </a:p>
        </p:txBody>
      </p:sp>
      <p:pic>
        <p:nvPicPr>
          <p:cNvPr id="132099" name="Picture 3" descr="2-29"/>
          <p:cNvPicPr>
            <a:picLocks noChangeAspect="1" noChangeArrowheads="1"/>
          </p:cNvPicPr>
          <p:nvPr/>
        </p:nvPicPr>
        <p:blipFill>
          <a:blip r:embed="rId3"/>
          <a:srcRect/>
          <a:stretch>
            <a:fillRect/>
          </a:stretch>
        </p:blipFill>
        <p:spPr bwMode="auto">
          <a:xfrm>
            <a:off x="2057400" y="2438400"/>
            <a:ext cx="5181600" cy="2909888"/>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ADSL</a:t>
            </a:r>
          </a:p>
        </p:txBody>
      </p:sp>
      <p:sp>
        <p:nvSpPr>
          <p:cNvPr id="136195" name="Rectangle 3"/>
          <p:cNvSpPr>
            <a:spLocks noGrp="1" noChangeArrowheads="1"/>
          </p:cNvSpPr>
          <p:nvPr>
            <p:ph type="body" idx="1"/>
          </p:nvPr>
        </p:nvSpPr>
        <p:spPr/>
        <p:txBody>
          <a:bodyPr/>
          <a:lstStyle/>
          <a:p>
            <a:endParaRPr lang="es-MX"/>
          </a:p>
        </p:txBody>
      </p:sp>
      <p:graphicFrame>
        <p:nvGraphicFramePr>
          <p:cNvPr id="136196" name="Object 4"/>
          <p:cNvGraphicFramePr>
            <a:graphicFrameLocks noChangeAspect="1"/>
          </p:cNvGraphicFramePr>
          <p:nvPr/>
        </p:nvGraphicFramePr>
        <p:xfrm>
          <a:off x="914400" y="1871663"/>
          <a:ext cx="7391400" cy="4433887"/>
        </p:xfrm>
        <a:graphic>
          <a:graphicData uri="http://schemas.openxmlformats.org/presentationml/2006/ole">
            <mc:AlternateContent xmlns:mc="http://schemas.openxmlformats.org/markup-compatibility/2006">
              <mc:Choice xmlns:v="urn:schemas-microsoft-com:vml" Requires="v">
                <p:oleObj spid="_x0000_s124953" name="Paint Shop Pro Image" r:id="rId4" imgW="5190244" imgH="3112195" progId="">
                  <p:embed/>
                </p:oleObj>
              </mc:Choice>
              <mc:Fallback>
                <p:oleObj name="Paint Shop Pro Image" r:id="rId4" imgW="5190244" imgH="3112195"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871663"/>
                        <a:ext cx="7391400" cy="443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dirty="0"/>
              <a:t>DTM </a:t>
            </a:r>
            <a:r>
              <a:rPr lang="en-GB" dirty="0" err="1"/>
              <a:t>Asiganción</a:t>
            </a:r>
            <a:r>
              <a:rPr lang="en-GB" dirty="0"/>
              <a:t> de bits </a:t>
            </a:r>
            <a:r>
              <a:rPr lang="en-GB" dirty="0" err="1"/>
              <a:t>por</a:t>
            </a:r>
            <a:r>
              <a:rPr lang="en-GB" dirty="0"/>
              <a:t> canal</a:t>
            </a:r>
          </a:p>
        </p:txBody>
      </p:sp>
      <p:pic>
        <p:nvPicPr>
          <p:cNvPr id="61444" name="Picture 4"/>
          <p:cNvPicPr>
            <a:picLocks noChangeAspect="1" noChangeArrowheads="1"/>
          </p:cNvPicPr>
          <p:nvPr/>
        </p:nvPicPr>
        <p:blipFill>
          <a:blip r:embed="rId3"/>
          <a:srcRect b="31601"/>
          <a:stretch>
            <a:fillRect/>
          </a:stretch>
        </p:blipFill>
        <p:spPr bwMode="auto">
          <a:xfrm>
            <a:off x="0" y="2065338"/>
            <a:ext cx="9144000" cy="227806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Módems de cable</a:t>
            </a:r>
          </a:p>
        </p:txBody>
      </p:sp>
      <p:sp>
        <p:nvSpPr>
          <p:cNvPr id="138243" name="Rectangle 3"/>
          <p:cNvSpPr>
            <a:spLocks noGrp="1" noChangeArrowheads="1"/>
          </p:cNvSpPr>
          <p:nvPr>
            <p:ph type="body" idx="1"/>
          </p:nvPr>
        </p:nvSpPr>
        <p:spPr>
          <a:xfrm>
            <a:off x="760413" y="1981200"/>
            <a:ext cx="7623175" cy="4114800"/>
          </a:xfrm>
        </p:spPr>
        <p:txBody>
          <a:bodyPr/>
          <a:lstStyle/>
          <a:p>
            <a:r>
              <a:rPr lang="en-US"/>
              <a:t>Usa la infraestructura de la televisión por cable.	</a:t>
            </a:r>
          </a:p>
        </p:txBody>
      </p:sp>
      <p:pic>
        <p:nvPicPr>
          <p:cNvPr id="138244" name="Picture 4" descr="CableLink1"/>
          <p:cNvPicPr>
            <a:picLocks noChangeAspect="1" noChangeArrowheads="1"/>
          </p:cNvPicPr>
          <p:nvPr/>
        </p:nvPicPr>
        <p:blipFill>
          <a:blip r:embed="rId3"/>
          <a:srcRect/>
          <a:stretch>
            <a:fillRect/>
          </a:stretch>
        </p:blipFill>
        <p:spPr bwMode="auto">
          <a:xfrm>
            <a:off x="2425700" y="3352800"/>
            <a:ext cx="4291013" cy="24257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s-MX"/>
              <a:t>Módems de cable</a:t>
            </a:r>
            <a:endParaRPr lang="es-ES"/>
          </a:p>
        </p:txBody>
      </p:sp>
      <p:pic>
        <p:nvPicPr>
          <p:cNvPr id="140291" name="Picture 3" descr="2-48"/>
          <p:cNvPicPr>
            <a:picLocks noChangeAspect="1" noChangeArrowheads="1"/>
          </p:cNvPicPr>
          <p:nvPr/>
        </p:nvPicPr>
        <p:blipFill>
          <a:blip r:embed="rId3"/>
          <a:srcRect/>
          <a:stretch>
            <a:fillRect/>
          </a:stretch>
        </p:blipFill>
        <p:spPr bwMode="auto">
          <a:xfrm>
            <a:off x="2057400" y="1981200"/>
            <a:ext cx="5029200" cy="1776413"/>
          </a:xfrm>
          <a:prstGeom prst="rect">
            <a:avLst/>
          </a:prstGeom>
          <a:noFill/>
        </p:spPr>
      </p:pic>
      <p:pic>
        <p:nvPicPr>
          <p:cNvPr id="140292" name="Picture 4" descr="2-49"/>
          <p:cNvPicPr>
            <a:picLocks noChangeAspect="1" noChangeArrowheads="1"/>
          </p:cNvPicPr>
          <p:nvPr/>
        </p:nvPicPr>
        <p:blipFill>
          <a:blip r:embed="rId4"/>
          <a:srcRect/>
          <a:stretch>
            <a:fillRect/>
          </a:stretch>
        </p:blipFill>
        <p:spPr bwMode="auto">
          <a:xfrm>
            <a:off x="2068513" y="4343400"/>
            <a:ext cx="5005387" cy="178911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s-MX"/>
              <a:t>WLL - LMDS</a:t>
            </a:r>
            <a:endParaRPr lang="es-ES"/>
          </a:p>
        </p:txBody>
      </p:sp>
      <p:pic>
        <p:nvPicPr>
          <p:cNvPr id="142339" name="Picture 3" descr="2-30"/>
          <p:cNvPicPr>
            <a:picLocks noChangeAspect="1" noChangeArrowheads="1"/>
          </p:cNvPicPr>
          <p:nvPr/>
        </p:nvPicPr>
        <p:blipFill>
          <a:blip r:embed="rId3"/>
          <a:srcRect/>
          <a:stretch>
            <a:fillRect/>
          </a:stretch>
        </p:blipFill>
        <p:spPr bwMode="auto">
          <a:xfrm>
            <a:off x="2057400" y="2217738"/>
            <a:ext cx="4953000" cy="3040062"/>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s-MX"/>
              <a:t>Telefonía celular</a:t>
            </a:r>
            <a:endParaRPr lang="es-ES"/>
          </a:p>
        </p:txBody>
      </p:sp>
      <p:sp>
        <p:nvSpPr>
          <p:cNvPr id="145411" name="Rectangle 3"/>
          <p:cNvSpPr>
            <a:spLocks noGrp="1" noChangeArrowheads="1"/>
          </p:cNvSpPr>
          <p:nvPr>
            <p:ph type="body" idx="1"/>
          </p:nvPr>
        </p:nvSpPr>
        <p:spPr/>
        <p:txBody>
          <a:bodyPr/>
          <a:lstStyle/>
          <a:p>
            <a:r>
              <a:rPr lang="es-MX" dirty="0"/>
              <a:t>Transmisión en células para reutilizar frecuencias:</a:t>
            </a:r>
          </a:p>
          <a:p>
            <a:endParaRPr lang="es-MX" dirty="0"/>
          </a:p>
          <a:p>
            <a:endParaRPr lang="es-MX" dirty="0"/>
          </a:p>
          <a:p>
            <a:endParaRPr lang="es-MX" dirty="0"/>
          </a:p>
          <a:p>
            <a:endParaRPr lang="es-MX" dirty="0"/>
          </a:p>
          <a:p>
            <a:pPr>
              <a:buNone/>
            </a:pPr>
            <a:endParaRPr lang="es-MX" dirty="0"/>
          </a:p>
        </p:txBody>
      </p:sp>
      <p:pic>
        <p:nvPicPr>
          <p:cNvPr id="145412" name="Picture 4" descr="2-41"/>
          <p:cNvPicPr>
            <a:picLocks noChangeAspect="1" noChangeArrowheads="1"/>
          </p:cNvPicPr>
          <p:nvPr/>
        </p:nvPicPr>
        <p:blipFill>
          <a:blip r:embed="rId3"/>
          <a:srcRect/>
          <a:stretch>
            <a:fillRect/>
          </a:stretch>
        </p:blipFill>
        <p:spPr bwMode="auto">
          <a:xfrm>
            <a:off x="2224088" y="2895600"/>
            <a:ext cx="4694237" cy="2487613"/>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8"/>
          <p:cNvSpPr>
            <a:spLocks noChangeArrowheads="1"/>
          </p:cNvSpPr>
          <p:nvPr/>
        </p:nvSpPr>
        <p:spPr bwMode="auto">
          <a:xfrm>
            <a:off x="338138" y="233363"/>
            <a:ext cx="8229600" cy="720725"/>
          </a:xfrm>
          <a:prstGeom prst="rect">
            <a:avLst/>
          </a:prstGeom>
          <a:noFill/>
          <a:ln w="9525">
            <a:noFill/>
            <a:miter lim="800000"/>
            <a:headEnd/>
            <a:tailEnd/>
          </a:ln>
        </p:spPr>
        <p:txBody>
          <a:bodyPr anchor="ctr">
            <a:prstTxWarp prst="textNoShape">
              <a:avLst/>
            </a:prstTxWarp>
          </a:bodyPr>
          <a:lstStyle/>
          <a:p>
            <a:r>
              <a:rPr lang="es-ES_tradnl" sz="4000">
                <a:solidFill>
                  <a:schemeClr val="tx2"/>
                </a:solidFill>
              </a:rPr>
              <a:t>Mayor demanda de transferencia</a:t>
            </a:r>
            <a:endParaRPr lang="es-ES" sz="4000">
              <a:solidFill>
                <a:schemeClr val="tx2"/>
              </a:solidFill>
            </a:endParaRPr>
          </a:p>
        </p:txBody>
      </p:sp>
      <p:sp>
        <p:nvSpPr>
          <p:cNvPr id="71683" name="Rectángulo 4"/>
          <p:cNvSpPr>
            <a:spLocks noChangeArrowheads="1"/>
          </p:cNvSpPr>
          <p:nvPr/>
        </p:nvSpPr>
        <p:spPr bwMode="auto">
          <a:xfrm>
            <a:off x="1684338" y="4546600"/>
            <a:ext cx="635000" cy="363538"/>
          </a:xfrm>
          <a:prstGeom prst="rect">
            <a:avLst/>
          </a:prstGeom>
          <a:solidFill>
            <a:schemeClr val="accent1"/>
          </a:solidFill>
          <a:ln w="9525">
            <a:noFill/>
            <a:round/>
            <a:headEnd/>
            <a:tailEnd/>
          </a:ln>
        </p:spPr>
        <p:txBody>
          <a:bodyPr anchor="ctr">
            <a:prstTxWarp prst="textNoShape">
              <a:avLst/>
            </a:prstTxWarp>
          </a:bodyPr>
          <a:lstStyle/>
          <a:p>
            <a:endParaRPr lang="es-ES_tradnl" sz="2000" b="1">
              <a:solidFill>
                <a:srgbClr val="0D0D0D"/>
              </a:solidFill>
            </a:endParaRPr>
          </a:p>
        </p:txBody>
      </p:sp>
      <p:sp>
        <p:nvSpPr>
          <p:cNvPr id="71684" name="Rectángulo 5"/>
          <p:cNvSpPr>
            <a:spLocks noChangeArrowheads="1"/>
          </p:cNvSpPr>
          <p:nvPr/>
        </p:nvSpPr>
        <p:spPr bwMode="auto">
          <a:xfrm>
            <a:off x="2624138" y="3606800"/>
            <a:ext cx="635000" cy="1303338"/>
          </a:xfrm>
          <a:prstGeom prst="rect">
            <a:avLst/>
          </a:prstGeom>
          <a:solidFill>
            <a:schemeClr val="accent1"/>
          </a:solidFill>
          <a:ln w="9525">
            <a:noFill/>
            <a:round/>
            <a:headEnd/>
            <a:tailEnd/>
          </a:ln>
        </p:spPr>
        <p:txBody>
          <a:bodyPr anchor="ctr">
            <a:prstTxWarp prst="textNoShape">
              <a:avLst/>
            </a:prstTxWarp>
          </a:bodyPr>
          <a:lstStyle/>
          <a:p>
            <a:endParaRPr lang="es-ES_tradnl" sz="2000" b="1">
              <a:solidFill>
                <a:srgbClr val="0D0D0D"/>
              </a:solidFill>
            </a:endParaRPr>
          </a:p>
        </p:txBody>
      </p:sp>
      <p:sp>
        <p:nvSpPr>
          <p:cNvPr id="71685" name="Rectángulo 6"/>
          <p:cNvSpPr>
            <a:spLocks noChangeArrowheads="1"/>
          </p:cNvSpPr>
          <p:nvPr/>
        </p:nvSpPr>
        <p:spPr bwMode="auto">
          <a:xfrm>
            <a:off x="3563938" y="3022600"/>
            <a:ext cx="635000" cy="1887538"/>
          </a:xfrm>
          <a:prstGeom prst="rect">
            <a:avLst/>
          </a:prstGeom>
          <a:solidFill>
            <a:schemeClr val="accent1"/>
          </a:solidFill>
          <a:ln w="9525">
            <a:noFill/>
            <a:round/>
            <a:headEnd/>
            <a:tailEnd/>
          </a:ln>
        </p:spPr>
        <p:txBody>
          <a:bodyPr anchor="ctr">
            <a:prstTxWarp prst="textNoShape">
              <a:avLst/>
            </a:prstTxWarp>
          </a:bodyPr>
          <a:lstStyle/>
          <a:p>
            <a:endParaRPr lang="es-ES_tradnl" sz="2000" b="1">
              <a:solidFill>
                <a:srgbClr val="0D0D0D"/>
              </a:solidFill>
            </a:endParaRPr>
          </a:p>
        </p:txBody>
      </p:sp>
      <p:sp>
        <p:nvSpPr>
          <p:cNvPr id="71686" name="Rectángulo 7"/>
          <p:cNvSpPr>
            <a:spLocks noChangeArrowheads="1"/>
          </p:cNvSpPr>
          <p:nvPr/>
        </p:nvSpPr>
        <p:spPr bwMode="auto">
          <a:xfrm>
            <a:off x="4503738" y="2667000"/>
            <a:ext cx="635000" cy="2243138"/>
          </a:xfrm>
          <a:prstGeom prst="rect">
            <a:avLst/>
          </a:prstGeom>
          <a:solidFill>
            <a:schemeClr val="accent1"/>
          </a:solidFill>
          <a:ln w="9525">
            <a:noFill/>
            <a:round/>
            <a:headEnd/>
            <a:tailEnd/>
          </a:ln>
        </p:spPr>
        <p:txBody>
          <a:bodyPr anchor="ctr">
            <a:prstTxWarp prst="textNoShape">
              <a:avLst/>
            </a:prstTxWarp>
          </a:bodyPr>
          <a:lstStyle/>
          <a:p>
            <a:endParaRPr lang="es-ES_tradnl" sz="2000" b="1">
              <a:solidFill>
                <a:srgbClr val="0D0D0D"/>
              </a:solidFill>
            </a:endParaRPr>
          </a:p>
        </p:txBody>
      </p:sp>
      <p:sp>
        <p:nvSpPr>
          <p:cNvPr id="71687" name="Rectángulo 8"/>
          <p:cNvSpPr>
            <a:spLocks noChangeArrowheads="1"/>
          </p:cNvSpPr>
          <p:nvPr/>
        </p:nvSpPr>
        <p:spPr bwMode="auto">
          <a:xfrm>
            <a:off x="5443538" y="2319338"/>
            <a:ext cx="635000" cy="2590800"/>
          </a:xfrm>
          <a:prstGeom prst="rect">
            <a:avLst/>
          </a:prstGeom>
          <a:solidFill>
            <a:schemeClr val="accent1"/>
          </a:solidFill>
          <a:ln w="9525">
            <a:noFill/>
            <a:round/>
            <a:headEnd/>
            <a:tailEnd/>
          </a:ln>
        </p:spPr>
        <p:txBody>
          <a:bodyPr anchor="ctr">
            <a:prstTxWarp prst="textNoShape">
              <a:avLst/>
            </a:prstTxWarp>
          </a:bodyPr>
          <a:lstStyle/>
          <a:p>
            <a:endParaRPr lang="es-ES_tradnl" sz="2000" b="1">
              <a:solidFill>
                <a:srgbClr val="0D0D0D"/>
              </a:solidFill>
            </a:endParaRPr>
          </a:p>
        </p:txBody>
      </p:sp>
      <p:sp>
        <p:nvSpPr>
          <p:cNvPr id="71688" name="Rectángulo 9"/>
          <p:cNvSpPr>
            <a:spLocks noChangeArrowheads="1"/>
          </p:cNvSpPr>
          <p:nvPr/>
        </p:nvSpPr>
        <p:spPr bwMode="auto">
          <a:xfrm>
            <a:off x="6383338" y="1803400"/>
            <a:ext cx="635000" cy="3106738"/>
          </a:xfrm>
          <a:prstGeom prst="rect">
            <a:avLst/>
          </a:prstGeom>
          <a:solidFill>
            <a:srgbClr val="800000"/>
          </a:solidFill>
          <a:ln w="9525">
            <a:noFill/>
            <a:round/>
            <a:headEnd/>
            <a:tailEnd/>
          </a:ln>
        </p:spPr>
        <p:txBody>
          <a:bodyPr anchor="ctr">
            <a:prstTxWarp prst="textNoShape">
              <a:avLst/>
            </a:prstTxWarp>
          </a:bodyPr>
          <a:lstStyle/>
          <a:p>
            <a:endParaRPr lang="es-ES_tradnl" sz="2000" b="1">
              <a:solidFill>
                <a:srgbClr val="0D0D0D"/>
              </a:solidFill>
            </a:endParaRPr>
          </a:p>
        </p:txBody>
      </p:sp>
      <p:cxnSp>
        <p:nvCxnSpPr>
          <p:cNvPr id="12" name="Conector recto 11"/>
          <p:cNvCxnSpPr/>
          <p:nvPr/>
        </p:nvCxnSpPr>
        <p:spPr bwMode="auto">
          <a:xfrm>
            <a:off x="1541463" y="4935538"/>
            <a:ext cx="6238875" cy="1587"/>
          </a:xfrm>
          <a:prstGeom prst="line">
            <a:avLst/>
          </a:prstGeom>
          <a:solidFill>
            <a:schemeClr val="accent1"/>
          </a:solidFill>
          <a:ln w="38100" cap="flat" cmpd="sng" algn="ctr">
            <a:solidFill>
              <a:schemeClr val="accent4"/>
            </a:solidFill>
            <a:prstDash val="solid"/>
            <a:round/>
            <a:headEnd type="none" w="med" len="med"/>
            <a:tailEnd type="none" w="med" len="med"/>
          </a:ln>
          <a:effectLst/>
        </p:spPr>
      </p:cxnSp>
      <p:cxnSp>
        <p:nvCxnSpPr>
          <p:cNvPr id="17" name="Conector recto 16"/>
          <p:cNvCxnSpPr/>
          <p:nvPr/>
        </p:nvCxnSpPr>
        <p:spPr bwMode="auto">
          <a:xfrm rot="16200000" flipV="1">
            <a:off x="67470" y="3453606"/>
            <a:ext cx="2938462" cy="9525"/>
          </a:xfrm>
          <a:prstGeom prst="line">
            <a:avLst/>
          </a:prstGeom>
          <a:solidFill>
            <a:schemeClr val="accent1"/>
          </a:solidFill>
          <a:ln w="38100" cap="flat" cmpd="sng" algn="ctr">
            <a:solidFill>
              <a:schemeClr val="accent4"/>
            </a:solidFill>
            <a:prstDash val="solid"/>
            <a:round/>
            <a:headEnd type="none" w="med" len="med"/>
            <a:tailEnd type="none" w="med" len="med"/>
          </a:ln>
          <a:effectLst/>
        </p:spPr>
      </p:cxnSp>
      <p:cxnSp>
        <p:nvCxnSpPr>
          <p:cNvPr id="18" name="Conector recto 17"/>
          <p:cNvCxnSpPr/>
          <p:nvPr/>
        </p:nvCxnSpPr>
        <p:spPr bwMode="auto">
          <a:xfrm>
            <a:off x="1531938" y="4735513"/>
            <a:ext cx="5651500" cy="1587"/>
          </a:xfrm>
          <a:prstGeom prst="line">
            <a:avLst/>
          </a:prstGeom>
          <a:solidFill>
            <a:schemeClr val="accent1"/>
          </a:solidFill>
          <a:ln w="38100" cap="flat" cmpd="sng" algn="ctr">
            <a:solidFill>
              <a:schemeClr val="accent5">
                <a:lumMod val="50000"/>
              </a:schemeClr>
            </a:solidFill>
            <a:prstDash val="dash"/>
            <a:round/>
            <a:headEnd type="none" w="med" len="med"/>
            <a:tailEnd type="none" w="med" len="med"/>
          </a:ln>
          <a:effectLst/>
        </p:spPr>
      </p:cxnSp>
      <p:sp>
        <p:nvSpPr>
          <p:cNvPr id="22" name="CuadroTexto 21"/>
          <p:cNvSpPr txBox="1"/>
          <p:nvPr/>
        </p:nvSpPr>
        <p:spPr>
          <a:xfrm>
            <a:off x="1785938" y="4233863"/>
            <a:ext cx="595035" cy="338554"/>
          </a:xfrm>
          <a:prstGeom prst="rect">
            <a:avLst/>
          </a:prstGeom>
          <a:noFill/>
        </p:spPr>
        <p:txBody>
          <a:bodyPr wrap="none">
            <a:spAutoFit/>
          </a:bodyPr>
          <a:lstStyle/>
          <a:p>
            <a:pPr>
              <a:defRPr/>
            </a:pPr>
            <a:r>
              <a:rPr lang="es-ES_tradnl" sz="1600" b="1" dirty="0">
                <a:solidFill>
                  <a:srgbClr val="0D0D0D"/>
                </a:solidFill>
                <a:latin typeface="+mj-lt"/>
                <a:ea typeface="+mn-ea"/>
                <a:cs typeface="+mn-cs"/>
              </a:rPr>
              <a:t>20%</a:t>
            </a:r>
          </a:p>
        </p:txBody>
      </p:sp>
      <p:sp>
        <p:nvSpPr>
          <p:cNvPr id="23" name="CuadroTexto 22"/>
          <p:cNvSpPr txBox="1"/>
          <p:nvPr/>
        </p:nvSpPr>
        <p:spPr>
          <a:xfrm>
            <a:off x="7353300" y="4408488"/>
            <a:ext cx="992188" cy="523875"/>
          </a:xfrm>
          <a:prstGeom prst="rect">
            <a:avLst/>
          </a:prstGeom>
          <a:noFill/>
        </p:spPr>
        <p:txBody>
          <a:bodyPr wrap="none">
            <a:prstTxWarp prst="textNoShape">
              <a:avLst/>
            </a:prstTxWarp>
            <a:spAutoFit/>
          </a:bodyPr>
          <a:lstStyle/>
          <a:p>
            <a:pPr algn="ctr"/>
            <a:r>
              <a:rPr lang="es-ES_tradnl" sz="1400" b="1">
                <a:solidFill>
                  <a:srgbClr val="0D0D0D"/>
                </a:solidFill>
                <a:latin typeface="Calibri" pitchFamily="1" charset="0"/>
              </a:rPr>
              <a:t>Uso medio </a:t>
            </a:r>
            <a:br>
              <a:rPr lang="es-ES_tradnl" sz="1400" b="1">
                <a:solidFill>
                  <a:srgbClr val="0D0D0D"/>
                </a:solidFill>
                <a:latin typeface="Calibri" pitchFamily="1" charset="0"/>
              </a:rPr>
            </a:br>
            <a:r>
              <a:rPr lang="es-ES_tradnl" sz="1400" b="1">
                <a:solidFill>
                  <a:srgbClr val="0D0D0D"/>
                </a:solidFill>
                <a:latin typeface="Calibri" pitchFamily="1" charset="0"/>
              </a:rPr>
              <a:t>móvil 2G</a:t>
            </a:r>
          </a:p>
        </p:txBody>
      </p:sp>
      <p:sp>
        <p:nvSpPr>
          <p:cNvPr id="24" name="CuadroTexto 23"/>
          <p:cNvSpPr txBox="1"/>
          <p:nvPr/>
        </p:nvSpPr>
        <p:spPr>
          <a:xfrm>
            <a:off x="6575425" y="1466850"/>
            <a:ext cx="274434" cy="307777"/>
          </a:xfrm>
          <a:prstGeom prst="rect">
            <a:avLst/>
          </a:prstGeom>
          <a:noFill/>
        </p:spPr>
        <p:txBody>
          <a:bodyPr wrap="none">
            <a:spAutoFit/>
          </a:bodyPr>
          <a:lstStyle/>
          <a:p>
            <a:pPr>
              <a:defRPr/>
            </a:pPr>
            <a:r>
              <a:rPr lang="es-ES_tradnl" sz="1400" b="1" dirty="0">
                <a:solidFill>
                  <a:srgbClr val="0D0D0D"/>
                </a:solidFill>
                <a:latin typeface="+mj-lt"/>
                <a:ea typeface="+mn-ea"/>
                <a:cs typeface="+mn-cs"/>
              </a:rPr>
              <a:t>?</a:t>
            </a:r>
          </a:p>
        </p:txBody>
      </p:sp>
      <p:sp>
        <p:nvSpPr>
          <p:cNvPr id="25" name="CuadroTexto 24"/>
          <p:cNvSpPr txBox="1"/>
          <p:nvPr/>
        </p:nvSpPr>
        <p:spPr>
          <a:xfrm>
            <a:off x="5503863" y="2000250"/>
            <a:ext cx="697627" cy="338554"/>
          </a:xfrm>
          <a:prstGeom prst="rect">
            <a:avLst/>
          </a:prstGeom>
          <a:noFill/>
        </p:spPr>
        <p:txBody>
          <a:bodyPr wrap="none">
            <a:spAutoFit/>
          </a:bodyPr>
          <a:lstStyle/>
          <a:p>
            <a:pPr>
              <a:defRPr/>
            </a:pPr>
            <a:r>
              <a:rPr lang="es-ES_tradnl" sz="1600" b="1" dirty="0">
                <a:solidFill>
                  <a:srgbClr val="0D0D0D"/>
                </a:solidFill>
                <a:latin typeface="+mj-lt"/>
                <a:ea typeface="+mn-ea"/>
                <a:cs typeface="+mn-cs"/>
              </a:rPr>
              <a:t>400%</a:t>
            </a:r>
          </a:p>
        </p:txBody>
      </p:sp>
      <p:sp>
        <p:nvSpPr>
          <p:cNvPr id="26" name="CuadroTexto 25"/>
          <p:cNvSpPr txBox="1"/>
          <p:nvPr/>
        </p:nvSpPr>
        <p:spPr>
          <a:xfrm>
            <a:off x="4572000" y="2336800"/>
            <a:ext cx="697627" cy="338554"/>
          </a:xfrm>
          <a:prstGeom prst="rect">
            <a:avLst/>
          </a:prstGeom>
          <a:noFill/>
        </p:spPr>
        <p:txBody>
          <a:bodyPr wrap="none">
            <a:spAutoFit/>
          </a:bodyPr>
          <a:lstStyle/>
          <a:p>
            <a:pPr>
              <a:defRPr/>
            </a:pPr>
            <a:r>
              <a:rPr lang="es-ES_tradnl" sz="1600" b="1" dirty="0">
                <a:solidFill>
                  <a:srgbClr val="0D0D0D"/>
                </a:solidFill>
                <a:latin typeface="+mj-lt"/>
                <a:ea typeface="+mn-ea"/>
                <a:cs typeface="+mn-cs"/>
              </a:rPr>
              <a:t>350%</a:t>
            </a:r>
          </a:p>
        </p:txBody>
      </p:sp>
      <p:sp>
        <p:nvSpPr>
          <p:cNvPr id="27" name="CuadroTexto 26"/>
          <p:cNvSpPr txBox="1"/>
          <p:nvPr/>
        </p:nvSpPr>
        <p:spPr>
          <a:xfrm>
            <a:off x="3614738" y="2697163"/>
            <a:ext cx="697627" cy="338554"/>
          </a:xfrm>
          <a:prstGeom prst="rect">
            <a:avLst/>
          </a:prstGeom>
          <a:noFill/>
        </p:spPr>
        <p:txBody>
          <a:bodyPr wrap="none">
            <a:spAutoFit/>
          </a:bodyPr>
          <a:lstStyle/>
          <a:p>
            <a:pPr>
              <a:defRPr/>
            </a:pPr>
            <a:r>
              <a:rPr lang="es-ES_tradnl" sz="1600" b="1" dirty="0">
                <a:solidFill>
                  <a:srgbClr val="0D0D0D"/>
                </a:solidFill>
                <a:latin typeface="+mj-lt"/>
                <a:ea typeface="+mn-ea"/>
                <a:cs typeface="+mn-cs"/>
              </a:rPr>
              <a:t>300%</a:t>
            </a:r>
          </a:p>
        </p:txBody>
      </p:sp>
      <p:sp>
        <p:nvSpPr>
          <p:cNvPr id="28" name="CuadroTexto 27"/>
          <p:cNvSpPr txBox="1"/>
          <p:nvPr/>
        </p:nvSpPr>
        <p:spPr>
          <a:xfrm>
            <a:off x="2698750" y="3286125"/>
            <a:ext cx="697627" cy="338554"/>
          </a:xfrm>
          <a:prstGeom prst="rect">
            <a:avLst/>
          </a:prstGeom>
          <a:noFill/>
        </p:spPr>
        <p:txBody>
          <a:bodyPr wrap="none">
            <a:spAutoFit/>
          </a:bodyPr>
          <a:lstStyle/>
          <a:p>
            <a:pPr>
              <a:defRPr/>
            </a:pPr>
            <a:r>
              <a:rPr lang="es-ES_tradnl" sz="1600" b="1" dirty="0">
                <a:solidFill>
                  <a:srgbClr val="0D0D0D"/>
                </a:solidFill>
                <a:latin typeface="+mj-lt"/>
                <a:ea typeface="+mn-ea"/>
                <a:cs typeface="+mn-cs"/>
              </a:rPr>
              <a:t>100%</a:t>
            </a:r>
          </a:p>
        </p:txBody>
      </p:sp>
      <p:sp>
        <p:nvSpPr>
          <p:cNvPr id="71699" name="Combinar 30"/>
          <p:cNvSpPr>
            <a:spLocks noChangeArrowheads="1"/>
          </p:cNvSpPr>
          <p:nvPr/>
        </p:nvSpPr>
        <p:spPr bwMode="auto">
          <a:xfrm rot="5400000" flipH="1">
            <a:off x="7205663" y="4640263"/>
            <a:ext cx="211137" cy="185737"/>
          </a:xfrm>
          <a:prstGeom prst="flowChartMerge">
            <a:avLst/>
          </a:prstGeom>
          <a:solidFill>
            <a:srgbClr val="800000"/>
          </a:solidFill>
          <a:ln w="9525">
            <a:noFill/>
            <a:round/>
            <a:headEnd/>
            <a:tailEnd/>
          </a:ln>
        </p:spPr>
        <p:txBody>
          <a:bodyPr anchor="ctr">
            <a:prstTxWarp prst="textNoShape">
              <a:avLst/>
            </a:prstTxWarp>
          </a:bodyPr>
          <a:lstStyle/>
          <a:p>
            <a:endParaRPr lang="es-ES_tradnl" sz="2000" b="1">
              <a:solidFill>
                <a:srgbClr val="0D0D0D"/>
              </a:solidFill>
            </a:endParaRPr>
          </a:p>
        </p:txBody>
      </p:sp>
      <p:sp>
        <p:nvSpPr>
          <p:cNvPr id="38" name="CuadroTexto 37"/>
          <p:cNvSpPr txBox="1"/>
          <p:nvPr/>
        </p:nvSpPr>
        <p:spPr>
          <a:xfrm>
            <a:off x="1479106" y="4962525"/>
            <a:ext cx="1043876" cy="461665"/>
          </a:xfrm>
          <a:prstGeom prst="rect">
            <a:avLst/>
          </a:prstGeom>
          <a:noFill/>
        </p:spPr>
        <p:txBody>
          <a:bodyPr wrap="none">
            <a:spAutoFit/>
          </a:bodyPr>
          <a:lstStyle/>
          <a:p>
            <a:pPr algn="ctr">
              <a:defRPr/>
            </a:pPr>
            <a:r>
              <a:rPr lang="es-ES_tradnl" sz="1200" b="1" dirty="0" err="1">
                <a:solidFill>
                  <a:srgbClr val="0D0D0D"/>
                </a:solidFill>
                <a:latin typeface="+mj-lt"/>
                <a:ea typeface="+mn-ea"/>
                <a:cs typeface="+mn-cs"/>
              </a:rPr>
              <a:t>Smartphone</a:t>
            </a:r>
            <a:br>
              <a:rPr lang="es-ES_tradnl" sz="1200" b="1" dirty="0">
                <a:solidFill>
                  <a:srgbClr val="0D0D0D"/>
                </a:solidFill>
                <a:latin typeface="+mj-lt"/>
                <a:ea typeface="+mn-ea"/>
                <a:cs typeface="+mn-cs"/>
              </a:rPr>
            </a:br>
            <a:r>
              <a:rPr lang="es-ES_tradnl" sz="1200" b="1" dirty="0">
                <a:solidFill>
                  <a:srgbClr val="0D0D0D"/>
                </a:solidFill>
                <a:latin typeface="+mj-lt"/>
                <a:ea typeface="+mn-ea"/>
                <a:cs typeface="+mn-cs"/>
              </a:rPr>
              <a:t>de referencia</a:t>
            </a:r>
          </a:p>
        </p:txBody>
      </p:sp>
      <p:sp>
        <p:nvSpPr>
          <p:cNvPr id="39" name="CuadroTexto 38"/>
          <p:cNvSpPr txBox="1"/>
          <p:nvPr/>
        </p:nvSpPr>
        <p:spPr>
          <a:xfrm>
            <a:off x="2618749" y="4962525"/>
            <a:ext cx="637840" cy="276999"/>
          </a:xfrm>
          <a:prstGeom prst="rect">
            <a:avLst/>
          </a:prstGeom>
          <a:noFill/>
        </p:spPr>
        <p:txBody>
          <a:bodyPr wrap="none">
            <a:spAutoFit/>
          </a:bodyPr>
          <a:lstStyle/>
          <a:p>
            <a:pPr algn="ctr">
              <a:defRPr/>
            </a:pPr>
            <a:r>
              <a:rPr lang="es-ES_tradnl" sz="1200" b="1" dirty="0" err="1">
                <a:solidFill>
                  <a:srgbClr val="0D0D0D"/>
                </a:solidFill>
                <a:latin typeface="+mj-lt"/>
                <a:ea typeface="+mn-ea"/>
                <a:cs typeface="+mn-cs"/>
              </a:rPr>
              <a:t>iPhone</a:t>
            </a:r>
            <a:endParaRPr lang="es-ES_tradnl" sz="1200" b="1" dirty="0">
              <a:solidFill>
                <a:srgbClr val="0D0D0D"/>
              </a:solidFill>
              <a:latin typeface="+mj-lt"/>
              <a:ea typeface="+mn-ea"/>
              <a:cs typeface="+mn-cs"/>
            </a:endParaRPr>
          </a:p>
        </p:txBody>
      </p:sp>
      <p:sp>
        <p:nvSpPr>
          <p:cNvPr id="40" name="CuadroTexto 39"/>
          <p:cNvSpPr txBox="1"/>
          <p:nvPr/>
        </p:nvSpPr>
        <p:spPr>
          <a:xfrm>
            <a:off x="3449723" y="4962525"/>
            <a:ext cx="872955" cy="276999"/>
          </a:xfrm>
          <a:prstGeom prst="rect">
            <a:avLst/>
          </a:prstGeom>
          <a:noFill/>
        </p:spPr>
        <p:txBody>
          <a:bodyPr wrap="none">
            <a:spAutoFit/>
          </a:bodyPr>
          <a:lstStyle/>
          <a:p>
            <a:pPr algn="ctr">
              <a:defRPr/>
            </a:pPr>
            <a:r>
              <a:rPr lang="es-ES_tradnl" sz="1200" b="1" dirty="0" err="1">
                <a:solidFill>
                  <a:srgbClr val="0D0D0D"/>
                </a:solidFill>
                <a:latin typeface="+mj-lt"/>
                <a:ea typeface="+mn-ea"/>
                <a:cs typeface="+mn-cs"/>
              </a:rPr>
              <a:t>iPhone</a:t>
            </a:r>
            <a:r>
              <a:rPr lang="es-ES_tradnl" sz="1200" b="1" dirty="0">
                <a:solidFill>
                  <a:srgbClr val="0D0D0D"/>
                </a:solidFill>
                <a:latin typeface="+mj-lt"/>
                <a:ea typeface="+mn-ea"/>
                <a:cs typeface="+mn-cs"/>
              </a:rPr>
              <a:t> 3G</a:t>
            </a:r>
          </a:p>
        </p:txBody>
      </p:sp>
      <p:sp>
        <p:nvSpPr>
          <p:cNvPr id="41" name="CuadroTexto 40"/>
          <p:cNvSpPr txBox="1"/>
          <p:nvPr/>
        </p:nvSpPr>
        <p:spPr>
          <a:xfrm>
            <a:off x="4467335" y="4962525"/>
            <a:ext cx="706218" cy="461665"/>
          </a:xfrm>
          <a:prstGeom prst="rect">
            <a:avLst/>
          </a:prstGeom>
          <a:noFill/>
        </p:spPr>
        <p:txBody>
          <a:bodyPr wrap="none">
            <a:spAutoFit/>
          </a:bodyPr>
          <a:lstStyle/>
          <a:p>
            <a:pPr algn="ctr">
              <a:defRPr/>
            </a:pPr>
            <a:r>
              <a:rPr lang="es-ES_tradnl" sz="1200" b="1" dirty="0" err="1">
                <a:solidFill>
                  <a:srgbClr val="0D0D0D"/>
                </a:solidFill>
                <a:latin typeface="+mj-lt"/>
                <a:ea typeface="+mn-ea"/>
                <a:cs typeface="+mn-cs"/>
              </a:rPr>
              <a:t>Dongles</a:t>
            </a:r>
            <a:br>
              <a:rPr lang="es-ES_tradnl" sz="1200" b="1" dirty="0">
                <a:solidFill>
                  <a:srgbClr val="0D0D0D"/>
                </a:solidFill>
                <a:latin typeface="+mj-lt"/>
                <a:ea typeface="+mn-ea"/>
                <a:cs typeface="+mn-cs"/>
              </a:rPr>
            </a:br>
            <a:r>
              <a:rPr lang="es-ES_tradnl" sz="1200" b="1" dirty="0">
                <a:solidFill>
                  <a:srgbClr val="0D0D0D"/>
                </a:solidFill>
                <a:latin typeface="+mj-lt"/>
                <a:ea typeface="+mn-ea"/>
                <a:cs typeface="+mn-cs"/>
              </a:rPr>
              <a:t>PC 3G</a:t>
            </a:r>
          </a:p>
        </p:txBody>
      </p:sp>
      <p:sp>
        <p:nvSpPr>
          <p:cNvPr id="42" name="CuadroTexto 41"/>
          <p:cNvSpPr txBox="1"/>
          <p:nvPr/>
        </p:nvSpPr>
        <p:spPr>
          <a:xfrm>
            <a:off x="5291066" y="4962525"/>
            <a:ext cx="966931" cy="276999"/>
          </a:xfrm>
          <a:prstGeom prst="rect">
            <a:avLst/>
          </a:prstGeom>
          <a:noFill/>
        </p:spPr>
        <p:txBody>
          <a:bodyPr wrap="none">
            <a:spAutoFit/>
          </a:bodyPr>
          <a:lstStyle/>
          <a:p>
            <a:pPr algn="ctr">
              <a:defRPr/>
            </a:pPr>
            <a:r>
              <a:rPr lang="es-ES_tradnl" sz="1200" b="1" dirty="0" err="1">
                <a:solidFill>
                  <a:srgbClr val="0D0D0D"/>
                </a:solidFill>
                <a:latin typeface="+mj-lt"/>
                <a:ea typeface="+mn-ea"/>
                <a:cs typeface="+mn-cs"/>
              </a:rPr>
              <a:t>iPhone</a:t>
            </a:r>
            <a:r>
              <a:rPr lang="es-ES_tradnl" sz="1200" b="1" dirty="0">
                <a:solidFill>
                  <a:srgbClr val="0D0D0D"/>
                </a:solidFill>
                <a:latin typeface="+mj-lt"/>
                <a:ea typeface="+mn-ea"/>
                <a:cs typeface="+mn-cs"/>
              </a:rPr>
              <a:t> 3GS</a:t>
            </a:r>
          </a:p>
        </p:txBody>
      </p:sp>
      <p:sp>
        <p:nvSpPr>
          <p:cNvPr id="43" name="CuadroTexto 42"/>
          <p:cNvSpPr txBox="1"/>
          <p:nvPr/>
        </p:nvSpPr>
        <p:spPr>
          <a:xfrm>
            <a:off x="6485056" y="4962525"/>
            <a:ext cx="483952" cy="276999"/>
          </a:xfrm>
          <a:prstGeom prst="rect">
            <a:avLst/>
          </a:prstGeom>
          <a:noFill/>
        </p:spPr>
        <p:txBody>
          <a:bodyPr wrap="none">
            <a:spAutoFit/>
          </a:bodyPr>
          <a:lstStyle/>
          <a:p>
            <a:pPr algn="ctr">
              <a:defRPr/>
            </a:pPr>
            <a:r>
              <a:rPr lang="es-ES_tradnl" sz="1200" b="1" dirty="0" err="1">
                <a:solidFill>
                  <a:srgbClr val="0D0D0D"/>
                </a:solidFill>
                <a:latin typeface="+mj-lt"/>
                <a:ea typeface="+mn-ea"/>
                <a:cs typeface="+mn-cs"/>
              </a:rPr>
              <a:t>iPad</a:t>
            </a:r>
            <a:endParaRPr lang="es-ES_tradnl" sz="1200" b="1" dirty="0">
              <a:solidFill>
                <a:srgbClr val="0D0D0D"/>
              </a:solidFill>
              <a:latin typeface="+mj-lt"/>
              <a:ea typeface="+mn-ea"/>
              <a:cs typeface="+mn-cs"/>
            </a:endParaRPr>
          </a:p>
        </p:txBody>
      </p:sp>
      <p:sp>
        <p:nvSpPr>
          <p:cNvPr id="71706" name="CuadroTexto 43"/>
          <p:cNvSpPr txBox="1">
            <a:spLocks noChangeArrowheads="1"/>
          </p:cNvSpPr>
          <p:nvPr/>
        </p:nvSpPr>
        <p:spPr bwMode="auto">
          <a:xfrm>
            <a:off x="7115175" y="6119813"/>
            <a:ext cx="1941513" cy="276225"/>
          </a:xfrm>
          <a:prstGeom prst="rect">
            <a:avLst/>
          </a:prstGeom>
          <a:noFill/>
          <a:ln w="9525">
            <a:noFill/>
            <a:miter lim="800000"/>
            <a:headEnd/>
            <a:tailEnd/>
          </a:ln>
        </p:spPr>
        <p:txBody>
          <a:bodyPr wrap="none">
            <a:prstTxWarp prst="textNoShape">
              <a:avLst/>
            </a:prstTxWarp>
            <a:spAutoFit/>
          </a:bodyPr>
          <a:lstStyle/>
          <a:p>
            <a:r>
              <a:rPr lang="es-ES_tradnl" sz="1200">
                <a:solidFill>
                  <a:srgbClr val="1F497D"/>
                </a:solidFill>
              </a:rPr>
              <a:t>Fuente: Deutche Telecom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Agrupar 147"/>
          <p:cNvGrpSpPr/>
          <p:nvPr/>
        </p:nvGrpSpPr>
        <p:grpSpPr>
          <a:xfrm>
            <a:off x="149626" y="137847"/>
            <a:ext cx="5553686" cy="1562373"/>
            <a:chOff x="714567" y="2062956"/>
            <a:chExt cx="5553686" cy="1562373"/>
          </a:xfrm>
        </p:grpSpPr>
        <p:sp>
          <p:nvSpPr>
            <p:cNvPr id="107" name="Line 46"/>
            <p:cNvSpPr>
              <a:spLocks noChangeShapeType="1"/>
            </p:cNvSpPr>
            <p:nvPr/>
          </p:nvSpPr>
          <p:spPr bwMode="auto">
            <a:xfrm rot="5400000" flipH="1">
              <a:off x="3940977" y="-68266"/>
              <a:ext cx="0" cy="4654551"/>
            </a:xfrm>
            <a:prstGeom prst="line">
              <a:avLst/>
            </a:prstGeom>
            <a:noFill/>
            <a:ln w="12700">
              <a:solidFill>
                <a:schemeClr val="tx1"/>
              </a:solidFill>
              <a:round/>
              <a:headEnd type="none" w="sm" len="sm"/>
              <a:tailEnd type="none" w="sm" len="sm"/>
            </a:ln>
          </p:spPr>
          <p:txBody>
            <a:bodyPr/>
            <a:lstStyle/>
            <a:p>
              <a:endParaRPr lang="en-US"/>
            </a:p>
          </p:txBody>
        </p:sp>
        <p:sp>
          <p:nvSpPr>
            <p:cNvPr id="108" name="Line 47"/>
            <p:cNvSpPr>
              <a:spLocks noChangeShapeType="1"/>
            </p:cNvSpPr>
            <p:nvPr/>
          </p:nvSpPr>
          <p:spPr bwMode="auto">
            <a:xfrm rot="5400000">
              <a:off x="3940978" y="236537"/>
              <a:ext cx="0" cy="4654550"/>
            </a:xfrm>
            <a:prstGeom prst="line">
              <a:avLst/>
            </a:prstGeom>
            <a:noFill/>
            <a:ln w="12700">
              <a:solidFill>
                <a:schemeClr val="tx1"/>
              </a:solidFill>
              <a:round/>
              <a:headEnd type="none" w="sm" len="sm"/>
              <a:tailEnd type="none" w="sm" len="sm"/>
            </a:ln>
          </p:spPr>
          <p:txBody>
            <a:bodyPr/>
            <a:lstStyle/>
            <a:p>
              <a:endParaRPr lang="en-US"/>
            </a:p>
          </p:txBody>
        </p:sp>
        <p:sp>
          <p:nvSpPr>
            <p:cNvPr id="109" name="Line 48"/>
            <p:cNvSpPr>
              <a:spLocks noChangeShapeType="1"/>
            </p:cNvSpPr>
            <p:nvPr/>
          </p:nvSpPr>
          <p:spPr bwMode="auto">
            <a:xfrm rot="5400000" flipH="1">
              <a:off x="3939975" y="542340"/>
              <a:ext cx="2006" cy="4654550"/>
            </a:xfrm>
            <a:prstGeom prst="line">
              <a:avLst/>
            </a:prstGeom>
            <a:noFill/>
            <a:ln w="12700">
              <a:solidFill>
                <a:schemeClr val="tx1"/>
              </a:solidFill>
              <a:round/>
              <a:headEnd type="none" w="sm" len="sm"/>
              <a:tailEnd type="none" w="sm" len="sm"/>
            </a:ln>
          </p:spPr>
          <p:txBody>
            <a:bodyPr/>
            <a:lstStyle/>
            <a:p>
              <a:endParaRPr lang="en-US"/>
            </a:p>
          </p:txBody>
        </p:sp>
        <p:sp>
          <p:nvSpPr>
            <p:cNvPr id="110" name="Line 49"/>
            <p:cNvSpPr>
              <a:spLocks noChangeShapeType="1"/>
            </p:cNvSpPr>
            <p:nvPr/>
          </p:nvSpPr>
          <p:spPr bwMode="auto">
            <a:xfrm rot="5400000" flipH="1">
              <a:off x="3939974" y="847140"/>
              <a:ext cx="2007" cy="4654550"/>
            </a:xfrm>
            <a:prstGeom prst="line">
              <a:avLst/>
            </a:prstGeom>
            <a:noFill/>
            <a:ln w="12700">
              <a:solidFill>
                <a:schemeClr val="tx1"/>
              </a:solidFill>
              <a:round/>
              <a:headEnd type="none" w="sm" len="sm"/>
              <a:tailEnd type="none" w="sm" len="sm"/>
            </a:ln>
          </p:spPr>
          <p:txBody>
            <a:bodyPr/>
            <a:lstStyle/>
            <a:p>
              <a:endParaRPr lang="en-US"/>
            </a:p>
          </p:txBody>
        </p:sp>
        <p:grpSp>
          <p:nvGrpSpPr>
            <p:cNvPr id="127" name="Agrupar 126"/>
            <p:cNvGrpSpPr/>
            <p:nvPr/>
          </p:nvGrpSpPr>
          <p:grpSpPr>
            <a:xfrm>
              <a:off x="1657358" y="2259012"/>
              <a:ext cx="1492584" cy="304800"/>
              <a:chOff x="2020095" y="2868612"/>
              <a:chExt cx="1600200" cy="304800"/>
            </a:xfrm>
          </p:grpSpPr>
          <p:sp>
            <p:nvSpPr>
              <p:cNvPr id="114"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116" name="Rectangle 156"/>
              <p:cNvSpPr>
                <a:spLocks noChangeArrowheads="1"/>
              </p:cNvSpPr>
              <p:nvPr/>
            </p:nvSpPr>
            <p:spPr bwMode="auto">
              <a:xfrm rot="5400000">
                <a:off x="2629695" y="2259012"/>
                <a:ext cx="304800" cy="1524000"/>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sp>
          <p:nvSpPr>
            <p:cNvPr id="117" name="Text Box 184"/>
            <p:cNvSpPr txBox="1">
              <a:spLocks noChangeArrowheads="1"/>
            </p:cNvSpPr>
            <p:nvPr/>
          </p:nvSpPr>
          <p:spPr bwMode="auto">
            <a:xfrm>
              <a:off x="895506" y="2062956"/>
              <a:ext cx="755836"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Emisor</a:t>
              </a:r>
            </a:p>
          </p:txBody>
        </p:sp>
        <p:sp>
          <p:nvSpPr>
            <p:cNvPr id="123" name="Text Box 184"/>
            <p:cNvSpPr txBox="1">
              <a:spLocks noChangeArrowheads="1"/>
            </p:cNvSpPr>
            <p:nvPr/>
          </p:nvSpPr>
          <p:spPr bwMode="auto">
            <a:xfrm>
              <a:off x="714567" y="2959106"/>
              <a:ext cx="936775"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Receptor</a:t>
              </a:r>
            </a:p>
          </p:txBody>
        </p:sp>
        <p:sp>
          <p:nvSpPr>
            <p:cNvPr id="124" name="Text Box 184"/>
            <p:cNvSpPr txBox="1">
              <a:spLocks noChangeArrowheads="1"/>
            </p:cNvSpPr>
            <p:nvPr/>
          </p:nvSpPr>
          <p:spPr bwMode="auto">
            <a:xfrm>
              <a:off x="852025" y="2690812"/>
              <a:ext cx="799317"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Nodo B</a:t>
              </a:r>
            </a:p>
          </p:txBody>
        </p:sp>
        <p:sp>
          <p:nvSpPr>
            <p:cNvPr id="125" name="Text Box 184"/>
            <p:cNvSpPr txBox="1">
              <a:spLocks noChangeArrowheads="1"/>
            </p:cNvSpPr>
            <p:nvPr/>
          </p:nvSpPr>
          <p:spPr bwMode="auto">
            <a:xfrm>
              <a:off x="844911" y="2375138"/>
              <a:ext cx="806431"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Nodo A</a:t>
              </a:r>
            </a:p>
          </p:txBody>
        </p:sp>
        <p:grpSp>
          <p:nvGrpSpPr>
            <p:cNvPr id="131" name="Agrupar 130"/>
            <p:cNvGrpSpPr/>
            <p:nvPr/>
          </p:nvGrpSpPr>
          <p:grpSpPr>
            <a:xfrm>
              <a:off x="3232158" y="2563813"/>
              <a:ext cx="1492584" cy="304800"/>
              <a:chOff x="2020095" y="2868612"/>
              <a:chExt cx="1600200" cy="304800"/>
            </a:xfrm>
          </p:grpSpPr>
          <p:sp>
            <p:nvSpPr>
              <p:cNvPr id="132"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133" name="Rectangle 156"/>
              <p:cNvSpPr>
                <a:spLocks noChangeArrowheads="1"/>
              </p:cNvSpPr>
              <p:nvPr/>
            </p:nvSpPr>
            <p:spPr bwMode="auto">
              <a:xfrm rot="5400000">
                <a:off x="2629695" y="2259012"/>
                <a:ext cx="304800" cy="1524000"/>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134" name="Agrupar 133"/>
            <p:cNvGrpSpPr/>
            <p:nvPr/>
          </p:nvGrpSpPr>
          <p:grpSpPr>
            <a:xfrm>
              <a:off x="4775669" y="2870616"/>
              <a:ext cx="1492584" cy="304800"/>
              <a:chOff x="2020095" y="2868612"/>
              <a:chExt cx="1600200" cy="304800"/>
            </a:xfrm>
          </p:grpSpPr>
          <p:sp>
            <p:nvSpPr>
              <p:cNvPr id="135"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136" name="Rectangle 156"/>
              <p:cNvSpPr>
                <a:spLocks noChangeArrowheads="1"/>
              </p:cNvSpPr>
              <p:nvPr/>
            </p:nvSpPr>
            <p:spPr bwMode="auto">
              <a:xfrm rot="5400000">
                <a:off x="2629695" y="2259012"/>
                <a:ext cx="304800" cy="1524000"/>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cxnSp>
          <p:nvCxnSpPr>
            <p:cNvPr id="141" name="Conector recto de flecha 140"/>
            <p:cNvCxnSpPr/>
            <p:nvPr/>
          </p:nvCxnSpPr>
          <p:spPr>
            <a:xfrm>
              <a:off x="1668275" y="3623741"/>
              <a:ext cx="158081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6" name="Text Box 184"/>
            <p:cNvSpPr txBox="1">
              <a:spLocks noChangeArrowheads="1"/>
            </p:cNvSpPr>
            <p:nvPr/>
          </p:nvSpPr>
          <p:spPr bwMode="auto">
            <a:xfrm>
              <a:off x="2034990" y="3263794"/>
              <a:ext cx="780983"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tiempo</a:t>
              </a:r>
            </a:p>
          </p:txBody>
        </p:sp>
      </p:grpSp>
      <p:grpSp>
        <p:nvGrpSpPr>
          <p:cNvPr id="327" name="Agrupar 326"/>
          <p:cNvGrpSpPr/>
          <p:nvPr/>
        </p:nvGrpSpPr>
        <p:grpSpPr>
          <a:xfrm>
            <a:off x="237040" y="2237303"/>
            <a:ext cx="8808555" cy="1562373"/>
            <a:chOff x="237040" y="2237303"/>
            <a:chExt cx="8808555" cy="1562373"/>
          </a:xfrm>
        </p:grpSpPr>
        <p:grpSp>
          <p:nvGrpSpPr>
            <p:cNvPr id="263" name="Agrupar 262"/>
            <p:cNvGrpSpPr/>
            <p:nvPr/>
          </p:nvGrpSpPr>
          <p:grpSpPr>
            <a:xfrm>
              <a:off x="237040" y="2237303"/>
              <a:ext cx="4198552" cy="1562373"/>
              <a:chOff x="525720" y="2390634"/>
              <a:chExt cx="4198552" cy="1562373"/>
            </a:xfrm>
          </p:grpSpPr>
          <p:sp>
            <p:nvSpPr>
              <p:cNvPr id="209" name="Line 46"/>
              <p:cNvSpPr>
                <a:spLocks noChangeShapeType="1"/>
              </p:cNvSpPr>
              <p:nvPr/>
            </p:nvSpPr>
            <p:spPr bwMode="auto">
              <a:xfrm rot="5400000">
                <a:off x="3074562" y="936979"/>
                <a:ext cx="1" cy="3299417"/>
              </a:xfrm>
              <a:prstGeom prst="line">
                <a:avLst/>
              </a:prstGeom>
              <a:noFill/>
              <a:ln w="12700">
                <a:solidFill>
                  <a:schemeClr val="tx1"/>
                </a:solidFill>
                <a:round/>
                <a:headEnd type="none" w="sm" len="sm"/>
                <a:tailEnd type="none" w="sm" len="sm"/>
              </a:ln>
            </p:spPr>
            <p:txBody>
              <a:bodyPr/>
              <a:lstStyle/>
              <a:p>
                <a:endParaRPr lang="en-US"/>
              </a:p>
            </p:txBody>
          </p:sp>
          <p:sp>
            <p:nvSpPr>
              <p:cNvPr id="210" name="Line 47"/>
              <p:cNvSpPr>
                <a:spLocks noChangeShapeType="1"/>
              </p:cNvSpPr>
              <p:nvPr/>
            </p:nvSpPr>
            <p:spPr bwMode="auto">
              <a:xfrm rot="5400000" flipH="1">
                <a:off x="3072045" y="1244301"/>
                <a:ext cx="5038" cy="3299416"/>
              </a:xfrm>
              <a:prstGeom prst="line">
                <a:avLst/>
              </a:prstGeom>
              <a:noFill/>
              <a:ln w="12700">
                <a:solidFill>
                  <a:schemeClr val="tx1"/>
                </a:solidFill>
                <a:round/>
                <a:headEnd type="none" w="sm" len="sm"/>
                <a:tailEnd type="none" w="sm" len="sm"/>
              </a:ln>
            </p:spPr>
            <p:txBody>
              <a:bodyPr/>
              <a:lstStyle/>
              <a:p>
                <a:endParaRPr lang="en-US"/>
              </a:p>
            </p:txBody>
          </p:sp>
          <p:sp>
            <p:nvSpPr>
              <p:cNvPr id="211" name="Line 48"/>
              <p:cNvSpPr>
                <a:spLocks noChangeShapeType="1"/>
              </p:cNvSpPr>
              <p:nvPr/>
            </p:nvSpPr>
            <p:spPr bwMode="auto">
              <a:xfrm rot="5400000">
                <a:off x="3073303" y="1545322"/>
                <a:ext cx="2521" cy="3299416"/>
              </a:xfrm>
              <a:prstGeom prst="line">
                <a:avLst/>
              </a:prstGeom>
              <a:noFill/>
              <a:ln w="12700">
                <a:solidFill>
                  <a:schemeClr val="tx1"/>
                </a:solidFill>
                <a:round/>
                <a:headEnd type="none" w="sm" len="sm"/>
                <a:tailEnd type="none" w="sm" len="sm"/>
              </a:ln>
            </p:spPr>
            <p:txBody>
              <a:bodyPr/>
              <a:lstStyle/>
              <a:p>
                <a:endParaRPr lang="en-US"/>
              </a:p>
            </p:txBody>
          </p:sp>
          <p:sp>
            <p:nvSpPr>
              <p:cNvPr id="212" name="Line 49"/>
              <p:cNvSpPr>
                <a:spLocks noChangeShapeType="1"/>
              </p:cNvSpPr>
              <p:nvPr/>
            </p:nvSpPr>
            <p:spPr bwMode="auto">
              <a:xfrm rot="5400000">
                <a:off x="3073304" y="1850122"/>
                <a:ext cx="2520" cy="3299416"/>
              </a:xfrm>
              <a:prstGeom prst="line">
                <a:avLst/>
              </a:prstGeom>
              <a:noFill/>
              <a:ln w="12700">
                <a:solidFill>
                  <a:schemeClr val="tx1"/>
                </a:solidFill>
                <a:round/>
                <a:headEnd type="none" w="sm" len="sm"/>
                <a:tailEnd type="none" w="sm" len="sm"/>
              </a:ln>
            </p:spPr>
            <p:txBody>
              <a:bodyPr/>
              <a:lstStyle/>
              <a:p>
                <a:endParaRPr lang="en-US"/>
              </a:p>
            </p:txBody>
          </p:sp>
          <p:grpSp>
            <p:nvGrpSpPr>
              <p:cNvPr id="213" name="Agrupar 126"/>
              <p:cNvGrpSpPr/>
              <p:nvPr/>
            </p:nvGrpSpPr>
            <p:grpSpPr>
              <a:xfrm>
                <a:off x="2279652" y="2586690"/>
                <a:ext cx="789375" cy="304800"/>
                <a:chOff x="2774001" y="2868612"/>
                <a:chExt cx="846294" cy="304800"/>
              </a:xfrm>
            </p:grpSpPr>
            <p:sp>
              <p:nvSpPr>
                <p:cNvPr id="226"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227" name="Rectangle 156"/>
                <p:cNvSpPr>
                  <a:spLocks noChangeArrowheads="1"/>
                </p:cNvSpPr>
                <p:nvPr/>
              </p:nvSpPr>
              <p:spPr bwMode="auto">
                <a:xfrm rot="5400000">
                  <a:off x="3006648" y="2635965"/>
                  <a:ext cx="304800" cy="770094"/>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sp>
            <p:nvSpPr>
              <p:cNvPr id="214" name="Text Box 184"/>
              <p:cNvSpPr txBox="1">
                <a:spLocks noChangeArrowheads="1"/>
              </p:cNvSpPr>
              <p:nvPr/>
            </p:nvSpPr>
            <p:spPr bwMode="auto">
              <a:xfrm>
                <a:off x="706659" y="2390634"/>
                <a:ext cx="755836"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Emisor</a:t>
                </a:r>
              </a:p>
            </p:txBody>
          </p:sp>
          <p:sp>
            <p:nvSpPr>
              <p:cNvPr id="215" name="Text Box 184"/>
              <p:cNvSpPr txBox="1">
                <a:spLocks noChangeArrowheads="1"/>
              </p:cNvSpPr>
              <p:nvPr/>
            </p:nvSpPr>
            <p:spPr bwMode="auto">
              <a:xfrm>
                <a:off x="525720" y="3286784"/>
                <a:ext cx="936775"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Receptor</a:t>
                </a:r>
              </a:p>
            </p:txBody>
          </p:sp>
          <p:sp>
            <p:nvSpPr>
              <p:cNvPr id="216" name="Text Box 184"/>
              <p:cNvSpPr txBox="1">
                <a:spLocks noChangeArrowheads="1"/>
              </p:cNvSpPr>
              <p:nvPr/>
            </p:nvSpPr>
            <p:spPr bwMode="auto">
              <a:xfrm>
                <a:off x="663178" y="3018490"/>
                <a:ext cx="799317"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Nodo B</a:t>
                </a:r>
              </a:p>
            </p:txBody>
          </p:sp>
          <p:sp>
            <p:nvSpPr>
              <p:cNvPr id="217" name="Text Box 184"/>
              <p:cNvSpPr txBox="1">
                <a:spLocks noChangeArrowheads="1"/>
              </p:cNvSpPr>
              <p:nvPr/>
            </p:nvSpPr>
            <p:spPr bwMode="auto">
              <a:xfrm>
                <a:off x="656064" y="2702816"/>
                <a:ext cx="806431"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Nodo A</a:t>
                </a:r>
              </a:p>
            </p:txBody>
          </p:sp>
          <p:cxnSp>
            <p:nvCxnSpPr>
              <p:cNvPr id="220" name="Conector recto de flecha 219"/>
              <p:cNvCxnSpPr/>
              <p:nvPr/>
            </p:nvCxnSpPr>
            <p:spPr>
              <a:xfrm>
                <a:off x="1479428" y="3951419"/>
                <a:ext cx="158081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1" name="Text Box 184"/>
              <p:cNvSpPr txBox="1">
                <a:spLocks noChangeArrowheads="1"/>
              </p:cNvSpPr>
              <p:nvPr/>
            </p:nvSpPr>
            <p:spPr bwMode="auto">
              <a:xfrm>
                <a:off x="1846143" y="3591472"/>
                <a:ext cx="780983"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tiempo</a:t>
                </a:r>
              </a:p>
            </p:txBody>
          </p:sp>
          <p:grpSp>
            <p:nvGrpSpPr>
              <p:cNvPr id="250" name="Agrupar 249"/>
              <p:cNvGrpSpPr/>
              <p:nvPr/>
            </p:nvGrpSpPr>
            <p:grpSpPr>
              <a:xfrm>
                <a:off x="1455800" y="2586690"/>
                <a:ext cx="793324" cy="307319"/>
                <a:chOff x="1620900" y="2736571"/>
                <a:chExt cx="793324" cy="307319"/>
              </a:xfrm>
            </p:grpSpPr>
            <p:sp>
              <p:nvSpPr>
                <p:cNvPr id="248" name="Rectangle 156"/>
                <p:cNvSpPr>
                  <a:spLocks noChangeArrowheads="1"/>
                </p:cNvSpPr>
                <p:nvPr/>
              </p:nvSpPr>
              <p:spPr bwMode="auto">
                <a:xfrm rot="5400000">
                  <a:off x="1829625" y="2530365"/>
                  <a:ext cx="304800" cy="722250"/>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wrap="none" anchor="ctr"/>
                <a:lstStyle/>
                <a:p>
                  <a:pPr algn="ctr"/>
                  <a:endParaRPr lang="es-MX"/>
                </a:p>
              </p:txBody>
            </p:sp>
            <p:sp>
              <p:nvSpPr>
                <p:cNvPr id="249" name="Rectangle 133"/>
                <p:cNvSpPr>
                  <a:spLocks noChangeArrowheads="1"/>
                </p:cNvSpPr>
                <p:nvPr/>
              </p:nvSpPr>
              <p:spPr bwMode="auto">
                <a:xfrm rot="5400000">
                  <a:off x="2226287" y="285343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grpSp>
          <p:grpSp>
            <p:nvGrpSpPr>
              <p:cNvPr id="251" name="Agrupar 126"/>
              <p:cNvGrpSpPr/>
              <p:nvPr/>
            </p:nvGrpSpPr>
            <p:grpSpPr>
              <a:xfrm>
                <a:off x="3104695" y="2894009"/>
                <a:ext cx="789375" cy="304800"/>
                <a:chOff x="2774001" y="2868612"/>
                <a:chExt cx="846294" cy="304800"/>
              </a:xfrm>
            </p:grpSpPr>
            <p:sp>
              <p:nvSpPr>
                <p:cNvPr id="252"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253" name="Rectangle 156"/>
                <p:cNvSpPr>
                  <a:spLocks noChangeArrowheads="1"/>
                </p:cNvSpPr>
                <p:nvPr/>
              </p:nvSpPr>
              <p:spPr bwMode="auto">
                <a:xfrm rot="5400000">
                  <a:off x="3006648" y="2635965"/>
                  <a:ext cx="304800" cy="770094"/>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254" name="Agrupar 253"/>
              <p:cNvGrpSpPr/>
              <p:nvPr/>
            </p:nvGrpSpPr>
            <p:grpSpPr>
              <a:xfrm>
                <a:off x="2274493" y="2894009"/>
                <a:ext cx="793324" cy="307319"/>
                <a:chOff x="1620900" y="2736571"/>
                <a:chExt cx="793324" cy="307319"/>
              </a:xfrm>
            </p:grpSpPr>
            <p:sp>
              <p:nvSpPr>
                <p:cNvPr id="255" name="Rectangle 156"/>
                <p:cNvSpPr>
                  <a:spLocks noChangeArrowheads="1"/>
                </p:cNvSpPr>
                <p:nvPr/>
              </p:nvSpPr>
              <p:spPr bwMode="auto">
                <a:xfrm rot="5400000">
                  <a:off x="1829625" y="2530365"/>
                  <a:ext cx="304800" cy="722250"/>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wrap="none" anchor="ctr"/>
                <a:lstStyle/>
                <a:p>
                  <a:pPr algn="ctr"/>
                  <a:endParaRPr lang="es-MX"/>
                </a:p>
              </p:txBody>
            </p:sp>
            <p:sp>
              <p:nvSpPr>
                <p:cNvPr id="256" name="Rectangle 133"/>
                <p:cNvSpPr>
                  <a:spLocks noChangeArrowheads="1"/>
                </p:cNvSpPr>
                <p:nvPr/>
              </p:nvSpPr>
              <p:spPr bwMode="auto">
                <a:xfrm rot="5400000">
                  <a:off x="2226287" y="285343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grpSp>
          <p:grpSp>
            <p:nvGrpSpPr>
              <p:cNvPr id="257" name="Agrupar 126"/>
              <p:cNvGrpSpPr/>
              <p:nvPr/>
            </p:nvGrpSpPr>
            <p:grpSpPr>
              <a:xfrm>
                <a:off x="3934897" y="3193770"/>
                <a:ext cx="789375" cy="304800"/>
                <a:chOff x="2774001" y="2868612"/>
                <a:chExt cx="846294" cy="304800"/>
              </a:xfrm>
            </p:grpSpPr>
            <p:sp>
              <p:nvSpPr>
                <p:cNvPr id="258"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259" name="Rectangle 156"/>
                <p:cNvSpPr>
                  <a:spLocks noChangeArrowheads="1"/>
                </p:cNvSpPr>
                <p:nvPr/>
              </p:nvSpPr>
              <p:spPr bwMode="auto">
                <a:xfrm rot="5400000">
                  <a:off x="3006648" y="2635965"/>
                  <a:ext cx="304800" cy="770094"/>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260" name="Agrupar 259"/>
              <p:cNvGrpSpPr/>
              <p:nvPr/>
            </p:nvGrpSpPr>
            <p:grpSpPr>
              <a:xfrm>
                <a:off x="3104695" y="3193770"/>
                <a:ext cx="793324" cy="307319"/>
                <a:chOff x="1620900" y="2736571"/>
                <a:chExt cx="793324" cy="307319"/>
              </a:xfrm>
            </p:grpSpPr>
            <p:sp>
              <p:nvSpPr>
                <p:cNvPr id="261" name="Rectangle 156"/>
                <p:cNvSpPr>
                  <a:spLocks noChangeArrowheads="1"/>
                </p:cNvSpPr>
                <p:nvPr/>
              </p:nvSpPr>
              <p:spPr bwMode="auto">
                <a:xfrm rot="5400000">
                  <a:off x="1829625" y="2530365"/>
                  <a:ext cx="304800" cy="722250"/>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wrap="none" anchor="ctr"/>
                <a:lstStyle/>
                <a:p>
                  <a:pPr algn="ctr"/>
                  <a:endParaRPr lang="es-MX"/>
                </a:p>
              </p:txBody>
            </p:sp>
            <p:sp>
              <p:nvSpPr>
                <p:cNvPr id="262" name="Rectangle 133"/>
                <p:cNvSpPr>
                  <a:spLocks noChangeArrowheads="1"/>
                </p:cNvSpPr>
                <p:nvPr/>
              </p:nvSpPr>
              <p:spPr bwMode="auto">
                <a:xfrm rot="5400000">
                  <a:off x="2226287" y="285343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grpSp>
        </p:grpSp>
        <p:grpSp>
          <p:nvGrpSpPr>
            <p:cNvPr id="326" name="Agrupar 325"/>
            <p:cNvGrpSpPr/>
            <p:nvPr/>
          </p:nvGrpSpPr>
          <p:grpSpPr>
            <a:xfrm>
              <a:off x="4847043" y="2237303"/>
              <a:ext cx="4198552" cy="1562373"/>
              <a:chOff x="1536580" y="4353056"/>
              <a:chExt cx="4198552" cy="1562373"/>
            </a:xfrm>
          </p:grpSpPr>
          <p:sp>
            <p:nvSpPr>
              <p:cNvPr id="265" name="Line 46"/>
              <p:cNvSpPr>
                <a:spLocks noChangeShapeType="1"/>
              </p:cNvSpPr>
              <p:nvPr/>
            </p:nvSpPr>
            <p:spPr bwMode="auto">
              <a:xfrm rot="5400000">
                <a:off x="4085422" y="2899401"/>
                <a:ext cx="1" cy="3299417"/>
              </a:xfrm>
              <a:prstGeom prst="line">
                <a:avLst/>
              </a:prstGeom>
              <a:noFill/>
              <a:ln w="12700">
                <a:solidFill>
                  <a:schemeClr val="tx1"/>
                </a:solidFill>
                <a:round/>
                <a:headEnd type="none" w="sm" len="sm"/>
                <a:tailEnd type="none" w="sm" len="sm"/>
              </a:ln>
            </p:spPr>
            <p:txBody>
              <a:bodyPr/>
              <a:lstStyle/>
              <a:p>
                <a:endParaRPr lang="en-US"/>
              </a:p>
            </p:txBody>
          </p:sp>
          <p:sp>
            <p:nvSpPr>
              <p:cNvPr id="266" name="Line 47"/>
              <p:cNvSpPr>
                <a:spLocks noChangeShapeType="1"/>
              </p:cNvSpPr>
              <p:nvPr/>
            </p:nvSpPr>
            <p:spPr bwMode="auto">
              <a:xfrm rot="5400000" flipH="1">
                <a:off x="4082905" y="3206723"/>
                <a:ext cx="5038" cy="3299416"/>
              </a:xfrm>
              <a:prstGeom prst="line">
                <a:avLst/>
              </a:prstGeom>
              <a:noFill/>
              <a:ln w="12700">
                <a:solidFill>
                  <a:schemeClr val="tx1"/>
                </a:solidFill>
                <a:round/>
                <a:headEnd type="none" w="sm" len="sm"/>
                <a:tailEnd type="none" w="sm" len="sm"/>
              </a:ln>
            </p:spPr>
            <p:txBody>
              <a:bodyPr/>
              <a:lstStyle/>
              <a:p>
                <a:endParaRPr lang="en-US"/>
              </a:p>
            </p:txBody>
          </p:sp>
          <p:sp>
            <p:nvSpPr>
              <p:cNvPr id="267" name="Line 48"/>
              <p:cNvSpPr>
                <a:spLocks noChangeShapeType="1"/>
              </p:cNvSpPr>
              <p:nvPr/>
            </p:nvSpPr>
            <p:spPr bwMode="auto">
              <a:xfrm rot="5400000">
                <a:off x="4084163" y="3507744"/>
                <a:ext cx="2521" cy="3299416"/>
              </a:xfrm>
              <a:prstGeom prst="line">
                <a:avLst/>
              </a:prstGeom>
              <a:noFill/>
              <a:ln w="12700">
                <a:solidFill>
                  <a:schemeClr val="tx1"/>
                </a:solidFill>
                <a:round/>
                <a:headEnd type="none" w="sm" len="sm"/>
                <a:tailEnd type="none" w="sm" len="sm"/>
              </a:ln>
            </p:spPr>
            <p:txBody>
              <a:bodyPr/>
              <a:lstStyle/>
              <a:p>
                <a:endParaRPr lang="en-US"/>
              </a:p>
            </p:txBody>
          </p:sp>
          <p:sp>
            <p:nvSpPr>
              <p:cNvPr id="268" name="Line 49"/>
              <p:cNvSpPr>
                <a:spLocks noChangeShapeType="1"/>
              </p:cNvSpPr>
              <p:nvPr/>
            </p:nvSpPr>
            <p:spPr bwMode="auto">
              <a:xfrm rot="5400000">
                <a:off x="4084164" y="3812544"/>
                <a:ext cx="2520" cy="3299416"/>
              </a:xfrm>
              <a:prstGeom prst="line">
                <a:avLst/>
              </a:prstGeom>
              <a:noFill/>
              <a:ln w="12700">
                <a:solidFill>
                  <a:schemeClr val="tx1"/>
                </a:solidFill>
                <a:round/>
                <a:headEnd type="none" w="sm" len="sm"/>
                <a:tailEnd type="none" w="sm" len="sm"/>
              </a:ln>
            </p:spPr>
            <p:txBody>
              <a:bodyPr/>
              <a:lstStyle/>
              <a:p>
                <a:endParaRPr lang="en-US"/>
              </a:p>
            </p:txBody>
          </p:sp>
          <p:grpSp>
            <p:nvGrpSpPr>
              <p:cNvPr id="269" name="Agrupar 126"/>
              <p:cNvGrpSpPr/>
              <p:nvPr/>
            </p:nvGrpSpPr>
            <p:grpSpPr>
              <a:xfrm>
                <a:off x="3900885" y="4551910"/>
                <a:ext cx="441901" cy="304801"/>
                <a:chOff x="3146530" y="2868612"/>
                <a:chExt cx="473765" cy="304801"/>
              </a:xfrm>
            </p:grpSpPr>
            <p:sp>
              <p:nvSpPr>
                <p:cNvPr id="291"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292" name="Rectangle 156"/>
                <p:cNvSpPr>
                  <a:spLocks noChangeArrowheads="1"/>
                </p:cNvSpPr>
                <p:nvPr/>
              </p:nvSpPr>
              <p:spPr bwMode="auto">
                <a:xfrm rot="5400000">
                  <a:off x="3192913" y="2822230"/>
                  <a:ext cx="304800" cy="397565"/>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sp>
            <p:nvSpPr>
              <p:cNvPr id="270" name="Text Box 184"/>
              <p:cNvSpPr txBox="1">
                <a:spLocks noChangeArrowheads="1"/>
              </p:cNvSpPr>
              <p:nvPr/>
            </p:nvSpPr>
            <p:spPr bwMode="auto">
              <a:xfrm>
                <a:off x="1717519" y="4353056"/>
                <a:ext cx="755836"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Emisor</a:t>
                </a:r>
              </a:p>
            </p:txBody>
          </p:sp>
          <p:sp>
            <p:nvSpPr>
              <p:cNvPr id="271" name="Text Box 184"/>
              <p:cNvSpPr txBox="1">
                <a:spLocks noChangeArrowheads="1"/>
              </p:cNvSpPr>
              <p:nvPr/>
            </p:nvSpPr>
            <p:spPr bwMode="auto">
              <a:xfrm>
                <a:off x="1536580" y="5249206"/>
                <a:ext cx="936775"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Receptor</a:t>
                </a:r>
              </a:p>
            </p:txBody>
          </p:sp>
          <p:sp>
            <p:nvSpPr>
              <p:cNvPr id="272" name="Text Box 184"/>
              <p:cNvSpPr txBox="1">
                <a:spLocks noChangeArrowheads="1"/>
              </p:cNvSpPr>
              <p:nvPr/>
            </p:nvSpPr>
            <p:spPr bwMode="auto">
              <a:xfrm>
                <a:off x="1674038" y="4980912"/>
                <a:ext cx="799317"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Nodo B</a:t>
                </a:r>
              </a:p>
            </p:txBody>
          </p:sp>
          <p:sp>
            <p:nvSpPr>
              <p:cNvPr id="273" name="Text Box 184"/>
              <p:cNvSpPr txBox="1">
                <a:spLocks noChangeArrowheads="1"/>
              </p:cNvSpPr>
              <p:nvPr/>
            </p:nvSpPr>
            <p:spPr bwMode="auto">
              <a:xfrm>
                <a:off x="1666924" y="4665238"/>
                <a:ext cx="806431"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Nodo A</a:t>
                </a:r>
              </a:p>
            </p:txBody>
          </p:sp>
          <p:cxnSp>
            <p:nvCxnSpPr>
              <p:cNvPr id="274" name="Conector recto de flecha 273"/>
              <p:cNvCxnSpPr/>
              <p:nvPr/>
            </p:nvCxnSpPr>
            <p:spPr>
              <a:xfrm>
                <a:off x="2490288" y="5913841"/>
                <a:ext cx="1580815"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5" name="Text Box 184"/>
              <p:cNvSpPr txBox="1">
                <a:spLocks noChangeArrowheads="1"/>
              </p:cNvSpPr>
              <p:nvPr/>
            </p:nvSpPr>
            <p:spPr bwMode="auto">
              <a:xfrm>
                <a:off x="2857003" y="5553894"/>
                <a:ext cx="780983" cy="338554"/>
              </a:xfrm>
              <a:prstGeom prst="rect">
                <a:avLst/>
              </a:prstGeom>
              <a:noFill/>
              <a:ln w="12700">
                <a:noFill/>
                <a:miter lim="800000"/>
                <a:headEnd type="none" w="sm" len="sm"/>
                <a:tailEnd type="none" w="sm" len="sm"/>
              </a:ln>
            </p:spPr>
            <p:txBody>
              <a:bodyPr wrap="none">
                <a:spAutoFit/>
              </a:bodyPr>
              <a:lstStyle/>
              <a:p>
                <a:pPr algn="r"/>
                <a:r>
                  <a:rPr lang="es-MX" sz="1600" dirty="0">
                    <a:solidFill>
                      <a:srgbClr val="006600"/>
                    </a:solidFill>
                  </a:rPr>
                  <a:t>tiempo</a:t>
                </a:r>
              </a:p>
            </p:txBody>
          </p:sp>
          <p:grpSp>
            <p:nvGrpSpPr>
              <p:cNvPr id="294" name="Agrupar 293"/>
              <p:cNvGrpSpPr/>
              <p:nvPr/>
            </p:nvGrpSpPr>
            <p:grpSpPr>
              <a:xfrm>
                <a:off x="2481533" y="4551910"/>
                <a:ext cx="441901" cy="304801"/>
                <a:chOff x="2818083" y="4545560"/>
                <a:chExt cx="441901" cy="304801"/>
              </a:xfrm>
            </p:grpSpPr>
            <p:sp>
              <p:nvSpPr>
                <p:cNvPr id="290" name="Rectangle 133"/>
                <p:cNvSpPr>
                  <a:spLocks noChangeArrowheads="1"/>
                </p:cNvSpPr>
                <p:nvPr/>
              </p:nvSpPr>
              <p:spPr bwMode="auto">
                <a:xfrm rot="5400000">
                  <a:off x="3072047" y="466242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293" name="Rectangle 156"/>
                <p:cNvSpPr>
                  <a:spLocks noChangeArrowheads="1"/>
                </p:cNvSpPr>
                <p:nvPr/>
              </p:nvSpPr>
              <p:spPr bwMode="auto">
                <a:xfrm rot="5400000">
                  <a:off x="2851096" y="4512547"/>
                  <a:ext cx="304800" cy="370826"/>
                </a:xfrm>
                <a:prstGeom prst="rect">
                  <a:avLst/>
                </a:prstGeom>
                <a:solidFill>
                  <a:schemeClr val="bg2">
                    <a:lumMod val="50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295" name="Agrupar 294"/>
              <p:cNvGrpSpPr/>
              <p:nvPr/>
            </p:nvGrpSpPr>
            <p:grpSpPr>
              <a:xfrm>
                <a:off x="2951441" y="4551910"/>
                <a:ext cx="441901" cy="304801"/>
                <a:chOff x="2818083" y="4545560"/>
                <a:chExt cx="441901" cy="304801"/>
              </a:xfrm>
            </p:grpSpPr>
            <p:sp>
              <p:nvSpPr>
                <p:cNvPr id="296" name="Rectangle 133"/>
                <p:cNvSpPr>
                  <a:spLocks noChangeArrowheads="1"/>
                </p:cNvSpPr>
                <p:nvPr/>
              </p:nvSpPr>
              <p:spPr bwMode="auto">
                <a:xfrm rot="5400000">
                  <a:off x="3072047" y="466242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297" name="Rectangle 156"/>
                <p:cNvSpPr>
                  <a:spLocks noChangeArrowheads="1"/>
                </p:cNvSpPr>
                <p:nvPr/>
              </p:nvSpPr>
              <p:spPr bwMode="auto">
                <a:xfrm rot="5400000">
                  <a:off x="2851096" y="4512547"/>
                  <a:ext cx="304800" cy="370826"/>
                </a:xfrm>
                <a:prstGeom prst="rect">
                  <a:avLst/>
                </a:prstGeom>
                <a:solidFill>
                  <a:schemeClr val="accent3">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01" name="Agrupar 300"/>
              <p:cNvGrpSpPr/>
              <p:nvPr/>
            </p:nvGrpSpPr>
            <p:grpSpPr>
              <a:xfrm>
                <a:off x="3423867" y="4551910"/>
                <a:ext cx="441901" cy="304801"/>
                <a:chOff x="4332685" y="4048255"/>
                <a:chExt cx="441901" cy="304801"/>
              </a:xfrm>
            </p:grpSpPr>
            <p:sp>
              <p:nvSpPr>
                <p:cNvPr id="299" name="Rectangle 133"/>
                <p:cNvSpPr>
                  <a:spLocks noChangeArrowheads="1"/>
                </p:cNvSpPr>
                <p:nvPr/>
              </p:nvSpPr>
              <p:spPr bwMode="auto">
                <a:xfrm rot="5400000">
                  <a:off x="4586649" y="4165118"/>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00" name="Rectangle 156"/>
                <p:cNvSpPr>
                  <a:spLocks noChangeArrowheads="1"/>
                </p:cNvSpPr>
                <p:nvPr/>
              </p:nvSpPr>
              <p:spPr bwMode="auto">
                <a:xfrm rot="5400000">
                  <a:off x="4365698" y="4015242"/>
                  <a:ext cx="304800" cy="370826"/>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02" name="Agrupar 126"/>
              <p:cNvGrpSpPr/>
              <p:nvPr/>
            </p:nvGrpSpPr>
            <p:grpSpPr>
              <a:xfrm>
                <a:off x="4377135" y="4863060"/>
                <a:ext cx="441901" cy="304801"/>
                <a:chOff x="3146530" y="2868612"/>
                <a:chExt cx="473765" cy="304801"/>
              </a:xfrm>
            </p:grpSpPr>
            <p:sp>
              <p:nvSpPr>
                <p:cNvPr id="303"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04" name="Rectangle 156"/>
                <p:cNvSpPr>
                  <a:spLocks noChangeArrowheads="1"/>
                </p:cNvSpPr>
                <p:nvPr/>
              </p:nvSpPr>
              <p:spPr bwMode="auto">
                <a:xfrm rot="5400000">
                  <a:off x="3192913" y="2822230"/>
                  <a:ext cx="304800" cy="397565"/>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05" name="Agrupar 304"/>
              <p:cNvGrpSpPr/>
              <p:nvPr/>
            </p:nvGrpSpPr>
            <p:grpSpPr>
              <a:xfrm>
                <a:off x="2951433" y="4863060"/>
                <a:ext cx="441901" cy="304801"/>
                <a:chOff x="2818083" y="4545560"/>
                <a:chExt cx="441901" cy="304801"/>
              </a:xfrm>
            </p:grpSpPr>
            <p:sp>
              <p:nvSpPr>
                <p:cNvPr id="306" name="Rectangle 133"/>
                <p:cNvSpPr>
                  <a:spLocks noChangeArrowheads="1"/>
                </p:cNvSpPr>
                <p:nvPr/>
              </p:nvSpPr>
              <p:spPr bwMode="auto">
                <a:xfrm rot="5400000">
                  <a:off x="3072047" y="466242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07" name="Rectangle 156"/>
                <p:cNvSpPr>
                  <a:spLocks noChangeArrowheads="1"/>
                </p:cNvSpPr>
                <p:nvPr/>
              </p:nvSpPr>
              <p:spPr bwMode="auto">
                <a:xfrm rot="5400000">
                  <a:off x="2851096" y="4512547"/>
                  <a:ext cx="304800" cy="370826"/>
                </a:xfrm>
                <a:prstGeom prst="rect">
                  <a:avLst/>
                </a:prstGeom>
                <a:solidFill>
                  <a:schemeClr val="bg2">
                    <a:lumMod val="50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08" name="Agrupar 307"/>
              <p:cNvGrpSpPr/>
              <p:nvPr/>
            </p:nvGrpSpPr>
            <p:grpSpPr>
              <a:xfrm>
                <a:off x="3427691" y="4863060"/>
                <a:ext cx="441901" cy="304801"/>
                <a:chOff x="2818083" y="4545560"/>
                <a:chExt cx="441901" cy="304801"/>
              </a:xfrm>
            </p:grpSpPr>
            <p:sp>
              <p:nvSpPr>
                <p:cNvPr id="309" name="Rectangle 133"/>
                <p:cNvSpPr>
                  <a:spLocks noChangeArrowheads="1"/>
                </p:cNvSpPr>
                <p:nvPr/>
              </p:nvSpPr>
              <p:spPr bwMode="auto">
                <a:xfrm rot="5400000">
                  <a:off x="3072047" y="466242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10" name="Rectangle 156"/>
                <p:cNvSpPr>
                  <a:spLocks noChangeArrowheads="1"/>
                </p:cNvSpPr>
                <p:nvPr/>
              </p:nvSpPr>
              <p:spPr bwMode="auto">
                <a:xfrm rot="5400000">
                  <a:off x="2851096" y="4512547"/>
                  <a:ext cx="304800" cy="370826"/>
                </a:xfrm>
                <a:prstGeom prst="rect">
                  <a:avLst/>
                </a:prstGeom>
                <a:solidFill>
                  <a:schemeClr val="accent3">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11" name="Agrupar 310"/>
              <p:cNvGrpSpPr/>
              <p:nvPr/>
            </p:nvGrpSpPr>
            <p:grpSpPr>
              <a:xfrm>
                <a:off x="3900117" y="4863060"/>
                <a:ext cx="441901" cy="304801"/>
                <a:chOff x="4332685" y="4048255"/>
                <a:chExt cx="441901" cy="304801"/>
              </a:xfrm>
            </p:grpSpPr>
            <p:sp>
              <p:nvSpPr>
                <p:cNvPr id="312" name="Rectangle 133"/>
                <p:cNvSpPr>
                  <a:spLocks noChangeArrowheads="1"/>
                </p:cNvSpPr>
                <p:nvPr/>
              </p:nvSpPr>
              <p:spPr bwMode="auto">
                <a:xfrm rot="5400000">
                  <a:off x="4586649" y="4165118"/>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13" name="Rectangle 156"/>
                <p:cNvSpPr>
                  <a:spLocks noChangeArrowheads="1"/>
                </p:cNvSpPr>
                <p:nvPr/>
              </p:nvSpPr>
              <p:spPr bwMode="auto">
                <a:xfrm rot="5400000">
                  <a:off x="4365698" y="4015242"/>
                  <a:ext cx="304800" cy="370826"/>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14" name="Agrupar 126"/>
              <p:cNvGrpSpPr/>
              <p:nvPr/>
            </p:nvGrpSpPr>
            <p:grpSpPr>
              <a:xfrm>
                <a:off x="4847043" y="5168891"/>
                <a:ext cx="441901" cy="304801"/>
                <a:chOff x="3146530" y="2868612"/>
                <a:chExt cx="473765" cy="304801"/>
              </a:xfrm>
            </p:grpSpPr>
            <p:sp>
              <p:nvSpPr>
                <p:cNvPr id="315" name="Rectangle 133"/>
                <p:cNvSpPr>
                  <a:spLocks noChangeArrowheads="1"/>
                </p:cNvSpPr>
                <p:nvPr/>
              </p:nvSpPr>
              <p:spPr bwMode="auto">
                <a:xfrm rot="5400000">
                  <a:off x="3429795" y="2982912"/>
                  <a:ext cx="304800" cy="762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16" name="Rectangle 156"/>
                <p:cNvSpPr>
                  <a:spLocks noChangeArrowheads="1"/>
                </p:cNvSpPr>
                <p:nvPr/>
              </p:nvSpPr>
              <p:spPr bwMode="auto">
                <a:xfrm rot="5400000">
                  <a:off x="3192913" y="2822230"/>
                  <a:ext cx="304800" cy="397565"/>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17" name="Agrupar 316"/>
              <p:cNvGrpSpPr/>
              <p:nvPr/>
            </p:nvGrpSpPr>
            <p:grpSpPr>
              <a:xfrm>
                <a:off x="3427691" y="5168891"/>
                <a:ext cx="441901" cy="304801"/>
                <a:chOff x="2818083" y="4545560"/>
                <a:chExt cx="441901" cy="304801"/>
              </a:xfrm>
            </p:grpSpPr>
            <p:sp>
              <p:nvSpPr>
                <p:cNvPr id="318" name="Rectangle 133"/>
                <p:cNvSpPr>
                  <a:spLocks noChangeArrowheads="1"/>
                </p:cNvSpPr>
                <p:nvPr/>
              </p:nvSpPr>
              <p:spPr bwMode="auto">
                <a:xfrm rot="5400000">
                  <a:off x="3072047" y="466242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19" name="Rectangle 156"/>
                <p:cNvSpPr>
                  <a:spLocks noChangeArrowheads="1"/>
                </p:cNvSpPr>
                <p:nvPr/>
              </p:nvSpPr>
              <p:spPr bwMode="auto">
                <a:xfrm rot="5400000">
                  <a:off x="2851096" y="4512547"/>
                  <a:ext cx="304800" cy="370826"/>
                </a:xfrm>
                <a:prstGeom prst="rect">
                  <a:avLst/>
                </a:prstGeom>
                <a:solidFill>
                  <a:schemeClr val="bg2">
                    <a:lumMod val="50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20" name="Agrupar 319"/>
              <p:cNvGrpSpPr/>
              <p:nvPr/>
            </p:nvGrpSpPr>
            <p:grpSpPr>
              <a:xfrm>
                <a:off x="3897599" y="5168891"/>
                <a:ext cx="441901" cy="304801"/>
                <a:chOff x="2818083" y="4545560"/>
                <a:chExt cx="441901" cy="304801"/>
              </a:xfrm>
            </p:grpSpPr>
            <p:sp>
              <p:nvSpPr>
                <p:cNvPr id="321" name="Rectangle 133"/>
                <p:cNvSpPr>
                  <a:spLocks noChangeArrowheads="1"/>
                </p:cNvSpPr>
                <p:nvPr/>
              </p:nvSpPr>
              <p:spPr bwMode="auto">
                <a:xfrm rot="5400000">
                  <a:off x="3072047" y="4662423"/>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22" name="Rectangle 156"/>
                <p:cNvSpPr>
                  <a:spLocks noChangeArrowheads="1"/>
                </p:cNvSpPr>
                <p:nvPr/>
              </p:nvSpPr>
              <p:spPr bwMode="auto">
                <a:xfrm rot="5400000">
                  <a:off x="2851096" y="4512547"/>
                  <a:ext cx="304800" cy="370826"/>
                </a:xfrm>
                <a:prstGeom prst="rect">
                  <a:avLst/>
                </a:prstGeom>
                <a:solidFill>
                  <a:schemeClr val="accent3">
                    <a:lumMod val="75000"/>
                  </a:schemeClr>
                </a:solidFill>
                <a:ln w="12700">
                  <a:solidFill>
                    <a:schemeClr val="tx1"/>
                  </a:solidFill>
                  <a:miter lim="800000"/>
                  <a:headEnd type="none" w="sm" len="sm"/>
                  <a:tailEnd type="none" w="sm" len="sm"/>
                </a:ln>
              </p:spPr>
              <p:txBody>
                <a:bodyPr wrap="none" anchor="ctr"/>
                <a:lstStyle/>
                <a:p>
                  <a:pPr algn="ctr"/>
                  <a:endParaRPr lang="es-MX"/>
                </a:p>
              </p:txBody>
            </p:sp>
          </p:grpSp>
          <p:grpSp>
            <p:nvGrpSpPr>
              <p:cNvPr id="323" name="Agrupar 322"/>
              <p:cNvGrpSpPr/>
              <p:nvPr/>
            </p:nvGrpSpPr>
            <p:grpSpPr>
              <a:xfrm>
                <a:off x="4370025" y="5168891"/>
                <a:ext cx="441901" cy="304801"/>
                <a:chOff x="4332685" y="4048255"/>
                <a:chExt cx="441901" cy="304801"/>
              </a:xfrm>
            </p:grpSpPr>
            <p:sp>
              <p:nvSpPr>
                <p:cNvPr id="324" name="Rectangle 133"/>
                <p:cNvSpPr>
                  <a:spLocks noChangeArrowheads="1"/>
                </p:cNvSpPr>
                <p:nvPr/>
              </p:nvSpPr>
              <p:spPr bwMode="auto">
                <a:xfrm rot="5400000">
                  <a:off x="4586649" y="4165118"/>
                  <a:ext cx="304800" cy="710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endParaRPr lang="es-MX"/>
                </a:p>
              </p:txBody>
            </p:sp>
            <p:sp>
              <p:nvSpPr>
                <p:cNvPr id="325" name="Rectangle 156"/>
                <p:cNvSpPr>
                  <a:spLocks noChangeArrowheads="1"/>
                </p:cNvSpPr>
                <p:nvPr/>
              </p:nvSpPr>
              <p:spPr bwMode="auto">
                <a:xfrm rot="5400000">
                  <a:off x="4365698" y="4015242"/>
                  <a:ext cx="304800" cy="370826"/>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wrap="none" anchor="ctr"/>
                <a:lstStyle/>
                <a:p>
                  <a:pPr algn="ctr"/>
                  <a:endParaRPr lang="es-MX"/>
                </a:p>
              </p:txBody>
            </p:sp>
          </p:gr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dirty="0"/>
              <a:t>Tasas de penetración móviles</a:t>
            </a:r>
          </a:p>
        </p:txBody>
      </p:sp>
      <p:pic>
        <p:nvPicPr>
          <p:cNvPr id="4" name="Imagen 3" descr="http://www.pyramidresearch.com/images/points/111109.gif"/>
          <p:cNvPicPr/>
          <p:nvPr/>
        </p:nvPicPr>
        <p:blipFill>
          <a:blip r:embed="rId3"/>
          <a:srcRect/>
          <a:stretch>
            <a:fillRect/>
          </a:stretch>
        </p:blipFill>
        <p:spPr bwMode="auto">
          <a:xfrm>
            <a:off x="609600" y="1515533"/>
            <a:ext cx="7716489" cy="4656667"/>
          </a:xfrm>
          <a:prstGeom prst="rect">
            <a:avLst/>
          </a:prstGeom>
          <a:noFill/>
          <a:ln w="9525">
            <a:noFill/>
            <a:miter lim="800000"/>
            <a:headEnd/>
            <a:tailEnd/>
          </a:ln>
        </p:spPr>
      </p:pic>
      <p:sp>
        <p:nvSpPr>
          <p:cNvPr id="5" name="CuadroTexto 4"/>
          <p:cNvSpPr txBox="1"/>
          <p:nvPr/>
        </p:nvSpPr>
        <p:spPr>
          <a:xfrm>
            <a:off x="6671521" y="6096000"/>
            <a:ext cx="2320079" cy="307777"/>
          </a:xfrm>
          <a:prstGeom prst="rect">
            <a:avLst/>
          </a:prstGeom>
          <a:noFill/>
        </p:spPr>
        <p:txBody>
          <a:bodyPr wrap="none" rtlCol="0">
            <a:spAutoFit/>
          </a:bodyPr>
          <a:lstStyle/>
          <a:p>
            <a:r>
              <a:rPr lang="es-MX" sz="1400" dirty="0"/>
              <a:t>Fuente: Pyramid Research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Non Return to Zero NRZ</a:t>
            </a:r>
          </a:p>
        </p:txBody>
      </p:sp>
      <p:sp>
        <p:nvSpPr>
          <p:cNvPr id="90118" name="Rectangle 6"/>
          <p:cNvSpPr>
            <a:spLocks noChangeArrowheads="1"/>
          </p:cNvSpPr>
          <p:nvPr/>
        </p:nvSpPr>
        <p:spPr bwMode="auto">
          <a:xfrm>
            <a:off x="1598613" y="2286230"/>
            <a:ext cx="439738" cy="366713"/>
          </a:xfrm>
          <a:prstGeom prst="rect">
            <a:avLst/>
          </a:prstGeom>
          <a:noFill/>
          <a:ln w="12700">
            <a:noFill/>
            <a:miter lim="800000"/>
            <a:headEnd/>
            <a:tailEnd/>
          </a:ln>
          <a:effectLst/>
        </p:spPr>
        <p:txBody>
          <a:bodyPr lIns="90488" tIns="44450" rIns="90488" bIns="44450">
            <a:prstTxWarp prst="textNoShape">
              <a:avLst/>
            </a:prstTxWarp>
            <a:spAutoFit/>
          </a:bodyPr>
          <a:lstStyle/>
          <a:p>
            <a:pPr defTabSz="762000"/>
            <a:r>
              <a:rPr lang="en-US" sz="1800" b="1" dirty="0">
                <a:solidFill>
                  <a:srgbClr val="800000"/>
                </a:solidFill>
              </a:rPr>
              <a:t>0</a:t>
            </a:r>
          </a:p>
        </p:txBody>
      </p:sp>
      <p:sp>
        <p:nvSpPr>
          <p:cNvPr id="90119" name="Rectangle 7"/>
          <p:cNvSpPr>
            <a:spLocks noChangeArrowheads="1"/>
          </p:cNvSpPr>
          <p:nvPr/>
        </p:nvSpPr>
        <p:spPr bwMode="auto">
          <a:xfrm>
            <a:off x="2717800" y="2286230"/>
            <a:ext cx="330200" cy="366713"/>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0</a:t>
            </a:r>
          </a:p>
        </p:txBody>
      </p:sp>
      <p:sp>
        <p:nvSpPr>
          <p:cNvPr id="90120" name="Rectangle 8"/>
          <p:cNvSpPr>
            <a:spLocks noChangeArrowheads="1"/>
          </p:cNvSpPr>
          <p:nvPr/>
        </p:nvSpPr>
        <p:spPr bwMode="auto">
          <a:xfrm>
            <a:off x="3835400" y="2286230"/>
            <a:ext cx="330200" cy="366713"/>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dirty="0">
                <a:solidFill>
                  <a:srgbClr val="800000"/>
                </a:solidFill>
              </a:rPr>
              <a:t>1</a:t>
            </a:r>
          </a:p>
        </p:txBody>
      </p:sp>
      <p:sp>
        <p:nvSpPr>
          <p:cNvPr id="90121" name="Rectangle 9"/>
          <p:cNvSpPr>
            <a:spLocks noChangeArrowheads="1"/>
          </p:cNvSpPr>
          <p:nvPr/>
        </p:nvSpPr>
        <p:spPr bwMode="auto">
          <a:xfrm>
            <a:off x="5002213" y="2286230"/>
            <a:ext cx="330200" cy="366713"/>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1</a:t>
            </a:r>
          </a:p>
        </p:txBody>
      </p:sp>
      <p:sp>
        <p:nvSpPr>
          <p:cNvPr id="90122" name="Rectangle 10"/>
          <p:cNvSpPr>
            <a:spLocks noChangeArrowheads="1"/>
          </p:cNvSpPr>
          <p:nvPr/>
        </p:nvSpPr>
        <p:spPr bwMode="auto">
          <a:xfrm>
            <a:off x="7288213" y="2286230"/>
            <a:ext cx="330200" cy="366713"/>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1</a:t>
            </a:r>
          </a:p>
        </p:txBody>
      </p:sp>
      <p:sp>
        <p:nvSpPr>
          <p:cNvPr id="90123" name="Rectangle 11"/>
          <p:cNvSpPr>
            <a:spLocks noChangeArrowheads="1"/>
          </p:cNvSpPr>
          <p:nvPr/>
        </p:nvSpPr>
        <p:spPr bwMode="auto">
          <a:xfrm>
            <a:off x="6221413" y="2286230"/>
            <a:ext cx="330200" cy="366713"/>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0</a:t>
            </a:r>
          </a:p>
        </p:txBody>
      </p:sp>
      <p:sp>
        <p:nvSpPr>
          <p:cNvPr id="90124" name="Line 12"/>
          <p:cNvSpPr>
            <a:spLocks noChangeShapeType="1"/>
          </p:cNvSpPr>
          <p:nvPr/>
        </p:nvSpPr>
        <p:spPr bwMode="auto">
          <a:xfrm>
            <a:off x="1219200" y="2359255"/>
            <a:ext cx="0" cy="320040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0125" name="Line 13"/>
          <p:cNvSpPr>
            <a:spLocks noChangeShapeType="1"/>
          </p:cNvSpPr>
          <p:nvPr/>
        </p:nvSpPr>
        <p:spPr bwMode="auto">
          <a:xfrm>
            <a:off x="1219200" y="5280271"/>
            <a:ext cx="213360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27" name="Line 15"/>
          <p:cNvSpPr>
            <a:spLocks noChangeShapeType="1"/>
          </p:cNvSpPr>
          <p:nvPr/>
        </p:nvSpPr>
        <p:spPr bwMode="auto">
          <a:xfrm flipV="1">
            <a:off x="3352800" y="4416655"/>
            <a:ext cx="121920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28" name="Line 16"/>
          <p:cNvSpPr>
            <a:spLocks noChangeShapeType="1"/>
          </p:cNvSpPr>
          <p:nvPr/>
        </p:nvSpPr>
        <p:spPr bwMode="auto">
          <a:xfrm flipV="1">
            <a:off x="4572000" y="5280271"/>
            <a:ext cx="236220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29" name="Line 17"/>
          <p:cNvSpPr>
            <a:spLocks noChangeShapeType="1"/>
          </p:cNvSpPr>
          <p:nvPr/>
        </p:nvSpPr>
        <p:spPr bwMode="auto">
          <a:xfrm>
            <a:off x="6934200" y="4416655"/>
            <a:ext cx="998538"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30" name="Line 18"/>
          <p:cNvSpPr>
            <a:spLocks noChangeShapeType="1"/>
          </p:cNvSpPr>
          <p:nvPr/>
        </p:nvSpPr>
        <p:spPr bwMode="auto">
          <a:xfrm flipV="1">
            <a:off x="3352800" y="3807055"/>
            <a:ext cx="243840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31" name="Line 19"/>
          <p:cNvSpPr>
            <a:spLocks noChangeShapeType="1"/>
          </p:cNvSpPr>
          <p:nvPr/>
        </p:nvSpPr>
        <p:spPr bwMode="auto">
          <a:xfrm flipV="1">
            <a:off x="5791200" y="2937932"/>
            <a:ext cx="0" cy="878647"/>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32" name="Line 20"/>
          <p:cNvSpPr>
            <a:spLocks noChangeShapeType="1"/>
          </p:cNvSpPr>
          <p:nvPr/>
        </p:nvSpPr>
        <p:spPr bwMode="auto">
          <a:xfrm>
            <a:off x="5791200" y="2943439"/>
            <a:ext cx="114300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33" name="Line 21"/>
          <p:cNvSpPr>
            <a:spLocks noChangeShapeType="1"/>
          </p:cNvSpPr>
          <p:nvPr/>
        </p:nvSpPr>
        <p:spPr bwMode="auto">
          <a:xfrm>
            <a:off x="6934200" y="3807055"/>
            <a:ext cx="99060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34" name="Rectangle 22"/>
          <p:cNvSpPr>
            <a:spLocks noChangeArrowheads="1"/>
          </p:cNvSpPr>
          <p:nvPr/>
        </p:nvSpPr>
        <p:spPr bwMode="auto">
          <a:xfrm>
            <a:off x="4125913" y="3810230"/>
            <a:ext cx="903288" cy="366713"/>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dirty="0">
                <a:solidFill>
                  <a:srgbClr val="800000"/>
                </a:solidFill>
              </a:rPr>
              <a:t>NRZ-L</a:t>
            </a:r>
          </a:p>
        </p:txBody>
      </p:sp>
      <p:sp>
        <p:nvSpPr>
          <p:cNvPr id="90135" name="Rectangle 23"/>
          <p:cNvSpPr>
            <a:spLocks noChangeArrowheads="1"/>
          </p:cNvSpPr>
          <p:nvPr/>
        </p:nvSpPr>
        <p:spPr bwMode="auto">
          <a:xfrm>
            <a:off x="4168775" y="5391395"/>
            <a:ext cx="784225" cy="366713"/>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NRZI</a:t>
            </a:r>
          </a:p>
        </p:txBody>
      </p:sp>
      <p:sp>
        <p:nvSpPr>
          <p:cNvPr id="90136" name="Line 24"/>
          <p:cNvSpPr>
            <a:spLocks noChangeShapeType="1"/>
          </p:cNvSpPr>
          <p:nvPr/>
        </p:nvSpPr>
        <p:spPr bwMode="auto">
          <a:xfrm>
            <a:off x="1219200" y="2943439"/>
            <a:ext cx="213360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37" name="Line 25"/>
          <p:cNvSpPr>
            <a:spLocks noChangeShapeType="1"/>
          </p:cNvSpPr>
          <p:nvPr/>
        </p:nvSpPr>
        <p:spPr bwMode="auto">
          <a:xfrm>
            <a:off x="3344333" y="2946400"/>
            <a:ext cx="8467" cy="860655"/>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38" name="Line 26"/>
          <p:cNvSpPr>
            <a:spLocks noChangeShapeType="1"/>
          </p:cNvSpPr>
          <p:nvPr/>
        </p:nvSpPr>
        <p:spPr bwMode="auto">
          <a:xfrm>
            <a:off x="6934200" y="2937933"/>
            <a:ext cx="0" cy="869122"/>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40" name="Line 28"/>
          <p:cNvSpPr>
            <a:spLocks noChangeShapeType="1"/>
          </p:cNvSpPr>
          <p:nvPr/>
        </p:nvSpPr>
        <p:spPr bwMode="auto">
          <a:xfrm>
            <a:off x="1219200" y="2946400"/>
            <a:ext cx="0" cy="860655"/>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0141" name="Line 29"/>
          <p:cNvSpPr>
            <a:spLocks noChangeShapeType="1"/>
          </p:cNvSpPr>
          <p:nvPr/>
        </p:nvSpPr>
        <p:spPr bwMode="auto">
          <a:xfrm>
            <a:off x="2362200" y="2359255"/>
            <a:ext cx="0" cy="320040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0142" name="Line 30"/>
          <p:cNvSpPr>
            <a:spLocks noChangeShapeType="1"/>
          </p:cNvSpPr>
          <p:nvPr/>
        </p:nvSpPr>
        <p:spPr bwMode="auto">
          <a:xfrm>
            <a:off x="3352800" y="2359255"/>
            <a:ext cx="0" cy="320040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0143" name="Line 31"/>
          <p:cNvSpPr>
            <a:spLocks noChangeShapeType="1"/>
          </p:cNvSpPr>
          <p:nvPr/>
        </p:nvSpPr>
        <p:spPr bwMode="auto">
          <a:xfrm>
            <a:off x="4572000" y="2359255"/>
            <a:ext cx="0" cy="320040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0144" name="Line 32"/>
          <p:cNvSpPr>
            <a:spLocks noChangeShapeType="1"/>
          </p:cNvSpPr>
          <p:nvPr/>
        </p:nvSpPr>
        <p:spPr bwMode="auto">
          <a:xfrm>
            <a:off x="5791200" y="2359255"/>
            <a:ext cx="0" cy="320040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0145" name="Line 33"/>
          <p:cNvSpPr>
            <a:spLocks noChangeShapeType="1"/>
          </p:cNvSpPr>
          <p:nvPr/>
        </p:nvSpPr>
        <p:spPr bwMode="auto">
          <a:xfrm>
            <a:off x="6934200" y="2359255"/>
            <a:ext cx="0" cy="320040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0146" name="Line 34"/>
          <p:cNvSpPr>
            <a:spLocks noChangeShapeType="1"/>
          </p:cNvSpPr>
          <p:nvPr/>
        </p:nvSpPr>
        <p:spPr bwMode="auto">
          <a:xfrm>
            <a:off x="7924800" y="2359255"/>
            <a:ext cx="0" cy="3200400"/>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34" name="Line 18"/>
          <p:cNvSpPr>
            <a:spLocks noChangeShapeType="1"/>
          </p:cNvSpPr>
          <p:nvPr/>
        </p:nvSpPr>
        <p:spPr bwMode="auto">
          <a:xfrm flipV="1">
            <a:off x="990599" y="3366787"/>
            <a:ext cx="7154333" cy="0"/>
          </a:xfrm>
          <a:prstGeom prst="line">
            <a:avLst/>
          </a:prstGeom>
          <a:noFill/>
          <a:ln w="12700">
            <a:solidFill>
              <a:schemeClr val="tx2">
                <a:lumMod val="40000"/>
                <a:lumOff val="60000"/>
              </a:schemeClr>
            </a:solidFill>
            <a:prstDash val="dash"/>
            <a:round/>
            <a:headEnd/>
            <a:tailEnd/>
          </a:ln>
          <a:effectLst/>
        </p:spPr>
        <p:txBody>
          <a:bodyPr wrap="none" anchor="ctr">
            <a:prstTxWarp prst="textNoShape">
              <a:avLst/>
            </a:prstTxWarp>
          </a:bodyPr>
          <a:lstStyle/>
          <a:p>
            <a:endParaRPr lang="es-MX" sz="1800" b="1">
              <a:solidFill>
                <a:srgbClr val="800000"/>
              </a:solidFill>
            </a:endParaRPr>
          </a:p>
        </p:txBody>
      </p:sp>
      <p:sp>
        <p:nvSpPr>
          <p:cNvPr id="35" name="Line 28"/>
          <p:cNvSpPr>
            <a:spLocks noChangeShapeType="1"/>
          </p:cNvSpPr>
          <p:nvPr/>
        </p:nvSpPr>
        <p:spPr bwMode="auto">
          <a:xfrm>
            <a:off x="3352799" y="4428068"/>
            <a:ext cx="0" cy="860655"/>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36" name="Line 28"/>
          <p:cNvSpPr>
            <a:spLocks noChangeShapeType="1"/>
          </p:cNvSpPr>
          <p:nvPr/>
        </p:nvSpPr>
        <p:spPr bwMode="auto">
          <a:xfrm>
            <a:off x="4572000" y="4419602"/>
            <a:ext cx="0" cy="860655"/>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37" name="Line 28"/>
          <p:cNvSpPr>
            <a:spLocks noChangeShapeType="1"/>
          </p:cNvSpPr>
          <p:nvPr/>
        </p:nvSpPr>
        <p:spPr bwMode="auto">
          <a:xfrm>
            <a:off x="6934199" y="4419602"/>
            <a:ext cx="0" cy="860655"/>
          </a:xfrm>
          <a:prstGeom prst="line">
            <a:avLst/>
          </a:prstGeom>
          <a:noFill/>
          <a:ln w="9525">
            <a:solidFill>
              <a:schemeClr val="tx1"/>
            </a:solidFill>
            <a:round/>
            <a:headEnd/>
            <a:tailEnd/>
          </a:ln>
          <a:effectLst/>
        </p:spPr>
        <p:txBody>
          <a:bodyPr wrap="none" anchor="ctr">
            <a:prstTxWarp prst="textNoShape">
              <a:avLst/>
            </a:prstTxWarp>
          </a:bodyPr>
          <a:lstStyle/>
          <a:p>
            <a:endParaRPr lang="es-MX" sz="1800" dirty="0">
              <a:solidFill>
                <a:srgbClr val="800000"/>
              </a:solidFill>
            </a:endParaRPr>
          </a:p>
        </p:txBody>
      </p:sp>
      <p:sp>
        <p:nvSpPr>
          <p:cNvPr id="38" name="Line 18"/>
          <p:cNvSpPr>
            <a:spLocks noChangeShapeType="1"/>
          </p:cNvSpPr>
          <p:nvPr/>
        </p:nvSpPr>
        <p:spPr bwMode="auto">
          <a:xfrm flipV="1">
            <a:off x="1075261" y="4873859"/>
            <a:ext cx="7154333" cy="0"/>
          </a:xfrm>
          <a:prstGeom prst="line">
            <a:avLst/>
          </a:prstGeom>
          <a:noFill/>
          <a:ln w="12700">
            <a:solidFill>
              <a:schemeClr val="tx2">
                <a:lumMod val="40000"/>
                <a:lumOff val="60000"/>
              </a:schemeClr>
            </a:solidFill>
            <a:prstDash val="dash"/>
            <a:round/>
            <a:headEnd/>
            <a:tailEnd/>
          </a:ln>
          <a:effectLst/>
        </p:spPr>
        <p:txBody>
          <a:bodyPr wrap="none" anchor="ctr">
            <a:prstTxWarp prst="textNoShape">
              <a:avLst/>
            </a:prstTxWarp>
          </a:bodyPr>
          <a:lstStyle/>
          <a:p>
            <a:endParaRPr lang="es-MX" sz="1800" b="1">
              <a:solidFill>
                <a:srgbClr val="8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AMI  (Alternate Mark Inversion)</a:t>
            </a:r>
          </a:p>
        </p:txBody>
      </p:sp>
      <p:sp>
        <p:nvSpPr>
          <p:cNvPr id="96261" name="Rectangle 5"/>
          <p:cNvSpPr>
            <a:spLocks noChangeArrowheads="1"/>
          </p:cNvSpPr>
          <p:nvPr/>
        </p:nvSpPr>
        <p:spPr bwMode="auto">
          <a:xfrm>
            <a:off x="1422400" y="2636838"/>
            <a:ext cx="439738" cy="335989"/>
          </a:xfrm>
          <a:prstGeom prst="rect">
            <a:avLst/>
          </a:prstGeom>
          <a:noFill/>
          <a:ln w="12700">
            <a:noFill/>
            <a:miter lim="800000"/>
            <a:headEnd/>
            <a:tailEnd/>
          </a:ln>
          <a:effectLst/>
        </p:spPr>
        <p:txBody>
          <a:bodyPr lIns="90488" tIns="44450" rIns="90488" bIns="44450">
            <a:prstTxWarp prst="textNoShape">
              <a:avLst/>
            </a:prstTxWarp>
            <a:spAutoFit/>
          </a:bodyPr>
          <a:lstStyle/>
          <a:p>
            <a:pPr defTabSz="762000"/>
            <a:r>
              <a:rPr lang="en-US" sz="1600" b="1">
                <a:solidFill>
                  <a:srgbClr val="800000"/>
                </a:solidFill>
              </a:rPr>
              <a:t>0</a:t>
            </a:r>
          </a:p>
        </p:txBody>
      </p:sp>
      <p:sp>
        <p:nvSpPr>
          <p:cNvPr id="96262" name="Rectangle 6"/>
          <p:cNvSpPr>
            <a:spLocks noChangeArrowheads="1"/>
          </p:cNvSpPr>
          <p:nvPr/>
        </p:nvSpPr>
        <p:spPr bwMode="auto">
          <a:xfrm>
            <a:off x="2549996" y="2636838"/>
            <a:ext cx="313388"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600" b="1">
                <a:solidFill>
                  <a:srgbClr val="800000"/>
                </a:solidFill>
              </a:rPr>
              <a:t>0</a:t>
            </a:r>
          </a:p>
        </p:txBody>
      </p:sp>
      <p:sp>
        <p:nvSpPr>
          <p:cNvPr id="96263" name="Rectangle 7"/>
          <p:cNvSpPr>
            <a:spLocks noChangeArrowheads="1"/>
          </p:cNvSpPr>
          <p:nvPr/>
        </p:nvSpPr>
        <p:spPr bwMode="auto">
          <a:xfrm>
            <a:off x="3667596" y="2636838"/>
            <a:ext cx="313388"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600" b="1">
                <a:solidFill>
                  <a:srgbClr val="800000"/>
                </a:solidFill>
              </a:rPr>
              <a:t>1</a:t>
            </a:r>
          </a:p>
        </p:txBody>
      </p:sp>
      <p:sp>
        <p:nvSpPr>
          <p:cNvPr id="96264" name="Rectangle 8"/>
          <p:cNvSpPr>
            <a:spLocks noChangeArrowheads="1"/>
          </p:cNvSpPr>
          <p:nvPr/>
        </p:nvSpPr>
        <p:spPr bwMode="auto">
          <a:xfrm>
            <a:off x="4834409" y="2636838"/>
            <a:ext cx="313388"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600" b="1">
                <a:solidFill>
                  <a:srgbClr val="800000"/>
                </a:solidFill>
              </a:rPr>
              <a:t>1</a:t>
            </a:r>
          </a:p>
        </p:txBody>
      </p:sp>
      <p:sp>
        <p:nvSpPr>
          <p:cNvPr id="96265" name="Rectangle 9"/>
          <p:cNvSpPr>
            <a:spLocks noChangeArrowheads="1"/>
          </p:cNvSpPr>
          <p:nvPr/>
        </p:nvSpPr>
        <p:spPr bwMode="auto">
          <a:xfrm>
            <a:off x="7120409" y="2636838"/>
            <a:ext cx="313388"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600" b="1">
                <a:solidFill>
                  <a:srgbClr val="800000"/>
                </a:solidFill>
              </a:rPr>
              <a:t>1</a:t>
            </a:r>
          </a:p>
        </p:txBody>
      </p:sp>
      <p:sp>
        <p:nvSpPr>
          <p:cNvPr id="96266" name="Rectangle 10"/>
          <p:cNvSpPr>
            <a:spLocks noChangeArrowheads="1"/>
          </p:cNvSpPr>
          <p:nvPr/>
        </p:nvSpPr>
        <p:spPr bwMode="auto">
          <a:xfrm>
            <a:off x="5977409" y="2636838"/>
            <a:ext cx="313388"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600" b="1">
                <a:solidFill>
                  <a:srgbClr val="800000"/>
                </a:solidFill>
              </a:rPr>
              <a:t>0</a:t>
            </a:r>
          </a:p>
        </p:txBody>
      </p:sp>
      <p:sp>
        <p:nvSpPr>
          <p:cNvPr id="96267" name="Line 11"/>
          <p:cNvSpPr>
            <a:spLocks noChangeShapeType="1"/>
          </p:cNvSpPr>
          <p:nvPr/>
        </p:nvSpPr>
        <p:spPr bwMode="auto">
          <a:xfrm>
            <a:off x="1042988" y="2771775"/>
            <a:ext cx="0" cy="1976438"/>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
        <p:nvSpPr>
          <p:cNvPr id="96268" name="Line 12"/>
          <p:cNvSpPr>
            <a:spLocks noChangeShapeType="1"/>
          </p:cNvSpPr>
          <p:nvPr/>
        </p:nvSpPr>
        <p:spPr bwMode="auto">
          <a:xfrm>
            <a:off x="1042988" y="3910013"/>
            <a:ext cx="21336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69" name="Line 13"/>
          <p:cNvSpPr>
            <a:spLocks noChangeShapeType="1"/>
          </p:cNvSpPr>
          <p:nvPr/>
        </p:nvSpPr>
        <p:spPr bwMode="auto">
          <a:xfrm>
            <a:off x="3176588" y="3910013"/>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0" name="Line 14"/>
          <p:cNvSpPr>
            <a:spLocks noChangeShapeType="1"/>
          </p:cNvSpPr>
          <p:nvPr/>
        </p:nvSpPr>
        <p:spPr bwMode="auto">
          <a:xfrm flipV="1">
            <a:off x="3176588" y="4443413"/>
            <a:ext cx="12192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1" name="Line 15"/>
          <p:cNvSpPr>
            <a:spLocks noChangeShapeType="1"/>
          </p:cNvSpPr>
          <p:nvPr/>
        </p:nvSpPr>
        <p:spPr bwMode="auto">
          <a:xfrm flipV="1">
            <a:off x="4395788" y="3452813"/>
            <a:ext cx="0" cy="99060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2" name="Line 16"/>
          <p:cNvSpPr>
            <a:spLocks noChangeShapeType="1"/>
          </p:cNvSpPr>
          <p:nvPr/>
        </p:nvSpPr>
        <p:spPr bwMode="auto">
          <a:xfrm>
            <a:off x="5614988" y="3452813"/>
            <a:ext cx="0" cy="45720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3" name="Line 17"/>
          <p:cNvSpPr>
            <a:spLocks noChangeShapeType="1"/>
          </p:cNvSpPr>
          <p:nvPr/>
        </p:nvSpPr>
        <p:spPr bwMode="auto">
          <a:xfrm>
            <a:off x="4395788" y="3452813"/>
            <a:ext cx="12192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4" name="Line 18"/>
          <p:cNvSpPr>
            <a:spLocks noChangeShapeType="1"/>
          </p:cNvSpPr>
          <p:nvPr/>
        </p:nvSpPr>
        <p:spPr bwMode="auto">
          <a:xfrm flipV="1">
            <a:off x="5614988" y="3910013"/>
            <a:ext cx="11430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5" name="Line 19"/>
          <p:cNvSpPr>
            <a:spLocks noChangeShapeType="1"/>
          </p:cNvSpPr>
          <p:nvPr/>
        </p:nvSpPr>
        <p:spPr bwMode="auto">
          <a:xfrm>
            <a:off x="6757988" y="3910013"/>
            <a:ext cx="0" cy="45720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6" name="Line 20"/>
          <p:cNvSpPr>
            <a:spLocks noChangeShapeType="1"/>
          </p:cNvSpPr>
          <p:nvPr/>
        </p:nvSpPr>
        <p:spPr bwMode="auto">
          <a:xfrm>
            <a:off x="6757988" y="4367213"/>
            <a:ext cx="990600" cy="0"/>
          </a:xfrm>
          <a:prstGeom prst="line">
            <a:avLst/>
          </a:prstGeom>
          <a:noFill/>
          <a:ln w="12700">
            <a:solidFill>
              <a:schemeClr val="tx1"/>
            </a:solidFill>
            <a:round/>
            <a:headEnd/>
            <a:tailEnd/>
          </a:ln>
          <a:effectLst/>
        </p:spPr>
        <p:txBody>
          <a:bodyPr wrap="none" anchor="ctr">
            <a:prstTxWarp prst="textNoShape">
              <a:avLst/>
            </a:prstTxWarp>
          </a:bodyPr>
          <a:lstStyle/>
          <a:p>
            <a:endParaRPr lang="es-MX"/>
          </a:p>
        </p:txBody>
      </p:sp>
      <p:sp>
        <p:nvSpPr>
          <p:cNvPr id="96277" name="Line 21"/>
          <p:cNvSpPr>
            <a:spLocks noChangeShapeType="1"/>
          </p:cNvSpPr>
          <p:nvPr/>
        </p:nvSpPr>
        <p:spPr bwMode="auto">
          <a:xfrm>
            <a:off x="2185988" y="2767013"/>
            <a:ext cx="0" cy="1976437"/>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
        <p:nvSpPr>
          <p:cNvPr id="96278" name="Line 22"/>
          <p:cNvSpPr>
            <a:spLocks noChangeShapeType="1"/>
          </p:cNvSpPr>
          <p:nvPr/>
        </p:nvSpPr>
        <p:spPr bwMode="auto">
          <a:xfrm>
            <a:off x="3176588" y="2767013"/>
            <a:ext cx="0" cy="1976437"/>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
        <p:nvSpPr>
          <p:cNvPr id="96279" name="Line 23"/>
          <p:cNvSpPr>
            <a:spLocks noChangeShapeType="1"/>
          </p:cNvSpPr>
          <p:nvPr/>
        </p:nvSpPr>
        <p:spPr bwMode="auto">
          <a:xfrm>
            <a:off x="4395788" y="2767013"/>
            <a:ext cx="0" cy="1976437"/>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
        <p:nvSpPr>
          <p:cNvPr id="96280" name="Line 24"/>
          <p:cNvSpPr>
            <a:spLocks noChangeShapeType="1"/>
          </p:cNvSpPr>
          <p:nvPr/>
        </p:nvSpPr>
        <p:spPr bwMode="auto">
          <a:xfrm>
            <a:off x="5614988" y="2767013"/>
            <a:ext cx="0" cy="1976437"/>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
        <p:nvSpPr>
          <p:cNvPr id="96281" name="Line 25"/>
          <p:cNvSpPr>
            <a:spLocks noChangeShapeType="1"/>
          </p:cNvSpPr>
          <p:nvPr/>
        </p:nvSpPr>
        <p:spPr bwMode="auto">
          <a:xfrm>
            <a:off x="6757988" y="2767013"/>
            <a:ext cx="0" cy="1976437"/>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
        <p:nvSpPr>
          <p:cNvPr id="96282" name="Line 26"/>
          <p:cNvSpPr>
            <a:spLocks noChangeShapeType="1"/>
          </p:cNvSpPr>
          <p:nvPr/>
        </p:nvSpPr>
        <p:spPr bwMode="auto">
          <a:xfrm>
            <a:off x="7748588" y="2767013"/>
            <a:ext cx="0" cy="1976437"/>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2B1Q</a:t>
            </a:r>
          </a:p>
        </p:txBody>
      </p:sp>
      <p:grpSp>
        <p:nvGrpSpPr>
          <p:cNvPr id="2" name="Group 27"/>
          <p:cNvGrpSpPr>
            <a:grpSpLocks/>
          </p:cNvGrpSpPr>
          <p:nvPr/>
        </p:nvGrpSpPr>
        <p:grpSpPr bwMode="auto">
          <a:xfrm>
            <a:off x="807886" y="2097088"/>
            <a:ext cx="7273082" cy="3465514"/>
            <a:chOff x="674" y="1248"/>
            <a:chExt cx="2942" cy="2183"/>
          </a:xfrm>
        </p:grpSpPr>
        <p:sp>
          <p:nvSpPr>
            <p:cNvPr id="125980" name="Line 28"/>
            <p:cNvSpPr>
              <a:spLocks noChangeShapeType="1"/>
            </p:cNvSpPr>
            <p:nvPr/>
          </p:nvSpPr>
          <p:spPr bwMode="auto">
            <a:xfrm>
              <a:off x="960" y="1296"/>
              <a:ext cx="0" cy="1632"/>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81" name="Line 29"/>
            <p:cNvSpPr>
              <a:spLocks noChangeShapeType="1"/>
            </p:cNvSpPr>
            <p:nvPr/>
          </p:nvSpPr>
          <p:spPr bwMode="auto">
            <a:xfrm>
              <a:off x="960" y="2832"/>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82" name="Line 30"/>
            <p:cNvSpPr>
              <a:spLocks noChangeShapeType="1"/>
            </p:cNvSpPr>
            <p:nvPr/>
          </p:nvSpPr>
          <p:spPr bwMode="auto">
            <a:xfrm>
              <a:off x="960" y="2352"/>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83" name="Line 31"/>
            <p:cNvSpPr>
              <a:spLocks noChangeShapeType="1"/>
            </p:cNvSpPr>
            <p:nvPr/>
          </p:nvSpPr>
          <p:spPr bwMode="auto">
            <a:xfrm>
              <a:off x="960" y="1872"/>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84" name="Line 32"/>
            <p:cNvSpPr>
              <a:spLocks noChangeShapeType="1"/>
            </p:cNvSpPr>
            <p:nvPr/>
          </p:nvSpPr>
          <p:spPr bwMode="auto">
            <a:xfrm>
              <a:off x="960" y="1392"/>
              <a:ext cx="96" cy="0"/>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85" name="Text Box 33"/>
            <p:cNvSpPr txBox="1">
              <a:spLocks noChangeArrowheads="1"/>
            </p:cNvSpPr>
            <p:nvPr/>
          </p:nvSpPr>
          <p:spPr bwMode="auto">
            <a:xfrm>
              <a:off x="730" y="2688"/>
              <a:ext cx="272" cy="233"/>
            </a:xfrm>
            <a:prstGeom prst="rect">
              <a:avLst/>
            </a:prstGeom>
            <a:noFill/>
            <a:ln w="9525">
              <a:noFill/>
              <a:miter lim="800000"/>
              <a:headEnd/>
              <a:tailEnd/>
            </a:ln>
            <a:effectLst/>
          </p:spPr>
          <p:txBody>
            <a:bodyPr wrap="square">
              <a:prstTxWarp prst="textNoShape">
                <a:avLst/>
              </a:prstTxWarp>
              <a:spAutoFit/>
            </a:bodyPr>
            <a:lstStyle/>
            <a:p>
              <a:r>
                <a:rPr lang="en-US" sz="1800" b="1" dirty="0">
                  <a:solidFill>
                    <a:srgbClr val="800000"/>
                  </a:solidFill>
                </a:rPr>
                <a:t>-3</a:t>
              </a:r>
            </a:p>
          </p:txBody>
        </p:sp>
        <p:sp>
          <p:nvSpPr>
            <p:cNvPr id="125986" name="Text Box 34"/>
            <p:cNvSpPr txBox="1">
              <a:spLocks noChangeArrowheads="1"/>
            </p:cNvSpPr>
            <p:nvPr/>
          </p:nvSpPr>
          <p:spPr bwMode="auto">
            <a:xfrm>
              <a:off x="730" y="2208"/>
              <a:ext cx="272" cy="233"/>
            </a:xfrm>
            <a:prstGeom prst="rect">
              <a:avLst/>
            </a:prstGeom>
            <a:noFill/>
            <a:ln w="9525">
              <a:noFill/>
              <a:miter lim="800000"/>
              <a:headEnd/>
              <a:tailEnd/>
            </a:ln>
            <a:effectLst/>
          </p:spPr>
          <p:txBody>
            <a:bodyPr wrap="square">
              <a:prstTxWarp prst="textNoShape">
                <a:avLst/>
              </a:prstTxWarp>
              <a:spAutoFit/>
            </a:bodyPr>
            <a:lstStyle/>
            <a:p>
              <a:r>
                <a:rPr lang="en-US" sz="1800" b="1" dirty="0">
                  <a:solidFill>
                    <a:srgbClr val="800000"/>
                  </a:solidFill>
                </a:rPr>
                <a:t>-1</a:t>
              </a:r>
            </a:p>
          </p:txBody>
        </p:sp>
        <p:sp>
          <p:nvSpPr>
            <p:cNvPr id="125987" name="Text Box 35"/>
            <p:cNvSpPr txBox="1">
              <a:spLocks noChangeArrowheads="1"/>
            </p:cNvSpPr>
            <p:nvPr/>
          </p:nvSpPr>
          <p:spPr bwMode="auto">
            <a:xfrm>
              <a:off x="674" y="1728"/>
              <a:ext cx="328" cy="233"/>
            </a:xfrm>
            <a:prstGeom prst="rect">
              <a:avLst/>
            </a:prstGeom>
            <a:noFill/>
            <a:ln w="9525">
              <a:noFill/>
              <a:miter lim="800000"/>
              <a:headEnd/>
              <a:tailEnd/>
            </a:ln>
            <a:effectLst/>
          </p:spPr>
          <p:txBody>
            <a:bodyPr wrap="square">
              <a:prstTxWarp prst="textNoShape">
                <a:avLst/>
              </a:prstTxWarp>
              <a:spAutoFit/>
            </a:bodyPr>
            <a:lstStyle/>
            <a:p>
              <a:r>
                <a:rPr lang="en-US" sz="1800" b="1" dirty="0">
                  <a:solidFill>
                    <a:srgbClr val="800000"/>
                  </a:solidFill>
                </a:rPr>
                <a:t>+1</a:t>
              </a:r>
            </a:p>
          </p:txBody>
        </p:sp>
        <p:sp>
          <p:nvSpPr>
            <p:cNvPr id="125988" name="Text Box 36"/>
            <p:cNvSpPr txBox="1">
              <a:spLocks noChangeArrowheads="1"/>
            </p:cNvSpPr>
            <p:nvPr/>
          </p:nvSpPr>
          <p:spPr bwMode="auto">
            <a:xfrm>
              <a:off x="674" y="1248"/>
              <a:ext cx="328" cy="233"/>
            </a:xfrm>
            <a:prstGeom prst="rect">
              <a:avLst/>
            </a:prstGeom>
            <a:noFill/>
            <a:ln w="9525">
              <a:noFill/>
              <a:miter lim="800000"/>
              <a:headEnd/>
              <a:tailEnd/>
            </a:ln>
            <a:effectLst/>
          </p:spPr>
          <p:txBody>
            <a:bodyPr wrap="square">
              <a:prstTxWarp prst="textNoShape">
                <a:avLst/>
              </a:prstTxWarp>
              <a:spAutoFit/>
            </a:bodyPr>
            <a:lstStyle/>
            <a:p>
              <a:r>
                <a:rPr lang="en-US" sz="1800" b="1" dirty="0">
                  <a:solidFill>
                    <a:srgbClr val="800000"/>
                  </a:solidFill>
                </a:rPr>
                <a:t>+3</a:t>
              </a:r>
            </a:p>
          </p:txBody>
        </p:sp>
        <p:sp>
          <p:nvSpPr>
            <p:cNvPr id="125989" name="Line 37"/>
            <p:cNvSpPr>
              <a:spLocks noChangeShapeType="1"/>
            </p:cNvSpPr>
            <p:nvPr/>
          </p:nvSpPr>
          <p:spPr bwMode="auto">
            <a:xfrm>
              <a:off x="960" y="2112"/>
              <a:ext cx="2592" cy="0"/>
            </a:xfrm>
            <a:prstGeom prst="line">
              <a:avLst/>
            </a:prstGeom>
            <a:noFill/>
            <a:ln w="9525">
              <a:solidFill>
                <a:schemeClr val="tx1"/>
              </a:solidFill>
              <a:prstDash val="dash"/>
              <a:round/>
              <a:headEnd/>
              <a:tailEnd/>
            </a:ln>
            <a:effectLst/>
          </p:spPr>
          <p:txBody>
            <a:bodyPr wrap="none" anchor="ctr">
              <a:prstTxWarp prst="textNoShape">
                <a:avLst/>
              </a:prstTxWarp>
            </a:bodyPr>
            <a:lstStyle/>
            <a:p>
              <a:endParaRPr lang="es-MX" sz="1100" b="1">
                <a:solidFill>
                  <a:srgbClr val="800000"/>
                </a:solidFill>
              </a:endParaRPr>
            </a:p>
          </p:txBody>
        </p:sp>
        <p:grpSp>
          <p:nvGrpSpPr>
            <p:cNvPr id="3" name="Group 38"/>
            <p:cNvGrpSpPr>
              <a:grpSpLocks/>
            </p:cNvGrpSpPr>
            <p:nvPr/>
          </p:nvGrpSpPr>
          <p:grpSpPr bwMode="auto">
            <a:xfrm>
              <a:off x="1152" y="1392"/>
              <a:ext cx="2400" cy="1440"/>
              <a:chOff x="1152" y="1392"/>
              <a:chExt cx="2400" cy="1440"/>
            </a:xfrm>
          </p:grpSpPr>
          <p:sp>
            <p:nvSpPr>
              <p:cNvPr id="125991" name="Line 39"/>
              <p:cNvSpPr>
                <a:spLocks noChangeShapeType="1"/>
              </p:cNvSpPr>
              <p:nvPr/>
            </p:nvSpPr>
            <p:spPr bwMode="auto">
              <a:xfrm flipV="1">
                <a:off x="1440" y="1392"/>
                <a:ext cx="0" cy="96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2" name="Line 40"/>
              <p:cNvSpPr>
                <a:spLocks noChangeShapeType="1"/>
              </p:cNvSpPr>
              <p:nvPr/>
            </p:nvSpPr>
            <p:spPr bwMode="auto">
              <a:xfrm>
                <a:off x="1440" y="1392"/>
                <a:ext cx="192"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3" name="Line 41"/>
              <p:cNvSpPr>
                <a:spLocks noChangeShapeType="1"/>
              </p:cNvSpPr>
              <p:nvPr/>
            </p:nvSpPr>
            <p:spPr bwMode="auto">
              <a:xfrm>
                <a:off x="1632" y="1392"/>
                <a:ext cx="0" cy="48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4" name="Line 42"/>
              <p:cNvSpPr>
                <a:spLocks noChangeShapeType="1"/>
              </p:cNvSpPr>
              <p:nvPr/>
            </p:nvSpPr>
            <p:spPr bwMode="auto">
              <a:xfrm>
                <a:off x="1152" y="2352"/>
                <a:ext cx="288"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5" name="Line 43"/>
              <p:cNvSpPr>
                <a:spLocks noChangeShapeType="1"/>
              </p:cNvSpPr>
              <p:nvPr/>
            </p:nvSpPr>
            <p:spPr bwMode="auto">
              <a:xfrm>
                <a:off x="1824" y="1872"/>
                <a:ext cx="0" cy="96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6" name="Line 44"/>
              <p:cNvSpPr>
                <a:spLocks noChangeShapeType="1"/>
              </p:cNvSpPr>
              <p:nvPr/>
            </p:nvSpPr>
            <p:spPr bwMode="auto">
              <a:xfrm>
                <a:off x="1824" y="2832"/>
                <a:ext cx="384"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7" name="Line 45"/>
              <p:cNvSpPr>
                <a:spLocks noChangeShapeType="1"/>
              </p:cNvSpPr>
              <p:nvPr/>
            </p:nvSpPr>
            <p:spPr bwMode="auto">
              <a:xfrm>
                <a:off x="2208" y="1872"/>
                <a:ext cx="0" cy="96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8" name="Line 46"/>
              <p:cNvSpPr>
                <a:spLocks noChangeShapeType="1"/>
              </p:cNvSpPr>
              <p:nvPr/>
            </p:nvSpPr>
            <p:spPr bwMode="auto">
              <a:xfrm>
                <a:off x="2400" y="1392"/>
                <a:ext cx="0" cy="48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5999" name="Line 47"/>
              <p:cNvSpPr>
                <a:spLocks noChangeShapeType="1"/>
              </p:cNvSpPr>
              <p:nvPr/>
            </p:nvSpPr>
            <p:spPr bwMode="auto">
              <a:xfrm flipV="1">
                <a:off x="2592" y="1392"/>
                <a:ext cx="0" cy="144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0" name="Line 48"/>
              <p:cNvSpPr>
                <a:spLocks noChangeShapeType="1"/>
              </p:cNvSpPr>
              <p:nvPr/>
            </p:nvSpPr>
            <p:spPr bwMode="auto">
              <a:xfrm>
                <a:off x="2784" y="2352"/>
                <a:ext cx="0" cy="48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1" name="Line 49"/>
              <p:cNvSpPr>
                <a:spLocks noChangeShapeType="1"/>
              </p:cNvSpPr>
              <p:nvPr/>
            </p:nvSpPr>
            <p:spPr bwMode="auto">
              <a:xfrm>
                <a:off x="2784" y="2352"/>
                <a:ext cx="384"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2" name="Line 50"/>
              <p:cNvSpPr>
                <a:spLocks noChangeShapeType="1"/>
              </p:cNvSpPr>
              <p:nvPr/>
            </p:nvSpPr>
            <p:spPr bwMode="auto">
              <a:xfrm>
                <a:off x="3168" y="1872"/>
                <a:ext cx="0" cy="48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3" name="Line 51"/>
              <p:cNvSpPr>
                <a:spLocks noChangeShapeType="1"/>
              </p:cNvSpPr>
              <p:nvPr/>
            </p:nvSpPr>
            <p:spPr bwMode="auto">
              <a:xfrm>
                <a:off x="3360" y="1872"/>
                <a:ext cx="0" cy="48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4" name="Line 52"/>
              <p:cNvSpPr>
                <a:spLocks noChangeShapeType="1"/>
              </p:cNvSpPr>
              <p:nvPr/>
            </p:nvSpPr>
            <p:spPr bwMode="auto">
              <a:xfrm>
                <a:off x="3360" y="2352"/>
                <a:ext cx="192"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5" name="Line 53"/>
              <p:cNvSpPr>
                <a:spLocks noChangeShapeType="1"/>
              </p:cNvSpPr>
              <p:nvPr/>
            </p:nvSpPr>
            <p:spPr bwMode="auto">
              <a:xfrm>
                <a:off x="3552" y="2352"/>
                <a:ext cx="0" cy="48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6" name="Line 54"/>
              <p:cNvSpPr>
                <a:spLocks noChangeShapeType="1"/>
              </p:cNvSpPr>
              <p:nvPr/>
            </p:nvSpPr>
            <p:spPr bwMode="auto">
              <a:xfrm>
                <a:off x="1632" y="1872"/>
                <a:ext cx="192"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7" name="Line 55"/>
              <p:cNvSpPr>
                <a:spLocks noChangeShapeType="1"/>
              </p:cNvSpPr>
              <p:nvPr/>
            </p:nvSpPr>
            <p:spPr bwMode="auto">
              <a:xfrm>
                <a:off x="2208" y="1872"/>
                <a:ext cx="192"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8" name="Line 56"/>
              <p:cNvSpPr>
                <a:spLocks noChangeShapeType="1"/>
              </p:cNvSpPr>
              <p:nvPr/>
            </p:nvSpPr>
            <p:spPr bwMode="auto">
              <a:xfrm>
                <a:off x="2400" y="1392"/>
                <a:ext cx="192"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09" name="Line 57"/>
              <p:cNvSpPr>
                <a:spLocks noChangeShapeType="1"/>
              </p:cNvSpPr>
              <p:nvPr/>
            </p:nvSpPr>
            <p:spPr bwMode="auto">
              <a:xfrm>
                <a:off x="2592" y="2832"/>
                <a:ext cx="192"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sp>
            <p:nvSpPr>
              <p:cNvPr id="126010" name="Line 58"/>
              <p:cNvSpPr>
                <a:spLocks noChangeShapeType="1"/>
              </p:cNvSpPr>
              <p:nvPr/>
            </p:nvSpPr>
            <p:spPr bwMode="auto">
              <a:xfrm>
                <a:off x="3168" y="1872"/>
                <a:ext cx="192" cy="0"/>
              </a:xfrm>
              <a:prstGeom prst="line">
                <a:avLst/>
              </a:prstGeom>
              <a:noFill/>
              <a:ln w="19050">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4" name="Group 59"/>
            <p:cNvGrpSpPr>
              <a:grpSpLocks/>
            </p:cNvGrpSpPr>
            <p:nvPr/>
          </p:nvGrpSpPr>
          <p:grpSpPr bwMode="auto">
            <a:xfrm>
              <a:off x="858" y="3024"/>
              <a:ext cx="2758" cy="407"/>
              <a:chOff x="858" y="3024"/>
              <a:chExt cx="2758" cy="407"/>
            </a:xfrm>
          </p:grpSpPr>
          <p:grpSp>
            <p:nvGrpSpPr>
              <p:cNvPr id="5" name="Group 60"/>
              <p:cNvGrpSpPr>
                <a:grpSpLocks/>
              </p:cNvGrpSpPr>
              <p:nvPr/>
            </p:nvGrpSpPr>
            <p:grpSpPr bwMode="auto">
              <a:xfrm>
                <a:off x="1203" y="3024"/>
                <a:ext cx="2413" cy="407"/>
                <a:chOff x="1203" y="3072"/>
                <a:chExt cx="2413" cy="407"/>
              </a:xfrm>
            </p:grpSpPr>
            <p:grpSp>
              <p:nvGrpSpPr>
                <p:cNvPr id="6" name="Group 61"/>
                <p:cNvGrpSpPr>
                  <a:grpSpLocks/>
                </p:cNvGrpSpPr>
                <p:nvPr/>
              </p:nvGrpSpPr>
              <p:grpSpPr bwMode="auto">
                <a:xfrm>
                  <a:off x="1203" y="3072"/>
                  <a:ext cx="301" cy="407"/>
                  <a:chOff x="1203" y="3072"/>
                  <a:chExt cx="301" cy="407"/>
                </a:xfrm>
              </p:grpSpPr>
              <p:sp>
                <p:nvSpPr>
                  <p:cNvPr id="126014" name="Text Box 62"/>
                  <p:cNvSpPr txBox="1">
                    <a:spLocks noChangeArrowheads="1"/>
                  </p:cNvSpPr>
                  <p:nvPr/>
                </p:nvSpPr>
                <p:spPr bwMode="auto">
                  <a:xfrm>
                    <a:off x="1203" y="3072"/>
                    <a:ext cx="301"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-1</a:t>
                    </a:r>
                  </a:p>
                  <a:p>
                    <a:r>
                      <a:rPr lang="en-US" sz="1800" b="1">
                        <a:solidFill>
                          <a:srgbClr val="800000"/>
                        </a:solidFill>
                      </a:rPr>
                      <a:t>01</a:t>
                    </a:r>
                  </a:p>
                </p:txBody>
              </p:sp>
              <p:sp>
                <p:nvSpPr>
                  <p:cNvPr id="126015" name="Line 63"/>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sp>
              <p:nvSpPr>
                <p:cNvPr id="126016" name="Text Box 64"/>
                <p:cNvSpPr txBox="1">
                  <a:spLocks noChangeArrowheads="1"/>
                </p:cNvSpPr>
                <p:nvPr/>
              </p:nvSpPr>
              <p:spPr bwMode="auto">
                <a:xfrm>
                  <a:off x="1385" y="3072"/>
                  <a:ext cx="328"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+3</a:t>
                  </a:r>
                </a:p>
                <a:p>
                  <a:r>
                    <a:rPr lang="en-US" sz="1800" b="1">
                      <a:solidFill>
                        <a:srgbClr val="800000"/>
                      </a:solidFill>
                    </a:rPr>
                    <a:t>10</a:t>
                  </a:r>
                </a:p>
              </p:txBody>
            </p:sp>
            <p:sp>
              <p:nvSpPr>
                <p:cNvPr id="126017" name="Line 65"/>
                <p:cNvSpPr>
                  <a:spLocks noChangeShapeType="1"/>
                </p:cNvSpPr>
                <p:nvPr/>
              </p:nvSpPr>
              <p:spPr bwMode="auto">
                <a:xfrm>
                  <a:off x="1632"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nvGrpSpPr>
                <p:cNvPr id="7" name="Group 66"/>
                <p:cNvGrpSpPr>
                  <a:grpSpLocks/>
                </p:cNvGrpSpPr>
                <p:nvPr/>
              </p:nvGrpSpPr>
              <p:grpSpPr bwMode="auto">
                <a:xfrm>
                  <a:off x="1577" y="3072"/>
                  <a:ext cx="328" cy="407"/>
                  <a:chOff x="1193" y="3072"/>
                  <a:chExt cx="328" cy="407"/>
                </a:xfrm>
              </p:grpSpPr>
              <p:sp>
                <p:nvSpPr>
                  <p:cNvPr id="126019" name="Text Box 67"/>
                  <p:cNvSpPr txBox="1">
                    <a:spLocks noChangeArrowheads="1"/>
                  </p:cNvSpPr>
                  <p:nvPr/>
                </p:nvSpPr>
                <p:spPr bwMode="auto">
                  <a:xfrm>
                    <a:off x="1193" y="3072"/>
                    <a:ext cx="328"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+1</a:t>
                    </a:r>
                  </a:p>
                  <a:p>
                    <a:r>
                      <a:rPr lang="en-US" sz="1800" b="1">
                        <a:solidFill>
                          <a:srgbClr val="800000"/>
                        </a:solidFill>
                      </a:rPr>
                      <a:t>11</a:t>
                    </a:r>
                  </a:p>
                </p:txBody>
              </p:sp>
              <p:sp>
                <p:nvSpPr>
                  <p:cNvPr id="126020" name="Line 68"/>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8" name="Group 69"/>
                <p:cNvGrpSpPr>
                  <a:grpSpLocks/>
                </p:cNvGrpSpPr>
                <p:nvPr/>
              </p:nvGrpSpPr>
              <p:grpSpPr bwMode="auto">
                <a:xfrm>
                  <a:off x="1779" y="3072"/>
                  <a:ext cx="301" cy="407"/>
                  <a:chOff x="1203" y="3072"/>
                  <a:chExt cx="301" cy="407"/>
                </a:xfrm>
              </p:grpSpPr>
              <p:sp>
                <p:nvSpPr>
                  <p:cNvPr id="126022" name="Text Box 70"/>
                  <p:cNvSpPr txBox="1">
                    <a:spLocks noChangeArrowheads="1"/>
                  </p:cNvSpPr>
                  <p:nvPr/>
                </p:nvSpPr>
                <p:spPr bwMode="auto">
                  <a:xfrm>
                    <a:off x="1203" y="3072"/>
                    <a:ext cx="301"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-3</a:t>
                    </a:r>
                  </a:p>
                  <a:p>
                    <a:r>
                      <a:rPr lang="en-US" sz="1800" b="1">
                        <a:solidFill>
                          <a:srgbClr val="800000"/>
                        </a:solidFill>
                      </a:rPr>
                      <a:t>00</a:t>
                    </a:r>
                  </a:p>
                </p:txBody>
              </p:sp>
              <p:sp>
                <p:nvSpPr>
                  <p:cNvPr id="126023" name="Line 71"/>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9" name="Group 72"/>
                <p:cNvGrpSpPr>
                  <a:grpSpLocks/>
                </p:cNvGrpSpPr>
                <p:nvPr/>
              </p:nvGrpSpPr>
              <p:grpSpPr bwMode="auto">
                <a:xfrm>
                  <a:off x="1971" y="3072"/>
                  <a:ext cx="301" cy="407"/>
                  <a:chOff x="1203" y="3072"/>
                  <a:chExt cx="301" cy="407"/>
                </a:xfrm>
              </p:grpSpPr>
              <p:sp>
                <p:nvSpPr>
                  <p:cNvPr id="126025" name="Text Box 73"/>
                  <p:cNvSpPr txBox="1">
                    <a:spLocks noChangeArrowheads="1"/>
                  </p:cNvSpPr>
                  <p:nvPr/>
                </p:nvSpPr>
                <p:spPr bwMode="auto">
                  <a:xfrm>
                    <a:off x="1203" y="3072"/>
                    <a:ext cx="301"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-3</a:t>
                    </a:r>
                  </a:p>
                  <a:p>
                    <a:r>
                      <a:rPr lang="en-US" sz="1800" b="1">
                        <a:solidFill>
                          <a:srgbClr val="800000"/>
                        </a:solidFill>
                      </a:rPr>
                      <a:t>00</a:t>
                    </a:r>
                  </a:p>
                </p:txBody>
              </p:sp>
              <p:sp>
                <p:nvSpPr>
                  <p:cNvPr id="126026" name="Line 74"/>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10" name="Group 75"/>
                <p:cNvGrpSpPr>
                  <a:grpSpLocks/>
                </p:cNvGrpSpPr>
                <p:nvPr/>
              </p:nvGrpSpPr>
              <p:grpSpPr bwMode="auto">
                <a:xfrm>
                  <a:off x="2153" y="3072"/>
                  <a:ext cx="328" cy="407"/>
                  <a:chOff x="1193" y="3072"/>
                  <a:chExt cx="328" cy="407"/>
                </a:xfrm>
              </p:grpSpPr>
              <p:sp>
                <p:nvSpPr>
                  <p:cNvPr id="126028" name="Text Box 76"/>
                  <p:cNvSpPr txBox="1">
                    <a:spLocks noChangeArrowheads="1"/>
                  </p:cNvSpPr>
                  <p:nvPr/>
                </p:nvSpPr>
                <p:spPr bwMode="auto">
                  <a:xfrm>
                    <a:off x="1193" y="3072"/>
                    <a:ext cx="328"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+1</a:t>
                    </a:r>
                  </a:p>
                  <a:p>
                    <a:r>
                      <a:rPr lang="en-US" sz="1800" b="1">
                        <a:solidFill>
                          <a:srgbClr val="800000"/>
                        </a:solidFill>
                      </a:rPr>
                      <a:t>11</a:t>
                    </a:r>
                  </a:p>
                </p:txBody>
              </p:sp>
              <p:sp>
                <p:nvSpPr>
                  <p:cNvPr id="126029" name="Line 77"/>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11" name="Group 78"/>
                <p:cNvGrpSpPr>
                  <a:grpSpLocks/>
                </p:cNvGrpSpPr>
                <p:nvPr/>
              </p:nvGrpSpPr>
              <p:grpSpPr bwMode="auto">
                <a:xfrm>
                  <a:off x="2345" y="3072"/>
                  <a:ext cx="328" cy="407"/>
                  <a:chOff x="1193" y="3072"/>
                  <a:chExt cx="328" cy="407"/>
                </a:xfrm>
              </p:grpSpPr>
              <p:sp>
                <p:nvSpPr>
                  <p:cNvPr id="126031" name="Text Box 79"/>
                  <p:cNvSpPr txBox="1">
                    <a:spLocks noChangeArrowheads="1"/>
                  </p:cNvSpPr>
                  <p:nvPr/>
                </p:nvSpPr>
                <p:spPr bwMode="auto">
                  <a:xfrm>
                    <a:off x="1193" y="3072"/>
                    <a:ext cx="328"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+3</a:t>
                    </a:r>
                  </a:p>
                  <a:p>
                    <a:r>
                      <a:rPr lang="en-US" sz="1800" b="1">
                        <a:solidFill>
                          <a:srgbClr val="800000"/>
                        </a:solidFill>
                      </a:rPr>
                      <a:t>10</a:t>
                    </a:r>
                  </a:p>
                </p:txBody>
              </p:sp>
              <p:sp>
                <p:nvSpPr>
                  <p:cNvPr id="126032" name="Line 80"/>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12" name="Group 81"/>
                <p:cNvGrpSpPr>
                  <a:grpSpLocks/>
                </p:cNvGrpSpPr>
                <p:nvPr/>
              </p:nvGrpSpPr>
              <p:grpSpPr bwMode="auto">
                <a:xfrm>
                  <a:off x="2547" y="3072"/>
                  <a:ext cx="301" cy="407"/>
                  <a:chOff x="1203" y="3072"/>
                  <a:chExt cx="301" cy="407"/>
                </a:xfrm>
              </p:grpSpPr>
              <p:sp>
                <p:nvSpPr>
                  <p:cNvPr id="126034" name="Text Box 82"/>
                  <p:cNvSpPr txBox="1">
                    <a:spLocks noChangeArrowheads="1"/>
                  </p:cNvSpPr>
                  <p:nvPr/>
                </p:nvSpPr>
                <p:spPr bwMode="auto">
                  <a:xfrm>
                    <a:off x="1203" y="3072"/>
                    <a:ext cx="301"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-3</a:t>
                    </a:r>
                  </a:p>
                  <a:p>
                    <a:r>
                      <a:rPr lang="en-US" sz="1800" b="1">
                        <a:solidFill>
                          <a:srgbClr val="800000"/>
                        </a:solidFill>
                      </a:rPr>
                      <a:t>00</a:t>
                    </a:r>
                  </a:p>
                </p:txBody>
              </p:sp>
              <p:sp>
                <p:nvSpPr>
                  <p:cNvPr id="126035" name="Line 83"/>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13" name="Group 84"/>
                <p:cNvGrpSpPr>
                  <a:grpSpLocks/>
                </p:cNvGrpSpPr>
                <p:nvPr/>
              </p:nvGrpSpPr>
              <p:grpSpPr bwMode="auto">
                <a:xfrm>
                  <a:off x="2739" y="3072"/>
                  <a:ext cx="301" cy="407"/>
                  <a:chOff x="1203" y="3072"/>
                  <a:chExt cx="301" cy="407"/>
                </a:xfrm>
              </p:grpSpPr>
              <p:sp>
                <p:nvSpPr>
                  <p:cNvPr id="126037" name="Text Box 85"/>
                  <p:cNvSpPr txBox="1">
                    <a:spLocks noChangeArrowheads="1"/>
                  </p:cNvSpPr>
                  <p:nvPr/>
                </p:nvSpPr>
                <p:spPr bwMode="auto">
                  <a:xfrm>
                    <a:off x="1203" y="3072"/>
                    <a:ext cx="301"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-1</a:t>
                    </a:r>
                  </a:p>
                  <a:p>
                    <a:r>
                      <a:rPr lang="en-US" sz="1800" b="1">
                        <a:solidFill>
                          <a:srgbClr val="800000"/>
                        </a:solidFill>
                      </a:rPr>
                      <a:t>01</a:t>
                    </a:r>
                  </a:p>
                </p:txBody>
              </p:sp>
              <p:sp>
                <p:nvSpPr>
                  <p:cNvPr id="126038" name="Line 86"/>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14" name="Group 87"/>
                <p:cNvGrpSpPr>
                  <a:grpSpLocks/>
                </p:cNvGrpSpPr>
                <p:nvPr/>
              </p:nvGrpSpPr>
              <p:grpSpPr bwMode="auto">
                <a:xfrm>
                  <a:off x="2931" y="3072"/>
                  <a:ext cx="301" cy="407"/>
                  <a:chOff x="1203" y="3072"/>
                  <a:chExt cx="301" cy="407"/>
                </a:xfrm>
              </p:grpSpPr>
              <p:sp>
                <p:nvSpPr>
                  <p:cNvPr id="126040" name="Text Box 88"/>
                  <p:cNvSpPr txBox="1">
                    <a:spLocks noChangeArrowheads="1"/>
                  </p:cNvSpPr>
                  <p:nvPr/>
                </p:nvSpPr>
                <p:spPr bwMode="auto">
                  <a:xfrm>
                    <a:off x="1203" y="3072"/>
                    <a:ext cx="301"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-1</a:t>
                    </a:r>
                  </a:p>
                  <a:p>
                    <a:r>
                      <a:rPr lang="en-US" sz="1800" b="1">
                        <a:solidFill>
                          <a:srgbClr val="800000"/>
                        </a:solidFill>
                      </a:rPr>
                      <a:t>01</a:t>
                    </a:r>
                  </a:p>
                </p:txBody>
              </p:sp>
              <p:sp>
                <p:nvSpPr>
                  <p:cNvPr id="126041" name="Line 89"/>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15" name="Group 90"/>
                <p:cNvGrpSpPr>
                  <a:grpSpLocks/>
                </p:cNvGrpSpPr>
                <p:nvPr/>
              </p:nvGrpSpPr>
              <p:grpSpPr bwMode="auto">
                <a:xfrm>
                  <a:off x="3113" y="3072"/>
                  <a:ext cx="328" cy="407"/>
                  <a:chOff x="1193" y="3072"/>
                  <a:chExt cx="328" cy="407"/>
                </a:xfrm>
              </p:grpSpPr>
              <p:sp>
                <p:nvSpPr>
                  <p:cNvPr id="126043" name="Text Box 91"/>
                  <p:cNvSpPr txBox="1">
                    <a:spLocks noChangeArrowheads="1"/>
                  </p:cNvSpPr>
                  <p:nvPr/>
                </p:nvSpPr>
                <p:spPr bwMode="auto">
                  <a:xfrm>
                    <a:off x="1193" y="3072"/>
                    <a:ext cx="328"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+1</a:t>
                    </a:r>
                  </a:p>
                  <a:p>
                    <a:r>
                      <a:rPr lang="en-US" sz="1800" b="1">
                        <a:solidFill>
                          <a:srgbClr val="800000"/>
                        </a:solidFill>
                      </a:rPr>
                      <a:t>11</a:t>
                    </a:r>
                  </a:p>
                </p:txBody>
              </p:sp>
              <p:sp>
                <p:nvSpPr>
                  <p:cNvPr id="126044" name="Line 92"/>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nvGrpSpPr>
                <p:cNvPr id="16" name="Group 93"/>
                <p:cNvGrpSpPr>
                  <a:grpSpLocks/>
                </p:cNvGrpSpPr>
                <p:nvPr/>
              </p:nvGrpSpPr>
              <p:grpSpPr bwMode="auto">
                <a:xfrm>
                  <a:off x="3315" y="3072"/>
                  <a:ext cx="301" cy="407"/>
                  <a:chOff x="1203" y="3072"/>
                  <a:chExt cx="301" cy="407"/>
                </a:xfrm>
              </p:grpSpPr>
              <p:sp>
                <p:nvSpPr>
                  <p:cNvPr id="126046" name="Text Box 94"/>
                  <p:cNvSpPr txBox="1">
                    <a:spLocks noChangeArrowheads="1"/>
                  </p:cNvSpPr>
                  <p:nvPr/>
                </p:nvSpPr>
                <p:spPr bwMode="auto">
                  <a:xfrm>
                    <a:off x="1203" y="3072"/>
                    <a:ext cx="301"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-1</a:t>
                    </a:r>
                  </a:p>
                  <a:p>
                    <a:r>
                      <a:rPr lang="en-US" sz="1800" b="1">
                        <a:solidFill>
                          <a:srgbClr val="800000"/>
                        </a:solidFill>
                      </a:rPr>
                      <a:t>01</a:t>
                    </a:r>
                  </a:p>
                </p:txBody>
              </p:sp>
              <p:sp>
                <p:nvSpPr>
                  <p:cNvPr id="126047" name="Line 95"/>
                  <p:cNvSpPr>
                    <a:spLocks noChangeShapeType="1"/>
                  </p:cNvSpPr>
                  <p:nvPr/>
                </p:nvSpPr>
                <p:spPr bwMode="auto">
                  <a:xfrm>
                    <a:off x="1440" y="3072"/>
                    <a:ext cx="0" cy="288"/>
                  </a:xfrm>
                  <a:prstGeom prst="line">
                    <a:avLst/>
                  </a:prstGeom>
                  <a:noFill/>
                  <a:ln w="9525">
                    <a:solidFill>
                      <a:schemeClr val="tx1"/>
                    </a:solidFill>
                    <a:round/>
                    <a:headEnd/>
                    <a:tailEnd/>
                  </a:ln>
                  <a:effectLst/>
                </p:spPr>
                <p:txBody>
                  <a:bodyPr wrap="none" anchor="ctr">
                    <a:prstTxWarp prst="textNoShape">
                      <a:avLst/>
                    </a:prstTxWarp>
                  </a:bodyPr>
                  <a:lstStyle/>
                  <a:p>
                    <a:endParaRPr lang="es-MX" sz="1100" b="1">
                      <a:solidFill>
                        <a:srgbClr val="800000"/>
                      </a:solidFill>
                    </a:endParaRPr>
                  </a:p>
                </p:txBody>
              </p:sp>
            </p:grpSp>
          </p:grpSp>
          <p:sp>
            <p:nvSpPr>
              <p:cNvPr id="126048" name="Text Box 96"/>
              <p:cNvSpPr txBox="1">
                <a:spLocks noChangeArrowheads="1"/>
              </p:cNvSpPr>
              <p:nvPr/>
            </p:nvSpPr>
            <p:spPr bwMode="auto">
              <a:xfrm>
                <a:off x="858" y="3024"/>
                <a:ext cx="544" cy="407"/>
              </a:xfrm>
              <a:prstGeom prst="rect">
                <a:avLst/>
              </a:prstGeom>
              <a:noFill/>
              <a:ln w="9525">
                <a:noFill/>
                <a:miter lim="800000"/>
                <a:headEnd/>
                <a:tailEnd/>
              </a:ln>
              <a:effectLst/>
            </p:spPr>
            <p:txBody>
              <a:bodyPr wrap="square">
                <a:prstTxWarp prst="textNoShape">
                  <a:avLst/>
                </a:prstTxWarp>
                <a:spAutoFit/>
              </a:bodyPr>
              <a:lstStyle/>
              <a:p>
                <a:r>
                  <a:rPr lang="en-US" sz="1800" b="1">
                    <a:solidFill>
                      <a:srgbClr val="800000"/>
                    </a:solidFill>
                  </a:rPr>
                  <a:t>Quats</a:t>
                </a:r>
              </a:p>
              <a:p>
                <a:r>
                  <a:rPr lang="en-US" sz="1800" b="1">
                    <a:solidFill>
                      <a:srgbClr val="800000"/>
                    </a:solidFill>
                  </a:rPr>
                  <a:t>Bits</a:t>
                </a: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Manchester</a:t>
            </a:r>
          </a:p>
        </p:txBody>
      </p:sp>
      <p:grpSp>
        <p:nvGrpSpPr>
          <p:cNvPr id="2" name="Group 71"/>
          <p:cNvGrpSpPr>
            <a:grpSpLocks/>
          </p:cNvGrpSpPr>
          <p:nvPr/>
        </p:nvGrpSpPr>
        <p:grpSpPr bwMode="auto">
          <a:xfrm>
            <a:off x="1219200" y="2219325"/>
            <a:ext cx="6740525" cy="3730625"/>
            <a:chOff x="768" y="1826"/>
            <a:chExt cx="4246" cy="2350"/>
          </a:xfrm>
        </p:grpSpPr>
        <p:sp>
          <p:nvSpPr>
            <p:cNvPr id="97285" name="Rectangle 5"/>
            <p:cNvSpPr>
              <a:spLocks noChangeArrowheads="1"/>
            </p:cNvSpPr>
            <p:nvPr/>
          </p:nvSpPr>
          <p:spPr bwMode="auto">
            <a:xfrm>
              <a:off x="1012" y="1826"/>
              <a:ext cx="267" cy="231"/>
            </a:xfrm>
            <a:prstGeom prst="rect">
              <a:avLst/>
            </a:prstGeom>
            <a:noFill/>
            <a:ln w="12700">
              <a:noFill/>
              <a:miter lim="800000"/>
              <a:headEnd/>
              <a:tailEnd/>
            </a:ln>
            <a:effectLst/>
          </p:spPr>
          <p:txBody>
            <a:bodyPr lIns="90488" tIns="44450" rIns="90488" bIns="44450">
              <a:prstTxWarp prst="textNoShape">
                <a:avLst/>
              </a:prstTxWarp>
              <a:spAutoFit/>
            </a:bodyPr>
            <a:lstStyle/>
            <a:p>
              <a:pPr defTabSz="762000"/>
              <a:r>
                <a:rPr lang="en-US" sz="1800" b="1">
                  <a:solidFill>
                    <a:srgbClr val="800000"/>
                  </a:solidFill>
                </a:rPr>
                <a:t>0</a:t>
              </a:r>
            </a:p>
          </p:txBody>
        </p:sp>
        <p:sp>
          <p:nvSpPr>
            <p:cNvPr id="97286" name="Rectangle 6"/>
            <p:cNvSpPr>
              <a:spLocks noChangeArrowheads="1"/>
            </p:cNvSpPr>
            <p:nvPr/>
          </p:nvSpPr>
          <p:spPr bwMode="auto">
            <a:xfrm>
              <a:off x="1717" y="1826"/>
              <a:ext cx="208"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0</a:t>
              </a:r>
            </a:p>
          </p:txBody>
        </p:sp>
        <p:sp>
          <p:nvSpPr>
            <p:cNvPr id="97287" name="Rectangle 7"/>
            <p:cNvSpPr>
              <a:spLocks noChangeArrowheads="1"/>
            </p:cNvSpPr>
            <p:nvPr/>
          </p:nvSpPr>
          <p:spPr bwMode="auto">
            <a:xfrm>
              <a:off x="2421" y="1826"/>
              <a:ext cx="208"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1</a:t>
              </a:r>
            </a:p>
          </p:txBody>
        </p:sp>
        <p:sp>
          <p:nvSpPr>
            <p:cNvPr id="97288" name="Rectangle 8"/>
            <p:cNvSpPr>
              <a:spLocks noChangeArrowheads="1"/>
            </p:cNvSpPr>
            <p:nvPr/>
          </p:nvSpPr>
          <p:spPr bwMode="auto">
            <a:xfrm>
              <a:off x="3151" y="1826"/>
              <a:ext cx="208"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1</a:t>
              </a:r>
            </a:p>
          </p:txBody>
        </p:sp>
        <p:sp>
          <p:nvSpPr>
            <p:cNvPr id="97289" name="Rectangle 9"/>
            <p:cNvSpPr>
              <a:spLocks noChangeArrowheads="1"/>
            </p:cNvSpPr>
            <p:nvPr/>
          </p:nvSpPr>
          <p:spPr bwMode="auto">
            <a:xfrm>
              <a:off x="4591" y="1826"/>
              <a:ext cx="208"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1</a:t>
              </a:r>
            </a:p>
          </p:txBody>
        </p:sp>
        <p:sp>
          <p:nvSpPr>
            <p:cNvPr id="97290" name="Rectangle 10"/>
            <p:cNvSpPr>
              <a:spLocks noChangeArrowheads="1"/>
            </p:cNvSpPr>
            <p:nvPr/>
          </p:nvSpPr>
          <p:spPr bwMode="auto">
            <a:xfrm>
              <a:off x="3919" y="1826"/>
              <a:ext cx="208"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0</a:t>
              </a:r>
            </a:p>
          </p:txBody>
        </p:sp>
        <p:sp>
          <p:nvSpPr>
            <p:cNvPr id="97291" name="Line 11"/>
            <p:cNvSpPr>
              <a:spLocks noChangeShapeType="1"/>
            </p:cNvSpPr>
            <p:nvPr/>
          </p:nvSpPr>
          <p:spPr bwMode="auto">
            <a:xfrm>
              <a:off x="768" y="1920"/>
              <a:ext cx="0" cy="2256"/>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7292" name="Line 12"/>
            <p:cNvSpPr>
              <a:spLocks noChangeShapeType="1"/>
            </p:cNvSpPr>
            <p:nvPr/>
          </p:nvSpPr>
          <p:spPr bwMode="auto">
            <a:xfrm>
              <a:off x="1488" y="2463"/>
              <a:ext cx="336"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293" name="Line 13"/>
            <p:cNvSpPr>
              <a:spLocks noChangeShapeType="1"/>
            </p:cNvSpPr>
            <p:nvPr/>
          </p:nvSpPr>
          <p:spPr bwMode="auto">
            <a:xfrm>
              <a:off x="4032" y="2448"/>
              <a:ext cx="0" cy="354"/>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295" name="Line 15"/>
            <p:cNvSpPr>
              <a:spLocks noChangeShapeType="1"/>
            </p:cNvSpPr>
            <p:nvPr/>
          </p:nvSpPr>
          <p:spPr bwMode="auto">
            <a:xfrm>
              <a:off x="3264" y="2454"/>
              <a:ext cx="0" cy="354"/>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298" name="Line 18"/>
            <p:cNvSpPr>
              <a:spLocks noChangeShapeType="1"/>
            </p:cNvSpPr>
            <p:nvPr/>
          </p:nvSpPr>
          <p:spPr bwMode="auto">
            <a:xfrm>
              <a:off x="4704" y="2448"/>
              <a:ext cx="31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299" name="Rectangle 19"/>
            <p:cNvSpPr>
              <a:spLocks noChangeArrowheads="1"/>
            </p:cNvSpPr>
            <p:nvPr/>
          </p:nvSpPr>
          <p:spPr bwMode="auto">
            <a:xfrm>
              <a:off x="2375" y="2912"/>
              <a:ext cx="971"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Manchester</a:t>
              </a:r>
            </a:p>
          </p:txBody>
        </p:sp>
        <p:sp>
          <p:nvSpPr>
            <p:cNvPr id="97300" name="Line 20"/>
            <p:cNvSpPr>
              <a:spLocks noChangeShapeType="1"/>
            </p:cNvSpPr>
            <p:nvPr/>
          </p:nvSpPr>
          <p:spPr bwMode="auto">
            <a:xfrm>
              <a:off x="768" y="2463"/>
              <a:ext cx="384"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1" name="Line 21"/>
            <p:cNvSpPr>
              <a:spLocks noChangeShapeType="1"/>
            </p:cNvSpPr>
            <p:nvPr/>
          </p:nvSpPr>
          <p:spPr bwMode="auto">
            <a:xfrm>
              <a:off x="1152" y="2799"/>
              <a:ext cx="336"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2" name="Line 22"/>
            <p:cNvSpPr>
              <a:spLocks noChangeShapeType="1"/>
            </p:cNvSpPr>
            <p:nvPr/>
          </p:nvSpPr>
          <p:spPr bwMode="auto">
            <a:xfrm>
              <a:off x="1152" y="2463"/>
              <a:ext cx="0" cy="336"/>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3" name="Line 23"/>
            <p:cNvSpPr>
              <a:spLocks noChangeShapeType="1"/>
            </p:cNvSpPr>
            <p:nvPr/>
          </p:nvSpPr>
          <p:spPr bwMode="auto">
            <a:xfrm>
              <a:off x="1488" y="2463"/>
              <a:ext cx="0" cy="336"/>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4" name="Line 24"/>
            <p:cNvSpPr>
              <a:spLocks noChangeShapeType="1"/>
            </p:cNvSpPr>
            <p:nvPr/>
          </p:nvSpPr>
          <p:spPr bwMode="auto">
            <a:xfrm>
              <a:off x="1824" y="2463"/>
              <a:ext cx="0" cy="336"/>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5" name="Line 25"/>
            <p:cNvSpPr>
              <a:spLocks noChangeShapeType="1"/>
            </p:cNvSpPr>
            <p:nvPr/>
          </p:nvSpPr>
          <p:spPr bwMode="auto">
            <a:xfrm>
              <a:off x="1824" y="2799"/>
              <a:ext cx="672"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6" name="Line 26"/>
            <p:cNvSpPr>
              <a:spLocks noChangeShapeType="1"/>
            </p:cNvSpPr>
            <p:nvPr/>
          </p:nvSpPr>
          <p:spPr bwMode="auto">
            <a:xfrm>
              <a:off x="2496" y="2463"/>
              <a:ext cx="0" cy="336"/>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7" name="Line 27"/>
            <p:cNvSpPr>
              <a:spLocks noChangeShapeType="1"/>
            </p:cNvSpPr>
            <p:nvPr/>
          </p:nvSpPr>
          <p:spPr bwMode="auto">
            <a:xfrm>
              <a:off x="2496" y="2463"/>
              <a:ext cx="384"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8" name="Line 28"/>
            <p:cNvSpPr>
              <a:spLocks noChangeShapeType="1"/>
            </p:cNvSpPr>
            <p:nvPr/>
          </p:nvSpPr>
          <p:spPr bwMode="auto">
            <a:xfrm>
              <a:off x="2880" y="2463"/>
              <a:ext cx="0" cy="336"/>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09" name="Line 29"/>
            <p:cNvSpPr>
              <a:spLocks noChangeShapeType="1"/>
            </p:cNvSpPr>
            <p:nvPr/>
          </p:nvSpPr>
          <p:spPr bwMode="auto">
            <a:xfrm>
              <a:off x="2880" y="2799"/>
              <a:ext cx="384"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10" name="Line 30"/>
            <p:cNvSpPr>
              <a:spLocks noChangeShapeType="1"/>
            </p:cNvSpPr>
            <p:nvPr/>
          </p:nvSpPr>
          <p:spPr bwMode="auto">
            <a:xfrm>
              <a:off x="3272" y="3408"/>
              <a:ext cx="374"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11" name="Line 31"/>
            <p:cNvSpPr>
              <a:spLocks noChangeShapeType="1"/>
            </p:cNvSpPr>
            <p:nvPr/>
          </p:nvSpPr>
          <p:spPr bwMode="auto">
            <a:xfrm>
              <a:off x="3652" y="3412"/>
              <a:ext cx="0" cy="424"/>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12" name="Line 32"/>
            <p:cNvSpPr>
              <a:spLocks noChangeShapeType="1"/>
            </p:cNvSpPr>
            <p:nvPr/>
          </p:nvSpPr>
          <p:spPr bwMode="auto">
            <a:xfrm>
              <a:off x="3657" y="3840"/>
              <a:ext cx="374"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13" name="Line 33"/>
            <p:cNvSpPr>
              <a:spLocks noChangeShapeType="1"/>
            </p:cNvSpPr>
            <p:nvPr/>
          </p:nvSpPr>
          <p:spPr bwMode="auto">
            <a:xfrm>
              <a:off x="4036" y="3412"/>
              <a:ext cx="0" cy="424"/>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15" name="Line 35"/>
            <p:cNvSpPr>
              <a:spLocks noChangeShapeType="1"/>
            </p:cNvSpPr>
            <p:nvPr/>
          </p:nvSpPr>
          <p:spPr bwMode="auto">
            <a:xfrm>
              <a:off x="4704" y="3412"/>
              <a:ext cx="0" cy="424"/>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17" name="Rectangle 37"/>
            <p:cNvSpPr>
              <a:spLocks noChangeArrowheads="1"/>
            </p:cNvSpPr>
            <p:nvPr/>
          </p:nvSpPr>
          <p:spPr bwMode="auto">
            <a:xfrm>
              <a:off x="1968" y="3888"/>
              <a:ext cx="1780" cy="231"/>
            </a:xfrm>
            <a:prstGeom prst="rect">
              <a:avLst/>
            </a:prstGeom>
            <a:noFill/>
            <a:ln w="12700">
              <a:noFill/>
              <a:miter lim="800000"/>
              <a:headEnd/>
              <a:tailEnd/>
            </a:ln>
            <a:effectLst/>
          </p:spPr>
          <p:txBody>
            <a:bodyPr wrap="none" lIns="90488" tIns="44450" rIns="90488" bIns="44450">
              <a:prstTxWarp prst="textNoShape">
                <a:avLst/>
              </a:prstTxWarp>
              <a:spAutoFit/>
            </a:bodyPr>
            <a:lstStyle/>
            <a:p>
              <a:pPr defTabSz="762000"/>
              <a:r>
                <a:rPr lang="en-US" sz="1800" b="1">
                  <a:solidFill>
                    <a:srgbClr val="800000"/>
                  </a:solidFill>
                </a:rPr>
                <a:t>Manchester diferencial</a:t>
              </a:r>
            </a:p>
          </p:txBody>
        </p:sp>
        <p:sp>
          <p:nvSpPr>
            <p:cNvPr id="97318" name="Line 38"/>
            <p:cNvSpPr>
              <a:spLocks noChangeShapeType="1"/>
            </p:cNvSpPr>
            <p:nvPr/>
          </p:nvSpPr>
          <p:spPr bwMode="auto">
            <a:xfrm>
              <a:off x="768" y="3408"/>
              <a:ext cx="0" cy="432"/>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19" name="Line 39"/>
            <p:cNvSpPr>
              <a:spLocks noChangeShapeType="1"/>
            </p:cNvSpPr>
            <p:nvPr/>
          </p:nvSpPr>
          <p:spPr bwMode="auto">
            <a:xfrm>
              <a:off x="768" y="3840"/>
              <a:ext cx="384"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0" name="Line 40"/>
            <p:cNvSpPr>
              <a:spLocks noChangeShapeType="1"/>
            </p:cNvSpPr>
            <p:nvPr/>
          </p:nvSpPr>
          <p:spPr bwMode="auto">
            <a:xfrm>
              <a:off x="1152" y="3408"/>
              <a:ext cx="0" cy="432"/>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1" name="Line 41"/>
            <p:cNvSpPr>
              <a:spLocks noChangeShapeType="1"/>
            </p:cNvSpPr>
            <p:nvPr/>
          </p:nvSpPr>
          <p:spPr bwMode="auto">
            <a:xfrm>
              <a:off x="1488" y="3408"/>
              <a:ext cx="0" cy="432"/>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3" name="Line 43"/>
            <p:cNvSpPr>
              <a:spLocks noChangeShapeType="1"/>
            </p:cNvSpPr>
            <p:nvPr/>
          </p:nvSpPr>
          <p:spPr bwMode="auto">
            <a:xfrm>
              <a:off x="1824" y="3408"/>
              <a:ext cx="0" cy="432"/>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5" name="Line 45"/>
            <p:cNvSpPr>
              <a:spLocks noChangeShapeType="1"/>
            </p:cNvSpPr>
            <p:nvPr/>
          </p:nvSpPr>
          <p:spPr bwMode="auto">
            <a:xfrm>
              <a:off x="2496" y="3408"/>
              <a:ext cx="0" cy="432"/>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6" name="Line 46"/>
            <p:cNvSpPr>
              <a:spLocks noChangeShapeType="1"/>
            </p:cNvSpPr>
            <p:nvPr/>
          </p:nvSpPr>
          <p:spPr bwMode="auto">
            <a:xfrm>
              <a:off x="2496" y="3840"/>
              <a:ext cx="768"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7" name="Line 47"/>
            <p:cNvSpPr>
              <a:spLocks noChangeShapeType="1"/>
            </p:cNvSpPr>
            <p:nvPr/>
          </p:nvSpPr>
          <p:spPr bwMode="auto">
            <a:xfrm>
              <a:off x="3264" y="3408"/>
              <a:ext cx="0" cy="432"/>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8" name="Line 48"/>
            <p:cNvSpPr>
              <a:spLocks noChangeShapeType="1"/>
            </p:cNvSpPr>
            <p:nvPr/>
          </p:nvSpPr>
          <p:spPr bwMode="auto">
            <a:xfrm>
              <a:off x="1152" y="3408"/>
              <a:ext cx="336"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29" name="Line 49"/>
            <p:cNvSpPr>
              <a:spLocks noChangeShapeType="1"/>
            </p:cNvSpPr>
            <p:nvPr/>
          </p:nvSpPr>
          <p:spPr bwMode="auto">
            <a:xfrm>
              <a:off x="1488" y="1920"/>
              <a:ext cx="0" cy="2256"/>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7330" name="Line 50"/>
            <p:cNvSpPr>
              <a:spLocks noChangeShapeType="1"/>
            </p:cNvSpPr>
            <p:nvPr/>
          </p:nvSpPr>
          <p:spPr bwMode="auto">
            <a:xfrm>
              <a:off x="2112" y="1920"/>
              <a:ext cx="0" cy="2256"/>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7331" name="Line 51"/>
            <p:cNvSpPr>
              <a:spLocks noChangeShapeType="1"/>
            </p:cNvSpPr>
            <p:nvPr/>
          </p:nvSpPr>
          <p:spPr bwMode="auto">
            <a:xfrm>
              <a:off x="2880" y="1920"/>
              <a:ext cx="0" cy="2256"/>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7332" name="Line 52"/>
            <p:cNvSpPr>
              <a:spLocks noChangeShapeType="1"/>
            </p:cNvSpPr>
            <p:nvPr/>
          </p:nvSpPr>
          <p:spPr bwMode="auto">
            <a:xfrm>
              <a:off x="3648" y="1920"/>
              <a:ext cx="0" cy="2256"/>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7333" name="Line 53"/>
            <p:cNvSpPr>
              <a:spLocks noChangeShapeType="1"/>
            </p:cNvSpPr>
            <p:nvPr/>
          </p:nvSpPr>
          <p:spPr bwMode="auto">
            <a:xfrm>
              <a:off x="4368" y="1920"/>
              <a:ext cx="0" cy="2256"/>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7334" name="Line 54"/>
            <p:cNvSpPr>
              <a:spLocks noChangeShapeType="1"/>
            </p:cNvSpPr>
            <p:nvPr/>
          </p:nvSpPr>
          <p:spPr bwMode="auto">
            <a:xfrm>
              <a:off x="4992" y="1920"/>
              <a:ext cx="0" cy="2256"/>
            </a:xfrm>
            <a:prstGeom prst="line">
              <a:avLst/>
            </a:prstGeom>
            <a:noFill/>
            <a:ln w="12700">
              <a:solidFill>
                <a:schemeClr val="tx1"/>
              </a:solidFill>
              <a:prstDash val="sysDot"/>
              <a:round/>
              <a:headEnd/>
              <a:tailEnd/>
            </a:ln>
            <a:effectLst/>
          </p:spPr>
          <p:txBody>
            <a:bodyPr wrap="none" anchor="ctr">
              <a:prstTxWarp prst="textNoShape">
                <a:avLst/>
              </a:prstTxWarp>
            </a:bodyPr>
            <a:lstStyle/>
            <a:p>
              <a:endParaRPr lang="es-MX" sz="1800" b="1">
                <a:solidFill>
                  <a:srgbClr val="800000"/>
                </a:solidFill>
              </a:endParaRPr>
            </a:p>
          </p:txBody>
        </p:sp>
        <p:sp>
          <p:nvSpPr>
            <p:cNvPr id="97336" name="Line 56"/>
            <p:cNvSpPr>
              <a:spLocks noChangeShapeType="1"/>
            </p:cNvSpPr>
            <p:nvPr/>
          </p:nvSpPr>
          <p:spPr bwMode="auto">
            <a:xfrm>
              <a:off x="1488" y="3840"/>
              <a:ext cx="336"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37" name="Line 57"/>
            <p:cNvSpPr>
              <a:spLocks noChangeShapeType="1"/>
            </p:cNvSpPr>
            <p:nvPr/>
          </p:nvSpPr>
          <p:spPr bwMode="auto">
            <a:xfrm>
              <a:off x="1824" y="3408"/>
              <a:ext cx="672"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42" name="Line 62"/>
            <p:cNvSpPr>
              <a:spLocks noChangeShapeType="1"/>
            </p:cNvSpPr>
            <p:nvPr/>
          </p:nvSpPr>
          <p:spPr bwMode="auto">
            <a:xfrm>
              <a:off x="3264" y="2448"/>
              <a:ext cx="768"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45" name="Line 65"/>
            <p:cNvSpPr>
              <a:spLocks noChangeShapeType="1"/>
            </p:cNvSpPr>
            <p:nvPr/>
          </p:nvSpPr>
          <p:spPr bwMode="auto">
            <a:xfrm>
              <a:off x="4032" y="3408"/>
              <a:ext cx="672"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47" name="Line 67"/>
            <p:cNvSpPr>
              <a:spLocks noChangeShapeType="1"/>
            </p:cNvSpPr>
            <p:nvPr/>
          </p:nvSpPr>
          <p:spPr bwMode="auto">
            <a:xfrm>
              <a:off x="4032" y="2784"/>
              <a:ext cx="672" cy="0"/>
            </a:xfrm>
            <a:prstGeom prst="line">
              <a:avLst/>
            </a:prstGeom>
            <a:noFill/>
            <a:ln w="9525">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49" name="Line 69"/>
            <p:cNvSpPr>
              <a:spLocks noChangeShapeType="1"/>
            </p:cNvSpPr>
            <p:nvPr/>
          </p:nvSpPr>
          <p:spPr bwMode="auto">
            <a:xfrm>
              <a:off x="4704" y="2448"/>
              <a:ext cx="0" cy="354"/>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sp>
          <p:nvSpPr>
            <p:cNvPr id="97350" name="Line 70"/>
            <p:cNvSpPr>
              <a:spLocks noChangeShapeType="1"/>
            </p:cNvSpPr>
            <p:nvPr/>
          </p:nvSpPr>
          <p:spPr bwMode="auto">
            <a:xfrm>
              <a:off x="4704" y="3840"/>
              <a:ext cx="310" cy="0"/>
            </a:xfrm>
            <a:prstGeom prst="line">
              <a:avLst/>
            </a:prstGeom>
            <a:noFill/>
            <a:ln w="12700">
              <a:solidFill>
                <a:schemeClr val="tx1"/>
              </a:solidFill>
              <a:round/>
              <a:headEnd/>
              <a:tailEnd/>
            </a:ln>
            <a:effectLst/>
          </p:spPr>
          <p:txBody>
            <a:bodyPr wrap="none" anchor="ctr">
              <a:prstTxWarp prst="textNoShape">
                <a:avLst/>
              </a:prstTxWarp>
            </a:bodyPr>
            <a:lstStyle/>
            <a:p>
              <a:endParaRPr lang="es-MX" sz="1800" b="1">
                <a:solidFill>
                  <a:srgbClr val="800000"/>
                </a:solidFill>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Agrupar 26"/>
          <p:cNvGrpSpPr/>
          <p:nvPr/>
        </p:nvGrpSpPr>
        <p:grpSpPr>
          <a:xfrm>
            <a:off x="702733" y="1629837"/>
            <a:ext cx="6606117" cy="1105426"/>
            <a:chOff x="702733" y="1629837"/>
            <a:chExt cx="6606117" cy="1105426"/>
          </a:xfrm>
        </p:grpSpPr>
        <p:sp>
          <p:nvSpPr>
            <p:cNvPr id="2" name="AutoShape 3"/>
            <p:cNvSpPr>
              <a:spLocks noChangeArrowheads="1"/>
            </p:cNvSpPr>
            <p:nvPr/>
          </p:nvSpPr>
          <p:spPr bwMode="auto">
            <a:xfrm>
              <a:off x="702733" y="2057400"/>
              <a:ext cx="6606117" cy="674688"/>
            </a:xfrm>
            <a:prstGeom prst="roundRect">
              <a:avLst>
                <a:gd name="adj" fmla="val 12486"/>
              </a:avLst>
            </a:prstGeom>
            <a:solidFill>
              <a:srgbClr val="FDE3BA"/>
            </a:solidFill>
            <a:ln w="25400">
              <a:solidFill>
                <a:srgbClr val="000000"/>
              </a:solidFill>
              <a:round/>
              <a:headEnd/>
              <a:tailEnd/>
            </a:ln>
            <a:effectLst>
              <a:outerShdw blurRad="63500" dist="107763" dir="2700000" algn="ctr" rotWithShape="0">
                <a:srgbClr val="000000">
                  <a:alpha val="74998"/>
                </a:srgbClr>
              </a:outerShdw>
            </a:effectLst>
          </p:spPr>
          <p:txBody>
            <a:bodyPr wrap="none" anchor="ctr">
              <a:prstTxWarp prst="textNoShape">
                <a:avLst/>
              </a:prstTxWarp>
            </a:bodyPr>
            <a:lstStyle/>
            <a:p>
              <a:pPr algn="ctr">
                <a:defRPr/>
              </a:pPr>
              <a:endParaRPr lang="es-MX">
                <a:latin typeface="Tahoma" pitchFamily="34" charset="0"/>
                <a:ea typeface="+mn-ea"/>
                <a:cs typeface="+mn-cs"/>
              </a:endParaRPr>
            </a:p>
          </p:txBody>
        </p:sp>
        <p:sp>
          <p:nvSpPr>
            <p:cNvPr id="3" name="Rectangle 4"/>
            <p:cNvSpPr>
              <a:spLocks noChangeArrowheads="1"/>
            </p:cNvSpPr>
            <p:nvPr/>
          </p:nvSpPr>
          <p:spPr bwMode="auto">
            <a:xfrm>
              <a:off x="704850" y="2192867"/>
              <a:ext cx="12604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err="1">
                  <a:solidFill>
                    <a:srgbClr val="000000"/>
                  </a:solidFill>
                </a:rPr>
                <a:t>Preámbulo</a:t>
              </a:r>
              <a:endParaRPr lang="en-US" sz="1800" b="1" dirty="0">
                <a:solidFill>
                  <a:srgbClr val="000000"/>
                </a:solidFill>
              </a:endParaRPr>
            </a:p>
          </p:txBody>
        </p:sp>
        <p:sp>
          <p:nvSpPr>
            <p:cNvPr id="4" name="Rectangle 5"/>
            <p:cNvSpPr>
              <a:spLocks noChangeArrowheads="1"/>
            </p:cNvSpPr>
            <p:nvPr/>
          </p:nvSpPr>
          <p:spPr bwMode="auto">
            <a:xfrm>
              <a:off x="1890184" y="2192866"/>
              <a:ext cx="6127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SFD</a:t>
              </a:r>
            </a:p>
          </p:txBody>
        </p:sp>
        <p:sp>
          <p:nvSpPr>
            <p:cNvPr id="5" name="Rectangle 6"/>
            <p:cNvSpPr>
              <a:spLocks noChangeArrowheads="1"/>
            </p:cNvSpPr>
            <p:nvPr/>
          </p:nvSpPr>
          <p:spPr bwMode="auto">
            <a:xfrm>
              <a:off x="2386039" y="2201333"/>
              <a:ext cx="851909" cy="366767"/>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 </a:t>
              </a:r>
              <a:r>
                <a:rPr lang="en-US" sz="1800" b="1" dirty="0" err="1">
                  <a:solidFill>
                    <a:srgbClr val="000000"/>
                  </a:solidFill>
                </a:rPr>
                <a:t>dest</a:t>
              </a:r>
              <a:endParaRPr lang="en-US" sz="1800" b="1" dirty="0">
                <a:solidFill>
                  <a:srgbClr val="000000"/>
                </a:solidFill>
              </a:endParaRPr>
            </a:p>
          </p:txBody>
        </p:sp>
        <p:sp>
          <p:nvSpPr>
            <p:cNvPr id="6" name="Rectangle 7"/>
            <p:cNvSpPr>
              <a:spLocks noChangeArrowheads="1"/>
            </p:cNvSpPr>
            <p:nvPr/>
          </p:nvSpPr>
          <p:spPr bwMode="auto">
            <a:xfrm>
              <a:off x="3169451" y="2218266"/>
              <a:ext cx="708528" cy="366767"/>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 </a:t>
              </a:r>
              <a:r>
                <a:rPr lang="en-US" sz="1800" b="1" dirty="0" err="1">
                  <a:solidFill>
                    <a:srgbClr val="000000"/>
                  </a:solidFill>
                </a:rPr>
                <a:t>fte</a:t>
              </a:r>
              <a:endParaRPr lang="en-US" sz="1800" b="1" dirty="0">
                <a:solidFill>
                  <a:srgbClr val="000000"/>
                </a:solidFill>
              </a:endParaRPr>
            </a:p>
          </p:txBody>
        </p:sp>
        <p:sp>
          <p:nvSpPr>
            <p:cNvPr id="7" name="Rectangle 8"/>
            <p:cNvSpPr>
              <a:spLocks noChangeArrowheads="1"/>
            </p:cNvSpPr>
            <p:nvPr/>
          </p:nvSpPr>
          <p:spPr bwMode="auto">
            <a:xfrm>
              <a:off x="6646863" y="2184400"/>
              <a:ext cx="6127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a:solidFill>
                    <a:srgbClr val="000000"/>
                  </a:solidFill>
                </a:rPr>
                <a:t>FCS</a:t>
              </a:r>
            </a:p>
          </p:txBody>
        </p:sp>
        <p:sp>
          <p:nvSpPr>
            <p:cNvPr id="8" name="Line 9"/>
            <p:cNvSpPr>
              <a:spLocks noChangeShapeType="1"/>
            </p:cNvSpPr>
            <p:nvPr/>
          </p:nvSpPr>
          <p:spPr bwMode="auto">
            <a:xfrm>
              <a:off x="1966383" y="2070100"/>
              <a:ext cx="0" cy="665163"/>
            </a:xfrm>
            <a:prstGeom prst="line">
              <a:avLst/>
            </a:prstGeom>
            <a:noFill/>
            <a:ln w="25400">
              <a:solidFill>
                <a:srgbClr val="000000"/>
              </a:solidFill>
              <a:round/>
              <a:headEnd type="none" w="sm" len="sm"/>
              <a:tailEnd type="none" w="sm" len="sm"/>
            </a:ln>
          </p:spPr>
          <p:txBody>
            <a:bodyPr wrap="none" anchor="ctr">
              <a:prstTxWarp prst="textNoShape">
                <a:avLst/>
              </a:prstTxWarp>
            </a:bodyPr>
            <a:lstStyle/>
            <a:p>
              <a:endParaRPr lang="es-MX"/>
            </a:p>
          </p:txBody>
        </p:sp>
        <p:sp>
          <p:nvSpPr>
            <p:cNvPr id="9" name="Line 10"/>
            <p:cNvSpPr>
              <a:spLocks noChangeShapeType="1"/>
            </p:cNvSpPr>
            <p:nvPr/>
          </p:nvSpPr>
          <p:spPr bwMode="auto">
            <a:xfrm>
              <a:off x="2433638" y="2048405"/>
              <a:ext cx="0" cy="665162"/>
            </a:xfrm>
            <a:prstGeom prst="line">
              <a:avLst/>
            </a:prstGeom>
            <a:noFill/>
            <a:ln w="25400">
              <a:solidFill>
                <a:srgbClr val="000000"/>
              </a:solidFill>
              <a:round/>
              <a:headEnd type="none" w="sm" len="sm"/>
              <a:tailEnd type="none" w="sm" len="sm"/>
            </a:ln>
          </p:spPr>
          <p:txBody>
            <a:bodyPr wrap="none" anchor="ctr">
              <a:prstTxWarp prst="textNoShape">
                <a:avLst/>
              </a:prstTxWarp>
            </a:bodyPr>
            <a:lstStyle/>
            <a:p>
              <a:endParaRPr lang="es-MX"/>
            </a:p>
          </p:txBody>
        </p:sp>
        <p:sp>
          <p:nvSpPr>
            <p:cNvPr id="10" name="Line 11"/>
            <p:cNvSpPr>
              <a:spLocks noChangeShapeType="1"/>
            </p:cNvSpPr>
            <p:nvPr/>
          </p:nvSpPr>
          <p:spPr bwMode="auto">
            <a:xfrm>
              <a:off x="3191929" y="2059518"/>
              <a:ext cx="0" cy="665163"/>
            </a:xfrm>
            <a:prstGeom prst="line">
              <a:avLst/>
            </a:prstGeom>
            <a:noFill/>
            <a:ln w="25400">
              <a:solidFill>
                <a:srgbClr val="000000"/>
              </a:solidFill>
              <a:round/>
              <a:headEnd type="none" w="sm" len="sm"/>
              <a:tailEnd type="none" w="sm" len="sm"/>
            </a:ln>
          </p:spPr>
          <p:txBody>
            <a:bodyPr wrap="none" anchor="ctr">
              <a:prstTxWarp prst="textNoShape">
                <a:avLst/>
              </a:prstTxWarp>
            </a:bodyPr>
            <a:lstStyle/>
            <a:p>
              <a:endParaRPr lang="es-MX"/>
            </a:p>
          </p:txBody>
        </p:sp>
        <p:sp>
          <p:nvSpPr>
            <p:cNvPr id="11" name="Line 12"/>
            <p:cNvSpPr>
              <a:spLocks noChangeShapeType="1"/>
            </p:cNvSpPr>
            <p:nvPr/>
          </p:nvSpPr>
          <p:spPr bwMode="auto">
            <a:xfrm>
              <a:off x="3928525" y="2056871"/>
              <a:ext cx="0" cy="665162"/>
            </a:xfrm>
            <a:prstGeom prst="line">
              <a:avLst/>
            </a:prstGeom>
            <a:noFill/>
            <a:ln w="25400">
              <a:solidFill>
                <a:srgbClr val="000000"/>
              </a:solidFill>
              <a:round/>
              <a:headEnd type="none" w="sm" len="sm"/>
              <a:tailEnd type="none" w="sm" len="sm"/>
            </a:ln>
          </p:spPr>
          <p:txBody>
            <a:bodyPr wrap="none" anchor="ctr">
              <a:prstTxWarp prst="textNoShape">
                <a:avLst/>
              </a:prstTxWarp>
            </a:bodyPr>
            <a:lstStyle/>
            <a:p>
              <a:endParaRPr lang="es-MX"/>
            </a:p>
          </p:txBody>
        </p:sp>
        <p:sp>
          <p:nvSpPr>
            <p:cNvPr id="12" name="Rectangle 13"/>
            <p:cNvSpPr>
              <a:spLocks noChangeArrowheads="1"/>
            </p:cNvSpPr>
            <p:nvPr/>
          </p:nvSpPr>
          <p:spPr bwMode="auto">
            <a:xfrm>
              <a:off x="3873369" y="2082800"/>
              <a:ext cx="742129" cy="643766"/>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Long</a:t>
              </a:r>
            </a:p>
            <a:p>
              <a:pPr algn="ctr" eaLnBrk="0" hangingPunct="0"/>
              <a:r>
                <a:rPr lang="en-US" b="1" dirty="0" err="1">
                  <a:solidFill>
                    <a:srgbClr val="000000"/>
                  </a:solidFill>
                </a:rPr>
                <a:t>o</a:t>
              </a:r>
              <a:r>
                <a:rPr lang="en-US" b="1" dirty="0">
                  <a:solidFill>
                    <a:srgbClr val="000000"/>
                  </a:solidFill>
                </a:rPr>
                <a:t> </a:t>
              </a:r>
              <a:r>
                <a:rPr lang="en-US" b="1" dirty="0" err="1">
                  <a:solidFill>
                    <a:srgbClr val="000000"/>
                  </a:solidFill>
                </a:rPr>
                <a:t>tipo</a:t>
              </a:r>
              <a:endParaRPr lang="en-US" sz="1800" b="1" dirty="0">
                <a:solidFill>
                  <a:srgbClr val="000000"/>
                </a:solidFill>
              </a:endParaRPr>
            </a:p>
          </p:txBody>
        </p:sp>
        <p:sp>
          <p:nvSpPr>
            <p:cNvPr id="13" name="Rectangle 14"/>
            <p:cNvSpPr>
              <a:spLocks noChangeArrowheads="1"/>
            </p:cNvSpPr>
            <p:nvPr/>
          </p:nvSpPr>
          <p:spPr bwMode="auto">
            <a:xfrm>
              <a:off x="5065186" y="2184400"/>
              <a:ext cx="5873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Info</a:t>
              </a:r>
            </a:p>
          </p:txBody>
        </p:sp>
        <p:sp>
          <p:nvSpPr>
            <p:cNvPr id="14" name="Line 15"/>
            <p:cNvSpPr>
              <a:spLocks noChangeShapeType="1"/>
            </p:cNvSpPr>
            <p:nvPr/>
          </p:nvSpPr>
          <p:spPr bwMode="auto">
            <a:xfrm>
              <a:off x="4574117" y="2061633"/>
              <a:ext cx="0" cy="665163"/>
            </a:xfrm>
            <a:prstGeom prst="line">
              <a:avLst/>
            </a:prstGeom>
            <a:noFill/>
            <a:ln w="25400">
              <a:solidFill>
                <a:srgbClr val="000000"/>
              </a:solidFill>
              <a:round/>
              <a:headEnd type="none" w="sm" len="sm"/>
              <a:tailEnd type="none" w="sm" len="sm"/>
            </a:ln>
          </p:spPr>
          <p:txBody>
            <a:bodyPr wrap="none" anchor="ctr">
              <a:prstTxWarp prst="textNoShape">
                <a:avLst/>
              </a:prstTxWarp>
            </a:bodyPr>
            <a:lstStyle/>
            <a:p>
              <a:endParaRPr lang="es-MX"/>
            </a:p>
          </p:txBody>
        </p:sp>
        <p:sp>
          <p:nvSpPr>
            <p:cNvPr id="15" name="Line 16"/>
            <p:cNvSpPr>
              <a:spLocks noChangeShapeType="1"/>
            </p:cNvSpPr>
            <p:nvPr/>
          </p:nvSpPr>
          <p:spPr bwMode="auto">
            <a:xfrm>
              <a:off x="6030913" y="2049463"/>
              <a:ext cx="0" cy="665162"/>
            </a:xfrm>
            <a:prstGeom prst="line">
              <a:avLst/>
            </a:prstGeom>
            <a:noFill/>
            <a:ln w="25400">
              <a:solidFill>
                <a:srgbClr val="000000"/>
              </a:solidFill>
              <a:prstDash val="dash"/>
              <a:round/>
              <a:headEnd type="none" w="sm" len="sm"/>
              <a:tailEnd type="none" w="sm" len="sm"/>
            </a:ln>
          </p:spPr>
          <p:txBody>
            <a:bodyPr wrap="none" anchor="ctr">
              <a:prstTxWarp prst="textNoShape">
                <a:avLst/>
              </a:prstTxWarp>
            </a:bodyPr>
            <a:lstStyle/>
            <a:p>
              <a:endParaRPr lang="es-MX"/>
            </a:p>
          </p:txBody>
        </p:sp>
        <p:sp>
          <p:nvSpPr>
            <p:cNvPr id="16" name="Rectangle 17"/>
            <p:cNvSpPr>
              <a:spLocks noChangeArrowheads="1"/>
            </p:cNvSpPr>
            <p:nvPr/>
          </p:nvSpPr>
          <p:spPr bwMode="auto">
            <a:xfrm>
              <a:off x="6037263" y="2184400"/>
              <a:ext cx="5619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a:solidFill>
                    <a:srgbClr val="000000"/>
                  </a:solidFill>
                </a:rPr>
                <a:t>Pad</a:t>
              </a:r>
            </a:p>
          </p:txBody>
        </p:sp>
        <p:sp>
          <p:nvSpPr>
            <p:cNvPr id="17" name="Line 18"/>
            <p:cNvSpPr>
              <a:spLocks noChangeShapeType="1"/>
            </p:cNvSpPr>
            <p:nvPr/>
          </p:nvSpPr>
          <p:spPr bwMode="auto">
            <a:xfrm>
              <a:off x="6654800" y="2049463"/>
              <a:ext cx="0" cy="665162"/>
            </a:xfrm>
            <a:prstGeom prst="line">
              <a:avLst/>
            </a:prstGeom>
            <a:noFill/>
            <a:ln w="25400">
              <a:solidFill>
                <a:srgbClr val="000000"/>
              </a:solidFill>
              <a:round/>
              <a:headEnd type="none" w="sm" len="sm"/>
              <a:tailEnd type="none" w="sm" len="sm"/>
            </a:ln>
          </p:spPr>
          <p:txBody>
            <a:bodyPr wrap="none" anchor="ctr">
              <a:prstTxWarp prst="textNoShape">
                <a:avLst/>
              </a:prstTxWarp>
            </a:bodyPr>
            <a:lstStyle/>
            <a:p>
              <a:endParaRPr lang="es-MX"/>
            </a:p>
          </p:txBody>
        </p:sp>
        <p:sp>
          <p:nvSpPr>
            <p:cNvPr id="18" name="Rectangle 19"/>
            <p:cNvSpPr>
              <a:spLocks noChangeArrowheads="1"/>
            </p:cNvSpPr>
            <p:nvPr/>
          </p:nvSpPr>
          <p:spPr bwMode="auto">
            <a:xfrm>
              <a:off x="1230842" y="1629837"/>
              <a:ext cx="2952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7</a:t>
              </a:r>
            </a:p>
          </p:txBody>
        </p:sp>
        <p:sp>
          <p:nvSpPr>
            <p:cNvPr id="19" name="Rectangle 20"/>
            <p:cNvSpPr>
              <a:spLocks noChangeArrowheads="1"/>
            </p:cNvSpPr>
            <p:nvPr/>
          </p:nvSpPr>
          <p:spPr bwMode="auto">
            <a:xfrm>
              <a:off x="2027767" y="1629837"/>
              <a:ext cx="2952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1</a:t>
              </a:r>
            </a:p>
          </p:txBody>
        </p:sp>
        <p:sp>
          <p:nvSpPr>
            <p:cNvPr id="20" name="Rectangle 21"/>
            <p:cNvSpPr>
              <a:spLocks noChangeArrowheads="1"/>
            </p:cNvSpPr>
            <p:nvPr/>
          </p:nvSpPr>
          <p:spPr bwMode="auto">
            <a:xfrm>
              <a:off x="4101027" y="1629837"/>
              <a:ext cx="2952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2</a:t>
              </a:r>
            </a:p>
          </p:txBody>
        </p:sp>
        <p:sp>
          <p:nvSpPr>
            <p:cNvPr id="21" name="Rectangle 22"/>
            <p:cNvSpPr>
              <a:spLocks noChangeArrowheads="1"/>
            </p:cNvSpPr>
            <p:nvPr/>
          </p:nvSpPr>
          <p:spPr bwMode="auto">
            <a:xfrm>
              <a:off x="5251450" y="1638304"/>
              <a:ext cx="768350"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&lt;1500</a:t>
              </a:r>
            </a:p>
          </p:txBody>
        </p:sp>
        <p:sp>
          <p:nvSpPr>
            <p:cNvPr id="22" name="Rectangle 23"/>
            <p:cNvSpPr>
              <a:spLocks noChangeArrowheads="1"/>
            </p:cNvSpPr>
            <p:nvPr/>
          </p:nvSpPr>
          <p:spPr bwMode="auto">
            <a:xfrm>
              <a:off x="6810375" y="1629837"/>
              <a:ext cx="295275" cy="363538"/>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a:solidFill>
                    <a:srgbClr val="000000"/>
                  </a:solidFill>
                </a:rPr>
                <a:t>4</a:t>
              </a:r>
            </a:p>
          </p:txBody>
        </p:sp>
        <p:sp>
          <p:nvSpPr>
            <p:cNvPr id="23" name="Rectangle 24"/>
            <p:cNvSpPr>
              <a:spLocks noChangeArrowheads="1"/>
            </p:cNvSpPr>
            <p:nvPr/>
          </p:nvSpPr>
          <p:spPr bwMode="auto">
            <a:xfrm>
              <a:off x="2727568" y="1629837"/>
              <a:ext cx="329719" cy="366767"/>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6</a:t>
              </a:r>
            </a:p>
          </p:txBody>
        </p:sp>
        <p:sp>
          <p:nvSpPr>
            <p:cNvPr id="24" name="Rectangle 25"/>
            <p:cNvSpPr>
              <a:spLocks noChangeArrowheads="1"/>
            </p:cNvSpPr>
            <p:nvPr/>
          </p:nvSpPr>
          <p:spPr bwMode="auto">
            <a:xfrm>
              <a:off x="3435030" y="1629837"/>
              <a:ext cx="329719" cy="366767"/>
            </a:xfrm>
            <a:prstGeom prst="rect">
              <a:avLst/>
            </a:prstGeom>
            <a:noFill/>
            <a:ln w="9525">
              <a:noFill/>
              <a:miter lim="800000"/>
              <a:headEnd/>
              <a:tailEnd/>
            </a:ln>
          </p:spPr>
          <p:txBody>
            <a:bodyPr wrap="none" lIns="90488" tIns="44450" rIns="90488" bIns="44450">
              <a:prstTxWarp prst="textNoShape">
                <a:avLst/>
              </a:prstTxWarp>
              <a:spAutoFit/>
            </a:bodyPr>
            <a:lstStyle/>
            <a:p>
              <a:pPr algn="ctr" eaLnBrk="0" hangingPunct="0"/>
              <a:r>
                <a:rPr lang="en-US" sz="1800" b="1" dirty="0">
                  <a:solidFill>
                    <a:srgbClr val="000000"/>
                  </a:solidFill>
                </a:rPr>
                <a:t>6</a:t>
              </a:r>
            </a:p>
          </p:txBody>
        </p:sp>
      </p:grpSp>
      <p:grpSp>
        <p:nvGrpSpPr>
          <p:cNvPr id="83" name="Agrupar 82"/>
          <p:cNvGrpSpPr/>
          <p:nvPr/>
        </p:nvGrpSpPr>
        <p:grpSpPr>
          <a:xfrm>
            <a:off x="1325563" y="3044825"/>
            <a:ext cx="6227762" cy="2784475"/>
            <a:chOff x="1325563" y="3044825"/>
            <a:chExt cx="6227762" cy="2784475"/>
          </a:xfrm>
        </p:grpSpPr>
        <p:grpSp>
          <p:nvGrpSpPr>
            <p:cNvPr id="28" name="Group 469"/>
            <p:cNvGrpSpPr>
              <a:grpSpLocks/>
            </p:cNvGrpSpPr>
            <p:nvPr/>
          </p:nvGrpSpPr>
          <p:grpSpPr bwMode="auto">
            <a:xfrm>
              <a:off x="2409825" y="4543425"/>
              <a:ext cx="2338388" cy="211137"/>
              <a:chOff x="1518" y="2033"/>
              <a:chExt cx="1473" cy="133"/>
            </a:xfrm>
          </p:grpSpPr>
          <p:sp>
            <p:nvSpPr>
              <p:cNvPr id="60" name="Freeform 470"/>
              <p:cNvSpPr>
                <a:spLocks/>
              </p:cNvSpPr>
              <p:nvPr/>
            </p:nvSpPr>
            <p:spPr bwMode="auto">
              <a:xfrm>
                <a:off x="1518" y="2037"/>
                <a:ext cx="1473" cy="129"/>
              </a:xfrm>
              <a:custGeom>
                <a:avLst/>
                <a:gdLst>
                  <a:gd name="T0" fmla="*/ 2 w 1473"/>
                  <a:gd name="T1" fmla="*/ 17 h 129"/>
                  <a:gd name="T2" fmla="*/ 101 w 1473"/>
                  <a:gd name="T3" fmla="*/ 9 h 129"/>
                  <a:gd name="T4" fmla="*/ 170 w 1473"/>
                  <a:gd name="T5" fmla="*/ 5 h 129"/>
                  <a:gd name="T6" fmla="*/ 247 w 1473"/>
                  <a:gd name="T7" fmla="*/ 2 h 129"/>
                  <a:gd name="T8" fmla="*/ 326 w 1473"/>
                  <a:gd name="T9" fmla="*/ 1 h 129"/>
                  <a:gd name="T10" fmla="*/ 414 w 1473"/>
                  <a:gd name="T11" fmla="*/ 0 h 129"/>
                  <a:gd name="T12" fmla="*/ 517 w 1473"/>
                  <a:gd name="T13" fmla="*/ 0 h 129"/>
                  <a:gd name="T14" fmla="*/ 652 w 1473"/>
                  <a:gd name="T15" fmla="*/ 3 h 129"/>
                  <a:gd name="T16" fmla="*/ 772 w 1473"/>
                  <a:gd name="T17" fmla="*/ 6 h 129"/>
                  <a:gd name="T18" fmla="*/ 877 w 1473"/>
                  <a:gd name="T19" fmla="*/ 11 h 129"/>
                  <a:gd name="T20" fmla="*/ 985 w 1473"/>
                  <a:gd name="T21" fmla="*/ 18 h 129"/>
                  <a:gd name="T22" fmla="*/ 1078 w 1473"/>
                  <a:gd name="T23" fmla="*/ 25 h 129"/>
                  <a:gd name="T24" fmla="*/ 1161 w 1473"/>
                  <a:gd name="T25" fmla="*/ 35 h 129"/>
                  <a:gd name="T26" fmla="*/ 1239 w 1473"/>
                  <a:gd name="T27" fmla="*/ 47 h 129"/>
                  <a:gd name="T28" fmla="*/ 1295 w 1473"/>
                  <a:gd name="T29" fmla="*/ 60 h 129"/>
                  <a:gd name="T30" fmla="*/ 1324 w 1473"/>
                  <a:gd name="T31" fmla="*/ 68 h 129"/>
                  <a:gd name="T32" fmla="*/ 1472 w 1473"/>
                  <a:gd name="T33" fmla="*/ 52 h 129"/>
                  <a:gd name="T34" fmla="*/ 1450 w 1473"/>
                  <a:gd name="T35" fmla="*/ 64 h 129"/>
                  <a:gd name="T36" fmla="*/ 1437 w 1473"/>
                  <a:gd name="T37" fmla="*/ 77 h 129"/>
                  <a:gd name="T38" fmla="*/ 1431 w 1473"/>
                  <a:gd name="T39" fmla="*/ 89 h 129"/>
                  <a:gd name="T40" fmla="*/ 1432 w 1473"/>
                  <a:gd name="T41" fmla="*/ 102 h 129"/>
                  <a:gd name="T42" fmla="*/ 1454 w 1473"/>
                  <a:gd name="T43" fmla="*/ 119 h 129"/>
                  <a:gd name="T44" fmla="*/ 1423 w 1473"/>
                  <a:gd name="T45" fmla="*/ 125 h 129"/>
                  <a:gd name="T46" fmla="*/ 1351 w 1473"/>
                  <a:gd name="T47" fmla="*/ 119 h 129"/>
                  <a:gd name="T48" fmla="*/ 1293 w 1473"/>
                  <a:gd name="T49" fmla="*/ 116 h 129"/>
                  <a:gd name="T50" fmla="*/ 1235 w 1473"/>
                  <a:gd name="T51" fmla="*/ 114 h 129"/>
                  <a:gd name="T52" fmla="*/ 1172 w 1473"/>
                  <a:gd name="T53" fmla="*/ 113 h 129"/>
                  <a:gd name="T54" fmla="*/ 1100 w 1473"/>
                  <a:gd name="T55" fmla="*/ 114 h 129"/>
                  <a:gd name="T56" fmla="*/ 1046 w 1473"/>
                  <a:gd name="T57" fmla="*/ 106 h 129"/>
                  <a:gd name="T58" fmla="*/ 1168 w 1473"/>
                  <a:gd name="T59" fmla="*/ 86 h 129"/>
                  <a:gd name="T60" fmla="*/ 1091 w 1473"/>
                  <a:gd name="T61" fmla="*/ 72 h 129"/>
                  <a:gd name="T62" fmla="*/ 1012 w 1473"/>
                  <a:gd name="T63" fmla="*/ 59 h 129"/>
                  <a:gd name="T64" fmla="*/ 940 w 1473"/>
                  <a:gd name="T65" fmla="*/ 49 h 129"/>
                  <a:gd name="T66" fmla="*/ 849 w 1473"/>
                  <a:gd name="T67" fmla="*/ 39 h 129"/>
                  <a:gd name="T68" fmla="*/ 757 w 1473"/>
                  <a:gd name="T69" fmla="*/ 31 h 129"/>
                  <a:gd name="T70" fmla="*/ 668 w 1473"/>
                  <a:gd name="T71" fmla="*/ 25 h 129"/>
                  <a:gd name="T72" fmla="*/ 561 w 1473"/>
                  <a:gd name="T73" fmla="*/ 21 h 129"/>
                  <a:gd name="T74" fmla="*/ 455 w 1473"/>
                  <a:gd name="T75" fmla="*/ 17 h 129"/>
                  <a:gd name="T76" fmla="*/ 330 w 1473"/>
                  <a:gd name="T77" fmla="*/ 14 h 129"/>
                  <a:gd name="T78" fmla="*/ 232 w 1473"/>
                  <a:gd name="T79" fmla="*/ 13 h 129"/>
                  <a:gd name="T80" fmla="*/ 160 w 1473"/>
                  <a:gd name="T81" fmla="*/ 14 h 129"/>
                  <a:gd name="T82" fmla="*/ 98 w 1473"/>
                  <a:gd name="T83" fmla="*/ 16 h 1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3"/>
                  <a:gd name="T127" fmla="*/ 0 h 129"/>
                  <a:gd name="T128" fmla="*/ 1473 w 1473"/>
                  <a:gd name="T129" fmla="*/ 129 h 1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3" h="129">
                    <a:moveTo>
                      <a:pt x="0" y="22"/>
                    </a:moveTo>
                    <a:lnTo>
                      <a:pt x="2" y="17"/>
                    </a:lnTo>
                    <a:lnTo>
                      <a:pt x="63" y="12"/>
                    </a:lnTo>
                    <a:lnTo>
                      <a:pt x="101" y="9"/>
                    </a:lnTo>
                    <a:lnTo>
                      <a:pt x="139" y="7"/>
                    </a:lnTo>
                    <a:lnTo>
                      <a:pt x="170" y="5"/>
                    </a:lnTo>
                    <a:lnTo>
                      <a:pt x="211" y="4"/>
                    </a:lnTo>
                    <a:lnTo>
                      <a:pt x="247" y="2"/>
                    </a:lnTo>
                    <a:lnTo>
                      <a:pt x="291" y="2"/>
                    </a:lnTo>
                    <a:lnTo>
                      <a:pt x="326" y="1"/>
                    </a:lnTo>
                    <a:lnTo>
                      <a:pt x="363" y="0"/>
                    </a:lnTo>
                    <a:lnTo>
                      <a:pt x="414" y="0"/>
                    </a:lnTo>
                    <a:lnTo>
                      <a:pt x="462" y="0"/>
                    </a:lnTo>
                    <a:lnTo>
                      <a:pt x="517" y="0"/>
                    </a:lnTo>
                    <a:lnTo>
                      <a:pt x="592" y="1"/>
                    </a:lnTo>
                    <a:lnTo>
                      <a:pt x="652" y="3"/>
                    </a:lnTo>
                    <a:lnTo>
                      <a:pt x="701" y="4"/>
                    </a:lnTo>
                    <a:lnTo>
                      <a:pt x="772" y="6"/>
                    </a:lnTo>
                    <a:lnTo>
                      <a:pt x="826" y="9"/>
                    </a:lnTo>
                    <a:lnTo>
                      <a:pt x="877" y="11"/>
                    </a:lnTo>
                    <a:lnTo>
                      <a:pt x="931" y="14"/>
                    </a:lnTo>
                    <a:lnTo>
                      <a:pt x="985" y="18"/>
                    </a:lnTo>
                    <a:lnTo>
                      <a:pt x="1032" y="21"/>
                    </a:lnTo>
                    <a:lnTo>
                      <a:pt x="1078" y="25"/>
                    </a:lnTo>
                    <a:lnTo>
                      <a:pt x="1120" y="30"/>
                    </a:lnTo>
                    <a:lnTo>
                      <a:pt x="1161" y="35"/>
                    </a:lnTo>
                    <a:lnTo>
                      <a:pt x="1201" y="41"/>
                    </a:lnTo>
                    <a:lnTo>
                      <a:pt x="1239" y="47"/>
                    </a:lnTo>
                    <a:lnTo>
                      <a:pt x="1267" y="53"/>
                    </a:lnTo>
                    <a:lnTo>
                      <a:pt x="1295" y="60"/>
                    </a:lnTo>
                    <a:lnTo>
                      <a:pt x="1316" y="65"/>
                    </a:lnTo>
                    <a:lnTo>
                      <a:pt x="1324" y="68"/>
                    </a:lnTo>
                    <a:lnTo>
                      <a:pt x="1472" y="46"/>
                    </a:lnTo>
                    <a:lnTo>
                      <a:pt x="1472" y="52"/>
                    </a:lnTo>
                    <a:lnTo>
                      <a:pt x="1460" y="58"/>
                    </a:lnTo>
                    <a:lnTo>
                      <a:pt x="1450" y="64"/>
                    </a:lnTo>
                    <a:lnTo>
                      <a:pt x="1444" y="70"/>
                    </a:lnTo>
                    <a:lnTo>
                      <a:pt x="1437" y="77"/>
                    </a:lnTo>
                    <a:lnTo>
                      <a:pt x="1434" y="83"/>
                    </a:lnTo>
                    <a:lnTo>
                      <a:pt x="1431" y="89"/>
                    </a:lnTo>
                    <a:lnTo>
                      <a:pt x="1432" y="95"/>
                    </a:lnTo>
                    <a:lnTo>
                      <a:pt x="1432" y="102"/>
                    </a:lnTo>
                    <a:lnTo>
                      <a:pt x="1438" y="110"/>
                    </a:lnTo>
                    <a:lnTo>
                      <a:pt x="1454" y="119"/>
                    </a:lnTo>
                    <a:lnTo>
                      <a:pt x="1455" y="128"/>
                    </a:lnTo>
                    <a:lnTo>
                      <a:pt x="1423" y="125"/>
                    </a:lnTo>
                    <a:lnTo>
                      <a:pt x="1390" y="122"/>
                    </a:lnTo>
                    <a:lnTo>
                      <a:pt x="1351" y="119"/>
                    </a:lnTo>
                    <a:lnTo>
                      <a:pt x="1316" y="117"/>
                    </a:lnTo>
                    <a:lnTo>
                      <a:pt x="1293" y="116"/>
                    </a:lnTo>
                    <a:lnTo>
                      <a:pt x="1270" y="115"/>
                    </a:lnTo>
                    <a:lnTo>
                      <a:pt x="1235" y="114"/>
                    </a:lnTo>
                    <a:lnTo>
                      <a:pt x="1202" y="113"/>
                    </a:lnTo>
                    <a:lnTo>
                      <a:pt x="1172" y="113"/>
                    </a:lnTo>
                    <a:lnTo>
                      <a:pt x="1137" y="113"/>
                    </a:lnTo>
                    <a:lnTo>
                      <a:pt x="1100" y="114"/>
                    </a:lnTo>
                    <a:lnTo>
                      <a:pt x="1046" y="115"/>
                    </a:lnTo>
                    <a:lnTo>
                      <a:pt x="1046" y="106"/>
                    </a:lnTo>
                    <a:lnTo>
                      <a:pt x="1178" y="89"/>
                    </a:lnTo>
                    <a:lnTo>
                      <a:pt x="1168" y="86"/>
                    </a:lnTo>
                    <a:lnTo>
                      <a:pt x="1127" y="78"/>
                    </a:lnTo>
                    <a:lnTo>
                      <a:pt x="1091" y="72"/>
                    </a:lnTo>
                    <a:lnTo>
                      <a:pt x="1044" y="64"/>
                    </a:lnTo>
                    <a:lnTo>
                      <a:pt x="1012" y="59"/>
                    </a:lnTo>
                    <a:lnTo>
                      <a:pt x="983" y="55"/>
                    </a:lnTo>
                    <a:lnTo>
                      <a:pt x="940" y="49"/>
                    </a:lnTo>
                    <a:lnTo>
                      <a:pt x="898" y="44"/>
                    </a:lnTo>
                    <a:lnTo>
                      <a:pt x="849" y="39"/>
                    </a:lnTo>
                    <a:lnTo>
                      <a:pt x="805" y="35"/>
                    </a:lnTo>
                    <a:lnTo>
                      <a:pt x="757" y="31"/>
                    </a:lnTo>
                    <a:lnTo>
                      <a:pt x="707" y="28"/>
                    </a:lnTo>
                    <a:lnTo>
                      <a:pt x="668" y="25"/>
                    </a:lnTo>
                    <a:lnTo>
                      <a:pt x="615" y="23"/>
                    </a:lnTo>
                    <a:lnTo>
                      <a:pt x="561" y="21"/>
                    </a:lnTo>
                    <a:lnTo>
                      <a:pt x="511" y="19"/>
                    </a:lnTo>
                    <a:lnTo>
                      <a:pt x="455" y="17"/>
                    </a:lnTo>
                    <a:lnTo>
                      <a:pt x="392" y="15"/>
                    </a:lnTo>
                    <a:lnTo>
                      <a:pt x="330" y="14"/>
                    </a:lnTo>
                    <a:lnTo>
                      <a:pt x="272" y="13"/>
                    </a:lnTo>
                    <a:lnTo>
                      <a:pt x="232" y="13"/>
                    </a:lnTo>
                    <a:lnTo>
                      <a:pt x="191" y="13"/>
                    </a:lnTo>
                    <a:lnTo>
                      <a:pt x="160" y="14"/>
                    </a:lnTo>
                    <a:lnTo>
                      <a:pt x="128" y="15"/>
                    </a:lnTo>
                    <a:lnTo>
                      <a:pt x="98" y="16"/>
                    </a:lnTo>
                    <a:lnTo>
                      <a:pt x="0" y="22"/>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sp>
            <p:nvSpPr>
              <p:cNvPr id="61" name="Freeform 471"/>
              <p:cNvSpPr>
                <a:spLocks/>
              </p:cNvSpPr>
              <p:nvPr/>
            </p:nvSpPr>
            <p:spPr bwMode="auto">
              <a:xfrm>
                <a:off x="1518" y="2033"/>
                <a:ext cx="1473" cy="124"/>
              </a:xfrm>
              <a:custGeom>
                <a:avLst/>
                <a:gdLst>
                  <a:gd name="T0" fmla="*/ 71 w 1473"/>
                  <a:gd name="T1" fmla="*/ 13 h 124"/>
                  <a:gd name="T2" fmla="*/ 138 w 1473"/>
                  <a:gd name="T3" fmla="*/ 8 h 124"/>
                  <a:gd name="T4" fmla="*/ 208 w 1473"/>
                  <a:gd name="T5" fmla="*/ 4 h 124"/>
                  <a:gd name="T6" fmla="*/ 291 w 1473"/>
                  <a:gd name="T7" fmla="*/ 2 h 124"/>
                  <a:gd name="T8" fmla="*/ 363 w 1473"/>
                  <a:gd name="T9" fmla="*/ 0 h 124"/>
                  <a:gd name="T10" fmla="*/ 462 w 1473"/>
                  <a:gd name="T11" fmla="*/ 0 h 124"/>
                  <a:gd name="T12" fmla="*/ 592 w 1473"/>
                  <a:gd name="T13" fmla="*/ 1 h 124"/>
                  <a:gd name="T14" fmla="*/ 701 w 1473"/>
                  <a:gd name="T15" fmla="*/ 4 h 124"/>
                  <a:gd name="T16" fmla="*/ 826 w 1473"/>
                  <a:gd name="T17" fmla="*/ 8 h 124"/>
                  <a:gd name="T18" fmla="*/ 931 w 1473"/>
                  <a:gd name="T19" fmla="*/ 14 h 124"/>
                  <a:gd name="T20" fmla="*/ 1032 w 1473"/>
                  <a:gd name="T21" fmla="*/ 21 h 124"/>
                  <a:gd name="T22" fmla="*/ 1120 w 1473"/>
                  <a:gd name="T23" fmla="*/ 29 h 124"/>
                  <a:gd name="T24" fmla="*/ 1201 w 1473"/>
                  <a:gd name="T25" fmla="*/ 39 h 124"/>
                  <a:gd name="T26" fmla="*/ 1267 w 1473"/>
                  <a:gd name="T27" fmla="*/ 51 h 124"/>
                  <a:gd name="T28" fmla="*/ 1316 w 1473"/>
                  <a:gd name="T29" fmla="*/ 63 h 124"/>
                  <a:gd name="T30" fmla="*/ 1472 w 1473"/>
                  <a:gd name="T31" fmla="*/ 50 h 124"/>
                  <a:gd name="T32" fmla="*/ 1450 w 1473"/>
                  <a:gd name="T33" fmla="*/ 62 h 124"/>
                  <a:gd name="T34" fmla="*/ 1437 w 1473"/>
                  <a:gd name="T35" fmla="*/ 74 h 124"/>
                  <a:gd name="T36" fmla="*/ 1431 w 1473"/>
                  <a:gd name="T37" fmla="*/ 85 h 124"/>
                  <a:gd name="T38" fmla="*/ 1432 w 1473"/>
                  <a:gd name="T39" fmla="*/ 98 h 124"/>
                  <a:gd name="T40" fmla="*/ 1443 w 1473"/>
                  <a:gd name="T41" fmla="*/ 112 h 124"/>
                  <a:gd name="T42" fmla="*/ 1454 w 1473"/>
                  <a:gd name="T43" fmla="*/ 123 h 124"/>
                  <a:gd name="T44" fmla="*/ 1390 w 1473"/>
                  <a:gd name="T45" fmla="*/ 117 h 124"/>
                  <a:gd name="T46" fmla="*/ 1316 w 1473"/>
                  <a:gd name="T47" fmla="*/ 112 h 124"/>
                  <a:gd name="T48" fmla="*/ 1270 w 1473"/>
                  <a:gd name="T49" fmla="*/ 110 h 124"/>
                  <a:gd name="T50" fmla="*/ 1202 w 1473"/>
                  <a:gd name="T51" fmla="*/ 109 h 124"/>
                  <a:gd name="T52" fmla="*/ 1137 w 1473"/>
                  <a:gd name="T53" fmla="*/ 109 h 124"/>
                  <a:gd name="T54" fmla="*/ 1046 w 1473"/>
                  <a:gd name="T55" fmla="*/ 111 h 124"/>
                  <a:gd name="T56" fmla="*/ 1168 w 1473"/>
                  <a:gd name="T57" fmla="*/ 83 h 124"/>
                  <a:gd name="T58" fmla="*/ 1091 w 1473"/>
                  <a:gd name="T59" fmla="*/ 69 h 124"/>
                  <a:gd name="T60" fmla="*/ 1012 w 1473"/>
                  <a:gd name="T61" fmla="*/ 57 h 124"/>
                  <a:gd name="T62" fmla="*/ 940 w 1473"/>
                  <a:gd name="T63" fmla="*/ 47 h 124"/>
                  <a:gd name="T64" fmla="*/ 849 w 1473"/>
                  <a:gd name="T65" fmla="*/ 38 h 124"/>
                  <a:gd name="T66" fmla="*/ 757 w 1473"/>
                  <a:gd name="T67" fmla="*/ 30 h 124"/>
                  <a:gd name="T68" fmla="*/ 668 w 1473"/>
                  <a:gd name="T69" fmla="*/ 25 h 124"/>
                  <a:gd name="T70" fmla="*/ 561 w 1473"/>
                  <a:gd name="T71" fmla="*/ 20 h 124"/>
                  <a:gd name="T72" fmla="*/ 455 w 1473"/>
                  <a:gd name="T73" fmla="*/ 16 h 124"/>
                  <a:gd name="T74" fmla="*/ 330 w 1473"/>
                  <a:gd name="T75" fmla="*/ 13 h 124"/>
                  <a:gd name="T76" fmla="*/ 232 w 1473"/>
                  <a:gd name="T77" fmla="*/ 13 h 124"/>
                  <a:gd name="T78" fmla="*/ 158 w 1473"/>
                  <a:gd name="T79" fmla="*/ 13 h 124"/>
                  <a:gd name="T80" fmla="*/ 98 w 1473"/>
                  <a:gd name="T81" fmla="*/ 16 h 1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73"/>
                  <a:gd name="T124" fmla="*/ 0 h 124"/>
                  <a:gd name="T125" fmla="*/ 1473 w 1473"/>
                  <a:gd name="T126" fmla="*/ 124 h 1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73" h="124">
                    <a:moveTo>
                      <a:pt x="0" y="21"/>
                    </a:moveTo>
                    <a:lnTo>
                      <a:pt x="71" y="13"/>
                    </a:lnTo>
                    <a:lnTo>
                      <a:pt x="102" y="10"/>
                    </a:lnTo>
                    <a:lnTo>
                      <a:pt x="138" y="8"/>
                    </a:lnTo>
                    <a:lnTo>
                      <a:pt x="169" y="6"/>
                    </a:lnTo>
                    <a:lnTo>
                      <a:pt x="208" y="4"/>
                    </a:lnTo>
                    <a:lnTo>
                      <a:pt x="246" y="3"/>
                    </a:lnTo>
                    <a:lnTo>
                      <a:pt x="291" y="2"/>
                    </a:lnTo>
                    <a:lnTo>
                      <a:pt x="326" y="1"/>
                    </a:lnTo>
                    <a:lnTo>
                      <a:pt x="363" y="0"/>
                    </a:lnTo>
                    <a:lnTo>
                      <a:pt x="414" y="0"/>
                    </a:lnTo>
                    <a:lnTo>
                      <a:pt x="462" y="0"/>
                    </a:lnTo>
                    <a:lnTo>
                      <a:pt x="517" y="1"/>
                    </a:lnTo>
                    <a:lnTo>
                      <a:pt x="592" y="1"/>
                    </a:lnTo>
                    <a:lnTo>
                      <a:pt x="652" y="3"/>
                    </a:lnTo>
                    <a:lnTo>
                      <a:pt x="701" y="4"/>
                    </a:lnTo>
                    <a:lnTo>
                      <a:pt x="772" y="6"/>
                    </a:lnTo>
                    <a:lnTo>
                      <a:pt x="826" y="8"/>
                    </a:lnTo>
                    <a:lnTo>
                      <a:pt x="877" y="11"/>
                    </a:lnTo>
                    <a:lnTo>
                      <a:pt x="931" y="14"/>
                    </a:lnTo>
                    <a:lnTo>
                      <a:pt x="985" y="17"/>
                    </a:lnTo>
                    <a:lnTo>
                      <a:pt x="1032" y="21"/>
                    </a:lnTo>
                    <a:lnTo>
                      <a:pt x="1078" y="25"/>
                    </a:lnTo>
                    <a:lnTo>
                      <a:pt x="1120" y="29"/>
                    </a:lnTo>
                    <a:lnTo>
                      <a:pt x="1161" y="34"/>
                    </a:lnTo>
                    <a:lnTo>
                      <a:pt x="1201" y="39"/>
                    </a:lnTo>
                    <a:lnTo>
                      <a:pt x="1239" y="46"/>
                    </a:lnTo>
                    <a:lnTo>
                      <a:pt x="1267" y="51"/>
                    </a:lnTo>
                    <a:lnTo>
                      <a:pt x="1295" y="58"/>
                    </a:lnTo>
                    <a:lnTo>
                      <a:pt x="1316" y="63"/>
                    </a:lnTo>
                    <a:lnTo>
                      <a:pt x="1343" y="70"/>
                    </a:lnTo>
                    <a:lnTo>
                      <a:pt x="1472" y="50"/>
                    </a:lnTo>
                    <a:lnTo>
                      <a:pt x="1460" y="56"/>
                    </a:lnTo>
                    <a:lnTo>
                      <a:pt x="1450" y="62"/>
                    </a:lnTo>
                    <a:lnTo>
                      <a:pt x="1444" y="67"/>
                    </a:lnTo>
                    <a:lnTo>
                      <a:pt x="1437" y="74"/>
                    </a:lnTo>
                    <a:lnTo>
                      <a:pt x="1434" y="80"/>
                    </a:lnTo>
                    <a:lnTo>
                      <a:pt x="1431" y="85"/>
                    </a:lnTo>
                    <a:lnTo>
                      <a:pt x="1432" y="91"/>
                    </a:lnTo>
                    <a:lnTo>
                      <a:pt x="1432" y="98"/>
                    </a:lnTo>
                    <a:lnTo>
                      <a:pt x="1438" y="105"/>
                    </a:lnTo>
                    <a:lnTo>
                      <a:pt x="1443" y="112"/>
                    </a:lnTo>
                    <a:lnTo>
                      <a:pt x="1448" y="117"/>
                    </a:lnTo>
                    <a:lnTo>
                      <a:pt x="1454" y="123"/>
                    </a:lnTo>
                    <a:lnTo>
                      <a:pt x="1423" y="120"/>
                    </a:lnTo>
                    <a:lnTo>
                      <a:pt x="1390" y="117"/>
                    </a:lnTo>
                    <a:lnTo>
                      <a:pt x="1351" y="114"/>
                    </a:lnTo>
                    <a:lnTo>
                      <a:pt x="1316" y="112"/>
                    </a:lnTo>
                    <a:lnTo>
                      <a:pt x="1293" y="111"/>
                    </a:lnTo>
                    <a:lnTo>
                      <a:pt x="1270" y="110"/>
                    </a:lnTo>
                    <a:lnTo>
                      <a:pt x="1235" y="109"/>
                    </a:lnTo>
                    <a:lnTo>
                      <a:pt x="1202" y="109"/>
                    </a:lnTo>
                    <a:lnTo>
                      <a:pt x="1172" y="108"/>
                    </a:lnTo>
                    <a:lnTo>
                      <a:pt x="1137" y="109"/>
                    </a:lnTo>
                    <a:lnTo>
                      <a:pt x="1100" y="109"/>
                    </a:lnTo>
                    <a:lnTo>
                      <a:pt x="1046" y="111"/>
                    </a:lnTo>
                    <a:lnTo>
                      <a:pt x="1204" y="90"/>
                    </a:lnTo>
                    <a:lnTo>
                      <a:pt x="1168" y="83"/>
                    </a:lnTo>
                    <a:lnTo>
                      <a:pt x="1127" y="75"/>
                    </a:lnTo>
                    <a:lnTo>
                      <a:pt x="1091" y="69"/>
                    </a:lnTo>
                    <a:lnTo>
                      <a:pt x="1044" y="61"/>
                    </a:lnTo>
                    <a:lnTo>
                      <a:pt x="1012" y="57"/>
                    </a:lnTo>
                    <a:lnTo>
                      <a:pt x="983" y="53"/>
                    </a:lnTo>
                    <a:lnTo>
                      <a:pt x="940" y="47"/>
                    </a:lnTo>
                    <a:lnTo>
                      <a:pt x="898" y="42"/>
                    </a:lnTo>
                    <a:lnTo>
                      <a:pt x="849" y="38"/>
                    </a:lnTo>
                    <a:lnTo>
                      <a:pt x="805" y="34"/>
                    </a:lnTo>
                    <a:lnTo>
                      <a:pt x="757" y="30"/>
                    </a:lnTo>
                    <a:lnTo>
                      <a:pt x="707" y="27"/>
                    </a:lnTo>
                    <a:lnTo>
                      <a:pt x="668" y="25"/>
                    </a:lnTo>
                    <a:lnTo>
                      <a:pt x="615" y="22"/>
                    </a:lnTo>
                    <a:lnTo>
                      <a:pt x="561" y="20"/>
                    </a:lnTo>
                    <a:lnTo>
                      <a:pt x="511" y="18"/>
                    </a:lnTo>
                    <a:lnTo>
                      <a:pt x="455" y="16"/>
                    </a:lnTo>
                    <a:lnTo>
                      <a:pt x="392" y="15"/>
                    </a:lnTo>
                    <a:lnTo>
                      <a:pt x="330" y="13"/>
                    </a:lnTo>
                    <a:lnTo>
                      <a:pt x="272" y="13"/>
                    </a:lnTo>
                    <a:lnTo>
                      <a:pt x="232" y="13"/>
                    </a:lnTo>
                    <a:lnTo>
                      <a:pt x="191" y="13"/>
                    </a:lnTo>
                    <a:lnTo>
                      <a:pt x="158" y="13"/>
                    </a:lnTo>
                    <a:lnTo>
                      <a:pt x="127" y="14"/>
                    </a:lnTo>
                    <a:lnTo>
                      <a:pt x="98" y="16"/>
                    </a:lnTo>
                    <a:lnTo>
                      <a:pt x="0" y="21"/>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grpSp>
        <p:sp>
          <p:nvSpPr>
            <p:cNvPr id="29" name="Line 472"/>
            <p:cNvSpPr>
              <a:spLocks noChangeShapeType="1"/>
            </p:cNvSpPr>
            <p:nvPr/>
          </p:nvSpPr>
          <p:spPr bwMode="auto">
            <a:xfrm>
              <a:off x="4649788" y="3413125"/>
              <a:ext cx="2903537"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0" name="Line 473"/>
            <p:cNvSpPr>
              <a:spLocks noChangeShapeType="1"/>
            </p:cNvSpPr>
            <p:nvPr/>
          </p:nvSpPr>
          <p:spPr bwMode="auto">
            <a:xfrm flipH="1">
              <a:off x="1473200" y="3413125"/>
              <a:ext cx="2903538"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31" name="Group 474"/>
            <p:cNvGrpSpPr>
              <a:grpSpLocks/>
            </p:cNvGrpSpPr>
            <p:nvPr/>
          </p:nvGrpSpPr>
          <p:grpSpPr bwMode="auto">
            <a:xfrm>
              <a:off x="4983163" y="3594100"/>
              <a:ext cx="1971675" cy="1143000"/>
              <a:chOff x="3139" y="1435"/>
              <a:chExt cx="1242" cy="720"/>
            </a:xfrm>
          </p:grpSpPr>
          <p:sp>
            <p:nvSpPr>
              <p:cNvPr id="58" name="Freeform 475"/>
              <p:cNvSpPr>
                <a:spLocks/>
              </p:cNvSpPr>
              <p:nvPr/>
            </p:nvSpPr>
            <p:spPr bwMode="auto">
              <a:xfrm>
                <a:off x="3139" y="1435"/>
                <a:ext cx="1206" cy="720"/>
              </a:xfrm>
              <a:custGeom>
                <a:avLst/>
                <a:gdLst>
                  <a:gd name="T0" fmla="*/ 1045 w 1206"/>
                  <a:gd name="T1" fmla="*/ 718 h 720"/>
                  <a:gd name="T2" fmla="*/ 1124 w 1206"/>
                  <a:gd name="T3" fmla="*/ 670 h 720"/>
                  <a:gd name="T4" fmla="*/ 1157 w 1206"/>
                  <a:gd name="T5" fmla="*/ 636 h 720"/>
                  <a:gd name="T6" fmla="*/ 1185 w 1206"/>
                  <a:gd name="T7" fmla="*/ 598 h 720"/>
                  <a:gd name="T8" fmla="*/ 1197 w 1206"/>
                  <a:gd name="T9" fmla="*/ 560 h 720"/>
                  <a:gd name="T10" fmla="*/ 1205 w 1206"/>
                  <a:gd name="T11" fmla="*/ 517 h 720"/>
                  <a:gd name="T12" fmla="*/ 1200 w 1206"/>
                  <a:gd name="T13" fmla="*/ 466 h 720"/>
                  <a:gd name="T14" fmla="*/ 1181 w 1206"/>
                  <a:gd name="T15" fmla="*/ 400 h 720"/>
                  <a:gd name="T16" fmla="*/ 1144 w 1206"/>
                  <a:gd name="T17" fmla="*/ 342 h 720"/>
                  <a:gd name="T18" fmla="*/ 1099 w 1206"/>
                  <a:gd name="T19" fmla="*/ 290 h 720"/>
                  <a:gd name="T20" fmla="*/ 1036 w 1206"/>
                  <a:gd name="T21" fmla="*/ 238 h 720"/>
                  <a:gd name="T22" fmla="*/ 966 w 1206"/>
                  <a:gd name="T23" fmla="*/ 193 h 720"/>
                  <a:gd name="T24" fmla="*/ 876 w 1206"/>
                  <a:gd name="T25" fmla="*/ 152 h 720"/>
                  <a:gd name="T26" fmla="*/ 758 w 1206"/>
                  <a:gd name="T27" fmla="*/ 114 h 720"/>
                  <a:gd name="T28" fmla="*/ 639 w 1206"/>
                  <a:gd name="T29" fmla="*/ 86 h 720"/>
                  <a:gd name="T30" fmla="*/ 565 w 1206"/>
                  <a:gd name="T31" fmla="*/ 72 h 720"/>
                  <a:gd name="T32" fmla="*/ 714 w 1206"/>
                  <a:gd name="T33" fmla="*/ 0 h 720"/>
                  <a:gd name="T34" fmla="*/ 601 w 1206"/>
                  <a:gd name="T35" fmla="*/ 11 h 720"/>
                  <a:gd name="T36" fmla="*/ 484 w 1206"/>
                  <a:gd name="T37" fmla="*/ 17 h 720"/>
                  <a:gd name="T38" fmla="*/ 370 w 1206"/>
                  <a:gd name="T39" fmla="*/ 20 h 720"/>
                  <a:gd name="T40" fmla="*/ 249 w 1206"/>
                  <a:gd name="T41" fmla="*/ 19 h 720"/>
                  <a:gd name="T42" fmla="*/ 87 w 1206"/>
                  <a:gd name="T43" fmla="*/ 9 h 720"/>
                  <a:gd name="T44" fmla="*/ 31 w 1206"/>
                  <a:gd name="T45" fmla="*/ 24 h 720"/>
                  <a:gd name="T46" fmla="*/ 85 w 1206"/>
                  <a:gd name="T47" fmla="*/ 59 h 720"/>
                  <a:gd name="T48" fmla="*/ 117 w 1206"/>
                  <a:gd name="T49" fmla="*/ 88 h 720"/>
                  <a:gd name="T50" fmla="*/ 135 w 1206"/>
                  <a:gd name="T51" fmla="*/ 116 h 720"/>
                  <a:gd name="T52" fmla="*/ 141 w 1206"/>
                  <a:gd name="T53" fmla="*/ 147 h 720"/>
                  <a:gd name="T54" fmla="*/ 135 w 1206"/>
                  <a:gd name="T55" fmla="*/ 182 h 720"/>
                  <a:gd name="T56" fmla="*/ 203 w 1206"/>
                  <a:gd name="T57" fmla="*/ 208 h 720"/>
                  <a:gd name="T58" fmla="*/ 393 w 1206"/>
                  <a:gd name="T59" fmla="*/ 149 h 720"/>
                  <a:gd name="T60" fmla="*/ 530 w 1206"/>
                  <a:gd name="T61" fmla="*/ 186 h 720"/>
                  <a:gd name="T62" fmla="*/ 647 w 1206"/>
                  <a:gd name="T63" fmla="*/ 225 h 720"/>
                  <a:gd name="T64" fmla="*/ 742 w 1206"/>
                  <a:gd name="T65" fmla="*/ 260 h 720"/>
                  <a:gd name="T66" fmla="*/ 837 w 1206"/>
                  <a:gd name="T67" fmla="*/ 304 h 720"/>
                  <a:gd name="T68" fmla="*/ 909 w 1206"/>
                  <a:gd name="T69" fmla="*/ 349 h 720"/>
                  <a:gd name="T70" fmla="*/ 965 w 1206"/>
                  <a:gd name="T71" fmla="*/ 393 h 720"/>
                  <a:gd name="T72" fmla="*/ 1009 w 1206"/>
                  <a:gd name="T73" fmla="*/ 445 h 720"/>
                  <a:gd name="T74" fmla="*/ 1045 w 1206"/>
                  <a:gd name="T75" fmla="*/ 497 h 720"/>
                  <a:gd name="T76" fmla="*/ 1077 w 1206"/>
                  <a:gd name="T77" fmla="*/ 558 h 720"/>
                  <a:gd name="T78" fmla="*/ 1083 w 1206"/>
                  <a:gd name="T79" fmla="*/ 605 h 720"/>
                  <a:gd name="T80" fmla="*/ 1074 w 1206"/>
                  <a:gd name="T81" fmla="*/ 641 h 720"/>
                  <a:gd name="T82" fmla="*/ 1052 w 1206"/>
                  <a:gd name="T83" fmla="*/ 671 h 7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06"/>
                  <a:gd name="T127" fmla="*/ 0 h 720"/>
                  <a:gd name="T128" fmla="*/ 1206 w 1206"/>
                  <a:gd name="T129" fmla="*/ 720 h 7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06" h="720">
                    <a:moveTo>
                      <a:pt x="1000" y="719"/>
                    </a:moveTo>
                    <a:lnTo>
                      <a:pt x="1045" y="718"/>
                    </a:lnTo>
                    <a:lnTo>
                      <a:pt x="1096" y="688"/>
                    </a:lnTo>
                    <a:lnTo>
                      <a:pt x="1124" y="670"/>
                    </a:lnTo>
                    <a:lnTo>
                      <a:pt x="1141" y="651"/>
                    </a:lnTo>
                    <a:lnTo>
                      <a:pt x="1157" y="636"/>
                    </a:lnTo>
                    <a:lnTo>
                      <a:pt x="1171" y="616"/>
                    </a:lnTo>
                    <a:lnTo>
                      <a:pt x="1185" y="598"/>
                    </a:lnTo>
                    <a:lnTo>
                      <a:pt x="1190" y="577"/>
                    </a:lnTo>
                    <a:lnTo>
                      <a:pt x="1197" y="560"/>
                    </a:lnTo>
                    <a:lnTo>
                      <a:pt x="1204" y="542"/>
                    </a:lnTo>
                    <a:lnTo>
                      <a:pt x="1205" y="517"/>
                    </a:lnTo>
                    <a:lnTo>
                      <a:pt x="1204" y="493"/>
                    </a:lnTo>
                    <a:lnTo>
                      <a:pt x="1200" y="466"/>
                    </a:lnTo>
                    <a:lnTo>
                      <a:pt x="1194" y="430"/>
                    </a:lnTo>
                    <a:lnTo>
                      <a:pt x="1181" y="400"/>
                    </a:lnTo>
                    <a:lnTo>
                      <a:pt x="1167" y="377"/>
                    </a:lnTo>
                    <a:lnTo>
                      <a:pt x="1144" y="342"/>
                    </a:lnTo>
                    <a:lnTo>
                      <a:pt x="1125" y="316"/>
                    </a:lnTo>
                    <a:lnTo>
                      <a:pt x="1099" y="290"/>
                    </a:lnTo>
                    <a:lnTo>
                      <a:pt x="1071" y="264"/>
                    </a:lnTo>
                    <a:lnTo>
                      <a:pt x="1036" y="238"/>
                    </a:lnTo>
                    <a:lnTo>
                      <a:pt x="1005" y="215"/>
                    </a:lnTo>
                    <a:lnTo>
                      <a:pt x="966" y="193"/>
                    </a:lnTo>
                    <a:lnTo>
                      <a:pt x="921" y="172"/>
                    </a:lnTo>
                    <a:lnTo>
                      <a:pt x="876" y="152"/>
                    </a:lnTo>
                    <a:lnTo>
                      <a:pt x="823" y="132"/>
                    </a:lnTo>
                    <a:lnTo>
                      <a:pt x="758" y="114"/>
                    </a:lnTo>
                    <a:lnTo>
                      <a:pt x="705" y="100"/>
                    </a:lnTo>
                    <a:lnTo>
                      <a:pt x="639" y="86"/>
                    </a:lnTo>
                    <a:lnTo>
                      <a:pt x="591" y="76"/>
                    </a:lnTo>
                    <a:lnTo>
                      <a:pt x="565" y="72"/>
                    </a:lnTo>
                    <a:lnTo>
                      <a:pt x="772" y="0"/>
                    </a:lnTo>
                    <a:lnTo>
                      <a:pt x="714" y="0"/>
                    </a:lnTo>
                    <a:lnTo>
                      <a:pt x="655" y="6"/>
                    </a:lnTo>
                    <a:lnTo>
                      <a:pt x="601" y="11"/>
                    </a:lnTo>
                    <a:lnTo>
                      <a:pt x="545" y="14"/>
                    </a:lnTo>
                    <a:lnTo>
                      <a:pt x="484" y="17"/>
                    </a:lnTo>
                    <a:lnTo>
                      <a:pt x="422" y="19"/>
                    </a:lnTo>
                    <a:lnTo>
                      <a:pt x="370" y="20"/>
                    </a:lnTo>
                    <a:lnTo>
                      <a:pt x="308" y="20"/>
                    </a:lnTo>
                    <a:lnTo>
                      <a:pt x="249" y="19"/>
                    </a:lnTo>
                    <a:lnTo>
                      <a:pt x="172" y="17"/>
                    </a:lnTo>
                    <a:lnTo>
                      <a:pt x="87" y="9"/>
                    </a:lnTo>
                    <a:lnTo>
                      <a:pt x="0" y="8"/>
                    </a:lnTo>
                    <a:lnTo>
                      <a:pt x="31" y="24"/>
                    </a:lnTo>
                    <a:lnTo>
                      <a:pt x="57" y="40"/>
                    </a:lnTo>
                    <a:lnTo>
                      <a:pt x="85" y="59"/>
                    </a:lnTo>
                    <a:lnTo>
                      <a:pt x="106" y="76"/>
                    </a:lnTo>
                    <a:lnTo>
                      <a:pt x="117" y="88"/>
                    </a:lnTo>
                    <a:lnTo>
                      <a:pt x="124" y="99"/>
                    </a:lnTo>
                    <a:lnTo>
                      <a:pt x="135" y="116"/>
                    </a:lnTo>
                    <a:lnTo>
                      <a:pt x="139" y="132"/>
                    </a:lnTo>
                    <a:lnTo>
                      <a:pt x="141" y="147"/>
                    </a:lnTo>
                    <a:lnTo>
                      <a:pt x="137" y="164"/>
                    </a:lnTo>
                    <a:lnTo>
                      <a:pt x="135" y="182"/>
                    </a:lnTo>
                    <a:lnTo>
                      <a:pt x="119" y="208"/>
                    </a:lnTo>
                    <a:lnTo>
                      <a:pt x="203" y="208"/>
                    </a:lnTo>
                    <a:lnTo>
                      <a:pt x="365" y="144"/>
                    </a:lnTo>
                    <a:lnTo>
                      <a:pt x="393" y="149"/>
                    </a:lnTo>
                    <a:lnTo>
                      <a:pt x="468" y="168"/>
                    </a:lnTo>
                    <a:lnTo>
                      <a:pt x="530" y="186"/>
                    </a:lnTo>
                    <a:lnTo>
                      <a:pt x="606" y="209"/>
                    </a:lnTo>
                    <a:lnTo>
                      <a:pt x="647" y="225"/>
                    </a:lnTo>
                    <a:lnTo>
                      <a:pt x="689" y="239"/>
                    </a:lnTo>
                    <a:lnTo>
                      <a:pt x="742" y="260"/>
                    </a:lnTo>
                    <a:lnTo>
                      <a:pt x="791" y="281"/>
                    </a:lnTo>
                    <a:lnTo>
                      <a:pt x="837" y="304"/>
                    </a:lnTo>
                    <a:lnTo>
                      <a:pt x="873" y="326"/>
                    </a:lnTo>
                    <a:lnTo>
                      <a:pt x="909" y="349"/>
                    </a:lnTo>
                    <a:lnTo>
                      <a:pt x="945" y="374"/>
                    </a:lnTo>
                    <a:lnTo>
                      <a:pt x="965" y="393"/>
                    </a:lnTo>
                    <a:lnTo>
                      <a:pt x="990" y="419"/>
                    </a:lnTo>
                    <a:lnTo>
                      <a:pt x="1009" y="445"/>
                    </a:lnTo>
                    <a:lnTo>
                      <a:pt x="1027" y="470"/>
                    </a:lnTo>
                    <a:lnTo>
                      <a:pt x="1045" y="497"/>
                    </a:lnTo>
                    <a:lnTo>
                      <a:pt x="1061" y="527"/>
                    </a:lnTo>
                    <a:lnTo>
                      <a:pt x="1077" y="558"/>
                    </a:lnTo>
                    <a:lnTo>
                      <a:pt x="1078" y="586"/>
                    </a:lnTo>
                    <a:lnTo>
                      <a:pt x="1083" y="605"/>
                    </a:lnTo>
                    <a:lnTo>
                      <a:pt x="1081" y="626"/>
                    </a:lnTo>
                    <a:lnTo>
                      <a:pt x="1074" y="641"/>
                    </a:lnTo>
                    <a:lnTo>
                      <a:pt x="1065" y="656"/>
                    </a:lnTo>
                    <a:lnTo>
                      <a:pt x="1052" y="671"/>
                    </a:lnTo>
                    <a:lnTo>
                      <a:pt x="1000" y="719"/>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sp>
            <p:nvSpPr>
              <p:cNvPr id="59" name="Freeform 476"/>
              <p:cNvSpPr>
                <a:spLocks/>
              </p:cNvSpPr>
              <p:nvPr/>
            </p:nvSpPr>
            <p:spPr bwMode="auto">
              <a:xfrm>
                <a:off x="3230" y="1435"/>
                <a:ext cx="1151" cy="720"/>
              </a:xfrm>
              <a:custGeom>
                <a:avLst/>
                <a:gdLst>
                  <a:gd name="T0" fmla="*/ 1033 w 1151"/>
                  <a:gd name="T1" fmla="*/ 684 h 720"/>
                  <a:gd name="T2" fmla="*/ 1075 w 1151"/>
                  <a:gd name="T3" fmla="*/ 652 h 720"/>
                  <a:gd name="T4" fmla="*/ 1108 w 1151"/>
                  <a:gd name="T5" fmla="*/ 618 h 720"/>
                  <a:gd name="T6" fmla="*/ 1133 w 1151"/>
                  <a:gd name="T7" fmla="*/ 577 h 720"/>
                  <a:gd name="T8" fmla="*/ 1147 w 1151"/>
                  <a:gd name="T9" fmla="*/ 542 h 720"/>
                  <a:gd name="T10" fmla="*/ 1147 w 1151"/>
                  <a:gd name="T11" fmla="*/ 493 h 720"/>
                  <a:gd name="T12" fmla="*/ 1136 w 1151"/>
                  <a:gd name="T13" fmla="*/ 430 h 720"/>
                  <a:gd name="T14" fmla="*/ 1110 w 1151"/>
                  <a:gd name="T15" fmla="*/ 377 h 720"/>
                  <a:gd name="T16" fmla="*/ 1072 w 1151"/>
                  <a:gd name="T17" fmla="*/ 316 h 720"/>
                  <a:gd name="T18" fmla="*/ 1021 w 1151"/>
                  <a:gd name="T19" fmla="*/ 264 h 720"/>
                  <a:gd name="T20" fmla="*/ 957 w 1151"/>
                  <a:gd name="T21" fmla="*/ 215 h 720"/>
                  <a:gd name="T22" fmla="*/ 878 w 1151"/>
                  <a:gd name="T23" fmla="*/ 172 h 720"/>
                  <a:gd name="T24" fmla="*/ 784 w 1151"/>
                  <a:gd name="T25" fmla="*/ 132 h 720"/>
                  <a:gd name="T26" fmla="*/ 672 w 1151"/>
                  <a:gd name="T27" fmla="*/ 100 h 720"/>
                  <a:gd name="T28" fmla="*/ 564 w 1151"/>
                  <a:gd name="T29" fmla="*/ 76 h 720"/>
                  <a:gd name="T30" fmla="*/ 681 w 1151"/>
                  <a:gd name="T31" fmla="*/ 0 h 720"/>
                  <a:gd name="T32" fmla="*/ 574 w 1151"/>
                  <a:gd name="T33" fmla="*/ 11 h 720"/>
                  <a:gd name="T34" fmla="*/ 462 w 1151"/>
                  <a:gd name="T35" fmla="*/ 17 h 720"/>
                  <a:gd name="T36" fmla="*/ 354 w 1151"/>
                  <a:gd name="T37" fmla="*/ 20 h 720"/>
                  <a:gd name="T38" fmla="*/ 238 w 1151"/>
                  <a:gd name="T39" fmla="*/ 19 h 720"/>
                  <a:gd name="T40" fmla="*/ 101 w 1151"/>
                  <a:gd name="T41" fmla="*/ 14 h 720"/>
                  <a:gd name="T42" fmla="*/ 0 w 1151"/>
                  <a:gd name="T43" fmla="*/ 9 h 720"/>
                  <a:gd name="T44" fmla="*/ 55 w 1151"/>
                  <a:gd name="T45" fmla="*/ 40 h 720"/>
                  <a:gd name="T46" fmla="*/ 103 w 1151"/>
                  <a:gd name="T47" fmla="*/ 76 h 720"/>
                  <a:gd name="T48" fmla="*/ 120 w 1151"/>
                  <a:gd name="T49" fmla="*/ 99 h 720"/>
                  <a:gd name="T50" fmla="*/ 134 w 1151"/>
                  <a:gd name="T51" fmla="*/ 132 h 720"/>
                  <a:gd name="T52" fmla="*/ 132 w 1151"/>
                  <a:gd name="T53" fmla="*/ 164 h 720"/>
                  <a:gd name="T54" fmla="*/ 115 w 1151"/>
                  <a:gd name="T55" fmla="*/ 208 h 720"/>
                  <a:gd name="T56" fmla="*/ 375 w 1151"/>
                  <a:gd name="T57" fmla="*/ 149 h 720"/>
                  <a:gd name="T58" fmla="*/ 506 w 1151"/>
                  <a:gd name="T59" fmla="*/ 186 h 720"/>
                  <a:gd name="T60" fmla="*/ 618 w 1151"/>
                  <a:gd name="T61" fmla="*/ 225 h 720"/>
                  <a:gd name="T62" fmla="*/ 708 w 1151"/>
                  <a:gd name="T63" fmla="*/ 260 h 720"/>
                  <a:gd name="T64" fmla="*/ 799 w 1151"/>
                  <a:gd name="T65" fmla="*/ 304 h 720"/>
                  <a:gd name="T66" fmla="*/ 866 w 1151"/>
                  <a:gd name="T67" fmla="*/ 349 h 720"/>
                  <a:gd name="T68" fmla="*/ 920 w 1151"/>
                  <a:gd name="T69" fmla="*/ 393 h 720"/>
                  <a:gd name="T70" fmla="*/ 962 w 1151"/>
                  <a:gd name="T71" fmla="*/ 445 h 720"/>
                  <a:gd name="T72" fmla="*/ 996 w 1151"/>
                  <a:gd name="T73" fmla="*/ 497 h 720"/>
                  <a:gd name="T74" fmla="*/ 1027 w 1151"/>
                  <a:gd name="T75" fmla="*/ 558 h 720"/>
                  <a:gd name="T76" fmla="*/ 1033 w 1151"/>
                  <a:gd name="T77" fmla="*/ 605 h 720"/>
                  <a:gd name="T78" fmla="*/ 1025 w 1151"/>
                  <a:gd name="T79" fmla="*/ 642 h 720"/>
                  <a:gd name="T80" fmla="*/ 1003 w 1151"/>
                  <a:gd name="T81" fmla="*/ 671 h 7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1"/>
                  <a:gd name="T124" fmla="*/ 0 h 720"/>
                  <a:gd name="T125" fmla="*/ 1151 w 1151"/>
                  <a:gd name="T126" fmla="*/ 720 h 7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1" h="720">
                    <a:moveTo>
                      <a:pt x="952" y="719"/>
                    </a:moveTo>
                    <a:lnTo>
                      <a:pt x="1033" y="684"/>
                    </a:lnTo>
                    <a:lnTo>
                      <a:pt x="1054" y="669"/>
                    </a:lnTo>
                    <a:lnTo>
                      <a:pt x="1075" y="652"/>
                    </a:lnTo>
                    <a:lnTo>
                      <a:pt x="1092" y="637"/>
                    </a:lnTo>
                    <a:lnTo>
                      <a:pt x="1108" y="618"/>
                    </a:lnTo>
                    <a:lnTo>
                      <a:pt x="1123" y="599"/>
                    </a:lnTo>
                    <a:lnTo>
                      <a:pt x="1133" y="577"/>
                    </a:lnTo>
                    <a:lnTo>
                      <a:pt x="1140" y="560"/>
                    </a:lnTo>
                    <a:lnTo>
                      <a:pt x="1147" y="542"/>
                    </a:lnTo>
                    <a:lnTo>
                      <a:pt x="1150" y="517"/>
                    </a:lnTo>
                    <a:lnTo>
                      <a:pt x="1147" y="493"/>
                    </a:lnTo>
                    <a:lnTo>
                      <a:pt x="1143" y="466"/>
                    </a:lnTo>
                    <a:lnTo>
                      <a:pt x="1136" y="430"/>
                    </a:lnTo>
                    <a:lnTo>
                      <a:pt x="1125" y="400"/>
                    </a:lnTo>
                    <a:lnTo>
                      <a:pt x="1110" y="377"/>
                    </a:lnTo>
                    <a:lnTo>
                      <a:pt x="1090" y="342"/>
                    </a:lnTo>
                    <a:lnTo>
                      <a:pt x="1072" y="316"/>
                    </a:lnTo>
                    <a:lnTo>
                      <a:pt x="1047" y="290"/>
                    </a:lnTo>
                    <a:lnTo>
                      <a:pt x="1021" y="264"/>
                    </a:lnTo>
                    <a:lnTo>
                      <a:pt x="988" y="238"/>
                    </a:lnTo>
                    <a:lnTo>
                      <a:pt x="957" y="215"/>
                    </a:lnTo>
                    <a:lnTo>
                      <a:pt x="921" y="193"/>
                    </a:lnTo>
                    <a:lnTo>
                      <a:pt x="878" y="172"/>
                    </a:lnTo>
                    <a:lnTo>
                      <a:pt x="835" y="152"/>
                    </a:lnTo>
                    <a:lnTo>
                      <a:pt x="784" y="132"/>
                    </a:lnTo>
                    <a:lnTo>
                      <a:pt x="723" y="114"/>
                    </a:lnTo>
                    <a:lnTo>
                      <a:pt x="672" y="100"/>
                    </a:lnTo>
                    <a:lnTo>
                      <a:pt x="610" y="86"/>
                    </a:lnTo>
                    <a:lnTo>
                      <a:pt x="564" y="76"/>
                    </a:lnTo>
                    <a:lnTo>
                      <a:pt x="498" y="63"/>
                    </a:lnTo>
                    <a:lnTo>
                      <a:pt x="681" y="0"/>
                    </a:lnTo>
                    <a:lnTo>
                      <a:pt x="625" y="6"/>
                    </a:lnTo>
                    <a:lnTo>
                      <a:pt x="574" y="11"/>
                    </a:lnTo>
                    <a:lnTo>
                      <a:pt x="521" y="14"/>
                    </a:lnTo>
                    <a:lnTo>
                      <a:pt x="462" y="17"/>
                    </a:lnTo>
                    <a:lnTo>
                      <a:pt x="403" y="19"/>
                    </a:lnTo>
                    <a:lnTo>
                      <a:pt x="354" y="20"/>
                    </a:lnTo>
                    <a:lnTo>
                      <a:pt x="295" y="20"/>
                    </a:lnTo>
                    <a:lnTo>
                      <a:pt x="238" y="19"/>
                    </a:lnTo>
                    <a:lnTo>
                      <a:pt x="165" y="17"/>
                    </a:lnTo>
                    <a:lnTo>
                      <a:pt x="101" y="14"/>
                    </a:lnTo>
                    <a:lnTo>
                      <a:pt x="55" y="12"/>
                    </a:lnTo>
                    <a:lnTo>
                      <a:pt x="0" y="9"/>
                    </a:lnTo>
                    <a:lnTo>
                      <a:pt x="29" y="24"/>
                    </a:lnTo>
                    <a:lnTo>
                      <a:pt x="55" y="40"/>
                    </a:lnTo>
                    <a:lnTo>
                      <a:pt x="82" y="59"/>
                    </a:lnTo>
                    <a:lnTo>
                      <a:pt x="103" y="76"/>
                    </a:lnTo>
                    <a:lnTo>
                      <a:pt x="113" y="88"/>
                    </a:lnTo>
                    <a:lnTo>
                      <a:pt x="120" y="99"/>
                    </a:lnTo>
                    <a:lnTo>
                      <a:pt x="130" y="116"/>
                    </a:lnTo>
                    <a:lnTo>
                      <a:pt x="134" y="132"/>
                    </a:lnTo>
                    <a:lnTo>
                      <a:pt x="137" y="147"/>
                    </a:lnTo>
                    <a:lnTo>
                      <a:pt x="132" y="164"/>
                    </a:lnTo>
                    <a:lnTo>
                      <a:pt x="130" y="182"/>
                    </a:lnTo>
                    <a:lnTo>
                      <a:pt x="115" y="208"/>
                    </a:lnTo>
                    <a:lnTo>
                      <a:pt x="311" y="131"/>
                    </a:lnTo>
                    <a:lnTo>
                      <a:pt x="375" y="149"/>
                    </a:lnTo>
                    <a:lnTo>
                      <a:pt x="447" y="168"/>
                    </a:lnTo>
                    <a:lnTo>
                      <a:pt x="506" y="186"/>
                    </a:lnTo>
                    <a:lnTo>
                      <a:pt x="578" y="209"/>
                    </a:lnTo>
                    <a:lnTo>
                      <a:pt x="618" y="225"/>
                    </a:lnTo>
                    <a:lnTo>
                      <a:pt x="657" y="239"/>
                    </a:lnTo>
                    <a:lnTo>
                      <a:pt x="708" y="260"/>
                    </a:lnTo>
                    <a:lnTo>
                      <a:pt x="755" y="281"/>
                    </a:lnTo>
                    <a:lnTo>
                      <a:pt x="799" y="304"/>
                    </a:lnTo>
                    <a:lnTo>
                      <a:pt x="833" y="326"/>
                    </a:lnTo>
                    <a:lnTo>
                      <a:pt x="866" y="349"/>
                    </a:lnTo>
                    <a:lnTo>
                      <a:pt x="900" y="374"/>
                    </a:lnTo>
                    <a:lnTo>
                      <a:pt x="920" y="393"/>
                    </a:lnTo>
                    <a:lnTo>
                      <a:pt x="943" y="419"/>
                    </a:lnTo>
                    <a:lnTo>
                      <a:pt x="962" y="445"/>
                    </a:lnTo>
                    <a:lnTo>
                      <a:pt x="979" y="470"/>
                    </a:lnTo>
                    <a:lnTo>
                      <a:pt x="996" y="497"/>
                    </a:lnTo>
                    <a:lnTo>
                      <a:pt x="1012" y="527"/>
                    </a:lnTo>
                    <a:lnTo>
                      <a:pt x="1027" y="558"/>
                    </a:lnTo>
                    <a:lnTo>
                      <a:pt x="1028" y="586"/>
                    </a:lnTo>
                    <a:lnTo>
                      <a:pt x="1033" y="605"/>
                    </a:lnTo>
                    <a:lnTo>
                      <a:pt x="1030" y="626"/>
                    </a:lnTo>
                    <a:lnTo>
                      <a:pt x="1025" y="642"/>
                    </a:lnTo>
                    <a:lnTo>
                      <a:pt x="1018" y="657"/>
                    </a:lnTo>
                    <a:lnTo>
                      <a:pt x="1003" y="671"/>
                    </a:lnTo>
                    <a:lnTo>
                      <a:pt x="952" y="719"/>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grpSp>
        <p:sp>
          <p:nvSpPr>
            <p:cNvPr id="32" name="Rectangle 477"/>
            <p:cNvSpPr>
              <a:spLocks noChangeArrowheads="1"/>
            </p:cNvSpPr>
            <p:nvPr/>
          </p:nvSpPr>
          <p:spPr bwMode="auto">
            <a:xfrm>
              <a:off x="1325563" y="5389562"/>
              <a:ext cx="1425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r>
                <a:rPr lang="es-ES" altLang="es-MX" sz="1800" b="0">
                  <a:latin typeface="Arial" charset="0"/>
                </a:rPr>
                <a:t>Estación “A”</a:t>
              </a:r>
            </a:p>
          </p:txBody>
        </p:sp>
        <p:sp>
          <p:nvSpPr>
            <p:cNvPr id="33" name="Rectangle 478"/>
            <p:cNvSpPr>
              <a:spLocks noChangeArrowheads="1"/>
            </p:cNvSpPr>
            <p:nvPr/>
          </p:nvSpPr>
          <p:spPr bwMode="auto">
            <a:xfrm>
              <a:off x="5897563" y="5465762"/>
              <a:ext cx="1425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r>
                <a:rPr lang="es-ES" altLang="es-MX" sz="1800" b="0">
                  <a:latin typeface="Arial" charset="0"/>
                </a:rPr>
                <a:t>Estación “B”</a:t>
              </a:r>
            </a:p>
          </p:txBody>
        </p:sp>
        <p:pic>
          <p:nvPicPr>
            <p:cNvPr id="34" name="Picture 4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7350" y="3044825"/>
              <a:ext cx="7858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 name="Group 466"/>
            <p:cNvGrpSpPr>
              <a:grpSpLocks/>
            </p:cNvGrpSpPr>
            <p:nvPr/>
          </p:nvGrpSpPr>
          <p:grpSpPr bwMode="auto">
            <a:xfrm>
              <a:off x="2252663" y="3578225"/>
              <a:ext cx="2038350" cy="879475"/>
              <a:chOff x="1419" y="1425"/>
              <a:chExt cx="1284" cy="554"/>
            </a:xfrm>
          </p:grpSpPr>
          <p:sp>
            <p:nvSpPr>
              <p:cNvPr id="38" name="Freeform 467"/>
              <p:cNvSpPr>
                <a:spLocks/>
              </p:cNvSpPr>
              <p:nvPr/>
            </p:nvSpPr>
            <p:spPr bwMode="auto">
              <a:xfrm>
                <a:off x="1457" y="1425"/>
                <a:ext cx="1246" cy="554"/>
              </a:xfrm>
              <a:custGeom>
                <a:avLst/>
                <a:gdLst>
                  <a:gd name="T0" fmla="*/ 165 w 1246"/>
                  <a:gd name="T1" fmla="*/ 552 h 554"/>
                  <a:gd name="T2" fmla="*/ 84 w 1246"/>
                  <a:gd name="T3" fmla="*/ 515 h 554"/>
                  <a:gd name="T4" fmla="*/ 49 w 1246"/>
                  <a:gd name="T5" fmla="*/ 489 h 554"/>
                  <a:gd name="T6" fmla="*/ 21 w 1246"/>
                  <a:gd name="T7" fmla="*/ 460 h 554"/>
                  <a:gd name="T8" fmla="*/ 8 w 1246"/>
                  <a:gd name="T9" fmla="*/ 430 h 554"/>
                  <a:gd name="T10" fmla="*/ 0 w 1246"/>
                  <a:gd name="T11" fmla="*/ 397 h 554"/>
                  <a:gd name="T12" fmla="*/ 5 w 1246"/>
                  <a:gd name="T13" fmla="*/ 359 h 554"/>
                  <a:gd name="T14" fmla="*/ 25 w 1246"/>
                  <a:gd name="T15" fmla="*/ 308 h 554"/>
                  <a:gd name="T16" fmla="*/ 63 w 1246"/>
                  <a:gd name="T17" fmla="*/ 263 h 554"/>
                  <a:gd name="T18" fmla="*/ 110 w 1246"/>
                  <a:gd name="T19" fmla="*/ 223 h 554"/>
                  <a:gd name="T20" fmla="*/ 174 w 1246"/>
                  <a:gd name="T21" fmla="*/ 183 h 554"/>
                  <a:gd name="T22" fmla="*/ 247 w 1246"/>
                  <a:gd name="T23" fmla="*/ 148 h 554"/>
                  <a:gd name="T24" fmla="*/ 340 w 1246"/>
                  <a:gd name="T25" fmla="*/ 117 h 554"/>
                  <a:gd name="T26" fmla="*/ 462 w 1246"/>
                  <a:gd name="T27" fmla="*/ 88 h 554"/>
                  <a:gd name="T28" fmla="*/ 585 w 1246"/>
                  <a:gd name="T29" fmla="*/ 66 h 554"/>
                  <a:gd name="T30" fmla="*/ 662 w 1246"/>
                  <a:gd name="T31" fmla="*/ 55 h 554"/>
                  <a:gd name="T32" fmla="*/ 507 w 1246"/>
                  <a:gd name="T33" fmla="*/ 0 h 554"/>
                  <a:gd name="T34" fmla="*/ 624 w 1246"/>
                  <a:gd name="T35" fmla="*/ 8 h 554"/>
                  <a:gd name="T36" fmla="*/ 745 w 1246"/>
                  <a:gd name="T37" fmla="*/ 13 h 554"/>
                  <a:gd name="T38" fmla="*/ 863 w 1246"/>
                  <a:gd name="T39" fmla="*/ 15 h 554"/>
                  <a:gd name="T40" fmla="*/ 988 w 1246"/>
                  <a:gd name="T41" fmla="*/ 15 h 554"/>
                  <a:gd name="T42" fmla="*/ 1155 w 1246"/>
                  <a:gd name="T43" fmla="*/ 7 h 554"/>
                  <a:gd name="T44" fmla="*/ 1213 w 1246"/>
                  <a:gd name="T45" fmla="*/ 19 h 554"/>
                  <a:gd name="T46" fmla="*/ 1157 w 1246"/>
                  <a:gd name="T47" fmla="*/ 45 h 554"/>
                  <a:gd name="T48" fmla="*/ 1125 w 1246"/>
                  <a:gd name="T49" fmla="*/ 67 h 554"/>
                  <a:gd name="T50" fmla="*/ 1106 w 1246"/>
                  <a:gd name="T51" fmla="*/ 89 h 554"/>
                  <a:gd name="T52" fmla="*/ 1099 w 1246"/>
                  <a:gd name="T53" fmla="*/ 113 h 554"/>
                  <a:gd name="T54" fmla="*/ 1106 w 1246"/>
                  <a:gd name="T55" fmla="*/ 140 h 554"/>
                  <a:gd name="T56" fmla="*/ 1036 w 1246"/>
                  <a:gd name="T57" fmla="*/ 160 h 554"/>
                  <a:gd name="T58" fmla="*/ 839 w 1246"/>
                  <a:gd name="T59" fmla="*/ 114 h 554"/>
                  <a:gd name="T60" fmla="*/ 698 w 1246"/>
                  <a:gd name="T61" fmla="*/ 143 h 554"/>
                  <a:gd name="T62" fmla="*/ 576 w 1246"/>
                  <a:gd name="T63" fmla="*/ 173 h 554"/>
                  <a:gd name="T64" fmla="*/ 478 w 1246"/>
                  <a:gd name="T65" fmla="*/ 200 h 554"/>
                  <a:gd name="T66" fmla="*/ 380 w 1246"/>
                  <a:gd name="T67" fmla="*/ 234 h 554"/>
                  <a:gd name="T68" fmla="*/ 306 w 1246"/>
                  <a:gd name="T69" fmla="*/ 269 h 554"/>
                  <a:gd name="T70" fmla="*/ 248 w 1246"/>
                  <a:gd name="T71" fmla="*/ 302 h 554"/>
                  <a:gd name="T72" fmla="*/ 202 w 1246"/>
                  <a:gd name="T73" fmla="*/ 342 h 554"/>
                  <a:gd name="T74" fmla="*/ 165 w 1246"/>
                  <a:gd name="T75" fmla="*/ 382 h 554"/>
                  <a:gd name="T76" fmla="*/ 132 w 1246"/>
                  <a:gd name="T77" fmla="*/ 429 h 554"/>
                  <a:gd name="T78" fmla="*/ 126 w 1246"/>
                  <a:gd name="T79" fmla="*/ 466 h 554"/>
                  <a:gd name="T80" fmla="*/ 136 w 1246"/>
                  <a:gd name="T81" fmla="*/ 493 h 554"/>
                  <a:gd name="T82" fmla="*/ 158 w 1246"/>
                  <a:gd name="T83" fmla="*/ 516 h 5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6"/>
                  <a:gd name="T127" fmla="*/ 0 h 554"/>
                  <a:gd name="T128" fmla="*/ 1246 w 1246"/>
                  <a:gd name="T129" fmla="*/ 554 h 5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6" h="554">
                    <a:moveTo>
                      <a:pt x="212" y="553"/>
                    </a:moveTo>
                    <a:lnTo>
                      <a:pt x="165" y="552"/>
                    </a:lnTo>
                    <a:lnTo>
                      <a:pt x="112" y="529"/>
                    </a:lnTo>
                    <a:lnTo>
                      <a:pt x="84" y="515"/>
                    </a:lnTo>
                    <a:lnTo>
                      <a:pt x="67" y="501"/>
                    </a:lnTo>
                    <a:lnTo>
                      <a:pt x="49" y="489"/>
                    </a:lnTo>
                    <a:lnTo>
                      <a:pt x="35" y="474"/>
                    </a:lnTo>
                    <a:lnTo>
                      <a:pt x="21" y="460"/>
                    </a:lnTo>
                    <a:lnTo>
                      <a:pt x="15" y="444"/>
                    </a:lnTo>
                    <a:lnTo>
                      <a:pt x="8" y="430"/>
                    </a:lnTo>
                    <a:lnTo>
                      <a:pt x="1" y="417"/>
                    </a:lnTo>
                    <a:lnTo>
                      <a:pt x="0" y="397"/>
                    </a:lnTo>
                    <a:lnTo>
                      <a:pt x="1" y="379"/>
                    </a:lnTo>
                    <a:lnTo>
                      <a:pt x="5" y="359"/>
                    </a:lnTo>
                    <a:lnTo>
                      <a:pt x="12" y="330"/>
                    </a:lnTo>
                    <a:lnTo>
                      <a:pt x="25" y="308"/>
                    </a:lnTo>
                    <a:lnTo>
                      <a:pt x="40" y="290"/>
                    </a:lnTo>
                    <a:lnTo>
                      <a:pt x="63" y="263"/>
                    </a:lnTo>
                    <a:lnTo>
                      <a:pt x="83" y="243"/>
                    </a:lnTo>
                    <a:lnTo>
                      <a:pt x="110" y="223"/>
                    </a:lnTo>
                    <a:lnTo>
                      <a:pt x="138" y="203"/>
                    </a:lnTo>
                    <a:lnTo>
                      <a:pt x="174" y="183"/>
                    </a:lnTo>
                    <a:lnTo>
                      <a:pt x="207" y="165"/>
                    </a:lnTo>
                    <a:lnTo>
                      <a:pt x="247" y="148"/>
                    </a:lnTo>
                    <a:lnTo>
                      <a:pt x="293" y="132"/>
                    </a:lnTo>
                    <a:lnTo>
                      <a:pt x="340" y="117"/>
                    </a:lnTo>
                    <a:lnTo>
                      <a:pt x="395" y="102"/>
                    </a:lnTo>
                    <a:lnTo>
                      <a:pt x="462" y="88"/>
                    </a:lnTo>
                    <a:lnTo>
                      <a:pt x="517" y="77"/>
                    </a:lnTo>
                    <a:lnTo>
                      <a:pt x="585" y="66"/>
                    </a:lnTo>
                    <a:lnTo>
                      <a:pt x="635" y="59"/>
                    </a:lnTo>
                    <a:lnTo>
                      <a:pt x="662" y="55"/>
                    </a:lnTo>
                    <a:lnTo>
                      <a:pt x="448" y="0"/>
                    </a:lnTo>
                    <a:lnTo>
                      <a:pt x="507" y="0"/>
                    </a:lnTo>
                    <a:lnTo>
                      <a:pt x="568" y="5"/>
                    </a:lnTo>
                    <a:lnTo>
                      <a:pt x="624" y="8"/>
                    </a:lnTo>
                    <a:lnTo>
                      <a:pt x="682" y="11"/>
                    </a:lnTo>
                    <a:lnTo>
                      <a:pt x="745" y="13"/>
                    </a:lnTo>
                    <a:lnTo>
                      <a:pt x="809" y="14"/>
                    </a:lnTo>
                    <a:lnTo>
                      <a:pt x="863" y="15"/>
                    </a:lnTo>
                    <a:lnTo>
                      <a:pt x="927" y="15"/>
                    </a:lnTo>
                    <a:lnTo>
                      <a:pt x="988" y="15"/>
                    </a:lnTo>
                    <a:lnTo>
                      <a:pt x="1067" y="13"/>
                    </a:lnTo>
                    <a:lnTo>
                      <a:pt x="1155" y="7"/>
                    </a:lnTo>
                    <a:lnTo>
                      <a:pt x="1245" y="6"/>
                    </a:lnTo>
                    <a:lnTo>
                      <a:pt x="1213" y="19"/>
                    </a:lnTo>
                    <a:lnTo>
                      <a:pt x="1187" y="31"/>
                    </a:lnTo>
                    <a:lnTo>
                      <a:pt x="1157" y="45"/>
                    </a:lnTo>
                    <a:lnTo>
                      <a:pt x="1135" y="59"/>
                    </a:lnTo>
                    <a:lnTo>
                      <a:pt x="1125" y="67"/>
                    </a:lnTo>
                    <a:lnTo>
                      <a:pt x="1116" y="76"/>
                    </a:lnTo>
                    <a:lnTo>
                      <a:pt x="1106" y="89"/>
                    </a:lnTo>
                    <a:lnTo>
                      <a:pt x="1101" y="101"/>
                    </a:lnTo>
                    <a:lnTo>
                      <a:pt x="1099" y="113"/>
                    </a:lnTo>
                    <a:lnTo>
                      <a:pt x="1104" y="126"/>
                    </a:lnTo>
                    <a:lnTo>
                      <a:pt x="1106" y="140"/>
                    </a:lnTo>
                    <a:lnTo>
                      <a:pt x="1122" y="160"/>
                    </a:lnTo>
                    <a:lnTo>
                      <a:pt x="1036" y="160"/>
                    </a:lnTo>
                    <a:lnTo>
                      <a:pt x="867" y="110"/>
                    </a:lnTo>
                    <a:lnTo>
                      <a:pt x="839" y="114"/>
                    </a:lnTo>
                    <a:lnTo>
                      <a:pt x="761" y="130"/>
                    </a:lnTo>
                    <a:lnTo>
                      <a:pt x="698" y="143"/>
                    </a:lnTo>
                    <a:lnTo>
                      <a:pt x="618" y="161"/>
                    </a:lnTo>
                    <a:lnTo>
                      <a:pt x="576" y="173"/>
                    </a:lnTo>
                    <a:lnTo>
                      <a:pt x="533" y="184"/>
                    </a:lnTo>
                    <a:lnTo>
                      <a:pt x="478" y="200"/>
                    </a:lnTo>
                    <a:lnTo>
                      <a:pt x="428" y="216"/>
                    </a:lnTo>
                    <a:lnTo>
                      <a:pt x="380" y="234"/>
                    </a:lnTo>
                    <a:lnTo>
                      <a:pt x="343" y="251"/>
                    </a:lnTo>
                    <a:lnTo>
                      <a:pt x="306" y="269"/>
                    </a:lnTo>
                    <a:lnTo>
                      <a:pt x="269" y="287"/>
                    </a:lnTo>
                    <a:lnTo>
                      <a:pt x="248" y="302"/>
                    </a:lnTo>
                    <a:lnTo>
                      <a:pt x="222" y="322"/>
                    </a:lnTo>
                    <a:lnTo>
                      <a:pt x="202" y="342"/>
                    </a:lnTo>
                    <a:lnTo>
                      <a:pt x="184" y="361"/>
                    </a:lnTo>
                    <a:lnTo>
                      <a:pt x="165" y="382"/>
                    </a:lnTo>
                    <a:lnTo>
                      <a:pt x="148" y="406"/>
                    </a:lnTo>
                    <a:lnTo>
                      <a:pt x="132" y="429"/>
                    </a:lnTo>
                    <a:lnTo>
                      <a:pt x="131" y="451"/>
                    </a:lnTo>
                    <a:lnTo>
                      <a:pt x="126" y="466"/>
                    </a:lnTo>
                    <a:lnTo>
                      <a:pt x="129" y="481"/>
                    </a:lnTo>
                    <a:lnTo>
                      <a:pt x="136" y="493"/>
                    </a:lnTo>
                    <a:lnTo>
                      <a:pt x="145" y="505"/>
                    </a:lnTo>
                    <a:lnTo>
                      <a:pt x="158" y="516"/>
                    </a:lnTo>
                    <a:lnTo>
                      <a:pt x="212" y="553"/>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sp>
            <p:nvSpPr>
              <p:cNvPr id="39" name="Freeform 468"/>
              <p:cNvSpPr>
                <a:spLocks/>
              </p:cNvSpPr>
              <p:nvPr/>
            </p:nvSpPr>
            <p:spPr bwMode="auto">
              <a:xfrm>
                <a:off x="1419" y="1425"/>
                <a:ext cx="1191" cy="554"/>
              </a:xfrm>
              <a:custGeom>
                <a:avLst/>
                <a:gdLst>
                  <a:gd name="T0" fmla="*/ 122 w 1191"/>
                  <a:gd name="T1" fmla="*/ 526 h 554"/>
                  <a:gd name="T2" fmla="*/ 77 w 1191"/>
                  <a:gd name="T3" fmla="*/ 501 h 554"/>
                  <a:gd name="T4" fmla="*/ 43 w 1191"/>
                  <a:gd name="T5" fmla="*/ 475 h 554"/>
                  <a:gd name="T6" fmla="*/ 18 w 1191"/>
                  <a:gd name="T7" fmla="*/ 444 h 554"/>
                  <a:gd name="T8" fmla="*/ 4 w 1191"/>
                  <a:gd name="T9" fmla="*/ 417 h 554"/>
                  <a:gd name="T10" fmla="*/ 4 w 1191"/>
                  <a:gd name="T11" fmla="*/ 379 h 554"/>
                  <a:gd name="T12" fmla="*/ 14 w 1191"/>
                  <a:gd name="T13" fmla="*/ 330 h 554"/>
                  <a:gd name="T14" fmla="*/ 41 w 1191"/>
                  <a:gd name="T15" fmla="*/ 290 h 554"/>
                  <a:gd name="T16" fmla="*/ 81 w 1191"/>
                  <a:gd name="T17" fmla="*/ 243 h 554"/>
                  <a:gd name="T18" fmla="*/ 133 w 1191"/>
                  <a:gd name="T19" fmla="*/ 203 h 554"/>
                  <a:gd name="T20" fmla="*/ 200 w 1191"/>
                  <a:gd name="T21" fmla="*/ 165 h 554"/>
                  <a:gd name="T22" fmla="*/ 282 w 1191"/>
                  <a:gd name="T23" fmla="*/ 132 h 554"/>
                  <a:gd name="T24" fmla="*/ 379 w 1191"/>
                  <a:gd name="T25" fmla="*/ 102 h 554"/>
                  <a:gd name="T26" fmla="*/ 494 w 1191"/>
                  <a:gd name="T27" fmla="*/ 77 h 554"/>
                  <a:gd name="T28" fmla="*/ 607 w 1191"/>
                  <a:gd name="T29" fmla="*/ 59 h 554"/>
                  <a:gd name="T30" fmla="*/ 485 w 1191"/>
                  <a:gd name="T31" fmla="*/ 0 h 554"/>
                  <a:gd name="T32" fmla="*/ 596 w 1191"/>
                  <a:gd name="T33" fmla="*/ 8 h 554"/>
                  <a:gd name="T34" fmla="*/ 712 w 1191"/>
                  <a:gd name="T35" fmla="*/ 13 h 554"/>
                  <a:gd name="T36" fmla="*/ 824 w 1191"/>
                  <a:gd name="T37" fmla="*/ 15 h 554"/>
                  <a:gd name="T38" fmla="*/ 943 w 1191"/>
                  <a:gd name="T39" fmla="*/ 15 h 554"/>
                  <a:gd name="T40" fmla="*/ 1086 w 1191"/>
                  <a:gd name="T41" fmla="*/ 11 h 554"/>
                  <a:gd name="T42" fmla="*/ 1190 w 1191"/>
                  <a:gd name="T43" fmla="*/ 7 h 554"/>
                  <a:gd name="T44" fmla="*/ 1133 w 1191"/>
                  <a:gd name="T45" fmla="*/ 31 h 554"/>
                  <a:gd name="T46" fmla="*/ 1084 w 1191"/>
                  <a:gd name="T47" fmla="*/ 59 h 554"/>
                  <a:gd name="T48" fmla="*/ 1066 w 1191"/>
                  <a:gd name="T49" fmla="*/ 76 h 554"/>
                  <a:gd name="T50" fmla="*/ 1051 w 1191"/>
                  <a:gd name="T51" fmla="*/ 101 h 554"/>
                  <a:gd name="T52" fmla="*/ 1053 w 1191"/>
                  <a:gd name="T53" fmla="*/ 126 h 554"/>
                  <a:gd name="T54" fmla="*/ 1071 w 1191"/>
                  <a:gd name="T55" fmla="*/ 160 h 554"/>
                  <a:gd name="T56" fmla="*/ 802 w 1191"/>
                  <a:gd name="T57" fmla="*/ 114 h 554"/>
                  <a:gd name="T58" fmla="*/ 666 w 1191"/>
                  <a:gd name="T59" fmla="*/ 143 h 554"/>
                  <a:gd name="T60" fmla="*/ 551 w 1191"/>
                  <a:gd name="T61" fmla="*/ 173 h 554"/>
                  <a:gd name="T62" fmla="*/ 457 w 1191"/>
                  <a:gd name="T63" fmla="*/ 200 h 554"/>
                  <a:gd name="T64" fmla="*/ 364 w 1191"/>
                  <a:gd name="T65" fmla="*/ 234 h 554"/>
                  <a:gd name="T66" fmla="*/ 293 w 1191"/>
                  <a:gd name="T67" fmla="*/ 269 h 554"/>
                  <a:gd name="T68" fmla="*/ 238 w 1191"/>
                  <a:gd name="T69" fmla="*/ 302 h 554"/>
                  <a:gd name="T70" fmla="*/ 194 w 1191"/>
                  <a:gd name="T71" fmla="*/ 342 h 554"/>
                  <a:gd name="T72" fmla="*/ 159 w 1191"/>
                  <a:gd name="T73" fmla="*/ 382 h 554"/>
                  <a:gd name="T74" fmla="*/ 127 w 1191"/>
                  <a:gd name="T75" fmla="*/ 429 h 554"/>
                  <a:gd name="T76" fmla="*/ 122 w 1191"/>
                  <a:gd name="T77" fmla="*/ 466 h 554"/>
                  <a:gd name="T78" fmla="*/ 130 w 1191"/>
                  <a:gd name="T79" fmla="*/ 494 h 554"/>
                  <a:gd name="T80" fmla="*/ 152 w 1191"/>
                  <a:gd name="T81" fmla="*/ 516 h 5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1"/>
                  <a:gd name="T124" fmla="*/ 0 h 554"/>
                  <a:gd name="T125" fmla="*/ 1191 w 1191"/>
                  <a:gd name="T126" fmla="*/ 554 h 5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1" h="554">
                    <a:moveTo>
                      <a:pt x="205" y="553"/>
                    </a:moveTo>
                    <a:lnTo>
                      <a:pt x="122" y="526"/>
                    </a:lnTo>
                    <a:lnTo>
                      <a:pt x="99" y="515"/>
                    </a:lnTo>
                    <a:lnTo>
                      <a:pt x="77" y="501"/>
                    </a:lnTo>
                    <a:lnTo>
                      <a:pt x="60" y="490"/>
                    </a:lnTo>
                    <a:lnTo>
                      <a:pt x="43" y="475"/>
                    </a:lnTo>
                    <a:lnTo>
                      <a:pt x="28" y="461"/>
                    </a:lnTo>
                    <a:lnTo>
                      <a:pt x="18" y="444"/>
                    </a:lnTo>
                    <a:lnTo>
                      <a:pt x="11" y="430"/>
                    </a:lnTo>
                    <a:lnTo>
                      <a:pt x="4" y="417"/>
                    </a:lnTo>
                    <a:lnTo>
                      <a:pt x="0" y="397"/>
                    </a:lnTo>
                    <a:lnTo>
                      <a:pt x="4" y="379"/>
                    </a:lnTo>
                    <a:lnTo>
                      <a:pt x="7" y="359"/>
                    </a:lnTo>
                    <a:lnTo>
                      <a:pt x="14" y="330"/>
                    </a:lnTo>
                    <a:lnTo>
                      <a:pt x="26" y="308"/>
                    </a:lnTo>
                    <a:lnTo>
                      <a:pt x="41" y="290"/>
                    </a:lnTo>
                    <a:lnTo>
                      <a:pt x="62" y="263"/>
                    </a:lnTo>
                    <a:lnTo>
                      <a:pt x="81" y="243"/>
                    </a:lnTo>
                    <a:lnTo>
                      <a:pt x="106" y="223"/>
                    </a:lnTo>
                    <a:lnTo>
                      <a:pt x="133" y="203"/>
                    </a:lnTo>
                    <a:lnTo>
                      <a:pt x="167" y="183"/>
                    </a:lnTo>
                    <a:lnTo>
                      <a:pt x="200" y="165"/>
                    </a:lnTo>
                    <a:lnTo>
                      <a:pt x="237" y="148"/>
                    </a:lnTo>
                    <a:lnTo>
                      <a:pt x="282" y="132"/>
                    </a:lnTo>
                    <a:lnTo>
                      <a:pt x="326" y="117"/>
                    </a:lnTo>
                    <a:lnTo>
                      <a:pt x="379" y="102"/>
                    </a:lnTo>
                    <a:lnTo>
                      <a:pt x="442" y="88"/>
                    </a:lnTo>
                    <a:lnTo>
                      <a:pt x="494" y="77"/>
                    </a:lnTo>
                    <a:lnTo>
                      <a:pt x="559" y="66"/>
                    </a:lnTo>
                    <a:lnTo>
                      <a:pt x="607" y="59"/>
                    </a:lnTo>
                    <a:lnTo>
                      <a:pt x="674" y="48"/>
                    </a:lnTo>
                    <a:lnTo>
                      <a:pt x="485" y="0"/>
                    </a:lnTo>
                    <a:lnTo>
                      <a:pt x="544" y="5"/>
                    </a:lnTo>
                    <a:lnTo>
                      <a:pt x="596" y="8"/>
                    </a:lnTo>
                    <a:lnTo>
                      <a:pt x="651" y="11"/>
                    </a:lnTo>
                    <a:lnTo>
                      <a:pt x="712" y="13"/>
                    </a:lnTo>
                    <a:lnTo>
                      <a:pt x="773" y="14"/>
                    </a:lnTo>
                    <a:lnTo>
                      <a:pt x="824" y="15"/>
                    </a:lnTo>
                    <a:lnTo>
                      <a:pt x="885" y="15"/>
                    </a:lnTo>
                    <a:lnTo>
                      <a:pt x="943" y="15"/>
                    </a:lnTo>
                    <a:lnTo>
                      <a:pt x="1019" y="13"/>
                    </a:lnTo>
                    <a:lnTo>
                      <a:pt x="1086" y="11"/>
                    </a:lnTo>
                    <a:lnTo>
                      <a:pt x="1133" y="9"/>
                    </a:lnTo>
                    <a:lnTo>
                      <a:pt x="1190" y="7"/>
                    </a:lnTo>
                    <a:lnTo>
                      <a:pt x="1160" y="19"/>
                    </a:lnTo>
                    <a:lnTo>
                      <a:pt x="1133" y="31"/>
                    </a:lnTo>
                    <a:lnTo>
                      <a:pt x="1105" y="45"/>
                    </a:lnTo>
                    <a:lnTo>
                      <a:pt x="1084" y="59"/>
                    </a:lnTo>
                    <a:lnTo>
                      <a:pt x="1073" y="67"/>
                    </a:lnTo>
                    <a:lnTo>
                      <a:pt x="1066" y="76"/>
                    </a:lnTo>
                    <a:lnTo>
                      <a:pt x="1056" y="89"/>
                    </a:lnTo>
                    <a:lnTo>
                      <a:pt x="1051" y="101"/>
                    </a:lnTo>
                    <a:lnTo>
                      <a:pt x="1049" y="113"/>
                    </a:lnTo>
                    <a:lnTo>
                      <a:pt x="1053" y="126"/>
                    </a:lnTo>
                    <a:lnTo>
                      <a:pt x="1056" y="140"/>
                    </a:lnTo>
                    <a:lnTo>
                      <a:pt x="1071" y="160"/>
                    </a:lnTo>
                    <a:lnTo>
                      <a:pt x="869" y="101"/>
                    </a:lnTo>
                    <a:lnTo>
                      <a:pt x="802" y="114"/>
                    </a:lnTo>
                    <a:lnTo>
                      <a:pt x="727" y="130"/>
                    </a:lnTo>
                    <a:lnTo>
                      <a:pt x="666" y="143"/>
                    </a:lnTo>
                    <a:lnTo>
                      <a:pt x="591" y="161"/>
                    </a:lnTo>
                    <a:lnTo>
                      <a:pt x="551" y="173"/>
                    </a:lnTo>
                    <a:lnTo>
                      <a:pt x="510" y="184"/>
                    </a:lnTo>
                    <a:lnTo>
                      <a:pt x="457" y="200"/>
                    </a:lnTo>
                    <a:lnTo>
                      <a:pt x="409" y="216"/>
                    </a:lnTo>
                    <a:lnTo>
                      <a:pt x="364" y="234"/>
                    </a:lnTo>
                    <a:lnTo>
                      <a:pt x="328" y="251"/>
                    </a:lnTo>
                    <a:lnTo>
                      <a:pt x="293" y="269"/>
                    </a:lnTo>
                    <a:lnTo>
                      <a:pt x="258" y="287"/>
                    </a:lnTo>
                    <a:lnTo>
                      <a:pt x="238" y="302"/>
                    </a:lnTo>
                    <a:lnTo>
                      <a:pt x="214" y="322"/>
                    </a:lnTo>
                    <a:lnTo>
                      <a:pt x="194" y="342"/>
                    </a:lnTo>
                    <a:lnTo>
                      <a:pt x="177" y="361"/>
                    </a:lnTo>
                    <a:lnTo>
                      <a:pt x="159" y="382"/>
                    </a:lnTo>
                    <a:lnTo>
                      <a:pt x="143" y="406"/>
                    </a:lnTo>
                    <a:lnTo>
                      <a:pt x="127" y="429"/>
                    </a:lnTo>
                    <a:lnTo>
                      <a:pt x="126" y="451"/>
                    </a:lnTo>
                    <a:lnTo>
                      <a:pt x="122" y="466"/>
                    </a:lnTo>
                    <a:lnTo>
                      <a:pt x="124" y="481"/>
                    </a:lnTo>
                    <a:lnTo>
                      <a:pt x="130" y="494"/>
                    </a:lnTo>
                    <a:lnTo>
                      <a:pt x="137" y="505"/>
                    </a:lnTo>
                    <a:lnTo>
                      <a:pt x="152" y="516"/>
                    </a:lnTo>
                    <a:lnTo>
                      <a:pt x="205" y="553"/>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grpSp>
        <p:grpSp>
          <p:nvGrpSpPr>
            <p:cNvPr id="63" name="Group 964"/>
            <p:cNvGrpSpPr>
              <a:grpSpLocks/>
            </p:cNvGrpSpPr>
            <p:nvPr/>
          </p:nvGrpSpPr>
          <p:grpSpPr bwMode="auto">
            <a:xfrm>
              <a:off x="6223158" y="4712886"/>
              <a:ext cx="585989" cy="676677"/>
              <a:chOff x="2208" y="1660"/>
              <a:chExt cx="336" cy="388"/>
            </a:xfrm>
          </p:grpSpPr>
          <p:sp>
            <p:nvSpPr>
              <p:cNvPr id="64" name="Line 965"/>
              <p:cNvSpPr>
                <a:spLocks noChangeShapeType="1"/>
              </p:cNvSpPr>
              <p:nvPr/>
            </p:nvSpPr>
            <p:spPr bwMode="auto">
              <a:xfrm flipV="1">
                <a:off x="2435" y="1718"/>
                <a:ext cx="0" cy="70"/>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65" name="Group 966"/>
              <p:cNvGrpSpPr>
                <a:grpSpLocks/>
              </p:cNvGrpSpPr>
              <p:nvPr/>
            </p:nvGrpSpPr>
            <p:grpSpPr bwMode="auto">
              <a:xfrm>
                <a:off x="2363" y="1660"/>
                <a:ext cx="160" cy="80"/>
                <a:chOff x="2447" y="3321"/>
                <a:chExt cx="202" cy="99"/>
              </a:xfrm>
            </p:grpSpPr>
            <p:sp>
              <p:nvSpPr>
                <p:cNvPr id="67"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8" name="Line 968"/>
                <p:cNvSpPr>
                  <a:spLocks noChangeShapeType="1"/>
                </p:cNvSpPr>
                <p:nvPr/>
              </p:nvSpPr>
              <p:spPr bwMode="auto">
                <a:xfrm>
                  <a:off x="2620" y="3362"/>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69" name="Line 969"/>
                <p:cNvSpPr>
                  <a:spLocks noChangeShapeType="1"/>
                </p:cNvSpPr>
                <p:nvPr/>
              </p:nvSpPr>
              <p:spPr bwMode="auto">
                <a:xfrm flipV="1">
                  <a:off x="2620"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0"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1"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2"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66" name="Picture 9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1776"/>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3" name="Group 964"/>
            <p:cNvGrpSpPr>
              <a:grpSpLocks/>
            </p:cNvGrpSpPr>
            <p:nvPr/>
          </p:nvGrpSpPr>
          <p:grpSpPr bwMode="auto">
            <a:xfrm>
              <a:off x="1823836" y="4556125"/>
              <a:ext cx="585989" cy="676677"/>
              <a:chOff x="2208" y="1660"/>
              <a:chExt cx="336" cy="388"/>
            </a:xfrm>
          </p:grpSpPr>
          <p:sp>
            <p:nvSpPr>
              <p:cNvPr id="74" name="Line 965"/>
              <p:cNvSpPr>
                <a:spLocks noChangeShapeType="1"/>
              </p:cNvSpPr>
              <p:nvPr/>
            </p:nvSpPr>
            <p:spPr bwMode="auto">
              <a:xfrm flipV="1">
                <a:off x="2435" y="1718"/>
                <a:ext cx="0" cy="70"/>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75" name="Group 966"/>
              <p:cNvGrpSpPr>
                <a:grpSpLocks/>
              </p:cNvGrpSpPr>
              <p:nvPr/>
            </p:nvGrpSpPr>
            <p:grpSpPr bwMode="auto">
              <a:xfrm>
                <a:off x="2363" y="1692"/>
                <a:ext cx="160" cy="81"/>
                <a:chOff x="2447" y="3321"/>
                <a:chExt cx="202" cy="99"/>
              </a:xfrm>
            </p:grpSpPr>
            <p:sp>
              <p:nvSpPr>
                <p:cNvPr id="77"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8" name="Line 968"/>
                <p:cNvSpPr>
                  <a:spLocks noChangeShapeType="1"/>
                </p:cNvSpPr>
                <p:nvPr/>
              </p:nvSpPr>
              <p:spPr bwMode="auto">
                <a:xfrm>
                  <a:off x="2620" y="3362"/>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9" name="Line 969"/>
                <p:cNvSpPr>
                  <a:spLocks noChangeShapeType="1"/>
                </p:cNvSpPr>
                <p:nvPr/>
              </p:nvSpPr>
              <p:spPr bwMode="auto">
                <a:xfrm flipV="1">
                  <a:off x="2620"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0"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1"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76" name="Picture 9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1776"/>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esultado de imagen para mac addres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grpSp>
        <p:nvGrpSpPr>
          <p:cNvPr id="6" name="60 Grupo"/>
          <p:cNvGrpSpPr/>
          <p:nvPr/>
        </p:nvGrpSpPr>
        <p:grpSpPr>
          <a:xfrm>
            <a:off x="1550822" y="1341954"/>
            <a:ext cx="4601262" cy="2936218"/>
            <a:chOff x="1550822" y="1341954"/>
            <a:chExt cx="4601262" cy="2936218"/>
          </a:xfrm>
        </p:grpSpPr>
        <p:sp>
          <p:nvSpPr>
            <p:cNvPr id="3" name="2 Rectángulo"/>
            <p:cNvSpPr/>
            <p:nvPr/>
          </p:nvSpPr>
          <p:spPr>
            <a:xfrm>
              <a:off x="2611526" y="1762356"/>
              <a:ext cx="1770279" cy="453543"/>
            </a:xfrm>
            <a:prstGeom prst="rec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s-MX" sz="1100" dirty="0">
                  <a:solidFill>
                    <a:schemeClr val="tx1"/>
                  </a:solidFill>
                </a:rPr>
                <a:t>Identificador de </a:t>
              </a:r>
              <a:br>
                <a:rPr lang="es-MX" sz="1100" dirty="0">
                  <a:solidFill>
                    <a:schemeClr val="tx1"/>
                  </a:solidFill>
                </a:rPr>
              </a:br>
              <a:r>
                <a:rPr lang="es-MX" sz="1100" dirty="0">
                  <a:solidFill>
                    <a:schemeClr val="tx1"/>
                  </a:solidFill>
                </a:rPr>
                <a:t>fabricante</a:t>
              </a:r>
            </a:p>
          </p:txBody>
        </p:sp>
        <p:sp>
          <p:nvSpPr>
            <p:cNvPr id="5" name="4 Rectángulo"/>
            <p:cNvSpPr/>
            <p:nvPr/>
          </p:nvSpPr>
          <p:spPr>
            <a:xfrm>
              <a:off x="4381805" y="1762356"/>
              <a:ext cx="1770279" cy="453543"/>
            </a:xfrm>
            <a:prstGeom prst="rec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s-MX" sz="1100" dirty="0">
                  <a:solidFill>
                    <a:schemeClr val="tx1"/>
                  </a:solidFill>
                </a:rPr>
                <a:t>Número de serie</a:t>
              </a:r>
            </a:p>
          </p:txBody>
        </p:sp>
        <p:cxnSp>
          <p:nvCxnSpPr>
            <p:cNvPr id="15" name="14 Conector recto"/>
            <p:cNvCxnSpPr/>
            <p:nvPr/>
          </p:nvCxnSpPr>
          <p:spPr>
            <a:xfrm>
              <a:off x="2602992" y="1341954"/>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a:off x="4357421" y="1341954"/>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a:off x="6144769" y="1341954"/>
              <a:ext cx="7315" cy="336500"/>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49 Grupo"/>
            <p:cNvGrpSpPr/>
            <p:nvPr/>
          </p:nvGrpSpPr>
          <p:grpSpPr>
            <a:xfrm>
              <a:off x="1550822" y="2685180"/>
              <a:ext cx="4041297" cy="1592992"/>
              <a:chOff x="1536192" y="3014355"/>
              <a:chExt cx="4041297" cy="1592992"/>
            </a:xfrm>
          </p:grpSpPr>
          <p:sp>
            <p:nvSpPr>
              <p:cNvPr id="4" name="3 Rectángulo"/>
              <p:cNvSpPr/>
              <p:nvPr/>
            </p:nvSpPr>
            <p:spPr>
              <a:xfrm>
                <a:off x="1536192" y="3015382"/>
                <a:ext cx="2667508" cy="336500"/>
              </a:xfrm>
              <a:prstGeom prst="rec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sz="1050">
                  <a:solidFill>
                    <a:schemeClr val="tx1"/>
                  </a:solidFill>
                </a:endParaRPr>
              </a:p>
            </p:txBody>
          </p:sp>
          <p:cxnSp>
            <p:nvCxnSpPr>
              <p:cNvPr id="7" name="6 Conector recto"/>
              <p:cNvCxnSpPr/>
              <p:nvPr/>
            </p:nvCxnSpPr>
            <p:spPr>
              <a:xfrm>
                <a:off x="1850746" y="3015382"/>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a:off x="2194560" y="3015382"/>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a:off x="2538374" y="3015382"/>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10 Conector recto"/>
              <p:cNvCxnSpPr/>
              <p:nvPr/>
            </p:nvCxnSpPr>
            <p:spPr>
              <a:xfrm>
                <a:off x="2882188" y="3015382"/>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a:off x="3226002" y="3015382"/>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a:off x="3569816" y="3015382"/>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13 Conector recto"/>
              <p:cNvCxnSpPr/>
              <p:nvPr/>
            </p:nvCxnSpPr>
            <p:spPr>
              <a:xfrm>
                <a:off x="3913631" y="3015382"/>
                <a:ext cx="7315" cy="3365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17 Conector recto"/>
              <p:cNvCxnSpPr/>
              <p:nvPr/>
            </p:nvCxnSpPr>
            <p:spPr>
              <a:xfrm>
                <a:off x="4056198" y="3352909"/>
                <a:ext cx="3657" cy="472941"/>
              </a:xfrm>
              <a:prstGeom prst="line">
                <a:avLst/>
              </a:prstGeom>
            </p:spPr>
            <p:style>
              <a:lnRef idx="2">
                <a:schemeClr val="accent1"/>
              </a:lnRef>
              <a:fillRef idx="0">
                <a:schemeClr val="accent1"/>
              </a:fillRef>
              <a:effectRef idx="1">
                <a:schemeClr val="accent1"/>
              </a:effectRef>
              <a:fontRef idx="minor">
                <a:schemeClr val="tx1"/>
              </a:fontRef>
            </p:style>
          </p:cxnSp>
          <p:sp>
            <p:nvSpPr>
              <p:cNvPr id="8" name="7 CuadroTexto"/>
              <p:cNvSpPr txBox="1"/>
              <p:nvPr/>
            </p:nvSpPr>
            <p:spPr>
              <a:xfrm>
                <a:off x="1536192" y="3014355"/>
                <a:ext cx="288862" cy="338554"/>
              </a:xfrm>
              <a:prstGeom prst="rect">
                <a:avLst/>
              </a:prstGeom>
              <a:noFill/>
            </p:spPr>
            <p:txBody>
              <a:bodyPr wrap="none" rtlCol="0">
                <a:spAutoFit/>
              </a:bodyPr>
              <a:lstStyle/>
              <a:p>
                <a:r>
                  <a:rPr lang="es-MX" sz="1600" dirty="0"/>
                  <a:t>8</a:t>
                </a:r>
              </a:p>
            </p:txBody>
          </p:sp>
          <p:sp>
            <p:nvSpPr>
              <p:cNvPr id="20" name="19 CuadroTexto"/>
              <p:cNvSpPr txBox="1"/>
              <p:nvPr/>
            </p:nvSpPr>
            <p:spPr>
              <a:xfrm>
                <a:off x="1892874" y="3014355"/>
                <a:ext cx="288862" cy="338554"/>
              </a:xfrm>
              <a:prstGeom prst="rect">
                <a:avLst/>
              </a:prstGeom>
              <a:noFill/>
            </p:spPr>
            <p:txBody>
              <a:bodyPr wrap="none" rtlCol="0">
                <a:spAutoFit/>
              </a:bodyPr>
              <a:lstStyle/>
              <a:p>
                <a:r>
                  <a:rPr lang="es-MX" sz="1600" dirty="0"/>
                  <a:t>7</a:t>
                </a:r>
              </a:p>
            </p:txBody>
          </p:sp>
          <p:sp>
            <p:nvSpPr>
              <p:cNvPr id="21" name="20 CuadroTexto"/>
              <p:cNvSpPr txBox="1"/>
              <p:nvPr/>
            </p:nvSpPr>
            <p:spPr>
              <a:xfrm>
                <a:off x="2215830" y="3014355"/>
                <a:ext cx="288862" cy="338554"/>
              </a:xfrm>
              <a:prstGeom prst="rect">
                <a:avLst/>
              </a:prstGeom>
              <a:noFill/>
            </p:spPr>
            <p:txBody>
              <a:bodyPr wrap="none" rtlCol="0">
                <a:spAutoFit/>
              </a:bodyPr>
              <a:lstStyle/>
              <a:p>
                <a:r>
                  <a:rPr lang="es-MX" sz="1600" dirty="0"/>
                  <a:t>6</a:t>
                </a:r>
              </a:p>
            </p:txBody>
          </p:sp>
          <p:sp>
            <p:nvSpPr>
              <p:cNvPr id="22" name="21 CuadroTexto"/>
              <p:cNvSpPr txBox="1"/>
              <p:nvPr/>
            </p:nvSpPr>
            <p:spPr>
              <a:xfrm>
                <a:off x="2545689" y="3014355"/>
                <a:ext cx="288862" cy="338554"/>
              </a:xfrm>
              <a:prstGeom prst="rect">
                <a:avLst/>
              </a:prstGeom>
              <a:noFill/>
            </p:spPr>
            <p:txBody>
              <a:bodyPr wrap="none" rtlCol="0">
                <a:spAutoFit/>
              </a:bodyPr>
              <a:lstStyle/>
              <a:p>
                <a:r>
                  <a:rPr lang="es-MX" sz="1600" dirty="0"/>
                  <a:t>5</a:t>
                </a:r>
              </a:p>
            </p:txBody>
          </p:sp>
          <p:sp>
            <p:nvSpPr>
              <p:cNvPr id="23" name="22 CuadroTexto"/>
              <p:cNvSpPr txBox="1"/>
              <p:nvPr/>
            </p:nvSpPr>
            <p:spPr>
              <a:xfrm>
                <a:off x="2931631" y="3014355"/>
                <a:ext cx="288862" cy="338554"/>
              </a:xfrm>
              <a:prstGeom prst="rect">
                <a:avLst/>
              </a:prstGeom>
              <a:noFill/>
            </p:spPr>
            <p:txBody>
              <a:bodyPr wrap="none" rtlCol="0">
                <a:spAutoFit/>
              </a:bodyPr>
              <a:lstStyle/>
              <a:p>
                <a:r>
                  <a:rPr lang="es-MX" sz="1600" dirty="0"/>
                  <a:t>4</a:t>
                </a:r>
              </a:p>
            </p:txBody>
          </p:sp>
          <p:sp>
            <p:nvSpPr>
              <p:cNvPr id="24" name="23 CuadroTexto"/>
              <p:cNvSpPr txBox="1"/>
              <p:nvPr/>
            </p:nvSpPr>
            <p:spPr>
              <a:xfrm>
                <a:off x="3235417" y="3014355"/>
                <a:ext cx="288862" cy="338554"/>
              </a:xfrm>
              <a:prstGeom prst="rect">
                <a:avLst/>
              </a:prstGeom>
              <a:noFill/>
            </p:spPr>
            <p:txBody>
              <a:bodyPr wrap="none" rtlCol="0">
                <a:spAutoFit/>
              </a:bodyPr>
              <a:lstStyle/>
              <a:p>
                <a:r>
                  <a:rPr lang="es-MX" sz="1600" dirty="0"/>
                  <a:t>3</a:t>
                </a:r>
              </a:p>
            </p:txBody>
          </p:sp>
          <p:sp>
            <p:nvSpPr>
              <p:cNvPr id="25" name="24 CuadroTexto"/>
              <p:cNvSpPr txBox="1"/>
              <p:nvPr/>
            </p:nvSpPr>
            <p:spPr>
              <a:xfrm>
                <a:off x="3577131" y="3014355"/>
                <a:ext cx="288862" cy="338554"/>
              </a:xfrm>
              <a:prstGeom prst="rect">
                <a:avLst/>
              </a:prstGeom>
              <a:noFill/>
            </p:spPr>
            <p:txBody>
              <a:bodyPr wrap="none" rtlCol="0">
                <a:spAutoFit/>
              </a:bodyPr>
              <a:lstStyle/>
              <a:p>
                <a:r>
                  <a:rPr lang="es-MX" sz="1600" dirty="0"/>
                  <a:t>2</a:t>
                </a:r>
              </a:p>
            </p:txBody>
          </p:sp>
          <p:sp>
            <p:nvSpPr>
              <p:cNvPr id="26" name="25 CuadroTexto"/>
              <p:cNvSpPr txBox="1"/>
              <p:nvPr/>
            </p:nvSpPr>
            <p:spPr>
              <a:xfrm>
                <a:off x="3902014" y="3014355"/>
                <a:ext cx="288862" cy="338554"/>
              </a:xfrm>
              <a:prstGeom prst="rect">
                <a:avLst/>
              </a:prstGeom>
              <a:noFill/>
            </p:spPr>
            <p:txBody>
              <a:bodyPr wrap="none" rtlCol="0">
                <a:spAutoFit/>
              </a:bodyPr>
              <a:lstStyle/>
              <a:p>
                <a:r>
                  <a:rPr lang="es-MX" sz="1600" dirty="0"/>
                  <a:t>1</a:t>
                </a:r>
              </a:p>
            </p:txBody>
          </p:sp>
          <p:cxnSp>
            <p:nvCxnSpPr>
              <p:cNvPr id="30" name="29 Conector recto"/>
              <p:cNvCxnSpPr/>
              <p:nvPr/>
            </p:nvCxnSpPr>
            <p:spPr>
              <a:xfrm>
                <a:off x="3717171" y="3363936"/>
                <a:ext cx="4391" cy="9959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32 Conector recto"/>
              <p:cNvCxnSpPr/>
              <p:nvPr/>
            </p:nvCxnSpPr>
            <p:spPr>
              <a:xfrm>
                <a:off x="4056198" y="3825850"/>
                <a:ext cx="38412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34 Conector recto"/>
              <p:cNvCxnSpPr/>
              <p:nvPr/>
            </p:nvCxnSpPr>
            <p:spPr>
              <a:xfrm>
                <a:off x="3724580" y="4352544"/>
                <a:ext cx="715746" cy="0"/>
              </a:xfrm>
              <a:prstGeom prst="line">
                <a:avLst/>
              </a:prstGeom>
            </p:spPr>
            <p:style>
              <a:lnRef idx="2">
                <a:schemeClr val="accent1"/>
              </a:lnRef>
              <a:fillRef idx="0">
                <a:schemeClr val="accent1"/>
              </a:fillRef>
              <a:effectRef idx="1">
                <a:schemeClr val="accent1"/>
              </a:effectRef>
              <a:fontRef idx="minor">
                <a:schemeClr val="tx1"/>
              </a:fontRef>
            </p:style>
          </p:cxnSp>
          <p:sp>
            <p:nvSpPr>
              <p:cNvPr id="36" name="35 Abrir llave"/>
              <p:cNvSpPr/>
              <p:nvPr/>
            </p:nvSpPr>
            <p:spPr>
              <a:xfrm>
                <a:off x="4498848" y="3582064"/>
                <a:ext cx="160934" cy="492503"/>
              </a:xfrm>
              <a:prstGeom prst="leftBrace">
                <a:avLst>
                  <a:gd name="adj1" fmla="val 56105"/>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38" name="37 Abrir llave"/>
              <p:cNvSpPr/>
              <p:nvPr/>
            </p:nvSpPr>
            <p:spPr>
              <a:xfrm>
                <a:off x="4490318" y="4114844"/>
                <a:ext cx="160934" cy="492503"/>
              </a:xfrm>
              <a:prstGeom prst="leftBrace">
                <a:avLst>
                  <a:gd name="adj1" fmla="val 56105"/>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39" name="38 CuadroTexto"/>
              <p:cNvSpPr txBox="1"/>
              <p:nvPr/>
            </p:nvSpPr>
            <p:spPr>
              <a:xfrm>
                <a:off x="4592732" y="3612871"/>
                <a:ext cx="984757" cy="461665"/>
              </a:xfrm>
              <a:prstGeom prst="rect">
                <a:avLst/>
              </a:prstGeom>
              <a:noFill/>
            </p:spPr>
            <p:txBody>
              <a:bodyPr wrap="none" rtlCol="0">
                <a:spAutoFit/>
              </a:bodyPr>
              <a:lstStyle/>
              <a:p>
                <a:r>
                  <a:rPr lang="es-MX" sz="1200" dirty="0">
                    <a:effectLst>
                      <a:outerShdw blurRad="38100" dist="38100" dir="2700000" algn="tl">
                        <a:srgbClr val="000000">
                          <a:alpha val="43137"/>
                        </a:srgbClr>
                      </a:outerShdw>
                    </a:effectLst>
                  </a:rPr>
                  <a:t>0 = </a:t>
                </a:r>
                <a:r>
                  <a:rPr lang="es-MX" sz="1200" dirty="0" err="1">
                    <a:effectLst>
                      <a:outerShdw blurRad="38100" dist="38100" dir="2700000" algn="tl">
                        <a:srgbClr val="000000">
                          <a:alpha val="43137"/>
                        </a:srgbClr>
                      </a:outerShdw>
                    </a:effectLst>
                  </a:rPr>
                  <a:t>unicast</a:t>
                </a:r>
                <a:br>
                  <a:rPr lang="es-MX" sz="1200" dirty="0">
                    <a:effectLst>
                      <a:outerShdw blurRad="38100" dist="38100" dir="2700000" algn="tl">
                        <a:srgbClr val="000000">
                          <a:alpha val="43137"/>
                        </a:srgbClr>
                      </a:outerShdw>
                    </a:effectLst>
                  </a:rPr>
                </a:br>
                <a:r>
                  <a:rPr lang="es-MX" sz="1200" dirty="0">
                    <a:effectLst>
                      <a:outerShdw blurRad="38100" dist="38100" dir="2700000" algn="tl">
                        <a:srgbClr val="000000">
                          <a:alpha val="43137"/>
                        </a:srgbClr>
                      </a:outerShdw>
                    </a:effectLst>
                  </a:rPr>
                  <a:t>1 = multicast</a:t>
                </a:r>
              </a:p>
            </p:txBody>
          </p:sp>
          <p:sp>
            <p:nvSpPr>
              <p:cNvPr id="40" name="39 CuadroTexto"/>
              <p:cNvSpPr txBox="1"/>
              <p:nvPr/>
            </p:nvSpPr>
            <p:spPr>
              <a:xfrm>
                <a:off x="4592732" y="4145682"/>
                <a:ext cx="984757" cy="461665"/>
              </a:xfrm>
              <a:prstGeom prst="rect">
                <a:avLst/>
              </a:prstGeom>
              <a:noFill/>
            </p:spPr>
            <p:txBody>
              <a:bodyPr wrap="none" rtlCol="0">
                <a:spAutoFit/>
              </a:bodyPr>
              <a:lstStyle/>
              <a:p>
                <a:r>
                  <a:rPr lang="es-MX" sz="1200" dirty="0">
                    <a:effectLst>
                      <a:outerShdw blurRad="38100" dist="38100" dir="2700000" algn="tl">
                        <a:srgbClr val="000000">
                          <a:alpha val="43137"/>
                        </a:srgbClr>
                      </a:outerShdw>
                    </a:effectLst>
                  </a:rPr>
                  <a:t>0 = universal</a:t>
                </a:r>
                <a:br>
                  <a:rPr lang="es-MX" sz="1200" dirty="0">
                    <a:effectLst>
                      <a:outerShdw blurRad="38100" dist="38100" dir="2700000" algn="tl">
                        <a:srgbClr val="000000">
                          <a:alpha val="43137"/>
                        </a:srgbClr>
                      </a:outerShdw>
                    </a:effectLst>
                  </a:rPr>
                </a:br>
                <a:r>
                  <a:rPr lang="es-MX" sz="1200" dirty="0">
                    <a:effectLst>
                      <a:outerShdw blurRad="38100" dist="38100" dir="2700000" algn="tl">
                        <a:srgbClr val="000000">
                          <a:alpha val="43137"/>
                        </a:srgbClr>
                      </a:outerShdw>
                    </a:effectLst>
                  </a:rPr>
                  <a:t>1 = local</a:t>
                </a:r>
              </a:p>
            </p:txBody>
          </p:sp>
        </p:grpSp>
        <p:cxnSp>
          <p:nvCxnSpPr>
            <p:cNvPr id="43" name="42 Conector recto de flecha"/>
            <p:cNvCxnSpPr/>
            <p:nvPr/>
          </p:nvCxnSpPr>
          <p:spPr>
            <a:xfrm>
              <a:off x="2602992" y="1510204"/>
              <a:ext cx="1758086"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41" name="40 CuadroTexto"/>
            <p:cNvSpPr txBox="1"/>
            <p:nvPr/>
          </p:nvSpPr>
          <p:spPr>
            <a:xfrm>
              <a:off x="3089534" y="1371705"/>
              <a:ext cx="635046" cy="276999"/>
            </a:xfrm>
            <a:prstGeom prst="rect">
              <a:avLst/>
            </a:prstGeom>
            <a:solidFill>
              <a:schemeClr val="bg1"/>
            </a:solidFill>
          </p:spPr>
          <p:txBody>
            <a:bodyPr wrap="none" rtlCol="0">
              <a:spAutoFit/>
            </a:bodyPr>
            <a:lstStyle/>
            <a:p>
              <a:pPr algn="ctr"/>
              <a:r>
                <a:rPr lang="es-MX" sz="1200" dirty="0">
                  <a:effectLst>
                    <a:outerShdw blurRad="38100" dist="38100" dir="2700000" algn="tl">
                      <a:srgbClr val="000000">
                        <a:alpha val="43137"/>
                      </a:srgbClr>
                    </a:outerShdw>
                  </a:effectLst>
                </a:rPr>
                <a:t>3 bytes</a:t>
              </a:r>
            </a:p>
          </p:txBody>
        </p:sp>
        <p:cxnSp>
          <p:nvCxnSpPr>
            <p:cNvPr id="46" name="45 Conector recto de flecha"/>
            <p:cNvCxnSpPr/>
            <p:nvPr/>
          </p:nvCxnSpPr>
          <p:spPr>
            <a:xfrm>
              <a:off x="4364736" y="1510204"/>
              <a:ext cx="1758086"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42" name="41 CuadroTexto"/>
            <p:cNvSpPr txBox="1"/>
            <p:nvPr/>
          </p:nvSpPr>
          <p:spPr>
            <a:xfrm>
              <a:off x="4949421" y="1371705"/>
              <a:ext cx="635046" cy="276999"/>
            </a:xfrm>
            <a:prstGeom prst="rect">
              <a:avLst/>
            </a:prstGeom>
            <a:solidFill>
              <a:schemeClr val="bg1"/>
            </a:solidFill>
          </p:spPr>
          <p:txBody>
            <a:bodyPr wrap="none" rtlCol="0">
              <a:spAutoFit/>
            </a:bodyPr>
            <a:lstStyle/>
            <a:p>
              <a:pPr algn="ctr"/>
              <a:r>
                <a:rPr lang="es-MX" sz="1200" dirty="0">
                  <a:effectLst>
                    <a:outerShdw blurRad="38100" dist="38100" dir="2700000" algn="tl">
                      <a:srgbClr val="000000">
                        <a:alpha val="43137"/>
                      </a:srgbClr>
                    </a:outerShdw>
                  </a:effectLst>
                </a:rPr>
                <a:t>3 bytes</a:t>
              </a:r>
            </a:p>
          </p:txBody>
        </p:sp>
        <p:cxnSp>
          <p:nvCxnSpPr>
            <p:cNvPr id="47" name="46 Conector recto"/>
            <p:cNvCxnSpPr/>
            <p:nvPr/>
          </p:nvCxnSpPr>
          <p:spPr>
            <a:xfrm flipV="1">
              <a:off x="1550822" y="2215900"/>
              <a:ext cx="1060704" cy="4692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48 Conector recto"/>
            <p:cNvCxnSpPr/>
            <p:nvPr/>
          </p:nvCxnSpPr>
          <p:spPr>
            <a:xfrm flipH="1" flipV="1">
              <a:off x="3205684" y="2215899"/>
              <a:ext cx="1012646" cy="47030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51 Conector recto"/>
            <p:cNvCxnSpPr/>
            <p:nvPr/>
          </p:nvCxnSpPr>
          <p:spPr>
            <a:xfrm>
              <a:off x="3198368" y="1762356"/>
              <a:ext cx="7315" cy="453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53 Conector recto"/>
            <p:cNvCxnSpPr/>
            <p:nvPr/>
          </p:nvCxnSpPr>
          <p:spPr>
            <a:xfrm>
              <a:off x="3786429" y="1762355"/>
              <a:ext cx="7315" cy="453543"/>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Agrupar 114"/>
          <p:cNvGrpSpPr/>
          <p:nvPr/>
        </p:nvGrpSpPr>
        <p:grpSpPr>
          <a:xfrm>
            <a:off x="982983" y="444799"/>
            <a:ext cx="6955739" cy="6524869"/>
            <a:chOff x="982983" y="444799"/>
            <a:chExt cx="6955739" cy="6524869"/>
          </a:xfrm>
        </p:grpSpPr>
        <p:sp>
          <p:nvSpPr>
            <p:cNvPr id="67" name="Rectangle 31" descr="Diagonal hacia arriba ancha"/>
            <p:cNvSpPr>
              <a:spLocks noChangeArrowheads="1"/>
            </p:cNvSpPr>
            <p:nvPr/>
          </p:nvSpPr>
          <p:spPr bwMode="auto">
            <a:xfrm>
              <a:off x="6511000" y="3975066"/>
              <a:ext cx="1147338" cy="286835"/>
            </a:xfrm>
            <a:prstGeom prst="rect">
              <a:avLst/>
            </a:prstGeom>
            <a:pattFill prst="wdUpDiag">
              <a:fgClr>
                <a:srgbClr val="000000"/>
              </a:fgClr>
              <a:bgClr>
                <a:schemeClr val="tx1"/>
              </a:bgClr>
            </a:pattFill>
            <a:ln w="25400">
              <a:solidFill>
                <a:srgbClr val="000000"/>
              </a:solidFill>
              <a:miter lim="800000"/>
              <a:headEnd/>
              <a:tailEnd/>
            </a:ln>
          </p:spPr>
          <p:txBody>
            <a:bodyPr wrap="none" anchor="ctr">
              <a:prstTxWarp prst="textNoShape">
                <a:avLst/>
              </a:prstTxWarp>
            </a:bodyPr>
            <a:lstStyle/>
            <a:p>
              <a:pPr algn="ctr"/>
              <a:endParaRPr lang="es-MX"/>
            </a:p>
          </p:txBody>
        </p:sp>
        <p:grpSp>
          <p:nvGrpSpPr>
            <p:cNvPr id="106" name="Agrupar 105"/>
            <p:cNvGrpSpPr/>
            <p:nvPr/>
          </p:nvGrpSpPr>
          <p:grpSpPr>
            <a:xfrm>
              <a:off x="982983" y="444799"/>
              <a:ext cx="6955739" cy="1327758"/>
              <a:chOff x="1201483" y="347802"/>
              <a:chExt cx="7391400" cy="1410920"/>
            </a:xfrm>
          </p:grpSpPr>
          <p:grpSp>
            <p:nvGrpSpPr>
              <p:cNvPr id="57" name="Agrupar 56"/>
              <p:cNvGrpSpPr/>
              <p:nvPr/>
            </p:nvGrpSpPr>
            <p:grpSpPr>
              <a:xfrm>
                <a:off x="7534548" y="1093927"/>
                <a:ext cx="641350" cy="664795"/>
                <a:chOff x="7399865" y="2498725"/>
                <a:chExt cx="641350" cy="664795"/>
              </a:xfrm>
            </p:grpSpPr>
            <p:pic>
              <p:nvPicPr>
                <p:cNvPr id="37" name="Picture 1037"/>
                <p:cNvPicPr>
                  <a:picLocks noChangeArrowheads="1"/>
                </p:cNvPicPr>
                <p:nvPr/>
              </p:nvPicPr>
              <p:blipFill>
                <a:blip r:embed="rId3"/>
                <a:srcRect/>
                <a:stretch>
                  <a:fillRect/>
                </a:stretch>
              </p:blipFill>
              <p:spPr bwMode="auto">
                <a:xfrm>
                  <a:off x="7399865" y="2498725"/>
                  <a:ext cx="641350" cy="581025"/>
                </a:xfrm>
                <a:prstGeom prst="rect">
                  <a:avLst/>
                </a:prstGeom>
                <a:noFill/>
                <a:ln w="9525">
                  <a:noFill/>
                  <a:miter lim="800000"/>
                  <a:headEnd/>
                  <a:tailEnd/>
                </a:ln>
              </p:spPr>
            </p:pic>
            <p:grpSp>
              <p:nvGrpSpPr>
                <p:cNvPr id="53" name="Agrupar 52"/>
                <p:cNvGrpSpPr/>
                <p:nvPr/>
              </p:nvGrpSpPr>
              <p:grpSpPr>
                <a:xfrm>
                  <a:off x="7524750" y="2542117"/>
                  <a:ext cx="323850" cy="621403"/>
                  <a:chOff x="7524750" y="2542117"/>
                  <a:chExt cx="323850" cy="621403"/>
                </a:xfrm>
              </p:grpSpPr>
              <p:sp>
                <p:nvSpPr>
                  <p:cNvPr id="52" name="Rectángulo 51"/>
                  <p:cNvSpPr/>
                  <p:nvPr/>
                </p:nvSpPr>
                <p:spPr>
                  <a:xfrm>
                    <a:off x="7524750" y="2597150"/>
                    <a:ext cx="323850" cy="228600"/>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8" name="Text Box 21"/>
                  <p:cNvSpPr txBox="1">
                    <a:spLocks noChangeArrowheads="1"/>
                  </p:cNvSpPr>
                  <p:nvPr/>
                </p:nvSpPr>
                <p:spPr bwMode="auto">
                  <a:xfrm>
                    <a:off x="7535775" y="2542117"/>
                    <a:ext cx="299681" cy="621403"/>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chemeClr val="bg1"/>
                        </a:solidFill>
                      </a:rPr>
                      <a:t>B</a:t>
                    </a:r>
                  </a:p>
                </p:txBody>
              </p:sp>
            </p:grpSp>
          </p:grpSp>
          <p:sp>
            <p:nvSpPr>
              <p:cNvPr id="69635" name="Line 3"/>
              <p:cNvSpPr>
                <a:spLocks noChangeShapeType="1"/>
              </p:cNvSpPr>
              <p:nvPr/>
            </p:nvSpPr>
            <p:spPr bwMode="auto">
              <a:xfrm>
                <a:off x="1201483" y="728802"/>
                <a:ext cx="7315200" cy="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9636" name="Rectangle 4"/>
              <p:cNvSpPr>
                <a:spLocks noChangeArrowheads="1"/>
              </p:cNvSpPr>
              <p:nvPr/>
            </p:nvSpPr>
            <p:spPr bwMode="auto">
              <a:xfrm>
                <a:off x="1201483" y="652602"/>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69637" name="Rectangle 5"/>
              <p:cNvSpPr>
                <a:spLocks noChangeArrowheads="1"/>
              </p:cNvSpPr>
              <p:nvPr/>
            </p:nvSpPr>
            <p:spPr bwMode="auto">
              <a:xfrm>
                <a:off x="8440483" y="652602"/>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69638" name="Freeform 6"/>
              <p:cNvSpPr>
                <a:spLocks/>
              </p:cNvSpPr>
              <p:nvPr/>
            </p:nvSpPr>
            <p:spPr bwMode="auto">
              <a:xfrm>
                <a:off x="1506283" y="347802"/>
                <a:ext cx="2133600" cy="304800"/>
              </a:xfrm>
              <a:custGeom>
                <a:avLst/>
                <a:gdLst>
                  <a:gd name="T0" fmla="*/ 0 w 1344"/>
                  <a:gd name="T1" fmla="*/ 2147483647 h 192"/>
                  <a:gd name="T2" fmla="*/ 2147483647 w 1344"/>
                  <a:gd name="T3" fmla="*/ 2147483647 h 192"/>
                  <a:gd name="T4" fmla="*/ 2147483647 w 1344"/>
                  <a:gd name="T5" fmla="*/ 0 h 192"/>
                  <a:gd name="T6" fmla="*/ 2147483647 w 1344"/>
                  <a:gd name="T7" fmla="*/ 0 h 192"/>
                  <a:gd name="T8" fmla="*/ 2147483647 w 1344"/>
                  <a:gd name="T9" fmla="*/ 2147483647 h 192"/>
                  <a:gd name="T10" fmla="*/ 2147483647 w 1344"/>
                  <a:gd name="T11" fmla="*/ 2147483647 h 192"/>
                  <a:gd name="T12" fmla="*/ 2147483647 w 1344"/>
                  <a:gd name="T13" fmla="*/ 0 h 192"/>
                  <a:gd name="T14" fmla="*/ 2147483647 w 1344"/>
                  <a:gd name="T15" fmla="*/ 0 h 192"/>
                  <a:gd name="T16" fmla="*/ 2147483647 w 1344"/>
                  <a:gd name="T17" fmla="*/ 2147483647 h 192"/>
                  <a:gd name="T18" fmla="*/ 2147483647 w 1344"/>
                  <a:gd name="T19" fmla="*/ 2147483647 h 192"/>
                  <a:gd name="T20" fmla="*/ 2147483647 w 1344"/>
                  <a:gd name="T21" fmla="*/ 0 h 192"/>
                  <a:gd name="T22" fmla="*/ 2147483647 w 1344"/>
                  <a:gd name="T23" fmla="*/ 0 h 192"/>
                  <a:gd name="T24" fmla="*/ 2147483647 w 1344"/>
                  <a:gd name="T25" fmla="*/ 2147483647 h 192"/>
                  <a:gd name="T26" fmla="*/ 2147483647 w 1344"/>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44"/>
                  <a:gd name="T43" fmla="*/ 0 h 192"/>
                  <a:gd name="T44" fmla="*/ 1344 w 1344"/>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44" h="192">
                    <a:moveTo>
                      <a:pt x="0" y="192"/>
                    </a:moveTo>
                    <a:lnTo>
                      <a:pt x="192" y="192"/>
                    </a:lnTo>
                    <a:lnTo>
                      <a:pt x="192" y="0"/>
                    </a:lnTo>
                    <a:lnTo>
                      <a:pt x="384" y="0"/>
                    </a:lnTo>
                    <a:lnTo>
                      <a:pt x="384" y="192"/>
                    </a:lnTo>
                    <a:lnTo>
                      <a:pt x="576" y="192"/>
                    </a:lnTo>
                    <a:lnTo>
                      <a:pt x="576" y="0"/>
                    </a:lnTo>
                    <a:lnTo>
                      <a:pt x="768" y="0"/>
                    </a:lnTo>
                    <a:lnTo>
                      <a:pt x="768" y="192"/>
                    </a:lnTo>
                    <a:lnTo>
                      <a:pt x="960" y="192"/>
                    </a:lnTo>
                    <a:lnTo>
                      <a:pt x="960" y="0"/>
                    </a:lnTo>
                    <a:lnTo>
                      <a:pt x="1152" y="0"/>
                    </a:lnTo>
                    <a:lnTo>
                      <a:pt x="1152" y="192"/>
                    </a:lnTo>
                    <a:lnTo>
                      <a:pt x="1344" y="192"/>
                    </a:lnTo>
                  </a:path>
                </a:pathLst>
              </a:custGeom>
              <a:noFill/>
              <a:ln w="25400">
                <a:solidFill>
                  <a:schemeClr val="accent1"/>
                </a:solidFill>
                <a:round/>
                <a:headEnd/>
                <a:tailEnd/>
              </a:ln>
            </p:spPr>
            <p:txBody>
              <a:bodyPr wrap="none" anchor="ctr">
                <a:prstTxWarp prst="textNoShape">
                  <a:avLst/>
                </a:prstTxWarp>
              </a:bodyPr>
              <a:lstStyle/>
              <a:p>
                <a:endParaRPr lang="es-MX"/>
              </a:p>
            </p:txBody>
          </p:sp>
          <p:sp>
            <p:nvSpPr>
              <p:cNvPr id="69639" name="Line 7"/>
              <p:cNvSpPr>
                <a:spLocks noChangeShapeType="1"/>
              </p:cNvSpPr>
              <p:nvPr/>
            </p:nvSpPr>
            <p:spPr bwMode="auto">
              <a:xfrm>
                <a:off x="1734883" y="728802"/>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9641" name="Line 9"/>
              <p:cNvSpPr>
                <a:spLocks noChangeShapeType="1"/>
              </p:cNvSpPr>
              <p:nvPr/>
            </p:nvSpPr>
            <p:spPr bwMode="auto">
              <a:xfrm>
                <a:off x="7830883" y="728802"/>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9664" name="Text Box 32"/>
              <p:cNvSpPr txBox="1">
                <a:spLocks noChangeArrowheads="1"/>
              </p:cNvSpPr>
              <p:nvPr/>
            </p:nvSpPr>
            <p:spPr bwMode="auto">
              <a:xfrm>
                <a:off x="2480743" y="1059003"/>
                <a:ext cx="1315487" cy="490581"/>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2400" dirty="0" err="1">
                    <a:solidFill>
                      <a:srgbClr val="000000"/>
                    </a:solidFill>
                    <a:effectLst>
                      <a:outerShdw blurRad="38100" dist="38100" dir="2700000" algn="tl">
                        <a:srgbClr val="000000">
                          <a:alpha val="43137"/>
                        </a:srgbClr>
                      </a:outerShdw>
                    </a:effectLst>
                  </a:rPr>
                  <a:t>t</a:t>
                </a:r>
                <a:r>
                  <a:rPr lang="es-ES_tradnl" sz="2400" dirty="0">
                    <a:solidFill>
                      <a:srgbClr val="000000"/>
                    </a:solidFill>
                    <a:effectLst>
                      <a:outerShdw blurRad="38100" dist="38100" dir="2700000" algn="tl">
                        <a:srgbClr val="000000">
                          <a:alpha val="43137"/>
                        </a:srgbClr>
                      </a:outerShdw>
                    </a:effectLst>
                  </a:rPr>
                  <a:t> =</a:t>
                </a:r>
                <a:r>
                  <a:rPr lang="es-ES_tradnl" sz="2400" dirty="0">
                    <a:solidFill>
                      <a:srgbClr val="000000"/>
                    </a:solidFill>
                    <a:effectLst>
                      <a:outerShdw blurRad="38100" dist="38100" dir="2700000" algn="tl">
                        <a:srgbClr val="000000">
                          <a:alpha val="43137"/>
                        </a:srgbClr>
                      </a:outerShdw>
                    </a:effectLst>
                    <a:latin typeface="Symbol" pitchFamily="-102" charset="2"/>
                  </a:rPr>
                  <a:t> 0</a:t>
                </a:r>
                <a:endParaRPr lang="es-ES_tradnl" sz="2400" dirty="0">
                  <a:solidFill>
                    <a:srgbClr val="000000"/>
                  </a:solidFill>
                  <a:effectLst>
                    <a:outerShdw blurRad="38100" dist="38100" dir="2700000" algn="tl">
                      <a:srgbClr val="000000">
                        <a:alpha val="43137"/>
                      </a:srgbClr>
                    </a:outerShdw>
                  </a:effectLst>
                </a:endParaRPr>
              </a:p>
            </p:txBody>
          </p:sp>
          <p:grpSp>
            <p:nvGrpSpPr>
              <p:cNvPr id="46" name="Agrupar 45"/>
              <p:cNvGrpSpPr/>
              <p:nvPr/>
            </p:nvGrpSpPr>
            <p:grpSpPr>
              <a:xfrm>
                <a:off x="1455482" y="1043127"/>
                <a:ext cx="641350" cy="581025"/>
                <a:chOff x="1320799" y="2447925"/>
                <a:chExt cx="641350" cy="581025"/>
              </a:xfrm>
            </p:grpSpPr>
            <p:pic>
              <p:nvPicPr>
                <p:cNvPr id="34" name="Picture 1037"/>
                <p:cNvPicPr>
                  <a:picLocks noChangeArrowheads="1"/>
                </p:cNvPicPr>
                <p:nvPr/>
              </p:nvPicPr>
              <p:blipFill>
                <a:blip r:embed="rId3"/>
                <a:srcRect/>
                <a:stretch>
                  <a:fillRect/>
                </a:stretch>
              </p:blipFill>
              <p:spPr bwMode="auto">
                <a:xfrm>
                  <a:off x="1320799" y="2447925"/>
                  <a:ext cx="641350" cy="581025"/>
                </a:xfrm>
                <a:prstGeom prst="rect">
                  <a:avLst/>
                </a:prstGeom>
                <a:noFill/>
                <a:ln w="9525">
                  <a:noFill/>
                  <a:miter lim="800000"/>
                  <a:headEnd/>
                  <a:tailEnd/>
                </a:ln>
              </p:spPr>
            </p:pic>
            <p:sp>
              <p:nvSpPr>
                <p:cNvPr id="45" name="Rectángulo 44"/>
                <p:cNvSpPr/>
                <p:nvPr/>
              </p:nvSpPr>
              <p:spPr>
                <a:xfrm>
                  <a:off x="1450975" y="2533650"/>
                  <a:ext cx="323850" cy="2413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35" name="Text Box 21"/>
                <p:cNvSpPr txBox="1">
                  <a:spLocks noChangeArrowheads="1"/>
                </p:cNvSpPr>
                <p:nvPr/>
              </p:nvSpPr>
              <p:spPr bwMode="auto">
                <a:xfrm>
                  <a:off x="1441450" y="2491317"/>
                  <a:ext cx="330200" cy="359759"/>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rgbClr val="000000"/>
                      </a:solidFill>
                    </a:rPr>
                    <a:t>A</a:t>
                  </a:r>
                </a:p>
              </p:txBody>
            </p:sp>
          </p:grpSp>
          <p:sp>
            <p:nvSpPr>
              <p:cNvPr id="105" name="CuadroTexto 104"/>
              <p:cNvSpPr txBox="1"/>
              <p:nvPr/>
            </p:nvSpPr>
            <p:spPr>
              <a:xfrm>
                <a:off x="4021243" y="1193113"/>
                <a:ext cx="3393837" cy="425170"/>
              </a:xfrm>
              <a:prstGeom prst="rect">
                <a:avLst/>
              </a:prstGeom>
              <a:noFill/>
            </p:spPr>
            <p:txBody>
              <a:bodyPr wrap="square" rtlCol="0">
                <a:spAutoFit/>
              </a:bodyPr>
              <a:lstStyle/>
              <a:p>
                <a:r>
                  <a:rPr lang="es-MX" sz="2000" dirty="0"/>
                  <a:t>(a) A inicia transmisión</a:t>
                </a:r>
              </a:p>
            </p:txBody>
          </p:sp>
        </p:grpSp>
        <p:grpSp>
          <p:nvGrpSpPr>
            <p:cNvPr id="113" name="Agrupar 112"/>
            <p:cNvGrpSpPr/>
            <p:nvPr/>
          </p:nvGrpSpPr>
          <p:grpSpPr>
            <a:xfrm>
              <a:off x="982983" y="2192076"/>
              <a:ext cx="6955739" cy="1303855"/>
              <a:chOff x="1163001" y="2192751"/>
              <a:chExt cx="7391400" cy="1385520"/>
            </a:xfrm>
          </p:grpSpPr>
          <p:grpSp>
            <p:nvGrpSpPr>
              <p:cNvPr id="107" name="Agrupar 106"/>
              <p:cNvGrpSpPr/>
              <p:nvPr/>
            </p:nvGrpSpPr>
            <p:grpSpPr>
              <a:xfrm>
                <a:off x="1163001" y="2192751"/>
                <a:ext cx="7391400" cy="1385520"/>
                <a:chOff x="1066800" y="3886200"/>
                <a:chExt cx="7391400" cy="1385520"/>
              </a:xfrm>
            </p:grpSpPr>
            <p:sp>
              <p:nvSpPr>
                <p:cNvPr id="69643" name="Line 11"/>
                <p:cNvSpPr>
                  <a:spLocks noChangeShapeType="1"/>
                </p:cNvSpPr>
                <p:nvPr/>
              </p:nvSpPr>
              <p:spPr bwMode="auto">
                <a:xfrm>
                  <a:off x="1066800" y="4267200"/>
                  <a:ext cx="7315200" cy="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9644" name="Rectangle 12"/>
                <p:cNvSpPr>
                  <a:spLocks noChangeArrowheads="1"/>
                </p:cNvSpPr>
                <p:nvPr/>
              </p:nvSpPr>
              <p:spPr bwMode="auto">
                <a:xfrm>
                  <a:off x="1066800" y="419100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69645" name="Rectangle 13"/>
                <p:cNvSpPr>
                  <a:spLocks noChangeArrowheads="1"/>
                </p:cNvSpPr>
                <p:nvPr/>
              </p:nvSpPr>
              <p:spPr bwMode="auto">
                <a:xfrm>
                  <a:off x="8305800" y="419100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69646" name="Freeform 14"/>
                <p:cNvSpPr>
                  <a:spLocks/>
                </p:cNvSpPr>
                <p:nvPr/>
              </p:nvSpPr>
              <p:spPr bwMode="auto">
                <a:xfrm>
                  <a:off x="1371600" y="3886200"/>
                  <a:ext cx="2133600" cy="304800"/>
                </a:xfrm>
                <a:custGeom>
                  <a:avLst/>
                  <a:gdLst>
                    <a:gd name="T0" fmla="*/ 0 w 1344"/>
                    <a:gd name="T1" fmla="*/ 2147483647 h 192"/>
                    <a:gd name="T2" fmla="*/ 2147483647 w 1344"/>
                    <a:gd name="T3" fmla="*/ 2147483647 h 192"/>
                    <a:gd name="T4" fmla="*/ 2147483647 w 1344"/>
                    <a:gd name="T5" fmla="*/ 0 h 192"/>
                    <a:gd name="T6" fmla="*/ 2147483647 w 1344"/>
                    <a:gd name="T7" fmla="*/ 0 h 192"/>
                    <a:gd name="T8" fmla="*/ 2147483647 w 1344"/>
                    <a:gd name="T9" fmla="*/ 2147483647 h 192"/>
                    <a:gd name="T10" fmla="*/ 2147483647 w 1344"/>
                    <a:gd name="T11" fmla="*/ 2147483647 h 192"/>
                    <a:gd name="T12" fmla="*/ 2147483647 w 1344"/>
                    <a:gd name="T13" fmla="*/ 0 h 192"/>
                    <a:gd name="T14" fmla="*/ 2147483647 w 1344"/>
                    <a:gd name="T15" fmla="*/ 0 h 192"/>
                    <a:gd name="T16" fmla="*/ 2147483647 w 1344"/>
                    <a:gd name="T17" fmla="*/ 2147483647 h 192"/>
                    <a:gd name="T18" fmla="*/ 2147483647 w 1344"/>
                    <a:gd name="T19" fmla="*/ 2147483647 h 192"/>
                    <a:gd name="T20" fmla="*/ 2147483647 w 1344"/>
                    <a:gd name="T21" fmla="*/ 0 h 192"/>
                    <a:gd name="T22" fmla="*/ 2147483647 w 1344"/>
                    <a:gd name="T23" fmla="*/ 0 h 192"/>
                    <a:gd name="T24" fmla="*/ 2147483647 w 1344"/>
                    <a:gd name="T25" fmla="*/ 2147483647 h 192"/>
                    <a:gd name="T26" fmla="*/ 2147483647 w 1344"/>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44"/>
                    <a:gd name="T43" fmla="*/ 0 h 192"/>
                    <a:gd name="T44" fmla="*/ 1344 w 1344"/>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44" h="192">
                      <a:moveTo>
                        <a:pt x="0" y="192"/>
                      </a:moveTo>
                      <a:lnTo>
                        <a:pt x="192" y="192"/>
                      </a:lnTo>
                      <a:lnTo>
                        <a:pt x="192" y="0"/>
                      </a:lnTo>
                      <a:lnTo>
                        <a:pt x="384" y="0"/>
                      </a:lnTo>
                      <a:lnTo>
                        <a:pt x="384" y="192"/>
                      </a:lnTo>
                      <a:lnTo>
                        <a:pt x="576" y="192"/>
                      </a:lnTo>
                      <a:lnTo>
                        <a:pt x="576" y="0"/>
                      </a:lnTo>
                      <a:lnTo>
                        <a:pt x="768" y="0"/>
                      </a:lnTo>
                      <a:lnTo>
                        <a:pt x="768" y="192"/>
                      </a:lnTo>
                      <a:lnTo>
                        <a:pt x="960" y="192"/>
                      </a:lnTo>
                      <a:lnTo>
                        <a:pt x="960" y="0"/>
                      </a:lnTo>
                      <a:lnTo>
                        <a:pt x="1152" y="0"/>
                      </a:lnTo>
                      <a:lnTo>
                        <a:pt x="1152" y="192"/>
                      </a:lnTo>
                      <a:lnTo>
                        <a:pt x="1344" y="192"/>
                      </a:lnTo>
                    </a:path>
                  </a:pathLst>
                </a:custGeom>
                <a:noFill/>
                <a:ln w="25400">
                  <a:solidFill>
                    <a:schemeClr val="accent1"/>
                  </a:solidFill>
                  <a:round/>
                  <a:headEnd/>
                  <a:tailEnd/>
                </a:ln>
              </p:spPr>
              <p:txBody>
                <a:bodyPr wrap="none" anchor="ctr">
                  <a:prstTxWarp prst="textNoShape">
                    <a:avLst/>
                  </a:prstTxWarp>
                </a:bodyPr>
                <a:lstStyle/>
                <a:p>
                  <a:endParaRPr lang="es-MX"/>
                </a:p>
              </p:txBody>
            </p:sp>
            <p:sp>
              <p:nvSpPr>
                <p:cNvPr id="69647" name="Line 15"/>
                <p:cNvSpPr>
                  <a:spLocks noChangeShapeType="1"/>
                </p:cNvSpPr>
                <p:nvPr/>
              </p:nvSpPr>
              <p:spPr bwMode="auto">
                <a:xfrm>
                  <a:off x="1600200" y="4267200"/>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9649" name="Line 17"/>
                <p:cNvSpPr>
                  <a:spLocks noChangeShapeType="1"/>
                </p:cNvSpPr>
                <p:nvPr/>
              </p:nvSpPr>
              <p:spPr bwMode="auto">
                <a:xfrm>
                  <a:off x="7696200" y="4267200"/>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9651" name="Freeform 19"/>
                <p:cNvSpPr>
                  <a:spLocks/>
                </p:cNvSpPr>
                <p:nvPr/>
              </p:nvSpPr>
              <p:spPr bwMode="auto">
                <a:xfrm>
                  <a:off x="6934200" y="3886200"/>
                  <a:ext cx="1524000" cy="304800"/>
                </a:xfrm>
                <a:custGeom>
                  <a:avLst/>
                  <a:gdLst>
                    <a:gd name="T0" fmla="*/ 0 w 960"/>
                    <a:gd name="T1" fmla="*/ 2147483647 h 192"/>
                    <a:gd name="T2" fmla="*/ 2147483647 w 960"/>
                    <a:gd name="T3" fmla="*/ 2147483647 h 192"/>
                    <a:gd name="T4" fmla="*/ 2147483647 w 960"/>
                    <a:gd name="T5" fmla="*/ 0 h 192"/>
                    <a:gd name="T6" fmla="*/ 2147483647 w 960"/>
                    <a:gd name="T7" fmla="*/ 0 h 192"/>
                    <a:gd name="T8" fmla="*/ 2147483647 w 960"/>
                    <a:gd name="T9" fmla="*/ 2147483647 h 192"/>
                    <a:gd name="T10" fmla="*/ 2147483647 w 960"/>
                    <a:gd name="T11" fmla="*/ 2147483647 h 192"/>
                    <a:gd name="T12" fmla="*/ 2147483647 w 960"/>
                    <a:gd name="T13" fmla="*/ 0 h 192"/>
                    <a:gd name="T14" fmla="*/ 2147483647 w 960"/>
                    <a:gd name="T15" fmla="*/ 0 h 192"/>
                    <a:gd name="T16" fmla="*/ 2147483647 w 960"/>
                    <a:gd name="T17" fmla="*/ 2147483647 h 192"/>
                    <a:gd name="T18" fmla="*/ 2147483647 w 960"/>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2"/>
                    <a:gd name="T32" fmla="*/ 960 w 960"/>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2">
                      <a:moveTo>
                        <a:pt x="0" y="192"/>
                      </a:moveTo>
                      <a:lnTo>
                        <a:pt x="192" y="192"/>
                      </a:lnTo>
                      <a:lnTo>
                        <a:pt x="192" y="0"/>
                      </a:lnTo>
                      <a:lnTo>
                        <a:pt x="384" y="0"/>
                      </a:lnTo>
                      <a:lnTo>
                        <a:pt x="384" y="192"/>
                      </a:lnTo>
                      <a:lnTo>
                        <a:pt x="576" y="192"/>
                      </a:lnTo>
                      <a:lnTo>
                        <a:pt x="576" y="0"/>
                      </a:lnTo>
                      <a:lnTo>
                        <a:pt x="768" y="0"/>
                      </a:lnTo>
                      <a:lnTo>
                        <a:pt x="768" y="192"/>
                      </a:lnTo>
                      <a:lnTo>
                        <a:pt x="960" y="192"/>
                      </a:lnTo>
                    </a:path>
                  </a:pathLst>
                </a:custGeom>
                <a:noFill/>
                <a:ln w="25400">
                  <a:solidFill>
                    <a:srgbClr val="800000"/>
                  </a:solidFill>
                  <a:round/>
                  <a:headEnd/>
                  <a:tailEnd/>
                </a:ln>
              </p:spPr>
              <p:txBody>
                <a:bodyPr wrap="none" anchor="ctr">
                  <a:prstTxWarp prst="textNoShape">
                    <a:avLst/>
                  </a:prstTxWarp>
                </a:bodyPr>
                <a:lstStyle/>
                <a:p>
                  <a:endParaRPr lang="es-MX"/>
                </a:p>
              </p:txBody>
            </p:sp>
            <p:sp>
              <p:nvSpPr>
                <p:cNvPr id="69652" name="Freeform 20"/>
                <p:cNvSpPr>
                  <a:spLocks/>
                </p:cNvSpPr>
                <p:nvPr/>
              </p:nvSpPr>
              <p:spPr bwMode="auto">
                <a:xfrm>
                  <a:off x="5029200" y="3892550"/>
                  <a:ext cx="1524000" cy="304800"/>
                </a:xfrm>
                <a:custGeom>
                  <a:avLst/>
                  <a:gdLst>
                    <a:gd name="T0" fmla="*/ 0 w 960"/>
                    <a:gd name="T1" fmla="*/ 2147483647 h 192"/>
                    <a:gd name="T2" fmla="*/ 2147483647 w 960"/>
                    <a:gd name="T3" fmla="*/ 2147483647 h 192"/>
                    <a:gd name="T4" fmla="*/ 2147483647 w 960"/>
                    <a:gd name="T5" fmla="*/ 0 h 192"/>
                    <a:gd name="T6" fmla="*/ 2147483647 w 960"/>
                    <a:gd name="T7" fmla="*/ 0 h 192"/>
                    <a:gd name="T8" fmla="*/ 2147483647 w 960"/>
                    <a:gd name="T9" fmla="*/ 2147483647 h 192"/>
                    <a:gd name="T10" fmla="*/ 2147483647 w 960"/>
                    <a:gd name="T11" fmla="*/ 2147483647 h 192"/>
                    <a:gd name="T12" fmla="*/ 2147483647 w 960"/>
                    <a:gd name="T13" fmla="*/ 0 h 192"/>
                    <a:gd name="T14" fmla="*/ 2147483647 w 960"/>
                    <a:gd name="T15" fmla="*/ 0 h 192"/>
                    <a:gd name="T16" fmla="*/ 2147483647 w 960"/>
                    <a:gd name="T17" fmla="*/ 2147483647 h 192"/>
                    <a:gd name="T18" fmla="*/ 2147483647 w 960"/>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2"/>
                    <a:gd name="T32" fmla="*/ 960 w 960"/>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2">
                      <a:moveTo>
                        <a:pt x="0" y="192"/>
                      </a:moveTo>
                      <a:lnTo>
                        <a:pt x="192" y="192"/>
                      </a:lnTo>
                      <a:lnTo>
                        <a:pt x="192" y="0"/>
                      </a:lnTo>
                      <a:lnTo>
                        <a:pt x="384" y="0"/>
                      </a:lnTo>
                      <a:lnTo>
                        <a:pt x="384" y="192"/>
                      </a:lnTo>
                      <a:lnTo>
                        <a:pt x="576" y="192"/>
                      </a:lnTo>
                      <a:lnTo>
                        <a:pt x="576" y="0"/>
                      </a:lnTo>
                      <a:lnTo>
                        <a:pt x="768" y="0"/>
                      </a:lnTo>
                      <a:lnTo>
                        <a:pt x="768" y="192"/>
                      </a:lnTo>
                      <a:lnTo>
                        <a:pt x="960" y="192"/>
                      </a:lnTo>
                    </a:path>
                  </a:pathLst>
                </a:custGeom>
                <a:noFill/>
                <a:ln w="25400">
                  <a:solidFill>
                    <a:schemeClr val="accent1"/>
                  </a:solidFill>
                  <a:round/>
                  <a:headEnd/>
                  <a:tailEnd/>
                </a:ln>
              </p:spPr>
              <p:txBody>
                <a:bodyPr wrap="none" anchor="ctr">
                  <a:prstTxWarp prst="textNoShape">
                    <a:avLst/>
                  </a:prstTxWarp>
                </a:bodyPr>
                <a:lstStyle/>
                <a:p>
                  <a:endParaRPr lang="es-MX"/>
                </a:p>
              </p:txBody>
            </p:sp>
            <p:grpSp>
              <p:nvGrpSpPr>
                <p:cNvPr id="47" name="Agrupar 46"/>
                <p:cNvGrpSpPr/>
                <p:nvPr/>
              </p:nvGrpSpPr>
              <p:grpSpPr>
                <a:xfrm>
                  <a:off x="1282699" y="4581525"/>
                  <a:ext cx="641350" cy="581025"/>
                  <a:chOff x="1320799" y="2447925"/>
                  <a:chExt cx="641350" cy="581025"/>
                </a:xfrm>
              </p:grpSpPr>
              <p:pic>
                <p:nvPicPr>
                  <p:cNvPr id="48" name="Picture 1037"/>
                  <p:cNvPicPr>
                    <a:picLocks noChangeArrowheads="1"/>
                  </p:cNvPicPr>
                  <p:nvPr/>
                </p:nvPicPr>
                <p:blipFill>
                  <a:blip r:embed="rId3"/>
                  <a:srcRect/>
                  <a:stretch>
                    <a:fillRect/>
                  </a:stretch>
                </p:blipFill>
                <p:spPr bwMode="auto">
                  <a:xfrm>
                    <a:off x="1320799" y="2447925"/>
                    <a:ext cx="641350" cy="581025"/>
                  </a:xfrm>
                  <a:prstGeom prst="rect">
                    <a:avLst/>
                  </a:prstGeom>
                  <a:noFill/>
                  <a:ln w="9525">
                    <a:noFill/>
                    <a:miter lim="800000"/>
                    <a:headEnd/>
                    <a:tailEnd/>
                  </a:ln>
                </p:spPr>
              </p:pic>
              <p:sp>
                <p:nvSpPr>
                  <p:cNvPr id="49" name="Rectángulo 48"/>
                  <p:cNvSpPr/>
                  <p:nvPr/>
                </p:nvSpPr>
                <p:spPr>
                  <a:xfrm>
                    <a:off x="1450975" y="2533650"/>
                    <a:ext cx="323850" cy="2413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50" name="Text Box 21"/>
                  <p:cNvSpPr txBox="1">
                    <a:spLocks noChangeArrowheads="1"/>
                  </p:cNvSpPr>
                  <p:nvPr/>
                </p:nvSpPr>
                <p:spPr bwMode="auto">
                  <a:xfrm>
                    <a:off x="1441450" y="2491317"/>
                    <a:ext cx="330200" cy="359758"/>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rgbClr val="000000"/>
                        </a:solidFill>
                      </a:rPr>
                      <a:t>A</a:t>
                    </a:r>
                  </a:p>
                </p:txBody>
              </p:sp>
            </p:grpSp>
            <p:sp>
              <p:nvSpPr>
                <p:cNvPr id="51" name="Freeform 14"/>
                <p:cNvSpPr>
                  <a:spLocks/>
                </p:cNvSpPr>
                <p:nvPr/>
              </p:nvSpPr>
              <p:spPr bwMode="auto">
                <a:xfrm>
                  <a:off x="3194050" y="3892550"/>
                  <a:ext cx="2133600" cy="304800"/>
                </a:xfrm>
                <a:custGeom>
                  <a:avLst/>
                  <a:gdLst>
                    <a:gd name="T0" fmla="*/ 0 w 1344"/>
                    <a:gd name="T1" fmla="*/ 2147483647 h 192"/>
                    <a:gd name="T2" fmla="*/ 2147483647 w 1344"/>
                    <a:gd name="T3" fmla="*/ 2147483647 h 192"/>
                    <a:gd name="T4" fmla="*/ 2147483647 w 1344"/>
                    <a:gd name="T5" fmla="*/ 0 h 192"/>
                    <a:gd name="T6" fmla="*/ 2147483647 w 1344"/>
                    <a:gd name="T7" fmla="*/ 0 h 192"/>
                    <a:gd name="T8" fmla="*/ 2147483647 w 1344"/>
                    <a:gd name="T9" fmla="*/ 2147483647 h 192"/>
                    <a:gd name="T10" fmla="*/ 2147483647 w 1344"/>
                    <a:gd name="T11" fmla="*/ 2147483647 h 192"/>
                    <a:gd name="T12" fmla="*/ 2147483647 w 1344"/>
                    <a:gd name="T13" fmla="*/ 0 h 192"/>
                    <a:gd name="T14" fmla="*/ 2147483647 w 1344"/>
                    <a:gd name="T15" fmla="*/ 0 h 192"/>
                    <a:gd name="T16" fmla="*/ 2147483647 w 1344"/>
                    <a:gd name="T17" fmla="*/ 2147483647 h 192"/>
                    <a:gd name="T18" fmla="*/ 2147483647 w 1344"/>
                    <a:gd name="T19" fmla="*/ 2147483647 h 192"/>
                    <a:gd name="T20" fmla="*/ 2147483647 w 1344"/>
                    <a:gd name="T21" fmla="*/ 0 h 192"/>
                    <a:gd name="T22" fmla="*/ 2147483647 w 1344"/>
                    <a:gd name="T23" fmla="*/ 0 h 192"/>
                    <a:gd name="T24" fmla="*/ 2147483647 w 1344"/>
                    <a:gd name="T25" fmla="*/ 2147483647 h 192"/>
                    <a:gd name="T26" fmla="*/ 2147483647 w 1344"/>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44"/>
                    <a:gd name="T43" fmla="*/ 0 h 192"/>
                    <a:gd name="T44" fmla="*/ 1344 w 1344"/>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44" h="192">
                      <a:moveTo>
                        <a:pt x="0" y="192"/>
                      </a:moveTo>
                      <a:lnTo>
                        <a:pt x="192" y="192"/>
                      </a:lnTo>
                      <a:lnTo>
                        <a:pt x="192" y="0"/>
                      </a:lnTo>
                      <a:lnTo>
                        <a:pt x="384" y="0"/>
                      </a:lnTo>
                      <a:lnTo>
                        <a:pt x="384" y="192"/>
                      </a:lnTo>
                      <a:lnTo>
                        <a:pt x="576" y="192"/>
                      </a:lnTo>
                      <a:lnTo>
                        <a:pt x="576" y="0"/>
                      </a:lnTo>
                      <a:lnTo>
                        <a:pt x="768" y="0"/>
                      </a:lnTo>
                      <a:lnTo>
                        <a:pt x="768" y="192"/>
                      </a:lnTo>
                      <a:lnTo>
                        <a:pt x="960" y="192"/>
                      </a:lnTo>
                      <a:lnTo>
                        <a:pt x="960" y="0"/>
                      </a:lnTo>
                      <a:lnTo>
                        <a:pt x="1152" y="0"/>
                      </a:lnTo>
                      <a:lnTo>
                        <a:pt x="1152" y="192"/>
                      </a:lnTo>
                      <a:lnTo>
                        <a:pt x="1344" y="192"/>
                      </a:lnTo>
                    </a:path>
                  </a:pathLst>
                </a:custGeom>
                <a:noFill/>
                <a:ln w="25400">
                  <a:solidFill>
                    <a:schemeClr val="accent1"/>
                  </a:solidFill>
                  <a:round/>
                  <a:headEnd/>
                  <a:tailEnd/>
                </a:ln>
              </p:spPr>
              <p:txBody>
                <a:bodyPr wrap="none" anchor="ctr">
                  <a:prstTxWarp prst="textNoShape">
                    <a:avLst/>
                  </a:prstTxWarp>
                </a:bodyPr>
                <a:lstStyle/>
                <a:p>
                  <a:endParaRPr lang="es-MX"/>
                </a:p>
              </p:txBody>
            </p:sp>
            <p:grpSp>
              <p:nvGrpSpPr>
                <p:cNvPr id="58" name="Agrupar 57"/>
                <p:cNvGrpSpPr/>
                <p:nvPr/>
              </p:nvGrpSpPr>
              <p:grpSpPr>
                <a:xfrm>
                  <a:off x="7374465" y="4606925"/>
                  <a:ext cx="641350" cy="664795"/>
                  <a:chOff x="7399865" y="2498725"/>
                  <a:chExt cx="641350" cy="664795"/>
                </a:xfrm>
              </p:grpSpPr>
              <p:pic>
                <p:nvPicPr>
                  <p:cNvPr id="59" name="Picture 1037"/>
                  <p:cNvPicPr>
                    <a:picLocks noChangeArrowheads="1"/>
                  </p:cNvPicPr>
                  <p:nvPr/>
                </p:nvPicPr>
                <p:blipFill>
                  <a:blip r:embed="rId3"/>
                  <a:srcRect/>
                  <a:stretch>
                    <a:fillRect/>
                  </a:stretch>
                </p:blipFill>
                <p:spPr bwMode="auto">
                  <a:xfrm>
                    <a:off x="7399865" y="2498725"/>
                    <a:ext cx="641350" cy="581025"/>
                  </a:xfrm>
                  <a:prstGeom prst="rect">
                    <a:avLst/>
                  </a:prstGeom>
                  <a:noFill/>
                  <a:ln w="9525">
                    <a:noFill/>
                    <a:miter lim="800000"/>
                    <a:headEnd/>
                    <a:tailEnd/>
                  </a:ln>
                </p:spPr>
              </p:pic>
              <p:grpSp>
                <p:nvGrpSpPr>
                  <p:cNvPr id="60" name="Agrupar 52"/>
                  <p:cNvGrpSpPr/>
                  <p:nvPr/>
                </p:nvGrpSpPr>
                <p:grpSpPr>
                  <a:xfrm>
                    <a:off x="7524750" y="2542117"/>
                    <a:ext cx="323850" cy="621403"/>
                    <a:chOff x="7524750" y="2542117"/>
                    <a:chExt cx="323850" cy="621403"/>
                  </a:xfrm>
                </p:grpSpPr>
                <p:sp>
                  <p:nvSpPr>
                    <p:cNvPr id="61" name="Rectángulo 60"/>
                    <p:cNvSpPr/>
                    <p:nvPr/>
                  </p:nvSpPr>
                  <p:spPr>
                    <a:xfrm>
                      <a:off x="7524750" y="2597150"/>
                      <a:ext cx="323850" cy="228600"/>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62" name="Text Box 21"/>
                    <p:cNvSpPr txBox="1">
                      <a:spLocks noChangeArrowheads="1"/>
                    </p:cNvSpPr>
                    <p:nvPr/>
                  </p:nvSpPr>
                  <p:spPr bwMode="auto">
                    <a:xfrm>
                      <a:off x="7535775" y="2542117"/>
                      <a:ext cx="299681" cy="621403"/>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chemeClr val="bg1"/>
                          </a:solidFill>
                        </a:rPr>
                        <a:t>B</a:t>
                      </a:r>
                    </a:p>
                  </p:txBody>
                </p:sp>
              </p:grpSp>
            </p:grpSp>
            <p:sp>
              <p:nvSpPr>
                <p:cNvPr id="64" name="Text Box 32"/>
                <p:cNvSpPr txBox="1">
                  <a:spLocks noChangeArrowheads="1"/>
                </p:cNvSpPr>
                <p:nvPr/>
              </p:nvSpPr>
              <p:spPr bwMode="auto">
                <a:xfrm>
                  <a:off x="2108357" y="4636798"/>
                  <a:ext cx="1491853" cy="490580"/>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2400" dirty="0" err="1">
                      <a:solidFill>
                        <a:srgbClr val="000000"/>
                      </a:solidFill>
                      <a:effectLst>
                        <a:outerShdw blurRad="38100" dist="38100" dir="2700000" algn="tl">
                          <a:srgbClr val="000000">
                            <a:alpha val="43137"/>
                          </a:srgbClr>
                        </a:outerShdw>
                      </a:effectLst>
                    </a:rPr>
                    <a:t>t</a:t>
                  </a:r>
                  <a:r>
                    <a:rPr lang="es-ES_tradnl" sz="2400" dirty="0">
                      <a:solidFill>
                        <a:srgbClr val="000000"/>
                      </a:solidFill>
                      <a:effectLst>
                        <a:outerShdw blurRad="38100" dist="38100" dir="2700000" algn="tl">
                          <a:srgbClr val="000000">
                            <a:alpha val="43137"/>
                          </a:srgbClr>
                        </a:outerShdw>
                      </a:effectLst>
                    </a:rPr>
                    <a:t> = </a:t>
                  </a:r>
                  <a:r>
                    <a:rPr lang="es-ES_tradnl" sz="2400" dirty="0" err="1">
                      <a:solidFill>
                        <a:srgbClr val="000000"/>
                      </a:solidFill>
                      <a:effectLst>
                        <a:outerShdw blurRad="38100" dist="38100" dir="2700000" algn="tl">
                          <a:srgbClr val="000000">
                            <a:alpha val="43137"/>
                          </a:srgbClr>
                        </a:outerShdw>
                      </a:effectLst>
                    </a:rPr>
                    <a:t>tp</a:t>
                  </a:r>
                  <a:r>
                    <a:rPr lang="es-ES_tradnl" sz="2400" dirty="0">
                      <a:solidFill>
                        <a:srgbClr val="000000"/>
                      </a:solidFill>
                      <a:effectLst>
                        <a:outerShdw blurRad="38100" dist="38100" dir="2700000" algn="tl">
                          <a:srgbClr val="000000">
                            <a:alpha val="43137"/>
                          </a:srgbClr>
                        </a:outerShdw>
                      </a:effectLst>
                    </a:rPr>
                    <a:t>-</a:t>
                  </a:r>
                  <a:r>
                    <a:rPr lang="es-ES_tradnl" sz="2400" dirty="0" err="1">
                      <a:solidFill>
                        <a:srgbClr val="000000"/>
                      </a:solidFill>
                      <a:effectLst>
                        <a:outerShdw blurRad="38100" dist="38100" dir="2700000" algn="tl">
                          <a:srgbClr val="000000">
                            <a:alpha val="43137"/>
                          </a:srgbClr>
                        </a:outerShdw>
                      </a:effectLst>
                      <a:latin typeface="Symbol" charset="2"/>
                      <a:cs typeface="Symbol" charset="2"/>
                    </a:rPr>
                    <a:t>d</a:t>
                  </a:r>
                  <a:endParaRPr lang="es-ES_tradnl" sz="2400" dirty="0">
                    <a:solidFill>
                      <a:srgbClr val="000000"/>
                    </a:solidFill>
                    <a:effectLst>
                      <a:outerShdw blurRad="38100" dist="38100" dir="2700000" algn="tl">
                        <a:srgbClr val="000000">
                          <a:alpha val="43137"/>
                        </a:srgbClr>
                      </a:outerShdw>
                    </a:effectLst>
                    <a:latin typeface="Symbol" charset="2"/>
                    <a:cs typeface="Symbol" charset="2"/>
                  </a:endParaRPr>
                </a:p>
              </p:txBody>
            </p:sp>
          </p:grpSp>
          <p:sp>
            <p:nvSpPr>
              <p:cNvPr id="108" name="CuadroTexto 107"/>
              <p:cNvSpPr txBox="1"/>
              <p:nvPr/>
            </p:nvSpPr>
            <p:spPr>
              <a:xfrm>
                <a:off x="4038961" y="2942747"/>
                <a:ext cx="3133184" cy="425170"/>
              </a:xfrm>
              <a:prstGeom prst="rect">
                <a:avLst/>
              </a:prstGeom>
              <a:noFill/>
            </p:spPr>
            <p:txBody>
              <a:bodyPr wrap="square" rtlCol="0">
                <a:spAutoFit/>
              </a:bodyPr>
              <a:lstStyle/>
              <a:p>
                <a:r>
                  <a:rPr lang="es-MX" sz="2000" dirty="0"/>
                  <a:t>(b) B inicia transmisión</a:t>
                </a:r>
              </a:p>
            </p:txBody>
          </p:sp>
        </p:grpSp>
        <p:grpSp>
          <p:nvGrpSpPr>
            <p:cNvPr id="112" name="Agrupar 111"/>
            <p:cNvGrpSpPr/>
            <p:nvPr/>
          </p:nvGrpSpPr>
          <p:grpSpPr>
            <a:xfrm>
              <a:off x="982983" y="3915450"/>
              <a:ext cx="6955739" cy="1303855"/>
              <a:chOff x="982983" y="3783587"/>
              <a:chExt cx="7391400" cy="1385520"/>
            </a:xfrm>
          </p:grpSpPr>
          <p:grpSp>
            <p:nvGrpSpPr>
              <p:cNvPr id="68" name="Agrupar 83"/>
              <p:cNvGrpSpPr/>
              <p:nvPr/>
            </p:nvGrpSpPr>
            <p:grpSpPr>
              <a:xfrm>
                <a:off x="982983" y="3783587"/>
                <a:ext cx="7391400" cy="1385520"/>
                <a:chOff x="970598" y="7273925"/>
                <a:chExt cx="7391400" cy="1385520"/>
              </a:xfrm>
            </p:grpSpPr>
            <p:sp>
              <p:nvSpPr>
                <p:cNvPr id="86" name="Line 11"/>
                <p:cNvSpPr>
                  <a:spLocks noChangeShapeType="1"/>
                </p:cNvSpPr>
                <p:nvPr/>
              </p:nvSpPr>
              <p:spPr bwMode="auto">
                <a:xfrm>
                  <a:off x="970598" y="7654925"/>
                  <a:ext cx="7315200" cy="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87" name="Rectangle 12"/>
                <p:cNvSpPr>
                  <a:spLocks noChangeArrowheads="1"/>
                </p:cNvSpPr>
                <p:nvPr/>
              </p:nvSpPr>
              <p:spPr bwMode="auto">
                <a:xfrm>
                  <a:off x="970598" y="7578725"/>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88" name="Rectangle 13"/>
                <p:cNvSpPr>
                  <a:spLocks noChangeArrowheads="1"/>
                </p:cNvSpPr>
                <p:nvPr/>
              </p:nvSpPr>
              <p:spPr bwMode="auto">
                <a:xfrm>
                  <a:off x="8209598" y="7578725"/>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89" name="Freeform 14"/>
                <p:cNvSpPr>
                  <a:spLocks/>
                </p:cNvSpPr>
                <p:nvPr/>
              </p:nvSpPr>
              <p:spPr bwMode="auto">
                <a:xfrm>
                  <a:off x="1275398" y="7273925"/>
                  <a:ext cx="2133600" cy="304800"/>
                </a:xfrm>
                <a:custGeom>
                  <a:avLst/>
                  <a:gdLst>
                    <a:gd name="T0" fmla="*/ 0 w 1344"/>
                    <a:gd name="T1" fmla="*/ 2147483647 h 192"/>
                    <a:gd name="T2" fmla="*/ 2147483647 w 1344"/>
                    <a:gd name="T3" fmla="*/ 2147483647 h 192"/>
                    <a:gd name="T4" fmla="*/ 2147483647 w 1344"/>
                    <a:gd name="T5" fmla="*/ 0 h 192"/>
                    <a:gd name="T6" fmla="*/ 2147483647 w 1344"/>
                    <a:gd name="T7" fmla="*/ 0 h 192"/>
                    <a:gd name="T8" fmla="*/ 2147483647 w 1344"/>
                    <a:gd name="T9" fmla="*/ 2147483647 h 192"/>
                    <a:gd name="T10" fmla="*/ 2147483647 w 1344"/>
                    <a:gd name="T11" fmla="*/ 2147483647 h 192"/>
                    <a:gd name="T12" fmla="*/ 2147483647 w 1344"/>
                    <a:gd name="T13" fmla="*/ 0 h 192"/>
                    <a:gd name="T14" fmla="*/ 2147483647 w 1344"/>
                    <a:gd name="T15" fmla="*/ 0 h 192"/>
                    <a:gd name="T16" fmla="*/ 2147483647 w 1344"/>
                    <a:gd name="T17" fmla="*/ 2147483647 h 192"/>
                    <a:gd name="T18" fmla="*/ 2147483647 w 1344"/>
                    <a:gd name="T19" fmla="*/ 2147483647 h 192"/>
                    <a:gd name="T20" fmla="*/ 2147483647 w 1344"/>
                    <a:gd name="T21" fmla="*/ 0 h 192"/>
                    <a:gd name="T22" fmla="*/ 2147483647 w 1344"/>
                    <a:gd name="T23" fmla="*/ 0 h 192"/>
                    <a:gd name="T24" fmla="*/ 2147483647 w 1344"/>
                    <a:gd name="T25" fmla="*/ 2147483647 h 192"/>
                    <a:gd name="T26" fmla="*/ 2147483647 w 1344"/>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44"/>
                    <a:gd name="T43" fmla="*/ 0 h 192"/>
                    <a:gd name="T44" fmla="*/ 1344 w 1344"/>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44" h="192">
                      <a:moveTo>
                        <a:pt x="0" y="192"/>
                      </a:moveTo>
                      <a:lnTo>
                        <a:pt x="192" y="192"/>
                      </a:lnTo>
                      <a:lnTo>
                        <a:pt x="192" y="0"/>
                      </a:lnTo>
                      <a:lnTo>
                        <a:pt x="384" y="0"/>
                      </a:lnTo>
                      <a:lnTo>
                        <a:pt x="384" y="192"/>
                      </a:lnTo>
                      <a:lnTo>
                        <a:pt x="576" y="192"/>
                      </a:lnTo>
                      <a:lnTo>
                        <a:pt x="576" y="0"/>
                      </a:lnTo>
                      <a:lnTo>
                        <a:pt x="768" y="0"/>
                      </a:lnTo>
                      <a:lnTo>
                        <a:pt x="768" y="192"/>
                      </a:lnTo>
                      <a:lnTo>
                        <a:pt x="960" y="192"/>
                      </a:lnTo>
                      <a:lnTo>
                        <a:pt x="960" y="0"/>
                      </a:lnTo>
                      <a:lnTo>
                        <a:pt x="1152" y="0"/>
                      </a:lnTo>
                      <a:lnTo>
                        <a:pt x="1152" y="192"/>
                      </a:lnTo>
                      <a:lnTo>
                        <a:pt x="1344" y="192"/>
                      </a:lnTo>
                    </a:path>
                  </a:pathLst>
                </a:custGeom>
                <a:noFill/>
                <a:ln w="25400">
                  <a:solidFill>
                    <a:schemeClr val="accent1"/>
                  </a:solidFill>
                  <a:round/>
                  <a:headEnd/>
                  <a:tailEnd/>
                </a:ln>
              </p:spPr>
              <p:txBody>
                <a:bodyPr wrap="none" anchor="ctr">
                  <a:prstTxWarp prst="textNoShape">
                    <a:avLst/>
                  </a:prstTxWarp>
                </a:bodyPr>
                <a:lstStyle/>
                <a:p>
                  <a:endParaRPr lang="es-MX"/>
                </a:p>
              </p:txBody>
            </p:sp>
            <p:sp>
              <p:nvSpPr>
                <p:cNvPr id="90" name="Line 15"/>
                <p:cNvSpPr>
                  <a:spLocks noChangeShapeType="1"/>
                </p:cNvSpPr>
                <p:nvPr/>
              </p:nvSpPr>
              <p:spPr bwMode="auto">
                <a:xfrm>
                  <a:off x="1503998" y="765492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91" name="Line 17"/>
                <p:cNvSpPr>
                  <a:spLocks noChangeShapeType="1"/>
                </p:cNvSpPr>
                <p:nvPr/>
              </p:nvSpPr>
              <p:spPr bwMode="auto">
                <a:xfrm>
                  <a:off x="7599998" y="765492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92" name="Freeform 20"/>
                <p:cNvSpPr>
                  <a:spLocks/>
                </p:cNvSpPr>
                <p:nvPr/>
              </p:nvSpPr>
              <p:spPr bwMode="auto">
                <a:xfrm>
                  <a:off x="4932998" y="7280275"/>
                  <a:ext cx="1524000" cy="304800"/>
                </a:xfrm>
                <a:custGeom>
                  <a:avLst/>
                  <a:gdLst>
                    <a:gd name="T0" fmla="*/ 0 w 960"/>
                    <a:gd name="T1" fmla="*/ 2147483647 h 192"/>
                    <a:gd name="T2" fmla="*/ 2147483647 w 960"/>
                    <a:gd name="T3" fmla="*/ 2147483647 h 192"/>
                    <a:gd name="T4" fmla="*/ 2147483647 w 960"/>
                    <a:gd name="T5" fmla="*/ 0 h 192"/>
                    <a:gd name="T6" fmla="*/ 2147483647 w 960"/>
                    <a:gd name="T7" fmla="*/ 0 h 192"/>
                    <a:gd name="T8" fmla="*/ 2147483647 w 960"/>
                    <a:gd name="T9" fmla="*/ 2147483647 h 192"/>
                    <a:gd name="T10" fmla="*/ 2147483647 w 960"/>
                    <a:gd name="T11" fmla="*/ 2147483647 h 192"/>
                    <a:gd name="T12" fmla="*/ 2147483647 w 960"/>
                    <a:gd name="T13" fmla="*/ 0 h 192"/>
                    <a:gd name="T14" fmla="*/ 2147483647 w 960"/>
                    <a:gd name="T15" fmla="*/ 0 h 192"/>
                    <a:gd name="T16" fmla="*/ 2147483647 w 960"/>
                    <a:gd name="T17" fmla="*/ 2147483647 h 192"/>
                    <a:gd name="T18" fmla="*/ 2147483647 w 960"/>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2"/>
                    <a:gd name="T32" fmla="*/ 960 w 960"/>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2">
                      <a:moveTo>
                        <a:pt x="0" y="192"/>
                      </a:moveTo>
                      <a:lnTo>
                        <a:pt x="192" y="192"/>
                      </a:lnTo>
                      <a:lnTo>
                        <a:pt x="192" y="0"/>
                      </a:lnTo>
                      <a:lnTo>
                        <a:pt x="384" y="0"/>
                      </a:lnTo>
                      <a:lnTo>
                        <a:pt x="384" y="192"/>
                      </a:lnTo>
                      <a:lnTo>
                        <a:pt x="576" y="192"/>
                      </a:lnTo>
                      <a:lnTo>
                        <a:pt x="576" y="0"/>
                      </a:lnTo>
                      <a:lnTo>
                        <a:pt x="768" y="0"/>
                      </a:lnTo>
                      <a:lnTo>
                        <a:pt x="768" y="192"/>
                      </a:lnTo>
                      <a:lnTo>
                        <a:pt x="960" y="192"/>
                      </a:lnTo>
                    </a:path>
                  </a:pathLst>
                </a:custGeom>
                <a:noFill/>
                <a:ln w="25400">
                  <a:solidFill>
                    <a:schemeClr val="accent1"/>
                  </a:solidFill>
                  <a:round/>
                  <a:headEnd/>
                  <a:tailEnd/>
                </a:ln>
              </p:spPr>
              <p:txBody>
                <a:bodyPr wrap="none" anchor="ctr">
                  <a:prstTxWarp prst="textNoShape">
                    <a:avLst/>
                  </a:prstTxWarp>
                </a:bodyPr>
                <a:lstStyle/>
                <a:p>
                  <a:endParaRPr lang="es-MX"/>
                </a:p>
              </p:txBody>
            </p:sp>
            <p:grpSp>
              <p:nvGrpSpPr>
                <p:cNvPr id="93" name="Agrupar 70"/>
                <p:cNvGrpSpPr/>
                <p:nvPr/>
              </p:nvGrpSpPr>
              <p:grpSpPr>
                <a:xfrm>
                  <a:off x="1186497" y="7969250"/>
                  <a:ext cx="641350" cy="581025"/>
                  <a:chOff x="1320799" y="2447925"/>
                  <a:chExt cx="641350" cy="581025"/>
                </a:xfrm>
              </p:grpSpPr>
              <p:pic>
                <p:nvPicPr>
                  <p:cNvPr id="101" name="Picture 1037"/>
                  <p:cNvPicPr>
                    <a:picLocks noChangeArrowheads="1"/>
                  </p:cNvPicPr>
                  <p:nvPr/>
                </p:nvPicPr>
                <p:blipFill>
                  <a:blip r:embed="rId3"/>
                  <a:srcRect/>
                  <a:stretch>
                    <a:fillRect/>
                  </a:stretch>
                </p:blipFill>
                <p:spPr bwMode="auto">
                  <a:xfrm>
                    <a:off x="1320799" y="2447925"/>
                    <a:ext cx="641350" cy="581025"/>
                  </a:xfrm>
                  <a:prstGeom prst="rect">
                    <a:avLst/>
                  </a:prstGeom>
                  <a:noFill/>
                  <a:ln w="9525">
                    <a:noFill/>
                    <a:miter lim="800000"/>
                    <a:headEnd/>
                    <a:tailEnd/>
                  </a:ln>
                </p:spPr>
              </p:pic>
              <p:sp>
                <p:nvSpPr>
                  <p:cNvPr id="102" name="Rectángulo 101"/>
                  <p:cNvSpPr/>
                  <p:nvPr/>
                </p:nvSpPr>
                <p:spPr>
                  <a:xfrm>
                    <a:off x="1450975" y="2533650"/>
                    <a:ext cx="323850" cy="2413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03" name="Text Box 21"/>
                  <p:cNvSpPr txBox="1">
                    <a:spLocks noChangeArrowheads="1"/>
                  </p:cNvSpPr>
                  <p:nvPr/>
                </p:nvSpPr>
                <p:spPr bwMode="auto">
                  <a:xfrm>
                    <a:off x="1441450" y="2491317"/>
                    <a:ext cx="330200" cy="359758"/>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rgbClr val="000000"/>
                        </a:solidFill>
                      </a:rPr>
                      <a:t>A</a:t>
                    </a:r>
                  </a:p>
                </p:txBody>
              </p:sp>
            </p:grpSp>
            <p:sp>
              <p:nvSpPr>
                <p:cNvPr id="94" name="Freeform 14"/>
                <p:cNvSpPr>
                  <a:spLocks/>
                </p:cNvSpPr>
                <p:nvPr/>
              </p:nvSpPr>
              <p:spPr bwMode="auto">
                <a:xfrm>
                  <a:off x="3097848" y="7280275"/>
                  <a:ext cx="2133600" cy="304800"/>
                </a:xfrm>
                <a:custGeom>
                  <a:avLst/>
                  <a:gdLst>
                    <a:gd name="T0" fmla="*/ 0 w 1344"/>
                    <a:gd name="T1" fmla="*/ 2147483647 h 192"/>
                    <a:gd name="T2" fmla="*/ 2147483647 w 1344"/>
                    <a:gd name="T3" fmla="*/ 2147483647 h 192"/>
                    <a:gd name="T4" fmla="*/ 2147483647 w 1344"/>
                    <a:gd name="T5" fmla="*/ 0 h 192"/>
                    <a:gd name="T6" fmla="*/ 2147483647 w 1344"/>
                    <a:gd name="T7" fmla="*/ 0 h 192"/>
                    <a:gd name="T8" fmla="*/ 2147483647 w 1344"/>
                    <a:gd name="T9" fmla="*/ 2147483647 h 192"/>
                    <a:gd name="T10" fmla="*/ 2147483647 w 1344"/>
                    <a:gd name="T11" fmla="*/ 2147483647 h 192"/>
                    <a:gd name="T12" fmla="*/ 2147483647 w 1344"/>
                    <a:gd name="T13" fmla="*/ 0 h 192"/>
                    <a:gd name="T14" fmla="*/ 2147483647 w 1344"/>
                    <a:gd name="T15" fmla="*/ 0 h 192"/>
                    <a:gd name="T16" fmla="*/ 2147483647 w 1344"/>
                    <a:gd name="T17" fmla="*/ 2147483647 h 192"/>
                    <a:gd name="T18" fmla="*/ 2147483647 w 1344"/>
                    <a:gd name="T19" fmla="*/ 2147483647 h 192"/>
                    <a:gd name="T20" fmla="*/ 2147483647 w 1344"/>
                    <a:gd name="T21" fmla="*/ 0 h 192"/>
                    <a:gd name="T22" fmla="*/ 2147483647 w 1344"/>
                    <a:gd name="T23" fmla="*/ 0 h 192"/>
                    <a:gd name="T24" fmla="*/ 2147483647 w 1344"/>
                    <a:gd name="T25" fmla="*/ 2147483647 h 192"/>
                    <a:gd name="T26" fmla="*/ 2147483647 w 1344"/>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44"/>
                    <a:gd name="T43" fmla="*/ 0 h 192"/>
                    <a:gd name="T44" fmla="*/ 1344 w 1344"/>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44" h="192">
                      <a:moveTo>
                        <a:pt x="0" y="192"/>
                      </a:moveTo>
                      <a:lnTo>
                        <a:pt x="192" y="192"/>
                      </a:lnTo>
                      <a:lnTo>
                        <a:pt x="192" y="0"/>
                      </a:lnTo>
                      <a:lnTo>
                        <a:pt x="384" y="0"/>
                      </a:lnTo>
                      <a:lnTo>
                        <a:pt x="384" y="192"/>
                      </a:lnTo>
                      <a:lnTo>
                        <a:pt x="576" y="192"/>
                      </a:lnTo>
                      <a:lnTo>
                        <a:pt x="576" y="0"/>
                      </a:lnTo>
                      <a:lnTo>
                        <a:pt x="768" y="0"/>
                      </a:lnTo>
                      <a:lnTo>
                        <a:pt x="768" y="192"/>
                      </a:lnTo>
                      <a:lnTo>
                        <a:pt x="960" y="192"/>
                      </a:lnTo>
                      <a:lnTo>
                        <a:pt x="960" y="0"/>
                      </a:lnTo>
                      <a:lnTo>
                        <a:pt x="1152" y="0"/>
                      </a:lnTo>
                      <a:lnTo>
                        <a:pt x="1152" y="192"/>
                      </a:lnTo>
                      <a:lnTo>
                        <a:pt x="1344" y="192"/>
                      </a:lnTo>
                    </a:path>
                  </a:pathLst>
                </a:custGeom>
                <a:noFill/>
                <a:ln w="25400">
                  <a:solidFill>
                    <a:schemeClr val="accent1"/>
                  </a:solidFill>
                  <a:round/>
                  <a:headEnd/>
                  <a:tailEnd/>
                </a:ln>
              </p:spPr>
              <p:txBody>
                <a:bodyPr wrap="none" anchor="ctr">
                  <a:prstTxWarp prst="textNoShape">
                    <a:avLst/>
                  </a:prstTxWarp>
                </a:bodyPr>
                <a:lstStyle/>
                <a:p>
                  <a:endParaRPr lang="es-MX"/>
                </a:p>
              </p:txBody>
            </p:sp>
            <p:grpSp>
              <p:nvGrpSpPr>
                <p:cNvPr id="95" name="Agrupar 75"/>
                <p:cNvGrpSpPr/>
                <p:nvPr/>
              </p:nvGrpSpPr>
              <p:grpSpPr>
                <a:xfrm>
                  <a:off x="7278263" y="7994650"/>
                  <a:ext cx="641350" cy="664795"/>
                  <a:chOff x="7399865" y="2498725"/>
                  <a:chExt cx="641350" cy="664795"/>
                </a:xfrm>
              </p:grpSpPr>
              <p:pic>
                <p:nvPicPr>
                  <p:cNvPr id="97" name="Picture 1037"/>
                  <p:cNvPicPr>
                    <a:picLocks noChangeArrowheads="1"/>
                  </p:cNvPicPr>
                  <p:nvPr/>
                </p:nvPicPr>
                <p:blipFill>
                  <a:blip r:embed="rId3"/>
                  <a:srcRect/>
                  <a:stretch>
                    <a:fillRect/>
                  </a:stretch>
                </p:blipFill>
                <p:spPr bwMode="auto">
                  <a:xfrm>
                    <a:off x="7399865" y="2498725"/>
                    <a:ext cx="641350" cy="581025"/>
                  </a:xfrm>
                  <a:prstGeom prst="rect">
                    <a:avLst/>
                  </a:prstGeom>
                  <a:noFill/>
                  <a:ln w="9525">
                    <a:noFill/>
                    <a:miter lim="800000"/>
                    <a:headEnd/>
                    <a:tailEnd/>
                  </a:ln>
                </p:spPr>
              </p:pic>
              <p:grpSp>
                <p:nvGrpSpPr>
                  <p:cNvPr id="98" name="Agrupar 52"/>
                  <p:cNvGrpSpPr/>
                  <p:nvPr/>
                </p:nvGrpSpPr>
                <p:grpSpPr>
                  <a:xfrm>
                    <a:off x="7524750" y="2542117"/>
                    <a:ext cx="323850" cy="621403"/>
                    <a:chOff x="7524750" y="2542117"/>
                    <a:chExt cx="323850" cy="621403"/>
                  </a:xfrm>
                </p:grpSpPr>
                <p:sp>
                  <p:nvSpPr>
                    <p:cNvPr id="99" name="Rectángulo 98"/>
                    <p:cNvSpPr/>
                    <p:nvPr/>
                  </p:nvSpPr>
                  <p:spPr>
                    <a:xfrm>
                      <a:off x="7524750" y="2597150"/>
                      <a:ext cx="323850" cy="228600"/>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100" name="Text Box 21"/>
                    <p:cNvSpPr txBox="1">
                      <a:spLocks noChangeArrowheads="1"/>
                    </p:cNvSpPr>
                    <p:nvPr/>
                  </p:nvSpPr>
                  <p:spPr bwMode="auto">
                    <a:xfrm>
                      <a:off x="7535775" y="2542117"/>
                      <a:ext cx="299681" cy="621403"/>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chemeClr val="bg1"/>
                          </a:solidFill>
                        </a:rPr>
                        <a:t>B</a:t>
                      </a:r>
                    </a:p>
                  </p:txBody>
                </p:sp>
              </p:grpSp>
            </p:grpSp>
            <p:sp>
              <p:nvSpPr>
                <p:cNvPr id="96" name="Text Box 32"/>
                <p:cNvSpPr txBox="1">
                  <a:spLocks noChangeArrowheads="1"/>
                </p:cNvSpPr>
                <p:nvPr/>
              </p:nvSpPr>
              <p:spPr bwMode="auto">
                <a:xfrm>
                  <a:off x="2140645" y="8024523"/>
                  <a:ext cx="1383808" cy="490581"/>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2400" dirty="0" err="1">
                      <a:solidFill>
                        <a:srgbClr val="000000"/>
                      </a:solidFill>
                      <a:effectLst>
                        <a:outerShdw blurRad="38100" dist="38100" dir="2700000" algn="tl">
                          <a:srgbClr val="000000">
                            <a:alpha val="43137"/>
                          </a:srgbClr>
                        </a:outerShdw>
                      </a:effectLst>
                    </a:rPr>
                    <a:t>t</a:t>
                  </a:r>
                  <a:r>
                    <a:rPr lang="es-ES_tradnl" sz="2400" dirty="0">
                      <a:solidFill>
                        <a:srgbClr val="000000"/>
                      </a:solidFill>
                      <a:effectLst>
                        <a:outerShdw blurRad="38100" dist="38100" dir="2700000" algn="tl">
                          <a:srgbClr val="000000">
                            <a:alpha val="43137"/>
                          </a:srgbClr>
                        </a:outerShdw>
                      </a:effectLst>
                    </a:rPr>
                    <a:t> = </a:t>
                  </a:r>
                  <a:r>
                    <a:rPr lang="es-ES_tradnl" sz="2400" dirty="0" err="1">
                      <a:solidFill>
                        <a:srgbClr val="000000"/>
                      </a:solidFill>
                      <a:effectLst>
                        <a:outerShdw blurRad="38100" dist="38100" dir="2700000" algn="tl">
                          <a:srgbClr val="000000">
                            <a:alpha val="43137"/>
                          </a:srgbClr>
                        </a:outerShdw>
                      </a:effectLst>
                    </a:rPr>
                    <a:t>tp</a:t>
                  </a:r>
                  <a:endParaRPr lang="es-ES_tradnl" sz="2400" dirty="0">
                    <a:solidFill>
                      <a:srgbClr val="000000"/>
                    </a:solidFill>
                    <a:effectLst>
                      <a:outerShdw blurRad="38100" dist="38100" dir="2700000" algn="tl">
                        <a:srgbClr val="000000">
                          <a:alpha val="43137"/>
                        </a:srgbClr>
                      </a:outerShdw>
                    </a:effectLst>
                    <a:latin typeface="Symbol" charset="2"/>
                    <a:cs typeface="Symbol" charset="2"/>
                  </a:endParaRPr>
                </a:p>
              </p:txBody>
            </p:sp>
          </p:grpSp>
          <p:sp>
            <p:nvSpPr>
              <p:cNvPr id="109" name="CuadroTexto 108"/>
              <p:cNvSpPr txBox="1"/>
              <p:nvPr/>
            </p:nvSpPr>
            <p:spPr>
              <a:xfrm>
                <a:off x="3883515" y="4557673"/>
                <a:ext cx="3169948" cy="425170"/>
              </a:xfrm>
              <a:prstGeom prst="rect">
                <a:avLst/>
              </a:prstGeom>
              <a:noFill/>
            </p:spPr>
            <p:txBody>
              <a:bodyPr wrap="square" rtlCol="0">
                <a:spAutoFit/>
              </a:bodyPr>
              <a:lstStyle/>
              <a:p>
                <a:r>
                  <a:rPr lang="es-MX" sz="2000" dirty="0"/>
                  <a:t>(c) B Detecta colisión</a:t>
                </a:r>
              </a:p>
            </p:txBody>
          </p:sp>
        </p:grpSp>
        <p:grpSp>
          <p:nvGrpSpPr>
            <p:cNvPr id="111" name="Agrupar 110"/>
            <p:cNvGrpSpPr/>
            <p:nvPr/>
          </p:nvGrpSpPr>
          <p:grpSpPr>
            <a:xfrm>
              <a:off x="982983" y="5638823"/>
              <a:ext cx="6955739" cy="1330845"/>
              <a:chOff x="989838" y="5772090"/>
              <a:chExt cx="7391400" cy="1414200"/>
            </a:xfrm>
          </p:grpSpPr>
          <p:sp>
            <p:nvSpPr>
              <p:cNvPr id="69" name="Line 10"/>
              <p:cNvSpPr>
                <a:spLocks noChangeShapeType="1"/>
              </p:cNvSpPr>
              <p:nvPr/>
            </p:nvSpPr>
            <p:spPr bwMode="auto">
              <a:xfrm>
                <a:off x="989838" y="6153090"/>
                <a:ext cx="7315200" cy="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70" name="Rectangle 11"/>
              <p:cNvSpPr>
                <a:spLocks noChangeArrowheads="1"/>
              </p:cNvSpPr>
              <p:nvPr/>
            </p:nvSpPr>
            <p:spPr bwMode="auto">
              <a:xfrm>
                <a:off x="989838" y="607689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71" name="Rectangle 12"/>
              <p:cNvSpPr>
                <a:spLocks noChangeArrowheads="1"/>
              </p:cNvSpPr>
              <p:nvPr/>
            </p:nvSpPr>
            <p:spPr bwMode="auto">
              <a:xfrm>
                <a:off x="8228838" y="607689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72" name="Line 13"/>
              <p:cNvSpPr>
                <a:spLocks noChangeShapeType="1"/>
              </p:cNvSpPr>
              <p:nvPr/>
            </p:nvSpPr>
            <p:spPr bwMode="auto">
              <a:xfrm>
                <a:off x="1523238" y="6153090"/>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73" name="Line 15"/>
              <p:cNvSpPr>
                <a:spLocks noChangeShapeType="1"/>
              </p:cNvSpPr>
              <p:nvPr/>
            </p:nvSpPr>
            <p:spPr bwMode="auto">
              <a:xfrm>
                <a:off x="7619238" y="6153090"/>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74" name="Freeform 17"/>
              <p:cNvSpPr>
                <a:spLocks/>
              </p:cNvSpPr>
              <p:nvPr/>
            </p:nvSpPr>
            <p:spPr bwMode="auto">
              <a:xfrm>
                <a:off x="1241478" y="5772090"/>
                <a:ext cx="1524000" cy="304800"/>
              </a:xfrm>
              <a:custGeom>
                <a:avLst/>
                <a:gdLst>
                  <a:gd name="T0" fmla="*/ 0 w 960"/>
                  <a:gd name="T1" fmla="*/ 2147483647 h 192"/>
                  <a:gd name="T2" fmla="*/ 2147483647 w 960"/>
                  <a:gd name="T3" fmla="*/ 2147483647 h 192"/>
                  <a:gd name="T4" fmla="*/ 2147483647 w 960"/>
                  <a:gd name="T5" fmla="*/ 0 h 192"/>
                  <a:gd name="T6" fmla="*/ 2147483647 w 960"/>
                  <a:gd name="T7" fmla="*/ 0 h 192"/>
                  <a:gd name="T8" fmla="*/ 2147483647 w 960"/>
                  <a:gd name="T9" fmla="*/ 2147483647 h 192"/>
                  <a:gd name="T10" fmla="*/ 2147483647 w 960"/>
                  <a:gd name="T11" fmla="*/ 2147483647 h 192"/>
                  <a:gd name="T12" fmla="*/ 2147483647 w 960"/>
                  <a:gd name="T13" fmla="*/ 0 h 192"/>
                  <a:gd name="T14" fmla="*/ 2147483647 w 960"/>
                  <a:gd name="T15" fmla="*/ 0 h 192"/>
                  <a:gd name="T16" fmla="*/ 2147483647 w 960"/>
                  <a:gd name="T17" fmla="*/ 2147483647 h 192"/>
                  <a:gd name="T18" fmla="*/ 2147483647 w 960"/>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2"/>
                  <a:gd name="T32" fmla="*/ 960 w 960"/>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2">
                    <a:moveTo>
                      <a:pt x="0" y="192"/>
                    </a:moveTo>
                    <a:lnTo>
                      <a:pt x="192" y="192"/>
                    </a:lnTo>
                    <a:lnTo>
                      <a:pt x="192" y="0"/>
                    </a:lnTo>
                    <a:lnTo>
                      <a:pt x="384" y="0"/>
                    </a:lnTo>
                    <a:lnTo>
                      <a:pt x="384" y="192"/>
                    </a:lnTo>
                    <a:lnTo>
                      <a:pt x="576" y="192"/>
                    </a:lnTo>
                    <a:lnTo>
                      <a:pt x="576" y="0"/>
                    </a:lnTo>
                    <a:lnTo>
                      <a:pt x="768" y="0"/>
                    </a:lnTo>
                    <a:lnTo>
                      <a:pt x="768" y="192"/>
                    </a:lnTo>
                    <a:lnTo>
                      <a:pt x="960" y="192"/>
                    </a:lnTo>
                  </a:path>
                </a:pathLst>
              </a:custGeom>
              <a:noFill/>
              <a:ln w="25400">
                <a:solidFill>
                  <a:schemeClr val="accent1"/>
                </a:solidFill>
                <a:round/>
                <a:headEnd/>
                <a:tailEnd/>
              </a:ln>
            </p:spPr>
            <p:txBody>
              <a:bodyPr wrap="none" anchor="ctr">
                <a:prstTxWarp prst="textNoShape">
                  <a:avLst/>
                </a:prstTxWarp>
              </a:bodyPr>
              <a:lstStyle/>
              <a:p>
                <a:endParaRPr lang="es-MX"/>
              </a:p>
            </p:txBody>
          </p:sp>
          <p:sp>
            <p:nvSpPr>
              <p:cNvPr id="75" name="Rectangle 33" descr="Diagonal hacia arriba ancha"/>
              <p:cNvSpPr>
                <a:spLocks noChangeArrowheads="1"/>
              </p:cNvSpPr>
              <p:nvPr/>
            </p:nvSpPr>
            <p:spPr bwMode="auto">
              <a:xfrm>
                <a:off x="1924040" y="5773132"/>
                <a:ext cx="5999998" cy="303758"/>
              </a:xfrm>
              <a:prstGeom prst="rect">
                <a:avLst/>
              </a:prstGeom>
              <a:pattFill prst="wdUpDiag">
                <a:fgClr>
                  <a:srgbClr val="000000"/>
                </a:fgClr>
                <a:bgClr>
                  <a:schemeClr val="tx1"/>
                </a:bgClr>
              </a:pattFill>
              <a:ln w="25400">
                <a:solidFill>
                  <a:srgbClr val="000000"/>
                </a:solidFill>
                <a:miter lim="800000"/>
                <a:headEnd/>
                <a:tailEnd/>
              </a:ln>
            </p:spPr>
            <p:txBody>
              <a:bodyPr wrap="none" anchor="ctr">
                <a:prstTxWarp prst="textNoShape">
                  <a:avLst/>
                </a:prstTxWarp>
              </a:bodyPr>
              <a:lstStyle/>
              <a:p>
                <a:pPr algn="ctr"/>
                <a:endParaRPr lang="es-MX"/>
              </a:p>
            </p:txBody>
          </p:sp>
          <p:grpSp>
            <p:nvGrpSpPr>
              <p:cNvPr id="76" name="Agrupar 45"/>
              <p:cNvGrpSpPr/>
              <p:nvPr/>
            </p:nvGrpSpPr>
            <p:grpSpPr>
              <a:xfrm>
                <a:off x="7265181" y="6521495"/>
                <a:ext cx="641350" cy="664795"/>
                <a:chOff x="7399865" y="2498725"/>
                <a:chExt cx="641350" cy="664795"/>
              </a:xfrm>
            </p:grpSpPr>
            <p:pic>
              <p:nvPicPr>
                <p:cNvPr id="82" name="Picture 1037"/>
                <p:cNvPicPr>
                  <a:picLocks noChangeArrowheads="1"/>
                </p:cNvPicPr>
                <p:nvPr/>
              </p:nvPicPr>
              <p:blipFill>
                <a:blip r:embed="rId3"/>
                <a:srcRect/>
                <a:stretch>
                  <a:fillRect/>
                </a:stretch>
              </p:blipFill>
              <p:spPr bwMode="auto">
                <a:xfrm>
                  <a:off x="7399865" y="2498725"/>
                  <a:ext cx="641350" cy="581025"/>
                </a:xfrm>
                <a:prstGeom prst="rect">
                  <a:avLst/>
                </a:prstGeom>
                <a:noFill/>
                <a:ln w="9525">
                  <a:noFill/>
                  <a:miter lim="800000"/>
                  <a:headEnd/>
                  <a:tailEnd/>
                </a:ln>
              </p:spPr>
            </p:pic>
            <p:grpSp>
              <p:nvGrpSpPr>
                <p:cNvPr id="83" name="Agrupar 52"/>
                <p:cNvGrpSpPr/>
                <p:nvPr/>
              </p:nvGrpSpPr>
              <p:grpSpPr>
                <a:xfrm>
                  <a:off x="7524750" y="2542117"/>
                  <a:ext cx="323850" cy="621403"/>
                  <a:chOff x="7524750" y="2542117"/>
                  <a:chExt cx="323850" cy="621403"/>
                </a:xfrm>
              </p:grpSpPr>
              <p:sp>
                <p:nvSpPr>
                  <p:cNvPr id="84" name="Rectángulo 83"/>
                  <p:cNvSpPr/>
                  <p:nvPr/>
                </p:nvSpPr>
                <p:spPr>
                  <a:xfrm>
                    <a:off x="7524750" y="2597150"/>
                    <a:ext cx="323850" cy="228600"/>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85" name="Text Box 21"/>
                  <p:cNvSpPr txBox="1">
                    <a:spLocks noChangeArrowheads="1"/>
                  </p:cNvSpPr>
                  <p:nvPr/>
                </p:nvSpPr>
                <p:spPr bwMode="auto">
                  <a:xfrm>
                    <a:off x="7535775" y="2542117"/>
                    <a:ext cx="299681" cy="621403"/>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chemeClr val="bg1"/>
                        </a:solidFill>
                      </a:rPr>
                      <a:t>B</a:t>
                    </a:r>
                  </a:p>
                </p:txBody>
              </p:sp>
            </p:grpSp>
          </p:grpSp>
          <p:grpSp>
            <p:nvGrpSpPr>
              <p:cNvPr id="77" name="Agrupar 66"/>
              <p:cNvGrpSpPr/>
              <p:nvPr/>
            </p:nvGrpSpPr>
            <p:grpSpPr>
              <a:xfrm>
                <a:off x="1166876" y="6470695"/>
                <a:ext cx="641350" cy="581025"/>
                <a:chOff x="1320799" y="2447925"/>
                <a:chExt cx="641350" cy="581025"/>
              </a:xfrm>
            </p:grpSpPr>
            <p:pic>
              <p:nvPicPr>
                <p:cNvPr id="79" name="Picture 1037"/>
                <p:cNvPicPr>
                  <a:picLocks noChangeArrowheads="1"/>
                </p:cNvPicPr>
                <p:nvPr/>
              </p:nvPicPr>
              <p:blipFill>
                <a:blip r:embed="rId3"/>
                <a:srcRect/>
                <a:stretch>
                  <a:fillRect/>
                </a:stretch>
              </p:blipFill>
              <p:spPr bwMode="auto">
                <a:xfrm>
                  <a:off x="1320799" y="2447925"/>
                  <a:ext cx="641350" cy="581025"/>
                </a:xfrm>
                <a:prstGeom prst="rect">
                  <a:avLst/>
                </a:prstGeom>
                <a:noFill/>
                <a:ln w="9525">
                  <a:noFill/>
                  <a:miter lim="800000"/>
                  <a:headEnd/>
                  <a:tailEnd/>
                </a:ln>
              </p:spPr>
            </p:pic>
            <p:sp>
              <p:nvSpPr>
                <p:cNvPr id="80" name="Rectángulo 79"/>
                <p:cNvSpPr/>
                <p:nvPr/>
              </p:nvSpPr>
              <p:spPr>
                <a:xfrm>
                  <a:off x="1450975" y="2533650"/>
                  <a:ext cx="323850" cy="2413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81" name="Text Box 21"/>
                <p:cNvSpPr txBox="1">
                  <a:spLocks noChangeArrowheads="1"/>
                </p:cNvSpPr>
                <p:nvPr/>
              </p:nvSpPr>
              <p:spPr bwMode="auto">
                <a:xfrm>
                  <a:off x="1441450" y="2491318"/>
                  <a:ext cx="330200" cy="359758"/>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1600" b="1" dirty="0">
                      <a:solidFill>
                        <a:srgbClr val="000000"/>
                      </a:solidFill>
                    </a:rPr>
                    <a:t>A</a:t>
                  </a:r>
                </a:p>
              </p:txBody>
            </p:sp>
          </p:grpSp>
          <p:sp>
            <p:nvSpPr>
              <p:cNvPr id="78" name="Text Box 32"/>
              <p:cNvSpPr txBox="1">
                <a:spLocks noChangeArrowheads="1"/>
              </p:cNvSpPr>
              <p:nvPr/>
            </p:nvSpPr>
            <p:spPr bwMode="auto">
              <a:xfrm>
                <a:off x="2022508" y="6283816"/>
                <a:ext cx="1725639" cy="490580"/>
              </a:xfrm>
              <a:prstGeom prst="rect">
                <a:avLst/>
              </a:prstGeom>
              <a:noFill/>
              <a:ln w="25400">
                <a:noFill/>
                <a:miter lim="800000"/>
                <a:headEnd/>
                <a:tailEnd/>
              </a:ln>
            </p:spPr>
            <p:txBody>
              <a:bodyPr wrap="square">
                <a:prstTxWarp prst="textNoShape">
                  <a:avLst/>
                </a:prstTxWarp>
                <a:spAutoFit/>
              </a:bodyPr>
              <a:lstStyle/>
              <a:p>
                <a:pPr algn="ctr" eaLnBrk="0" hangingPunct="0"/>
                <a:r>
                  <a:rPr lang="es-ES_tradnl" sz="2400" dirty="0" err="1">
                    <a:solidFill>
                      <a:srgbClr val="000000"/>
                    </a:solidFill>
                    <a:effectLst>
                      <a:outerShdw blurRad="38100" dist="38100" dir="2700000" algn="tl">
                        <a:srgbClr val="000000">
                          <a:alpha val="43137"/>
                        </a:srgbClr>
                      </a:outerShdw>
                    </a:effectLst>
                  </a:rPr>
                  <a:t>t</a:t>
                </a:r>
                <a:r>
                  <a:rPr lang="es-ES_tradnl" sz="2400" dirty="0">
                    <a:solidFill>
                      <a:srgbClr val="000000"/>
                    </a:solidFill>
                    <a:effectLst>
                      <a:outerShdw blurRad="38100" dist="38100" dir="2700000" algn="tl">
                        <a:srgbClr val="000000">
                          <a:alpha val="43137"/>
                        </a:srgbClr>
                      </a:outerShdw>
                    </a:effectLst>
                  </a:rPr>
                  <a:t> = 2tp-</a:t>
                </a:r>
                <a:r>
                  <a:rPr lang="es-ES_tradnl" sz="2400" dirty="0" err="1">
                    <a:solidFill>
                      <a:srgbClr val="000000"/>
                    </a:solidFill>
                    <a:effectLst>
                      <a:outerShdw blurRad="38100" dist="38100" dir="2700000" algn="tl">
                        <a:srgbClr val="000000">
                          <a:alpha val="43137"/>
                        </a:srgbClr>
                      </a:outerShdw>
                    </a:effectLst>
                    <a:latin typeface="Symbol" charset="2"/>
                    <a:cs typeface="Symbol" charset="2"/>
                  </a:rPr>
                  <a:t>d</a:t>
                </a:r>
                <a:endParaRPr lang="es-ES_tradnl" sz="2400" dirty="0">
                  <a:solidFill>
                    <a:srgbClr val="000000"/>
                  </a:solidFill>
                  <a:effectLst>
                    <a:outerShdw blurRad="38100" dist="38100" dir="2700000" algn="tl">
                      <a:srgbClr val="000000">
                        <a:alpha val="43137"/>
                      </a:srgbClr>
                    </a:outerShdw>
                  </a:effectLst>
                  <a:latin typeface="Symbol" charset="2"/>
                  <a:cs typeface="Symbol" charset="2"/>
                </a:endParaRPr>
              </a:p>
            </p:txBody>
          </p:sp>
          <p:sp>
            <p:nvSpPr>
              <p:cNvPr id="110" name="CuadroTexto 109"/>
              <p:cNvSpPr txBox="1"/>
              <p:nvPr/>
            </p:nvSpPr>
            <p:spPr>
              <a:xfrm>
                <a:off x="3824271" y="6457891"/>
                <a:ext cx="3685848" cy="425170"/>
              </a:xfrm>
              <a:prstGeom prst="rect">
                <a:avLst/>
              </a:prstGeom>
              <a:noFill/>
            </p:spPr>
            <p:txBody>
              <a:bodyPr wrap="square" rtlCol="0">
                <a:spAutoFit/>
              </a:bodyPr>
              <a:lstStyle/>
              <a:p>
                <a:r>
                  <a:rPr lang="es-MX" sz="2000" dirty="0"/>
                  <a:t>(d) A Casi detecta colisión</a:t>
                </a:r>
              </a:p>
            </p:txBody>
          </p:sp>
        </p:grpSp>
      </p:gr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13 Grupo"/>
          <p:cNvGrpSpPr/>
          <p:nvPr/>
        </p:nvGrpSpPr>
        <p:grpSpPr>
          <a:xfrm>
            <a:off x="161510" y="152400"/>
            <a:ext cx="8602199" cy="3350585"/>
            <a:chOff x="161510" y="152400"/>
            <a:chExt cx="8602199" cy="3350585"/>
          </a:xfrm>
        </p:grpSpPr>
        <p:grpSp>
          <p:nvGrpSpPr>
            <p:cNvPr id="81" name="80 Grupo"/>
            <p:cNvGrpSpPr/>
            <p:nvPr/>
          </p:nvGrpSpPr>
          <p:grpSpPr>
            <a:xfrm>
              <a:off x="3052131" y="916665"/>
              <a:ext cx="1099241" cy="106076"/>
              <a:chOff x="2843213" y="3584910"/>
              <a:chExt cx="2796130" cy="152400"/>
            </a:xfrm>
          </p:grpSpPr>
          <p:sp>
            <p:nvSpPr>
              <p:cNvPr id="83" name="Rectangle 12"/>
              <p:cNvSpPr>
                <a:spLocks noChangeArrowheads="1"/>
              </p:cNvSpPr>
              <p:nvPr/>
            </p:nvSpPr>
            <p:spPr bwMode="auto">
              <a:xfrm>
                <a:off x="284321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85" name="Rectangle 13"/>
              <p:cNvSpPr>
                <a:spLocks noChangeArrowheads="1"/>
              </p:cNvSpPr>
              <p:nvPr/>
            </p:nvSpPr>
            <p:spPr bwMode="auto">
              <a:xfrm>
                <a:off x="548694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88" name="Line 54"/>
              <p:cNvSpPr>
                <a:spLocks noChangeShapeType="1"/>
              </p:cNvSpPr>
              <p:nvPr/>
            </p:nvSpPr>
            <p:spPr bwMode="auto">
              <a:xfrm>
                <a:off x="2919413" y="3661110"/>
                <a:ext cx="2574385"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grpSp>
        <p:grpSp>
          <p:nvGrpSpPr>
            <p:cNvPr id="4" name="3 Grupo"/>
            <p:cNvGrpSpPr/>
            <p:nvPr/>
          </p:nvGrpSpPr>
          <p:grpSpPr>
            <a:xfrm>
              <a:off x="3792501" y="1929256"/>
              <a:ext cx="2241177" cy="1573729"/>
              <a:chOff x="5818330" y="326906"/>
              <a:chExt cx="2719930" cy="1714146"/>
            </a:xfrm>
          </p:grpSpPr>
          <p:grpSp>
            <p:nvGrpSpPr>
              <p:cNvPr id="131" name="130 Grupo"/>
              <p:cNvGrpSpPr/>
              <p:nvPr/>
            </p:nvGrpSpPr>
            <p:grpSpPr>
              <a:xfrm>
                <a:off x="5818330" y="333375"/>
                <a:ext cx="2574385" cy="1707677"/>
                <a:chOff x="392117" y="152400"/>
                <a:chExt cx="2574385" cy="1707677"/>
              </a:xfrm>
            </p:grpSpPr>
            <p:sp>
              <p:nvSpPr>
                <p:cNvPr id="132" name="Line 15"/>
                <p:cNvSpPr>
                  <a:spLocks noChangeShapeType="1"/>
                </p:cNvSpPr>
                <p:nvPr/>
              </p:nvSpPr>
              <p:spPr bwMode="auto">
                <a:xfrm>
                  <a:off x="1228893" y="1064694"/>
                  <a:ext cx="0" cy="31612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133" name="Line 17"/>
                <p:cNvSpPr>
                  <a:spLocks noChangeShapeType="1"/>
                </p:cNvSpPr>
                <p:nvPr/>
              </p:nvSpPr>
              <p:spPr bwMode="auto">
                <a:xfrm>
                  <a:off x="1936865" y="68369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pic>
              <p:nvPicPr>
                <p:cNvPr id="134" name="Picture 1037"/>
                <p:cNvPicPr>
                  <a:picLocks noChangeArrowheads="1"/>
                </p:cNvPicPr>
                <p:nvPr/>
              </p:nvPicPr>
              <p:blipFill>
                <a:blip r:embed="rId3"/>
                <a:srcRect/>
                <a:stretch>
                  <a:fillRect/>
                </a:stretch>
              </p:blipFill>
              <p:spPr bwMode="auto">
                <a:xfrm>
                  <a:off x="929987" y="1279052"/>
                  <a:ext cx="641350" cy="581025"/>
                </a:xfrm>
                <a:prstGeom prst="rect">
                  <a:avLst/>
                </a:prstGeom>
                <a:noFill/>
                <a:ln w="9525">
                  <a:noFill/>
                  <a:miter lim="800000"/>
                  <a:headEnd/>
                  <a:tailEnd/>
                </a:ln>
              </p:spPr>
            </p:pic>
            <p:sp>
              <p:nvSpPr>
                <p:cNvPr id="141" name="Line 54"/>
                <p:cNvSpPr>
                  <a:spLocks noChangeShapeType="1"/>
                </p:cNvSpPr>
                <p:nvPr/>
              </p:nvSpPr>
              <p:spPr bwMode="auto">
                <a:xfrm>
                  <a:off x="392117" y="1052264"/>
                  <a:ext cx="2574385"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pic>
              <p:nvPicPr>
                <p:cNvPr id="136" name="Picture 1037"/>
                <p:cNvPicPr>
                  <a:picLocks noChangeArrowheads="1"/>
                </p:cNvPicPr>
                <p:nvPr/>
              </p:nvPicPr>
              <p:blipFill>
                <a:blip r:embed="rId3"/>
                <a:srcRect/>
                <a:stretch>
                  <a:fillRect/>
                </a:stretch>
              </p:blipFill>
              <p:spPr bwMode="auto">
                <a:xfrm>
                  <a:off x="1744777" y="152400"/>
                  <a:ext cx="641350" cy="581025"/>
                </a:xfrm>
                <a:prstGeom prst="rect">
                  <a:avLst/>
                </a:prstGeom>
                <a:noFill/>
                <a:ln w="9525">
                  <a:noFill/>
                  <a:miter lim="800000"/>
                  <a:headEnd/>
                  <a:tailEnd/>
                </a:ln>
              </p:spPr>
            </p:pic>
            <p:sp>
              <p:nvSpPr>
                <p:cNvPr id="137" name="Line 17"/>
                <p:cNvSpPr>
                  <a:spLocks noChangeShapeType="1"/>
                </p:cNvSpPr>
                <p:nvPr/>
              </p:nvSpPr>
              <p:spPr bwMode="auto">
                <a:xfrm>
                  <a:off x="2718343" y="671264"/>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pic>
            <p:nvPicPr>
              <p:cNvPr id="51" name="Picture 1037"/>
              <p:cNvPicPr>
                <a:picLocks noChangeArrowheads="1"/>
              </p:cNvPicPr>
              <p:nvPr/>
            </p:nvPicPr>
            <p:blipFill>
              <a:blip r:embed="rId3"/>
              <a:srcRect/>
              <a:stretch>
                <a:fillRect/>
              </a:stretch>
            </p:blipFill>
            <p:spPr bwMode="auto">
              <a:xfrm>
                <a:off x="7896910" y="326906"/>
                <a:ext cx="641350" cy="581024"/>
              </a:xfrm>
              <a:prstGeom prst="rect">
                <a:avLst/>
              </a:prstGeom>
              <a:noFill/>
              <a:ln w="9525">
                <a:noFill/>
                <a:miter lim="800000"/>
                <a:headEnd/>
                <a:tailEnd/>
              </a:ln>
            </p:spPr>
          </p:pic>
        </p:grpSp>
        <p:grpSp>
          <p:nvGrpSpPr>
            <p:cNvPr id="165" name="164 Grupo"/>
            <p:cNvGrpSpPr/>
            <p:nvPr/>
          </p:nvGrpSpPr>
          <p:grpSpPr>
            <a:xfrm>
              <a:off x="5537058" y="152400"/>
              <a:ext cx="2241177" cy="837564"/>
              <a:chOff x="5818330" y="333374"/>
              <a:chExt cx="2719930" cy="912296"/>
            </a:xfrm>
          </p:grpSpPr>
          <p:grpSp>
            <p:nvGrpSpPr>
              <p:cNvPr id="166" name="165 Grupo"/>
              <p:cNvGrpSpPr/>
              <p:nvPr/>
            </p:nvGrpSpPr>
            <p:grpSpPr>
              <a:xfrm>
                <a:off x="5818330" y="333375"/>
                <a:ext cx="2574385" cy="912295"/>
                <a:chOff x="392117" y="152400"/>
                <a:chExt cx="2574385" cy="912295"/>
              </a:xfrm>
            </p:grpSpPr>
            <p:sp>
              <p:nvSpPr>
                <p:cNvPr id="168" name="Line 15"/>
                <p:cNvSpPr>
                  <a:spLocks noChangeShapeType="1"/>
                </p:cNvSpPr>
                <p:nvPr/>
              </p:nvSpPr>
              <p:spPr bwMode="auto">
                <a:xfrm>
                  <a:off x="762543" y="68369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169" name="Line 17"/>
                <p:cNvSpPr>
                  <a:spLocks noChangeShapeType="1"/>
                </p:cNvSpPr>
                <p:nvPr/>
              </p:nvSpPr>
              <p:spPr bwMode="auto">
                <a:xfrm>
                  <a:off x="1562643" y="68369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pic>
              <p:nvPicPr>
                <p:cNvPr id="170" name="Picture 1037"/>
                <p:cNvPicPr>
                  <a:picLocks noChangeArrowheads="1"/>
                </p:cNvPicPr>
                <p:nvPr/>
              </p:nvPicPr>
              <p:blipFill>
                <a:blip r:embed="rId3"/>
                <a:srcRect/>
                <a:stretch>
                  <a:fillRect/>
                </a:stretch>
              </p:blipFill>
              <p:spPr bwMode="auto">
                <a:xfrm>
                  <a:off x="563062" y="152400"/>
                  <a:ext cx="641350" cy="581025"/>
                </a:xfrm>
                <a:prstGeom prst="rect">
                  <a:avLst/>
                </a:prstGeom>
                <a:noFill/>
                <a:ln w="9525">
                  <a:noFill/>
                  <a:miter lim="800000"/>
                  <a:headEnd/>
                  <a:tailEnd/>
                </a:ln>
              </p:spPr>
            </p:pic>
            <p:sp>
              <p:nvSpPr>
                <p:cNvPr id="176" name="Line 54"/>
                <p:cNvSpPr>
                  <a:spLocks noChangeShapeType="1"/>
                </p:cNvSpPr>
                <p:nvPr/>
              </p:nvSpPr>
              <p:spPr bwMode="auto">
                <a:xfrm>
                  <a:off x="392117" y="1052264"/>
                  <a:ext cx="2574385"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pic>
              <p:nvPicPr>
                <p:cNvPr id="172" name="Picture 1037"/>
                <p:cNvPicPr>
                  <a:picLocks noChangeArrowheads="1"/>
                </p:cNvPicPr>
                <p:nvPr/>
              </p:nvPicPr>
              <p:blipFill>
                <a:blip r:embed="rId3"/>
                <a:srcRect/>
                <a:stretch>
                  <a:fillRect/>
                </a:stretch>
              </p:blipFill>
              <p:spPr bwMode="auto">
                <a:xfrm>
                  <a:off x="1370556" y="152400"/>
                  <a:ext cx="641350" cy="581025"/>
                </a:xfrm>
                <a:prstGeom prst="rect">
                  <a:avLst/>
                </a:prstGeom>
                <a:noFill/>
                <a:ln w="9525">
                  <a:noFill/>
                  <a:miter lim="800000"/>
                  <a:headEnd/>
                  <a:tailEnd/>
                </a:ln>
              </p:spPr>
            </p:pic>
            <p:sp>
              <p:nvSpPr>
                <p:cNvPr id="173" name="Line 17"/>
                <p:cNvSpPr>
                  <a:spLocks noChangeShapeType="1"/>
                </p:cNvSpPr>
                <p:nvPr/>
              </p:nvSpPr>
              <p:spPr bwMode="auto">
                <a:xfrm>
                  <a:off x="2718343" y="671264"/>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pic>
            <p:nvPicPr>
              <p:cNvPr id="167" name="Picture 1037"/>
              <p:cNvPicPr>
                <a:picLocks noChangeArrowheads="1"/>
              </p:cNvPicPr>
              <p:nvPr/>
            </p:nvPicPr>
            <p:blipFill>
              <a:blip r:embed="rId3"/>
              <a:srcRect/>
              <a:stretch>
                <a:fillRect/>
              </a:stretch>
            </p:blipFill>
            <p:spPr bwMode="auto">
              <a:xfrm>
                <a:off x="7896910" y="333374"/>
                <a:ext cx="641350" cy="581025"/>
              </a:xfrm>
              <a:prstGeom prst="rect">
                <a:avLst/>
              </a:prstGeom>
              <a:noFill/>
              <a:ln w="9525">
                <a:noFill/>
                <a:miter lim="800000"/>
                <a:headEnd/>
                <a:tailEnd/>
              </a:ln>
            </p:spPr>
          </p:pic>
        </p:grpSp>
        <p:grpSp>
          <p:nvGrpSpPr>
            <p:cNvPr id="177" name="176 Grupo"/>
            <p:cNvGrpSpPr/>
            <p:nvPr/>
          </p:nvGrpSpPr>
          <p:grpSpPr>
            <a:xfrm>
              <a:off x="6459744" y="1653755"/>
              <a:ext cx="2303965" cy="896109"/>
              <a:chOff x="5742130" y="333374"/>
              <a:chExt cx="2796130" cy="976065"/>
            </a:xfrm>
          </p:grpSpPr>
          <p:grpSp>
            <p:nvGrpSpPr>
              <p:cNvPr id="178" name="177 Grupo"/>
              <p:cNvGrpSpPr/>
              <p:nvPr/>
            </p:nvGrpSpPr>
            <p:grpSpPr>
              <a:xfrm>
                <a:off x="5742130" y="333375"/>
                <a:ext cx="2796130" cy="976064"/>
                <a:chOff x="315917" y="152400"/>
                <a:chExt cx="2796130" cy="976064"/>
              </a:xfrm>
            </p:grpSpPr>
            <p:sp>
              <p:nvSpPr>
                <p:cNvPr id="180" name="Line 15"/>
                <p:cNvSpPr>
                  <a:spLocks noChangeShapeType="1"/>
                </p:cNvSpPr>
                <p:nvPr/>
              </p:nvSpPr>
              <p:spPr bwMode="auto">
                <a:xfrm>
                  <a:off x="762543" y="68369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181" name="Line 17"/>
                <p:cNvSpPr>
                  <a:spLocks noChangeShapeType="1"/>
                </p:cNvSpPr>
                <p:nvPr/>
              </p:nvSpPr>
              <p:spPr bwMode="auto">
                <a:xfrm>
                  <a:off x="1562643" y="68369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pic>
              <p:nvPicPr>
                <p:cNvPr id="182" name="Picture 1037"/>
                <p:cNvPicPr>
                  <a:picLocks noChangeArrowheads="1"/>
                </p:cNvPicPr>
                <p:nvPr/>
              </p:nvPicPr>
              <p:blipFill>
                <a:blip r:embed="rId3"/>
                <a:srcRect/>
                <a:stretch>
                  <a:fillRect/>
                </a:stretch>
              </p:blipFill>
              <p:spPr bwMode="auto">
                <a:xfrm>
                  <a:off x="563062" y="152400"/>
                  <a:ext cx="641350" cy="581025"/>
                </a:xfrm>
                <a:prstGeom prst="rect">
                  <a:avLst/>
                </a:prstGeom>
                <a:noFill/>
                <a:ln w="9525">
                  <a:noFill/>
                  <a:miter lim="800000"/>
                  <a:headEnd/>
                  <a:tailEnd/>
                </a:ln>
              </p:spPr>
            </p:pic>
            <p:grpSp>
              <p:nvGrpSpPr>
                <p:cNvPr id="183" name="182 Grupo"/>
                <p:cNvGrpSpPr/>
                <p:nvPr/>
              </p:nvGrpSpPr>
              <p:grpSpPr>
                <a:xfrm>
                  <a:off x="315917" y="976064"/>
                  <a:ext cx="2796130" cy="152400"/>
                  <a:chOff x="2843213" y="3584910"/>
                  <a:chExt cx="2796130" cy="152400"/>
                </a:xfrm>
              </p:grpSpPr>
              <p:sp>
                <p:nvSpPr>
                  <p:cNvPr id="186" name="Rectangle 12"/>
                  <p:cNvSpPr>
                    <a:spLocks noChangeArrowheads="1"/>
                  </p:cNvSpPr>
                  <p:nvPr/>
                </p:nvSpPr>
                <p:spPr bwMode="auto">
                  <a:xfrm>
                    <a:off x="284321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187" name="Rectangle 13"/>
                  <p:cNvSpPr>
                    <a:spLocks noChangeArrowheads="1"/>
                  </p:cNvSpPr>
                  <p:nvPr/>
                </p:nvSpPr>
                <p:spPr bwMode="auto">
                  <a:xfrm>
                    <a:off x="548694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188" name="Line 54"/>
                  <p:cNvSpPr>
                    <a:spLocks noChangeShapeType="1"/>
                  </p:cNvSpPr>
                  <p:nvPr/>
                </p:nvSpPr>
                <p:spPr bwMode="auto">
                  <a:xfrm>
                    <a:off x="2919413" y="3661110"/>
                    <a:ext cx="2574385"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grpSp>
            <p:pic>
              <p:nvPicPr>
                <p:cNvPr id="184" name="Picture 1037"/>
                <p:cNvPicPr>
                  <a:picLocks noChangeArrowheads="1"/>
                </p:cNvPicPr>
                <p:nvPr/>
              </p:nvPicPr>
              <p:blipFill>
                <a:blip r:embed="rId3"/>
                <a:srcRect/>
                <a:stretch>
                  <a:fillRect/>
                </a:stretch>
              </p:blipFill>
              <p:spPr bwMode="auto">
                <a:xfrm>
                  <a:off x="1370556" y="152400"/>
                  <a:ext cx="641350" cy="581025"/>
                </a:xfrm>
                <a:prstGeom prst="rect">
                  <a:avLst/>
                </a:prstGeom>
                <a:noFill/>
                <a:ln w="9525">
                  <a:noFill/>
                  <a:miter lim="800000"/>
                  <a:headEnd/>
                  <a:tailEnd/>
                </a:ln>
              </p:spPr>
            </p:pic>
            <p:sp>
              <p:nvSpPr>
                <p:cNvPr id="185" name="Line 17"/>
                <p:cNvSpPr>
                  <a:spLocks noChangeShapeType="1"/>
                </p:cNvSpPr>
                <p:nvPr/>
              </p:nvSpPr>
              <p:spPr bwMode="auto">
                <a:xfrm>
                  <a:off x="2718343" y="671264"/>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pic>
            <p:nvPicPr>
              <p:cNvPr id="179" name="Picture 1037"/>
              <p:cNvPicPr>
                <a:picLocks noChangeArrowheads="1"/>
              </p:cNvPicPr>
              <p:nvPr/>
            </p:nvPicPr>
            <p:blipFill>
              <a:blip r:embed="rId3"/>
              <a:srcRect/>
              <a:stretch>
                <a:fillRect/>
              </a:stretch>
            </p:blipFill>
            <p:spPr bwMode="auto">
              <a:xfrm>
                <a:off x="7896910" y="333374"/>
                <a:ext cx="641350" cy="581025"/>
              </a:xfrm>
              <a:prstGeom prst="rect">
                <a:avLst/>
              </a:prstGeom>
              <a:noFill/>
              <a:ln w="9525">
                <a:noFill/>
                <a:miter lim="800000"/>
                <a:headEnd/>
                <a:tailEnd/>
              </a:ln>
            </p:spPr>
          </p:pic>
        </p:grpSp>
        <p:grpSp>
          <p:nvGrpSpPr>
            <p:cNvPr id="189" name="188 Grupo"/>
            <p:cNvGrpSpPr/>
            <p:nvPr/>
          </p:nvGrpSpPr>
          <p:grpSpPr>
            <a:xfrm>
              <a:off x="4275674" y="926373"/>
              <a:ext cx="1099241" cy="106076"/>
              <a:chOff x="2843213" y="3584910"/>
              <a:chExt cx="2796130" cy="152400"/>
            </a:xfrm>
          </p:grpSpPr>
          <p:sp>
            <p:nvSpPr>
              <p:cNvPr id="190" name="Rectangle 12"/>
              <p:cNvSpPr>
                <a:spLocks noChangeArrowheads="1"/>
              </p:cNvSpPr>
              <p:nvPr/>
            </p:nvSpPr>
            <p:spPr bwMode="auto">
              <a:xfrm>
                <a:off x="284321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191" name="Rectangle 13"/>
              <p:cNvSpPr>
                <a:spLocks noChangeArrowheads="1"/>
              </p:cNvSpPr>
              <p:nvPr/>
            </p:nvSpPr>
            <p:spPr bwMode="auto">
              <a:xfrm>
                <a:off x="548694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192" name="Line 54"/>
              <p:cNvSpPr>
                <a:spLocks noChangeShapeType="1"/>
              </p:cNvSpPr>
              <p:nvPr/>
            </p:nvSpPr>
            <p:spPr bwMode="auto">
              <a:xfrm>
                <a:off x="2919413" y="3661110"/>
                <a:ext cx="2574385"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grpSp>
        <p:grpSp>
          <p:nvGrpSpPr>
            <p:cNvPr id="197" name="196 Grupo"/>
            <p:cNvGrpSpPr/>
            <p:nvPr/>
          </p:nvGrpSpPr>
          <p:grpSpPr>
            <a:xfrm>
              <a:off x="2626157" y="2694372"/>
              <a:ext cx="797545" cy="150314"/>
              <a:chOff x="2843213" y="3584910"/>
              <a:chExt cx="2796130" cy="152400"/>
            </a:xfrm>
          </p:grpSpPr>
          <p:sp>
            <p:nvSpPr>
              <p:cNvPr id="198" name="Rectangle 12"/>
              <p:cNvSpPr>
                <a:spLocks noChangeArrowheads="1"/>
              </p:cNvSpPr>
              <p:nvPr/>
            </p:nvSpPr>
            <p:spPr bwMode="auto">
              <a:xfrm>
                <a:off x="284321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199" name="Rectangle 13"/>
              <p:cNvSpPr>
                <a:spLocks noChangeArrowheads="1"/>
              </p:cNvSpPr>
              <p:nvPr/>
            </p:nvSpPr>
            <p:spPr bwMode="auto">
              <a:xfrm>
                <a:off x="548694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200" name="Line 54"/>
              <p:cNvSpPr>
                <a:spLocks noChangeShapeType="1"/>
              </p:cNvSpPr>
              <p:nvPr/>
            </p:nvSpPr>
            <p:spPr bwMode="auto">
              <a:xfrm>
                <a:off x="2919413" y="3661110"/>
                <a:ext cx="2574385"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grpSp>
        <p:grpSp>
          <p:nvGrpSpPr>
            <p:cNvPr id="9" name="8 Grupo"/>
            <p:cNvGrpSpPr/>
            <p:nvPr/>
          </p:nvGrpSpPr>
          <p:grpSpPr>
            <a:xfrm>
              <a:off x="649406" y="237119"/>
              <a:ext cx="2462642" cy="791011"/>
              <a:chOff x="649406" y="237119"/>
              <a:chExt cx="2462642" cy="791011"/>
            </a:xfrm>
          </p:grpSpPr>
          <p:sp>
            <p:nvSpPr>
              <p:cNvPr id="61" name="Line 15"/>
              <p:cNvSpPr>
                <a:spLocks noChangeShapeType="1"/>
              </p:cNvSpPr>
              <p:nvPr/>
            </p:nvSpPr>
            <p:spPr bwMode="auto">
              <a:xfrm>
                <a:off x="954430" y="675917"/>
                <a:ext cx="0" cy="313731"/>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2" name="Line 17"/>
              <p:cNvSpPr>
                <a:spLocks noChangeShapeType="1"/>
              </p:cNvSpPr>
              <p:nvPr/>
            </p:nvSpPr>
            <p:spPr bwMode="auto">
              <a:xfrm>
                <a:off x="1613265" y="675917"/>
                <a:ext cx="0" cy="313731"/>
              </a:xfrm>
              <a:prstGeom prst="line">
                <a:avLst/>
              </a:prstGeom>
              <a:noFill/>
              <a:ln w="25400">
                <a:solidFill>
                  <a:srgbClr val="000000"/>
                </a:solidFill>
                <a:round/>
                <a:headEnd/>
                <a:tailEnd/>
              </a:ln>
            </p:spPr>
            <p:txBody>
              <a:bodyPr wrap="none" anchor="ctr">
                <a:prstTxWarp prst="textNoShape">
                  <a:avLst/>
                </a:prstTxWarp>
              </a:bodyPr>
              <a:lstStyle/>
              <a:p>
                <a:endParaRPr lang="es-MX"/>
              </a:p>
            </p:txBody>
          </p:sp>
          <p:pic>
            <p:nvPicPr>
              <p:cNvPr id="72" name="Picture 1037"/>
              <p:cNvPicPr>
                <a:picLocks noChangeArrowheads="1"/>
              </p:cNvPicPr>
              <p:nvPr/>
            </p:nvPicPr>
            <p:blipFill>
              <a:blip r:embed="rId3"/>
              <a:srcRect/>
              <a:stretch>
                <a:fillRect/>
              </a:stretch>
            </p:blipFill>
            <p:spPr bwMode="auto">
              <a:xfrm>
                <a:off x="790169" y="238427"/>
                <a:ext cx="528114" cy="478440"/>
              </a:xfrm>
              <a:prstGeom prst="rect">
                <a:avLst/>
              </a:prstGeom>
              <a:noFill/>
              <a:ln w="9525">
                <a:noFill/>
                <a:miter lim="800000"/>
                <a:headEnd/>
                <a:tailEnd/>
              </a:ln>
            </p:spPr>
          </p:pic>
          <p:pic>
            <p:nvPicPr>
              <p:cNvPr id="45" name="Picture 1037"/>
              <p:cNvPicPr>
                <a:picLocks noChangeArrowheads="1"/>
              </p:cNvPicPr>
              <p:nvPr/>
            </p:nvPicPr>
            <p:blipFill>
              <a:blip r:embed="rId3"/>
              <a:srcRect/>
              <a:stretch>
                <a:fillRect/>
              </a:stretch>
            </p:blipFill>
            <p:spPr bwMode="auto">
              <a:xfrm>
                <a:off x="1455093" y="238427"/>
                <a:ext cx="528114" cy="478440"/>
              </a:xfrm>
              <a:prstGeom prst="rect">
                <a:avLst/>
              </a:prstGeom>
              <a:noFill/>
              <a:ln w="9525">
                <a:noFill/>
                <a:miter lim="800000"/>
                <a:headEnd/>
                <a:tailEnd/>
              </a:ln>
            </p:spPr>
          </p:pic>
          <p:sp>
            <p:nvSpPr>
              <p:cNvPr id="119" name="Line 17"/>
              <p:cNvSpPr>
                <a:spLocks noChangeShapeType="1"/>
              </p:cNvSpPr>
              <p:nvPr/>
            </p:nvSpPr>
            <p:spPr bwMode="auto">
              <a:xfrm>
                <a:off x="2564915" y="665681"/>
                <a:ext cx="0" cy="313731"/>
              </a:xfrm>
              <a:prstGeom prst="line">
                <a:avLst/>
              </a:prstGeom>
              <a:noFill/>
              <a:ln w="25400">
                <a:solidFill>
                  <a:srgbClr val="000000"/>
                </a:solidFill>
                <a:round/>
                <a:headEnd/>
                <a:tailEnd/>
              </a:ln>
            </p:spPr>
            <p:txBody>
              <a:bodyPr wrap="none" anchor="ctr">
                <a:prstTxWarp prst="textNoShape">
                  <a:avLst/>
                </a:prstTxWarp>
              </a:bodyPr>
              <a:lstStyle/>
              <a:p>
                <a:endParaRPr lang="es-MX"/>
              </a:p>
            </p:txBody>
          </p:sp>
          <p:pic>
            <p:nvPicPr>
              <p:cNvPr id="118" name="Picture 17"/>
              <p:cNvPicPr>
                <a:picLocks noChangeArrowheads="1"/>
              </p:cNvPicPr>
              <p:nvPr/>
            </p:nvPicPr>
            <p:blipFill>
              <a:blip r:embed="rId4"/>
              <a:srcRect/>
              <a:stretch>
                <a:fillRect/>
              </a:stretch>
            </p:blipFill>
            <p:spPr bwMode="auto">
              <a:xfrm>
                <a:off x="2339184" y="237119"/>
                <a:ext cx="772864" cy="478440"/>
              </a:xfrm>
              <a:prstGeom prst="rect">
                <a:avLst/>
              </a:prstGeom>
              <a:noFill/>
              <a:ln w="9525">
                <a:noFill/>
                <a:miter lim="800000"/>
                <a:headEnd/>
                <a:tailEnd/>
              </a:ln>
              <a:effectLst/>
            </p:spPr>
          </p:pic>
          <p:grpSp>
            <p:nvGrpSpPr>
              <p:cNvPr id="8" name="7 Grupo"/>
              <p:cNvGrpSpPr/>
              <p:nvPr/>
            </p:nvGrpSpPr>
            <p:grpSpPr>
              <a:xfrm>
                <a:off x="649406" y="939698"/>
                <a:ext cx="2173542" cy="88432"/>
                <a:chOff x="649406" y="939698"/>
                <a:chExt cx="2173542" cy="88432"/>
              </a:xfrm>
            </p:grpSpPr>
            <p:sp>
              <p:nvSpPr>
                <p:cNvPr id="58" name="Rectangle 12"/>
                <p:cNvSpPr>
                  <a:spLocks noChangeArrowheads="1"/>
                </p:cNvSpPr>
                <p:nvPr/>
              </p:nvSpPr>
              <p:spPr bwMode="auto">
                <a:xfrm>
                  <a:off x="649406" y="939698"/>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43" name="Line 54"/>
                <p:cNvSpPr>
                  <a:spLocks noChangeShapeType="1"/>
                </p:cNvSpPr>
                <p:nvPr/>
              </p:nvSpPr>
              <p:spPr bwMode="auto">
                <a:xfrm>
                  <a:off x="649406" y="983914"/>
                  <a:ext cx="2119853" cy="0"/>
                </a:xfrm>
                <a:prstGeom prst="line">
                  <a:avLst/>
                </a:prstGeom>
                <a:noFill/>
                <a:ln w="31750">
                  <a:solidFill>
                    <a:schemeClr val="tx1"/>
                  </a:solidFill>
                  <a:round/>
                  <a:headEnd type="none" w="sm" len="sm"/>
                  <a:tailEnd type="none" w="sm" len="sm"/>
                </a:ln>
                <a:effectLst/>
              </p:spPr>
              <p:txBody>
                <a:bodyPr wrap="none" anchor="ctr"/>
                <a:lstStyle/>
                <a:p>
                  <a:endParaRPr lang="en-US"/>
                </a:p>
              </p:txBody>
            </p:sp>
            <p:sp>
              <p:nvSpPr>
                <p:cNvPr id="207" name="Rectangle 12"/>
                <p:cNvSpPr>
                  <a:spLocks noChangeArrowheads="1"/>
                </p:cNvSpPr>
                <p:nvPr/>
              </p:nvSpPr>
              <p:spPr bwMode="auto">
                <a:xfrm>
                  <a:off x="2760202" y="939698"/>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grpSp>
        </p:grpSp>
        <p:sp>
          <p:nvSpPr>
            <p:cNvPr id="208" name="Rectangle 12"/>
            <p:cNvSpPr>
              <a:spLocks noChangeArrowheads="1"/>
            </p:cNvSpPr>
            <p:nvPr/>
          </p:nvSpPr>
          <p:spPr bwMode="auto">
            <a:xfrm>
              <a:off x="5498142" y="940476"/>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210" name="Rectangle 12"/>
            <p:cNvSpPr>
              <a:spLocks noChangeArrowheads="1"/>
            </p:cNvSpPr>
            <p:nvPr/>
          </p:nvSpPr>
          <p:spPr bwMode="auto">
            <a:xfrm>
              <a:off x="5910772" y="2725983"/>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211" name="Rectangle 12"/>
            <p:cNvSpPr>
              <a:spLocks noChangeArrowheads="1"/>
            </p:cNvSpPr>
            <p:nvPr/>
          </p:nvSpPr>
          <p:spPr bwMode="auto">
            <a:xfrm>
              <a:off x="3765260" y="2725313"/>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212" name="Rectangle 12"/>
            <p:cNvSpPr>
              <a:spLocks noChangeArrowheads="1"/>
            </p:cNvSpPr>
            <p:nvPr/>
          </p:nvSpPr>
          <p:spPr bwMode="auto">
            <a:xfrm>
              <a:off x="7646221" y="938937"/>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grpSp>
          <p:nvGrpSpPr>
            <p:cNvPr id="11" name="10 Grupo"/>
            <p:cNvGrpSpPr/>
            <p:nvPr/>
          </p:nvGrpSpPr>
          <p:grpSpPr>
            <a:xfrm>
              <a:off x="1852908" y="994759"/>
              <a:ext cx="1440160" cy="580354"/>
              <a:chOff x="1852908" y="994759"/>
              <a:chExt cx="1440160" cy="580354"/>
            </a:xfrm>
          </p:grpSpPr>
          <p:cxnSp>
            <p:nvCxnSpPr>
              <p:cNvPr id="205" name="204 Conector recto"/>
              <p:cNvCxnSpPr/>
              <p:nvPr/>
            </p:nvCxnSpPr>
            <p:spPr>
              <a:xfrm>
                <a:off x="1852908" y="1353602"/>
                <a:ext cx="1440160" cy="0"/>
              </a:xfrm>
              <a:prstGeom prst="line">
                <a:avLst/>
              </a:prstGeom>
              <a:noFill/>
              <a:ln w="25400">
                <a:solidFill>
                  <a:srgbClr val="000000"/>
                </a:solidFill>
                <a:round/>
                <a:headEnd/>
                <a:tailEnd/>
              </a:ln>
            </p:spPr>
          </p:cxnSp>
          <p:sp>
            <p:nvSpPr>
              <p:cNvPr id="5" name="4 Elipse"/>
              <p:cNvSpPr/>
              <p:nvPr/>
            </p:nvSpPr>
            <p:spPr>
              <a:xfrm>
                <a:off x="2358597" y="1107547"/>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01" name="Line 17"/>
              <p:cNvSpPr>
                <a:spLocks noChangeShapeType="1"/>
              </p:cNvSpPr>
              <p:nvPr/>
            </p:nvSpPr>
            <p:spPr bwMode="auto">
              <a:xfrm>
                <a:off x="1862304" y="1000034"/>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13" name="Line 17"/>
              <p:cNvSpPr>
                <a:spLocks noChangeShapeType="1"/>
              </p:cNvSpPr>
              <p:nvPr/>
            </p:nvSpPr>
            <p:spPr bwMode="auto">
              <a:xfrm>
                <a:off x="3283672" y="994759"/>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cxnSp>
          <p:nvCxnSpPr>
            <p:cNvPr id="214" name="213 Conector recto"/>
            <p:cNvCxnSpPr/>
            <p:nvPr/>
          </p:nvCxnSpPr>
          <p:spPr>
            <a:xfrm>
              <a:off x="4983372" y="1353602"/>
              <a:ext cx="1440160" cy="0"/>
            </a:xfrm>
            <a:prstGeom prst="line">
              <a:avLst/>
            </a:prstGeom>
            <a:noFill/>
            <a:ln w="25400">
              <a:solidFill>
                <a:srgbClr val="000000"/>
              </a:solidFill>
              <a:round/>
              <a:headEnd/>
              <a:tailEnd/>
            </a:ln>
          </p:spPr>
        </p:cxnSp>
        <p:sp>
          <p:nvSpPr>
            <p:cNvPr id="215" name="214 Elipse"/>
            <p:cNvSpPr/>
            <p:nvPr/>
          </p:nvSpPr>
          <p:spPr>
            <a:xfrm>
              <a:off x="5489061" y="1107547"/>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16" name="Line 17"/>
            <p:cNvSpPr>
              <a:spLocks noChangeShapeType="1"/>
            </p:cNvSpPr>
            <p:nvPr/>
          </p:nvSpPr>
          <p:spPr bwMode="auto">
            <a:xfrm>
              <a:off x="4992768" y="1000034"/>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17" name="Line 17"/>
            <p:cNvSpPr>
              <a:spLocks noChangeShapeType="1"/>
            </p:cNvSpPr>
            <p:nvPr/>
          </p:nvSpPr>
          <p:spPr bwMode="auto">
            <a:xfrm>
              <a:off x="6414136" y="994759"/>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nvGrpSpPr>
            <p:cNvPr id="220" name="219 Grupo"/>
            <p:cNvGrpSpPr/>
            <p:nvPr/>
          </p:nvGrpSpPr>
          <p:grpSpPr>
            <a:xfrm>
              <a:off x="6797822" y="2491319"/>
              <a:ext cx="1440160" cy="886949"/>
              <a:chOff x="1852908" y="688164"/>
              <a:chExt cx="1440160" cy="886949"/>
            </a:xfrm>
          </p:grpSpPr>
          <p:cxnSp>
            <p:nvCxnSpPr>
              <p:cNvPr id="221" name="220 Conector recto"/>
              <p:cNvCxnSpPr/>
              <p:nvPr/>
            </p:nvCxnSpPr>
            <p:spPr>
              <a:xfrm>
                <a:off x="1852908" y="1353602"/>
                <a:ext cx="1440160" cy="0"/>
              </a:xfrm>
              <a:prstGeom prst="line">
                <a:avLst/>
              </a:prstGeom>
              <a:noFill/>
              <a:ln w="25400">
                <a:solidFill>
                  <a:srgbClr val="000000"/>
                </a:solidFill>
                <a:round/>
                <a:headEnd/>
                <a:tailEnd/>
              </a:ln>
            </p:spPr>
          </p:cxnSp>
          <p:sp>
            <p:nvSpPr>
              <p:cNvPr id="222" name="221 Elipse"/>
              <p:cNvSpPr/>
              <p:nvPr/>
            </p:nvSpPr>
            <p:spPr>
              <a:xfrm>
                <a:off x="2358597" y="1107547"/>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23" name="Line 17"/>
              <p:cNvSpPr>
                <a:spLocks noChangeShapeType="1"/>
              </p:cNvSpPr>
              <p:nvPr/>
            </p:nvSpPr>
            <p:spPr bwMode="auto">
              <a:xfrm>
                <a:off x="1862304" y="1000034"/>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24" name="Line 17"/>
              <p:cNvSpPr>
                <a:spLocks noChangeShapeType="1"/>
              </p:cNvSpPr>
              <p:nvPr/>
            </p:nvSpPr>
            <p:spPr bwMode="auto">
              <a:xfrm>
                <a:off x="3283672" y="688164"/>
                <a:ext cx="0" cy="665331"/>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grpSp>
          <p:nvGrpSpPr>
            <p:cNvPr id="225" name="224 Grupo"/>
            <p:cNvGrpSpPr/>
            <p:nvPr/>
          </p:nvGrpSpPr>
          <p:grpSpPr>
            <a:xfrm>
              <a:off x="5190692" y="2791648"/>
              <a:ext cx="1440160" cy="580354"/>
              <a:chOff x="1852908" y="994759"/>
              <a:chExt cx="1440160" cy="580354"/>
            </a:xfrm>
          </p:grpSpPr>
          <p:cxnSp>
            <p:nvCxnSpPr>
              <p:cNvPr id="226" name="225 Conector recto"/>
              <p:cNvCxnSpPr/>
              <p:nvPr/>
            </p:nvCxnSpPr>
            <p:spPr>
              <a:xfrm>
                <a:off x="1852908" y="1353602"/>
                <a:ext cx="1440160" cy="0"/>
              </a:xfrm>
              <a:prstGeom prst="line">
                <a:avLst/>
              </a:prstGeom>
              <a:noFill/>
              <a:ln w="25400">
                <a:solidFill>
                  <a:srgbClr val="000000"/>
                </a:solidFill>
                <a:round/>
                <a:headEnd/>
                <a:tailEnd/>
              </a:ln>
            </p:spPr>
          </p:cxnSp>
          <p:sp>
            <p:nvSpPr>
              <p:cNvPr id="227" name="226 Elipse"/>
              <p:cNvSpPr/>
              <p:nvPr/>
            </p:nvSpPr>
            <p:spPr>
              <a:xfrm>
                <a:off x="2358597" y="1107547"/>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28" name="Line 17"/>
              <p:cNvSpPr>
                <a:spLocks noChangeShapeType="1"/>
              </p:cNvSpPr>
              <p:nvPr/>
            </p:nvSpPr>
            <p:spPr bwMode="auto">
              <a:xfrm>
                <a:off x="1862304" y="1000034"/>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29" name="Line 17"/>
              <p:cNvSpPr>
                <a:spLocks noChangeShapeType="1"/>
              </p:cNvSpPr>
              <p:nvPr/>
            </p:nvSpPr>
            <p:spPr bwMode="auto">
              <a:xfrm>
                <a:off x="3283672" y="994759"/>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grpSp>
          <p:nvGrpSpPr>
            <p:cNvPr id="230" name="229 Grupo"/>
            <p:cNvGrpSpPr/>
            <p:nvPr/>
          </p:nvGrpSpPr>
          <p:grpSpPr>
            <a:xfrm>
              <a:off x="3100282" y="2769529"/>
              <a:ext cx="1089539" cy="580354"/>
              <a:chOff x="1852908" y="994759"/>
              <a:chExt cx="1089539" cy="580354"/>
            </a:xfrm>
          </p:grpSpPr>
          <p:cxnSp>
            <p:nvCxnSpPr>
              <p:cNvPr id="231" name="230 Conector recto"/>
              <p:cNvCxnSpPr/>
              <p:nvPr/>
            </p:nvCxnSpPr>
            <p:spPr>
              <a:xfrm>
                <a:off x="1852908" y="1353602"/>
                <a:ext cx="1089539" cy="5168"/>
              </a:xfrm>
              <a:prstGeom prst="line">
                <a:avLst/>
              </a:prstGeom>
              <a:noFill/>
              <a:ln w="25400">
                <a:solidFill>
                  <a:srgbClr val="000000"/>
                </a:solidFill>
                <a:round/>
                <a:headEnd/>
                <a:tailEnd/>
              </a:ln>
            </p:spPr>
          </p:cxnSp>
          <p:sp>
            <p:nvSpPr>
              <p:cNvPr id="232" name="231 Elipse"/>
              <p:cNvSpPr/>
              <p:nvPr/>
            </p:nvSpPr>
            <p:spPr>
              <a:xfrm>
                <a:off x="2219249" y="1107547"/>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33" name="Line 17"/>
              <p:cNvSpPr>
                <a:spLocks noChangeShapeType="1"/>
              </p:cNvSpPr>
              <p:nvPr/>
            </p:nvSpPr>
            <p:spPr bwMode="auto">
              <a:xfrm>
                <a:off x="1862304" y="1000034"/>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34" name="Line 17"/>
              <p:cNvSpPr>
                <a:spLocks noChangeShapeType="1"/>
              </p:cNvSpPr>
              <p:nvPr/>
            </p:nvSpPr>
            <p:spPr bwMode="auto">
              <a:xfrm>
                <a:off x="2924141" y="994759"/>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grpSp>
          <p:nvGrpSpPr>
            <p:cNvPr id="235" name="234 Grupo"/>
            <p:cNvGrpSpPr/>
            <p:nvPr/>
          </p:nvGrpSpPr>
          <p:grpSpPr>
            <a:xfrm>
              <a:off x="1456027" y="2786373"/>
              <a:ext cx="1440160" cy="580354"/>
              <a:chOff x="1852908" y="994759"/>
              <a:chExt cx="1440160" cy="580354"/>
            </a:xfrm>
          </p:grpSpPr>
          <p:cxnSp>
            <p:nvCxnSpPr>
              <p:cNvPr id="236" name="235 Conector recto"/>
              <p:cNvCxnSpPr/>
              <p:nvPr/>
            </p:nvCxnSpPr>
            <p:spPr>
              <a:xfrm>
                <a:off x="1852908" y="1353602"/>
                <a:ext cx="1440160" cy="0"/>
              </a:xfrm>
              <a:prstGeom prst="line">
                <a:avLst/>
              </a:prstGeom>
              <a:noFill/>
              <a:ln w="25400">
                <a:solidFill>
                  <a:srgbClr val="000000"/>
                </a:solidFill>
                <a:round/>
                <a:headEnd/>
                <a:tailEnd/>
              </a:ln>
            </p:spPr>
          </p:cxnSp>
          <p:sp>
            <p:nvSpPr>
              <p:cNvPr id="237" name="236 Elipse"/>
              <p:cNvSpPr/>
              <p:nvPr/>
            </p:nvSpPr>
            <p:spPr>
              <a:xfrm>
                <a:off x="2358597" y="1107547"/>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38" name="Line 17"/>
              <p:cNvSpPr>
                <a:spLocks noChangeShapeType="1"/>
              </p:cNvSpPr>
              <p:nvPr/>
            </p:nvSpPr>
            <p:spPr bwMode="auto">
              <a:xfrm>
                <a:off x="1862304" y="1000034"/>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39" name="Line 17"/>
              <p:cNvSpPr>
                <a:spLocks noChangeShapeType="1"/>
              </p:cNvSpPr>
              <p:nvPr/>
            </p:nvSpPr>
            <p:spPr bwMode="auto">
              <a:xfrm>
                <a:off x="3283672" y="994759"/>
                <a:ext cx="0" cy="358736"/>
              </a:xfrm>
              <a:prstGeom prst="line">
                <a:avLst/>
              </a:prstGeom>
              <a:noFill/>
              <a:ln w="25400">
                <a:solidFill>
                  <a:srgbClr val="000000"/>
                </a:solidFill>
                <a:round/>
                <a:headEnd/>
                <a:tailEnd/>
              </a:ln>
            </p:spPr>
            <p:txBody>
              <a:bodyPr wrap="none" anchor="ctr">
                <a:prstTxWarp prst="textNoShape">
                  <a:avLst/>
                </a:prstTxWarp>
              </a:bodyPr>
              <a:lstStyle/>
              <a:p>
                <a:endParaRPr lang="es-MX"/>
              </a:p>
            </p:txBody>
          </p:sp>
        </p:grpSp>
        <p:grpSp>
          <p:nvGrpSpPr>
            <p:cNvPr id="12" name="11 Grupo"/>
            <p:cNvGrpSpPr/>
            <p:nvPr/>
          </p:nvGrpSpPr>
          <p:grpSpPr>
            <a:xfrm>
              <a:off x="161510" y="2033845"/>
              <a:ext cx="2509652" cy="791532"/>
              <a:chOff x="668111" y="3609020"/>
              <a:chExt cx="2509652" cy="791532"/>
            </a:xfrm>
          </p:grpSpPr>
          <p:grpSp>
            <p:nvGrpSpPr>
              <p:cNvPr id="154" name="153 Grupo"/>
              <p:cNvGrpSpPr/>
              <p:nvPr/>
            </p:nvGrpSpPr>
            <p:grpSpPr>
              <a:xfrm>
                <a:off x="715121" y="3609020"/>
                <a:ext cx="2462642" cy="752528"/>
                <a:chOff x="392117" y="150812"/>
                <a:chExt cx="2990673" cy="913883"/>
              </a:xfrm>
            </p:grpSpPr>
            <p:sp>
              <p:nvSpPr>
                <p:cNvPr id="155" name="Line 15"/>
                <p:cNvSpPr>
                  <a:spLocks noChangeShapeType="1"/>
                </p:cNvSpPr>
                <p:nvPr/>
              </p:nvSpPr>
              <p:spPr bwMode="auto">
                <a:xfrm>
                  <a:off x="762543" y="68369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156" name="Line 17"/>
                <p:cNvSpPr>
                  <a:spLocks noChangeShapeType="1"/>
                </p:cNvSpPr>
                <p:nvPr/>
              </p:nvSpPr>
              <p:spPr bwMode="auto">
                <a:xfrm>
                  <a:off x="1562643" y="68369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pic>
              <p:nvPicPr>
                <p:cNvPr id="157" name="Picture 1037"/>
                <p:cNvPicPr>
                  <a:picLocks noChangeArrowheads="1"/>
                </p:cNvPicPr>
                <p:nvPr/>
              </p:nvPicPr>
              <p:blipFill>
                <a:blip r:embed="rId3"/>
                <a:srcRect/>
                <a:stretch>
                  <a:fillRect/>
                </a:stretch>
              </p:blipFill>
              <p:spPr bwMode="auto">
                <a:xfrm>
                  <a:off x="563062" y="152400"/>
                  <a:ext cx="641350" cy="581025"/>
                </a:xfrm>
                <a:prstGeom prst="rect">
                  <a:avLst/>
                </a:prstGeom>
                <a:noFill/>
                <a:ln w="9525">
                  <a:noFill/>
                  <a:miter lim="800000"/>
                  <a:headEnd/>
                  <a:tailEnd/>
                </a:ln>
              </p:spPr>
            </p:pic>
            <p:sp>
              <p:nvSpPr>
                <p:cNvPr id="164" name="Line 54"/>
                <p:cNvSpPr>
                  <a:spLocks noChangeShapeType="1"/>
                </p:cNvSpPr>
                <p:nvPr/>
              </p:nvSpPr>
              <p:spPr bwMode="auto">
                <a:xfrm>
                  <a:off x="392117" y="1052264"/>
                  <a:ext cx="2574384"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pic>
              <p:nvPicPr>
                <p:cNvPr id="159" name="Picture 1037"/>
                <p:cNvPicPr>
                  <a:picLocks noChangeArrowheads="1"/>
                </p:cNvPicPr>
                <p:nvPr/>
              </p:nvPicPr>
              <p:blipFill>
                <a:blip r:embed="rId3"/>
                <a:srcRect/>
                <a:stretch>
                  <a:fillRect/>
                </a:stretch>
              </p:blipFill>
              <p:spPr bwMode="auto">
                <a:xfrm>
                  <a:off x="1370556" y="152400"/>
                  <a:ext cx="641350" cy="581025"/>
                </a:xfrm>
                <a:prstGeom prst="rect">
                  <a:avLst/>
                </a:prstGeom>
                <a:noFill/>
                <a:ln w="9525">
                  <a:noFill/>
                  <a:miter lim="800000"/>
                  <a:headEnd/>
                  <a:tailEnd/>
                </a:ln>
              </p:spPr>
            </p:pic>
            <p:sp>
              <p:nvSpPr>
                <p:cNvPr id="160" name="Line 17"/>
                <p:cNvSpPr>
                  <a:spLocks noChangeShapeType="1"/>
                </p:cNvSpPr>
                <p:nvPr/>
              </p:nvSpPr>
              <p:spPr bwMode="auto">
                <a:xfrm>
                  <a:off x="2718343" y="671264"/>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pic>
              <p:nvPicPr>
                <p:cNvPr id="161" name="Picture 17"/>
                <p:cNvPicPr>
                  <a:picLocks noChangeArrowheads="1"/>
                </p:cNvPicPr>
                <p:nvPr/>
              </p:nvPicPr>
              <p:blipFill>
                <a:blip r:embed="rId4"/>
                <a:srcRect/>
                <a:stretch>
                  <a:fillRect/>
                </a:stretch>
              </p:blipFill>
              <p:spPr bwMode="auto">
                <a:xfrm>
                  <a:off x="2444211" y="150812"/>
                  <a:ext cx="938579" cy="581025"/>
                </a:xfrm>
                <a:prstGeom prst="rect">
                  <a:avLst/>
                </a:prstGeom>
                <a:noFill/>
                <a:ln w="9525">
                  <a:noFill/>
                  <a:miter lim="800000"/>
                  <a:headEnd/>
                  <a:tailEnd/>
                </a:ln>
                <a:effectLst/>
              </p:spPr>
            </p:pic>
          </p:grpSp>
          <p:sp>
            <p:nvSpPr>
              <p:cNvPr id="241" name="Rectangle 12"/>
              <p:cNvSpPr>
                <a:spLocks noChangeArrowheads="1"/>
              </p:cNvSpPr>
              <p:nvPr/>
            </p:nvSpPr>
            <p:spPr bwMode="auto">
              <a:xfrm>
                <a:off x="2823097" y="4312120"/>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242" name="Rectangle 12"/>
              <p:cNvSpPr>
                <a:spLocks noChangeArrowheads="1"/>
              </p:cNvSpPr>
              <p:nvPr/>
            </p:nvSpPr>
            <p:spPr bwMode="auto">
              <a:xfrm>
                <a:off x="668111" y="4312120"/>
                <a:ext cx="62746" cy="88432"/>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grpSp>
        <p:sp>
          <p:nvSpPr>
            <p:cNvPr id="247" name="Line 15"/>
            <p:cNvSpPr>
              <a:spLocks noChangeShapeType="1"/>
            </p:cNvSpPr>
            <p:nvPr/>
          </p:nvSpPr>
          <p:spPr bwMode="auto">
            <a:xfrm>
              <a:off x="3987316" y="1008980"/>
              <a:ext cx="0" cy="1772182"/>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19" name="218 Elipse"/>
            <p:cNvSpPr/>
            <p:nvPr/>
          </p:nvSpPr>
          <p:spPr>
            <a:xfrm>
              <a:off x="3754648" y="1611284"/>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48" name="Line 15"/>
            <p:cNvSpPr>
              <a:spLocks noChangeShapeType="1"/>
            </p:cNvSpPr>
            <p:nvPr/>
          </p:nvSpPr>
          <p:spPr bwMode="auto">
            <a:xfrm>
              <a:off x="4576690" y="1003979"/>
              <a:ext cx="0" cy="1772182"/>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218" name="217 Elipse"/>
            <p:cNvSpPr/>
            <p:nvPr/>
          </p:nvSpPr>
          <p:spPr>
            <a:xfrm>
              <a:off x="4356914" y="1653755"/>
              <a:ext cx="467566" cy="467566"/>
            </a:xfrm>
            <a:prstGeom prst="ellipse">
              <a:avLst/>
            </a:prstGeom>
            <a:solidFill>
              <a:schemeClr val="bg2">
                <a:lumMod val="75000"/>
              </a:schemeClr>
            </a:solidFill>
            <a:ln>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nvGrpSpPr>
            <p:cNvPr id="249" name="248 Grupo"/>
            <p:cNvGrpSpPr/>
            <p:nvPr/>
          </p:nvGrpSpPr>
          <p:grpSpPr>
            <a:xfrm>
              <a:off x="6248834" y="2706004"/>
              <a:ext cx="797545" cy="150314"/>
              <a:chOff x="2843213" y="3584910"/>
              <a:chExt cx="2796130" cy="152400"/>
            </a:xfrm>
          </p:grpSpPr>
          <p:sp>
            <p:nvSpPr>
              <p:cNvPr id="250" name="Rectangle 12"/>
              <p:cNvSpPr>
                <a:spLocks noChangeArrowheads="1"/>
              </p:cNvSpPr>
              <p:nvPr/>
            </p:nvSpPr>
            <p:spPr bwMode="auto">
              <a:xfrm>
                <a:off x="284321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251" name="Rectangle 13"/>
              <p:cNvSpPr>
                <a:spLocks noChangeArrowheads="1"/>
              </p:cNvSpPr>
              <p:nvPr/>
            </p:nvSpPr>
            <p:spPr bwMode="auto">
              <a:xfrm>
                <a:off x="5486943" y="358491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252" name="Line 54"/>
              <p:cNvSpPr>
                <a:spLocks noChangeShapeType="1"/>
              </p:cNvSpPr>
              <p:nvPr/>
            </p:nvSpPr>
            <p:spPr bwMode="auto">
              <a:xfrm>
                <a:off x="2919413" y="3661110"/>
                <a:ext cx="2574385" cy="0"/>
              </a:xfrm>
              <a:prstGeom prst="line">
                <a:avLst/>
              </a:prstGeom>
              <a:noFill/>
              <a:ln w="31750">
                <a:solidFill>
                  <a:schemeClr val="tx1"/>
                </a:solidFill>
                <a:round/>
                <a:headEnd type="none" w="sm" len="sm"/>
                <a:tailEnd type="none" w="sm" len="sm"/>
              </a:ln>
              <a:effectLst>
                <a:outerShdw dist="17961" dir="2700000" algn="ctr" rotWithShape="0">
                  <a:schemeClr val="tx1"/>
                </a:outerShdw>
              </a:effectLst>
            </p:spPr>
            <p:txBody>
              <a:bodyPr wrap="none" anchor="ctr"/>
              <a:lstStyle/>
              <a:p>
                <a:endParaRPr lang="en-US"/>
              </a:p>
            </p:txBody>
          </p:sp>
        </p:gr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Agrupar 86"/>
          <p:cNvGrpSpPr/>
          <p:nvPr/>
        </p:nvGrpSpPr>
        <p:grpSpPr>
          <a:xfrm>
            <a:off x="1059945" y="1743745"/>
            <a:ext cx="7398255" cy="3472885"/>
            <a:chOff x="1059945" y="1743745"/>
            <a:chExt cx="7398255" cy="3472885"/>
          </a:xfrm>
        </p:grpSpPr>
        <p:sp>
          <p:nvSpPr>
            <p:cNvPr id="70687" name="Rectangle 31" descr="Diagonal hacia arriba ancha"/>
            <p:cNvSpPr>
              <a:spLocks noChangeArrowheads="1"/>
            </p:cNvSpPr>
            <p:nvPr/>
          </p:nvSpPr>
          <p:spPr bwMode="auto">
            <a:xfrm>
              <a:off x="6934200" y="1752600"/>
              <a:ext cx="1219200" cy="304800"/>
            </a:xfrm>
            <a:prstGeom prst="rect">
              <a:avLst/>
            </a:prstGeom>
            <a:pattFill prst="wdUpDiag">
              <a:fgClr>
                <a:srgbClr val="000000"/>
              </a:fgClr>
              <a:bgClr>
                <a:schemeClr val="tx1"/>
              </a:bgClr>
            </a:pattFill>
            <a:ln w="25400">
              <a:solidFill>
                <a:srgbClr val="000000"/>
              </a:solidFill>
              <a:miter lim="800000"/>
              <a:headEnd/>
              <a:tailEnd/>
            </a:ln>
          </p:spPr>
          <p:txBody>
            <a:bodyPr wrap="none" anchor="ctr">
              <a:prstTxWarp prst="textNoShape">
                <a:avLst/>
              </a:prstTxWarp>
            </a:bodyPr>
            <a:lstStyle/>
            <a:p>
              <a:pPr algn="ctr"/>
              <a:endParaRPr lang="es-MX"/>
            </a:p>
          </p:txBody>
        </p:sp>
        <p:grpSp>
          <p:nvGrpSpPr>
            <p:cNvPr id="84" name="Agrupar 83"/>
            <p:cNvGrpSpPr/>
            <p:nvPr/>
          </p:nvGrpSpPr>
          <p:grpSpPr>
            <a:xfrm>
              <a:off x="1059945" y="1743745"/>
              <a:ext cx="7391400" cy="1301750"/>
              <a:chOff x="970598" y="7273925"/>
              <a:chExt cx="7391400" cy="1301750"/>
            </a:xfrm>
          </p:grpSpPr>
          <p:sp>
            <p:nvSpPr>
              <p:cNvPr id="57" name="Line 11"/>
              <p:cNvSpPr>
                <a:spLocks noChangeShapeType="1"/>
              </p:cNvSpPr>
              <p:nvPr/>
            </p:nvSpPr>
            <p:spPr bwMode="auto">
              <a:xfrm>
                <a:off x="970598" y="7654925"/>
                <a:ext cx="7315200" cy="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58" name="Rectangle 12"/>
              <p:cNvSpPr>
                <a:spLocks noChangeArrowheads="1"/>
              </p:cNvSpPr>
              <p:nvPr/>
            </p:nvSpPr>
            <p:spPr bwMode="auto">
              <a:xfrm>
                <a:off x="970598" y="7578725"/>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59" name="Rectangle 13"/>
              <p:cNvSpPr>
                <a:spLocks noChangeArrowheads="1"/>
              </p:cNvSpPr>
              <p:nvPr/>
            </p:nvSpPr>
            <p:spPr bwMode="auto">
              <a:xfrm>
                <a:off x="8209598" y="7578725"/>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60" name="Freeform 14"/>
              <p:cNvSpPr>
                <a:spLocks/>
              </p:cNvSpPr>
              <p:nvPr/>
            </p:nvSpPr>
            <p:spPr bwMode="auto">
              <a:xfrm>
                <a:off x="1275398" y="7273925"/>
                <a:ext cx="2133600" cy="304800"/>
              </a:xfrm>
              <a:custGeom>
                <a:avLst/>
                <a:gdLst>
                  <a:gd name="T0" fmla="*/ 0 w 1344"/>
                  <a:gd name="T1" fmla="*/ 2147483647 h 192"/>
                  <a:gd name="T2" fmla="*/ 2147483647 w 1344"/>
                  <a:gd name="T3" fmla="*/ 2147483647 h 192"/>
                  <a:gd name="T4" fmla="*/ 2147483647 w 1344"/>
                  <a:gd name="T5" fmla="*/ 0 h 192"/>
                  <a:gd name="T6" fmla="*/ 2147483647 w 1344"/>
                  <a:gd name="T7" fmla="*/ 0 h 192"/>
                  <a:gd name="T8" fmla="*/ 2147483647 w 1344"/>
                  <a:gd name="T9" fmla="*/ 2147483647 h 192"/>
                  <a:gd name="T10" fmla="*/ 2147483647 w 1344"/>
                  <a:gd name="T11" fmla="*/ 2147483647 h 192"/>
                  <a:gd name="T12" fmla="*/ 2147483647 w 1344"/>
                  <a:gd name="T13" fmla="*/ 0 h 192"/>
                  <a:gd name="T14" fmla="*/ 2147483647 w 1344"/>
                  <a:gd name="T15" fmla="*/ 0 h 192"/>
                  <a:gd name="T16" fmla="*/ 2147483647 w 1344"/>
                  <a:gd name="T17" fmla="*/ 2147483647 h 192"/>
                  <a:gd name="T18" fmla="*/ 2147483647 w 1344"/>
                  <a:gd name="T19" fmla="*/ 2147483647 h 192"/>
                  <a:gd name="T20" fmla="*/ 2147483647 w 1344"/>
                  <a:gd name="T21" fmla="*/ 0 h 192"/>
                  <a:gd name="T22" fmla="*/ 2147483647 w 1344"/>
                  <a:gd name="T23" fmla="*/ 0 h 192"/>
                  <a:gd name="T24" fmla="*/ 2147483647 w 1344"/>
                  <a:gd name="T25" fmla="*/ 2147483647 h 192"/>
                  <a:gd name="T26" fmla="*/ 2147483647 w 1344"/>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44"/>
                  <a:gd name="T43" fmla="*/ 0 h 192"/>
                  <a:gd name="T44" fmla="*/ 1344 w 1344"/>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44" h="192">
                    <a:moveTo>
                      <a:pt x="0" y="192"/>
                    </a:moveTo>
                    <a:lnTo>
                      <a:pt x="192" y="192"/>
                    </a:lnTo>
                    <a:lnTo>
                      <a:pt x="192" y="0"/>
                    </a:lnTo>
                    <a:lnTo>
                      <a:pt x="384" y="0"/>
                    </a:lnTo>
                    <a:lnTo>
                      <a:pt x="384" y="192"/>
                    </a:lnTo>
                    <a:lnTo>
                      <a:pt x="576" y="192"/>
                    </a:lnTo>
                    <a:lnTo>
                      <a:pt x="576" y="0"/>
                    </a:lnTo>
                    <a:lnTo>
                      <a:pt x="768" y="0"/>
                    </a:lnTo>
                    <a:lnTo>
                      <a:pt x="768" y="192"/>
                    </a:lnTo>
                    <a:lnTo>
                      <a:pt x="960" y="192"/>
                    </a:lnTo>
                    <a:lnTo>
                      <a:pt x="960" y="0"/>
                    </a:lnTo>
                    <a:lnTo>
                      <a:pt x="1152" y="0"/>
                    </a:lnTo>
                    <a:lnTo>
                      <a:pt x="1152" y="192"/>
                    </a:lnTo>
                    <a:lnTo>
                      <a:pt x="1344" y="192"/>
                    </a:lnTo>
                  </a:path>
                </a:pathLst>
              </a:custGeom>
              <a:noFill/>
              <a:ln w="25400">
                <a:solidFill>
                  <a:schemeClr val="accent1"/>
                </a:solidFill>
                <a:round/>
                <a:headEnd/>
                <a:tailEnd/>
              </a:ln>
            </p:spPr>
            <p:txBody>
              <a:bodyPr wrap="none" anchor="ctr">
                <a:prstTxWarp prst="textNoShape">
                  <a:avLst/>
                </a:prstTxWarp>
              </a:bodyPr>
              <a:lstStyle/>
              <a:p>
                <a:endParaRPr lang="es-MX"/>
              </a:p>
            </p:txBody>
          </p:sp>
          <p:sp>
            <p:nvSpPr>
              <p:cNvPr id="61" name="Line 15"/>
              <p:cNvSpPr>
                <a:spLocks noChangeShapeType="1"/>
              </p:cNvSpPr>
              <p:nvPr/>
            </p:nvSpPr>
            <p:spPr bwMode="auto">
              <a:xfrm>
                <a:off x="1503998" y="765492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2" name="Line 17"/>
              <p:cNvSpPr>
                <a:spLocks noChangeShapeType="1"/>
              </p:cNvSpPr>
              <p:nvPr/>
            </p:nvSpPr>
            <p:spPr bwMode="auto">
              <a:xfrm>
                <a:off x="7599998" y="7654925"/>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64" name="Freeform 20"/>
              <p:cNvSpPr>
                <a:spLocks/>
              </p:cNvSpPr>
              <p:nvPr/>
            </p:nvSpPr>
            <p:spPr bwMode="auto">
              <a:xfrm>
                <a:off x="4932998" y="7280275"/>
                <a:ext cx="1524000" cy="304800"/>
              </a:xfrm>
              <a:custGeom>
                <a:avLst/>
                <a:gdLst>
                  <a:gd name="T0" fmla="*/ 0 w 960"/>
                  <a:gd name="T1" fmla="*/ 2147483647 h 192"/>
                  <a:gd name="T2" fmla="*/ 2147483647 w 960"/>
                  <a:gd name="T3" fmla="*/ 2147483647 h 192"/>
                  <a:gd name="T4" fmla="*/ 2147483647 w 960"/>
                  <a:gd name="T5" fmla="*/ 0 h 192"/>
                  <a:gd name="T6" fmla="*/ 2147483647 w 960"/>
                  <a:gd name="T7" fmla="*/ 0 h 192"/>
                  <a:gd name="T8" fmla="*/ 2147483647 w 960"/>
                  <a:gd name="T9" fmla="*/ 2147483647 h 192"/>
                  <a:gd name="T10" fmla="*/ 2147483647 w 960"/>
                  <a:gd name="T11" fmla="*/ 2147483647 h 192"/>
                  <a:gd name="T12" fmla="*/ 2147483647 w 960"/>
                  <a:gd name="T13" fmla="*/ 0 h 192"/>
                  <a:gd name="T14" fmla="*/ 2147483647 w 960"/>
                  <a:gd name="T15" fmla="*/ 0 h 192"/>
                  <a:gd name="T16" fmla="*/ 2147483647 w 960"/>
                  <a:gd name="T17" fmla="*/ 2147483647 h 192"/>
                  <a:gd name="T18" fmla="*/ 2147483647 w 960"/>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2"/>
                  <a:gd name="T32" fmla="*/ 960 w 960"/>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2">
                    <a:moveTo>
                      <a:pt x="0" y="192"/>
                    </a:moveTo>
                    <a:lnTo>
                      <a:pt x="192" y="192"/>
                    </a:lnTo>
                    <a:lnTo>
                      <a:pt x="192" y="0"/>
                    </a:lnTo>
                    <a:lnTo>
                      <a:pt x="384" y="0"/>
                    </a:lnTo>
                    <a:lnTo>
                      <a:pt x="384" y="192"/>
                    </a:lnTo>
                    <a:lnTo>
                      <a:pt x="576" y="192"/>
                    </a:lnTo>
                    <a:lnTo>
                      <a:pt x="576" y="0"/>
                    </a:lnTo>
                    <a:lnTo>
                      <a:pt x="768" y="0"/>
                    </a:lnTo>
                    <a:lnTo>
                      <a:pt x="768" y="192"/>
                    </a:lnTo>
                    <a:lnTo>
                      <a:pt x="960" y="192"/>
                    </a:lnTo>
                  </a:path>
                </a:pathLst>
              </a:custGeom>
              <a:noFill/>
              <a:ln w="25400">
                <a:solidFill>
                  <a:schemeClr val="accent1"/>
                </a:solidFill>
                <a:round/>
                <a:headEnd/>
                <a:tailEnd/>
              </a:ln>
            </p:spPr>
            <p:txBody>
              <a:bodyPr wrap="none" anchor="ctr">
                <a:prstTxWarp prst="textNoShape">
                  <a:avLst/>
                </a:prstTxWarp>
              </a:bodyPr>
              <a:lstStyle/>
              <a:p>
                <a:endParaRPr lang="es-MX"/>
              </a:p>
            </p:txBody>
          </p:sp>
          <p:grpSp>
            <p:nvGrpSpPr>
              <p:cNvPr id="71" name="Agrupar 70"/>
              <p:cNvGrpSpPr/>
              <p:nvPr/>
            </p:nvGrpSpPr>
            <p:grpSpPr>
              <a:xfrm>
                <a:off x="1186497" y="7969250"/>
                <a:ext cx="641350" cy="581025"/>
                <a:chOff x="1320799" y="2447925"/>
                <a:chExt cx="641350" cy="581025"/>
              </a:xfrm>
            </p:grpSpPr>
            <p:pic>
              <p:nvPicPr>
                <p:cNvPr id="72" name="Picture 1037"/>
                <p:cNvPicPr>
                  <a:picLocks noChangeArrowheads="1"/>
                </p:cNvPicPr>
                <p:nvPr/>
              </p:nvPicPr>
              <p:blipFill>
                <a:blip r:embed="rId3"/>
                <a:srcRect/>
                <a:stretch>
                  <a:fillRect/>
                </a:stretch>
              </p:blipFill>
              <p:spPr bwMode="auto">
                <a:xfrm>
                  <a:off x="1320799" y="2447925"/>
                  <a:ext cx="641350" cy="581025"/>
                </a:xfrm>
                <a:prstGeom prst="rect">
                  <a:avLst/>
                </a:prstGeom>
                <a:noFill/>
                <a:ln w="9525">
                  <a:noFill/>
                  <a:miter lim="800000"/>
                  <a:headEnd/>
                  <a:tailEnd/>
                </a:ln>
              </p:spPr>
            </p:pic>
            <p:sp>
              <p:nvSpPr>
                <p:cNvPr id="73" name="Rectángulo 72"/>
                <p:cNvSpPr/>
                <p:nvPr/>
              </p:nvSpPr>
              <p:spPr>
                <a:xfrm>
                  <a:off x="1450975" y="2533650"/>
                  <a:ext cx="323850" cy="2413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74" name="Text Box 21"/>
                <p:cNvSpPr txBox="1">
                  <a:spLocks noChangeArrowheads="1"/>
                </p:cNvSpPr>
                <p:nvPr/>
              </p:nvSpPr>
              <p:spPr bwMode="auto">
                <a:xfrm>
                  <a:off x="1441450" y="2491317"/>
                  <a:ext cx="330200" cy="336550"/>
                </a:xfrm>
                <a:prstGeom prst="rect">
                  <a:avLst/>
                </a:prstGeom>
                <a:noFill/>
                <a:ln w="25400">
                  <a:noFill/>
                  <a:miter lim="800000"/>
                  <a:headEnd/>
                  <a:tailEnd/>
                </a:ln>
              </p:spPr>
              <p:txBody>
                <a:bodyPr wrap="none">
                  <a:prstTxWarp prst="textNoShape">
                    <a:avLst/>
                  </a:prstTxWarp>
                  <a:spAutoFit/>
                </a:bodyPr>
                <a:lstStyle/>
                <a:p>
                  <a:pPr algn="ctr" eaLnBrk="0" hangingPunct="0"/>
                  <a:r>
                    <a:rPr lang="es-ES_tradnl" sz="1600" b="1" dirty="0">
                      <a:solidFill>
                        <a:srgbClr val="000000"/>
                      </a:solidFill>
                    </a:rPr>
                    <a:t>A</a:t>
                  </a:r>
                </a:p>
              </p:txBody>
            </p:sp>
          </p:grpSp>
          <p:sp>
            <p:nvSpPr>
              <p:cNvPr id="75" name="Freeform 14"/>
              <p:cNvSpPr>
                <a:spLocks/>
              </p:cNvSpPr>
              <p:nvPr/>
            </p:nvSpPr>
            <p:spPr bwMode="auto">
              <a:xfrm>
                <a:off x="3097848" y="7280275"/>
                <a:ext cx="2133600" cy="304800"/>
              </a:xfrm>
              <a:custGeom>
                <a:avLst/>
                <a:gdLst>
                  <a:gd name="T0" fmla="*/ 0 w 1344"/>
                  <a:gd name="T1" fmla="*/ 2147483647 h 192"/>
                  <a:gd name="T2" fmla="*/ 2147483647 w 1344"/>
                  <a:gd name="T3" fmla="*/ 2147483647 h 192"/>
                  <a:gd name="T4" fmla="*/ 2147483647 w 1344"/>
                  <a:gd name="T5" fmla="*/ 0 h 192"/>
                  <a:gd name="T6" fmla="*/ 2147483647 w 1344"/>
                  <a:gd name="T7" fmla="*/ 0 h 192"/>
                  <a:gd name="T8" fmla="*/ 2147483647 w 1344"/>
                  <a:gd name="T9" fmla="*/ 2147483647 h 192"/>
                  <a:gd name="T10" fmla="*/ 2147483647 w 1344"/>
                  <a:gd name="T11" fmla="*/ 2147483647 h 192"/>
                  <a:gd name="T12" fmla="*/ 2147483647 w 1344"/>
                  <a:gd name="T13" fmla="*/ 0 h 192"/>
                  <a:gd name="T14" fmla="*/ 2147483647 w 1344"/>
                  <a:gd name="T15" fmla="*/ 0 h 192"/>
                  <a:gd name="T16" fmla="*/ 2147483647 w 1344"/>
                  <a:gd name="T17" fmla="*/ 2147483647 h 192"/>
                  <a:gd name="T18" fmla="*/ 2147483647 w 1344"/>
                  <a:gd name="T19" fmla="*/ 2147483647 h 192"/>
                  <a:gd name="T20" fmla="*/ 2147483647 w 1344"/>
                  <a:gd name="T21" fmla="*/ 0 h 192"/>
                  <a:gd name="T22" fmla="*/ 2147483647 w 1344"/>
                  <a:gd name="T23" fmla="*/ 0 h 192"/>
                  <a:gd name="T24" fmla="*/ 2147483647 w 1344"/>
                  <a:gd name="T25" fmla="*/ 2147483647 h 192"/>
                  <a:gd name="T26" fmla="*/ 2147483647 w 1344"/>
                  <a:gd name="T27" fmla="*/ 2147483647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44"/>
                  <a:gd name="T43" fmla="*/ 0 h 192"/>
                  <a:gd name="T44" fmla="*/ 1344 w 1344"/>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44" h="192">
                    <a:moveTo>
                      <a:pt x="0" y="192"/>
                    </a:moveTo>
                    <a:lnTo>
                      <a:pt x="192" y="192"/>
                    </a:lnTo>
                    <a:lnTo>
                      <a:pt x="192" y="0"/>
                    </a:lnTo>
                    <a:lnTo>
                      <a:pt x="384" y="0"/>
                    </a:lnTo>
                    <a:lnTo>
                      <a:pt x="384" y="192"/>
                    </a:lnTo>
                    <a:lnTo>
                      <a:pt x="576" y="192"/>
                    </a:lnTo>
                    <a:lnTo>
                      <a:pt x="576" y="0"/>
                    </a:lnTo>
                    <a:lnTo>
                      <a:pt x="768" y="0"/>
                    </a:lnTo>
                    <a:lnTo>
                      <a:pt x="768" y="192"/>
                    </a:lnTo>
                    <a:lnTo>
                      <a:pt x="960" y="192"/>
                    </a:lnTo>
                    <a:lnTo>
                      <a:pt x="960" y="0"/>
                    </a:lnTo>
                    <a:lnTo>
                      <a:pt x="1152" y="0"/>
                    </a:lnTo>
                    <a:lnTo>
                      <a:pt x="1152" y="192"/>
                    </a:lnTo>
                    <a:lnTo>
                      <a:pt x="1344" y="192"/>
                    </a:lnTo>
                  </a:path>
                </a:pathLst>
              </a:custGeom>
              <a:noFill/>
              <a:ln w="25400">
                <a:solidFill>
                  <a:schemeClr val="accent1"/>
                </a:solidFill>
                <a:round/>
                <a:headEnd/>
                <a:tailEnd/>
              </a:ln>
            </p:spPr>
            <p:txBody>
              <a:bodyPr wrap="none" anchor="ctr">
                <a:prstTxWarp prst="textNoShape">
                  <a:avLst/>
                </a:prstTxWarp>
              </a:bodyPr>
              <a:lstStyle/>
              <a:p>
                <a:endParaRPr lang="es-MX"/>
              </a:p>
            </p:txBody>
          </p:sp>
          <p:grpSp>
            <p:nvGrpSpPr>
              <p:cNvPr id="76" name="Agrupar 75"/>
              <p:cNvGrpSpPr/>
              <p:nvPr/>
            </p:nvGrpSpPr>
            <p:grpSpPr>
              <a:xfrm>
                <a:off x="7278263" y="7994650"/>
                <a:ext cx="641350" cy="581025"/>
                <a:chOff x="7399865" y="2498725"/>
                <a:chExt cx="641350" cy="581025"/>
              </a:xfrm>
            </p:grpSpPr>
            <p:pic>
              <p:nvPicPr>
                <p:cNvPr id="77" name="Picture 1037"/>
                <p:cNvPicPr>
                  <a:picLocks noChangeArrowheads="1"/>
                </p:cNvPicPr>
                <p:nvPr/>
              </p:nvPicPr>
              <p:blipFill>
                <a:blip r:embed="rId3"/>
                <a:srcRect/>
                <a:stretch>
                  <a:fillRect/>
                </a:stretch>
              </p:blipFill>
              <p:spPr bwMode="auto">
                <a:xfrm>
                  <a:off x="7399865" y="2498725"/>
                  <a:ext cx="641350" cy="581025"/>
                </a:xfrm>
                <a:prstGeom prst="rect">
                  <a:avLst/>
                </a:prstGeom>
                <a:noFill/>
                <a:ln w="9525">
                  <a:noFill/>
                  <a:miter lim="800000"/>
                  <a:headEnd/>
                  <a:tailEnd/>
                </a:ln>
              </p:spPr>
            </p:pic>
            <p:grpSp>
              <p:nvGrpSpPr>
                <p:cNvPr id="78" name="Agrupar 52"/>
                <p:cNvGrpSpPr/>
                <p:nvPr/>
              </p:nvGrpSpPr>
              <p:grpSpPr>
                <a:xfrm>
                  <a:off x="7524750" y="2542117"/>
                  <a:ext cx="323850" cy="338554"/>
                  <a:chOff x="7524750" y="2542117"/>
                  <a:chExt cx="323850" cy="338554"/>
                </a:xfrm>
              </p:grpSpPr>
              <p:sp>
                <p:nvSpPr>
                  <p:cNvPr id="79" name="Rectángulo 78"/>
                  <p:cNvSpPr/>
                  <p:nvPr/>
                </p:nvSpPr>
                <p:spPr>
                  <a:xfrm>
                    <a:off x="7524750" y="2597150"/>
                    <a:ext cx="323850" cy="228600"/>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80" name="Text Box 21"/>
                  <p:cNvSpPr txBox="1">
                    <a:spLocks noChangeArrowheads="1"/>
                  </p:cNvSpPr>
                  <p:nvPr/>
                </p:nvSpPr>
                <p:spPr bwMode="auto">
                  <a:xfrm>
                    <a:off x="7535775" y="2542117"/>
                    <a:ext cx="299681" cy="338554"/>
                  </a:xfrm>
                  <a:prstGeom prst="rect">
                    <a:avLst/>
                  </a:prstGeom>
                  <a:noFill/>
                  <a:ln w="25400">
                    <a:noFill/>
                    <a:miter lim="800000"/>
                    <a:headEnd/>
                    <a:tailEnd/>
                  </a:ln>
                </p:spPr>
                <p:txBody>
                  <a:bodyPr wrap="none">
                    <a:prstTxWarp prst="textNoShape">
                      <a:avLst/>
                    </a:prstTxWarp>
                    <a:spAutoFit/>
                  </a:bodyPr>
                  <a:lstStyle/>
                  <a:p>
                    <a:pPr algn="ctr" eaLnBrk="0" hangingPunct="0"/>
                    <a:r>
                      <a:rPr lang="es-ES_tradnl" sz="1600" b="1" dirty="0">
                        <a:solidFill>
                          <a:schemeClr val="bg1"/>
                        </a:solidFill>
                      </a:rPr>
                      <a:t>B</a:t>
                    </a:r>
                  </a:p>
                </p:txBody>
              </p:sp>
            </p:grpSp>
          </p:grpSp>
          <p:sp>
            <p:nvSpPr>
              <p:cNvPr id="82" name="Text Box 32"/>
              <p:cNvSpPr txBox="1">
                <a:spLocks noChangeArrowheads="1"/>
              </p:cNvSpPr>
              <p:nvPr/>
            </p:nvSpPr>
            <p:spPr bwMode="auto">
              <a:xfrm>
                <a:off x="2140645" y="8024522"/>
                <a:ext cx="845003" cy="461665"/>
              </a:xfrm>
              <a:prstGeom prst="rect">
                <a:avLst/>
              </a:prstGeom>
              <a:noFill/>
              <a:ln w="25400">
                <a:noFill/>
                <a:miter lim="800000"/>
                <a:headEnd/>
                <a:tailEnd/>
              </a:ln>
            </p:spPr>
            <p:txBody>
              <a:bodyPr wrap="none">
                <a:prstTxWarp prst="textNoShape">
                  <a:avLst/>
                </a:prstTxWarp>
                <a:spAutoFit/>
              </a:bodyPr>
              <a:lstStyle/>
              <a:p>
                <a:pPr algn="ctr" eaLnBrk="0" hangingPunct="0"/>
                <a:r>
                  <a:rPr lang="es-ES_tradnl" sz="2400" dirty="0" err="1">
                    <a:solidFill>
                      <a:srgbClr val="000000"/>
                    </a:solidFill>
                    <a:effectLst>
                      <a:outerShdw blurRad="38100" dist="38100" dir="2700000" algn="tl">
                        <a:srgbClr val="000000">
                          <a:alpha val="43137"/>
                        </a:srgbClr>
                      </a:outerShdw>
                    </a:effectLst>
                  </a:rPr>
                  <a:t>t</a:t>
                </a:r>
                <a:r>
                  <a:rPr lang="es-ES_tradnl" sz="2400" dirty="0">
                    <a:solidFill>
                      <a:srgbClr val="000000"/>
                    </a:solidFill>
                    <a:effectLst>
                      <a:outerShdw blurRad="38100" dist="38100" dir="2700000" algn="tl">
                        <a:srgbClr val="000000">
                          <a:alpha val="43137"/>
                        </a:srgbClr>
                      </a:outerShdw>
                    </a:effectLst>
                  </a:rPr>
                  <a:t> = </a:t>
                </a:r>
                <a:r>
                  <a:rPr lang="es-ES_tradnl" sz="2400" dirty="0" err="1">
                    <a:solidFill>
                      <a:srgbClr val="000000"/>
                    </a:solidFill>
                    <a:effectLst>
                      <a:outerShdw blurRad="38100" dist="38100" dir="2700000" algn="tl">
                        <a:srgbClr val="000000">
                          <a:alpha val="43137"/>
                        </a:srgbClr>
                      </a:outerShdw>
                    </a:effectLst>
                  </a:rPr>
                  <a:t>tp</a:t>
                </a:r>
                <a:endParaRPr lang="es-ES_tradnl" sz="2400" dirty="0">
                  <a:solidFill>
                    <a:srgbClr val="000000"/>
                  </a:solidFill>
                  <a:effectLst>
                    <a:outerShdw blurRad="38100" dist="38100" dir="2700000" algn="tl">
                      <a:srgbClr val="000000">
                        <a:alpha val="43137"/>
                      </a:srgbClr>
                    </a:outerShdw>
                  </a:effectLst>
                  <a:latin typeface="Symbol" charset="2"/>
                  <a:cs typeface="Symbol" charset="2"/>
                </a:endParaRPr>
              </a:p>
            </p:txBody>
          </p:sp>
        </p:grpSp>
        <p:sp>
          <p:nvSpPr>
            <p:cNvPr id="70666" name="Line 10"/>
            <p:cNvSpPr>
              <a:spLocks noChangeShapeType="1"/>
            </p:cNvSpPr>
            <p:nvPr/>
          </p:nvSpPr>
          <p:spPr bwMode="auto">
            <a:xfrm>
              <a:off x="1066800" y="4267200"/>
              <a:ext cx="7315200" cy="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70667" name="Rectangle 11"/>
            <p:cNvSpPr>
              <a:spLocks noChangeArrowheads="1"/>
            </p:cNvSpPr>
            <p:nvPr/>
          </p:nvSpPr>
          <p:spPr bwMode="auto">
            <a:xfrm>
              <a:off x="1066800" y="419100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70668" name="Rectangle 12"/>
            <p:cNvSpPr>
              <a:spLocks noChangeArrowheads="1"/>
            </p:cNvSpPr>
            <p:nvPr/>
          </p:nvSpPr>
          <p:spPr bwMode="auto">
            <a:xfrm>
              <a:off x="8305800" y="4191000"/>
              <a:ext cx="152400" cy="152400"/>
            </a:xfrm>
            <a:prstGeom prst="rect">
              <a:avLst/>
            </a:prstGeom>
            <a:solidFill>
              <a:srgbClr val="000000"/>
            </a:solidFill>
            <a:ln w="25400">
              <a:solidFill>
                <a:srgbClr val="000000"/>
              </a:solidFill>
              <a:miter lim="800000"/>
              <a:headEnd/>
              <a:tailEnd/>
            </a:ln>
          </p:spPr>
          <p:txBody>
            <a:bodyPr wrap="none" anchor="ctr">
              <a:prstTxWarp prst="textNoShape">
                <a:avLst/>
              </a:prstTxWarp>
            </a:bodyPr>
            <a:lstStyle/>
            <a:p>
              <a:pPr algn="ctr"/>
              <a:endParaRPr lang="es-MX"/>
            </a:p>
          </p:txBody>
        </p:sp>
        <p:sp>
          <p:nvSpPr>
            <p:cNvPr id="70669" name="Line 13"/>
            <p:cNvSpPr>
              <a:spLocks noChangeShapeType="1"/>
            </p:cNvSpPr>
            <p:nvPr/>
          </p:nvSpPr>
          <p:spPr bwMode="auto">
            <a:xfrm>
              <a:off x="1600200" y="4267200"/>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70671" name="Line 15"/>
            <p:cNvSpPr>
              <a:spLocks noChangeShapeType="1"/>
            </p:cNvSpPr>
            <p:nvPr/>
          </p:nvSpPr>
          <p:spPr bwMode="auto">
            <a:xfrm>
              <a:off x="7696200" y="4267200"/>
              <a:ext cx="0" cy="381000"/>
            </a:xfrm>
            <a:prstGeom prst="line">
              <a:avLst/>
            </a:prstGeom>
            <a:noFill/>
            <a:ln w="25400">
              <a:solidFill>
                <a:srgbClr val="000000"/>
              </a:solidFill>
              <a:round/>
              <a:headEnd/>
              <a:tailEnd/>
            </a:ln>
          </p:spPr>
          <p:txBody>
            <a:bodyPr wrap="none" anchor="ctr">
              <a:prstTxWarp prst="textNoShape">
                <a:avLst/>
              </a:prstTxWarp>
            </a:bodyPr>
            <a:lstStyle/>
            <a:p>
              <a:endParaRPr lang="es-MX"/>
            </a:p>
          </p:txBody>
        </p:sp>
        <p:sp>
          <p:nvSpPr>
            <p:cNvPr id="70673" name="Freeform 17"/>
            <p:cNvSpPr>
              <a:spLocks/>
            </p:cNvSpPr>
            <p:nvPr/>
          </p:nvSpPr>
          <p:spPr bwMode="auto">
            <a:xfrm>
              <a:off x="1318440" y="3886200"/>
              <a:ext cx="1524000" cy="304800"/>
            </a:xfrm>
            <a:custGeom>
              <a:avLst/>
              <a:gdLst>
                <a:gd name="T0" fmla="*/ 0 w 960"/>
                <a:gd name="T1" fmla="*/ 2147483647 h 192"/>
                <a:gd name="T2" fmla="*/ 2147483647 w 960"/>
                <a:gd name="T3" fmla="*/ 2147483647 h 192"/>
                <a:gd name="T4" fmla="*/ 2147483647 w 960"/>
                <a:gd name="T5" fmla="*/ 0 h 192"/>
                <a:gd name="T6" fmla="*/ 2147483647 w 960"/>
                <a:gd name="T7" fmla="*/ 0 h 192"/>
                <a:gd name="T8" fmla="*/ 2147483647 w 960"/>
                <a:gd name="T9" fmla="*/ 2147483647 h 192"/>
                <a:gd name="T10" fmla="*/ 2147483647 w 960"/>
                <a:gd name="T11" fmla="*/ 2147483647 h 192"/>
                <a:gd name="T12" fmla="*/ 2147483647 w 960"/>
                <a:gd name="T13" fmla="*/ 0 h 192"/>
                <a:gd name="T14" fmla="*/ 2147483647 w 960"/>
                <a:gd name="T15" fmla="*/ 0 h 192"/>
                <a:gd name="T16" fmla="*/ 2147483647 w 960"/>
                <a:gd name="T17" fmla="*/ 2147483647 h 192"/>
                <a:gd name="T18" fmla="*/ 2147483647 w 960"/>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0"/>
                <a:gd name="T31" fmla="*/ 0 h 192"/>
                <a:gd name="T32" fmla="*/ 960 w 960"/>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0" h="192">
                  <a:moveTo>
                    <a:pt x="0" y="192"/>
                  </a:moveTo>
                  <a:lnTo>
                    <a:pt x="192" y="192"/>
                  </a:lnTo>
                  <a:lnTo>
                    <a:pt x="192" y="0"/>
                  </a:lnTo>
                  <a:lnTo>
                    <a:pt x="384" y="0"/>
                  </a:lnTo>
                  <a:lnTo>
                    <a:pt x="384" y="192"/>
                  </a:lnTo>
                  <a:lnTo>
                    <a:pt x="576" y="192"/>
                  </a:lnTo>
                  <a:lnTo>
                    <a:pt x="576" y="0"/>
                  </a:lnTo>
                  <a:lnTo>
                    <a:pt x="768" y="0"/>
                  </a:lnTo>
                  <a:lnTo>
                    <a:pt x="768" y="192"/>
                  </a:lnTo>
                  <a:lnTo>
                    <a:pt x="960" y="192"/>
                  </a:lnTo>
                </a:path>
              </a:pathLst>
            </a:custGeom>
            <a:noFill/>
            <a:ln w="25400">
              <a:solidFill>
                <a:schemeClr val="accent1"/>
              </a:solidFill>
              <a:round/>
              <a:headEnd/>
              <a:tailEnd/>
            </a:ln>
          </p:spPr>
          <p:txBody>
            <a:bodyPr wrap="none" anchor="ctr">
              <a:prstTxWarp prst="textNoShape">
                <a:avLst/>
              </a:prstTxWarp>
            </a:bodyPr>
            <a:lstStyle/>
            <a:p>
              <a:endParaRPr lang="es-MX"/>
            </a:p>
          </p:txBody>
        </p:sp>
        <p:sp>
          <p:nvSpPr>
            <p:cNvPr id="70689" name="Rectangle 33" descr="Diagonal hacia arriba ancha"/>
            <p:cNvSpPr>
              <a:spLocks noChangeArrowheads="1"/>
            </p:cNvSpPr>
            <p:nvPr/>
          </p:nvSpPr>
          <p:spPr bwMode="auto">
            <a:xfrm>
              <a:off x="2001002" y="3887242"/>
              <a:ext cx="5999998" cy="303758"/>
            </a:xfrm>
            <a:prstGeom prst="rect">
              <a:avLst/>
            </a:prstGeom>
            <a:pattFill prst="wdUpDiag">
              <a:fgClr>
                <a:srgbClr val="000000"/>
              </a:fgClr>
              <a:bgClr>
                <a:schemeClr val="tx1"/>
              </a:bgClr>
            </a:pattFill>
            <a:ln w="25400">
              <a:solidFill>
                <a:srgbClr val="000000"/>
              </a:solidFill>
              <a:miter lim="800000"/>
              <a:headEnd/>
              <a:tailEnd/>
            </a:ln>
          </p:spPr>
          <p:txBody>
            <a:bodyPr wrap="none" anchor="ctr">
              <a:prstTxWarp prst="textNoShape">
                <a:avLst/>
              </a:prstTxWarp>
            </a:bodyPr>
            <a:lstStyle/>
            <a:p>
              <a:pPr algn="ctr"/>
              <a:endParaRPr lang="es-MX"/>
            </a:p>
          </p:txBody>
        </p:sp>
        <p:grpSp>
          <p:nvGrpSpPr>
            <p:cNvPr id="46" name="Agrupar 45"/>
            <p:cNvGrpSpPr/>
            <p:nvPr/>
          </p:nvGrpSpPr>
          <p:grpSpPr>
            <a:xfrm>
              <a:off x="7342143" y="4635605"/>
              <a:ext cx="641350" cy="581025"/>
              <a:chOff x="7399865" y="2498725"/>
              <a:chExt cx="641350" cy="581025"/>
            </a:xfrm>
          </p:grpSpPr>
          <p:pic>
            <p:nvPicPr>
              <p:cNvPr id="47" name="Picture 1037"/>
              <p:cNvPicPr>
                <a:picLocks noChangeArrowheads="1"/>
              </p:cNvPicPr>
              <p:nvPr/>
            </p:nvPicPr>
            <p:blipFill>
              <a:blip r:embed="rId3"/>
              <a:srcRect/>
              <a:stretch>
                <a:fillRect/>
              </a:stretch>
            </p:blipFill>
            <p:spPr bwMode="auto">
              <a:xfrm>
                <a:off x="7399865" y="2498725"/>
                <a:ext cx="641350" cy="581025"/>
              </a:xfrm>
              <a:prstGeom prst="rect">
                <a:avLst/>
              </a:prstGeom>
              <a:noFill/>
              <a:ln w="9525">
                <a:noFill/>
                <a:miter lim="800000"/>
                <a:headEnd/>
                <a:tailEnd/>
              </a:ln>
            </p:spPr>
          </p:pic>
          <p:grpSp>
            <p:nvGrpSpPr>
              <p:cNvPr id="48" name="Agrupar 52"/>
              <p:cNvGrpSpPr/>
              <p:nvPr/>
            </p:nvGrpSpPr>
            <p:grpSpPr>
              <a:xfrm>
                <a:off x="7524750" y="2542117"/>
                <a:ext cx="323850" cy="338554"/>
                <a:chOff x="7524750" y="2542117"/>
                <a:chExt cx="323850" cy="338554"/>
              </a:xfrm>
            </p:grpSpPr>
            <p:sp>
              <p:nvSpPr>
                <p:cNvPr id="49" name="Rectángulo 48"/>
                <p:cNvSpPr/>
                <p:nvPr/>
              </p:nvSpPr>
              <p:spPr>
                <a:xfrm>
                  <a:off x="7524750" y="2597150"/>
                  <a:ext cx="323850" cy="228600"/>
                </a:xfrm>
                <a:prstGeom prst="rect">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50" name="Text Box 21"/>
                <p:cNvSpPr txBox="1">
                  <a:spLocks noChangeArrowheads="1"/>
                </p:cNvSpPr>
                <p:nvPr/>
              </p:nvSpPr>
              <p:spPr bwMode="auto">
                <a:xfrm>
                  <a:off x="7535775" y="2542117"/>
                  <a:ext cx="299681" cy="338554"/>
                </a:xfrm>
                <a:prstGeom prst="rect">
                  <a:avLst/>
                </a:prstGeom>
                <a:noFill/>
                <a:ln w="25400">
                  <a:noFill/>
                  <a:miter lim="800000"/>
                  <a:headEnd/>
                  <a:tailEnd/>
                </a:ln>
              </p:spPr>
              <p:txBody>
                <a:bodyPr wrap="none">
                  <a:prstTxWarp prst="textNoShape">
                    <a:avLst/>
                  </a:prstTxWarp>
                  <a:spAutoFit/>
                </a:bodyPr>
                <a:lstStyle/>
                <a:p>
                  <a:pPr algn="ctr" eaLnBrk="0" hangingPunct="0"/>
                  <a:r>
                    <a:rPr lang="es-ES_tradnl" sz="1600" b="1" dirty="0">
                      <a:solidFill>
                        <a:schemeClr val="bg1"/>
                      </a:solidFill>
                    </a:rPr>
                    <a:t>B</a:t>
                  </a:r>
                </a:p>
              </p:txBody>
            </p:sp>
          </p:grpSp>
        </p:grpSp>
        <p:grpSp>
          <p:nvGrpSpPr>
            <p:cNvPr id="67" name="Agrupar 66"/>
            <p:cNvGrpSpPr/>
            <p:nvPr/>
          </p:nvGrpSpPr>
          <p:grpSpPr>
            <a:xfrm>
              <a:off x="1243838" y="4584805"/>
              <a:ext cx="641350" cy="581025"/>
              <a:chOff x="1320799" y="2447925"/>
              <a:chExt cx="641350" cy="581025"/>
            </a:xfrm>
          </p:grpSpPr>
          <p:pic>
            <p:nvPicPr>
              <p:cNvPr id="68" name="Picture 1037"/>
              <p:cNvPicPr>
                <a:picLocks noChangeArrowheads="1"/>
              </p:cNvPicPr>
              <p:nvPr/>
            </p:nvPicPr>
            <p:blipFill>
              <a:blip r:embed="rId3"/>
              <a:srcRect/>
              <a:stretch>
                <a:fillRect/>
              </a:stretch>
            </p:blipFill>
            <p:spPr bwMode="auto">
              <a:xfrm>
                <a:off x="1320799" y="2447925"/>
                <a:ext cx="641350" cy="581025"/>
              </a:xfrm>
              <a:prstGeom prst="rect">
                <a:avLst/>
              </a:prstGeom>
              <a:noFill/>
              <a:ln w="9525">
                <a:noFill/>
                <a:miter lim="800000"/>
                <a:headEnd/>
                <a:tailEnd/>
              </a:ln>
            </p:spPr>
          </p:pic>
          <p:sp>
            <p:nvSpPr>
              <p:cNvPr id="69" name="Rectángulo 68"/>
              <p:cNvSpPr/>
              <p:nvPr/>
            </p:nvSpPr>
            <p:spPr>
              <a:xfrm>
                <a:off x="1450975" y="2533650"/>
                <a:ext cx="323850" cy="2413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70" name="Text Box 21"/>
              <p:cNvSpPr txBox="1">
                <a:spLocks noChangeArrowheads="1"/>
              </p:cNvSpPr>
              <p:nvPr/>
            </p:nvSpPr>
            <p:spPr bwMode="auto">
              <a:xfrm>
                <a:off x="1441450" y="2491317"/>
                <a:ext cx="330200" cy="336550"/>
              </a:xfrm>
              <a:prstGeom prst="rect">
                <a:avLst/>
              </a:prstGeom>
              <a:noFill/>
              <a:ln w="25400">
                <a:noFill/>
                <a:miter lim="800000"/>
                <a:headEnd/>
                <a:tailEnd/>
              </a:ln>
            </p:spPr>
            <p:txBody>
              <a:bodyPr wrap="none">
                <a:prstTxWarp prst="textNoShape">
                  <a:avLst/>
                </a:prstTxWarp>
                <a:spAutoFit/>
              </a:bodyPr>
              <a:lstStyle/>
              <a:p>
                <a:pPr algn="ctr" eaLnBrk="0" hangingPunct="0"/>
                <a:r>
                  <a:rPr lang="es-ES_tradnl" sz="1600" b="1" dirty="0">
                    <a:solidFill>
                      <a:srgbClr val="000000"/>
                    </a:solidFill>
                  </a:rPr>
                  <a:t>A</a:t>
                </a:r>
              </a:p>
            </p:txBody>
          </p:sp>
        </p:grpSp>
        <p:sp>
          <p:nvSpPr>
            <p:cNvPr id="86" name="Text Box 32"/>
            <p:cNvSpPr txBox="1">
              <a:spLocks noChangeArrowheads="1"/>
            </p:cNvSpPr>
            <p:nvPr/>
          </p:nvSpPr>
          <p:spPr bwMode="auto">
            <a:xfrm>
              <a:off x="2099471" y="4397925"/>
              <a:ext cx="1256925" cy="461665"/>
            </a:xfrm>
            <a:prstGeom prst="rect">
              <a:avLst/>
            </a:prstGeom>
            <a:noFill/>
            <a:ln w="25400">
              <a:noFill/>
              <a:miter lim="800000"/>
              <a:headEnd/>
              <a:tailEnd/>
            </a:ln>
          </p:spPr>
          <p:txBody>
            <a:bodyPr wrap="none">
              <a:prstTxWarp prst="textNoShape">
                <a:avLst/>
              </a:prstTxWarp>
              <a:spAutoFit/>
            </a:bodyPr>
            <a:lstStyle/>
            <a:p>
              <a:pPr algn="ctr" eaLnBrk="0" hangingPunct="0"/>
              <a:r>
                <a:rPr lang="es-ES_tradnl" sz="2400" dirty="0" err="1">
                  <a:solidFill>
                    <a:srgbClr val="000000"/>
                  </a:solidFill>
                  <a:effectLst>
                    <a:outerShdw blurRad="38100" dist="38100" dir="2700000" algn="tl">
                      <a:srgbClr val="000000">
                        <a:alpha val="43137"/>
                      </a:srgbClr>
                    </a:outerShdw>
                  </a:effectLst>
                </a:rPr>
                <a:t>t</a:t>
              </a:r>
              <a:r>
                <a:rPr lang="es-ES_tradnl" sz="2400" dirty="0">
                  <a:solidFill>
                    <a:srgbClr val="000000"/>
                  </a:solidFill>
                  <a:effectLst>
                    <a:outerShdw blurRad="38100" dist="38100" dir="2700000" algn="tl">
                      <a:srgbClr val="000000">
                        <a:alpha val="43137"/>
                      </a:srgbClr>
                    </a:outerShdw>
                  </a:effectLst>
                </a:rPr>
                <a:t> = 2tp-</a:t>
              </a:r>
              <a:r>
                <a:rPr lang="es-ES_tradnl" sz="2400" dirty="0" err="1">
                  <a:solidFill>
                    <a:srgbClr val="000000"/>
                  </a:solidFill>
                  <a:effectLst>
                    <a:outerShdw blurRad="38100" dist="38100" dir="2700000" algn="tl">
                      <a:srgbClr val="000000">
                        <a:alpha val="43137"/>
                      </a:srgbClr>
                    </a:outerShdw>
                  </a:effectLst>
                  <a:latin typeface="Symbol" charset="2"/>
                  <a:cs typeface="Symbol" charset="2"/>
                </a:rPr>
                <a:t>d</a:t>
              </a:r>
              <a:endParaRPr lang="es-ES_tradnl" sz="2400" dirty="0">
                <a:solidFill>
                  <a:srgbClr val="000000"/>
                </a:solidFill>
                <a:effectLst>
                  <a:outerShdw blurRad="38100" dist="38100" dir="2700000" algn="tl">
                    <a:srgbClr val="000000">
                      <a:alpha val="43137"/>
                    </a:srgbClr>
                  </a:outerShdw>
                </a:effectLst>
                <a:latin typeface="Symbol" charset="2"/>
                <a:cs typeface="Symbol" charset="2"/>
              </a:endParaRPr>
            </a:p>
          </p:txBody>
        </p:sp>
      </p:grpSp>
    </p:spTree>
    <p:extLst>
      <p:ext uri="{BB962C8B-B14F-4D97-AF65-F5344CB8AC3E}">
        <p14:creationId xmlns:p14="http://schemas.microsoft.com/office/powerpoint/2010/main" val="8127728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4175" y="134938"/>
            <a:ext cx="8312150" cy="1143000"/>
          </a:xfrm>
        </p:spPr>
        <p:txBody>
          <a:bodyPr anchor="t"/>
          <a:lstStyle/>
          <a:p>
            <a:pPr eaLnBrk="1" hangingPunct="1"/>
            <a:r>
              <a:rPr lang="en-US" sz="4000"/>
              <a:t>Conmutación de circuitos</a:t>
            </a:r>
          </a:p>
        </p:txBody>
      </p:sp>
      <p:sp>
        <p:nvSpPr>
          <p:cNvPr id="35843" name="Rectangle 50"/>
          <p:cNvSpPr>
            <a:spLocks noGrp="1" noChangeArrowheads="1"/>
          </p:cNvSpPr>
          <p:nvPr>
            <p:ph type="body" idx="1"/>
          </p:nvPr>
        </p:nvSpPr>
        <p:spPr>
          <a:xfrm>
            <a:off x="4610100" y="1327150"/>
            <a:ext cx="4114800" cy="4652963"/>
          </a:xfrm>
        </p:spPr>
        <p:txBody>
          <a:bodyPr/>
          <a:lstStyle/>
          <a:p>
            <a:pPr eaLnBrk="1" hangingPunct="1"/>
            <a:r>
              <a:rPr lang="es-MX" sz="2400"/>
              <a:t>Mecanismos de </a:t>
            </a:r>
            <a:r>
              <a:rPr lang="es-MX" sz="2400" b="1"/>
              <a:t>señalización </a:t>
            </a:r>
            <a:r>
              <a:rPr lang="es-MX" sz="2400"/>
              <a:t>establecen una trayectoria a través de la cual se transfiere información</a:t>
            </a:r>
          </a:p>
          <a:p>
            <a:pPr lvl="1" eaLnBrk="1" hangingPunct="1"/>
            <a:r>
              <a:rPr lang="es-MX" sz="2000"/>
              <a:t>Reservación de recursos</a:t>
            </a:r>
          </a:p>
          <a:p>
            <a:pPr lvl="1" eaLnBrk="1" hangingPunct="1"/>
            <a:r>
              <a:rPr lang="es-MX" sz="2000"/>
              <a:t>QoS bien definida</a:t>
            </a:r>
          </a:p>
          <a:p>
            <a:pPr lvl="1" eaLnBrk="1" hangingPunct="1"/>
            <a:endParaRPr lang="es-MX" sz="2000"/>
          </a:p>
          <a:p>
            <a:pPr lvl="1" eaLnBrk="1" hangingPunct="1"/>
            <a:endParaRPr lang="es-MX" sz="2000"/>
          </a:p>
          <a:p>
            <a:pPr eaLnBrk="1" hangingPunct="1"/>
            <a:r>
              <a:rPr lang="es-MX" sz="2400"/>
              <a:t>Una vez terminada la conversación, una fase de desconexión permite liberar los recursos reservados</a:t>
            </a:r>
            <a:endParaRPr lang="es-MX" sz="1400"/>
          </a:p>
        </p:txBody>
      </p:sp>
      <p:sp>
        <p:nvSpPr>
          <p:cNvPr id="35846" name="Text Box 15"/>
          <p:cNvSpPr txBox="1">
            <a:spLocks noChangeArrowheads="1"/>
          </p:cNvSpPr>
          <p:nvPr/>
        </p:nvSpPr>
        <p:spPr bwMode="auto">
          <a:xfrm>
            <a:off x="2689225" y="3581400"/>
            <a:ext cx="1898650" cy="708025"/>
          </a:xfrm>
          <a:prstGeom prst="rect">
            <a:avLst/>
          </a:prstGeom>
          <a:noFill/>
          <a:ln w="9525">
            <a:noFill/>
            <a:miter lim="800000"/>
            <a:headEnd/>
            <a:tailEnd/>
          </a:ln>
        </p:spPr>
        <p:txBody>
          <a:bodyPr wrap="none">
            <a:spAutoFit/>
          </a:bodyPr>
          <a:lstStyle/>
          <a:p>
            <a:pPr eaLnBrk="0" hangingPunct="0"/>
            <a:r>
              <a:rPr lang="es-ES_tradnl" sz="2000">
                <a:solidFill>
                  <a:srgbClr val="006600"/>
                </a:solidFill>
              </a:rPr>
              <a:t>Intercambio de</a:t>
            </a:r>
            <a:br>
              <a:rPr lang="es-ES_tradnl" sz="2000">
                <a:solidFill>
                  <a:srgbClr val="006600"/>
                </a:solidFill>
              </a:rPr>
            </a:br>
            <a:r>
              <a:rPr lang="es-ES_tradnl" sz="2000">
                <a:solidFill>
                  <a:srgbClr val="006600"/>
                </a:solidFill>
              </a:rPr>
              <a:t>información</a:t>
            </a:r>
          </a:p>
        </p:txBody>
      </p:sp>
      <p:grpSp>
        <p:nvGrpSpPr>
          <p:cNvPr id="42" name="Agrupar 41"/>
          <p:cNvGrpSpPr/>
          <p:nvPr/>
        </p:nvGrpSpPr>
        <p:grpSpPr>
          <a:xfrm>
            <a:off x="257175" y="1447800"/>
            <a:ext cx="4257675" cy="4419600"/>
            <a:chOff x="257175" y="1447800"/>
            <a:chExt cx="4257675" cy="4419600"/>
          </a:xfrm>
        </p:grpSpPr>
        <p:sp>
          <p:nvSpPr>
            <p:cNvPr id="35844" name="Text Box 3"/>
            <p:cNvSpPr txBox="1">
              <a:spLocks noChangeArrowheads="1"/>
            </p:cNvSpPr>
            <p:nvPr/>
          </p:nvSpPr>
          <p:spPr bwMode="auto">
            <a:xfrm>
              <a:off x="2559050" y="1946275"/>
              <a:ext cx="1955800" cy="400050"/>
            </a:xfrm>
            <a:prstGeom prst="rect">
              <a:avLst/>
            </a:prstGeom>
            <a:noFill/>
            <a:ln w="9525">
              <a:noFill/>
              <a:miter lim="800000"/>
              <a:headEnd/>
              <a:tailEnd/>
            </a:ln>
          </p:spPr>
          <p:txBody>
            <a:bodyPr wrap="none">
              <a:spAutoFit/>
            </a:bodyPr>
            <a:lstStyle/>
            <a:p>
              <a:pPr algn="ctr" eaLnBrk="0" hangingPunct="0"/>
              <a:r>
                <a:rPr lang="es-ES_tradnl" sz="2000" dirty="0">
                  <a:solidFill>
                    <a:srgbClr val="006600"/>
                  </a:solidFill>
                </a:rPr>
                <a:t>Establecimiento</a:t>
              </a:r>
            </a:p>
          </p:txBody>
        </p:sp>
        <p:sp>
          <p:nvSpPr>
            <p:cNvPr id="35845" name="Freeform 14"/>
            <p:cNvSpPr>
              <a:spLocks/>
            </p:cNvSpPr>
            <p:nvPr/>
          </p:nvSpPr>
          <p:spPr bwMode="auto">
            <a:xfrm>
              <a:off x="838200" y="2971800"/>
              <a:ext cx="1600200" cy="1371600"/>
            </a:xfrm>
            <a:custGeom>
              <a:avLst/>
              <a:gdLst>
                <a:gd name="T0" fmla="*/ 0 w 960"/>
                <a:gd name="T1" fmla="*/ 0 h 528"/>
                <a:gd name="T2" fmla="*/ 0 w 960"/>
                <a:gd name="T3" fmla="*/ 2147483647 h 528"/>
                <a:gd name="T4" fmla="*/ 2147483647 w 960"/>
                <a:gd name="T5" fmla="*/ 2147483647 h 528"/>
                <a:gd name="T6" fmla="*/ 2147483647 w 960"/>
                <a:gd name="T7" fmla="*/ 2147483647 h 528"/>
                <a:gd name="T8" fmla="*/ 0 w 960"/>
                <a:gd name="T9" fmla="*/ 0 h 528"/>
                <a:gd name="T10" fmla="*/ 0 60000 65536"/>
                <a:gd name="T11" fmla="*/ 0 60000 65536"/>
                <a:gd name="T12" fmla="*/ 0 60000 65536"/>
                <a:gd name="T13" fmla="*/ 0 60000 65536"/>
                <a:gd name="T14" fmla="*/ 0 60000 65536"/>
                <a:gd name="T15" fmla="*/ 0 w 960"/>
                <a:gd name="T16" fmla="*/ 0 h 528"/>
                <a:gd name="T17" fmla="*/ 960 w 960"/>
                <a:gd name="T18" fmla="*/ 528 h 528"/>
              </a:gdLst>
              <a:ahLst/>
              <a:cxnLst>
                <a:cxn ang="T10">
                  <a:pos x="T0" y="T1"/>
                </a:cxn>
                <a:cxn ang="T11">
                  <a:pos x="T2" y="T3"/>
                </a:cxn>
                <a:cxn ang="T12">
                  <a:pos x="T4" y="T5"/>
                </a:cxn>
                <a:cxn ang="T13">
                  <a:pos x="T6" y="T7"/>
                </a:cxn>
                <a:cxn ang="T14">
                  <a:pos x="T8" y="T9"/>
                </a:cxn>
              </a:cxnLst>
              <a:rect l="T15" t="T16" r="T17" b="T18"/>
              <a:pathLst>
                <a:path w="960" h="528">
                  <a:moveTo>
                    <a:pt x="0" y="0"/>
                  </a:moveTo>
                  <a:lnTo>
                    <a:pt x="0" y="384"/>
                  </a:lnTo>
                  <a:lnTo>
                    <a:pt x="960" y="528"/>
                  </a:lnTo>
                  <a:lnTo>
                    <a:pt x="960" y="144"/>
                  </a:lnTo>
                  <a:lnTo>
                    <a:pt x="0" y="0"/>
                  </a:lnTo>
                  <a:close/>
                </a:path>
              </a:pathLst>
            </a:custGeom>
            <a:solidFill>
              <a:srgbClr val="800000"/>
            </a:solidFill>
            <a:ln w="9525">
              <a:solidFill>
                <a:schemeClr val="tx1"/>
              </a:solidFill>
              <a:round/>
              <a:headEnd/>
              <a:tailEnd/>
            </a:ln>
          </p:spPr>
          <p:txBody>
            <a:bodyPr wrap="none" anchor="ctr"/>
            <a:lstStyle/>
            <a:p>
              <a:endParaRPr lang="en-US"/>
            </a:p>
          </p:txBody>
        </p:sp>
        <p:sp>
          <p:nvSpPr>
            <p:cNvPr id="35847" name="Text Box 16"/>
            <p:cNvSpPr txBox="1">
              <a:spLocks noChangeArrowheads="1"/>
            </p:cNvSpPr>
            <p:nvPr/>
          </p:nvSpPr>
          <p:spPr bwMode="auto">
            <a:xfrm>
              <a:off x="2714625" y="4776788"/>
              <a:ext cx="1611313" cy="400050"/>
            </a:xfrm>
            <a:prstGeom prst="rect">
              <a:avLst/>
            </a:prstGeom>
            <a:noFill/>
            <a:ln w="9525">
              <a:noFill/>
              <a:miter lim="800000"/>
              <a:headEnd/>
              <a:tailEnd/>
            </a:ln>
          </p:spPr>
          <p:txBody>
            <a:bodyPr wrap="none">
              <a:spAutoFit/>
            </a:bodyPr>
            <a:lstStyle/>
            <a:p>
              <a:pPr eaLnBrk="0" hangingPunct="0"/>
              <a:r>
                <a:rPr lang="es-ES_tradnl" sz="2000">
                  <a:solidFill>
                    <a:srgbClr val="006600"/>
                  </a:solidFill>
                </a:rPr>
                <a:t>Desconexión</a:t>
              </a:r>
            </a:p>
          </p:txBody>
        </p:sp>
        <p:sp>
          <p:nvSpPr>
            <p:cNvPr id="35848" name="Text Box 17"/>
            <p:cNvSpPr txBox="1">
              <a:spLocks noChangeArrowheads="1"/>
            </p:cNvSpPr>
            <p:nvPr/>
          </p:nvSpPr>
          <p:spPr bwMode="auto">
            <a:xfrm rot="-5391047">
              <a:off x="-23813" y="4886326"/>
              <a:ext cx="962025" cy="400050"/>
            </a:xfrm>
            <a:prstGeom prst="rect">
              <a:avLst/>
            </a:prstGeom>
            <a:noFill/>
            <a:ln w="9525">
              <a:noFill/>
              <a:miter lim="800000"/>
              <a:headEnd/>
              <a:tailEnd/>
            </a:ln>
          </p:spPr>
          <p:txBody>
            <a:bodyPr wrap="none">
              <a:spAutoFit/>
            </a:bodyPr>
            <a:lstStyle/>
            <a:p>
              <a:pPr algn="ctr" eaLnBrk="0" hangingPunct="0"/>
              <a:r>
                <a:rPr lang="es-ES_tradnl" sz="2000">
                  <a:solidFill>
                    <a:srgbClr val="006600"/>
                  </a:solidFill>
                </a:rPr>
                <a:t>tiempo</a:t>
              </a:r>
            </a:p>
          </p:txBody>
        </p:sp>
        <p:sp>
          <p:nvSpPr>
            <p:cNvPr id="35849" name="Line 18"/>
            <p:cNvSpPr>
              <a:spLocks noChangeShapeType="1"/>
            </p:cNvSpPr>
            <p:nvPr/>
          </p:nvSpPr>
          <p:spPr bwMode="auto">
            <a:xfrm>
              <a:off x="838200" y="1447800"/>
              <a:ext cx="0" cy="4419600"/>
            </a:xfrm>
            <a:prstGeom prst="line">
              <a:avLst/>
            </a:prstGeom>
            <a:noFill/>
            <a:ln w="9525">
              <a:solidFill>
                <a:schemeClr val="tx1"/>
              </a:solidFill>
              <a:round/>
              <a:headEnd/>
              <a:tailEnd type="triangle" w="med" len="med"/>
            </a:ln>
          </p:spPr>
          <p:txBody>
            <a:bodyPr wrap="none" anchor="ctr"/>
            <a:lstStyle/>
            <a:p>
              <a:endParaRPr lang="en-US"/>
            </a:p>
          </p:txBody>
        </p:sp>
        <p:sp>
          <p:nvSpPr>
            <p:cNvPr id="35850" name="Line 19"/>
            <p:cNvSpPr>
              <a:spLocks noChangeShapeType="1"/>
            </p:cNvSpPr>
            <p:nvPr/>
          </p:nvSpPr>
          <p:spPr bwMode="auto">
            <a:xfrm>
              <a:off x="2438400" y="1447800"/>
              <a:ext cx="0" cy="4419600"/>
            </a:xfrm>
            <a:prstGeom prst="line">
              <a:avLst/>
            </a:prstGeom>
            <a:noFill/>
            <a:ln w="9525">
              <a:solidFill>
                <a:schemeClr val="tx1"/>
              </a:solidFill>
              <a:round/>
              <a:headEnd/>
              <a:tailEnd type="triangle" w="med" len="med"/>
            </a:ln>
          </p:spPr>
          <p:txBody>
            <a:bodyPr wrap="none" anchor="ctr"/>
            <a:lstStyle/>
            <a:p>
              <a:endParaRPr lang="en-US"/>
            </a:p>
          </p:txBody>
        </p:sp>
        <p:sp>
          <p:nvSpPr>
            <p:cNvPr id="35851" name="Line 20"/>
            <p:cNvSpPr>
              <a:spLocks noChangeShapeType="1"/>
            </p:cNvSpPr>
            <p:nvPr/>
          </p:nvSpPr>
          <p:spPr bwMode="auto">
            <a:xfrm>
              <a:off x="1371600" y="1447800"/>
              <a:ext cx="0" cy="4419600"/>
            </a:xfrm>
            <a:prstGeom prst="line">
              <a:avLst/>
            </a:prstGeom>
            <a:noFill/>
            <a:ln w="9525">
              <a:solidFill>
                <a:schemeClr val="tx1"/>
              </a:solidFill>
              <a:round/>
              <a:headEnd/>
              <a:tailEnd type="triangle" w="med" len="med"/>
            </a:ln>
          </p:spPr>
          <p:txBody>
            <a:bodyPr wrap="none" anchor="ctr"/>
            <a:lstStyle/>
            <a:p>
              <a:endParaRPr lang="en-US"/>
            </a:p>
          </p:txBody>
        </p:sp>
        <p:sp>
          <p:nvSpPr>
            <p:cNvPr id="35852" name="Line 21"/>
            <p:cNvSpPr>
              <a:spLocks noChangeShapeType="1"/>
            </p:cNvSpPr>
            <p:nvPr/>
          </p:nvSpPr>
          <p:spPr bwMode="auto">
            <a:xfrm>
              <a:off x="1905000" y="1447800"/>
              <a:ext cx="0" cy="4419600"/>
            </a:xfrm>
            <a:prstGeom prst="line">
              <a:avLst/>
            </a:prstGeom>
            <a:noFill/>
            <a:ln w="9525">
              <a:solidFill>
                <a:schemeClr val="tx1"/>
              </a:solidFill>
              <a:round/>
              <a:headEnd/>
              <a:tailEnd type="triangle" w="med" len="med"/>
            </a:ln>
          </p:spPr>
          <p:txBody>
            <a:bodyPr wrap="none" anchor="ctr"/>
            <a:lstStyle/>
            <a:p>
              <a:endParaRPr lang="en-US"/>
            </a:p>
          </p:txBody>
        </p:sp>
        <p:grpSp>
          <p:nvGrpSpPr>
            <p:cNvPr id="2" name="Group 22"/>
            <p:cNvGrpSpPr>
              <a:grpSpLocks/>
            </p:cNvGrpSpPr>
            <p:nvPr/>
          </p:nvGrpSpPr>
          <p:grpSpPr bwMode="auto">
            <a:xfrm>
              <a:off x="762000" y="4343400"/>
              <a:ext cx="1752600" cy="1219200"/>
              <a:chOff x="576" y="2736"/>
              <a:chExt cx="1104" cy="768"/>
            </a:xfrm>
          </p:grpSpPr>
          <p:sp>
            <p:nvSpPr>
              <p:cNvPr id="35869" name="Oval 23"/>
              <p:cNvSpPr>
                <a:spLocks noChangeArrowheads="1"/>
              </p:cNvSpPr>
              <p:nvPr/>
            </p:nvSpPr>
            <p:spPr bwMode="auto">
              <a:xfrm>
                <a:off x="1584" y="3065"/>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70" name="Oval 24"/>
              <p:cNvSpPr>
                <a:spLocks noChangeArrowheads="1"/>
              </p:cNvSpPr>
              <p:nvPr/>
            </p:nvSpPr>
            <p:spPr bwMode="auto">
              <a:xfrm>
                <a:off x="576" y="2736"/>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71" name="Oval 25"/>
              <p:cNvSpPr>
                <a:spLocks noChangeArrowheads="1"/>
              </p:cNvSpPr>
              <p:nvPr/>
            </p:nvSpPr>
            <p:spPr bwMode="auto">
              <a:xfrm>
                <a:off x="912" y="2848"/>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72" name="Oval 26"/>
              <p:cNvSpPr>
                <a:spLocks noChangeArrowheads="1"/>
              </p:cNvSpPr>
              <p:nvPr/>
            </p:nvSpPr>
            <p:spPr bwMode="auto">
              <a:xfrm>
                <a:off x="1248" y="2961"/>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73" name="Oval 27"/>
              <p:cNvSpPr>
                <a:spLocks noChangeArrowheads="1"/>
              </p:cNvSpPr>
              <p:nvPr/>
            </p:nvSpPr>
            <p:spPr bwMode="auto">
              <a:xfrm>
                <a:off x="1248" y="3168"/>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74" name="Oval 28"/>
              <p:cNvSpPr>
                <a:spLocks noChangeArrowheads="1"/>
              </p:cNvSpPr>
              <p:nvPr/>
            </p:nvSpPr>
            <p:spPr bwMode="auto">
              <a:xfrm>
                <a:off x="912" y="3285"/>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75" name="Oval 29"/>
              <p:cNvSpPr>
                <a:spLocks noChangeArrowheads="1"/>
              </p:cNvSpPr>
              <p:nvPr/>
            </p:nvSpPr>
            <p:spPr bwMode="auto">
              <a:xfrm>
                <a:off x="576" y="3394"/>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76" name="Line 30"/>
              <p:cNvSpPr>
                <a:spLocks noChangeShapeType="1"/>
              </p:cNvSpPr>
              <p:nvPr/>
            </p:nvSpPr>
            <p:spPr bwMode="auto">
              <a:xfrm>
                <a:off x="624" y="2784"/>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77" name="Line 31"/>
              <p:cNvSpPr>
                <a:spLocks noChangeShapeType="1"/>
              </p:cNvSpPr>
              <p:nvPr/>
            </p:nvSpPr>
            <p:spPr bwMode="auto">
              <a:xfrm>
                <a:off x="960" y="2901"/>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78" name="Line 32"/>
              <p:cNvSpPr>
                <a:spLocks noChangeShapeType="1"/>
              </p:cNvSpPr>
              <p:nvPr/>
            </p:nvSpPr>
            <p:spPr bwMode="auto">
              <a:xfrm>
                <a:off x="1296" y="3004"/>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79" name="Line 33"/>
              <p:cNvSpPr>
                <a:spLocks noChangeShapeType="1"/>
              </p:cNvSpPr>
              <p:nvPr/>
            </p:nvSpPr>
            <p:spPr bwMode="auto">
              <a:xfrm flipH="1">
                <a:off x="667" y="3337"/>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80" name="Line 34"/>
              <p:cNvSpPr>
                <a:spLocks noChangeShapeType="1"/>
              </p:cNvSpPr>
              <p:nvPr/>
            </p:nvSpPr>
            <p:spPr bwMode="auto">
              <a:xfrm flipH="1">
                <a:off x="1008" y="3221"/>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81" name="Line 35"/>
              <p:cNvSpPr>
                <a:spLocks noChangeShapeType="1"/>
              </p:cNvSpPr>
              <p:nvPr/>
            </p:nvSpPr>
            <p:spPr bwMode="auto">
              <a:xfrm flipH="1">
                <a:off x="1344" y="3120"/>
                <a:ext cx="288" cy="96"/>
              </a:xfrm>
              <a:prstGeom prst="line">
                <a:avLst/>
              </a:prstGeom>
              <a:noFill/>
              <a:ln w="9525">
                <a:solidFill>
                  <a:schemeClr val="tx1"/>
                </a:solidFill>
                <a:round/>
                <a:headEnd/>
                <a:tailEnd type="triangle" w="med" len="med"/>
              </a:ln>
            </p:spPr>
            <p:txBody>
              <a:bodyPr wrap="none" anchor="ctr"/>
              <a:lstStyle/>
              <a:p>
                <a:endParaRPr lang="en-US"/>
              </a:p>
            </p:txBody>
          </p:sp>
        </p:grpSp>
        <p:grpSp>
          <p:nvGrpSpPr>
            <p:cNvPr id="3" name="Group 36"/>
            <p:cNvGrpSpPr>
              <a:grpSpLocks/>
            </p:cNvGrpSpPr>
            <p:nvPr/>
          </p:nvGrpSpPr>
          <p:grpSpPr bwMode="auto">
            <a:xfrm>
              <a:off x="762000" y="1600200"/>
              <a:ext cx="1752600" cy="1219200"/>
              <a:chOff x="576" y="2736"/>
              <a:chExt cx="1104" cy="768"/>
            </a:xfrm>
          </p:grpSpPr>
          <p:sp>
            <p:nvSpPr>
              <p:cNvPr id="35856" name="Oval 37"/>
              <p:cNvSpPr>
                <a:spLocks noChangeArrowheads="1"/>
              </p:cNvSpPr>
              <p:nvPr/>
            </p:nvSpPr>
            <p:spPr bwMode="auto">
              <a:xfrm>
                <a:off x="1584" y="3065"/>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57" name="Oval 38"/>
              <p:cNvSpPr>
                <a:spLocks noChangeArrowheads="1"/>
              </p:cNvSpPr>
              <p:nvPr/>
            </p:nvSpPr>
            <p:spPr bwMode="auto">
              <a:xfrm>
                <a:off x="576" y="2736"/>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58" name="Oval 39"/>
              <p:cNvSpPr>
                <a:spLocks noChangeArrowheads="1"/>
              </p:cNvSpPr>
              <p:nvPr/>
            </p:nvSpPr>
            <p:spPr bwMode="auto">
              <a:xfrm>
                <a:off x="912" y="2848"/>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59" name="Oval 40"/>
              <p:cNvSpPr>
                <a:spLocks noChangeArrowheads="1"/>
              </p:cNvSpPr>
              <p:nvPr/>
            </p:nvSpPr>
            <p:spPr bwMode="auto">
              <a:xfrm>
                <a:off x="1248" y="2961"/>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60" name="Oval 41"/>
              <p:cNvSpPr>
                <a:spLocks noChangeArrowheads="1"/>
              </p:cNvSpPr>
              <p:nvPr/>
            </p:nvSpPr>
            <p:spPr bwMode="auto">
              <a:xfrm>
                <a:off x="1248" y="3168"/>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61" name="Oval 42"/>
              <p:cNvSpPr>
                <a:spLocks noChangeArrowheads="1"/>
              </p:cNvSpPr>
              <p:nvPr/>
            </p:nvSpPr>
            <p:spPr bwMode="auto">
              <a:xfrm>
                <a:off x="912" y="3285"/>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62" name="Oval 43"/>
              <p:cNvSpPr>
                <a:spLocks noChangeArrowheads="1"/>
              </p:cNvSpPr>
              <p:nvPr/>
            </p:nvSpPr>
            <p:spPr bwMode="auto">
              <a:xfrm>
                <a:off x="576" y="3394"/>
                <a:ext cx="96" cy="110"/>
              </a:xfrm>
              <a:prstGeom prst="ellipse">
                <a:avLst/>
              </a:prstGeom>
              <a:solidFill>
                <a:schemeClr val="tx2"/>
              </a:solidFill>
              <a:ln w="9525">
                <a:solidFill>
                  <a:schemeClr val="tx1"/>
                </a:solidFill>
                <a:round/>
                <a:headEnd/>
                <a:tailEnd/>
              </a:ln>
            </p:spPr>
            <p:txBody>
              <a:bodyPr wrap="none" anchor="ctr"/>
              <a:lstStyle/>
              <a:p>
                <a:pPr algn="ctr"/>
                <a:endParaRPr lang="es-MX"/>
              </a:p>
            </p:txBody>
          </p:sp>
          <p:sp>
            <p:nvSpPr>
              <p:cNvPr id="35863" name="Line 44"/>
              <p:cNvSpPr>
                <a:spLocks noChangeShapeType="1"/>
              </p:cNvSpPr>
              <p:nvPr/>
            </p:nvSpPr>
            <p:spPr bwMode="auto">
              <a:xfrm>
                <a:off x="624" y="2784"/>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64" name="Line 45"/>
              <p:cNvSpPr>
                <a:spLocks noChangeShapeType="1"/>
              </p:cNvSpPr>
              <p:nvPr/>
            </p:nvSpPr>
            <p:spPr bwMode="auto">
              <a:xfrm>
                <a:off x="960" y="2901"/>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65" name="Line 46"/>
              <p:cNvSpPr>
                <a:spLocks noChangeShapeType="1"/>
              </p:cNvSpPr>
              <p:nvPr/>
            </p:nvSpPr>
            <p:spPr bwMode="auto">
              <a:xfrm>
                <a:off x="1296" y="3004"/>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66" name="Line 47"/>
              <p:cNvSpPr>
                <a:spLocks noChangeShapeType="1"/>
              </p:cNvSpPr>
              <p:nvPr/>
            </p:nvSpPr>
            <p:spPr bwMode="auto">
              <a:xfrm flipH="1">
                <a:off x="667" y="3337"/>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67" name="Line 48"/>
              <p:cNvSpPr>
                <a:spLocks noChangeShapeType="1"/>
              </p:cNvSpPr>
              <p:nvPr/>
            </p:nvSpPr>
            <p:spPr bwMode="auto">
              <a:xfrm flipH="1">
                <a:off x="1008" y="3221"/>
                <a:ext cx="288" cy="96"/>
              </a:xfrm>
              <a:prstGeom prst="line">
                <a:avLst/>
              </a:prstGeom>
              <a:noFill/>
              <a:ln w="9525">
                <a:solidFill>
                  <a:schemeClr val="tx1"/>
                </a:solidFill>
                <a:round/>
                <a:headEnd/>
                <a:tailEnd type="triangle" w="med" len="med"/>
              </a:ln>
            </p:spPr>
            <p:txBody>
              <a:bodyPr wrap="none" anchor="ctr"/>
              <a:lstStyle/>
              <a:p>
                <a:endParaRPr lang="en-US"/>
              </a:p>
            </p:txBody>
          </p:sp>
          <p:sp>
            <p:nvSpPr>
              <p:cNvPr id="35868" name="Line 49"/>
              <p:cNvSpPr>
                <a:spLocks noChangeShapeType="1"/>
              </p:cNvSpPr>
              <p:nvPr/>
            </p:nvSpPr>
            <p:spPr bwMode="auto">
              <a:xfrm flipH="1">
                <a:off x="1344" y="3120"/>
                <a:ext cx="288" cy="96"/>
              </a:xfrm>
              <a:prstGeom prst="line">
                <a:avLst/>
              </a:prstGeom>
              <a:noFill/>
              <a:ln w="9525">
                <a:solidFill>
                  <a:schemeClr val="tx1"/>
                </a:solidFill>
                <a:round/>
                <a:headEnd/>
                <a:tailEnd type="triangle" w="med" len="med"/>
              </a:ln>
            </p:spPr>
            <p:txBody>
              <a:bodyPr wrap="none" anchor="ctr"/>
              <a:lstStyle/>
              <a:p>
                <a:endParaRPr lang="en-US"/>
              </a:p>
            </p:txBody>
          </p:sp>
        </p:grpSp>
      </p:grpSp>
      <p:sp>
        <p:nvSpPr>
          <p:cNvPr id="52239" name="Footer Placeholder 4"/>
          <p:cNvSpPr>
            <a:spLocks noGrp="1"/>
          </p:cNvSpPr>
          <p:nvPr>
            <p:ph type="ftr" sz="quarter" idx="11"/>
          </p:nvPr>
        </p:nvSpPr>
        <p:spPr bwMode="auto">
          <a:xfrm>
            <a:off x="457200" y="6356350"/>
            <a:ext cx="2133600" cy="365125"/>
          </a:xfrm>
          <a:ln>
            <a:miter lim="800000"/>
            <a:headEnd/>
            <a:tailEnd/>
          </a:ln>
        </p:spPr>
        <p:txBody>
          <a:bodyPr/>
          <a:lstStyle/>
          <a:p>
            <a:pPr algn="l">
              <a:defRPr/>
            </a:pPr>
            <a:r>
              <a:rPr lang="en-US"/>
              <a:t>José Incera</a:t>
            </a:r>
          </a:p>
          <a:p>
            <a:pPr algn="l">
              <a:defRPr/>
            </a:pPr>
            <a:r>
              <a:rPr lang="en-US"/>
              <a:t>TLEN 5834, Summer 2010</a:t>
            </a:r>
            <a:endParaRPr kumimoji="1" lang="en-US" sz="5400">
              <a:solidFill>
                <a:schemeClr val="tx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Agrupar 22"/>
          <p:cNvGrpSpPr/>
          <p:nvPr/>
        </p:nvGrpSpPr>
        <p:grpSpPr>
          <a:xfrm>
            <a:off x="2565400" y="654050"/>
            <a:ext cx="3435350" cy="1739900"/>
            <a:chOff x="2743200" y="1409700"/>
            <a:chExt cx="3435350" cy="1739900"/>
          </a:xfrm>
        </p:grpSpPr>
        <p:sp>
          <p:nvSpPr>
            <p:cNvPr id="62467" name="Line 3"/>
            <p:cNvSpPr>
              <a:spLocks noChangeShapeType="1"/>
            </p:cNvSpPr>
            <p:nvPr/>
          </p:nvSpPr>
          <p:spPr bwMode="auto">
            <a:xfrm>
              <a:off x="2743200" y="1524000"/>
              <a:ext cx="0" cy="1557867"/>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68" name="Line 4"/>
            <p:cNvSpPr>
              <a:spLocks noChangeShapeType="1"/>
            </p:cNvSpPr>
            <p:nvPr/>
          </p:nvSpPr>
          <p:spPr bwMode="auto">
            <a:xfrm>
              <a:off x="3429000" y="1524000"/>
              <a:ext cx="0" cy="1557867"/>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69" name="Line 5"/>
            <p:cNvSpPr>
              <a:spLocks noChangeShapeType="1"/>
            </p:cNvSpPr>
            <p:nvPr/>
          </p:nvSpPr>
          <p:spPr bwMode="auto">
            <a:xfrm>
              <a:off x="41148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0" name="Line 6"/>
            <p:cNvSpPr>
              <a:spLocks noChangeShapeType="1"/>
            </p:cNvSpPr>
            <p:nvPr/>
          </p:nvSpPr>
          <p:spPr bwMode="auto">
            <a:xfrm>
              <a:off x="48006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1" name="Line 7"/>
            <p:cNvSpPr>
              <a:spLocks noChangeShapeType="1"/>
            </p:cNvSpPr>
            <p:nvPr/>
          </p:nvSpPr>
          <p:spPr bwMode="auto">
            <a:xfrm>
              <a:off x="54864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2" name="Line 8"/>
            <p:cNvSpPr>
              <a:spLocks noChangeShapeType="1"/>
            </p:cNvSpPr>
            <p:nvPr/>
          </p:nvSpPr>
          <p:spPr bwMode="auto">
            <a:xfrm>
              <a:off x="61722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5" name="Text Box 11"/>
            <p:cNvSpPr txBox="1">
              <a:spLocks noChangeArrowheads="1"/>
            </p:cNvSpPr>
            <p:nvPr/>
          </p:nvSpPr>
          <p:spPr bwMode="auto">
            <a:xfrm>
              <a:off x="2955925"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1</a:t>
              </a:r>
            </a:p>
          </p:txBody>
        </p:sp>
        <p:sp>
          <p:nvSpPr>
            <p:cNvPr id="62476" name="Text Box 12"/>
            <p:cNvSpPr txBox="1">
              <a:spLocks noChangeArrowheads="1"/>
            </p:cNvSpPr>
            <p:nvPr/>
          </p:nvSpPr>
          <p:spPr bwMode="auto">
            <a:xfrm>
              <a:off x="35814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0</a:t>
              </a:r>
            </a:p>
          </p:txBody>
        </p:sp>
        <p:sp>
          <p:nvSpPr>
            <p:cNvPr id="62477" name="Text Box 13"/>
            <p:cNvSpPr txBox="1">
              <a:spLocks noChangeArrowheads="1"/>
            </p:cNvSpPr>
            <p:nvPr/>
          </p:nvSpPr>
          <p:spPr bwMode="auto">
            <a:xfrm>
              <a:off x="57150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0</a:t>
              </a:r>
            </a:p>
          </p:txBody>
        </p:sp>
        <p:sp>
          <p:nvSpPr>
            <p:cNvPr id="62478" name="Text Box 14"/>
            <p:cNvSpPr txBox="1">
              <a:spLocks noChangeArrowheads="1"/>
            </p:cNvSpPr>
            <p:nvPr/>
          </p:nvSpPr>
          <p:spPr bwMode="auto">
            <a:xfrm>
              <a:off x="49530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1</a:t>
              </a:r>
            </a:p>
          </p:txBody>
        </p:sp>
        <p:sp>
          <p:nvSpPr>
            <p:cNvPr id="62479" name="Text Box 15"/>
            <p:cNvSpPr txBox="1">
              <a:spLocks noChangeArrowheads="1"/>
            </p:cNvSpPr>
            <p:nvPr/>
          </p:nvSpPr>
          <p:spPr bwMode="auto">
            <a:xfrm>
              <a:off x="42672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1</a:t>
              </a:r>
            </a:p>
          </p:txBody>
        </p:sp>
        <p:sp>
          <p:nvSpPr>
            <p:cNvPr id="62482" name="Freeform 18"/>
            <p:cNvSpPr>
              <a:spLocks/>
            </p:cNvSpPr>
            <p:nvPr/>
          </p:nvSpPr>
          <p:spPr bwMode="auto">
            <a:xfrm>
              <a:off x="2743200" y="1913477"/>
              <a:ext cx="3435350" cy="609600"/>
            </a:xfrm>
            <a:custGeom>
              <a:avLst/>
              <a:gdLst>
                <a:gd name="T0" fmla="*/ 0 w 3024"/>
                <a:gd name="T1" fmla="*/ 2147483647 h 384"/>
                <a:gd name="T2" fmla="*/ 2147483647 w 3024"/>
                <a:gd name="T3" fmla="*/ 2147483647 h 384"/>
                <a:gd name="T4" fmla="*/ 2147483647 w 3024"/>
                <a:gd name="T5" fmla="*/ 0 h 384"/>
                <a:gd name="T6" fmla="*/ 2147483647 w 3024"/>
                <a:gd name="T7" fmla="*/ 0 h 384"/>
                <a:gd name="T8" fmla="*/ 2147483647 w 3024"/>
                <a:gd name="T9" fmla="*/ 2147483647 h 384"/>
                <a:gd name="T10" fmla="*/ 2147483647 w 3024"/>
                <a:gd name="T11" fmla="*/ 2147483647 h 384"/>
                <a:gd name="T12" fmla="*/ 2147483647 w 3024"/>
                <a:gd name="T13" fmla="*/ 0 h 384"/>
                <a:gd name="T14" fmla="*/ 2147483647 w 3024"/>
                <a:gd name="T15" fmla="*/ 0 h 384"/>
                <a:gd name="T16" fmla="*/ 2147483647 w 3024"/>
                <a:gd name="T17" fmla="*/ 2147483647 h 384"/>
                <a:gd name="T18" fmla="*/ 2147483647 w 3024"/>
                <a:gd name="T19" fmla="*/ 2147483647 h 384"/>
                <a:gd name="T20" fmla="*/ 2147483647 w 3024"/>
                <a:gd name="T21" fmla="*/ 0 h 384"/>
                <a:gd name="T22" fmla="*/ 2147483647 w 3024"/>
                <a:gd name="T23" fmla="*/ 0 h 384"/>
                <a:gd name="T24" fmla="*/ 2147483647 w 3024"/>
                <a:gd name="T25" fmla="*/ 2147483647 h 384"/>
                <a:gd name="T26" fmla="*/ 2147483647 w 3024"/>
                <a:gd name="T27" fmla="*/ 2147483647 h 384"/>
                <a:gd name="T28" fmla="*/ 2147483647 w 3024"/>
                <a:gd name="T29" fmla="*/ 0 h 384"/>
                <a:gd name="T30" fmla="*/ 2147483647 w 3024"/>
                <a:gd name="T31" fmla="*/ 0 h 384"/>
                <a:gd name="T32" fmla="*/ 2147483647 w 3024"/>
                <a:gd name="T33" fmla="*/ 2147483647 h 3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24"/>
                <a:gd name="T52" fmla="*/ 0 h 384"/>
                <a:gd name="T53" fmla="*/ 3024 w 3024"/>
                <a:gd name="T54" fmla="*/ 384 h 384"/>
                <a:gd name="connsiteX0" fmla="*/ 0 w 3024"/>
                <a:gd name="connsiteY0" fmla="*/ 384 h 384"/>
                <a:gd name="connsiteX1" fmla="*/ 240 w 3024"/>
                <a:gd name="connsiteY1" fmla="*/ 384 h 384"/>
                <a:gd name="connsiteX2" fmla="*/ 240 w 3024"/>
                <a:gd name="connsiteY2" fmla="*/ 0 h 384"/>
                <a:gd name="connsiteX3" fmla="*/ 672 w 3024"/>
                <a:gd name="connsiteY3" fmla="*/ 0 h 384"/>
                <a:gd name="connsiteX4" fmla="*/ 672 w 3024"/>
                <a:gd name="connsiteY4" fmla="*/ 384 h 384"/>
                <a:gd name="connsiteX5" fmla="*/ 1056 w 3024"/>
                <a:gd name="connsiteY5" fmla="*/ 384 h 384"/>
                <a:gd name="connsiteX6" fmla="*/ 1056 w 3024"/>
                <a:gd name="connsiteY6" fmla="*/ 0 h 384"/>
                <a:gd name="connsiteX7" fmla="*/ 1296 w 3024"/>
                <a:gd name="connsiteY7" fmla="*/ 0 h 384"/>
                <a:gd name="connsiteX8" fmla="*/ 1296 w 3024"/>
                <a:gd name="connsiteY8" fmla="*/ 384 h 384"/>
                <a:gd name="connsiteX9" fmla="*/ 1488 w 3024"/>
                <a:gd name="connsiteY9" fmla="*/ 384 h 384"/>
                <a:gd name="connsiteX10" fmla="*/ 1488 w 3024"/>
                <a:gd name="connsiteY10" fmla="*/ 0 h 384"/>
                <a:gd name="connsiteX11" fmla="*/ 1920 w 3024"/>
                <a:gd name="connsiteY11" fmla="*/ 0 h 384"/>
                <a:gd name="connsiteX12" fmla="*/ 1920 w 3024"/>
                <a:gd name="connsiteY12" fmla="*/ 384 h 384"/>
                <a:gd name="connsiteX13" fmla="*/ 2592 w 3024"/>
                <a:gd name="connsiteY13" fmla="*/ 384 h 384"/>
                <a:gd name="connsiteX14" fmla="*/ 2592 w 3024"/>
                <a:gd name="connsiteY14" fmla="*/ 0 h 384"/>
                <a:gd name="connsiteX15" fmla="*/ 3024 w 3024"/>
                <a:gd name="connsiteY15" fmla="*/ 0 h 384"/>
                <a:gd name="connsiteX0" fmla="*/ 0 w 2592"/>
                <a:gd name="connsiteY0" fmla="*/ 384 h 384"/>
                <a:gd name="connsiteX1" fmla="*/ 240 w 2592"/>
                <a:gd name="connsiteY1" fmla="*/ 384 h 384"/>
                <a:gd name="connsiteX2" fmla="*/ 240 w 2592"/>
                <a:gd name="connsiteY2" fmla="*/ 0 h 384"/>
                <a:gd name="connsiteX3" fmla="*/ 672 w 2592"/>
                <a:gd name="connsiteY3" fmla="*/ 0 h 384"/>
                <a:gd name="connsiteX4" fmla="*/ 672 w 2592"/>
                <a:gd name="connsiteY4" fmla="*/ 384 h 384"/>
                <a:gd name="connsiteX5" fmla="*/ 1056 w 2592"/>
                <a:gd name="connsiteY5" fmla="*/ 384 h 384"/>
                <a:gd name="connsiteX6" fmla="*/ 1056 w 2592"/>
                <a:gd name="connsiteY6" fmla="*/ 0 h 384"/>
                <a:gd name="connsiteX7" fmla="*/ 1296 w 2592"/>
                <a:gd name="connsiteY7" fmla="*/ 0 h 384"/>
                <a:gd name="connsiteX8" fmla="*/ 1296 w 2592"/>
                <a:gd name="connsiteY8" fmla="*/ 384 h 384"/>
                <a:gd name="connsiteX9" fmla="*/ 1488 w 2592"/>
                <a:gd name="connsiteY9" fmla="*/ 384 h 384"/>
                <a:gd name="connsiteX10" fmla="*/ 1488 w 2592"/>
                <a:gd name="connsiteY10" fmla="*/ 0 h 384"/>
                <a:gd name="connsiteX11" fmla="*/ 1920 w 2592"/>
                <a:gd name="connsiteY11" fmla="*/ 0 h 384"/>
                <a:gd name="connsiteX12" fmla="*/ 1920 w 2592"/>
                <a:gd name="connsiteY12" fmla="*/ 384 h 384"/>
                <a:gd name="connsiteX13" fmla="*/ 2592 w 2592"/>
                <a:gd name="connsiteY13" fmla="*/ 384 h 384"/>
                <a:gd name="connsiteX14" fmla="*/ 2592 w 2592"/>
                <a:gd name="connsiteY14" fmla="*/ 0 h 384"/>
                <a:gd name="connsiteX0" fmla="*/ 0 w 2592"/>
                <a:gd name="connsiteY0" fmla="*/ 384 h 384"/>
                <a:gd name="connsiteX1" fmla="*/ 240 w 2592"/>
                <a:gd name="connsiteY1" fmla="*/ 384 h 384"/>
                <a:gd name="connsiteX2" fmla="*/ 240 w 2592"/>
                <a:gd name="connsiteY2" fmla="*/ 0 h 384"/>
                <a:gd name="connsiteX3" fmla="*/ 672 w 2592"/>
                <a:gd name="connsiteY3" fmla="*/ 0 h 384"/>
                <a:gd name="connsiteX4" fmla="*/ 672 w 2592"/>
                <a:gd name="connsiteY4" fmla="*/ 384 h 384"/>
                <a:gd name="connsiteX5" fmla="*/ 1056 w 2592"/>
                <a:gd name="connsiteY5" fmla="*/ 384 h 384"/>
                <a:gd name="connsiteX6" fmla="*/ 1056 w 2592"/>
                <a:gd name="connsiteY6" fmla="*/ 0 h 384"/>
                <a:gd name="connsiteX7" fmla="*/ 1296 w 2592"/>
                <a:gd name="connsiteY7" fmla="*/ 0 h 384"/>
                <a:gd name="connsiteX8" fmla="*/ 1296 w 2592"/>
                <a:gd name="connsiteY8" fmla="*/ 384 h 384"/>
                <a:gd name="connsiteX9" fmla="*/ 1488 w 2592"/>
                <a:gd name="connsiteY9" fmla="*/ 384 h 384"/>
                <a:gd name="connsiteX10" fmla="*/ 1488 w 2592"/>
                <a:gd name="connsiteY10" fmla="*/ 0 h 384"/>
                <a:gd name="connsiteX11" fmla="*/ 1920 w 2592"/>
                <a:gd name="connsiteY11" fmla="*/ 0 h 384"/>
                <a:gd name="connsiteX12" fmla="*/ 1920 w 2592"/>
                <a:gd name="connsiteY12" fmla="*/ 384 h 384"/>
                <a:gd name="connsiteX13" fmla="*/ 2592 w 2592"/>
                <a:gd name="connsiteY13" fmla="*/ 384 h 384"/>
                <a:gd name="connsiteX0" fmla="*/ 0 w 2164"/>
                <a:gd name="connsiteY0" fmla="*/ 384 h 384"/>
                <a:gd name="connsiteX1" fmla="*/ 240 w 2164"/>
                <a:gd name="connsiteY1" fmla="*/ 384 h 384"/>
                <a:gd name="connsiteX2" fmla="*/ 240 w 2164"/>
                <a:gd name="connsiteY2" fmla="*/ 0 h 384"/>
                <a:gd name="connsiteX3" fmla="*/ 672 w 2164"/>
                <a:gd name="connsiteY3" fmla="*/ 0 h 384"/>
                <a:gd name="connsiteX4" fmla="*/ 672 w 2164"/>
                <a:gd name="connsiteY4" fmla="*/ 384 h 384"/>
                <a:gd name="connsiteX5" fmla="*/ 1056 w 2164"/>
                <a:gd name="connsiteY5" fmla="*/ 384 h 384"/>
                <a:gd name="connsiteX6" fmla="*/ 1056 w 2164"/>
                <a:gd name="connsiteY6" fmla="*/ 0 h 384"/>
                <a:gd name="connsiteX7" fmla="*/ 1296 w 2164"/>
                <a:gd name="connsiteY7" fmla="*/ 0 h 384"/>
                <a:gd name="connsiteX8" fmla="*/ 1296 w 2164"/>
                <a:gd name="connsiteY8" fmla="*/ 384 h 384"/>
                <a:gd name="connsiteX9" fmla="*/ 1488 w 2164"/>
                <a:gd name="connsiteY9" fmla="*/ 384 h 384"/>
                <a:gd name="connsiteX10" fmla="*/ 1488 w 2164"/>
                <a:gd name="connsiteY10" fmla="*/ 0 h 384"/>
                <a:gd name="connsiteX11" fmla="*/ 1920 w 2164"/>
                <a:gd name="connsiteY11" fmla="*/ 0 h 384"/>
                <a:gd name="connsiteX12" fmla="*/ 1920 w 2164"/>
                <a:gd name="connsiteY12" fmla="*/ 384 h 384"/>
                <a:gd name="connsiteX13" fmla="*/ 2164 w 2164"/>
                <a:gd name="connsiteY13" fmla="*/ 384 h 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4" h="384">
                  <a:moveTo>
                    <a:pt x="0" y="384"/>
                  </a:moveTo>
                  <a:lnTo>
                    <a:pt x="240" y="384"/>
                  </a:lnTo>
                  <a:lnTo>
                    <a:pt x="240" y="0"/>
                  </a:lnTo>
                  <a:lnTo>
                    <a:pt x="672" y="0"/>
                  </a:lnTo>
                  <a:lnTo>
                    <a:pt x="672" y="384"/>
                  </a:lnTo>
                  <a:lnTo>
                    <a:pt x="1056" y="384"/>
                  </a:lnTo>
                  <a:lnTo>
                    <a:pt x="1056" y="0"/>
                  </a:lnTo>
                  <a:lnTo>
                    <a:pt x="1296" y="0"/>
                  </a:lnTo>
                  <a:lnTo>
                    <a:pt x="1296" y="384"/>
                  </a:lnTo>
                  <a:lnTo>
                    <a:pt x="1488" y="384"/>
                  </a:lnTo>
                  <a:lnTo>
                    <a:pt x="1488" y="0"/>
                  </a:lnTo>
                  <a:lnTo>
                    <a:pt x="1920" y="0"/>
                  </a:lnTo>
                  <a:lnTo>
                    <a:pt x="1920" y="384"/>
                  </a:lnTo>
                  <a:lnTo>
                    <a:pt x="2164" y="384"/>
                  </a:lnTo>
                </a:path>
              </a:pathLst>
            </a:custGeom>
            <a:noFill/>
            <a:ln w="25400">
              <a:solidFill>
                <a:srgbClr val="000000"/>
              </a:solidFill>
              <a:round/>
              <a:headEnd/>
              <a:tailEnd/>
            </a:ln>
          </p:spPr>
          <p:txBody>
            <a:bodyPr wrap="none" anchor="ctr">
              <a:prstTxWarp prst="textNoShape">
                <a:avLst/>
              </a:prstTxWarp>
            </a:bodyPr>
            <a:lstStyle/>
            <a:p>
              <a:endParaRPr lang="es-ES_tradnl"/>
            </a:p>
          </p:txBody>
        </p:sp>
      </p:grpSp>
      <p:pic>
        <p:nvPicPr>
          <p:cNvPr id="16" name="Imagen 15"/>
          <p:cNvPicPr>
            <a:picLocks noChangeAspect="1"/>
          </p:cNvPicPr>
          <p:nvPr/>
        </p:nvPicPr>
        <p:blipFill>
          <a:blip r:embed="rId3"/>
          <a:stretch>
            <a:fillRect/>
          </a:stretch>
        </p:blipFill>
        <p:spPr>
          <a:xfrm>
            <a:off x="2000250" y="2743200"/>
            <a:ext cx="4749800" cy="33401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22"/>
          <p:cNvGrpSpPr/>
          <p:nvPr/>
        </p:nvGrpSpPr>
        <p:grpSpPr>
          <a:xfrm>
            <a:off x="2743200" y="1409700"/>
            <a:ext cx="3435350" cy="1739900"/>
            <a:chOff x="2743200" y="1409700"/>
            <a:chExt cx="3435350" cy="1739900"/>
          </a:xfrm>
        </p:grpSpPr>
        <p:sp>
          <p:nvSpPr>
            <p:cNvPr id="62467" name="Line 3"/>
            <p:cNvSpPr>
              <a:spLocks noChangeShapeType="1"/>
            </p:cNvSpPr>
            <p:nvPr/>
          </p:nvSpPr>
          <p:spPr bwMode="auto">
            <a:xfrm>
              <a:off x="2743200" y="1524000"/>
              <a:ext cx="0" cy="1557867"/>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68" name="Line 4"/>
            <p:cNvSpPr>
              <a:spLocks noChangeShapeType="1"/>
            </p:cNvSpPr>
            <p:nvPr/>
          </p:nvSpPr>
          <p:spPr bwMode="auto">
            <a:xfrm>
              <a:off x="3429000" y="1524000"/>
              <a:ext cx="0" cy="1557867"/>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69" name="Line 5"/>
            <p:cNvSpPr>
              <a:spLocks noChangeShapeType="1"/>
            </p:cNvSpPr>
            <p:nvPr/>
          </p:nvSpPr>
          <p:spPr bwMode="auto">
            <a:xfrm>
              <a:off x="41148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0" name="Line 6"/>
            <p:cNvSpPr>
              <a:spLocks noChangeShapeType="1"/>
            </p:cNvSpPr>
            <p:nvPr/>
          </p:nvSpPr>
          <p:spPr bwMode="auto">
            <a:xfrm>
              <a:off x="48006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1" name="Line 7"/>
            <p:cNvSpPr>
              <a:spLocks noChangeShapeType="1"/>
            </p:cNvSpPr>
            <p:nvPr/>
          </p:nvSpPr>
          <p:spPr bwMode="auto">
            <a:xfrm>
              <a:off x="54864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2" name="Line 8"/>
            <p:cNvSpPr>
              <a:spLocks noChangeShapeType="1"/>
            </p:cNvSpPr>
            <p:nvPr/>
          </p:nvSpPr>
          <p:spPr bwMode="auto">
            <a:xfrm>
              <a:off x="6172200" y="1524000"/>
              <a:ext cx="0" cy="1625600"/>
            </a:xfrm>
            <a:prstGeom prst="line">
              <a:avLst/>
            </a:prstGeom>
            <a:noFill/>
            <a:ln w="19050">
              <a:solidFill>
                <a:srgbClr val="000000"/>
              </a:solidFill>
              <a:prstDash val="dash"/>
              <a:round/>
              <a:headEnd/>
              <a:tailEnd/>
            </a:ln>
          </p:spPr>
          <p:txBody>
            <a:bodyPr wrap="none" anchor="ctr">
              <a:prstTxWarp prst="textNoShape">
                <a:avLst/>
              </a:prstTxWarp>
            </a:bodyPr>
            <a:lstStyle/>
            <a:p>
              <a:endParaRPr lang="es-MX"/>
            </a:p>
          </p:txBody>
        </p:sp>
        <p:sp>
          <p:nvSpPr>
            <p:cNvPr id="62475" name="Text Box 11"/>
            <p:cNvSpPr txBox="1">
              <a:spLocks noChangeArrowheads="1"/>
            </p:cNvSpPr>
            <p:nvPr/>
          </p:nvSpPr>
          <p:spPr bwMode="auto">
            <a:xfrm>
              <a:off x="2955925"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1</a:t>
              </a:r>
            </a:p>
          </p:txBody>
        </p:sp>
        <p:sp>
          <p:nvSpPr>
            <p:cNvPr id="62476" name="Text Box 12"/>
            <p:cNvSpPr txBox="1">
              <a:spLocks noChangeArrowheads="1"/>
            </p:cNvSpPr>
            <p:nvPr/>
          </p:nvSpPr>
          <p:spPr bwMode="auto">
            <a:xfrm>
              <a:off x="35814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0</a:t>
              </a:r>
            </a:p>
          </p:txBody>
        </p:sp>
        <p:sp>
          <p:nvSpPr>
            <p:cNvPr id="62477" name="Text Box 13"/>
            <p:cNvSpPr txBox="1">
              <a:spLocks noChangeArrowheads="1"/>
            </p:cNvSpPr>
            <p:nvPr/>
          </p:nvSpPr>
          <p:spPr bwMode="auto">
            <a:xfrm>
              <a:off x="57150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0</a:t>
              </a:r>
            </a:p>
          </p:txBody>
        </p:sp>
        <p:sp>
          <p:nvSpPr>
            <p:cNvPr id="62478" name="Text Box 14"/>
            <p:cNvSpPr txBox="1">
              <a:spLocks noChangeArrowheads="1"/>
            </p:cNvSpPr>
            <p:nvPr/>
          </p:nvSpPr>
          <p:spPr bwMode="auto">
            <a:xfrm>
              <a:off x="49530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1</a:t>
              </a:r>
            </a:p>
          </p:txBody>
        </p:sp>
        <p:sp>
          <p:nvSpPr>
            <p:cNvPr id="62479" name="Text Box 15"/>
            <p:cNvSpPr txBox="1">
              <a:spLocks noChangeArrowheads="1"/>
            </p:cNvSpPr>
            <p:nvPr/>
          </p:nvSpPr>
          <p:spPr bwMode="auto">
            <a:xfrm>
              <a:off x="4267200" y="1409700"/>
              <a:ext cx="285750" cy="336550"/>
            </a:xfrm>
            <a:prstGeom prst="rect">
              <a:avLst/>
            </a:prstGeom>
            <a:noFill/>
            <a:ln w="25400">
              <a:noFill/>
              <a:miter lim="800000"/>
              <a:headEnd/>
              <a:tailEnd/>
            </a:ln>
          </p:spPr>
          <p:txBody>
            <a:bodyPr wrap="none">
              <a:prstTxWarp prst="textNoShape">
                <a:avLst/>
              </a:prstTxWarp>
              <a:spAutoFit/>
            </a:bodyPr>
            <a:lstStyle/>
            <a:p>
              <a:pPr eaLnBrk="0" hangingPunct="0"/>
              <a:r>
                <a:rPr lang="es-ES_tradnl" sz="1600">
                  <a:solidFill>
                    <a:srgbClr val="000000"/>
                  </a:solidFill>
                </a:rPr>
                <a:t>1</a:t>
              </a:r>
            </a:p>
          </p:txBody>
        </p:sp>
        <p:sp>
          <p:nvSpPr>
            <p:cNvPr id="62482" name="Freeform 18"/>
            <p:cNvSpPr>
              <a:spLocks/>
            </p:cNvSpPr>
            <p:nvPr/>
          </p:nvSpPr>
          <p:spPr bwMode="auto">
            <a:xfrm>
              <a:off x="2743200" y="1913477"/>
              <a:ext cx="3435350" cy="609600"/>
            </a:xfrm>
            <a:custGeom>
              <a:avLst/>
              <a:gdLst>
                <a:gd name="T0" fmla="*/ 0 w 3024"/>
                <a:gd name="T1" fmla="*/ 2147483647 h 384"/>
                <a:gd name="T2" fmla="*/ 2147483647 w 3024"/>
                <a:gd name="T3" fmla="*/ 2147483647 h 384"/>
                <a:gd name="T4" fmla="*/ 2147483647 w 3024"/>
                <a:gd name="T5" fmla="*/ 0 h 384"/>
                <a:gd name="T6" fmla="*/ 2147483647 w 3024"/>
                <a:gd name="T7" fmla="*/ 0 h 384"/>
                <a:gd name="T8" fmla="*/ 2147483647 w 3024"/>
                <a:gd name="T9" fmla="*/ 2147483647 h 384"/>
                <a:gd name="T10" fmla="*/ 2147483647 w 3024"/>
                <a:gd name="T11" fmla="*/ 2147483647 h 384"/>
                <a:gd name="T12" fmla="*/ 2147483647 w 3024"/>
                <a:gd name="T13" fmla="*/ 0 h 384"/>
                <a:gd name="T14" fmla="*/ 2147483647 w 3024"/>
                <a:gd name="T15" fmla="*/ 0 h 384"/>
                <a:gd name="T16" fmla="*/ 2147483647 w 3024"/>
                <a:gd name="T17" fmla="*/ 2147483647 h 384"/>
                <a:gd name="T18" fmla="*/ 2147483647 w 3024"/>
                <a:gd name="T19" fmla="*/ 2147483647 h 384"/>
                <a:gd name="T20" fmla="*/ 2147483647 w 3024"/>
                <a:gd name="T21" fmla="*/ 0 h 384"/>
                <a:gd name="T22" fmla="*/ 2147483647 w 3024"/>
                <a:gd name="T23" fmla="*/ 0 h 384"/>
                <a:gd name="T24" fmla="*/ 2147483647 w 3024"/>
                <a:gd name="T25" fmla="*/ 2147483647 h 384"/>
                <a:gd name="T26" fmla="*/ 2147483647 w 3024"/>
                <a:gd name="T27" fmla="*/ 2147483647 h 384"/>
                <a:gd name="T28" fmla="*/ 2147483647 w 3024"/>
                <a:gd name="T29" fmla="*/ 0 h 384"/>
                <a:gd name="T30" fmla="*/ 2147483647 w 3024"/>
                <a:gd name="T31" fmla="*/ 0 h 384"/>
                <a:gd name="T32" fmla="*/ 2147483647 w 3024"/>
                <a:gd name="T33" fmla="*/ 2147483647 h 3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24"/>
                <a:gd name="T52" fmla="*/ 0 h 384"/>
                <a:gd name="T53" fmla="*/ 3024 w 3024"/>
                <a:gd name="T54" fmla="*/ 384 h 384"/>
                <a:gd name="connsiteX0" fmla="*/ 0 w 3024"/>
                <a:gd name="connsiteY0" fmla="*/ 384 h 384"/>
                <a:gd name="connsiteX1" fmla="*/ 240 w 3024"/>
                <a:gd name="connsiteY1" fmla="*/ 384 h 384"/>
                <a:gd name="connsiteX2" fmla="*/ 240 w 3024"/>
                <a:gd name="connsiteY2" fmla="*/ 0 h 384"/>
                <a:gd name="connsiteX3" fmla="*/ 672 w 3024"/>
                <a:gd name="connsiteY3" fmla="*/ 0 h 384"/>
                <a:gd name="connsiteX4" fmla="*/ 672 w 3024"/>
                <a:gd name="connsiteY4" fmla="*/ 384 h 384"/>
                <a:gd name="connsiteX5" fmla="*/ 1056 w 3024"/>
                <a:gd name="connsiteY5" fmla="*/ 384 h 384"/>
                <a:gd name="connsiteX6" fmla="*/ 1056 w 3024"/>
                <a:gd name="connsiteY6" fmla="*/ 0 h 384"/>
                <a:gd name="connsiteX7" fmla="*/ 1296 w 3024"/>
                <a:gd name="connsiteY7" fmla="*/ 0 h 384"/>
                <a:gd name="connsiteX8" fmla="*/ 1296 w 3024"/>
                <a:gd name="connsiteY8" fmla="*/ 384 h 384"/>
                <a:gd name="connsiteX9" fmla="*/ 1488 w 3024"/>
                <a:gd name="connsiteY9" fmla="*/ 384 h 384"/>
                <a:gd name="connsiteX10" fmla="*/ 1488 w 3024"/>
                <a:gd name="connsiteY10" fmla="*/ 0 h 384"/>
                <a:gd name="connsiteX11" fmla="*/ 1920 w 3024"/>
                <a:gd name="connsiteY11" fmla="*/ 0 h 384"/>
                <a:gd name="connsiteX12" fmla="*/ 1920 w 3024"/>
                <a:gd name="connsiteY12" fmla="*/ 384 h 384"/>
                <a:gd name="connsiteX13" fmla="*/ 2592 w 3024"/>
                <a:gd name="connsiteY13" fmla="*/ 384 h 384"/>
                <a:gd name="connsiteX14" fmla="*/ 2592 w 3024"/>
                <a:gd name="connsiteY14" fmla="*/ 0 h 384"/>
                <a:gd name="connsiteX15" fmla="*/ 3024 w 3024"/>
                <a:gd name="connsiteY15" fmla="*/ 0 h 384"/>
                <a:gd name="connsiteX0" fmla="*/ 0 w 2592"/>
                <a:gd name="connsiteY0" fmla="*/ 384 h 384"/>
                <a:gd name="connsiteX1" fmla="*/ 240 w 2592"/>
                <a:gd name="connsiteY1" fmla="*/ 384 h 384"/>
                <a:gd name="connsiteX2" fmla="*/ 240 w 2592"/>
                <a:gd name="connsiteY2" fmla="*/ 0 h 384"/>
                <a:gd name="connsiteX3" fmla="*/ 672 w 2592"/>
                <a:gd name="connsiteY3" fmla="*/ 0 h 384"/>
                <a:gd name="connsiteX4" fmla="*/ 672 w 2592"/>
                <a:gd name="connsiteY4" fmla="*/ 384 h 384"/>
                <a:gd name="connsiteX5" fmla="*/ 1056 w 2592"/>
                <a:gd name="connsiteY5" fmla="*/ 384 h 384"/>
                <a:gd name="connsiteX6" fmla="*/ 1056 w 2592"/>
                <a:gd name="connsiteY6" fmla="*/ 0 h 384"/>
                <a:gd name="connsiteX7" fmla="*/ 1296 w 2592"/>
                <a:gd name="connsiteY7" fmla="*/ 0 h 384"/>
                <a:gd name="connsiteX8" fmla="*/ 1296 w 2592"/>
                <a:gd name="connsiteY8" fmla="*/ 384 h 384"/>
                <a:gd name="connsiteX9" fmla="*/ 1488 w 2592"/>
                <a:gd name="connsiteY9" fmla="*/ 384 h 384"/>
                <a:gd name="connsiteX10" fmla="*/ 1488 w 2592"/>
                <a:gd name="connsiteY10" fmla="*/ 0 h 384"/>
                <a:gd name="connsiteX11" fmla="*/ 1920 w 2592"/>
                <a:gd name="connsiteY11" fmla="*/ 0 h 384"/>
                <a:gd name="connsiteX12" fmla="*/ 1920 w 2592"/>
                <a:gd name="connsiteY12" fmla="*/ 384 h 384"/>
                <a:gd name="connsiteX13" fmla="*/ 2592 w 2592"/>
                <a:gd name="connsiteY13" fmla="*/ 384 h 384"/>
                <a:gd name="connsiteX14" fmla="*/ 2592 w 2592"/>
                <a:gd name="connsiteY14" fmla="*/ 0 h 384"/>
                <a:gd name="connsiteX0" fmla="*/ 0 w 2592"/>
                <a:gd name="connsiteY0" fmla="*/ 384 h 384"/>
                <a:gd name="connsiteX1" fmla="*/ 240 w 2592"/>
                <a:gd name="connsiteY1" fmla="*/ 384 h 384"/>
                <a:gd name="connsiteX2" fmla="*/ 240 w 2592"/>
                <a:gd name="connsiteY2" fmla="*/ 0 h 384"/>
                <a:gd name="connsiteX3" fmla="*/ 672 w 2592"/>
                <a:gd name="connsiteY3" fmla="*/ 0 h 384"/>
                <a:gd name="connsiteX4" fmla="*/ 672 w 2592"/>
                <a:gd name="connsiteY4" fmla="*/ 384 h 384"/>
                <a:gd name="connsiteX5" fmla="*/ 1056 w 2592"/>
                <a:gd name="connsiteY5" fmla="*/ 384 h 384"/>
                <a:gd name="connsiteX6" fmla="*/ 1056 w 2592"/>
                <a:gd name="connsiteY6" fmla="*/ 0 h 384"/>
                <a:gd name="connsiteX7" fmla="*/ 1296 w 2592"/>
                <a:gd name="connsiteY7" fmla="*/ 0 h 384"/>
                <a:gd name="connsiteX8" fmla="*/ 1296 w 2592"/>
                <a:gd name="connsiteY8" fmla="*/ 384 h 384"/>
                <a:gd name="connsiteX9" fmla="*/ 1488 w 2592"/>
                <a:gd name="connsiteY9" fmla="*/ 384 h 384"/>
                <a:gd name="connsiteX10" fmla="*/ 1488 w 2592"/>
                <a:gd name="connsiteY10" fmla="*/ 0 h 384"/>
                <a:gd name="connsiteX11" fmla="*/ 1920 w 2592"/>
                <a:gd name="connsiteY11" fmla="*/ 0 h 384"/>
                <a:gd name="connsiteX12" fmla="*/ 1920 w 2592"/>
                <a:gd name="connsiteY12" fmla="*/ 384 h 384"/>
                <a:gd name="connsiteX13" fmla="*/ 2592 w 2592"/>
                <a:gd name="connsiteY13" fmla="*/ 384 h 384"/>
                <a:gd name="connsiteX0" fmla="*/ 0 w 2164"/>
                <a:gd name="connsiteY0" fmla="*/ 384 h 384"/>
                <a:gd name="connsiteX1" fmla="*/ 240 w 2164"/>
                <a:gd name="connsiteY1" fmla="*/ 384 h 384"/>
                <a:gd name="connsiteX2" fmla="*/ 240 w 2164"/>
                <a:gd name="connsiteY2" fmla="*/ 0 h 384"/>
                <a:gd name="connsiteX3" fmla="*/ 672 w 2164"/>
                <a:gd name="connsiteY3" fmla="*/ 0 h 384"/>
                <a:gd name="connsiteX4" fmla="*/ 672 w 2164"/>
                <a:gd name="connsiteY4" fmla="*/ 384 h 384"/>
                <a:gd name="connsiteX5" fmla="*/ 1056 w 2164"/>
                <a:gd name="connsiteY5" fmla="*/ 384 h 384"/>
                <a:gd name="connsiteX6" fmla="*/ 1056 w 2164"/>
                <a:gd name="connsiteY6" fmla="*/ 0 h 384"/>
                <a:gd name="connsiteX7" fmla="*/ 1296 w 2164"/>
                <a:gd name="connsiteY7" fmla="*/ 0 h 384"/>
                <a:gd name="connsiteX8" fmla="*/ 1296 w 2164"/>
                <a:gd name="connsiteY8" fmla="*/ 384 h 384"/>
                <a:gd name="connsiteX9" fmla="*/ 1488 w 2164"/>
                <a:gd name="connsiteY9" fmla="*/ 384 h 384"/>
                <a:gd name="connsiteX10" fmla="*/ 1488 w 2164"/>
                <a:gd name="connsiteY10" fmla="*/ 0 h 384"/>
                <a:gd name="connsiteX11" fmla="*/ 1920 w 2164"/>
                <a:gd name="connsiteY11" fmla="*/ 0 h 384"/>
                <a:gd name="connsiteX12" fmla="*/ 1920 w 2164"/>
                <a:gd name="connsiteY12" fmla="*/ 384 h 384"/>
                <a:gd name="connsiteX13" fmla="*/ 2164 w 2164"/>
                <a:gd name="connsiteY13" fmla="*/ 384 h 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4" h="384">
                  <a:moveTo>
                    <a:pt x="0" y="384"/>
                  </a:moveTo>
                  <a:lnTo>
                    <a:pt x="240" y="384"/>
                  </a:lnTo>
                  <a:lnTo>
                    <a:pt x="240" y="0"/>
                  </a:lnTo>
                  <a:lnTo>
                    <a:pt x="672" y="0"/>
                  </a:lnTo>
                  <a:lnTo>
                    <a:pt x="672" y="384"/>
                  </a:lnTo>
                  <a:lnTo>
                    <a:pt x="1056" y="384"/>
                  </a:lnTo>
                  <a:lnTo>
                    <a:pt x="1056" y="0"/>
                  </a:lnTo>
                  <a:lnTo>
                    <a:pt x="1296" y="0"/>
                  </a:lnTo>
                  <a:lnTo>
                    <a:pt x="1296" y="384"/>
                  </a:lnTo>
                  <a:lnTo>
                    <a:pt x="1488" y="384"/>
                  </a:lnTo>
                  <a:lnTo>
                    <a:pt x="1488" y="0"/>
                  </a:lnTo>
                  <a:lnTo>
                    <a:pt x="1920" y="0"/>
                  </a:lnTo>
                  <a:lnTo>
                    <a:pt x="1920" y="384"/>
                  </a:lnTo>
                  <a:lnTo>
                    <a:pt x="2164" y="384"/>
                  </a:lnTo>
                </a:path>
              </a:pathLst>
            </a:custGeom>
            <a:noFill/>
            <a:ln w="25400">
              <a:solidFill>
                <a:srgbClr val="000000"/>
              </a:solidFill>
              <a:round/>
              <a:headEnd/>
              <a:tailEnd/>
            </a:ln>
          </p:spPr>
          <p:txBody>
            <a:bodyPr wrap="none" anchor="ctr">
              <a:prstTxWarp prst="textNoShape">
                <a:avLst/>
              </a:prstTxWarp>
            </a:bodyPr>
            <a:lstStyle/>
            <a:p>
              <a:endParaRPr lang="es-ES_tradnl"/>
            </a:p>
          </p:txBody>
        </p:sp>
      </p:grpSp>
      <p:pic>
        <p:nvPicPr>
          <p:cNvPr id="15" name="Imagen 14"/>
          <p:cNvPicPr>
            <a:picLocks noChangeAspect="1"/>
          </p:cNvPicPr>
          <p:nvPr/>
        </p:nvPicPr>
        <p:blipFill>
          <a:blip r:embed="rId3"/>
          <a:stretch>
            <a:fillRect/>
          </a:stretch>
        </p:blipFill>
        <p:spPr>
          <a:xfrm>
            <a:off x="508000" y="381000"/>
            <a:ext cx="8128000" cy="60960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87363" y="381000"/>
            <a:ext cx="7405687" cy="669925"/>
          </a:xfrm>
          <a:noFill/>
        </p:spPr>
        <p:txBody>
          <a:bodyPr lIns="90488" tIns="44450" rIns="90488" bIns="44450">
            <a:normAutofit fontScale="90000"/>
          </a:bodyPr>
          <a:lstStyle/>
          <a:p>
            <a:pPr eaLnBrk="1" hangingPunct="1"/>
            <a:r>
              <a:rPr lang="es-ES" altLang="es-MX"/>
              <a:t>Arquitectura independiente - IBSS</a:t>
            </a:r>
          </a:p>
        </p:txBody>
      </p:sp>
      <p:sp>
        <p:nvSpPr>
          <p:cNvPr id="73731" name="Rectangle 3"/>
          <p:cNvSpPr>
            <a:spLocks noGrp="1" noChangeArrowheads="1"/>
          </p:cNvSpPr>
          <p:nvPr>
            <p:ph type="body" idx="1"/>
          </p:nvPr>
        </p:nvSpPr>
        <p:spPr>
          <a:xfrm>
            <a:off x="846138" y="1219200"/>
            <a:ext cx="7413625" cy="1852613"/>
          </a:xfrm>
          <a:noFill/>
        </p:spPr>
        <p:txBody>
          <a:bodyPr lIns="92075" tIns="38100" rIns="92075" bIns="38100" anchor="ctr" anchorCtr="1">
            <a:spAutoFit/>
          </a:bodyPr>
          <a:lstStyle/>
          <a:p>
            <a:pPr eaLnBrk="1" hangingPunct="1">
              <a:buFontTx/>
              <a:buNone/>
            </a:pPr>
            <a:r>
              <a:rPr lang="es-ES" altLang="es-MX" sz="2800"/>
              <a:t>Comunicación entre pares (</a:t>
            </a:r>
            <a:r>
              <a:rPr lang="es-ES" altLang="es-MX" sz="2800" i="1"/>
              <a:t>ad hoc</a:t>
            </a:r>
            <a:r>
              <a:rPr lang="es-ES" altLang="es-MX" sz="2800"/>
              <a:t>)</a:t>
            </a:r>
          </a:p>
          <a:p>
            <a:pPr lvl="1" eaLnBrk="1" hangingPunct="1"/>
            <a:r>
              <a:rPr lang="es-ES" altLang="es-MX" sz="2600"/>
              <a:t>Los nodos en la red pueden comunicarse directamente entre sí.</a:t>
            </a:r>
          </a:p>
          <a:p>
            <a:pPr lvl="1" eaLnBrk="1" hangingPunct="1"/>
            <a:r>
              <a:rPr lang="es-ES" altLang="es-MX" sz="2600"/>
              <a:t>No necesariamente es conexión punto a punto.</a:t>
            </a:r>
          </a:p>
        </p:txBody>
      </p:sp>
      <p:sp>
        <p:nvSpPr>
          <p:cNvPr id="73732" name="Rectangle 4"/>
          <p:cNvSpPr>
            <a:spLocks noChangeArrowheads="1"/>
          </p:cNvSpPr>
          <p:nvPr/>
        </p:nvSpPr>
        <p:spPr bwMode="auto">
          <a:xfrm>
            <a:off x="1066800" y="14478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MX" altLang="es-MX"/>
          </a:p>
        </p:txBody>
      </p:sp>
      <p:sp>
        <p:nvSpPr>
          <p:cNvPr id="73734" name="Line 468"/>
          <p:cNvSpPr>
            <a:spLocks noChangeShapeType="1"/>
          </p:cNvSpPr>
          <p:nvPr/>
        </p:nvSpPr>
        <p:spPr bwMode="auto">
          <a:xfrm flipV="1">
            <a:off x="6886575" y="5176838"/>
            <a:ext cx="0" cy="165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3" name="Group 469"/>
          <p:cNvGrpSpPr>
            <a:grpSpLocks/>
          </p:cNvGrpSpPr>
          <p:nvPr/>
        </p:nvGrpSpPr>
        <p:grpSpPr bwMode="auto">
          <a:xfrm>
            <a:off x="6721475" y="5067300"/>
            <a:ext cx="384175" cy="165100"/>
            <a:chOff x="4222" y="3292"/>
            <a:chExt cx="242" cy="104"/>
          </a:xfrm>
        </p:grpSpPr>
        <p:sp>
          <p:nvSpPr>
            <p:cNvPr id="73784" name="Line 470"/>
            <p:cNvSpPr>
              <a:spLocks noChangeShapeType="1"/>
            </p:cNvSpPr>
            <p:nvPr/>
          </p:nvSpPr>
          <p:spPr bwMode="auto">
            <a:xfrm flipV="1">
              <a:off x="4395" y="3327"/>
              <a:ext cx="34"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5" name="Line 471"/>
            <p:cNvSpPr>
              <a:spLocks noChangeShapeType="1"/>
            </p:cNvSpPr>
            <p:nvPr/>
          </p:nvSpPr>
          <p:spPr bwMode="auto">
            <a:xfrm>
              <a:off x="4429" y="3327"/>
              <a:ext cx="0"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6" name="Line 472"/>
            <p:cNvSpPr>
              <a:spLocks noChangeShapeType="1"/>
            </p:cNvSpPr>
            <p:nvPr/>
          </p:nvSpPr>
          <p:spPr bwMode="auto">
            <a:xfrm flipV="1">
              <a:off x="4429" y="3327"/>
              <a:ext cx="35"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7" name="Line 473"/>
            <p:cNvSpPr>
              <a:spLocks noChangeShapeType="1"/>
            </p:cNvSpPr>
            <p:nvPr/>
          </p:nvSpPr>
          <p:spPr bwMode="auto">
            <a:xfrm>
              <a:off x="4222" y="3292"/>
              <a:ext cx="35"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8" name="Line 474"/>
            <p:cNvSpPr>
              <a:spLocks noChangeShapeType="1"/>
            </p:cNvSpPr>
            <p:nvPr/>
          </p:nvSpPr>
          <p:spPr bwMode="auto">
            <a:xfrm flipV="1">
              <a:off x="4257" y="3292"/>
              <a:ext cx="0"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9" name="Line 475"/>
            <p:cNvSpPr>
              <a:spLocks noChangeShapeType="1"/>
            </p:cNvSpPr>
            <p:nvPr/>
          </p:nvSpPr>
          <p:spPr bwMode="auto">
            <a:xfrm>
              <a:off x="4257" y="3292"/>
              <a:ext cx="34" cy="6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grpSp>
        <p:nvGrpSpPr>
          <p:cNvPr id="4" name="Group 476"/>
          <p:cNvGrpSpPr>
            <a:grpSpLocks/>
          </p:cNvGrpSpPr>
          <p:nvPr/>
        </p:nvGrpSpPr>
        <p:grpSpPr bwMode="auto">
          <a:xfrm>
            <a:off x="3454400" y="3060700"/>
            <a:ext cx="1077913" cy="1052513"/>
            <a:chOff x="2164" y="2028"/>
            <a:chExt cx="679" cy="663"/>
          </a:xfrm>
        </p:grpSpPr>
        <p:pic>
          <p:nvPicPr>
            <p:cNvPr id="73775" name="Picture 47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4" y="2174"/>
              <a:ext cx="67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3776" name="Line 478"/>
            <p:cNvSpPr>
              <a:spLocks noChangeShapeType="1"/>
            </p:cNvSpPr>
            <p:nvPr/>
          </p:nvSpPr>
          <p:spPr bwMode="auto">
            <a:xfrm flipV="1">
              <a:off x="2731" y="2102"/>
              <a:ext cx="0" cy="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5" name="Group 479"/>
            <p:cNvGrpSpPr>
              <a:grpSpLocks/>
            </p:cNvGrpSpPr>
            <p:nvPr/>
          </p:nvGrpSpPr>
          <p:grpSpPr bwMode="auto">
            <a:xfrm>
              <a:off x="2582" y="2028"/>
              <a:ext cx="261" cy="112"/>
              <a:chOff x="2582" y="2028"/>
              <a:chExt cx="261" cy="112"/>
            </a:xfrm>
          </p:grpSpPr>
          <p:sp>
            <p:nvSpPr>
              <p:cNvPr id="73778" name="Line 480"/>
              <p:cNvSpPr>
                <a:spLocks noChangeShapeType="1"/>
              </p:cNvSpPr>
              <p:nvPr/>
            </p:nvSpPr>
            <p:spPr bwMode="auto">
              <a:xfrm flipV="1">
                <a:off x="2768" y="2065"/>
                <a:ext cx="38"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79" name="Line 481"/>
              <p:cNvSpPr>
                <a:spLocks noChangeShapeType="1"/>
              </p:cNvSpPr>
              <p:nvPr/>
            </p:nvSpPr>
            <p:spPr bwMode="auto">
              <a:xfrm>
                <a:off x="2806" y="2065"/>
                <a:ext cx="0"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0" name="Line 482"/>
              <p:cNvSpPr>
                <a:spLocks noChangeShapeType="1"/>
              </p:cNvSpPr>
              <p:nvPr/>
            </p:nvSpPr>
            <p:spPr bwMode="auto">
              <a:xfrm flipV="1">
                <a:off x="2806" y="2065"/>
                <a:ext cx="37"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1" name="Line 483"/>
              <p:cNvSpPr>
                <a:spLocks noChangeShapeType="1"/>
              </p:cNvSpPr>
              <p:nvPr/>
            </p:nvSpPr>
            <p:spPr bwMode="auto">
              <a:xfrm>
                <a:off x="2582" y="2028"/>
                <a:ext cx="37"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2" name="Line 484"/>
              <p:cNvSpPr>
                <a:spLocks noChangeShapeType="1"/>
              </p:cNvSpPr>
              <p:nvPr/>
            </p:nvSpPr>
            <p:spPr bwMode="auto">
              <a:xfrm flipV="1">
                <a:off x="2619" y="2028"/>
                <a:ext cx="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83" name="Line 485"/>
              <p:cNvSpPr>
                <a:spLocks noChangeShapeType="1"/>
              </p:cNvSpPr>
              <p:nvPr/>
            </p:nvSpPr>
            <p:spPr bwMode="auto">
              <a:xfrm>
                <a:off x="2619" y="2028"/>
                <a:ext cx="37"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grpSp>
      <p:sp>
        <p:nvSpPr>
          <p:cNvPr id="73737" name="Line 946"/>
          <p:cNvSpPr>
            <a:spLocks noChangeShapeType="1"/>
          </p:cNvSpPr>
          <p:nvPr/>
        </p:nvSpPr>
        <p:spPr bwMode="auto">
          <a:xfrm>
            <a:off x="4610100" y="3517900"/>
            <a:ext cx="16002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38" name="Line 947"/>
          <p:cNvSpPr>
            <a:spLocks noChangeShapeType="1"/>
          </p:cNvSpPr>
          <p:nvPr/>
        </p:nvSpPr>
        <p:spPr bwMode="auto">
          <a:xfrm>
            <a:off x="4610100" y="3746500"/>
            <a:ext cx="1905000" cy="137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39" name="Line 948"/>
          <p:cNvSpPr>
            <a:spLocks noChangeShapeType="1"/>
          </p:cNvSpPr>
          <p:nvPr/>
        </p:nvSpPr>
        <p:spPr bwMode="auto">
          <a:xfrm flipH="1" flipV="1">
            <a:off x="6667500" y="4356100"/>
            <a:ext cx="3048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40" name="Line 949"/>
          <p:cNvSpPr>
            <a:spLocks noChangeShapeType="1"/>
          </p:cNvSpPr>
          <p:nvPr/>
        </p:nvSpPr>
        <p:spPr bwMode="auto">
          <a:xfrm flipV="1">
            <a:off x="1562100" y="4127500"/>
            <a:ext cx="1752600" cy="15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41" name="Line 950"/>
          <p:cNvSpPr>
            <a:spLocks noChangeShapeType="1"/>
          </p:cNvSpPr>
          <p:nvPr/>
        </p:nvSpPr>
        <p:spPr bwMode="auto">
          <a:xfrm flipV="1">
            <a:off x="1866900" y="4813300"/>
            <a:ext cx="19050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42" name="Line 951"/>
          <p:cNvSpPr>
            <a:spLocks noChangeShapeType="1"/>
          </p:cNvSpPr>
          <p:nvPr/>
        </p:nvSpPr>
        <p:spPr bwMode="auto">
          <a:xfrm>
            <a:off x="4381500" y="4660900"/>
            <a:ext cx="198120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43" name="Line 952"/>
          <p:cNvSpPr>
            <a:spLocks noChangeShapeType="1"/>
          </p:cNvSpPr>
          <p:nvPr/>
        </p:nvSpPr>
        <p:spPr bwMode="auto">
          <a:xfrm flipV="1">
            <a:off x="4229100" y="3898900"/>
            <a:ext cx="2286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6" name="Group 953"/>
          <p:cNvGrpSpPr>
            <a:grpSpLocks/>
          </p:cNvGrpSpPr>
          <p:nvPr/>
        </p:nvGrpSpPr>
        <p:grpSpPr bwMode="auto">
          <a:xfrm>
            <a:off x="3798888" y="4298950"/>
            <a:ext cx="563563" cy="635000"/>
            <a:chOff x="2208" y="1648"/>
            <a:chExt cx="355" cy="400"/>
          </a:xfrm>
        </p:grpSpPr>
        <p:sp>
          <p:nvSpPr>
            <p:cNvPr id="73766" name="Line 954"/>
            <p:cNvSpPr>
              <a:spLocks noChangeShapeType="1"/>
            </p:cNvSpPr>
            <p:nvPr/>
          </p:nvSpPr>
          <p:spPr bwMode="auto">
            <a:xfrm flipV="1">
              <a:off x="2493" y="1718"/>
              <a:ext cx="0" cy="70"/>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7" name="Group 955"/>
            <p:cNvGrpSpPr>
              <a:grpSpLocks/>
            </p:cNvGrpSpPr>
            <p:nvPr/>
          </p:nvGrpSpPr>
          <p:grpSpPr bwMode="auto">
            <a:xfrm>
              <a:off x="2400" y="1648"/>
              <a:ext cx="163" cy="70"/>
              <a:chOff x="2447" y="3321"/>
              <a:chExt cx="202" cy="87"/>
            </a:xfrm>
          </p:grpSpPr>
          <p:sp>
            <p:nvSpPr>
              <p:cNvPr id="73769" name="Line 956"/>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70" name="Line 957"/>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71" name="Line 958"/>
              <p:cNvSpPr>
                <a:spLocks noChangeShapeType="1"/>
              </p:cNvSpPr>
              <p:nvPr/>
            </p:nvSpPr>
            <p:spPr bwMode="auto">
              <a:xfrm flipV="1">
                <a:off x="2620"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72" name="Line 959"/>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73" name="Line 960"/>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74" name="Line 961"/>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73768" name="Picture 96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1776"/>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745" name="Picture 96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363" y="5327650"/>
            <a:ext cx="909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964"/>
          <p:cNvGrpSpPr>
            <a:grpSpLocks/>
          </p:cNvGrpSpPr>
          <p:nvPr/>
        </p:nvGrpSpPr>
        <p:grpSpPr bwMode="auto">
          <a:xfrm>
            <a:off x="6210300" y="3549650"/>
            <a:ext cx="563563" cy="635000"/>
            <a:chOff x="2208" y="1648"/>
            <a:chExt cx="355" cy="400"/>
          </a:xfrm>
        </p:grpSpPr>
        <p:sp>
          <p:nvSpPr>
            <p:cNvPr id="73757" name="Line 965"/>
            <p:cNvSpPr>
              <a:spLocks noChangeShapeType="1"/>
            </p:cNvSpPr>
            <p:nvPr/>
          </p:nvSpPr>
          <p:spPr bwMode="auto">
            <a:xfrm flipV="1">
              <a:off x="2493" y="1718"/>
              <a:ext cx="0" cy="70"/>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9" name="Group 966"/>
            <p:cNvGrpSpPr>
              <a:grpSpLocks/>
            </p:cNvGrpSpPr>
            <p:nvPr/>
          </p:nvGrpSpPr>
          <p:grpSpPr bwMode="auto">
            <a:xfrm>
              <a:off x="2400" y="1648"/>
              <a:ext cx="163" cy="70"/>
              <a:chOff x="2447" y="3321"/>
              <a:chExt cx="202" cy="87"/>
            </a:xfrm>
          </p:grpSpPr>
          <p:sp>
            <p:nvSpPr>
              <p:cNvPr id="73760"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61" name="Line 96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62" name="Line 969"/>
              <p:cNvSpPr>
                <a:spLocks noChangeShapeType="1"/>
              </p:cNvSpPr>
              <p:nvPr/>
            </p:nvSpPr>
            <p:spPr bwMode="auto">
              <a:xfrm flipV="1">
                <a:off x="2620"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63"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64"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65"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73759" name="Picture 9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1776"/>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74"/>
          <p:cNvGrpSpPr>
            <a:grpSpLocks/>
          </p:cNvGrpSpPr>
          <p:nvPr/>
        </p:nvGrpSpPr>
        <p:grpSpPr bwMode="auto">
          <a:xfrm>
            <a:off x="1162050" y="5613400"/>
            <a:ext cx="563563" cy="635000"/>
            <a:chOff x="2208" y="1648"/>
            <a:chExt cx="355" cy="400"/>
          </a:xfrm>
        </p:grpSpPr>
        <p:sp>
          <p:nvSpPr>
            <p:cNvPr id="73748" name="Line 975"/>
            <p:cNvSpPr>
              <a:spLocks noChangeShapeType="1"/>
            </p:cNvSpPr>
            <p:nvPr/>
          </p:nvSpPr>
          <p:spPr bwMode="auto">
            <a:xfrm flipV="1">
              <a:off x="2493" y="1718"/>
              <a:ext cx="0" cy="70"/>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11" name="Group 976"/>
            <p:cNvGrpSpPr>
              <a:grpSpLocks/>
            </p:cNvGrpSpPr>
            <p:nvPr/>
          </p:nvGrpSpPr>
          <p:grpSpPr bwMode="auto">
            <a:xfrm>
              <a:off x="2400" y="1648"/>
              <a:ext cx="163" cy="70"/>
              <a:chOff x="2447" y="3321"/>
              <a:chExt cx="202" cy="87"/>
            </a:xfrm>
          </p:grpSpPr>
          <p:sp>
            <p:nvSpPr>
              <p:cNvPr id="73751" name="Line 97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52" name="Line 97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53" name="Line 979"/>
              <p:cNvSpPr>
                <a:spLocks noChangeShapeType="1"/>
              </p:cNvSpPr>
              <p:nvPr/>
            </p:nvSpPr>
            <p:spPr bwMode="auto">
              <a:xfrm flipV="1">
                <a:off x="2620"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54" name="Line 98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55" name="Line 98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3756" name="Line 98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73750" name="Picture 9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1776"/>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2487405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Agrupar 121"/>
          <p:cNvGrpSpPr/>
          <p:nvPr/>
        </p:nvGrpSpPr>
        <p:grpSpPr>
          <a:xfrm>
            <a:off x="838200" y="1885950"/>
            <a:ext cx="7456488" cy="4273550"/>
            <a:chOff x="838200" y="1885950"/>
            <a:chExt cx="7456488" cy="4273550"/>
          </a:xfrm>
        </p:grpSpPr>
        <p:sp>
          <p:nvSpPr>
            <p:cNvPr id="75778" name="Line 960"/>
            <p:cNvSpPr>
              <a:spLocks noChangeShapeType="1"/>
            </p:cNvSpPr>
            <p:nvPr/>
          </p:nvSpPr>
          <p:spPr bwMode="auto">
            <a:xfrm>
              <a:off x="7823200" y="2949575"/>
              <a:ext cx="0" cy="612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79" name="Oval 956"/>
            <p:cNvSpPr>
              <a:spLocks noChangeArrowheads="1"/>
            </p:cNvSpPr>
            <p:nvPr/>
          </p:nvSpPr>
          <p:spPr bwMode="auto">
            <a:xfrm>
              <a:off x="3657600" y="5340350"/>
              <a:ext cx="3657600" cy="762000"/>
            </a:xfrm>
            <a:prstGeom prst="ellipse">
              <a:avLst/>
            </a:prstGeom>
            <a:solidFill>
              <a:schemeClr val="accent1">
                <a:lumMod val="60000"/>
                <a:lumOff val="40000"/>
                <a:alpha val="70000"/>
              </a:schemeClr>
            </a:solidFill>
            <a:ln>
              <a:solidFill>
                <a:schemeClr val="tx1"/>
              </a:solidFill>
            </a:ln>
          </p:spPr>
          <p:txBody>
            <a:bodyPr wrap="none"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MX" altLang="es-MX"/>
            </a:p>
          </p:txBody>
        </p:sp>
        <p:sp>
          <p:nvSpPr>
            <p:cNvPr id="75780" name="Oval 3"/>
            <p:cNvSpPr>
              <a:spLocks noChangeArrowheads="1"/>
            </p:cNvSpPr>
            <p:nvPr/>
          </p:nvSpPr>
          <p:spPr bwMode="auto">
            <a:xfrm>
              <a:off x="838200" y="5397500"/>
              <a:ext cx="3657600" cy="762000"/>
            </a:xfrm>
            <a:prstGeom prst="ellipse">
              <a:avLst/>
            </a:prstGeom>
            <a:solidFill>
              <a:schemeClr val="accent1">
                <a:lumMod val="60000"/>
                <a:lumOff val="40000"/>
                <a:alpha val="70000"/>
              </a:schemeClr>
            </a:solidFill>
            <a:ln>
              <a:solidFill>
                <a:schemeClr val="tx1"/>
              </a:solidFill>
            </a:ln>
          </p:spPr>
          <p:txBody>
            <a:bodyPr wrap="none"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MX" altLang="es-MX"/>
            </a:p>
          </p:txBody>
        </p:sp>
        <p:sp>
          <p:nvSpPr>
            <p:cNvPr id="75784" name="Line 946"/>
            <p:cNvSpPr>
              <a:spLocks noChangeShapeType="1"/>
            </p:cNvSpPr>
            <p:nvPr/>
          </p:nvSpPr>
          <p:spPr bwMode="auto">
            <a:xfrm>
              <a:off x="1371600" y="3568700"/>
              <a:ext cx="69230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85" name="Rectangle 949"/>
            <p:cNvSpPr>
              <a:spLocks noChangeArrowheads="1"/>
            </p:cNvSpPr>
            <p:nvPr/>
          </p:nvSpPr>
          <p:spPr bwMode="auto">
            <a:xfrm>
              <a:off x="6088063" y="3190875"/>
              <a:ext cx="10271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r>
                <a:rPr lang="es-ES" altLang="es-MX" sz="1400">
                  <a:latin typeface="Arial" charset="0"/>
                </a:rPr>
                <a:t>Backbone</a:t>
              </a:r>
            </a:p>
          </p:txBody>
        </p:sp>
        <p:sp>
          <p:nvSpPr>
            <p:cNvPr id="75786" name="Line 951"/>
            <p:cNvSpPr>
              <a:spLocks noChangeShapeType="1"/>
            </p:cNvSpPr>
            <p:nvPr/>
          </p:nvSpPr>
          <p:spPr bwMode="auto">
            <a:xfrm>
              <a:off x="2819400" y="3644900"/>
              <a:ext cx="16764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87" name="Line 952"/>
            <p:cNvSpPr>
              <a:spLocks noChangeShapeType="1"/>
            </p:cNvSpPr>
            <p:nvPr/>
          </p:nvSpPr>
          <p:spPr bwMode="auto">
            <a:xfrm flipH="1">
              <a:off x="914400" y="3644900"/>
              <a:ext cx="1676400" cy="2057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88" name="Line 953"/>
            <p:cNvSpPr>
              <a:spLocks noChangeShapeType="1"/>
            </p:cNvSpPr>
            <p:nvPr/>
          </p:nvSpPr>
          <p:spPr bwMode="auto">
            <a:xfrm>
              <a:off x="5638800" y="3568700"/>
              <a:ext cx="1676400" cy="213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789" name="Line 954"/>
            <p:cNvSpPr>
              <a:spLocks noChangeShapeType="1"/>
            </p:cNvSpPr>
            <p:nvPr/>
          </p:nvSpPr>
          <p:spPr bwMode="auto">
            <a:xfrm flipH="1">
              <a:off x="3733800" y="3568700"/>
              <a:ext cx="1676400" cy="2057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pic>
          <p:nvPicPr>
            <p:cNvPr id="75790" name="Picture 9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1400" y="3265488"/>
              <a:ext cx="7858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1" name="Picture 9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0800" y="3265488"/>
              <a:ext cx="7858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2" name="Picture 95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6325" y="1885950"/>
              <a:ext cx="835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7" name="Text Box 1001"/>
            <p:cNvSpPr txBox="1">
              <a:spLocks noChangeArrowheads="1"/>
            </p:cNvSpPr>
            <p:nvPr/>
          </p:nvSpPr>
          <p:spPr bwMode="auto">
            <a:xfrm>
              <a:off x="2209800" y="4559300"/>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eaLnBrk="1" hangingPunct="1"/>
              <a:r>
                <a:rPr lang="es-MX" altLang="es-MX"/>
                <a:t>BSS</a:t>
              </a:r>
            </a:p>
          </p:txBody>
        </p:sp>
        <p:sp>
          <p:nvSpPr>
            <p:cNvPr id="75798" name="Text Box 1002"/>
            <p:cNvSpPr txBox="1">
              <a:spLocks noChangeArrowheads="1"/>
            </p:cNvSpPr>
            <p:nvPr/>
          </p:nvSpPr>
          <p:spPr bwMode="auto">
            <a:xfrm>
              <a:off x="5257800" y="4406900"/>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eaLnBrk="1" hangingPunct="1"/>
              <a:r>
                <a:rPr lang="es-MX" altLang="es-MX"/>
                <a:t>BSS</a:t>
              </a:r>
            </a:p>
          </p:txBody>
        </p:sp>
        <p:sp>
          <p:nvSpPr>
            <p:cNvPr id="75799" name="Text Box 1003"/>
            <p:cNvSpPr txBox="1">
              <a:spLocks noChangeArrowheads="1"/>
            </p:cNvSpPr>
            <p:nvPr/>
          </p:nvSpPr>
          <p:spPr bwMode="auto">
            <a:xfrm>
              <a:off x="3810000" y="2495550"/>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eaLnBrk="1" hangingPunct="1"/>
              <a:r>
                <a:rPr lang="es-MX" altLang="es-MX"/>
                <a:t>ESS</a:t>
              </a:r>
            </a:p>
          </p:txBody>
        </p:sp>
        <p:sp>
          <p:nvSpPr>
            <p:cNvPr id="75800" name="AutoShape 1004"/>
            <p:cNvSpPr>
              <a:spLocks/>
            </p:cNvSpPr>
            <p:nvPr/>
          </p:nvSpPr>
          <p:spPr bwMode="auto">
            <a:xfrm rot="16200000">
              <a:off x="4038600" y="1276350"/>
              <a:ext cx="304800" cy="3657600"/>
            </a:xfrm>
            <a:prstGeom prst="righ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MX" altLang="es-MX"/>
            </a:p>
          </p:txBody>
        </p:sp>
        <p:pic>
          <p:nvPicPr>
            <p:cNvPr id="75837" name="Picture 477"/>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07100" y="5426075"/>
              <a:ext cx="8509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5838" name="Line 478"/>
            <p:cNvSpPr>
              <a:spLocks noChangeShapeType="1"/>
            </p:cNvSpPr>
            <p:nvPr/>
          </p:nvSpPr>
          <p:spPr bwMode="auto">
            <a:xfrm flipV="1">
              <a:off x="6718300" y="5337175"/>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4" name="Group 479"/>
            <p:cNvGrpSpPr>
              <a:grpSpLocks/>
            </p:cNvGrpSpPr>
            <p:nvPr/>
          </p:nvGrpSpPr>
          <p:grpSpPr bwMode="auto">
            <a:xfrm>
              <a:off x="6530975" y="5245100"/>
              <a:ext cx="327025" cy="139700"/>
              <a:chOff x="4066" y="3264"/>
              <a:chExt cx="206" cy="88"/>
            </a:xfrm>
          </p:grpSpPr>
          <p:sp>
            <p:nvSpPr>
              <p:cNvPr id="75840" name="Line 480"/>
              <p:cNvSpPr>
                <a:spLocks noChangeShapeType="1"/>
              </p:cNvSpPr>
              <p:nvPr/>
            </p:nvSpPr>
            <p:spPr bwMode="auto">
              <a:xfrm flipV="1">
                <a:off x="4213" y="3293"/>
                <a:ext cx="30" cy="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41" name="Line 481"/>
              <p:cNvSpPr>
                <a:spLocks noChangeShapeType="1"/>
              </p:cNvSpPr>
              <p:nvPr/>
            </p:nvSpPr>
            <p:spPr bwMode="auto">
              <a:xfrm>
                <a:off x="4243" y="3293"/>
                <a:ext cx="0" cy="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42" name="Line 482"/>
              <p:cNvSpPr>
                <a:spLocks noChangeShapeType="1"/>
              </p:cNvSpPr>
              <p:nvPr/>
            </p:nvSpPr>
            <p:spPr bwMode="auto">
              <a:xfrm flipV="1">
                <a:off x="4243" y="3293"/>
                <a:ext cx="29" cy="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43" name="Line 483"/>
              <p:cNvSpPr>
                <a:spLocks noChangeShapeType="1"/>
              </p:cNvSpPr>
              <p:nvPr/>
            </p:nvSpPr>
            <p:spPr bwMode="auto">
              <a:xfrm>
                <a:off x="4066" y="3264"/>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44" name="Line 484"/>
              <p:cNvSpPr>
                <a:spLocks noChangeShapeType="1"/>
              </p:cNvSpPr>
              <p:nvPr/>
            </p:nvSpPr>
            <p:spPr bwMode="auto">
              <a:xfrm flipV="1">
                <a:off x="4095" y="3264"/>
                <a:ext cx="0"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5845" name="Line 485"/>
              <p:cNvSpPr>
                <a:spLocks noChangeShapeType="1"/>
              </p:cNvSpPr>
              <p:nvPr/>
            </p:nvSpPr>
            <p:spPr bwMode="auto">
              <a:xfrm>
                <a:off x="4095" y="3264"/>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grpSp>
          <p:nvGrpSpPr>
            <p:cNvPr id="121" name="Agrupar 120"/>
            <p:cNvGrpSpPr/>
            <p:nvPr/>
          </p:nvGrpSpPr>
          <p:grpSpPr>
            <a:xfrm>
              <a:off x="5257797" y="5122865"/>
              <a:ext cx="533400" cy="573088"/>
              <a:chOff x="5257797" y="5122865"/>
              <a:chExt cx="533400" cy="573088"/>
            </a:xfrm>
          </p:grpSpPr>
          <p:sp>
            <p:nvSpPr>
              <p:cNvPr id="75" name="Line 965"/>
              <p:cNvSpPr>
                <a:spLocks noChangeShapeType="1"/>
              </p:cNvSpPr>
              <p:nvPr/>
            </p:nvSpPr>
            <p:spPr bwMode="auto">
              <a:xfrm flipV="1">
                <a:off x="5629272" y="5172078"/>
                <a:ext cx="0" cy="111125"/>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76" name="Group 966"/>
              <p:cNvGrpSpPr>
                <a:grpSpLocks/>
              </p:cNvGrpSpPr>
              <p:nvPr/>
            </p:nvGrpSpPr>
            <p:grpSpPr bwMode="auto">
              <a:xfrm>
                <a:off x="5500685" y="5122865"/>
                <a:ext cx="258763" cy="112713"/>
                <a:chOff x="2447" y="3321"/>
                <a:chExt cx="206" cy="87"/>
              </a:xfrm>
            </p:grpSpPr>
            <p:sp>
              <p:nvSpPr>
                <p:cNvPr id="78"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79" name="Line 96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0" name="Line 969"/>
                <p:cNvSpPr>
                  <a:spLocks noChangeShapeType="1"/>
                </p:cNvSpPr>
                <p:nvPr/>
              </p:nvSpPr>
              <p:spPr bwMode="auto">
                <a:xfrm flipV="1">
                  <a:off x="2624" y="3347"/>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1"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2"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3"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77" name="Picture 97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57797" y="5264153"/>
                <a:ext cx="533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5" name="Line 965"/>
            <p:cNvSpPr>
              <a:spLocks noChangeShapeType="1"/>
            </p:cNvSpPr>
            <p:nvPr/>
          </p:nvSpPr>
          <p:spPr bwMode="auto">
            <a:xfrm flipV="1">
              <a:off x="1438275" y="5434014"/>
              <a:ext cx="0" cy="111125"/>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86" name="Group 966"/>
            <p:cNvGrpSpPr>
              <a:grpSpLocks/>
            </p:cNvGrpSpPr>
            <p:nvPr/>
          </p:nvGrpSpPr>
          <p:grpSpPr bwMode="auto">
            <a:xfrm>
              <a:off x="1309688" y="5322888"/>
              <a:ext cx="258763" cy="111125"/>
              <a:chOff x="2447" y="3321"/>
              <a:chExt cx="206" cy="87"/>
            </a:xfrm>
          </p:grpSpPr>
          <p:sp>
            <p:nvSpPr>
              <p:cNvPr id="88"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9" name="Line 96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90" name="Line 969"/>
              <p:cNvSpPr>
                <a:spLocks noChangeShapeType="1"/>
              </p:cNvSpPr>
              <p:nvPr/>
            </p:nvSpPr>
            <p:spPr bwMode="auto">
              <a:xfrm flipV="1">
                <a:off x="2624" y="3347"/>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91"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92"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93"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87" name="Picture 97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5526089"/>
              <a:ext cx="533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Line 965"/>
            <p:cNvSpPr>
              <a:spLocks noChangeShapeType="1"/>
            </p:cNvSpPr>
            <p:nvPr/>
          </p:nvSpPr>
          <p:spPr bwMode="auto">
            <a:xfrm flipV="1">
              <a:off x="2935296" y="5160166"/>
              <a:ext cx="0" cy="111125"/>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96" name="Group 966"/>
            <p:cNvGrpSpPr>
              <a:grpSpLocks/>
            </p:cNvGrpSpPr>
            <p:nvPr/>
          </p:nvGrpSpPr>
          <p:grpSpPr bwMode="auto">
            <a:xfrm>
              <a:off x="2806708" y="5049041"/>
              <a:ext cx="258763" cy="111125"/>
              <a:chOff x="2447" y="3321"/>
              <a:chExt cx="206" cy="87"/>
            </a:xfrm>
          </p:grpSpPr>
          <p:sp>
            <p:nvSpPr>
              <p:cNvPr id="98"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99" name="Line 96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0" name="Line 969"/>
              <p:cNvSpPr>
                <a:spLocks noChangeShapeType="1"/>
              </p:cNvSpPr>
              <p:nvPr/>
            </p:nvSpPr>
            <p:spPr bwMode="auto">
              <a:xfrm flipV="1">
                <a:off x="2624" y="3347"/>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1"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sp>
          <p:nvSpPr>
            <p:cNvPr id="105" name="Line 965"/>
            <p:cNvSpPr>
              <a:spLocks noChangeShapeType="1"/>
            </p:cNvSpPr>
            <p:nvPr/>
          </p:nvSpPr>
          <p:spPr bwMode="auto">
            <a:xfrm flipV="1">
              <a:off x="4375150" y="5405311"/>
              <a:ext cx="0" cy="111125"/>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106" name="Group 966"/>
            <p:cNvGrpSpPr>
              <a:grpSpLocks/>
            </p:cNvGrpSpPr>
            <p:nvPr/>
          </p:nvGrpSpPr>
          <p:grpSpPr bwMode="auto">
            <a:xfrm>
              <a:off x="4246563" y="5294185"/>
              <a:ext cx="258763" cy="111125"/>
              <a:chOff x="2447" y="3321"/>
              <a:chExt cx="206" cy="87"/>
            </a:xfrm>
          </p:grpSpPr>
          <p:sp>
            <p:nvSpPr>
              <p:cNvPr id="108"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9" name="Line 96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10" name="Line 969"/>
              <p:cNvSpPr>
                <a:spLocks noChangeShapeType="1"/>
              </p:cNvSpPr>
              <p:nvPr/>
            </p:nvSpPr>
            <p:spPr bwMode="auto">
              <a:xfrm flipV="1">
                <a:off x="2624" y="3347"/>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11"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12"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13"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115" name="Picture 22"/>
            <p:cNvPicPr>
              <a:picLocks noChangeArrowheads="1"/>
            </p:cNvPicPr>
            <p:nvPr/>
          </p:nvPicPr>
          <p:blipFill>
            <a:blip r:embed="rId7"/>
            <a:srcRect/>
            <a:stretch>
              <a:fillRect/>
            </a:stretch>
          </p:blipFill>
          <p:spPr bwMode="auto">
            <a:xfrm>
              <a:off x="2571750" y="5271291"/>
              <a:ext cx="531609" cy="431009"/>
            </a:xfrm>
            <a:prstGeom prst="rect">
              <a:avLst/>
            </a:prstGeom>
            <a:noFill/>
            <a:ln w="9525">
              <a:noFill/>
              <a:miter lim="800000"/>
              <a:headEnd/>
              <a:tailEnd/>
            </a:ln>
          </p:spPr>
        </p:pic>
        <p:pic>
          <p:nvPicPr>
            <p:cNvPr id="117" name="Picture 22"/>
            <p:cNvPicPr>
              <a:picLocks noChangeArrowheads="1"/>
            </p:cNvPicPr>
            <p:nvPr/>
          </p:nvPicPr>
          <p:blipFill>
            <a:blip r:embed="rId7"/>
            <a:srcRect/>
            <a:stretch>
              <a:fillRect/>
            </a:stretch>
          </p:blipFill>
          <p:spPr bwMode="auto">
            <a:xfrm>
              <a:off x="4034564" y="5503736"/>
              <a:ext cx="531609" cy="431009"/>
            </a:xfrm>
            <a:prstGeom prst="rect">
              <a:avLst/>
            </a:prstGeom>
            <a:noFill/>
            <a:ln w="9525">
              <a:noFill/>
              <a:miter lim="800000"/>
              <a:headEnd/>
              <a:tailEnd/>
            </a:ln>
          </p:spPr>
        </p:pic>
      </p:grpSp>
    </p:spTree>
    <p:extLst>
      <p:ext uri="{BB962C8B-B14F-4D97-AF65-F5344CB8AC3E}">
        <p14:creationId xmlns:p14="http://schemas.microsoft.com/office/powerpoint/2010/main" val="278114818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1" name="Agrupar 460"/>
          <p:cNvGrpSpPr/>
          <p:nvPr/>
        </p:nvGrpSpPr>
        <p:grpSpPr>
          <a:xfrm>
            <a:off x="1325563" y="3044825"/>
            <a:ext cx="6227762" cy="2784475"/>
            <a:chOff x="1325563" y="3044825"/>
            <a:chExt cx="6227762" cy="2784475"/>
          </a:xfrm>
        </p:grpSpPr>
        <p:grpSp>
          <p:nvGrpSpPr>
            <p:cNvPr id="407" name="Group 469"/>
            <p:cNvGrpSpPr>
              <a:grpSpLocks/>
            </p:cNvGrpSpPr>
            <p:nvPr/>
          </p:nvGrpSpPr>
          <p:grpSpPr bwMode="auto">
            <a:xfrm>
              <a:off x="2409825" y="4543425"/>
              <a:ext cx="2338388" cy="211137"/>
              <a:chOff x="1518" y="2033"/>
              <a:chExt cx="1473" cy="133"/>
            </a:xfrm>
          </p:grpSpPr>
          <p:sp>
            <p:nvSpPr>
              <p:cNvPr id="439" name="Freeform 470"/>
              <p:cNvSpPr>
                <a:spLocks/>
              </p:cNvSpPr>
              <p:nvPr/>
            </p:nvSpPr>
            <p:spPr bwMode="auto">
              <a:xfrm>
                <a:off x="1518" y="2037"/>
                <a:ext cx="1473" cy="129"/>
              </a:xfrm>
              <a:custGeom>
                <a:avLst/>
                <a:gdLst>
                  <a:gd name="T0" fmla="*/ 2 w 1473"/>
                  <a:gd name="T1" fmla="*/ 17 h 129"/>
                  <a:gd name="T2" fmla="*/ 101 w 1473"/>
                  <a:gd name="T3" fmla="*/ 9 h 129"/>
                  <a:gd name="T4" fmla="*/ 170 w 1473"/>
                  <a:gd name="T5" fmla="*/ 5 h 129"/>
                  <a:gd name="T6" fmla="*/ 247 w 1473"/>
                  <a:gd name="T7" fmla="*/ 2 h 129"/>
                  <a:gd name="T8" fmla="*/ 326 w 1473"/>
                  <a:gd name="T9" fmla="*/ 1 h 129"/>
                  <a:gd name="T10" fmla="*/ 414 w 1473"/>
                  <a:gd name="T11" fmla="*/ 0 h 129"/>
                  <a:gd name="T12" fmla="*/ 517 w 1473"/>
                  <a:gd name="T13" fmla="*/ 0 h 129"/>
                  <a:gd name="T14" fmla="*/ 652 w 1473"/>
                  <a:gd name="T15" fmla="*/ 3 h 129"/>
                  <a:gd name="T16" fmla="*/ 772 w 1473"/>
                  <a:gd name="T17" fmla="*/ 6 h 129"/>
                  <a:gd name="T18" fmla="*/ 877 w 1473"/>
                  <a:gd name="T19" fmla="*/ 11 h 129"/>
                  <a:gd name="T20" fmla="*/ 985 w 1473"/>
                  <a:gd name="T21" fmla="*/ 18 h 129"/>
                  <a:gd name="T22" fmla="*/ 1078 w 1473"/>
                  <a:gd name="T23" fmla="*/ 25 h 129"/>
                  <a:gd name="T24" fmla="*/ 1161 w 1473"/>
                  <a:gd name="T25" fmla="*/ 35 h 129"/>
                  <a:gd name="T26" fmla="*/ 1239 w 1473"/>
                  <a:gd name="T27" fmla="*/ 47 h 129"/>
                  <a:gd name="T28" fmla="*/ 1295 w 1473"/>
                  <a:gd name="T29" fmla="*/ 60 h 129"/>
                  <a:gd name="T30" fmla="*/ 1324 w 1473"/>
                  <a:gd name="T31" fmla="*/ 68 h 129"/>
                  <a:gd name="T32" fmla="*/ 1472 w 1473"/>
                  <a:gd name="T33" fmla="*/ 52 h 129"/>
                  <a:gd name="T34" fmla="*/ 1450 w 1473"/>
                  <a:gd name="T35" fmla="*/ 64 h 129"/>
                  <a:gd name="T36" fmla="*/ 1437 w 1473"/>
                  <a:gd name="T37" fmla="*/ 77 h 129"/>
                  <a:gd name="T38" fmla="*/ 1431 w 1473"/>
                  <a:gd name="T39" fmla="*/ 89 h 129"/>
                  <a:gd name="T40" fmla="*/ 1432 w 1473"/>
                  <a:gd name="T41" fmla="*/ 102 h 129"/>
                  <a:gd name="T42" fmla="*/ 1454 w 1473"/>
                  <a:gd name="T43" fmla="*/ 119 h 129"/>
                  <a:gd name="T44" fmla="*/ 1423 w 1473"/>
                  <a:gd name="T45" fmla="*/ 125 h 129"/>
                  <a:gd name="T46" fmla="*/ 1351 w 1473"/>
                  <a:gd name="T47" fmla="*/ 119 h 129"/>
                  <a:gd name="T48" fmla="*/ 1293 w 1473"/>
                  <a:gd name="T49" fmla="*/ 116 h 129"/>
                  <a:gd name="T50" fmla="*/ 1235 w 1473"/>
                  <a:gd name="T51" fmla="*/ 114 h 129"/>
                  <a:gd name="T52" fmla="*/ 1172 w 1473"/>
                  <a:gd name="T53" fmla="*/ 113 h 129"/>
                  <a:gd name="T54" fmla="*/ 1100 w 1473"/>
                  <a:gd name="T55" fmla="*/ 114 h 129"/>
                  <a:gd name="T56" fmla="*/ 1046 w 1473"/>
                  <a:gd name="T57" fmla="*/ 106 h 129"/>
                  <a:gd name="T58" fmla="*/ 1168 w 1473"/>
                  <a:gd name="T59" fmla="*/ 86 h 129"/>
                  <a:gd name="T60" fmla="*/ 1091 w 1473"/>
                  <a:gd name="T61" fmla="*/ 72 h 129"/>
                  <a:gd name="T62" fmla="*/ 1012 w 1473"/>
                  <a:gd name="T63" fmla="*/ 59 h 129"/>
                  <a:gd name="T64" fmla="*/ 940 w 1473"/>
                  <a:gd name="T65" fmla="*/ 49 h 129"/>
                  <a:gd name="T66" fmla="*/ 849 w 1473"/>
                  <a:gd name="T67" fmla="*/ 39 h 129"/>
                  <a:gd name="T68" fmla="*/ 757 w 1473"/>
                  <a:gd name="T69" fmla="*/ 31 h 129"/>
                  <a:gd name="T70" fmla="*/ 668 w 1473"/>
                  <a:gd name="T71" fmla="*/ 25 h 129"/>
                  <a:gd name="T72" fmla="*/ 561 w 1473"/>
                  <a:gd name="T73" fmla="*/ 21 h 129"/>
                  <a:gd name="T74" fmla="*/ 455 w 1473"/>
                  <a:gd name="T75" fmla="*/ 17 h 129"/>
                  <a:gd name="T76" fmla="*/ 330 w 1473"/>
                  <a:gd name="T77" fmla="*/ 14 h 129"/>
                  <a:gd name="T78" fmla="*/ 232 w 1473"/>
                  <a:gd name="T79" fmla="*/ 13 h 129"/>
                  <a:gd name="T80" fmla="*/ 160 w 1473"/>
                  <a:gd name="T81" fmla="*/ 14 h 129"/>
                  <a:gd name="T82" fmla="*/ 98 w 1473"/>
                  <a:gd name="T83" fmla="*/ 16 h 1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73"/>
                  <a:gd name="T127" fmla="*/ 0 h 129"/>
                  <a:gd name="T128" fmla="*/ 1473 w 1473"/>
                  <a:gd name="T129" fmla="*/ 129 h 1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73" h="129">
                    <a:moveTo>
                      <a:pt x="0" y="22"/>
                    </a:moveTo>
                    <a:lnTo>
                      <a:pt x="2" y="17"/>
                    </a:lnTo>
                    <a:lnTo>
                      <a:pt x="63" y="12"/>
                    </a:lnTo>
                    <a:lnTo>
                      <a:pt x="101" y="9"/>
                    </a:lnTo>
                    <a:lnTo>
                      <a:pt x="139" y="7"/>
                    </a:lnTo>
                    <a:lnTo>
                      <a:pt x="170" y="5"/>
                    </a:lnTo>
                    <a:lnTo>
                      <a:pt x="211" y="4"/>
                    </a:lnTo>
                    <a:lnTo>
                      <a:pt x="247" y="2"/>
                    </a:lnTo>
                    <a:lnTo>
                      <a:pt x="291" y="2"/>
                    </a:lnTo>
                    <a:lnTo>
                      <a:pt x="326" y="1"/>
                    </a:lnTo>
                    <a:lnTo>
                      <a:pt x="363" y="0"/>
                    </a:lnTo>
                    <a:lnTo>
                      <a:pt x="414" y="0"/>
                    </a:lnTo>
                    <a:lnTo>
                      <a:pt x="462" y="0"/>
                    </a:lnTo>
                    <a:lnTo>
                      <a:pt x="517" y="0"/>
                    </a:lnTo>
                    <a:lnTo>
                      <a:pt x="592" y="1"/>
                    </a:lnTo>
                    <a:lnTo>
                      <a:pt x="652" y="3"/>
                    </a:lnTo>
                    <a:lnTo>
                      <a:pt x="701" y="4"/>
                    </a:lnTo>
                    <a:lnTo>
                      <a:pt x="772" y="6"/>
                    </a:lnTo>
                    <a:lnTo>
                      <a:pt x="826" y="9"/>
                    </a:lnTo>
                    <a:lnTo>
                      <a:pt x="877" y="11"/>
                    </a:lnTo>
                    <a:lnTo>
                      <a:pt x="931" y="14"/>
                    </a:lnTo>
                    <a:lnTo>
                      <a:pt x="985" y="18"/>
                    </a:lnTo>
                    <a:lnTo>
                      <a:pt x="1032" y="21"/>
                    </a:lnTo>
                    <a:lnTo>
                      <a:pt x="1078" y="25"/>
                    </a:lnTo>
                    <a:lnTo>
                      <a:pt x="1120" y="30"/>
                    </a:lnTo>
                    <a:lnTo>
                      <a:pt x="1161" y="35"/>
                    </a:lnTo>
                    <a:lnTo>
                      <a:pt x="1201" y="41"/>
                    </a:lnTo>
                    <a:lnTo>
                      <a:pt x="1239" y="47"/>
                    </a:lnTo>
                    <a:lnTo>
                      <a:pt x="1267" y="53"/>
                    </a:lnTo>
                    <a:lnTo>
                      <a:pt x="1295" y="60"/>
                    </a:lnTo>
                    <a:lnTo>
                      <a:pt x="1316" y="65"/>
                    </a:lnTo>
                    <a:lnTo>
                      <a:pt x="1324" y="68"/>
                    </a:lnTo>
                    <a:lnTo>
                      <a:pt x="1472" y="46"/>
                    </a:lnTo>
                    <a:lnTo>
                      <a:pt x="1472" y="52"/>
                    </a:lnTo>
                    <a:lnTo>
                      <a:pt x="1460" y="58"/>
                    </a:lnTo>
                    <a:lnTo>
                      <a:pt x="1450" y="64"/>
                    </a:lnTo>
                    <a:lnTo>
                      <a:pt x="1444" y="70"/>
                    </a:lnTo>
                    <a:lnTo>
                      <a:pt x="1437" y="77"/>
                    </a:lnTo>
                    <a:lnTo>
                      <a:pt x="1434" y="83"/>
                    </a:lnTo>
                    <a:lnTo>
                      <a:pt x="1431" y="89"/>
                    </a:lnTo>
                    <a:lnTo>
                      <a:pt x="1432" y="95"/>
                    </a:lnTo>
                    <a:lnTo>
                      <a:pt x="1432" y="102"/>
                    </a:lnTo>
                    <a:lnTo>
                      <a:pt x="1438" y="110"/>
                    </a:lnTo>
                    <a:lnTo>
                      <a:pt x="1454" y="119"/>
                    </a:lnTo>
                    <a:lnTo>
                      <a:pt x="1455" y="128"/>
                    </a:lnTo>
                    <a:lnTo>
                      <a:pt x="1423" y="125"/>
                    </a:lnTo>
                    <a:lnTo>
                      <a:pt x="1390" y="122"/>
                    </a:lnTo>
                    <a:lnTo>
                      <a:pt x="1351" y="119"/>
                    </a:lnTo>
                    <a:lnTo>
                      <a:pt x="1316" y="117"/>
                    </a:lnTo>
                    <a:lnTo>
                      <a:pt x="1293" y="116"/>
                    </a:lnTo>
                    <a:lnTo>
                      <a:pt x="1270" y="115"/>
                    </a:lnTo>
                    <a:lnTo>
                      <a:pt x="1235" y="114"/>
                    </a:lnTo>
                    <a:lnTo>
                      <a:pt x="1202" y="113"/>
                    </a:lnTo>
                    <a:lnTo>
                      <a:pt x="1172" y="113"/>
                    </a:lnTo>
                    <a:lnTo>
                      <a:pt x="1137" y="113"/>
                    </a:lnTo>
                    <a:lnTo>
                      <a:pt x="1100" y="114"/>
                    </a:lnTo>
                    <a:lnTo>
                      <a:pt x="1046" y="115"/>
                    </a:lnTo>
                    <a:lnTo>
                      <a:pt x="1046" y="106"/>
                    </a:lnTo>
                    <a:lnTo>
                      <a:pt x="1178" y="89"/>
                    </a:lnTo>
                    <a:lnTo>
                      <a:pt x="1168" y="86"/>
                    </a:lnTo>
                    <a:lnTo>
                      <a:pt x="1127" y="78"/>
                    </a:lnTo>
                    <a:lnTo>
                      <a:pt x="1091" y="72"/>
                    </a:lnTo>
                    <a:lnTo>
                      <a:pt x="1044" y="64"/>
                    </a:lnTo>
                    <a:lnTo>
                      <a:pt x="1012" y="59"/>
                    </a:lnTo>
                    <a:lnTo>
                      <a:pt x="983" y="55"/>
                    </a:lnTo>
                    <a:lnTo>
                      <a:pt x="940" y="49"/>
                    </a:lnTo>
                    <a:lnTo>
                      <a:pt x="898" y="44"/>
                    </a:lnTo>
                    <a:lnTo>
                      <a:pt x="849" y="39"/>
                    </a:lnTo>
                    <a:lnTo>
                      <a:pt x="805" y="35"/>
                    </a:lnTo>
                    <a:lnTo>
                      <a:pt x="757" y="31"/>
                    </a:lnTo>
                    <a:lnTo>
                      <a:pt x="707" y="28"/>
                    </a:lnTo>
                    <a:lnTo>
                      <a:pt x="668" y="25"/>
                    </a:lnTo>
                    <a:lnTo>
                      <a:pt x="615" y="23"/>
                    </a:lnTo>
                    <a:lnTo>
                      <a:pt x="561" y="21"/>
                    </a:lnTo>
                    <a:lnTo>
                      <a:pt x="511" y="19"/>
                    </a:lnTo>
                    <a:lnTo>
                      <a:pt x="455" y="17"/>
                    </a:lnTo>
                    <a:lnTo>
                      <a:pt x="392" y="15"/>
                    </a:lnTo>
                    <a:lnTo>
                      <a:pt x="330" y="14"/>
                    </a:lnTo>
                    <a:lnTo>
                      <a:pt x="272" y="13"/>
                    </a:lnTo>
                    <a:lnTo>
                      <a:pt x="232" y="13"/>
                    </a:lnTo>
                    <a:lnTo>
                      <a:pt x="191" y="13"/>
                    </a:lnTo>
                    <a:lnTo>
                      <a:pt x="160" y="14"/>
                    </a:lnTo>
                    <a:lnTo>
                      <a:pt x="128" y="15"/>
                    </a:lnTo>
                    <a:lnTo>
                      <a:pt x="98" y="16"/>
                    </a:lnTo>
                    <a:lnTo>
                      <a:pt x="0" y="22"/>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sp>
            <p:nvSpPr>
              <p:cNvPr id="440" name="Freeform 471"/>
              <p:cNvSpPr>
                <a:spLocks/>
              </p:cNvSpPr>
              <p:nvPr/>
            </p:nvSpPr>
            <p:spPr bwMode="auto">
              <a:xfrm>
                <a:off x="1518" y="2033"/>
                <a:ext cx="1473" cy="124"/>
              </a:xfrm>
              <a:custGeom>
                <a:avLst/>
                <a:gdLst>
                  <a:gd name="T0" fmla="*/ 71 w 1473"/>
                  <a:gd name="T1" fmla="*/ 13 h 124"/>
                  <a:gd name="T2" fmla="*/ 138 w 1473"/>
                  <a:gd name="T3" fmla="*/ 8 h 124"/>
                  <a:gd name="T4" fmla="*/ 208 w 1473"/>
                  <a:gd name="T5" fmla="*/ 4 h 124"/>
                  <a:gd name="T6" fmla="*/ 291 w 1473"/>
                  <a:gd name="T7" fmla="*/ 2 h 124"/>
                  <a:gd name="T8" fmla="*/ 363 w 1473"/>
                  <a:gd name="T9" fmla="*/ 0 h 124"/>
                  <a:gd name="T10" fmla="*/ 462 w 1473"/>
                  <a:gd name="T11" fmla="*/ 0 h 124"/>
                  <a:gd name="T12" fmla="*/ 592 w 1473"/>
                  <a:gd name="T13" fmla="*/ 1 h 124"/>
                  <a:gd name="T14" fmla="*/ 701 w 1473"/>
                  <a:gd name="T15" fmla="*/ 4 h 124"/>
                  <a:gd name="T16" fmla="*/ 826 w 1473"/>
                  <a:gd name="T17" fmla="*/ 8 h 124"/>
                  <a:gd name="T18" fmla="*/ 931 w 1473"/>
                  <a:gd name="T19" fmla="*/ 14 h 124"/>
                  <a:gd name="T20" fmla="*/ 1032 w 1473"/>
                  <a:gd name="T21" fmla="*/ 21 h 124"/>
                  <a:gd name="T22" fmla="*/ 1120 w 1473"/>
                  <a:gd name="T23" fmla="*/ 29 h 124"/>
                  <a:gd name="T24" fmla="*/ 1201 w 1473"/>
                  <a:gd name="T25" fmla="*/ 39 h 124"/>
                  <a:gd name="T26" fmla="*/ 1267 w 1473"/>
                  <a:gd name="T27" fmla="*/ 51 h 124"/>
                  <a:gd name="T28" fmla="*/ 1316 w 1473"/>
                  <a:gd name="T29" fmla="*/ 63 h 124"/>
                  <a:gd name="T30" fmla="*/ 1472 w 1473"/>
                  <a:gd name="T31" fmla="*/ 50 h 124"/>
                  <a:gd name="T32" fmla="*/ 1450 w 1473"/>
                  <a:gd name="T33" fmla="*/ 62 h 124"/>
                  <a:gd name="T34" fmla="*/ 1437 w 1473"/>
                  <a:gd name="T35" fmla="*/ 74 h 124"/>
                  <a:gd name="T36" fmla="*/ 1431 w 1473"/>
                  <a:gd name="T37" fmla="*/ 85 h 124"/>
                  <a:gd name="T38" fmla="*/ 1432 w 1473"/>
                  <a:gd name="T39" fmla="*/ 98 h 124"/>
                  <a:gd name="T40" fmla="*/ 1443 w 1473"/>
                  <a:gd name="T41" fmla="*/ 112 h 124"/>
                  <a:gd name="T42" fmla="*/ 1454 w 1473"/>
                  <a:gd name="T43" fmla="*/ 123 h 124"/>
                  <a:gd name="T44" fmla="*/ 1390 w 1473"/>
                  <a:gd name="T45" fmla="*/ 117 h 124"/>
                  <a:gd name="T46" fmla="*/ 1316 w 1473"/>
                  <a:gd name="T47" fmla="*/ 112 h 124"/>
                  <a:gd name="T48" fmla="*/ 1270 w 1473"/>
                  <a:gd name="T49" fmla="*/ 110 h 124"/>
                  <a:gd name="T50" fmla="*/ 1202 w 1473"/>
                  <a:gd name="T51" fmla="*/ 109 h 124"/>
                  <a:gd name="T52" fmla="*/ 1137 w 1473"/>
                  <a:gd name="T53" fmla="*/ 109 h 124"/>
                  <a:gd name="T54" fmla="*/ 1046 w 1473"/>
                  <a:gd name="T55" fmla="*/ 111 h 124"/>
                  <a:gd name="T56" fmla="*/ 1168 w 1473"/>
                  <a:gd name="T57" fmla="*/ 83 h 124"/>
                  <a:gd name="T58" fmla="*/ 1091 w 1473"/>
                  <a:gd name="T59" fmla="*/ 69 h 124"/>
                  <a:gd name="T60" fmla="*/ 1012 w 1473"/>
                  <a:gd name="T61" fmla="*/ 57 h 124"/>
                  <a:gd name="T62" fmla="*/ 940 w 1473"/>
                  <a:gd name="T63" fmla="*/ 47 h 124"/>
                  <a:gd name="T64" fmla="*/ 849 w 1473"/>
                  <a:gd name="T65" fmla="*/ 38 h 124"/>
                  <a:gd name="T66" fmla="*/ 757 w 1473"/>
                  <a:gd name="T67" fmla="*/ 30 h 124"/>
                  <a:gd name="T68" fmla="*/ 668 w 1473"/>
                  <a:gd name="T69" fmla="*/ 25 h 124"/>
                  <a:gd name="T70" fmla="*/ 561 w 1473"/>
                  <a:gd name="T71" fmla="*/ 20 h 124"/>
                  <a:gd name="T72" fmla="*/ 455 w 1473"/>
                  <a:gd name="T73" fmla="*/ 16 h 124"/>
                  <a:gd name="T74" fmla="*/ 330 w 1473"/>
                  <a:gd name="T75" fmla="*/ 13 h 124"/>
                  <a:gd name="T76" fmla="*/ 232 w 1473"/>
                  <a:gd name="T77" fmla="*/ 13 h 124"/>
                  <a:gd name="T78" fmla="*/ 158 w 1473"/>
                  <a:gd name="T79" fmla="*/ 13 h 124"/>
                  <a:gd name="T80" fmla="*/ 98 w 1473"/>
                  <a:gd name="T81" fmla="*/ 16 h 1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73"/>
                  <a:gd name="T124" fmla="*/ 0 h 124"/>
                  <a:gd name="T125" fmla="*/ 1473 w 1473"/>
                  <a:gd name="T126" fmla="*/ 124 h 1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73" h="124">
                    <a:moveTo>
                      <a:pt x="0" y="21"/>
                    </a:moveTo>
                    <a:lnTo>
                      <a:pt x="71" y="13"/>
                    </a:lnTo>
                    <a:lnTo>
                      <a:pt x="102" y="10"/>
                    </a:lnTo>
                    <a:lnTo>
                      <a:pt x="138" y="8"/>
                    </a:lnTo>
                    <a:lnTo>
                      <a:pt x="169" y="6"/>
                    </a:lnTo>
                    <a:lnTo>
                      <a:pt x="208" y="4"/>
                    </a:lnTo>
                    <a:lnTo>
                      <a:pt x="246" y="3"/>
                    </a:lnTo>
                    <a:lnTo>
                      <a:pt x="291" y="2"/>
                    </a:lnTo>
                    <a:lnTo>
                      <a:pt x="326" y="1"/>
                    </a:lnTo>
                    <a:lnTo>
                      <a:pt x="363" y="0"/>
                    </a:lnTo>
                    <a:lnTo>
                      <a:pt x="414" y="0"/>
                    </a:lnTo>
                    <a:lnTo>
                      <a:pt x="462" y="0"/>
                    </a:lnTo>
                    <a:lnTo>
                      <a:pt x="517" y="1"/>
                    </a:lnTo>
                    <a:lnTo>
                      <a:pt x="592" y="1"/>
                    </a:lnTo>
                    <a:lnTo>
                      <a:pt x="652" y="3"/>
                    </a:lnTo>
                    <a:lnTo>
                      <a:pt x="701" y="4"/>
                    </a:lnTo>
                    <a:lnTo>
                      <a:pt x="772" y="6"/>
                    </a:lnTo>
                    <a:lnTo>
                      <a:pt x="826" y="8"/>
                    </a:lnTo>
                    <a:lnTo>
                      <a:pt x="877" y="11"/>
                    </a:lnTo>
                    <a:lnTo>
                      <a:pt x="931" y="14"/>
                    </a:lnTo>
                    <a:lnTo>
                      <a:pt x="985" y="17"/>
                    </a:lnTo>
                    <a:lnTo>
                      <a:pt x="1032" y="21"/>
                    </a:lnTo>
                    <a:lnTo>
                      <a:pt x="1078" y="25"/>
                    </a:lnTo>
                    <a:lnTo>
                      <a:pt x="1120" y="29"/>
                    </a:lnTo>
                    <a:lnTo>
                      <a:pt x="1161" y="34"/>
                    </a:lnTo>
                    <a:lnTo>
                      <a:pt x="1201" y="39"/>
                    </a:lnTo>
                    <a:lnTo>
                      <a:pt x="1239" y="46"/>
                    </a:lnTo>
                    <a:lnTo>
                      <a:pt x="1267" y="51"/>
                    </a:lnTo>
                    <a:lnTo>
                      <a:pt x="1295" y="58"/>
                    </a:lnTo>
                    <a:lnTo>
                      <a:pt x="1316" y="63"/>
                    </a:lnTo>
                    <a:lnTo>
                      <a:pt x="1343" y="70"/>
                    </a:lnTo>
                    <a:lnTo>
                      <a:pt x="1472" y="50"/>
                    </a:lnTo>
                    <a:lnTo>
                      <a:pt x="1460" y="56"/>
                    </a:lnTo>
                    <a:lnTo>
                      <a:pt x="1450" y="62"/>
                    </a:lnTo>
                    <a:lnTo>
                      <a:pt x="1444" y="67"/>
                    </a:lnTo>
                    <a:lnTo>
                      <a:pt x="1437" y="74"/>
                    </a:lnTo>
                    <a:lnTo>
                      <a:pt x="1434" y="80"/>
                    </a:lnTo>
                    <a:lnTo>
                      <a:pt x="1431" y="85"/>
                    </a:lnTo>
                    <a:lnTo>
                      <a:pt x="1432" y="91"/>
                    </a:lnTo>
                    <a:lnTo>
                      <a:pt x="1432" y="98"/>
                    </a:lnTo>
                    <a:lnTo>
                      <a:pt x="1438" y="105"/>
                    </a:lnTo>
                    <a:lnTo>
                      <a:pt x="1443" y="112"/>
                    </a:lnTo>
                    <a:lnTo>
                      <a:pt x="1448" y="117"/>
                    </a:lnTo>
                    <a:lnTo>
                      <a:pt x="1454" y="123"/>
                    </a:lnTo>
                    <a:lnTo>
                      <a:pt x="1423" y="120"/>
                    </a:lnTo>
                    <a:lnTo>
                      <a:pt x="1390" y="117"/>
                    </a:lnTo>
                    <a:lnTo>
                      <a:pt x="1351" y="114"/>
                    </a:lnTo>
                    <a:lnTo>
                      <a:pt x="1316" y="112"/>
                    </a:lnTo>
                    <a:lnTo>
                      <a:pt x="1293" y="111"/>
                    </a:lnTo>
                    <a:lnTo>
                      <a:pt x="1270" y="110"/>
                    </a:lnTo>
                    <a:lnTo>
                      <a:pt x="1235" y="109"/>
                    </a:lnTo>
                    <a:lnTo>
                      <a:pt x="1202" y="109"/>
                    </a:lnTo>
                    <a:lnTo>
                      <a:pt x="1172" y="108"/>
                    </a:lnTo>
                    <a:lnTo>
                      <a:pt x="1137" y="109"/>
                    </a:lnTo>
                    <a:lnTo>
                      <a:pt x="1100" y="109"/>
                    </a:lnTo>
                    <a:lnTo>
                      <a:pt x="1046" y="111"/>
                    </a:lnTo>
                    <a:lnTo>
                      <a:pt x="1204" y="90"/>
                    </a:lnTo>
                    <a:lnTo>
                      <a:pt x="1168" y="83"/>
                    </a:lnTo>
                    <a:lnTo>
                      <a:pt x="1127" y="75"/>
                    </a:lnTo>
                    <a:lnTo>
                      <a:pt x="1091" y="69"/>
                    </a:lnTo>
                    <a:lnTo>
                      <a:pt x="1044" y="61"/>
                    </a:lnTo>
                    <a:lnTo>
                      <a:pt x="1012" y="57"/>
                    </a:lnTo>
                    <a:lnTo>
                      <a:pt x="983" y="53"/>
                    </a:lnTo>
                    <a:lnTo>
                      <a:pt x="940" y="47"/>
                    </a:lnTo>
                    <a:lnTo>
                      <a:pt x="898" y="42"/>
                    </a:lnTo>
                    <a:lnTo>
                      <a:pt x="849" y="38"/>
                    </a:lnTo>
                    <a:lnTo>
                      <a:pt x="805" y="34"/>
                    </a:lnTo>
                    <a:lnTo>
                      <a:pt x="757" y="30"/>
                    </a:lnTo>
                    <a:lnTo>
                      <a:pt x="707" y="27"/>
                    </a:lnTo>
                    <a:lnTo>
                      <a:pt x="668" y="25"/>
                    </a:lnTo>
                    <a:lnTo>
                      <a:pt x="615" y="22"/>
                    </a:lnTo>
                    <a:lnTo>
                      <a:pt x="561" y="20"/>
                    </a:lnTo>
                    <a:lnTo>
                      <a:pt x="511" y="18"/>
                    </a:lnTo>
                    <a:lnTo>
                      <a:pt x="455" y="16"/>
                    </a:lnTo>
                    <a:lnTo>
                      <a:pt x="392" y="15"/>
                    </a:lnTo>
                    <a:lnTo>
                      <a:pt x="330" y="13"/>
                    </a:lnTo>
                    <a:lnTo>
                      <a:pt x="272" y="13"/>
                    </a:lnTo>
                    <a:lnTo>
                      <a:pt x="232" y="13"/>
                    </a:lnTo>
                    <a:lnTo>
                      <a:pt x="191" y="13"/>
                    </a:lnTo>
                    <a:lnTo>
                      <a:pt x="158" y="13"/>
                    </a:lnTo>
                    <a:lnTo>
                      <a:pt x="127" y="14"/>
                    </a:lnTo>
                    <a:lnTo>
                      <a:pt x="98" y="16"/>
                    </a:lnTo>
                    <a:lnTo>
                      <a:pt x="0" y="21"/>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grpSp>
        <p:sp>
          <p:nvSpPr>
            <p:cNvPr id="408" name="Line 472"/>
            <p:cNvSpPr>
              <a:spLocks noChangeShapeType="1"/>
            </p:cNvSpPr>
            <p:nvPr/>
          </p:nvSpPr>
          <p:spPr bwMode="auto">
            <a:xfrm>
              <a:off x="4649788" y="3413125"/>
              <a:ext cx="2903537"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09" name="Line 473"/>
            <p:cNvSpPr>
              <a:spLocks noChangeShapeType="1"/>
            </p:cNvSpPr>
            <p:nvPr/>
          </p:nvSpPr>
          <p:spPr bwMode="auto">
            <a:xfrm flipH="1">
              <a:off x="1473200" y="3413125"/>
              <a:ext cx="2903538"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410" name="Group 474"/>
            <p:cNvGrpSpPr>
              <a:grpSpLocks/>
            </p:cNvGrpSpPr>
            <p:nvPr/>
          </p:nvGrpSpPr>
          <p:grpSpPr bwMode="auto">
            <a:xfrm>
              <a:off x="4983163" y="3594100"/>
              <a:ext cx="1971675" cy="1143000"/>
              <a:chOff x="3139" y="1435"/>
              <a:chExt cx="1242" cy="720"/>
            </a:xfrm>
          </p:grpSpPr>
          <p:sp>
            <p:nvSpPr>
              <p:cNvPr id="437" name="Freeform 475"/>
              <p:cNvSpPr>
                <a:spLocks/>
              </p:cNvSpPr>
              <p:nvPr/>
            </p:nvSpPr>
            <p:spPr bwMode="auto">
              <a:xfrm>
                <a:off x="3139" y="1435"/>
                <a:ext cx="1206" cy="720"/>
              </a:xfrm>
              <a:custGeom>
                <a:avLst/>
                <a:gdLst>
                  <a:gd name="T0" fmla="*/ 1045 w 1206"/>
                  <a:gd name="T1" fmla="*/ 718 h 720"/>
                  <a:gd name="T2" fmla="*/ 1124 w 1206"/>
                  <a:gd name="T3" fmla="*/ 670 h 720"/>
                  <a:gd name="T4" fmla="*/ 1157 w 1206"/>
                  <a:gd name="T5" fmla="*/ 636 h 720"/>
                  <a:gd name="T6" fmla="*/ 1185 w 1206"/>
                  <a:gd name="T7" fmla="*/ 598 h 720"/>
                  <a:gd name="T8" fmla="*/ 1197 w 1206"/>
                  <a:gd name="T9" fmla="*/ 560 h 720"/>
                  <a:gd name="T10" fmla="*/ 1205 w 1206"/>
                  <a:gd name="T11" fmla="*/ 517 h 720"/>
                  <a:gd name="T12" fmla="*/ 1200 w 1206"/>
                  <a:gd name="T13" fmla="*/ 466 h 720"/>
                  <a:gd name="T14" fmla="*/ 1181 w 1206"/>
                  <a:gd name="T15" fmla="*/ 400 h 720"/>
                  <a:gd name="T16" fmla="*/ 1144 w 1206"/>
                  <a:gd name="T17" fmla="*/ 342 h 720"/>
                  <a:gd name="T18" fmla="*/ 1099 w 1206"/>
                  <a:gd name="T19" fmla="*/ 290 h 720"/>
                  <a:gd name="T20" fmla="*/ 1036 w 1206"/>
                  <a:gd name="T21" fmla="*/ 238 h 720"/>
                  <a:gd name="T22" fmla="*/ 966 w 1206"/>
                  <a:gd name="T23" fmla="*/ 193 h 720"/>
                  <a:gd name="T24" fmla="*/ 876 w 1206"/>
                  <a:gd name="T25" fmla="*/ 152 h 720"/>
                  <a:gd name="T26" fmla="*/ 758 w 1206"/>
                  <a:gd name="T27" fmla="*/ 114 h 720"/>
                  <a:gd name="T28" fmla="*/ 639 w 1206"/>
                  <a:gd name="T29" fmla="*/ 86 h 720"/>
                  <a:gd name="T30" fmla="*/ 565 w 1206"/>
                  <a:gd name="T31" fmla="*/ 72 h 720"/>
                  <a:gd name="T32" fmla="*/ 714 w 1206"/>
                  <a:gd name="T33" fmla="*/ 0 h 720"/>
                  <a:gd name="T34" fmla="*/ 601 w 1206"/>
                  <a:gd name="T35" fmla="*/ 11 h 720"/>
                  <a:gd name="T36" fmla="*/ 484 w 1206"/>
                  <a:gd name="T37" fmla="*/ 17 h 720"/>
                  <a:gd name="T38" fmla="*/ 370 w 1206"/>
                  <a:gd name="T39" fmla="*/ 20 h 720"/>
                  <a:gd name="T40" fmla="*/ 249 w 1206"/>
                  <a:gd name="T41" fmla="*/ 19 h 720"/>
                  <a:gd name="T42" fmla="*/ 87 w 1206"/>
                  <a:gd name="T43" fmla="*/ 9 h 720"/>
                  <a:gd name="T44" fmla="*/ 31 w 1206"/>
                  <a:gd name="T45" fmla="*/ 24 h 720"/>
                  <a:gd name="T46" fmla="*/ 85 w 1206"/>
                  <a:gd name="T47" fmla="*/ 59 h 720"/>
                  <a:gd name="T48" fmla="*/ 117 w 1206"/>
                  <a:gd name="T49" fmla="*/ 88 h 720"/>
                  <a:gd name="T50" fmla="*/ 135 w 1206"/>
                  <a:gd name="T51" fmla="*/ 116 h 720"/>
                  <a:gd name="T52" fmla="*/ 141 w 1206"/>
                  <a:gd name="T53" fmla="*/ 147 h 720"/>
                  <a:gd name="T54" fmla="*/ 135 w 1206"/>
                  <a:gd name="T55" fmla="*/ 182 h 720"/>
                  <a:gd name="T56" fmla="*/ 203 w 1206"/>
                  <a:gd name="T57" fmla="*/ 208 h 720"/>
                  <a:gd name="T58" fmla="*/ 393 w 1206"/>
                  <a:gd name="T59" fmla="*/ 149 h 720"/>
                  <a:gd name="T60" fmla="*/ 530 w 1206"/>
                  <a:gd name="T61" fmla="*/ 186 h 720"/>
                  <a:gd name="T62" fmla="*/ 647 w 1206"/>
                  <a:gd name="T63" fmla="*/ 225 h 720"/>
                  <a:gd name="T64" fmla="*/ 742 w 1206"/>
                  <a:gd name="T65" fmla="*/ 260 h 720"/>
                  <a:gd name="T66" fmla="*/ 837 w 1206"/>
                  <a:gd name="T67" fmla="*/ 304 h 720"/>
                  <a:gd name="T68" fmla="*/ 909 w 1206"/>
                  <a:gd name="T69" fmla="*/ 349 h 720"/>
                  <a:gd name="T70" fmla="*/ 965 w 1206"/>
                  <a:gd name="T71" fmla="*/ 393 h 720"/>
                  <a:gd name="T72" fmla="*/ 1009 w 1206"/>
                  <a:gd name="T73" fmla="*/ 445 h 720"/>
                  <a:gd name="T74" fmla="*/ 1045 w 1206"/>
                  <a:gd name="T75" fmla="*/ 497 h 720"/>
                  <a:gd name="T76" fmla="*/ 1077 w 1206"/>
                  <a:gd name="T77" fmla="*/ 558 h 720"/>
                  <a:gd name="T78" fmla="*/ 1083 w 1206"/>
                  <a:gd name="T79" fmla="*/ 605 h 720"/>
                  <a:gd name="T80" fmla="*/ 1074 w 1206"/>
                  <a:gd name="T81" fmla="*/ 641 h 720"/>
                  <a:gd name="T82" fmla="*/ 1052 w 1206"/>
                  <a:gd name="T83" fmla="*/ 671 h 7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06"/>
                  <a:gd name="T127" fmla="*/ 0 h 720"/>
                  <a:gd name="T128" fmla="*/ 1206 w 1206"/>
                  <a:gd name="T129" fmla="*/ 720 h 72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06" h="720">
                    <a:moveTo>
                      <a:pt x="1000" y="719"/>
                    </a:moveTo>
                    <a:lnTo>
                      <a:pt x="1045" y="718"/>
                    </a:lnTo>
                    <a:lnTo>
                      <a:pt x="1096" y="688"/>
                    </a:lnTo>
                    <a:lnTo>
                      <a:pt x="1124" y="670"/>
                    </a:lnTo>
                    <a:lnTo>
                      <a:pt x="1141" y="651"/>
                    </a:lnTo>
                    <a:lnTo>
                      <a:pt x="1157" y="636"/>
                    </a:lnTo>
                    <a:lnTo>
                      <a:pt x="1171" y="616"/>
                    </a:lnTo>
                    <a:lnTo>
                      <a:pt x="1185" y="598"/>
                    </a:lnTo>
                    <a:lnTo>
                      <a:pt x="1190" y="577"/>
                    </a:lnTo>
                    <a:lnTo>
                      <a:pt x="1197" y="560"/>
                    </a:lnTo>
                    <a:lnTo>
                      <a:pt x="1204" y="542"/>
                    </a:lnTo>
                    <a:lnTo>
                      <a:pt x="1205" y="517"/>
                    </a:lnTo>
                    <a:lnTo>
                      <a:pt x="1204" y="493"/>
                    </a:lnTo>
                    <a:lnTo>
                      <a:pt x="1200" y="466"/>
                    </a:lnTo>
                    <a:lnTo>
                      <a:pt x="1194" y="430"/>
                    </a:lnTo>
                    <a:lnTo>
                      <a:pt x="1181" y="400"/>
                    </a:lnTo>
                    <a:lnTo>
                      <a:pt x="1167" y="377"/>
                    </a:lnTo>
                    <a:lnTo>
                      <a:pt x="1144" y="342"/>
                    </a:lnTo>
                    <a:lnTo>
                      <a:pt x="1125" y="316"/>
                    </a:lnTo>
                    <a:lnTo>
                      <a:pt x="1099" y="290"/>
                    </a:lnTo>
                    <a:lnTo>
                      <a:pt x="1071" y="264"/>
                    </a:lnTo>
                    <a:lnTo>
                      <a:pt x="1036" y="238"/>
                    </a:lnTo>
                    <a:lnTo>
                      <a:pt x="1005" y="215"/>
                    </a:lnTo>
                    <a:lnTo>
                      <a:pt x="966" y="193"/>
                    </a:lnTo>
                    <a:lnTo>
                      <a:pt x="921" y="172"/>
                    </a:lnTo>
                    <a:lnTo>
                      <a:pt x="876" y="152"/>
                    </a:lnTo>
                    <a:lnTo>
                      <a:pt x="823" y="132"/>
                    </a:lnTo>
                    <a:lnTo>
                      <a:pt x="758" y="114"/>
                    </a:lnTo>
                    <a:lnTo>
                      <a:pt x="705" y="100"/>
                    </a:lnTo>
                    <a:lnTo>
                      <a:pt x="639" y="86"/>
                    </a:lnTo>
                    <a:lnTo>
                      <a:pt x="591" y="76"/>
                    </a:lnTo>
                    <a:lnTo>
                      <a:pt x="565" y="72"/>
                    </a:lnTo>
                    <a:lnTo>
                      <a:pt x="772" y="0"/>
                    </a:lnTo>
                    <a:lnTo>
                      <a:pt x="714" y="0"/>
                    </a:lnTo>
                    <a:lnTo>
                      <a:pt x="655" y="6"/>
                    </a:lnTo>
                    <a:lnTo>
                      <a:pt x="601" y="11"/>
                    </a:lnTo>
                    <a:lnTo>
                      <a:pt x="545" y="14"/>
                    </a:lnTo>
                    <a:lnTo>
                      <a:pt x="484" y="17"/>
                    </a:lnTo>
                    <a:lnTo>
                      <a:pt x="422" y="19"/>
                    </a:lnTo>
                    <a:lnTo>
                      <a:pt x="370" y="20"/>
                    </a:lnTo>
                    <a:lnTo>
                      <a:pt x="308" y="20"/>
                    </a:lnTo>
                    <a:lnTo>
                      <a:pt x="249" y="19"/>
                    </a:lnTo>
                    <a:lnTo>
                      <a:pt x="172" y="17"/>
                    </a:lnTo>
                    <a:lnTo>
                      <a:pt x="87" y="9"/>
                    </a:lnTo>
                    <a:lnTo>
                      <a:pt x="0" y="8"/>
                    </a:lnTo>
                    <a:lnTo>
                      <a:pt x="31" y="24"/>
                    </a:lnTo>
                    <a:lnTo>
                      <a:pt x="57" y="40"/>
                    </a:lnTo>
                    <a:lnTo>
                      <a:pt x="85" y="59"/>
                    </a:lnTo>
                    <a:lnTo>
                      <a:pt x="106" y="76"/>
                    </a:lnTo>
                    <a:lnTo>
                      <a:pt x="117" y="88"/>
                    </a:lnTo>
                    <a:lnTo>
                      <a:pt x="124" y="99"/>
                    </a:lnTo>
                    <a:lnTo>
                      <a:pt x="135" y="116"/>
                    </a:lnTo>
                    <a:lnTo>
                      <a:pt x="139" y="132"/>
                    </a:lnTo>
                    <a:lnTo>
                      <a:pt x="141" y="147"/>
                    </a:lnTo>
                    <a:lnTo>
                      <a:pt x="137" y="164"/>
                    </a:lnTo>
                    <a:lnTo>
                      <a:pt x="135" y="182"/>
                    </a:lnTo>
                    <a:lnTo>
                      <a:pt x="119" y="208"/>
                    </a:lnTo>
                    <a:lnTo>
                      <a:pt x="203" y="208"/>
                    </a:lnTo>
                    <a:lnTo>
                      <a:pt x="365" y="144"/>
                    </a:lnTo>
                    <a:lnTo>
                      <a:pt x="393" y="149"/>
                    </a:lnTo>
                    <a:lnTo>
                      <a:pt x="468" y="168"/>
                    </a:lnTo>
                    <a:lnTo>
                      <a:pt x="530" y="186"/>
                    </a:lnTo>
                    <a:lnTo>
                      <a:pt x="606" y="209"/>
                    </a:lnTo>
                    <a:lnTo>
                      <a:pt x="647" y="225"/>
                    </a:lnTo>
                    <a:lnTo>
                      <a:pt x="689" y="239"/>
                    </a:lnTo>
                    <a:lnTo>
                      <a:pt x="742" y="260"/>
                    </a:lnTo>
                    <a:lnTo>
                      <a:pt x="791" y="281"/>
                    </a:lnTo>
                    <a:lnTo>
                      <a:pt x="837" y="304"/>
                    </a:lnTo>
                    <a:lnTo>
                      <a:pt x="873" y="326"/>
                    </a:lnTo>
                    <a:lnTo>
                      <a:pt x="909" y="349"/>
                    </a:lnTo>
                    <a:lnTo>
                      <a:pt x="945" y="374"/>
                    </a:lnTo>
                    <a:lnTo>
                      <a:pt x="965" y="393"/>
                    </a:lnTo>
                    <a:lnTo>
                      <a:pt x="990" y="419"/>
                    </a:lnTo>
                    <a:lnTo>
                      <a:pt x="1009" y="445"/>
                    </a:lnTo>
                    <a:lnTo>
                      <a:pt x="1027" y="470"/>
                    </a:lnTo>
                    <a:lnTo>
                      <a:pt x="1045" y="497"/>
                    </a:lnTo>
                    <a:lnTo>
                      <a:pt x="1061" y="527"/>
                    </a:lnTo>
                    <a:lnTo>
                      <a:pt x="1077" y="558"/>
                    </a:lnTo>
                    <a:lnTo>
                      <a:pt x="1078" y="586"/>
                    </a:lnTo>
                    <a:lnTo>
                      <a:pt x="1083" y="605"/>
                    </a:lnTo>
                    <a:lnTo>
                      <a:pt x="1081" y="626"/>
                    </a:lnTo>
                    <a:lnTo>
                      <a:pt x="1074" y="641"/>
                    </a:lnTo>
                    <a:lnTo>
                      <a:pt x="1065" y="656"/>
                    </a:lnTo>
                    <a:lnTo>
                      <a:pt x="1052" y="671"/>
                    </a:lnTo>
                    <a:lnTo>
                      <a:pt x="1000" y="719"/>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sp>
            <p:nvSpPr>
              <p:cNvPr id="438" name="Freeform 476"/>
              <p:cNvSpPr>
                <a:spLocks/>
              </p:cNvSpPr>
              <p:nvPr/>
            </p:nvSpPr>
            <p:spPr bwMode="auto">
              <a:xfrm>
                <a:off x="3230" y="1435"/>
                <a:ext cx="1151" cy="720"/>
              </a:xfrm>
              <a:custGeom>
                <a:avLst/>
                <a:gdLst>
                  <a:gd name="T0" fmla="*/ 1033 w 1151"/>
                  <a:gd name="T1" fmla="*/ 684 h 720"/>
                  <a:gd name="T2" fmla="*/ 1075 w 1151"/>
                  <a:gd name="T3" fmla="*/ 652 h 720"/>
                  <a:gd name="T4" fmla="*/ 1108 w 1151"/>
                  <a:gd name="T5" fmla="*/ 618 h 720"/>
                  <a:gd name="T6" fmla="*/ 1133 w 1151"/>
                  <a:gd name="T7" fmla="*/ 577 h 720"/>
                  <a:gd name="T8" fmla="*/ 1147 w 1151"/>
                  <a:gd name="T9" fmla="*/ 542 h 720"/>
                  <a:gd name="T10" fmla="*/ 1147 w 1151"/>
                  <a:gd name="T11" fmla="*/ 493 h 720"/>
                  <a:gd name="T12" fmla="*/ 1136 w 1151"/>
                  <a:gd name="T13" fmla="*/ 430 h 720"/>
                  <a:gd name="T14" fmla="*/ 1110 w 1151"/>
                  <a:gd name="T15" fmla="*/ 377 h 720"/>
                  <a:gd name="T16" fmla="*/ 1072 w 1151"/>
                  <a:gd name="T17" fmla="*/ 316 h 720"/>
                  <a:gd name="T18" fmla="*/ 1021 w 1151"/>
                  <a:gd name="T19" fmla="*/ 264 h 720"/>
                  <a:gd name="T20" fmla="*/ 957 w 1151"/>
                  <a:gd name="T21" fmla="*/ 215 h 720"/>
                  <a:gd name="T22" fmla="*/ 878 w 1151"/>
                  <a:gd name="T23" fmla="*/ 172 h 720"/>
                  <a:gd name="T24" fmla="*/ 784 w 1151"/>
                  <a:gd name="T25" fmla="*/ 132 h 720"/>
                  <a:gd name="T26" fmla="*/ 672 w 1151"/>
                  <a:gd name="T27" fmla="*/ 100 h 720"/>
                  <a:gd name="T28" fmla="*/ 564 w 1151"/>
                  <a:gd name="T29" fmla="*/ 76 h 720"/>
                  <a:gd name="T30" fmla="*/ 681 w 1151"/>
                  <a:gd name="T31" fmla="*/ 0 h 720"/>
                  <a:gd name="T32" fmla="*/ 574 w 1151"/>
                  <a:gd name="T33" fmla="*/ 11 h 720"/>
                  <a:gd name="T34" fmla="*/ 462 w 1151"/>
                  <a:gd name="T35" fmla="*/ 17 h 720"/>
                  <a:gd name="T36" fmla="*/ 354 w 1151"/>
                  <a:gd name="T37" fmla="*/ 20 h 720"/>
                  <a:gd name="T38" fmla="*/ 238 w 1151"/>
                  <a:gd name="T39" fmla="*/ 19 h 720"/>
                  <a:gd name="T40" fmla="*/ 101 w 1151"/>
                  <a:gd name="T41" fmla="*/ 14 h 720"/>
                  <a:gd name="T42" fmla="*/ 0 w 1151"/>
                  <a:gd name="T43" fmla="*/ 9 h 720"/>
                  <a:gd name="T44" fmla="*/ 55 w 1151"/>
                  <a:gd name="T45" fmla="*/ 40 h 720"/>
                  <a:gd name="T46" fmla="*/ 103 w 1151"/>
                  <a:gd name="T47" fmla="*/ 76 h 720"/>
                  <a:gd name="T48" fmla="*/ 120 w 1151"/>
                  <a:gd name="T49" fmla="*/ 99 h 720"/>
                  <a:gd name="T50" fmla="*/ 134 w 1151"/>
                  <a:gd name="T51" fmla="*/ 132 h 720"/>
                  <a:gd name="T52" fmla="*/ 132 w 1151"/>
                  <a:gd name="T53" fmla="*/ 164 h 720"/>
                  <a:gd name="T54" fmla="*/ 115 w 1151"/>
                  <a:gd name="T55" fmla="*/ 208 h 720"/>
                  <a:gd name="T56" fmla="*/ 375 w 1151"/>
                  <a:gd name="T57" fmla="*/ 149 h 720"/>
                  <a:gd name="T58" fmla="*/ 506 w 1151"/>
                  <a:gd name="T59" fmla="*/ 186 h 720"/>
                  <a:gd name="T60" fmla="*/ 618 w 1151"/>
                  <a:gd name="T61" fmla="*/ 225 h 720"/>
                  <a:gd name="T62" fmla="*/ 708 w 1151"/>
                  <a:gd name="T63" fmla="*/ 260 h 720"/>
                  <a:gd name="T64" fmla="*/ 799 w 1151"/>
                  <a:gd name="T65" fmla="*/ 304 h 720"/>
                  <a:gd name="T66" fmla="*/ 866 w 1151"/>
                  <a:gd name="T67" fmla="*/ 349 h 720"/>
                  <a:gd name="T68" fmla="*/ 920 w 1151"/>
                  <a:gd name="T69" fmla="*/ 393 h 720"/>
                  <a:gd name="T70" fmla="*/ 962 w 1151"/>
                  <a:gd name="T71" fmla="*/ 445 h 720"/>
                  <a:gd name="T72" fmla="*/ 996 w 1151"/>
                  <a:gd name="T73" fmla="*/ 497 h 720"/>
                  <a:gd name="T74" fmla="*/ 1027 w 1151"/>
                  <a:gd name="T75" fmla="*/ 558 h 720"/>
                  <a:gd name="T76" fmla="*/ 1033 w 1151"/>
                  <a:gd name="T77" fmla="*/ 605 h 720"/>
                  <a:gd name="T78" fmla="*/ 1025 w 1151"/>
                  <a:gd name="T79" fmla="*/ 642 h 720"/>
                  <a:gd name="T80" fmla="*/ 1003 w 1151"/>
                  <a:gd name="T81" fmla="*/ 671 h 7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1"/>
                  <a:gd name="T124" fmla="*/ 0 h 720"/>
                  <a:gd name="T125" fmla="*/ 1151 w 1151"/>
                  <a:gd name="T126" fmla="*/ 720 h 7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1" h="720">
                    <a:moveTo>
                      <a:pt x="952" y="719"/>
                    </a:moveTo>
                    <a:lnTo>
                      <a:pt x="1033" y="684"/>
                    </a:lnTo>
                    <a:lnTo>
                      <a:pt x="1054" y="669"/>
                    </a:lnTo>
                    <a:lnTo>
                      <a:pt x="1075" y="652"/>
                    </a:lnTo>
                    <a:lnTo>
                      <a:pt x="1092" y="637"/>
                    </a:lnTo>
                    <a:lnTo>
                      <a:pt x="1108" y="618"/>
                    </a:lnTo>
                    <a:lnTo>
                      <a:pt x="1123" y="599"/>
                    </a:lnTo>
                    <a:lnTo>
                      <a:pt x="1133" y="577"/>
                    </a:lnTo>
                    <a:lnTo>
                      <a:pt x="1140" y="560"/>
                    </a:lnTo>
                    <a:lnTo>
                      <a:pt x="1147" y="542"/>
                    </a:lnTo>
                    <a:lnTo>
                      <a:pt x="1150" y="517"/>
                    </a:lnTo>
                    <a:lnTo>
                      <a:pt x="1147" y="493"/>
                    </a:lnTo>
                    <a:lnTo>
                      <a:pt x="1143" y="466"/>
                    </a:lnTo>
                    <a:lnTo>
                      <a:pt x="1136" y="430"/>
                    </a:lnTo>
                    <a:lnTo>
                      <a:pt x="1125" y="400"/>
                    </a:lnTo>
                    <a:lnTo>
                      <a:pt x="1110" y="377"/>
                    </a:lnTo>
                    <a:lnTo>
                      <a:pt x="1090" y="342"/>
                    </a:lnTo>
                    <a:lnTo>
                      <a:pt x="1072" y="316"/>
                    </a:lnTo>
                    <a:lnTo>
                      <a:pt x="1047" y="290"/>
                    </a:lnTo>
                    <a:lnTo>
                      <a:pt x="1021" y="264"/>
                    </a:lnTo>
                    <a:lnTo>
                      <a:pt x="988" y="238"/>
                    </a:lnTo>
                    <a:lnTo>
                      <a:pt x="957" y="215"/>
                    </a:lnTo>
                    <a:lnTo>
                      <a:pt x="921" y="193"/>
                    </a:lnTo>
                    <a:lnTo>
                      <a:pt x="878" y="172"/>
                    </a:lnTo>
                    <a:lnTo>
                      <a:pt x="835" y="152"/>
                    </a:lnTo>
                    <a:lnTo>
                      <a:pt x="784" y="132"/>
                    </a:lnTo>
                    <a:lnTo>
                      <a:pt x="723" y="114"/>
                    </a:lnTo>
                    <a:lnTo>
                      <a:pt x="672" y="100"/>
                    </a:lnTo>
                    <a:lnTo>
                      <a:pt x="610" y="86"/>
                    </a:lnTo>
                    <a:lnTo>
                      <a:pt x="564" y="76"/>
                    </a:lnTo>
                    <a:lnTo>
                      <a:pt x="498" y="63"/>
                    </a:lnTo>
                    <a:lnTo>
                      <a:pt x="681" y="0"/>
                    </a:lnTo>
                    <a:lnTo>
                      <a:pt x="625" y="6"/>
                    </a:lnTo>
                    <a:lnTo>
                      <a:pt x="574" y="11"/>
                    </a:lnTo>
                    <a:lnTo>
                      <a:pt x="521" y="14"/>
                    </a:lnTo>
                    <a:lnTo>
                      <a:pt x="462" y="17"/>
                    </a:lnTo>
                    <a:lnTo>
                      <a:pt x="403" y="19"/>
                    </a:lnTo>
                    <a:lnTo>
                      <a:pt x="354" y="20"/>
                    </a:lnTo>
                    <a:lnTo>
                      <a:pt x="295" y="20"/>
                    </a:lnTo>
                    <a:lnTo>
                      <a:pt x="238" y="19"/>
                    </a:lnTo>
                    <a:lnTo>
                      <a:pt x="165" y="17"/>
                    </a:lnTo>
                    <a:lnTo>
                      <a:pt x="101" y="14"/>
                    </a:lnTo>
                    <a:lnTo>
                      <a:pt x="55" y="12"/>
                    </a:lnTo>
                    <a:lnTo>
                      <a:pt x="0" y="9"/>
                    </a:lnTo>
                    <a:lnTo>
                      <a:pt x="29" y="24"/>
                    </a:lnTo>
                    <a:lnTo>
                      <a:pt x="55" y="40"/>
                    </a:lnTo>
                    <a:lnTo>
                      <a:pt x="82" y="59"/>
                    </a:lnTo>
                    <a:lnTo>
                      <a:pt x="103" y="76"/>
                    </a:lnTo>
                    <a:lnTo>
                      <a:pt x="113" y="88"/>
                    </a:lnTo>
                    <a:lnTo>
                      <a:pt x="120" y="99"/>
                    </a:lnTo>
                    <a:lnTo>
                      <a:pt x="130" y="116"/>
                    </a:lnTo>
                    <a:lnTo>
                      <a:pt x="134" y="132"/>
                    </a:lnTo>
                    <a:lnTo>
                      <a:pt x="137" y="147"/>
                    </a:lnTo>
                    <a:lnTo>
                      <a:pt x="132" y="164"/>
                    </a:lnTo>
                    <a:lnTo>
                      <a:pt x="130" y="182"/>
                    </a:lnTo>
                    <a:lnTo>
                      <a:pt x="115" y="208"/>
                    </a:lnTo>
                    <a:lnTo>
                      <a:pt x="311" y="131"/>
                    </a:lnTo>
                    <a:lnTo>
                      <a:pt x="375" y="149"/>
                    </a:lnTo>
                    <a:lnTo>
                      <a:pt x="447" y="168"/>
                    </a:lnTo>
                    <a:lnTo>
                      <a:pt x="506" y="186"/>
                    </a:lnTo>
                    <a:lnTo>
                      <a:pt x="578" y="209"/>
                    </a:lnTo>
                    <a:lnTo>
                      <a:pt x="618" y="225"/>
                    </a:lnTo>
                    <a:lnTo>
                      <a:pt x="657" y="239"/>
                    </a:lnTo>
                    <a:lnTo>
                      <a:pt x="708" y="260"/>
                    </a:lnTo>
                    <a:lnTo>
                      <a:pt x="755" y="281"/>
                    </a:lnTo>
                    <a:lnTo>
                      <a:pt x="799" y="304"/>
                    </a:lnTo>
                    <a:lnTo>
                      <a:pt x="833" y="326"/>
                    </a:lnTo>
                    <a:lnTo>
                      <a:pt x="866" y="349"/>
                    </a:lnTo>
                    <a:lnTo>
                      <a:pt x="900" y="374"/>
                    </a:lnTo>
                    <a:lnTo>
                      <a:pt x="920" y="393"/>
                    </a:lnTo>
                    <a:lnTo>
                      <a:pt x="943" y="419"/>
                    </a:lnTo>
                    <a:lnTo>
                      <a:pt x="962" y="445"/>
                    </a:lnTo>
                    <a:lnTo>
                      <a:pt x="979" y="470"/>
                    </a:lnTo>
                    <a:lnTo>
                      <a:pt x="996" y="497"/>
                    </a:lnTo>
                    <a:lnTo>
                      <a:pt x="1012" y="527"/>
                    </a:lnTo>
                    <a:lnTo>
                      <a:pt x="1027" y="558"/>
                    </a:lnTo>
                    <a:lnTo>
                      <a:pt x="1028" y="586"/>
                    </a:lnTo>
                    <a:lnTo>
                      <a:pt x="1033" y="605"/>
                    </a:lnTo>
                    <a:lnTo>
                      <a:pt x="1030" y="626"/>
                    </a:lnTo>
                    <a:lnTo>
                      <a:pt x="1025" y="642"/>
                    </a:lnTo>
                    <a:lnTo>
                      <a:pt x="1018" y="657"/>
                    </a:lnTo>
                    <a:lnTo>
                      <a:pt x="1003" y="671"/>
                    </a:lnTo>
                    <a:lnTo>
                      <a:pt x="952" y="719"/>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grpSp>
        <p:sp>
          <p:nvSpPr>
            <p:cNvPr id="411" name="Rectangle 477"/>
            <p:cNvSpPr>
              <a:spLocks noChangeArrowheads="1"/>
            </p:cNvSpPr>
            <p:nvPr/>
          </p:nvSpPr>
          <p:spPr bwMode="auto">
            <a:xfrm>
              <a:off x="1325563" y="5389562"/>
              <a:ext cx="1425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r>
                <a:rPr lang="es-ES" altLang="es-MX" sz="1800" b="0">
                  <a:latin typeface="Arial" charset="0"/>
                </a:rPr>
                <a:t>Estación “A”</a:t>
              </a:r>
            </a:p>
          </p:txBody>
        </p:sp>
        <p:sp>
          <p:nvSpPr>
            <p:cNvPr id="412" name="Rectangle 478"/>
            <p:cNvSpPr>
              <a:spLocks noChangeArrowheads="1"/>
            </p:cNvSpPr>
            <p:nvPr/>
          </p:nvSpPr>
          <p:spPr bwMode="auto">
            <a:xfrm>
              <a:off x="5897563" y="5465762"/>
              <a:ext cx="1425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r>
                <a:rPr lang="es-ES" altLang="es-MX" sz="1800" b="0">
                  <a:latin typeface="Arial" charset="0"/>
                </a:rPr>
                <a:t>Estación “B”</a:t>
              </a:r>
            </a:p>
          </p:txBody>
        </p:sp>
        <p:pic>
          <p:nvPicPr>
            <p:cNvPr id="413" name="Picture 4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7350" y="3044825"/>
              <a:ext cx="7858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4" name="Group 466"/>
            <p:cNvGrpSpPr>
              <a:grpSpLocks/>
            </p:cNvGrpSpPr>
            <p:nvPr/>
          </p:nvGrpSpPr>
          <p:grpSpPr bwMode="auto">
            <a:xfrm>
              <a:off x="2252663" y="3578225"/>
              <a:ext cx="2038350" cy="879475"/>
              <a:chOff x="1419" y="1425"/>
              <a:chExt cx="1284" cy="554"/>
            </a:xfrm>
          </p:grpSpPr>
          <p:sp>
            <p:nvSpPr>
              <p:cNvPr id="435" name="Freeform 467"/>
              <p:cNvSpPr>
                <a:spLocks/>
              </p:cNvSpPr>
              <p:nvPr/>
            </p:nvSpPr>
            <p:spPr bwMode="auto">
              <a:xfrm>
                <a:off x="1457" y="1425"/>
                <a:ext cx="1246" cy="554"/>
              </a:xfrm>
              <a:custGeom>
                <a:avLst/>
                <a:gdLst>
                  <a:gd name="T0" fmla="*/ 165 w 1246"/>
                  <a:gd name="T1" fmla="*/ 552 h 554"/>
                  <a:gd name="T2" fmla="*/ 84 w 1246"/>
                  <a:gd name="T3" fmla="*/ 515 h 554"/>
                  <a:gd name="T4" fmla="*/ 49 w 1246"/>
                  <a:gd name="T5" fmla="*/ 489 h 554"/>
                  <a:gd name="T6" fmla="*/ 21 w 1246"/>
                  <a:gd name="T7" fmla="*/ 460 h 554"/>
                  <a:gd name="T8" fmla="*/ 8 w 1246"/>
                  <a:gd name="T9" fmla="*/ 430 h 554"/>
                  <a:gd name="T10" fmla="*/ 0 w 1246"/>
                  <a:gd name="T11" fmla="*/ 397 h 554"/>
                  <a:gd name="T12" fmla="*/ 5 w 1246"/>
                  <a:gd name="T13" fmla="*/ 359 h 554"/>
                  <a:gd name="T14" fmla="*/ 25 w 1246"/>
                  <a:gd name="T15" fmla="*/ 308 h 554"/>
                  <a:gd name="T16" fmla="*/ 63 w 1246"/>
                  <a:gd name="T17" fmla="*/ 263 h 554"/>
                  <a:gd name="T18" fmla="*/ 110 w 1246"/>
                  <a:gd name="T19" fmla="*/ 223 h 554"/>
                  <a:gd name="T20" fmla="*/ 174 w 1246"/>
                  <a:gd name="T21" fmla="*/ 183 h 554"/>
                  <a:gd name="T22" fmla="*/ 247 w 1246"/>
                  <a:gd name="T23" fmla="*/ 148 h 554"/>
                  <a:gd name="T24" fmla="*/ 340 w 1246"/>
                  <a:gd name="T25" fmla="*/ 117 h 554"/>
                  <a:gd name="T26" fmla="*/ 462 w 1246"/>
                  <a:gd name="T27" fmla="*/ 88 h 554"/>
                  <a:gd name="T28" fmla="*/ 585 w 1246"/>
                  <a:gd name="T29" fmla="*/ 66 h 554"/>
                  <a:gd name="T30" fmla="*/ 662 w 1246"/>
                  <a:gd name="T31" fmla="*/ 55 h 554"/>
                  <a:gd name="T32" fmla="*/ 507 w 1246"/>
                  <a:gd name="T33" fmla="*/ 0 h 554"/>
                  <a:gd name="T34" fmla="*/ 624 w 1246"/>
                  <a:gd name="T35" fmla="*/ 8 h 554"/>
                  <a:gd name="T36" fmla="*/ 745 w 1246"/>
                  <a:gd name="T37" fmla="*/ 13 h 554"/>
                  <a:gd name="T38" fmla="*/ 863 w 1246"/>
                  <a:gd name="T39" fmla="*/ 15 h 554"/>
                  <a:gd name="T40" fmla="*/ 988 w 1246"/>
                  <a:gd name="T41" fmla="*/ 15 h 554"/>
                  <a:gd name="T42" fmla="*/ 1155 w 1246"/>
                  <a:gd name="T43" fmla="*/ 7 h 554"/>
                  <a:gd name="T44" fmla="*/ 1213 w 1246"/>
                  <a:gd name="T45" fmla="*/ 19 h 554"/>
                  <a:gd name="T46" fmla="*/ 1157 w 1246"/>
                  <a:gd name="T47" fmla="*/ 45 h 554"/>
                  <a:gd name="T48" fmla="*/ 1125 w 1246"/>
                  <a:gd name="T49" fmla="*/ 67 h 554"/>
                  <a:gd name="T50" fmla="*/ 1106 w 1246"/>
                  <a:gd name="T51" fmla="*/ 89 h 554"/>
                  <a:gd name="T52" fmla="*/ 1099 w 1246"/>
                  <a:gd name="T53" fmla="*/ 113 h 554"/>
                  <a:gd name="T54" fmla="*/ 1106 w 1246"/>
                  <a:gd name="T55" fmla="*/ 140 h 554"/>
                  <a:gd name="T56" fmla="*/ 1036 w 1246"/>
                  <a:gd name="T57" fmla="*/ 160 h 554"/>
                  <a:gd name="T58" fmla="*/ 839 w 1246"/>
                  <a:gd name="T59" fmla="*/ 114 h 554"/>
                  <a:gd name="T60" fmla="*/ 698 w 1246"/>
                  <a:gd name="T61" fmla="*/ 143 h 554"/>
                  <a:gd name="T62" fmla="*/ 576 w 1246"/>
                  <a:gd name="T63" fmla="*/ 173 h 554"/>
                  <a:gd name="T64" fmla="*/ 478 w 1246"/>
                  <a:gd name="T65" fmla="*/ 200 h 554"/>
                  <a:gd name="T66" fmla="*/ 380 w 1246"/>
                  <a:gd name="T67" fmla="*/ 234 h 554"/>
                  <a:gd name="T68" fmla="*/ 306 w 1246"/>
                  <a:gd name="T69" fmla="*/ 269 h 554"/>
                  <a:gd name="T70" fmla="*/ 248 w 1246"/>
                  <a:gd name="T71" fmla="*/ 302 h 554"/>
                  <a:gd name="T72" fmla="*/ 202 w 1246"/>
                  <a:gd name="T73" fmla="*/ 342 h 554"/>
                  <a:gd name="T74" fmla="*/ 165 w 1246"/>
                  <a:gd name="T75" fmla="*/ 382 h 554"/>
                  <a:gd name="T76" fmla="*/ 132 w 1246"/>
                  <a:gd name="T77" fmla="*/ 429 h 554"/>
                  <a:gd name="T78" fmla="*/ 126 w 1246"/>
                  <a:gd name="T79" fmla="*/ 466 h 554"/>
                  <a:gd name="T80" fmla="*/ 136 w 1246"/>
                  <a:gd name="T81" fmla="*/ 493 h 554"/>
                  <a:gd name="T82" fmla="*/ 158 w 1246"/>
                  <a:gd name="T83" fmla="*/ 516 h 5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6"/>
                  <a:gd name="T127" fmla="*/ 0 h 554"/>
                  <a:gd name="T128" fmla="*/ 1246 w 1246"/>
                  <a:gd name="T129" fmla="*/ 554 h 55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6" h="554">
                    <a:moveTo>
                      <a:pt x="212" y="553"/>
                    </a:moveTo>
                    <a:lnTo>
                      <a:pt x="165" y="552"/>
                    </a:lnTo>
                    <a:lnTo>
                      <a:pt x="112" y="529"/>
                    </a:lnTo>
                    <a:lnTo>
                      <a:pt x="84" y="515"/>
                    </a:lnTo>
                    <a:lnTo>
                      <a:pt x="67" y="501"/>
                    </a:lnTo>
                    <a:lnTo>
                      <a:pt x="49" y="489"/>
                    </a:lnTo>
                    <a:lnTo>
                      <a:pt x="35" y="474"/>
                    </a:lnTo>
                    <a:lnTo>
                      <a:pt x="21" y="460"/>
                    </a:lnTo>
                    <a:lnTo>
                      <a:pt x="15" y="444"/>
                    </a:lnTo>
                    <a:lnTo>
                      <a:pt x="8" y="430"/>
                    </a:lnTo>
                    <a:lnTo>
                      <a:pt x="1" y="417"/>
                    </a:lnTo>
                    <a:lnTo>
                      <a:pt x="0" y="397"/>
                    </a:lnTo>
                    <a:lnTo>
                      <a:pt x="1" y="379"/>
                    </a:lnTo>
                    <a:lnTo>
                      <a:pt x="5" y="359"/>
                    </a:lnTo>
                    <a:lnTo>
                      <a:pt x="12" y="330"/>
                    </a:lnTo>
                    <a:lnTo>
                      <a:pt x="25" y="308"/>
                    </a:lnTo>
                    <a:lnTo>
                      <a:pt x="40" y="290"/>
                    </a:lnTo>
                    <a:lnTo>
                      <a:pt x="63" y="263"/>
                    </a:lnTo>
                    <a:lnTo>
                      <a:pt x="83" y="243"/>
                    </a:lnTo>
                    <a:lnTo>
                      <a:pt x="110" y="223"/>
                    </a:lnTo>
                    <a:lnTo>
                      <a:pt x="138" y="203"/>
                    </a:lnTo>
                    <a:lnTo>
                      <a:pt x="174" y="183"/>
                    </a:lnTo>
                    <a:lnTo>
                      <a:pt x="207" y="165"/>
                    </a:lnTo>
                    <a:lnTo>
                      <a:pt x="247" y="148"/>
                    </a:lnTo>
                    <a:lnTo>
                      <a:pt x="293" y="132"/>
                    </a:lnTo>
                    <a:lnTo>
                      <a:pt x="340" y="117"/>
                    </a:lnTo>
                    <a:lnTo>
                      <a:pt x="395" y="102"/>
                    </a:lnTo>
                    <a:lnTo>
                      <a:pt x="462" y="88"/>
                    </a:lnTo>
                    <a:lnTo>
                      <a:pt x="517" y="77"/>
                    </a:lnTo>
                    <a:lnTo>
                      <a:pt x="585" y="66"/>
                    </a:lnTo>
                    <a:lnTo>
                      <a:pt x="635" y="59"/>
                    </a:lnTo>
                    <a:lnTo>
                      <a:pt x="662" y="55"/>
                    </a:lnTo>
                    <a:lnTo>
                      <a:pt x="448" y="0"/>
                    </a:lnTo>
                    <a:lnTo>
                      <a:pt x="507" y="0"/>
                    </a:lnTo>
                    <a:lnTo>
                      <a:pt x="568" y="5"/>
                    </a:lnTo>
                    <a:lnTo>
                      <a:pt x="624" y="8"/>
                    </a:lnTo>
                    <a:lnTo>
                      <a:pt x="682" y="11"/>
                    </a:lnTo>
                    <a:lnTo>
                      <a:pt x="745" y="13"/>
                    </a:lnTo>
                    <a:lnTo>
                      <a:pt x="809" y="14"/>
                    </a:lnTo>
                    <a:lnTo>
                      <a:pt x="863" y="15"/>
                    </a:lnTo>
                    <a:lnTo>
                      <a:pt x="927" y="15"/>
                    </a:lnTo>
                    <a:lnTo>
                      <a:pt x="988" y="15"/>
                    </a:lnTo>
                    <a:lnTo>
                      <a:pt x="1067" y="13"/>
                    </a:lnTo>
                    <a:lnTo>
                      <a:pt x="1155" y="7"/>
                    </a:lnTo>
                    <a:lnTo>
                      <a:pt x="1245" y="6"/>
                    </a:lnTo>
                    <a:lnTo>
                      <a:pt x="1213" y="19"/>
                    </a:lnTo>
                    <a:lnTo>
                      <a:pt x="1187" y="31"/>
                    </a:lnTo>
                    <a:lnTo>
                      <a:pt x="1157" y="45"/>
                    </a:lnTo>
                    <a:lnTo>
                      <a:pt x="1135" y="59"/>
                    </a:lnTo>
                    <a:lnTo>
                      <a:pt x="1125" y="67"/>
                    </a:lnTo>
                    <a:lnTo>
                      <a:pt x="1116" y="76"/>
                    </a:lnTo>
                    <a:lnTo>
                      <a:pt x="1106" y="89"/>
                    </a:lnTo>
                    <a:lnTo>
                      <a:pt x="1101" y="101"/>
                    </a:lnTo>
                    <a:lnTo>
                      <a:pt x="1099" y="113"/>
                    </a:lnTo>
                    <a:lnTo>
                      <a:pt x="1104" y="126"/>
                    </a:lnTo>
                    <a:lnTo>
                      <a:pt x="1106" y="140"/>
                    </a:lnTo>
                    <a:lnTo>
                      <a:pt x="1122" y="160"/>
                    </a:lnTo>
                    <a:lnTo>
                      <a:pt x="1036" y="160"/>
                    </a:lnTo>
                    <a:lnTo>
                      <a:pt x="867" y="110"/>
                    </a:lnTo>
                    <a:lnTo>
                      <a:pt x="839" y="114"/>
                    </a:lnTo>
                    <a:lnTo>
                      <a:pt x="761" y="130"/>
                    </a:lnTo>
                    <a:lnTo>
                      <a:pt x="698" y="143"/>
                    </a:lnTo>
                    <a:lnTo>
                      <a:pt x="618" y="161"/>
                    </a:lnTo>
                    <a:lnTo>
                      <a:pt x="576" y="173"/>
                    </a:lnTo>
                    <a:lnTo>
                      <a:pt x="533" y="184"/>
                    </a:lnTo>
                    <a:lnTo>
                      <a:pt x="478" y="200"/>
                    </a:lnTo>
                    <a:lnTo>
                      <a:pt x="428" y="216"/>
                    </a:lnTo>
                    <a:lnTo>
                      <a:pt x="380" y="234"/>
                    </a:lnTo>
                    <a:lnTo>
                      <a:pt x="343" y="251"/>
                    </a:lnTo>
                    <a:lnTo>
                      <a:pt x="306" y="269"/>
                    </a:lnTo>
                    <a:lnTo>
                      <a:pt x="269" y="287"/>
                    </a:lnTo>
                    <a:lnTo>
                      <a:pt x="248" y="302"/>
                    </a:lnTo>
                    <a:lnTo>
                      <a:pt x="222" y="322"/>
                    </a:lnTo>
                    <a:lnTo>
                      <a:pt x="202" y="342"/>
                    </a:lnTo>
                    <a:lnTo>
                      <a:pt x="184" y="361"/>
                    </a:lnTo>
                    <a:lnTo>
                      <a:pt x="165" y="382"/>
                    </a:lnTo>
                    <a:lnTo>
                      <a:pt x="148" y="406"/>
                    </a:lnTo>
                    <a:lnTo>
                      <a:pt x="132" y="429"/>
                    </a:lnTo>
                    <a:lnTo>
                      <a:pt x="131" y="451"/>
                    </a:lnTo>
                    <a:lnTo>
                      <a:pt x="126" y="466"/>
                    </a:lnTo>
                    <a:lnTo>
                      <a:pt x="129" y="481"/>
                    </a:lnTo>
                    <a:lnTo>
                      <a:pt x="136" y="493"/>
                    </a:lnTo>
                    <a:lnTo>
                      <a:pt x="145" y="505"/>
                    </a:lnTo>
                    <a:lnTo>
                      <a:pt x="158" y="516"/>
                    </a:lnTo>
                    <a:lnTo>
                      <a:pt x="212" y="553"/>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sp>
            <p:nvSpPr>
              <p:cNvPr id="436" name="Freeform 468"/>
              <p:cNvSpPr>
                <a:spLocks/>
              </p:cNvSpPr>
              <p:nvPr/>
            </p:nvSpPr>
            <p:spPr bwMode="auto">
              <a:xfrm>
                <a:off x="1419" y="1425"/>
                <a:ext cx="1191" cy="554"/>
              </a:xfrm>
              <a:custGeom>
                <a:avLst/>
                <a:gdLst>
                  <a:gd name="T0" fmla="*/ 122 w 1191"/>
                  <a:gd name="T1" fmla="*/ 526 h 554"/>
                  <a:gd name="T2" fmla="*/ 77 w 1191"/>
                  <a:gd name="T3" fmla="*/ 501 h 554"/>
                  <a:gd name="T4" fmla="*/ 43 w 1191"/>
                  <a:gd name="T5" fmla="*/ 475 h 554"/>
                  <a:gd name="T6" fmla="*/ 18 w 1191"/>
                  <a:gd name="T7" fmla="*/ 444 h 554"/>
                  <a:gd name="T8" fmla="*/ 4 w 1191"/>
                  <a:gd name="T9" fmla="*/ 417 h 554"/>
                  <a:gd name="T10" fmla="*/ 4 w 1191"/>
                  <a:gd name="T11" fmla="*/ 379 h 554"/>
                  <a:gd name="T12" fmla="*/ 14 w 1191"/>
                  <a:gd name="T13" fmla="*/ 330 h 554"/>
                  <a:gd name="T14" fmla="*/ 41 w 1191"/>
                  <a:gd name="T15" fmla="*/ 290 h 554"/>
                  <a:gd name="T16" fmla="*/ 81 w 1191"/>
                  <a:gd name="T17" fmla="*/ 243 h 554"/>
                  <a:gd name="T18" fmla="*/ 133 w 1191"/>
                  <a:gd name="T19" fmla="*/ 203 h 554"/>
                  <a:gd name="T20" fmla="*/ 200 w 1191"/>
                  <a:gd name="T21" fmla="*/ 165 h 554"/>
                  <a:gd name="T22" fmla="*/ 282 w 1191"/>
                  <a:gd name="T23" fmla="*/ 132 h 554"/>
                  <a:gd name="T24" fmla="*/ 379 w 1191"/>
                  <a:gd name="T25" fmla="*/ 102 h 554"/>
                  <a:gd name="T26" fmla="*/ 494 w 1191"/>
                  <a:gd name="T27" fmla="*/ 77 h 554"/>
                  <a:gd name="T28" fmla="*/ 607 w 1191"/>
                  <a:gd name="T29" fmla="*/ 59 h 554"/>
                  <a:gd name="T30" fmla="*/ 485 w 1191"/>
                  <a:gd name="T31" fmla="*/ 0 h 554"/>
                  <a:gd name="T32" fmla="*/ 596 w 1191"/>
                  <a:gd name="T33" fmla="*/ 8 h 554"/>
                  <a:gd name="T34" fmla="*/ 712 w 1191"/>
                  <a:gd name="T35" fmla="*/ 13 h 554"/>
                  <a:gd name="T36" fmla="*/ 824 w 1191"/>
                  <a:gd name="T37" fmla="*/ 15 h 554"/>
                  <a:gd name="T38" fmla="*/ 943 w 1191"/>
                  <a:gd name="T39" fmla="*/ 15 h 554"/>
                  <a:gd name="T40" fmla="*/ 1086 w 1191"/>
                  <a:gd name="T41" fmla="*/ 11 h 554"/>
                  <a:gd name="T42" fmla="*/ 1190 w 1191"/>
                  <a:gd name="T43" fmla="*/ 7 h 554"/>
                  <a:gd name="T44" fmla="*/ 1133 w 1191"/>
                  <a:gd name="T45" fmla="*/ 31 h 554"/>
                  <a:gd name="T46" fmla="*/ 1084 w 1191"/>
                  <a:gd name="T47" fmla="*/ 59 h 554"/>
                  <a:gd name="T48" fmla="*/ 1066 w 1191"/>
                  <a:gd name="T49" fmla="*/ 76 h 554"/>
                  <a:gd name="T50" fmla="*/ 1051 w 1191"/>
                  <a:gd name="T51" fmla="*/ 101 h 554"/>
                  <a:gd name="T52" fmla="*/ 1053 w 1191"/>
                  <a:gd name="T53" fmla="*/ 126 h 554"/>
                  <a:gd name="T54" fmla="*/ 1071 w 1191"/>
                  <a:gd name="T55" fmla="*/ 160 h 554"/>
                  <a:gd name="T56" fmla="*/ 802 w 1191"/>
                  <a:gd name="T57" fmla="*/ 114 h 554"/>
                  <a:gd name="T58" fmla="*/ 666 w 1191"/>
                  <a:gd name="T59" fmla="*/ 143 h 554"/>
                  <a:gd name="T60" fmla="*/ 551 w 1191"/>
                  <a:gd name="T61" fmla="*/ 173 h 554"/>
                  <a:gd name="T62" fmla="*/ 457 w 1191"/>
                  <a:gd name="T63" fmla="*/ 200 h 554"/>
                  <a:gd name="T64" fmla="*/ 364 w 1191"/>
                  <a:gd name="T65" fmla="*/ 234 h 554"/>
                  <a:gd name="T66" fmla="*/ 293 w 1191"/>
                  <a:gd name="T67" fmla="*/ 269 h 554"/>
                  <a:gd name="T68" fmla="*/ 238 w 1191"/>
                  <a:gd name="T69" fmla="*/ 302 h 554"/>
                  <a:gd name="T70" fmla="*/ 194 w 1191"/>
                  <a:gd name="T71" fmla="*/ 342 h 554"/>
                  <a:gd name="T72" fmla="*/ 159 w 1191"/>
                  <a:gd name="T73" fmla="*/ 382 h 554"/>
                  <a:gd name="T74" fmla="*/ 127 w 1191"/>
                  <a:gd name="T75" fmla="*/ 429 h 554"/>
                  <a:gd name="T76" fmla="*/ 122 w 1191"/>
                  <a:gd name="T77" fmla="*/ 466 h 554"/>
                  <a:gd name="T78" fmla="*/ 130 w 1191"/>
                  <a:gd name="T79" fmla="*/ 494 h 554"/>
                  <a:gd name="T80" fmla="*/ 152 w 1191"/>
                  <a:gd name="T81" fmla="*/ 516 h 5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1"/>
                  <a:gd name="T124" fmla="*/ 0 h 554"/>
                  <a:gd name="T125" fmla="*/ 1191 w 1191"/>
                  <a:gd name="T126" fmla="*/ 554 h 5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1" h="554">
                    <a:moveTo>
                      <a:pt x="205" y="553"/>
                    </a:moveTo>
                    <a:lnTo>
                      <a:pt x="122" y="526"/>
                    </a:lnTo>
                    <a:lnTo>
                      <a:pt x="99" y="515"/>
                    </a:lnTo>
                    <a:lnTo>
                      <a:pt x="77" y="501"/>
                    </a:lnTo>
                    <a:lnTo>
                      <a:pt x="60" y="490"/>
                    </a:lnTo>
                    <a:lnTo>
                      <a:pt x="43" y="475"/>
                    </a:lnTo>
                    <a:lnTo>
                      <a:pt x="28" y="461"/>
                    </a:lnTo>
                    <a:lnTo>
                      <a:pt x="18" y="444"/>
                    </a:lnTo>
                    <a:lnTo>
                      <a:pt x="11" y="430"/>
                    </a:lnTo>
                    <a:lnTo>
                      <a:pt x="4" y="417"/>
                    </a:lnTo>
                    <a:lnTo>
                      <a:pt x="0" y="397"/>
                    </a:lnTo>
                    <a:lnTo>
                      <a:pt x="4" y="379"/>
                    </a:lnTo>
                    <a:lnTo>
                      <a:pt x="7" y="359"/>
                    </a:lnTo>
                    <a:lnTo>
                      <a:pt x="14" y="330"/>
                    </a:lnTo>
                    <a:lnTo>
                      <a:pt x="26" y="308"/>
                    </a:lnTo>
                    <a:lnTo>
                      <a:pt x="41" y="290"/>
                    </a:lnTo>
                    <a:lnTo>
                      <a:pt x="62" y="263"/>
                    </a:lnTo>
                    <a:lnTo>
                      <a:pt x="81" y="243"/>
                    </a:lnTo>
                    <a:lnTo>
                      <a:pt x="106" y="223"/>
                    </a:lnTo>
                    <a:lnTo>
                      <a:pt x="133" y="203"/>
                    </a:lnTo>
                    <a:lnTo>
                      <a:pt x="167" y="183"/>
                    </a:lnTo>
                    <a:lnTo>
                      <a:pt x="200" y="165"/>
                    </a:lnTo>
                    <a:lnTo>
                      <a:pt x="237" y="148"/>
                    </a:lnTo>
                    <a:lnTo>
                      <a:pt x="282" y="132"/>
                    </a:lnTo>
                    <a:lnTo>
                      <a:pt x="326" y="117"/>
                    </a:lnTo>
                    <a:lnTo>
                      <a:pt x="379" y="102"/>
                    </a:lnTo>
                    <a:lnTo>
                      <a:pt x="442" y="88"/>
                    </a:lnTo>
                    <a:lnTo>
                      <a:pt x="494" y="77"/>
                    </a:lnTo>
                    <a:lnTo>
                      <a:pt x="559" y="66"/>
                    </a:lnTo>
                    <a:lnTo>
                      <a:pt x="607" y="59"/>
                    </a:lnTo>
                    <a:lnTo>
                      <a:pt x="674" y="48"/>
                    </a:lnTo>
                    <a:lnTo>
                      <a:pt x="485" y="0"/>
                    </a:lnTo>
                    <a:lnTo>
                      <a:pt x="544" y="5"/>
                    </a:lnTo>
                    <a:lnTo>
                      <a:pt x="596" y="8"/>
                    </a:lnTo>
                    <a:lnTo>
                      <a:pt x="651" y="11"/>
                    </a:lnTo>
                    <a:lnTo>
                      <a:pt x="712" y="13"/>
                    </a:lnTo>
                    <a:lnTo>
                      <a:pt x="773" y="14"/>
                    </a:lnTo>
                    <a:lnTo>
                      <a:pt x="824" y="15"/>
                    </a:lnTo>
                    <a:lnTo>
                      <a:pt x="885" y="15"/>
                    </a:lnTo>
                    <a:lnTo>
                      <a:pt x="943" y="15"/>
                    </a:lnTo>
                    <a:lnTo>
                      <a:pt x="1019" y="13"/>
                    </a:lnTo>
                    <a:lnTo>
                      <a:pt x="1086" y="11"/>
                    </a:lnTo>
                    <a:lnTo>
                      <a:pt x="1133" y="9"/>
                    </a:lnTo>
                    <a:lnTo>
                      <a:pt x="1190" y="7"/>
                    </a:lnTo>
                    <a:lnTo>
                      <a:pt x="1160" y="19"/>
                    </a:lnTo>
                    <a:lnTo>
                      <a:pt x="1133" y="31"/>
                    </a:lnTo>
                    <a:lnTo>
                      <a:pt x="1105" y="45"/>
                    </a:lnTo>
                    <a:lnTo>
                      <a:pt x="1084" y="59"/>
                    </a:lnTo>
                    <a:lnTo>
                      <a:pt x="1073" y="67"/>
                    </a:lnTo>
                    <a:lnTo>
                      <a:pt x="1066" y="76"/>
                    </a:lnTo>
                    <a:lnTo>
                      <a:pt x="1056" y="89"/>
                    </a:lnTo>
                    <a:lnTo>
                      <a:pt x="1051" y="101"/>
                    </a:lnTo>
                    <a:lnTo>
                      <a:pt x="1049" y="113"/>
                    </a:lnTo>
                    <a:lnTo>
                      <a:pt x="1053" y="126"/>
                    </a:lnTo>
                    <a:lnTo>
                      <a:pt x="1056" y="140"/>
                    </a:lnTo>
                    <a:lnTo>
                      <a:pt x="1071" y="160"/>
                    </a:lnTo>
                    <a:lnTo>
                      <a:pt x="869" y="101"/>
                    </a:lnTo>
                    <a:lnTo>
                      <a:pt x="802" y="114"/>
                    </a:lnTo>
                    <a:lnTo>
                      <a:pt x="727" y="130"/>
                    </a:lnTo>
                    <a:lnTo>
                      <a:pt x="666" y="143"/>
                    </a:lnTo>
                    <a:lnTo>
                      <a:pt x="591" y="161"/>
                    </a:lnTo>
                    <a:lnTo>
                      <a:pt x="551" y="173"/>
                    </a:lnTo>
                    <a:lnTo>
                      <a:pt x="510" y="184"/>
                    </a:lnTo>
                    <a:lnTo>
                      <a:pt x="457" y="200"/>
                    </a:lnTo>
                    <a:lnTo>
                      <a:pt x="409" y="216"/>
                    </a:lnTo>
                    <a:lnTo>
                      <a:pt x="364" y="234"/>
                    </a:lnTo>
                    <a:lnTo>
                      <a:pt x="328" y="251"/>
                    </a:lnTo>
                    <a:lnTo>
                      <a:pt x="293" y="269"/>
                    </a:lnTo>
                    <a:lnTo>
                      <a:pt x="258" y="287"/>
                    </a:lnTo>
                    <a:lnTo>
                      <a:pt x="238" y="302"/>
                    </a:lnTo>
                    <a:lnTo>
                      <a:pt x="214" y="322"/>
                    </a:lnTo>
                    <a:lnTo>
                      <a:pt x="194" y="342"/>
                    </a:lnTo>
                    <a:lnTo>
                      <a:pt x="177" y="361"/>
                    </a:lnTo>
                    <a:lnTo>
                      <a:pt x="159" y="382"/>
                    </a:lnTo>
                    <a:lnTo>
                      <a:pt x="143" y="406"/>
                    </a:lnTo>
                    <a:lnTo>
                      <a:pt x="127" y="429"/>
                    </a:lnTo>
                    <a:lnTo>
                      <a:pt x="126" y="451"/>
                    </a:lnTo>
                    <a:lnTo>
                      <a:pt x="122" y="466"/>
                    </a:lnTo>
                    <a:lnTo>
                      <a:pt x="124" y="481"/>
                    </a:lnTo>
                    <a:lnTo>
                      <a:pt x="130" y="494"/>
                    </a:lnTo>
                    <a:lnTo>
                      <a:pt x="137" y="505"/>
                    </a:lnTo>
                    <a:lnTo>
                      <a:pt x="152" y="516"/>
                    </a:lnTo>
                    <a:lnTo>
                      <a:pt x="205" y="553"/>
                    </a:lnTo>
                  </a:path>
                </a:pathLst>
              </a:custGeom>
              <a:solidFill>
                <a:srgbClr val="CC33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endParaRPr lang="es-ES_tradnl" altLang="es-MX"/>
              </a:p>
            </p:txBody>
          </p:sp>
        </p:grpSp>
        <p:grpSp>
          <p:nvGrpSpPr>
            <p:cNvPr id="441" name="Agrupar 440"/>
            <p:cNvGrpSpPr/>
            <p:nvPr/>
          </p:nvGrpSpPr>
          <p:grpSpPr>
            <a:xfrm>
              <a:off x="6172200" y="4816474"/>
              <a:ext cx="533400" cy="573088"/>
              <a:chOff x="5257797" y="5122865"/>
              <a:chExt cx="533400" cy="573088"/>
            </a:xfrm>
          </p:grpSpPr>
          <p:sp>
            <p:nvSpPr>
              <p:cNvPr id="442" name="Line 965"/>
              <p:cNvSpPr>
                <a:spLocks noChangeShapeType="1"/>
              </p:cNvSpPr>
              <p:nvPr/>
            </p:nvSpPr>
            <p:spPr bwMode="auto">
              <a:xfrm flipV="1">
                <a:off x="5629272" y="5172078"/>
                <a:ext cx="0" cy="111125"/>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443" name="Group 966"/>
              <p:cNvGrpSpPr>
                <a:grpSpLocks/>
              </p:cNvGrpSpPr>
              <p:nvPr/>
            </p:nvGrpSpPr>
            <p:grpSpPr bwMode="auto">
              <a:xfrm>
                <a:off x="5500721" y="5122865"/>
                <a:ext cx="258766" cy="112713"/>
                <a:chOff x="2447" y="3321"/>
                <a:chExt cx="206" cy="87"/>
              </a:xfrm>
            </p:grpSpPr>
            <p:sp>
              <p:nvSpPr>
                <p:cNvPr id="445"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46" name="Line 96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47" name="Line 969"/>
                <p:cNvSpPr>
                  <a:spLocks noChangeShapeType="1"/>
                </p:cNvSpPr>
                <p:nvPr/>
              </p:nvSpPr>
              <p:spPr bwMode="auto">
                <a:xfrm flipV="1">
                  <a:off x="2624" y="3347"/>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48"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49"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50"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444" name="Picture 9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797" y="5264153"/>
                <a:ext cx="533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1" name="Agrupar 450"/>
            <p:cNvGrpSpPr/>
            <p:nvPr/>
          </p:nvGrpSpPr>
          <p:grpSpPr>
            <a:xfrm>
              <a:off x="1876425" y="4682330"/>
              <a:ext cx="533400" cy="573088"/>
              <a:chOff x="5257797" y="5122865"/>
              <a:chExt cx="533400" cy="573088"/>
            </a:xfrm>
          </p:grpSpPr>
          <p:sp>
            <p:nvSpPr>
              <p:cNvPr id="452" name="Line 965"/>
              <p:cNvSpPr>
                <a:spLocks noChangeShapeType="1"/>
              </p:cNvSpPr>
              <p:nvPr/>
            </p:nvSpPr>
            <p:spPr bwMode="auto">
              <a:xfrm flipV="1">
                <a:off x="5629272" y="5172078"/>
                <a:ext cx="0" cy="111125"/>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nvGrpSpPr>
              <p:cNvPr id="453" name="Group 966"/>
              <p:cNvGrpSpPr>
                <a:grpSpLocks/>
              </p:cNvGrpSpPr>
              <p:nvPr/>
            </p:nvGrpSpPr>
            <p:grpSpPr bwMode="auto">
              <a:xfrm>
                <a:off x="5500721" y="5122865"/>
                <a:ext cx="258766" cy="112713"/>
                <a:chOff x="2447" y="3321"/>
                <a:chExt cx="206" cy="87"/>
              </a:xfrm>
            </p:grpSpPr>
            <p:sp>
              <p:nvSpPr>
                <p:cNvPr id="455" name="Line 967"/>
                <p:cNvSpPr>
                  <a:spLocks noChangeShapeType="1"/>
                </p:cNvSpPr>
                <p:nvPr/>
              </p:nvSpPr>
              <p:spPr bwMode="auto">
                <a:xfrm flipV="1">
                  <a:off x="2591" y="3350"/>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56" name="Line 968"/>
                <p:cNvSpPr>
                  <a:spLocks noChangeShapeType="1"/>
                </p:cNvSpPr>
                <p:nvPr/>
              </p:nvSpPr>
              <p:spPr bwMode="auto">
                <a:xfrm>
                  <a:off x="2620" y="3350"/>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57" name="Line 969"/>
                <p:cNvSpPr>
                  <a:spLocks noChangeShapeType="1"/>
                </p:cNvSpPr>
                <p:nvPr/>
              </p:nvSpPr>
              <p:spPr bwMode="auto">
                <a:xfrm flipV="1">
                  <a:off x="2624" y="3347"/>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58" name="Line 970"/>
                <p:cNvSpPr>
                  <a:spLocks noChangeShapeType="1"/>
                </p:cNvSpPr>
                <p:nvPr/>
              </p:nvSpPr>
              <p:spPr bwMode="auto">
                <a:xfrm>
                  <a:off x="2447"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59" name="Line 971"/>
                <p:cNvSpPr>
                  <a:spLocks noChangeShapeType="1"/>
                </p:cNvSpPr>
                <p:nvPr/>
              </p:nvSpPr>
              <p:spPr bwMode="auto">
                <a:xfrm flipV="1">
                  <a:off x="2476" y="3321"/>
                  <a:ext cx="0"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460" name="Line 972"/>
                <p:cNvSpPr>
                  <a:spLocks noChangeShapeType="1"/>
                </p:cNvSpPr>
                <p:nvPr/>
              </p:nvSpPr>
              <p:spPr bwMode="auto">
                <a:xfrm>
                  <a:off x="2476" y="3321"/>
                  <a:ext cx="29" cy="58"/>
                </a:xfrm>
                <a:prstGeom prst="line">
                  <a:avLst/>
                </a:prstGeom>
                <a:noFill/>
                <a:ln w="12700">
                  <a:solidFill>
                    <a:srgbClr val="336699"/>
                  </a:solidFill>
                  <a:round/>
                  <a:headEnd/>
                  <a:tailEnd/>
                </a:ln>
                <a:extLst>
                  <a:ext uri="{909E8E84-426E-40DD-AFC4-6F175D3DCCD1}">
                    <a14:hiddenFill xmlns:a14="http://schemas.microsoft.com/office/drawing/2010/main">
                      <a:noFill/>
                    </a14:hiddenFill>
                  </a:ext>
                </a:extLst>
              </p:spPr>
              <p:txBody>
                <a:bodyPr/>
                <a:lstStyle/>
                <a:p>
                  <a:endParaRPr lang="es-MX"/>
                </a:p>
              </p:txBody>
            </p:sp>
          </p:grpSp>
          <p:pic>
            <p:nvPicPr>
              <p:cNvPr id="454" name="Picture 9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797" y="5264153"/>
                <a:ext cx="533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23 Grupo">
            <a:extLst>
              <a:ext uri="{FF2B5EF4-FFF2-40B4-BE49-F238E27FC236}">
                <a16:creationId xmlns:a16="http://schemas.microsoft.com/office/drawing/2014/main" id="{921F6081-815B-49C6-9997-487EF0DE5154}"/>
              </a:ext>
            </a:extLst>
          </p:cNvPr>
          <p:cNvGrpSpPr/>
          <p:nvPr/>
        </p:nvGrpSpPr>
        <p:grpSpPr>
          <a:xfrm>
            <a:off x="107504" y="82905"/>
            <a:ext cx="8606468" cy="2617697"/>
            <a:chOff x="107504" y="1870702"/>
            <a:chExt cx="8606468" cy="2617697"/>
          </a:xfrm>
        </p:grpSpPr>
        <p:sp>
          <p:nvSpPr>
            <p:cNvPr id="5" name="Text Box 306">
              <a:extLst>
                <a:ext uri="{FF2B5EF4-FFF2-40B4-BE49-F238E27FC236}">
                  <a16:creationId xmlns:a16="http://schemas.microsoft.com/office/drawing/2014/main" id="{D6F1AA52-F460-4EC2-8783-52DD3C656C80}"/>
                </a:ext>
              </a:extLst>
            </p:cNvPr>
            <p:cNvSpPr txBox="1">
              <a:spLocks noChangeArrowheads="1"/>
            </p:cNvSpPr>
            <p:nvPr/>
          </p:nvSpPr>
          <p:spPr bwMode="auto">
            <a:xfrm>
              <a:off x="476170" y="2344813"/>
              <a:ext cx="328937"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0</a:t>
              </a:r>
            </a:p>
          </p:txBody>
        </p:sp>
        <p:sp>
          <p:nvSpPr>
            <p:cNvPr id="6" name="Line 249">
              <a:extLst>
                <a:ext uri="{FF2B5EF4-FFF2-40B4-BE49-F238E27FC236}">
                  <a16:creationId xmlns:a16="http://schemas.microsoft.com/office/drawing/2014/main" id="{26FF967D-E083-47D8-9482-93D12A8CAADA}"/>
                </a:ext>
              </a:extLst>
            </p:cNvPr>
            <p:cNvSpPr>
              <a:spLocks noChangeShapeType="1"/>
            </p:cNvSpPr>
            <p:nvPr/>
          </p:nvSpPr>
          <p:spPr bwMode="auto">
            <a:xfrm flipV="1">
              <a:off x="1328514" y="2700602"/>
              <a:ext cx="633552" cy="1593584"/>
            </a:xfrm>
            <a:prstGeom prst="line">
              <a:avLst/>
            </a:prstGeom>
            <a:noFill/>
            <a:ln w="12700">
              <a:solidFill>
                <a:srgbClr val="800000"/>
              </a:solidFill>
              <a:round/>
              <a:headEnd/>
              <a:tailEnd type="triangle" w="med" len="med"/>
            </a:ln>
          </p:spPr>
          <p:txBody>
            <a:bodyPr>
              <a:prstTxWarp prst="textNoShape">
                <a:avLst/>
              </a:prstTxWarp>
            </a:bodyPr>
            <a:lstStyle/>
            <a:p>
              <a:endParaRPr lang="es-MX"/>
            </a:p>
          </p:txBody>
        </p:sp>
        <p:sp>
          <p:nvSpPr>
            <p:cNvPr id="7" name="Line 249">
              <a:extLst>
                <a:ext uri="{FF2B5EF4-FFF2-40B4-BE49-F238E27FC236}">
                  <a16:creationId xmlns:a16="http://schemas.microsoft.com/office/drawing/2014/main" id="{9EDF4C3F-9B72-4415-BC68-CCCB66E6EBCF}"/>
                </a:ext>
              </a:extLst>
            </p:cNvPr>
            <p:cNvSpPr>
              <a:spLocks noChangeShapeType="1"/>
            </p:cNvSpPr>
            <p:nvPr/>
          </p:nvSpPr>
          <p:spPr bwMode="auto">
            <a:xfrm rot="10800000" flipH="1" flipV="1">
              <a:off x="610628" y="2720529"/>
              <a:ext cx="643952" cy="1595437"/>
            </a:xfrm>
            <a:prstGeom prst="line">
              <a:avLst/>
            </a:prstGeom>
            <a:noFill/>
            <a:ln w="12700">
              <a:solidFill>
                <a:srgbClr val="008000"/>
              </a:solidFill>
              <a:round/>
              <a:headEnd/>
              <a:tailEnd type="triangle" w="med" len="med"/>
            </a:ln>
          </p:spPr>
          <p:txBody>
            <a:bodyPr>
              <a:prstTxWarp prst="textNoShape">
                <a:avLst/>
              </a:prstTxWarp>
            </a:bodyPr>
            <a:lstStyle/>
            <a:p>
              <a:endParaRPr lang="es-MX"/>
            </a:p>
          </p:txBody>
        </p:sp>
        <p:sp>
          <p:nvSpPr>
            <p:cNvPr id="8" name="CuadroTexto 7">
              <a:extLst>
                <a:ext uri="{FF2B5EF4-FFF2-40B4-BE49-F238E27FC236}">
                  <a16:creationId xmlns:a16="http://schemas.microsoft.com/office/drawing/2014/main" id="{A1BA1B89-B554-4B98-95AF-259DE29EFDF5}"/>
                </a:ext>
              </a:extLst>
            </p:cNvPr>
            <p:cNvSpPr txBox="1"/>
            <p:nvPr/>
          </p:nvSpPr>
          <p:spPr>
            <a:xfrm>
              <a:off x="108305" y="4119067"/>
              <a:ext cx="320922" cy="369332"/>
            </a:xfrm>
            <a:prstGeom prst="rect">
              <a:avLst/>
            </a:prstGeom>
            <a:noFill/>
          </p:spPr>
          <p:txBody>
            <a:bodyPr wrap="none" rtlCol="0">
              <a:spAutoFit/>
            </a:bodyPr>
            <a:lstStyle/>
            <a:p>
              <a:r>
                <a:rPr lang="es-MX" sz="1800" dirty="0">
                  <a:solidFill>
                    <a:srgbClr val="C00000"/>
                  </a:solidFill>
                </a:rPr>
                <a:t>B</a:t>
              </a:r>
            </a:p>
          </p:txBody>
        </p:sp>
        <p:sp>
          <p:nvSpPr>
            <p:cNvPr id="9" name="CuadroTexto 8">
              <a:extLst>
                <a:ext uri="{FF2B5EF4-FFF2-40B4-BE49-F238E27FC236}">
                  <a16:creationId xmlns:a16="http://schemas.microsoft.com/office/drawing/2014/main" id="{75E01742-F2CD-4C19-BF9D-CB29441E73D1}"/>
                </a:ext>
              </a:extLst>
            </p:cNvPr>
            <p:cNvSpPr txBox="1"/>
            <p:nvPr/>
          </p:nvSpPr>
          <p:spPr>
            <a:xfrm>
              <a:off x="107504" y="2531325"/>
              <a:ext cx="322524" cy="369332"/>
            </a:xfrm>
            <a:prstGeom prst="rect">
              <a:avLst/>
            </a:prstGeom>
            <a:noFill/>
          </p:spPr>
          <p:txBody>
            <a:bodyPr wrap="none" rtlCol="0">
              <a:spAutoFit/>
            </a:bodyPr>
            <a:lstStyle/>
            <a:p>
              <a:r>
                <a:rPr lang="es-MX" sz="1800" dirty="0">
                  <a:solidFill>
                    <a:srgbClr val="008000"/>
                  </a:solidFill>
                </a:rPr>
                <a:t>A</a:t>
              </a:r>
            </a:p>
          </p:txBody>
        </p:sp>
        <p:sp>
          <p:nvSpPr>
            <p:cNvPr id="10" name="Text Box 306">
              <a:extLst>
                <a:ext uri="{FF2B5EF4-FFF2-40B4-BE49-F238E27FC236}">
                  <a16:creationId xmlns:a16="http://schemas.microsoft.com/office/drawing/2014/main" id="{B8521BCF-16DC-4CAB-BD26-52E031B09B08}"/>
                </a:ext>
              </a:extLst>
            </p:cNvPr>
            <p:cNvSpPr txBox="1">
              <a:spLocks noChangeArrowheads="1"/>
            </p:cNvSpPr>
            <p:nvPr/>
          </p:nvSpPr>
          <p:spPr bwMode="auto">
            <a:xfrm>
              <a:off x="1947612" y="2344813"/>
              <a:ext cx="404278"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11</a:t>
              </a:r>
            </a:p>
          </p:txBody>
        </p:sp>
        <p:sp>
          <p:nvSpPr>
            <p:cNvPr id="11" name="Text Box 306">
              <a:extLst>
                <a:ext uri="{FF2B5EF4-FFF2-40B4-BE49-F238E27FC236}">
                  <a16:creationId xmlns:a16="http://schemas.microsoft.com/office/drawing/2014/main" id="{606A9096-7CBA-41EA-B191-4A0F8B32FAF5}"/>
                </a:ext>
              </a:extLst>
            </p:cNvPr>
            <p:cNvSpPr txBox="1">
              <a:spLocks noChangeArrowheads="1"/>
            </p:cNvSpPr>
            <p:nvPr/>
          </p:nvSpPr>
          <p:spPr bwMode="auto">
            <a:xfrm>
              <a:off x="1687271" y="2344813"/>
              <a:ext cx="404278"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10</a:t>
              </a:r>
            </a:p>
          </p:txBody>
        </p:sp>
        <p:sp>
          <p:nvSpPr>
            <p:cNvPr id="12" name="Text Box 306">
              <a:extLst>
                <a:ext uri="{FF2B5EF4-FFF2-40B4-BE49-F238E27FC236}">
                  <a16:creationId xmlns:a16="http://schemas.microsoft.com/office/drawing/2014/main" id="{AEAA9A68-8D41-477E-8D75-B98C4780AC16}"/>
                </a:ext>
              </a:extLst>
            </p:cNvPr>
            <p:cNvSpPr txBox="1">
              <a:spLocks noChangeArrowheads="1"/>
            </p:cNvSpPr>
            <p:nvPr/>
          </p:nvSpPr>
          <p:spPr bwMode="auto">
            <a:xfrm>
              <a:off x="5927130" y="2344813"/>
              <a:ext cx="404278"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42</a:t>
              </a:r>
            </a:p>
          </p:txBody>
        </p:sp>
        <p:sp>
          <p:nvSpPr>
            <p:cNvPr id="13" name="Text Box 306">
              <a:extLst>
                <a:ext uri="{FF2B5EF4-FFF2-40B4-BE49-F238E27FC236}">
                  <a16:creationId xmlns:a16="http://schemas.microsoft.com/office/drawing/2014/main" id="{3D3B9139-93CF-485A-AD65-AE03A827CB8F}"/>
                </a:ext>
              </a:extLst>
            </p:cNvPr>
            <p:cNvSpPr txBox="1">
              <a:spLocks noChangeArrowheads="1"/>
            </p:cNvSpPr>
            <p:nvPr/>
          </p:nvSpPr>
          <p:spPr bwMode="auto">
            <a:xfrm>
              <a:off x="3151869" y="2344813"/>
              <a:ext cx="404278"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21</a:t>
              </a:r>
            </a:p>
          </p:txBody>
        </p:sp>
        <p:sp>
          <p:nvSpPr>
            <p:cNvPr id="14" name="Text Box 306">
              <a:extLst>
                <a:ext uri="{FF2B5EF4-FFF2-40B4-BE49-F238E27FC236}">
                  <a16:creationId xmlns:a16="http://schemas.microsoft.com/office/drawing/2014/main" id="{F44D0485-1FE5-4FB2-A9B6-4091CE8AC65B}"/>
                </a:ext>
              </a:extLst>
            </p:cNvPr>
            <p:cNvSpPr txBox="1">
              <a:spLocks noChangeArrowheads="1"/>
            </p:cNvSpPr>
            <p:nvPr/>
          </p:nvSpPr>
          <p:spPr bwMode="auto">
            <a:xfrm>
              <a:off x="7410100" y="2344813"/>
              <a:ext cx="404278"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53</a:t>
              </a:r>
            </a:p>
          </p:txBody>
        </p:sp>
        <p:sp>
          <p:nvSpPr>
            <p:cNvPr id="15" name="Text Box 306">
              <a:extLst>
                <a:ext uri="{FF2B5EF4-FFF2-40B4-BE49-F238E27FC236}">
                  <a16:creationId xmlns:a16="http://schemas.microsoft.com/office/drawing/2014/main" id="{BD8E4758-8329-46C4-92E2-1774C26727CD}"/>
                </a:ext>
              </a:extLst>
            </p:cNvPr>
            <p:cNvSpPr txBox="1">
              <a:spLocks noChangeArrowheads="1"/>
            </p:cNvSpPr>
            <p:nvPr/>
          </p:nvSpPr>
          <p:spPr bwMode="auto">
            <a:xfrm>
              <a:off x="7134302" y="2344813"/>
              <a:ext cx="404278"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52</a:t>
              </a:r>
            </a:p>
          </p:txBody>
        </p:sp>
        <p:sp>
          <p:nvSpPr>
            <p:cNvPr id="16" name="Text Box 306">
              <a:extLst>
                <a:ext uri="{FF2B5EF4-FFF2-40B4-BE49-F238E27FC236}">
                  <a16:creationId xmlns:a16="http://schemas.microsoft.com/office/drawing/2014/main" id="{049F61D3-0898-4535-8AF3-511D91DC5CAA}"/>
                </a:ext>
              </a:extLst>
            </p:cNvPr>
            <p:cNvSpPr txBox="1">
              <a:spLocks noChangeArrowheads="1"/>
            </p:cNvSpPr>
            <p:nvPr/>
          </p:nvSpPr>
          <p:spPr bwMode="auto">
            <a:xfrm>
              <a:off x="3395960" y="2344813"/>
              <a:ext cx="404278" cy="372409"/>
            </a:xfrm>
            <a:prstGeom prst="rect">
              <a:avLst/>
            </a:prstGeom>
            <a:noFill/>
            <a:ln w="25400">
              <a:noFill/>
              <a:miter lim="800000"/>
              <a:headEnd/>
              <a:tailEnd/>
            </a:ln>
          </p:spPr>
          <p:txBody>
            <a:bodyPr wrap="none">
              <a:prstTxWarp prst="textNoShape">
                <a:avLst/>
              </a:prstTxWarp>
              <a:spAutoFit/>
            </a:bodyPr>
            <a:lstStyle/>
            <a:p>
              <a:r>
                <a:rPr lang="es-MX" sz="1600" dirty="0">
                  <a:solidFill>
                    <a:srgbClr val="000000"/>
                  </a:solidFill>
                </a:rPr>
                <a:t>t</a:t>
              </a:r>
              <a:r>
                <a:rPr lang="es-MX" sz="1600" baseline="-25000" dirty="0">
                  <a:solidFill>
                    <a:srgbClr val="000000"/>
                  </a:solidFill>
                </a:rPr>
                <a:t>22</a:t>
              </a:r>
            </a:p>
          </p:txBody>
        </p:sp>
        <p:sp>
          <p:nvSpPr>
            <p:cNvPr id="17" name="5 CuadroTexto">
              <a:extLst>
                <a:ext uri="{FF2B5EF4-FFF2-40B4-BE49-F238E27FC236}">
                  <a16:creationId xmlns:a16="http://schemas.microsoft.com/office/drawing/2014/main" id="{62193699-2668-4F6F-AE07-0A3A2D7FBE40}"/>
                </a:ext>
              </a:extLst>
            </p:cNvPr>
            <p:cNvSpPr txBox="1"/>
            <p:nvPr/>
          </p:nvSpPr>
          <p:spPr>
            <a:xfrm rot="4048482">
              <a:off x="889702" y="3245927"/>
              <a:ext cx="268023" cy="276999"/>
            </a:xfrm>
            <a:prstGeom prst="rect">
              <a:avLst/>
            </a:prstGeom>
            <a:noFill/>
          </p:spPr>
          <p:txBody>
            <a:bodyPr wrap="none" rtlCol="0">
              <a:spAutoFit/>
            </a:bodyPr>
            <a:lstStyle/>
            <a:p>
              <a:r>
                <a:rPr lang="es-MX" sz="1200" dirty="0">
                  <a:solidFill>
                    <a:srgbClr val="339966"/>
                  </a:solidFill>
                </a:rPr>
                <a:t>0</a:t>
              </a:r>
            </a:p>
          </p:txBody>
        </p:sp>
        <p:sp>
          <p:nvSpPr>
            <p:cNvPr id="18" name="77 CuadroTexto">
              <a:extLst>
                <a:ext uri="{FF2B5EF4-FFF2-40B4-BE49-F238E27FC236}">
                  <a16:creationId xmlns:a16="http://schemas.microsoft.com/office/drawing/2014/main" id="{04C0B96F-4288-4A0B-8E2B-F8828BEAB96D}"/>
                </a:ext>
              </a:extLst>
            </p:cNvPr>
            <p:cNvSpPr txBox="1"/>
            <p:nvPr/>
          </p:nvSpPr>
          <p:spPr>
            <a:xfrm rot="4048482">
              <a:off x="3851626" y="3245927"/>
              <a:ext cx="268023" cy="276999"/>
            </a:xfrm>
            <a:prstGeom prst="rect">
              <a:avLst/>
            </a:prstGeom>
            <a:noFill/>
          </p:spPr>
          <p:txBody>
            <a:bodyPr wrap="none" rtlCol="0">
              <a:spAutoFit/>
            </a:bodyPr>
            <a:lstStyle/>
            <a:p>
              <a:r>
                <a:rPr lang="es-MX" sz="1200" dirty="0">
                  <a:solidFill>
                    <a:srgbClr val="339966"/>
                  </a:solidFill>
                </a:rPr>
                <a:t>0</a:t>
              </a:r>
            </a:p>
          </p:txBody>
        </p:sp>
        <p:sp>
          <p:nvSpPr>
            <p:cNvPr id="19" name="78 CuadroTexto">
              <a:extLst>
                <a:ext uri="{FF2B5EF4-FFF2-40B4-BE49-F238E27FC236}">
                  <a16:creationId xmlns:a16="http://schemas.microsoft.com/office/drawing/2014/main" id="{93FD8B82-2760-4EE5-8D0D-AB0303C0CB26}"/>
                </a:ext>
              </a:extLst>
            </p:cNvPr>
            <p:cNvSpPr txBox="1"/>
            <p:nvPr/>
          </p:nvSpPr>
          <p:spPr>
            <a:xfrm rot="4048482">
              <a:off x="2391709" y="3245927"/>
              <a:ext cx="268023" cy="276999"/>
            </a:xfrm>
            <a:prstGeom prst="rect">
              <a:avLst/>
            </a:prstGeom>
            <a:noFill/>
          </p:spPr>
          <p:txBody>
            <a:bodyPr wrap="none" rtlCol="0">
              <a:spAutoFit/>
            </a:bodyPr>
            <a:lstStyle/>
            <a:p>
              <a:r>
                <a:rPr lang="es-MX" sz="1200" dirty="0">
                  <a:solidFill>
                    <a:srgbClr val="339966"/>
                  </a:solidFill>
                </a:rPr>
                <a:t>1</a:t>
              </a:r>
            </a:p>
          </p:txBody>
        </p:sp>
        <p:sp>
          <p:nvSpPr>
            <p:cNvPr id="20" name="Line 249">
              <a:extLst>
                <a:ext uri="{FF2B5EF4-FFF2-40B4-BE49-F238E27FC236}">
                  <a16:creationId xmlns:a16="http://schemas.microsoft.com/office/drawing/2014/main" id="{B5F7DE90-6FA2-4DD6-900E-BE02D61084D4}"/>
                </a:ext>
              </a:extLst>
            </p:cNvPr>
            <p:cNvSpPr>
              <a:spLocks noChangeShapeType="1"/>
            </p:cNvSpPr>
            <p:nvPr/>
          </p:nvSpPr>
          <p:spPr bwMode="auto">
            <a:xfrm flipV="1">
              <a:off x="2832594" y="2708920"/>
              <a:ext cx="633552" cy="1593584"/>
            </a:xfrm>
            <a:prstGeom prst="line">
              <a:avLst/>
            </a:prstGeom>
            <a:noFill/>
            <a:ln w="12700">
              <a:solidFill>
                <a:srgbClr val="800000"/>
              </a:solidFill>
              <a:round/>
              <a:headEnd/>
              <a:tailEnd type="triangle" w="med" len="med"/>
            </a:ln>
          </p:spPr>
          <p:txBody>
            <a:bodyPr>
              <a:prstTxWarp prst="textNoShape">
                <a:avLst/>
              </a:prstTxWarp>
            </a:bodyPr>
            <a:lstStyle/>
            <a:p>
              <a:endParaRPr lang="es-MX"/>
            </a:p>
          </p:txBody>
        </p:sp>
        <p:sp>
          <p:nvSpPr>
            <p:cNvPr id="21" name="Line 249">
              <a:extLst>
                <a:ext uri="{FF2B5EF4-FFF2-40B4-BE49-F238E27FC236}">
                  <a16:creationId xmlns:a16="http://schemas.microsoft.com/office/drawing/2014/main" id="{5F32B5B6-69EF-44D6-80D1-CDC48D3A2F70}"/>
                </a:ext>
              </a:extLst>
            </p:cNvPr>
            <p:cNvSpPr>
              <a:spLocks noChangeShapeType="1"/>
            </p:cNvSpPr>
            <p:nvPr/>
          </p:nvSpPr>
          <p:spPr bwMode="auto">
            <a:xfrm rot="10800000" flipH="1" flipV="1">
              <a:off x="2114708" y="2728847"/>
              <a:ext cx="643952" cy="1595437"/>
            </a:xfrm>
            <a:prstGeom prst="line">
              <a:avLst/>
            </a:prstGeom>
            <a:noFill/>
            <a:ln w="12700">
              <a:solidFill>
                <a:srgbClr val="008000"/>
              </a:solidFill>
              <a:round/>
              <a:headEnd/>
              <a:tailEnd type="triangle" w="med" len="med"/>
            </a:ln>
          </p:spPr>
          <p:txBody>
            <a:bodyPr>
              <a:prstTxWarp prst="textNoShape">
                <a:avLst/>
              </a:prstTxWarp>
            </a:bodyPr>
            <a:lstStyle/>
            <a:p>
              <a:endParaRPr lang="es-MX"/>
            </a:p>
          </p:txBody>
        </p:sp>
        <p:sp>
          <p:nvSpPr>
            <p:cNvPr id="22" name="82 CuadroTexto">
              <a:extLst>
                <a:ext uri="{FF2B5EF4-FFF2-40B4-BE49-F238E27FC236}">
                  <a16:creationId xmlns:a16="http://schemas.microsoft.com/office/drawing/2014/main" id="{5B575F0D-AEDE-4F45-AAE1-FF566562025B}"/>
                </a:ext>
              </a:extLst>
            </p:cNvPr>
            <p:cNvSpPr txBox="1"/>
            <p:nvPr/>
          </p:nvSpPr>
          <p:spPr>
            <a:xfrm rot="17694373">
              <a:off x="1407284" y="3245927"/>
              <a:ext cx="268023" cy="276999"/>
            </a:xfrm>
            <a:prstGeom prst="rect">
              <a:avLst/>
            </a:prstGeom>
            <a:noFill/>
          </p:spPr>
          <p:txBody>
            <a:bodyPr wrap="none" rtlCol="0">
              <a:spAutoFit/>
            </a:bodyPr>
            <a:lstStyle/>
            <a:p>
              <a:r>
                <a:rPr lang="es-MX" sz="1200" dirty="0">
                  <a:solidFill>
                    <a:srgbClr val="C00000"/>
                  </a:solidFill>
                </a:rPr>
                <a:t>1</a:t>
              </a:r>
            </a:p>
          </p:txBody>
        </p:sp>
        <p:sp>
          <p:nvSpPr>
            <p:cNvPr id="23" name="83 CuadroTexto">
              <a:extLst>
                <a:ext uri="{FF2B5EF4-FFF2-40B4-BE49-F238E27FC236}">
                  <a16:creationId xmlns:a16="http://schemas.microsoft.com/office/drawing/2014/main" id="{B2A4A45F-BCF0-4B67-B95A-89154BA61896}"/>
                </a:ext>
              </a:extLst>
            </p:cNvPr>
            <p:cNvSpPr txBox="1"/>
            <p:nvPr/>
          </p:nvSpPr>
          <p:spPr>
            <a:xfrm rot="17694373">
              <a:off x="2906605" y="3245927"/>
              <a:ext cx="268023" cy="276999"/>
            </a:xfrm>
            <a:prstGeom prst="rect">
              <a:avLst/>
            </a:prstGeom>
            <a:noFill/>
          </p:spPr>
          <p:txBody>
            <a:bodyPr wrap="none" rtlCol="0">
              <a:spAutoFit/>
            </a:bodyPr>
            <a:lstStyle/>
            <a:p>
              <a:r>
                <a:rPr lang="es-MX" sz="1200" dirty="0">
                  <a:solidFill>
                    <a:srgbClr val="C00000"/>
                  </a:solidFill>
                </a:rPr>
                <a:t>0</a:t>
              </a:r>
            </a:p>
          </p:txBody>
        </p:sp>
        <p:sp>
          <p:nvSpPr>
            <p:cNvPr id="24" name="Line 249">
              <a:extLst>
                <a:ext uri="{FF2B5EF4-FFF2-40B4-BE49-F238E27FC236}">
                  <a16:creationId xmlns:a16="http://schemas.microsoft.com/office/drawing/2014/main" id="{45190CDA-12A3-45EF-9997-32979E3A876A}"/>
                </a:ext>
              </a:extLst>
            </p:cNvPr>
            <p:cNvSpPr>
              <a:spLocks noChangeShapeType="1"/>
            </p:cNvSpPr>
            <p:nvPr/>
          </p:nvSpPr>
          <p:spPr bwMode="auto">
            <a:xfrm rot="10800000" flipH="1" flipV="1">
              <a:off x="3573399" y="2714766"/>
              <a:ext cx="433600" cy="1074274"/>
            </a:xfrm>
            <a:prstGeom prst="line">
              <a:avLst/>
            </a:prstGeom>
            <a:noFill/>
            <a:ln w="12700">
              <a:solidFill>
                <a:srgbClr val="008000"/>
              </a:solidFill>
              <a:round/>
              <a:headEnd/>
              <a:tailEnd type="triangle" w="med" len="med"/>
            </a:ln>
          </p:spPr>
          <p:txBody>
            <a:bodyPr>
              <a:prstTxWarp prst="textNoShape">
                <a:avLst/>
              </a:prstTxWarp>
            </a:bodyPr>
            <a:lstStyle/>
            <a:p>
              <a:endParaRPr lang="es-MX"/>
            </a:p>
          </p:txBody>
        </p:sp>
        <p:sp>
          <p:nvSpPr>
            <p:cNvPr id="25" name="Line 249">
              <a:extLst>
                <a:ext uri="{FF2B5EF4-FFF2-40B4-BE49-F238E27FC236}">
                  <a16:creationId xmlns:a16="http://schemas.microsoft.com/office/drawing/2014/main" id="{88E4184B-05BF-4E4A-B5BF-C22B41488F96}"/>
                </a:ext>
              </a:extLst>
            </p:cNvPr>
            <p:cNvSpPr>
              <a:spLocks noChangeShapeType="1"/>
            </p:cNvSpPr>
            <p:nvPr/>
          </p:nvSpPr>
          <p:spPr bwMode="auto">
            <a:xfrm rot="10800000" flipH="1" flipV="1">
              <a:off x="6101421" y="2734798"/>
              <a:ext cx="643952" cy="1595437"/>
            </a:xfrm>
            <a:prstGeom prst="line">
              <a:avLst/>
            </a:prstGeom>
            <a:noFill/>
            <a:ln w="12700">
              <a:solidFill>
                <a:srgbClr val="008000"/>
              </a:solidFill>
              <a:round/>
              <a:headEnd/>
              <a:tailEnd type="triangle" w="med" len="med"/>
            </a:ln>
          </p:spPr>
          <p:txBody>
            <a:bodyPr>
              <a:prstTxWarp prst="textNoShape">
                <a:avLst/>
              </a:prstTxWarp>
            </a:bodyPr>
            <a:lstStyle/>
            <a:p>
              <a:endParaRPr lang="es-MX"/>
            </a:p>
          </p:txBody>
        </p:sp>
        <p:sp>
          <p:nvSpPr>
            <p:cNvPr id="26" name="94 CuadroTexto">
              <a:extLst>
                <a:ext uri="{FF2B5EF4-FFF2-40B4-BE49-F238E27FC236}">
                  <a16:creationId xmlns:a16="http://schemas.microsoft.com/office/drawing/2014/main" id="{8C4FF508-9B4D-4186-A42A-4864A46DCB6B}"/>
                </a:ext>
              </a:extLst>
            </p:cNvPr>
            <p:cNvSpPr txBox="1"/>
            <p:nvPr/>
          </p:nvSpPr>
          <p:spPr>
            <a:xfrm rot="4048482">
              <a:off x="6380495" y="3245927"/>
              <a:ext cx="268023" cy="276999"/>
            </a:xfrm>
            <a:prstGeom prst="rect">
              <a:avLst/>
            </a:prstGeom>
            <a:noFill/>
          </p:spPr>
          <p:txBody>
            <a:bodyPr wrap="none" rtlCol="0">
              <a:spAutoFit/>
            </a:bodyPr>
            <a:lstStyle/>
            <a:p>
              <a:r>
                <a:rPr lang="es-MX" sz="1200" dirty="0">
                  <a:solidFill>
                    <a:srgbClr val="339966"/>
                  </a:solidFill>
                </a:rPr>
                <a:t>0</a:t>
              </a:r>
            </a:p>
          </p:txBody>
        </p:sp>
        <p:sp>
          <p:nvSpPr>
            <p:cNvPr id="27" name="Line 249">
              <a:extLst>
                <a:ext uri="{FF2B5EF4-FFF2-40B4-BE49-F238E27FC236}">
                  <a16:creationId xmlns:a16="http://schemas.microsoft.com/office/drawing/2014/main" id="{6EF7DA32-ACB9-4AD7-A969-50191A6A23A9}"/>
                </a:ext>
              </a:extLst>
            </p:cNvPr>
            <p:cNvSpPr>
              <a:spLocks noChangeShapeType="1"/>
            </p:cNvSpPr>
            <p:nvPr/>
          </p:nvSpPr>
          <p:spPr bwMode="auto">
            <a:xfrm flipV="1">
              <a:off x="6818768" y="2734798"/>
              <a:ext cx="633552" cy="1593584"/>
            </a:xfrm>
            <a:prstGeom prst="line">
              <a:avLst/>
            </a:prstGeom>
            <a:noFill/>
            <a:ln w="12700">
              <a:solidFill>
                <a:srgbClr val="800000"/>
              </a:solidFill>
              <a:round/>
              <a:headEnd/>
              <a:tailEnd type="triangle" w="med" len="med"/>
            </a:ln>
          </p:spPr>
          <p:txBody>
            <a:bodyPr>
              <a:prstTxWarp prst="textNoShape">
                <a:avLst/>
              </a:prstTxWarp>
            </a:bodyPr>
            <a:lstStyle/>
            <a:p>
              <a:endParaRPr lang="es-MX"/>
            </a:p>
          </p:txBody>
        </p:sp>
        <p:sp>
          <p:nvSpPr>
            <p:cNvPr id="28" name="96 CuadroTexto">
              <a:extLst>
                <a:ext uri="{FF2B5EF4-FFF2-40B4-BE49-F238E27FC236}">
                  <a16:creationId xmlns:a16="http://schemas.microsoft.com/office/drawing/2014/main" id="{62CA651E-BBC7-4025-B5E8-F8F5F7DE60CD}"/>
                </a:ext>
              </a:extLst>
            </p:cNvPr>
            <p:cNvSpPr txBox="1"/>
            <p:nvPr/>
          </p:nvSpPr>
          <p:spPr>
            <a:xfrm rot="17694373">
              <a:off x="6897538" y="3245927"/>
              <a:ext cx="268023" cy="276999"/>
            </a:xfrm>
            <a:prstGeom prst="rect">
              <a:avLst/>
            </a:prstGeom>
            <a:noFill/>
          </p:spPr>
          <p:txBody>
            <a:bodyPr wrap="none" rtlCol="0">
              <a:spAutoFit/>
            </a:bodyPr>
            <a:lstStyle/>
            <a:p>
              <a:r>
                <a:rPr lang="es-MX" sz="1200" dirty="0">
                  <a:solidFill>
                    <a:srgbClr val="C00000"/>
                  </a:solidFill>
                </a:rPr>
                <a:t>1</a:t>
              </a:r>
            </a:p>
          </p:txBody>
        </p:sp>
        <p:cxnSp>
          <p:nvCxnSpPr>
            <p:cNvPr id="29" name="99 Conector recto">
              <a:extLst>
                <a:ext uri="{FF2B5EF4-FFF2-40B4-BE49-F238E27FC236}">
                  <a16:creationId xmlns:a16="http://schemas.microsoft.com/office/drawing/2014/main" id="{65234AAB-E11A-48B1-A106-CCE47C2E00DB}"/>
                </a:ext>
              </a:extLst>
            </p:cNvPr>
            <p:cNvCxnSpPr/>
            <p:nvPr/>
          </p:nvCxnSpPr>
          <p:spPr bwMode="auto">
            <a:xfrm>
              <a:off x="467544" y="2700191"/>
              <a:ext cx="8246428" cy="30315"/>
            </a:xfrm>
            <a:prstGeom prst="line">
              <a:avLst/>
            </a:prstGeom>
            <a:solidFill>
              <a:srgbClr val="53A9FF"/>
            </a:solidFill>
            <a:ln w="31750" cap="flat" cmpd="sng" algn="ctr">
              <a:solidFill>
                <a:schemeClr val="tx1"/>
              </a:solidFill>
              <a:prstDash val="solid"/>
              <a:round/>
              <a:headEnd type="none" w="med" len="med"/>
              <a:tailEnd type="none" w="med" len="med"/>
            </a:ln>
            <a:effectLst/>
          </p:spPr>
        </p:cxnSp>
        <p:cxnSp>
          <p:nvCxnSpPr>
            <p:cNvPr id="30" name="100 Conector recto">
              <a:extLst>
                <a:ext uri="{FF2B5EF4-FFF2-40B4-BE49-F238E27FC236}">
                  <a16:creationId xmlns:a16="http://schemas.microsoft.com/office/drawing/2014/main" id="{646B9089-547B-4A37-B178-D4A089C5EA0D}"/>
                </a:ext>
              </a:extLst>
            </p:cNvPr>
            <p:cNvCxnSpPr/>
            <p:nvPr/>
          </p:nvCxnSpPr>
          <p:spPr bwMode="auto">
            <a:xfrm>
              <a:off x="467544" y="4317537"/>
              <a:ext cx="8246428" cy="30315"/>
            </a:xfrm>
            <a:prstGeom prst="line">
              <a:avLst/>
            </a:prstGeom>
            <a:solidFill>
              <a:srgbClr val="53A9FF"/>
            </a:solidFill>
            <a:ln w="31750" cap="flat" cmpd="sng" algn="ctr">
              <a:solidFill>
                <a:schemeClr val="tx1"/>
              </a:solidFill>
              <a:prstDash val="solid"/>
              <a:round/>
              <a:headEnd type="none" w="med" len="med"/>
              <a:tailEnd type="none" w="med" len="med"/>
            </a:ln>
            <a:effectLst/>
          </p:spPr>
        </p:cxnSp>
        <p:grpSp>
          <p:nvGrpSpPr>
            <p:cNvPr id="31" name="20 Grupo">
              <a:extLst>
                <a:ext uri="{FF2B5EF4-FFF2-40B4-BE49-F238E27FC236}">
                  <a16:creationId xmlns:a16="http://schemas.microsoft.com/office/drawing/2014/main" id="{7487590F-3E74-4138-9A3E-EC7FA5383E41}"/>
                </a:ext>
              </a:extLst>
            </p:cNvPr>
            <p:cNvGrpSpPr/>
            <p:nvPr/>
          </p:nvGrpSpPr>
          <p:grpSpPr>
            <a:xfrm>
              <a:off x="3563888" y="1870702"/>
              <a:ext cx="2520280" cy="490095"/>
              <a:chOff x="3563888" y="1870702"/>
              <a:chExt cx="2520280" cy="490095"/>
            </a:xfrm>
          </p:grpSpPr>
          <p:grpSp>
            <p:nvGrpSpPr>
              <p:cNvPr id="35" name="19 Grupo">
                <a:extLst>
                  <a:ext uri="{FF2B5EF4-FFF2-40B4-BE49-F238E27FC236}">
                    <a16:creationId xmlns:a16="http://schemas.microsoft.com/office/drawing/2014/main" id="{7DB62011-E608-4A3E-911E-D07EF3237A1E}"/>
                  </a:ext>
                </a:extLst>
              </p:cNvPr>
              <p:cNvGrpSpPr/>
              <p:nvPr/>
            </p:nvGrpSpPr>
            <p:grpSpPr>
              <a:xfrm>
                <a:off x="3563888" y="2120940"/>
                <a:ext cx="2520280" cy="239857"/>
                <a:chOff x="3563888" y="2120940"/>
                <a:chExt cx="2520280" cy="239857"/>
              </a:xfrm>
            </p:grpSpPr>
            <p:cxnSp>
              <p:nvCxnSpPr>
                <p:cNvPr id="37" name="12 Conector recto">
                  <a:extLst>
                    <a:ext uri="{FF2B5EF4-FFF2-40B4-BE49-F238E27FC236}">
                      <a16:creationId xmlns:a16="http://schemas.microsoft.com/office/drawing/2014/main" id="{200CC935-C869-45FA-BF9A-B38BD5FC5230}"/>
                    </a:ext>
                  </a:extLst>
                </p:cNvPr>
                <p:cNvCxnSpPr/>
                <p:nvPr/>
              </p:nvCxnSpPr>
              <p:spPr bwMode="auto">
                <a:xfrm>
                  <a:off x="3563888" y="2240868"/>
                  <a:ext cx="2511231" cy="0"/>
                </a:xfrm>
                <a:prstGeom prst="line">
                  <a:avLst/>
                </a:prstGeom>
                <a:solidFill>
                  <a:srgbClr val="53A9FF"/>
                </a:solidFill>
                <a:ln w="22225" cap="flat" cmpd="sng" algn="ctr">
                  <a:solidFill>
                    <a:schemeClr val="tx1"/>
                  </a:solidFill>
                  <a:prstDash val="sysDash"/>
                  <a:round/>
                  <a:headEnd type="none" w="med" len="med"/>
                  <a:tailEnd type="none" w="med" len="med"/>
                </a:ln>
                <a:effectLst/>
              </p:spPr>
            </p:cxnSp>
            <p:cxnSp>
              <p:nvCxnSpPr>
                <p:cNvPr id="38" name="14 Conector recto">
                  <a:extLst>
                    <a:ext uri="{FF2B5EF4-FFF2-40B4-BE49-F238E27FC236}">
                      <a16:creationId xmlns:a16="http://schemas.microsoft.com/office/drawing/2014/main" id="{FF15D10E-673E-48A8-BC73-4D5063841140}"/>
                    </a:ext>
                  </a:extLst>
                </p:cNvPr>
                <p:cNvCxnSpPr/>
                <p:nvPr/>
              </p:nvCxnSpPr>
              <p:spPr bwMode="auto">
                <a:xfrm>
                  <a:off x="3573398" y="2120940"/>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cxnSp>
              <p:nvCxnSpPr>
                <p:cNvPr id="39" name="92 Conector recto">
                  <a:extLst>
                    <a:ext uri="{FF2B5EF4-FFF2-40B4-BE49-F238E27FC236}">
                      <a16:creationId xmlns:a16="http://schemas.microsoft.com/office/drawing/2014/main" id="{56977AA6-BFDD-41BE-BDFB-CE2C21C3AA80}"/>
                    </a:ext>
                  </a:extLst>
                </p:cNvPr>
                <p:cNvCxnSpPr/>
                <p:nvPr/>
              </p:nvCxnSpPr>
              <p:spPr bwMode="auto">
                <a:xfrm>
                  <a:off x="6084168" y="2120940"/>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grpSp>
          <p:sp>
            <p:nvSpPr>
              <p:cNvPr id="36" name="17 CuadroTexto">
                <a:extLst>
                  <a:ext uri="{FF2B5EF4-FFF2-40B4-BE49-F238E27FC236}">
                    <a16:creationId xmlns:a16="http://schemas.microsoft.com/office/drawing/2014/main" id="{CBE7A861-A7A3-4DAC-8546-6DEDC13675AA}"/>
                  </a:ext>
                </a:extLst>
              </p:cNvPr>
              <p:cNvSpPr txBox="1"/>
              <p:nvPr/>
            </p:nvSpPr>
            <p:spPr>
              <a:xfrm>
                <a:off x="4314915" y="1870702"/>
                <a:ext cx="1018227" cy="369332"/>
              </a:xfrm>
              <a:prstGeom prst="rect">
                <a:avLst/>
              </a:prstGeom>
              <a:noFill/>
            </p:spPr>
            <p:txBody>
              <a:bodyPr wrap="none" rtlCol="0">
                <a:spAutoFit/>
              </a:bodyPr>
              <a:lstStyle/>
              <a:p>
                <a:r>
                  <a:rPr lang="es-MX" sz="1800" dirty="0" err="1"/>
                  <a:t>Timeout</a:t>
                </a:r>
                <a:endParaRPr lang="es-MX" sz="1800" dirty="0"/>
              </a:p>
            </p:txBody>
          </p:sp>
        </p:grpSp>
        <p:sp>
          <p:nvSpPr>
            <p:cNvPr id="32" name="103 CuadroTexto">
              <a:extLst>
                <a:ext uri="{FF2B5EF4-FFF2-40B4-BE49-F238E27FC236}">
                  <a16:creationId xmlns:a16="http://schemas.microsoft.com/office/drawing/2014/main" id="{D09EFD0E-E8B9-4304-B578-F7B2788E0C34}"/>
                </a:ext>
              </a:extLst>
            </p:cNvPr>
            <p:cNvSpPr txBox="1"/>
            <p:nvPr/>
          </p:nvSpPr>
          <p:spPr>
            <a:xfrm rot="4048482">
              <a:off x="7865831" y="3245927"/>
              <a:ext cx="268023" cy="276999"/>
            </a:xfrm>
            <a:prstGeom prst="rect">
              <a:avLst/>
            </a:prstGeom>
            <a:noFill/>
          </p:spPr>
          <p:txBody>
            <a:bodyPr wrap="none" rtlCol="0">
              <a:spAutoFit/>
            </a:bodyPr>
            <a:lstStyle/>
            <a:p>
              <a:r>
                <a:rPr lang="es-MX" sz="1200" dirty="0">
                  <a:solidFill>
                    <a:srgbClr val="339966"/>
                  </a:solidFill>
                </a:rPr>
                <a:t>1</a:t>
              </a:r>
            </a:p>
          </p:txBody>
        </p:sp>
        <p:sp>
          <p:nvSpPr>
            <p:cNvPr id="33" name="Line 249">
              <a:extLst>
                <a:ext uri="{FF2B5EF4-FFF2-40B4-BE49-F238E27FC236}">
                  <a16:creationId xmlns:a16="http://schemas.microsoft.com/office/drawing/2014/main" id="{192B6274-679E-4B4D-AD04-68DB84844843}"/>
                </a:ext>
              </a:extLst>
            </p:cNvPr>
            <p:cNvSpPr>
              <a:spLocks noChangeShapeType="1"/>
            </p:cNvSpPr>
            <p:nvPr/>
          </p:nvSpPr>
          <p:spPr bwMode="auto">
            <a:xfrm rot="10800000" flipH="1" flipV="1">
              <a:off x="7588830" y="2743424"/>
              <a:ext cx="643952" cy="1595437"/>
            </a:xfrm>
            <a:prstGeom prst="line">
              <a:avLst/>
            </a:prstGeom>
            <a:noFill/>
            <a:ln w="12700">
              <a:solidFill>
                <a:srgbClr val="008000"/>
              </a:solidFill>
              <a:round/>
              <a:headEnd/>
              <a:tailEnd type="triangle" w="med" len="med"/>
            </a:ln>
          </p:spPr>
          <p:txBody>
            <a:bodyPr>
              <a:prstTxWarp prst="textNoShape">
                <a:avLst/>
              </a:prstTxWarp>
            </a:bodyPr>
            <a:lstStyle/>
            <a:p>
              <a:endParaRPr lang="es-MX"/>
            </a:p>
          </p:txBody>
        </p:sp>
        <p:sp>
          <p:nvSpPr>
            <p:cNvPr id="34" name="22 Explosión 1">
              <a:extLst>
                <a:ext uri="{FF2B5EF4-FFF2-40B4-BE49-F238E27FC236}">
                  <a16:creationId xmlns:a16="http://schemas.microsoft.com/office/drawing/2014/main" id="{EFFF925D-DB13-48C1-92E6-F916366A734D}"/>
                </a:ext>
              </a:extLst>
            </p:cNvPr>
            <p:cNvSpPr/>
            <p:nvPr/>
          </p:nvSpPr>
          <p:spPr bwMode="auto">
            <a:xfrm>
              <a:off x="3876877" y="3588023"/>
              <a:ext cx="438037" cy="402035"/>
            </a:xfrm>
            <a:prstGeom prst="irregularSeal1">
              <a:avLst/>
            </a:prstGeom>
            <a:solidFill>
              <a:srgbClr val="53A9FF"/>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900" b="0" i="0" u="none" strike="noStrike" cap="none" normalizeH="0" baseline="0">
                <a:ln>
                  <a:noFill/>
                </a:ln>
                <a:solidFill>
                  <a:schemeClr val="tx1"/>
                </a:solidFill>
                <a:effectLst/>
                <a:latin typeface="Tahoma" pitchFamily="34" charset="0"/>
              </a:endParaRPr>
            </a:p>
          </p:txBody>
        </p:sp>
      </p:grpSp>
      <p:grpSp>
        <p:nvGrpSpPr>
          <p:cNvPr id="110" name="Grupo 109">
            <a:extLst>
              <a:ext uri="{FF2B5EF4-FFF2-40B4-BE49-F238E27FC236}">
                <a16:creationId xmlns:a16="http://schemas.microsoft.com/office/drawing/2014/main" id="{30868853-E0A3-44D4-AC17-C584C9D8FD9C}"/>
              </a:ext>
            </a:extLst>
          </p:cNvPr>
          <p:cNvGrpSpPr/>
          <p:nvPr/>
        </p:nvGrpSpPr>
        <p:grpSpPr>
          <a:xfrm>
            <a:off x="336302" y="2589005"/>
            <a:ext cx="6798000" cy="1565968"/>
            <a:chOff x="159265" y="3814084"/>
            <a:chExt cx="6798000" cy="1565968"/>
          </a:xfrm>
        </p:grpSpPr>
        <p:cxnSp>
          <p:nvCxnSpPr>
            <p:cNvPr id="109" name="Conector recto de flecha 108">
              <a:extLst>
                <a:ext uri="{FF2B5EF4-FFF2-40B4-BE49-F238E27FC236}">
                  <a16:creationId xmlns:a16="http://schemas.microsoft.com/office/drawing/2014/main" id="{01616D91-FF3B-4FDA-91F0-02D2D5EC5415}"/>
                </a:ext>
              </a:extLst>
            </p:cNvPr>
            <p:cNvCxnSpPr>
              <a:cxnSpLocks/>
            </p:cNvCxnSpPr>
            <p:nvPr/>
          </p:nvCxnSpPr>
          <p:spPr>
            <a:xfrm>
              <a:off x="2794166" y="433495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7" name="Grupo 106">
              <a:extLst>
                <a:ext uri="{FF2B5EF4-FFF2-40B4-BE49-F238E27FC236}">
                  <a16:creationId xmlns:a16="http://schemas.microsoft.com/office/drawing/2014/main" id="{B5F9B28D-AB59-48C1-841A-1AF74D34C540}"/>
                </a:ext>
              </a:extLst>
            </p:cNvPr>
            <p:cNvGrpSpPr/>
            <p:nvPr/>
          </p:nvGrpSpPr>
          <p:grpSpPr>
            <a:xfrm>
              <a:off x="159265" y="3814084"/>
              <a:ext cx="6798000" cy="1565968"/>
              <a:chOff x="159265" y="3814084"/>
              <a:chExt cx="6798000" cy="1565968"/>
            </a:xfrm>
          </p:grpSpPr>
          <p:cxnSp>
            <p:nvCxnSpPr>
              <p:cNvPr id="42" name="99 Conector recto">
                <a:extLst>
                  <a:ext uri="{FF2B5EF4-FFF2-40B4-BE49-F238E27FC236}">
                    <a16:creationId xmlns:a16="http://schemas.microsoft.com/office/drawing/2014/main" id="{173E2A82-4236-4076-BA1A-C8014BB737AE}"/>
                  </a:ext>
                </a:extLst>
              </p:cNvPr>
              <p:cNvCxnSpPr>
                <a:cxnSpLocks/>
              </p:cNvCxnSpPr>
              <p:nvPr/>
            </p:nvCxnSpPr>
            <p:spPr bwMode="auto">
              <a:xfrm>
                <a:off x="191700" y="4291000"/>
                <a:ext cx="6765565" cy="24871"/>
              </a:xfrm>
              <a:prstGeom prst="line">
                <a:avLst/>
              </a:prstGeom>
              <a:solidFill>
                <a:srgbClr val="53A9FF"/>
              </a:solidFill>
              <a:ln w="31750" cap="flat" cmpd="sng" algn="ctr">
                <a:solidFill>
                  <a:schemeClr val="tx1"/>
                </a:solidFill>
                <a:prstDash val="solid"/>
                <a:round/>
                <a:headEnd type="none" w="med" len="med"/>
                <a:tailEnd type="none" w="med" len="med"/>
              </a:ln>
              <a:effectLst/>
            </p:spPr>
          </p:cxnSp>
          <p:cxnSp>
            <p:nvCxnSpPr>
              <p:cNvPr id="43" name="99 Conector recto">
                <a:extLst>
                  <a:ext uri="{FF2B5EF4-FFF2-40B4-BE49-F238E27FC236}">
                    <a16:creationId xmlns:a16="http://schemas.microsoft.com/office/drawing/2014/main" id="{131661D8-FA38-4032-8101-4234EAAE39A2}"/>
                  </a:ext>
                </a:extLst>
              </p:cNvPr>
              <p:cNvCxnSpPr>
                <a:cxnSpLocks/>
              </p:cNvCxnSpPr>
              <p:nvPr/>
            </p:nvCxnSpPr>
            <p:spPr bwMode="auto">
              <a:xfrm>
                <a:off x="159265" y="5355458"/>
                <a:ext cx="6690228" cy="24594"/>
              </a:xfrm>
              <a:prstGeom prst="line">
                <a:avLst/>
              </a:prstGeom>
              <a:solidFill>
                <a:srgbClr val="53A9FF"/>
              </a:solidFill>
              <a:ln w="31750" cap="flat" cmpd="sng" algn="ctr">
                <a:solidFill>
                  <a:schemeClr val="tx1"/>
                </a:solidFill>
                <a:prstDash val="solid"/>
                <a:round/>
                <a:headEnd type="none" w="med" len="med"/>
                <a:tailEnd type="none" w="med" len="med"/>
              </a:ln>
              <a:effectLst/>
            </p:spPr>
          </p:cxnSp>
          <p:cxnSp>
            <p:nvCxnSpPr>
              <p:cNvPr id="45" name="Conector recto de flecha 44">
                <a:extLst>
                  <a:ext uri="{FF2B5EF4-FFF2-40B4-BE49-F238E27FC236}">
                    <a16:creationId xmlns:a16="http://schemas.microsoft.com/office/drawing/2014/main" id="{1C5BDECB-AE77-46C0-804E-E00B9EF71399}"/>
                  </a:ext>
                </a:extLst>
              </p:cNvPr>
              <p:cNvCxnSpPr>
                <a:cxnSpLocks/>
              </p:cNvCxnSpPr>
              <p:nvPr/>
            </p:nvCxnSpPr>
            <p:spPr>
              <a:xfrm>
                <a:off x="296525" y="433495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6" name="CuadroTexto 45">
                <a:extLst>
                  <a:ext uri="{FF2B5EF4-FFF2-40B4-BE49-F238E27FC236}">
                    <a16:creationId xmlns:a16="http://schemas.microsoft.com/office/drawing/2014/main" id="{182F482D-EA04-4294-ABE6-9DEB5A3EB5FE}"/>
                  </a:ext>
                </a:extLst>
              </p:cNvPr>
              <p:cNvSpPr txBox="1"/>
              <p:nvPr/>
            </p:nvSpPr>
            <p:spPr>
              <a:xfrm rot="4295532">
                <a:off x="313784" y="4701730"/>
                <a:ext cx="558166" cy="261610"/>
              </a:xfrm>
              <a:prstGeom prst="rect">
                <a:avLst/>
              </a:prstGeom>
              <a:noFill/>
            </p:spPr>
            <p:txBody>
              <a:bodyPr wrap="none" rtlCol="0">
                <a:spAutoFit/>
              </a:bodyPr>
              <a:lstStyle/>
              <a:p>
                <a:r>
                  <a:rPr lang="es-MX" sz="1100" dirty="0">
                    <a:solidFill>
                      <a:schemeClr val="accent1"/>
                    </a:solidFill>
                  </a:rPr>
                  <a:t>PDU O</a:t>
                </a:r>
              </a:p>
            </p:txBody>
          </p:sp>
          <p:cxnSp>
            <p:nvCxnSpPr>
              <p:cNvPr id="57" name="Conector recto de flecha 56">
                <a:extLst>
                  <a:ext uri="{FF2B5EF4-FFF2-40B4-BE49-F238E27FC236}">
                    <a16:creationId xmlns:a16="http://schemas.microsoft.com/office/drawing/2014/main" id="{2172D199-4DDC-4057-87EF-3D54DA364970}"/>
                  </a:ext>
                </a:extLst>
              </p:cNvPr>
              <p:cNvCxnSpPr>
                <a:cxnSpLocks/>
              </p:cNvCxnSpPr>
              <p:nvPr/>
            </p:nvCxnSpPr>
            <p:spPr>
              <a:xfrm flipV="1">
                <a:off x="696255" y="433495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8" name="CuadroTexto 57">
                <a:extLst>
                  <a:ext uri="{FF2B5EF4-FFF2-40B4-BE49-F238E27FC236}">
                    <a16:creationId xmlns:a16="http://schemas.microsoft.com/office/drawing/2014/main" id="{A811154C-EB88-4C8A-8F65-CE39A0662C41}"/>
                  </a:ext>
                </a:extLst>
              </p:cNvPr>
              <p:cNvSpPr txBox="1"/>
              <p:nvPr/>
            </p:nvSpPr>
            <p:spPr>
              <a:xfrm rot="17304468" flipH="1">
                <a:off x="709412" y="4701730"/>
                <a:ext cx="540533" cy="261610"/>
              </a:xfrm>
              <a:prstGeom prst="rect">
                <a:avLst/>
              </a:prstGeom>
              <a:noFill/>
            </p:spPr>
            <p:txBody>
              <a:bodyPr wrap="none" rtlCol="0">
                <a:spAutoFit/>
              </a:bodyPr>
              <a:lstStyle/>
              <a:p>
                <a:r>
                  <a:rPr lang="es-MX" sz="1100" dirty="0">
                    <a:solidFill>
                      <a:schemeClr val="accent1"/>
                    </a:solidFill>
                  </a:rPr>
                  <a:t>ACK O</a:t>
                </a:r>
              </a:p>
            </p:txBody>
          </p:sp>
          <p:cxnSp>
            <p:nvCxnSpPr>
              <p:cNvPr id="59" name="Conector recto de flecha 58">
                <a:extLst>
                  <a:ext uri="{FF2B5EF4-FFF2-40B4-BE49-F238E27FC236}">
                    <a16:creationId xmlns:a16="http://schemas.microsoft.com/office/drawing/2014/main" id="{BD018503-9708-468A-A633-4F593EE99D3A}"/>
                  </a:ext>
                </a:extLst>
              </p:cNvPr>
              <p:cNvCxnSpPr>
                <a:cxnSpLocks/>
              </p:cNvCxnSpPr>
              <p:nvPr/>
            </p:nvCxnSpPr>
            <p:spPr>
              <a:xfrm>
                <a:off x="1132119" y="433495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0" name="CuadroTexto 59">
                <a:extLst>
                  <a:ext uri="{FF2B5EF4-FFF2-40B4-BE49-F238E27FC236}">
                    <a16:creationId xmlns:a16="http://schemas.microsoft.com/office/drawing/2014/main" id="{EFBAE64D-C534-4629-8C32-5AF9FF82C81C}"/>
                  </a:ext>
                </a:extLst>
              </p:cNvPr>
              <p:cNvSpPr txBox="1"/>
              <p:nvPr/>
            </p:nvSpPr>
            <p:spPr>
              <a:xfrm rot="4295532">
                <a:off x="1149378" y="4701730"/>
                <a:ext cx="558166" cy="261610"/>
              </a:xfrm>
              <a:prstGeom prst="rect">
                <a:avLst/>
              </a:prstGeom>
              <a:noFill/>
              <a:ln>
                <a:noFill/>
              </a:ln>
            </p:spPr>
            <p:txBody>
              <a:bodyPr wrap="none" rtlCol="0">
                <a:spAutoFit/>
              </a:bodyPr>
              <a:lstStyle/>
              <a:p>
                <a:r>
                  <a:rPr lang="es-MX" sz="1100" dirty="0">
                    <a:solidFill>
                      <a:schemeClr val="accent6">
                        <a:lumMod val="75000"/>
                      </a:schemeClr>
                    </a:solidFill>
                  </a:rPr>
                  <a:t>PDU 1</a:t>
                </a:r>
              </a:p>
            </p:txBody>
          </p:sp>
          <p:cxnSp>
            <p:nvCxnSpPr>
              <p:cNvPr id="61" name="Conector recto de flecha 60">
                <a:extLst>
                  <a:ext uri="{FF2B5EF4-FFF2-40B4-BE49-F238E27FC236}">
                    <a16:creationId xmlns:a16="http://schemas.microsoft.com/office/drawing/2014/main" id="{EE19BF11-D8C1-4301-83D1-AF323758960D}"/>
                  </a:ext>
                </a:extLst>
              </p:cNvPr>
              <p:cNvCxnSpPr>
                <a:cxnSpLocks/>
              </p:cNvCxnSpPr>
              <p:nvPr/>
            </p:nvCxnSpPr>
            <p:spPr>
              <a:xfrm flipV="1">
                <a:off x="1531849" y="433495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CuadroTexto 61">
                <a:extLst>
                  <a:ext uri="{FF2B5EF4-FFF2-40B4-BE49-F238E27FC236}">
                    <a16:creationId xmlns:a16="http://schemas.microsoft.com/office/drawing/2014/main" id="{B3734F00-2FD7-4855-ABF7-5F1A38DBC706}"/>
                  </a:ext>
                </a:extLst>
              </p:cNvPr>
              <p:cNvSpPr txBox="1"/>
              <p:nvPr/>
            </p:nvSpPr>
            <p:spPr>
              <a:xfrm rot="17304468" flipH="1">
                <a:off x="1555425" y="4701730"/>
                <a:ext cx="519694" cy="261610"/>
              </a:xfrm>
              <a:prstGeom prst="rect">
                <a:avLst/>
              </a:prstGeom>
              <a:noFill/>
              <a:ln>
                <a:noFill/>
              </a:ln>
            </p:spPr>
            <p:txBody>
              <a:bodyPr wrap="none" rtlCol="0">
                <a:spAutoFit/>
              </a:bodyPr>
              <a:lstStyle/>
              <a:p>
                <a:r>
                  <a:rPr lang="es-MX" sz="1100" dirty="0">
                    <a:solidFill>
                      <a:schemeClr val="accent6">
                        <a:lumMod val="75000"/>
                      </a:schemeClr>
                    </a:solidFill>
                  </a:rPr>
                  <a:t>ACK 1</a:t>
                </a:r>
              </a:p>
            </p:txBody>
          </p:sp>
          <p:cxnSp>
            <p:nvCxnSpPr>
              <p:cNvPr id="63" name="Conector recto de flecha 62">
                <a:extLst>
                  <a:ext uri="{FF2B5EF4-FFF2-40B4-BE49-F238E27FC236}">
                    <a16:creationId xmlns:a16="http://schemas.microsoft.com/office/drawing/2014/main" id="{A49BCBFF-5018-442F-9CB2-14D265ABF5D6}"/>
                  </a:ext>
                </a:extLst>
              </p:cNvPr>
              <p:cNvCxnSpPr>
                <a:cxnSpLocks/>
              </p:cNvCxnSpPr>
              <p:nvPr/>
            </p:nvCxnSpPr>
            <p:spPr>
              <a:xfrm>
                <a:off x="1974410" y="433495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CuadroTexto 63">
                <a:extLst>
                  <a:ext uri="{FF2B5EF4-FFF2-40B4-BE49-F238E27FC236}">
                    <a16:creationId xmlns:a16="http://schemas.microsoft.com/office/drawing/2014/main" id="{762737BB-1990-4B16-AA10-8D8D19DDD40B}"/>
                  </a:ext>
                </a:extLst>
              </p:cNvPr>
              <p:cNvSpPr txBox="1"/>
              <p:nvPr/>
            </p:nvSpPr>
            <p:spPr>
              <a:xfrm rot="4295532">
                <a:off x="1991669" y="4701730"/>
                <a:ext cx="558166" cy="261610"/>
              </a:xfrm>
              <a:prstGeom prst="rect">
                <a:avLst/>
              </a:prstGeom>
              <a:noFill/>
            </p:spPr>
            <p:txBody>
              <a:bodyPr wrap="none" rtlCol="0">
                <a:spAutoFit/>
              </a:bodyPr>
              <a:lstStyle/>
              <a:p>
                <a:r>
                  <a:rPr lang="es-MX" sz="1100" dirty="0">
                    <a:solidFill>
                      <a:schemeClr val="accent1"/>
                    </a:solidFill>
                  </a:rPr>
                  <a:t>PDU O</a:t>
                </a:r>
              </a:p>
            </p:txBody>
          </p:sp>
          <p:cxnSp>
            <p:nvCxnSpPr>
              <p:cNvPr id="65" name="Conector recto de flecha 64">
                <a:extLst>
                  <a:ext uri="{FF2B5EF4-FFF2-40B4-BE49-F238E27FC236}">
                    <a16:creationId xmlns:a16="http://schemas.microsoft.com/office/drawing/2014/main" id="{7DFEFE19-74E3-4A1F-B83D-45A6715EF6FF}"/>
                  </a:ext>
                </a:extLst>
              </p:cNvPr>
              <p:cNvCxnSpPr>
                <a:cxnSpLocks/>
              </p:cNvCxnSpPr>
              <p:nvPr/>
            </p:nvCxnSpPr>
            <p:spPr>
              <a:xfrm flipV="1">
                <a:off x="2374140" y="433495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6" name="CuadroTexto 65">
                <a:extLst>
                  <a:ext uri="{FF2B5EF4-FFF2-40B4-BE49-F238E27FC236}">
                    <a16:creationId xmlns:a16="http://schemas.microsoft.com/office/drawing/2014/main" id="{ED44934A-17DD-4ACE-9805-84722027FE5B}"/>
                  </a:ext>
                </a:extLst>
              </p:cNvPr>
              <p:cNvSpPr txBox="1"/>
              <p:nvPr/>
            </p:nvSpPr>
            <p:spPr>
              <a:xfrm rot="17304468" flipH="1">
                <a:off x="2387297" y="4701730"/>
                <a:ext cx="540533" cy="261610"/>
              </a:xfrm>
              <a:prstGeom prst="rect">
                <a:avLst/>
              </a:prstGeom>
              <a:noFill/>
            </p:spPr>
            <p:txBody>
              <a:bodyPr wrap="none" rtlCol="0">
                <a:spAutoFit/>
              </a:bodyPr>
              <a:lstStyle/>
              <a:p>
                <a:r>
                  <a:rPr lang="es-MX" sz="1100" dirty="0">
                    <a:solidFill>
                      <a:schemeClr val="accent1"/>
                    </a:solidFill>
                  </a:rPr>
                  <a:t>ACK O</a:t>
                </a:r>
              </a:p>
            </p:txBody>
          </p:sp>
          <p:sp>
            <p:nvSpPr>
              <p:cNvPr id="68" name="CuadroTexto 67">
                <a:extLst>
                  <a:ext uri="{FF2B5EF4-FFF2-40B4-BE49-F238E27FC236}">
                    <a16:creationId xmlns:a16="http://schemas.microsoft.com/office/drawing/2014/main" id="{BD121584-BD8E-4736-92EF-F39055AA376D}"/>
                  </a:ext>
                </a:extLst>
              </p:cNvPr>
              <p:cNvSpPr txBox="1"/>
              <p:nvPr/>
            </p:nvSpPr>
            <p:spPr>
              <a:xfrm rot="4295532">
                <a:off x="2749680" y="4608135"/>
                <a:ext cx="558166" cy="261610"/>
              </a:xfrm>
              <a:prstGeom prst="rect">
                <a:avLst/>
              </a:prstGeom>
              <a:noFill/>
              <a:ln>
                <a:noFill/>
              </a:ln>
            </p:spPr>
            <p:txBody>
              <a:bodyPr wrap="none" rtlCol="0">
                <a:spAutoFit/>
              </a:bodyPr>
              <a:lstStyle/>
              <a:p>
                <a:r>
                  <a:rPr lang="es-MX" sz="1100" dirty="0">
                    <a:solidFill>
                      <a:schemeClr val="accent6">
                        <a:lumMod val="75000"/>
                      </a:schemeClr>
                    </a:solidFill>
                  </a:rPr>
                  <a:t>PDU 1</a:t>
                </a:r>
              </a:p>
            </p:txBody>
          </p:sp>
          <p:sp>
            <p:nvSpPr>
              <p:cNvPr id="71" name="Explosión 2 21">
                <a:extLst>
                  <a:ext uri="{FF2B5EF4-FFF2-40B4-BE49-F238E27FC236}">
                    <a16:creationId xmlns:a16="http://schemas.microsoft.com/office/drawing/2014/main" id="{7BDBF108-4F15-4E71-A84C-894021AEEB7E}"/>
                  </a:ext>
                </a:extLst>
              </p:cNvPr>
              <p:cNvSpPr/>
              <p:nvPr/>
            </p:nvSpPr>
            <p:spPr>
              <a:xfrm>
                <a:off x="2965694" y="4928170"/>
                <a:ext cx="209550" cy="190500"/>
              </a:xfrm>
              <a:prstGeom prst="irregularSeal2">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600" dirty="0"/>
              </a:p>
            </p:txBody>
          </p:sp>
          <p:cxnSp>
            <p:nvCxnSpPr>
              <p:cNvPr id="72" name="Conector recto de flecha 71">
                <a:extLst>
                  <a:ext uri="{FF2B5EF4-FFF2-40B4-BE49-F238E27FC236}">
                    <a16:creationId xmlns:a16="http://schemas.microsoft.com/office/drawing/2014/main" id="{C0BF01CC-1A37-4ED1-BB59-193089F39153}"/>
                  </a:ext>
                </a:extLst>
              </p:cNvPr>
              <p:cNvCxnSpPr>
                <a:cxnSpLocks/>
              </p:cNvCxnSpPr>
              <p:nvPr/>
            </p:nvCxnSpPr>
            <p:spPr>
              <a:xfrm>
                <a:off x="3896925" y="433495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3" name="CuadroTexto 72">
                <a:extLst>
                  <a:ext uri="{FF2B5EF4-FFF2-40B4-BE49-F238E27FC236}">
                    <a16:creationId xmlns:a16="http://schemas.microsoft.com/office/drawing/2014/main" id="{C8DC3F33-F4FD-4074-8825-294907A9D615}"/>
                  </a:ext>
                </a:extLst>
              </p:cNvPr>
              <p:cNvSpPr txBox="1"/>
              <p:nvPr/>
            </p:nvSpPr>
            <p:spPr>
              <a:xfrm rot="4295532">
                <a:off x="3924604" y="4693365"/>
                <a:ext cx="537327" cy="261610"/>
              </a:xfrm>
              <a:prstGeom prst="rect">
                <a:avLst/>
              </a:prstGeom>
              <a:noFill/>
              <a:ln>
                <a:noFill/>
              </a:ln>
            </p:spPr>
            <p:txBody>
              <a:bodyPr wrap="none" rtlCol="0">
                <a:spAutoFit/>
              </a:bodyPr>
              <a:lstStyle/>
              <a:p>
                <a:r>
                  <a:rPr lang="es-MX" sz="1100" dirty="0">
                    <a:solidFill>
                      <a:schemeClr val="accent6">
                        <a:lumMod val="75000"/>
                      </a:schemeClr>
                    </a:solidFill>
                  </a:rPr>
                  <a:t>PDU 1</a:t>
                </a:r>
              </a:p>
            </p:txBody>
          </p:sp>
          <p:cxnSp>
            <p:nvCxnSpPr>
              <p:cNvPr id="74" name="Conector recto de flecha 73">
                <a:extLst>
                  <a:ext uri="{FF2B5EF4-FFF2-40B4-BE49-F238E27FC236}">
                    <a16:creationId xmlns:a16="http://schemas.microsoft.com/office/drawing/2014/main" id="{8120A810-92A9-4569-8DFE-42279F3427FA}"/>
                  </a:ext>
                </a:extLst>
              </p:cNvPr>
              <p:cNvCxnSpPr>
                <a:cxnSpLocks/>
              </p:cNvCxnSpPr>
              <p:nvPr/>
            </p:nvCxnSpPr>
            <p:spPr>
              <a:xfrm flipV="1">
                <a:off x="4296655" y="433495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CuadroTexto 74">
                <a:extLst>
                  <a:ext uri="{FF2B5EF4-FFF2-40B4-BE49-F238E27FC236}">
                    <a16:creationId xmlns:a16="http://schemas.microsoft.com/office/drawing/2014/main" id="{E8839E35-F55B-403B-8BB1-E0455E55F09C}"/>
                  </a:ext>
                </a:extLst>
              </p:cNvPr>
              <p:cNvSpPr txBox="1"/>
              <p:nvPr/>
            </p:nvSpPr>
            <p:spPr>
              <a:xfrm rot="17304468" flipH="1">
                <a:off x="4320231" y="4693365"/>
                <a:ext cx="519694" cy="261610"/>
              </a:xfrm>
              <a:prstGeom prst="rect">
                <a:avLst/>
              </a:prstGeom>
              <a:noFill/>
              <a:ln>
                <a:noFill/>
              </a:ln>
            </p:spPr>
            <p:txBody>
              <a:bodyPr wrap="none" rtlCol="0">
                <a:spAutoFit/>
              </a:bodyPr>
              <a:lstStyle/>
              <a:p>
                <a:r>
                  <a:rPr lang="es-MX" sz="1100" dirty="0">
                    <a:solidFill>
                      <a:schemeClr val="accent6">
                        <a:lumMod val="75000"/>
                      </a:schemeClr>
                    </a:solidFill>
                  </a:rPr>
                  <a:t>ACK 1</a:t>
                </a:r>
              </a:p>
            </p:txBody>
          </p:sp>
          <p:cxnSp>
            <p:nvCxnSpPr>
              <p:cNvPr id="76" name="Conector recto de flecha 75">
                <a:extLst>
                  <a:ext uri="{FF2B5EF4-FFF2-40B4-BE49-F238E27FC236}">
                    <a16:creationId xmlns:a16="http://schemas.microsoft.com/office/drawing/2014/main" id="{1FBE5B89-468E-4838-8763-1CE551E48EE8}"/>
                  </a:ext>
                </a:extLst>
              </p:cNvPr>
              <p:cNvCxnSpPr>
                <a:cxnSpLocks/>
              </p:cNvCxnSpPr>
              <p:nvPr/>
            </p:nvCxnSpPr>
            <p:spPr>
              <a:xfrm>
                <a:off x="4766635" y="433495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7" name="CuadroTexto 76">
                <a:extLst>
                  <a:ext uri="{FF2B5EF4-FFF2-40B4-BE49-F238E27FC236}">
                    <a16:creationId xmlns:a16="http://schemas.microsoft.com/office/drawing/2014/main" id="{38AACED8-970E-4A37-9132-19C8B0C70F2E}"/>
                  </a:ext>
                </a:extLst>
              </p:cNvPr>
              <p:cNvSpPr txBox="1"/>
              <p:nvPr/>
            </p:nvSpPr>
            <p:spPr>
              <a:xfrm rot="4295532">
                <a:off x="4783894" y="4697899"/>
                <a:ext cx="558166" cy="261610"/>
              </a:xfrm>
              <a:prstGeom prst="rect">
                <a:avLst/>
              </a:prstGeom>
              <a:noFill/>
            </p:spPr>
            <p:txBody>
              <a:bodyPr wrap="none" rtlCol="0">
                <a:spAutoFit/>
              </a:bodyPr>
              <a:lstStyle/>
              <a:p>
                <a:r>
                  <a:rPr lang="es-MX" sz="1100" dirty="0">
                    <a:solidFill>
                      <a:schemeClr val="accent1"/>
                    </a:solidFill>
                  </a:rPr>
                  <a:t>PDU O</a:t>
                </a:r>
              </a:p>
            </p:txBody>
          </p:sp>
          <p:cxnSp>
            <p:nvCxnSpPr>
              <p:cNvPr id="78" name="Conector recto de flecha 77">
                <a:extLst>
                  <a:ext uri="{FF2B5EF4-FFF2-40B4-BE49-F238E27FC236}">
                    <a16:creationId xmlns:a16="http://schemas.microsoft.com/office/drawing/2014/main" id="{B4F0B116-0FFC-4F9F-95F4-627FEE3FF3B4}"/>
                  </a:ext>
                </a:extLst>
              </p:cNvPr>
              <p:cNvCxnSpPr>
                <a:cxnSpLocks/>
                <a:endCxn id="81" idx="2"/>
              </p:cNvCxnSpPr>
              <p:nvPr/>
            </p:nvCxnSpPr>
            <p:spPr>
              <a:xfrm flipV="1">
                <a:off x="5166365" y="4658599"/>
                <a:ext cx="278983" cy="68036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9" name="CuadroTexto 78">
                <a:extLst>
                  <a:ext uri="{FF2B5EF4-FFF2-40B4-BE49-F238E27FC236}">
                    <a16:creationId xmlns:a16="http://schemas.microsoft.com/office/drawing/2014/main" id="{377D1CF4-7E23-45BF-A65F-5657883BF2C5}"/>
                  </a:ext>
                </a:extLst>
              </p:cNvPr>
              <p:cNvSpPr txBox="1"/>
              <p:nvPr/>
            </p:nvSpPr>
            <p:spPr>
              <a:xfrm rot="17304468" flipH="1">
                <a:off x="5175081" y="4905880"/>
                <a:ext cx="540533" cy="261610"/>
              </a:xfrm>
              <a:prstGeom prst="rect">
                <a:avLst/>
              </a:prstGeom>
              <a:noFill/>
            </p:spPr>
            <p:txBody>
              <a:bodyPr wrap="none" rtlCol="0">
                <a:spAutoFit/>
              </a:bodyPr>
              <a:lstStyle/>
              <a:p>
                <a:r>
                  <a:rPr lang="es-MX" sz="1100" dirty="0">
                    <a:solidFill>
                      <a:schemeClr val="accent1"/>
                    </a:solidFill>
                  </a:rPr>
                  <a:t>ACK O</a:t>
                </a:r>
              </a:p>
            </p:txBody>
          </p:sp>
          <p:sp>
            <p:nvSpPr>
              <p:cNvPr id="81" name="Explosión 2 21">
                <a:extLst>
                  <a:ext uri="{FF2B5EF4-FFF2-40B4-BE49-F238E27FC236}">
                    <a16:creationId xmlns:a16="http://schemas.microsoft.com/office/drawing/2014/main" id="{953D9028-2C23-4D9A-B50C-CD5914509314}"/>
                  </a:ext>
                </a:extLst>
              </p:cNvPr>
              <p:cNvSpPr/>
              <p:nvPr/>
            </p:nvSpPr>
            <p:spPr>
              <a:xfrm>
                <a:off x="5332695" y="4492423"/>
                <a:ext cx="209550" cy="190500"/>
              </a:xfrm>
              <a:prstGeom prst="irregularSeal2">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600"/>
              </a:p>
            </p:txBody>
          </p:sp>
          <p:cxnSp>
            <p:nvCxnSpPr>
              <p:cNvPr id="83" name="Conector recto de flecha 82">
                <a:extLst>
                  <a:ext uri="{FF2B5EF4-FFF2-40B4-BE49-F238E27FC236}">
                    <a16:creationId xmlns:a16="http://schemas.microsoft.com/office/drawing/2014/main" id="{C0360E55-7253-4955-BA62-BD0A30D95846}"/>
                  </a:ext>
                </a:extLst>
              </p:cNvPr>
              <p:cNvCxnSpPr>
                <a:cxnSpLocks/>
              </p:cNvCxnSpPr>
              <p:nvPr/>
            </p:nvCxnSpPr>
            <p:spPr>
              <a:xfrm>
                <a:off x="5865605" y="433495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84" name="CuadroTexto 83">
                <a:extLst>
                  <a:ext uri="{FF2B5EF4-FFF2-40B4-BE49-F238E27FC236}">
                    <a16:creationId xmlns:a16="http://schemas.microsoft.com/office/drawing/2014/main" id="{F69B0D7F-E492-4410-9931-77EFC9E58DA6}"/>
                  </a:ext>
                </a:extLst>
              </p:cNvPr>
              <p:cNvSpPr txBox="1"/>
              <p:nvPr/>
            </p:nvSpPr>
            <p:spPr>
              <a:xfrm rot="4295532">
                <a:off x="5882864" y="4707552"/>
                <a:ext cx="558166" cy="261610"/>
              </a:xfrm>
              <a:prstGeom prst="rect">
                <a:avLst/>
              </a:prstGeom>
              <a:noFill/>
            </p:spPr>
            <p:txBody>
              <a:bodyPr wrap="none" rtlCol="0">
                <a:spAutoFit/>
              </a:bodyPr>
              <a:lstStyle/>
              <a:p>
                <a:r>
                  <a:rPr lang="es-MX" sz="1100" dirty="0">
                    <a:solidFill>
                      <a:schemeClr val="accent1"/>
                    </a:solidFill>
                  </a:rPr>
                  <a:t>PDU O</a:t>
                </a:r>
              </a:p>
            </p:txBody>
          </p:sp>
          <p:cxnSp>
            <p:nvCxnSpPr>
              <p:cNvPr id="85" name="Conector recto de flecha 84">
                <a:extLst>
                  <a:ext uri="{FF2B5EF4-FFF2-40B4-BE49-F238E27FC236}">
                    <a16:creationId xmlns:a16="http://schemas.microsoft.com/office/drawing/2014/main" id="{9B71E6E0-38FA-48BC-B04F-6FB5F2B5C62B}"/>
                  </a:ext>
                </a:extLst>
              </p:cNvPr>
              <p:cNvCxnSpPr>
                <a:cxnSpLocks/>
              </p:cNvCxnSpPr>
              <p:nvPr/>
            </p:nvCxnSpPr>
            <p:spPr>
              <a:xfrm flipV="1">
                <a:off x="6265335" y="433495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86" name="CuadroTexto 85">
                <a:extLst>
                  <a:ext uri="{FF2B5EF4-FFF2-40B4-BE49-F238E27FC236}">
                    <a16:creationId xmlns:a16="http://schemas.microsoft.com/office/drawing/2014/main" id="{FEC0C6C4-FB86-4CC1-BD9F-06CF3AF6CAD8}"/>
                  </a:ext>
                </a:extLst>
              </p:cNvPr>
              <p:cNvSpPr txBox="1"/>
              <p:nvPr/>
            </p:nvSpPr>
            <p:spPr>
              <a:xfrm rot="17304468" flipH="1">
                <a:off x="6278492" y="4707552"/>
                <a:ext cx="540533" cy="261610"/>
              </a:xfrm>
              <a:prstGeom prst="rect">
                <a:avLst/>
              </a:prstGeom>
              <a:noFill/>
            </p:spPr>
            <p:txBody>
              <a:bodyPr wrap="none" rtlCol="0">
                <a:spAutoFit/>
              </a:bodyPr>
              <a:lstStyle/>
              <a:p>
                <a:r>
                  <a:rPr lang="es-MX" sz="1100" dirty="0">
                    <a:solidFill>
                      <a:schemeClr val="accent1"/>
                    </a:solidFill>
                  </a:rPr>
                  <a:t>ACK O</a:t>
                </a:r>
              </a:p>
            </p:txBody>
          </p:sp>
          <p:grpSp>
            <p:nvGrpSpPr>
              <p:cNvPr id="99" name="Grupo 98">
                <a:extLst>
                  <a:ext uri="{FF2B5EF4-FFF2-40B4-BE49-F238E27FC236}">
                    <a16:creationId xmlns:a16="http://schemas.microsoft.com/office/drawing/2014/main" id="{CAC6CBCA-4858-4320-9FEB-F97B339626BF}"/>
                  </a:ext>
                </a:extLst>
              </p:cNvPr>
              <p:cNvGrpSpPr/>
              <p:nvPr/>
            </p:nvGrpSpPr>
            <p:grpSpPr>
              <a:xfrm>
                <a:off x="2810004" y="3814084"/>
                <a:ext cx="1086921" cy="439470"/>
                <a:chOff x="2810004" y="3814084"/>
                <a:chExt cx="1086921" cy="439470"/>
              </a:xfrm>
            </p:grpSpPr>
            <p:cxnSp>
              <p:nvCxnSpPr>
                <p:cNvPr id="87" name="12 Conector recto">
                  <a:extLst>
                    <a:ext uri="{FF2B5EF4-FFF2-40B4-BE49-F238E27FC236}">
                      <a16:creationId xmlns:a16="http://schemas.microsoft.com/office/drawing/2014/main" id="{EB2020B7-83A1-425C-AE13-B41446363E47}"/>
                    </a:ext>
                  </a:extLst>
                </p:cNvPr>
                <p:cNvCxnSpPr>
                  <a:cxnSpLocks/>
                </p:cNvCxnSpPr>
                <p:nvPr/>
              </p:nvCxnSpPr>
              <p:spPr bwMode="auto">
                <a:xfrm>
                  <a:off x="2810004" y="4125510"/>
                  <a:ext cx="1086921" cy="0"/>
                </a:xfrm>
                <a:prstGeom prst="line">
                  <a:avLst/>
                </a:prstGeom>
                <a:solidFill>
                  <a:srgbClr val="53A9FF"/>
                </a:solidFill>
                <a:ln w="22225" cap="flat" cmpd="sng" algn="ctr">
                  <a:solidFill>
                    <a:schemeClr val="tx1"/>
                  </a:solidFill>
                  <a:prstDash val="sysDash"/>
                  <a:round/>
                  <a:headEnd type="none" w="med" len="med"/>
                  <a:tailEnd type="none" w="med" len="med"/>
                </a:ln>
                <a:effectLst/>
              </p:spPr>
            </p:cxnSp>
            <p:cxnSp>
              <p:nvCxnSpPr>
                <p:cNvPr id="88" name="14 Conector recto">
                  <a:extLst>
                    <a:ext uri="{FF2B5EF4-FFF2-40B4-BE49-F238E27FC236}">
                      <a16:creationId xmlns:a16="http://schemas.microsoft.com/office/drawing/2014/main" id="{ABD47A06-9308-4F1E-AE90-F89714F619E9}"/>
                    </a:ext>
                  </a:extLst>
                </p:cNvPr>
                <p:cNvCxnSpPr/>
                <p:nvPr/>
              </p:nvCxnSpPr>
              <p:spPr bwMode="auto">
                <a:xfrm>
                  <a:off x="2812521" y="4010922"/>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cxnSp>
              <p:nvCxnSpPr>
                <p:cNvPr id="89" name="92 Conector recto">
                  <a:extLst>
                    <a:ext uri="{FF2B5EF4-FFF2-40B4-BE49-F238E27FC236}">
                      <a16:creationId xmlns:a16="http://schemas.microsoft.com/office/drawing/2014/main" id="{FD4FC052-E499-4658-813A-69B70A6A11C8}"/>
                    </a:ext>
                  </a:extLst>
                </p:cNvPr>
                <p:cNvCxnSpPr/>
                <p:nvPr/>
              </p:nvCxnSpPr>
              <p:spPr bwMode="auto">
                <a:xfrm>
                  <a:off x="3896925" y="4013697"/>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sp>
              <p:nvSpPr>
                <p:cNvPr id="90" name="17 CuadroTexto">
                  <a:extLst>
                    <a:ext uri="{FF2B5EF4-FFF2-40B4-BE49-F238E27FC236}">
                      <a16:creationId xmlns:a16="http://schemas.microsoft.com/office/drawing/2014/main" id="{F92A950C-29AB-4C2E-9655-17A5EEC7D0D9}"/>
                    </a:ext>
                  </a:extLst>
                </p:cNvPr>
                <p:cNvSpPr txBox="1"/>
                <p:nvPr/>
              </p:nvSpPr>
              <p:spPr>
                <a:xfrm>
                  <a:off x="2929996" y="3814084"/>
                  <a:ext cx="797013" cy="307777"/>
                </a:xfrm>
                <a:prstGeom prst="rect">
                  <a:avLst/>
                </a:prstGeom>
                <a:noFill/>
              </p:spPr>
              <p:txBody>
                <a:bodyPr wrap="none" rtlCol="0">
                  <a:spAutoFit/>
                </a:bodyPr>
                <a:lstStyle/>
                <a:p>
                  <a:r>
                    <a:rPr lang="es-MX" sz="1400" dirty="0" err="1"/>
                    <a:t>Timeout</a:t>
                  </a:r>
                  <a:endParaRPr lang="es-MX" sz="1400" dirty="0"/>
                </a:p>
              </p:txBody>
            </p:sp>
          </p:grpSp>
          <p:grpSp>
            <p:nvGrpSpPr>
              <p:cNvPr id="100" name="Grupo 99">
                <a:extLst>
                  <a:ext uri="{FF2B5EF4-FFF2-40B4-BE49-F238E27FC236}">
                    <a16:creationId xmlns:a16="http://schemas.microsoft.com/office/drawing/2014/main" id="{8935B696-3708-40F4-9E39-A7BCE1B5264C}"/>
                  </a:ext>
                </a:extLst>
              </p:cNvPr>
              <p:cNvGrpSpPr/>
              <p:nvPr/>
            </p:nvGrpSpPr>
            <p:grpSpPr>
              <a:xfrm>
                <a:off x="4761690" y="3825962"/>
                <a:ext cx="1086921" cy="439470"/>
                <a:chOff x="2810004" y="3814084"/>
                <a:chExt cx="1086921" cy="439470"/>
              </a:xfrm>
            </p:grpSpPr>
            <p:cxnSp>
              <p:nvCxnSpPr>
                <p:cNvPr id="101" name="12 Conector recto">
                  <a:extLst>
                    <a:ext uri="{FF2B5EF4-FFF2-40B4-BE49-F238E27FC236}">
                      <a16:creationId xmlns:a16="http://schemas.microsoft.com/office/drawing/2014/main" id="{AA304B5E-CAF1-4E3F-99C7-155FD4B22DF6}"/>
                    </a:ext>
                  </a:extLst>
                </p:cNvPr>
                <p:cNvCxnSpPr>
                  <a:cxnSpLocks/>
                </p:cNvCxnSpPr>
                <p:nvPr/>
              </p:nvCxnSpPr>
              <p:spPr bwMode="auto">
                <a:xfrm>
                  <a:off x="2810004" y="4125510"/>
                  <a:ext cx="1086921" cy="0"/>
                </a:xfrm>
                <a:prstGeom prst="line">
                  <a:avLst/>
                </a:prstGeom>
                <a:solidFill>
                  <a:srgbClr val="53A9FF"/>
                </a:solidFill>
                <a:ln w="22225" cap="flat" cmpd="sng" algn="ctr">
                  <a:solidFill>
                    <a:schemeClr val="tx1"/>
                  </a:solidFill>
                  <a:prstDash val="sysDash"/>
                  <a:round/>
                  <a:headEnd type="none" w="med" len="med"/>
                  <a:tailEnd type="none" w="med" len="med"/>
                </a:ln>
                <a:effectLst/>
              </p:spPr>
            </p:cxnSp>
            <p:cxnSp>
              <p:nvCxnSpPr>
                <p:cNvPr id="102" name="14 Conector recto">
                  <a:extLst>
                    <a:ext uri="{FF2B5EF4-FFF2-40B4-BE49-F238E27FC236}">
                      <a16:creationId xmlns:a16="http://schemas.microsoft.com/office/drawing/2014/main" id="{49F2E292-E95D-4E47-B001-29ED395D9209}"/>
                    </a:ext>
                  </a:extLst>
                </p:cNvPr>
                <p:cNvCxnSpPr/>
                <p:nvPr/>
              </p:nvCxnSpPr>
              <p:spPr bwMode="auto">
                <a:xfrm>
                  <a:off x="2812521" y="4010922"/>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cxnSp>
              <p:nvCxnSpPr>
                <p:cNvPr id="103" name="92 Conector recto">
                  <a:extLst>
                    <a:ext uri="{FF2B5EF4-FFF2-40B4-BE49-F238E27FC236}">
                      <a16:creationId xmlns:a16="http://schemas.microsoft.com/office/drawing/2014/main" id="{31D6159A-929C-46B3-87AB-3914B8D48F09}"/>
                    </a:ext>
                  </a:extLst>
                </p:cNvPr>
                <p:cNvCxnSpPr/>
                <p:nvPr/>
              </p:nvCxnSpPr>
              <p:spPr bwMode="auto">
                <a:xfrm>
                  <a:off x="3896925" y="4013697"/>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sp>
              <p:nvSpPr>
                <p:cNvPr id="104" name="17 CuadroTexto">
                  <a:extLst>
                    <a:ext uri="{FF2B5EF4-FFF2-40B4-BE49-F238E27FC236}">
                      <a16:creationId xmlns:a16="http://schemas.microsoft.com/office/drawing/2014/main" id="{58785155-68EC-4ED5-B107-A3FA183564B3}"/>
                    </a:ext>
                  </a:extLst>
                </p:cNvPr>
                <p:cNvSpPr txBox="1"/>
                <p:nvPr/>
              </p:nvSpPr>
              <p:spPr>
                <a:xfrm>
                  <a:off x="2929996" y="3814084"/>
                  <a:ext cx="797013" cy="307777"/>
                </a:xfrm>
                <a:prstGeom prst="rect">
                  <a:avLst/>
                </a:prstGeom>
                <a:noFill/>
              </p:spPr>
              <p:txBody>
                <a:bodyPr wrap="none" rtlCol="0">
                  <a:spAutoFit/>
                </a:bodyPr>
                <a:lstStyle/>
                <a:p>
                  <a:r>
                    <a:rPr lang="es-MX" sz="1400" dirty="0" err="1"/>
                    <a:t>Timeout</a:t>
                  </a:r>
                  <a:endParaRPr lang="es-MX" sz="1400" dirty="0"/>
                </a:p>
              </p:txBody>
            </p:sp>
          </p:grpSp>
        </p:grpSp>
      </p:grpSp>
      <p:grpSp>
        <p:nvGrpSpPr>
          <p:cNvPr id="180" name="Grupo 179">
            <a:extLst>
              <a:ext uri="{FF2B5EF4-FFF2-40B4-BE49-F238E27FC236}">
                <a16:creationId xmlns:a16="http://schemas.microsoft.com/office/drawing/2014/main" id="{CA78E079-3623-4DF0-812E-AED0A7467D8A}"/>
              </a:ext>
            </a:extLst>
          </p:cNvPr>
          <p:cNvGrpSpPr/>
          <p:nvPr/>
        </p:nvGrpSpPr>
        <p:grpSpPr>
          <a:xfrm>
            <a:off x="35344" y="5068904"/>
            <a:ext cx="6991186" cy="1559638"/>
            <a:chOff x="35344" y="5068904"/>
            <a:chExt cx="6991186" cy="1559638"/>
          </a:xfrm>
        </p:grpSpPr>
        <p:cxnSp>
          <p:nvCxnSpPr>
            <p:cNvPr id="112" name="Conector recto de flecha 111">
              <a:extLst>
                <a:ext uri="{FF2B5EF4-FFF2-40B4-BE49-F238E27FC236}">
                  <a16:creationId xmlns:a16="http://schemas.microsoft.com/office/drawing/2014/main" id="{C2FAEB46-4FF8-44EE-B21A-F73B7234E58B}"/>
                </a:ext>
              </a:extLst>
            </p:cNvPr>
            <p:cNvCxnSpPr>
              <a:cxnSpLocks/>
            </p:cNvCxnSpPr>
            <p:nvPr/>
          </p:nvCxnSpPr>
          <p:spPr>
            <a:xfrm>
              <a:off x="4638473" y="558344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4" name="99 Conector recto">
              <a:extLst>
                <a:ext uri="{FF2B5EF4-FFF2-40B4-BE49-F238E27FC236}">
                  <a16:creationId xmlns:a16="http://schemas.microsoft.com/office/drawing/2014/main" id="{F5E21DD1-5B87-411D-AA5B-1115436341D2}"/>
                </a:ext>
              </a:extLst>
            </p:cNvPr>
            <p:cNvCxnSpPr>
              <a:cxnSpLocks/>
            </p:cNvCxnSpPr>
            <p:nvPr/>
          </p:nvCxnSpPr>
          <p:spPr bwMode="auto">
            <a:xfrm>
              <a:off x="67779" y="5539490"/>
              <a:ext cx="6765565" cy="24871"/>
            </a:xfrm>
            <a:prstGeom prst="line">
              <a:avLst/>
            </a:prstGeom>
            <a:solidFill>
              <a:srgbClr val="53A9FF"/>
            </a:solidFill>
            <a:ln w="31750" cap="flat" cmpd="sng" algn="ctr">
              <a:solidFill>
                <a:schemeClr val="tx1"/>
              </a:solidFill>
              <a:prstDash val="solid"/>
              <a:round/>
              <a:headEnd type="none" w="med" len="med"/>
              <a:tailEnd type="none" w="med" len="med"/>
            </a:ln>
            <a:effectLst/>
          </p:spPr>
        </p:cxnSp>
        <p:cxnSp>
          <p:nvCxnSpPr>
            <p:cNvPr id="115" name="99 Conector recto">
              <a:extLst>
                <a:ext uri="{FF2B5EF4-FFF2-40B4-BE49-F238E27FC236}">
                  <a16:creationId xmlns:a16="http://schemas.microsoft.com/office/drawing/2014/main" id="{61F642EB-3B42-4759-818B-DD58348BA367}"/>
                </a:ext>
              </a:extLst>
            </p:cNvPr>
            <p:cNvCxnSpPr>
              <a:cxnSpLocks/>
            </p:cNvCxnSpPr>
            <p:nvPr/>
          </p:nvCxnSpPr>
          <p:spPr bwMode="auto">
            <a:xfrm>
              <a:off x="35344" y="6603948"/>
              <a:ext cx="6991186" cy="24594"/>
            </a:xfrm>
            <a:prstGeom prst="line">
              <a:avLst/>
            </a:prstGeom>
            <a:solidFill>
              <a:srgbClr val="53A9FF"/>
            </a:solidFill>
            <a:ln w="31750" cap="flat" cmpd="sng" algn="ctr">
              <a:solidFill>
                <a:schemeClr val="tx1"/>
              </a:solidFill>
              <a:prstDash val="solid"/>
              <a:round/>
              <a:headEnd type="none" w="med" len="med"/>
              <a:tailEnd type="none" w="med" len="med"/>
            </a:ln>
            <a:effectLst/>
          </p:spPr>
        </p:cxnSp>
        <p:grpSp>
          <p:nvGrpSpPr>
            <p:cNvPr id="153" name="Grupo 152">
              <a:extLst>
                <a:ext uri="{FF2B5EF4-FFF2-40B4-BE49-F238E27FC236}">
                  <a16:creationId xmlns:a16="http://schemas.microsoft.com/office/drawing/2014/main" id="{627C6FE3-16DF-4EFB-A6D8-86E536DE1619}"/>
                </a:ext>
              </a:extLst>
            </p:cNvPr>
            <p:cNvGrpSpPr/>
            <p:nvPr/>
          </p:nvGrpSpPr>
          <p:grpSpPr>
            <a:xfrm>
              <a:off x="172604" y="5583449"/>
              <a:ext cx="813959" cy="1017649"/>
              <a:chOff x="172604" y="5583449"/>
              <a:chExt cx="813959" cy="1017649"/>
            </a:xfrm>
          </p:grpSpPr>
          <p:cxnSp>
            <p:nvCxnSpPr>
              <p:cNvPr id="116" name="Conector recto de flecha 115">
                <a:extLst>
                  <a:ext uri="{FF2B5EF4-FFF2-40B4-BE49-F238E27FC236}">
                    <a16:creationId xmlns:a16="http://schemas.microsoft.com/office/drawing/2014/main" id="{F25889B3-5DD2-4F0D-A2DD-29FC077E8A74}"/>
                  </a:ext>
                </a:extLst>
              </p:cNvPr>
              <p:cNvCxnSpPr>
                <a:cxnSpLocks/>
              </p:cNvCxnSpPr>
              <p:nvPr/>
            </p:nvCxnSpPr>
            <p:spPr>
              <a:xfrm>
                <a:off x="172604" y="558344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7" name="CuadroTexto 116">
                <a:extLst>
                  <a:ext uri="{FF2B5EF4-FFF2-40B4-BE49-F238E27FC236}">
                    <a16:creationId xmlns:a16="http://schemas.microsoft.com/office/drawing/2014/main" id="{BEA381D4-3FD9-49E0-8931-851B339EA06A}"/>
                  </a:ext>
                </a:extLst>
              </p:cNvPr>
              <p:cNvSpPr txBox="1"/>
              <p:nvPr/>
            </p:nvSpPr>
            <p:spPr>
              <a:xfrm rot="4295532">
                <a:off x="189863" y="5950220"/>
                <a:ext cx="558166" cy="261610"/>
              </a:xfrm>
              <a:prstGeom prst="rect">
                <a:avLst/>
              </a:prstGeom>
              <a:noFill/>
            </p:spPr>
            <p:txBody>
              <a:bodyPr wrap="none" rtlCol="0">
                <a:spAutoFit/>
              </a:bodyPr>
              <a:lstStyle/>
              <a:p>
                <a:r>
                  <a:rPr lang="es-MX" sz="1100" dirty="0">
                    <a:solidFill>
                      <a:schemeClr val="accent1"/>
                    </a:solidFill>
                  </a:rPr>
                  <a:t>PDU O</a:t>
                </a:r>
              </a:p>
            </p:txBody>
          </p:sp>
          <p:cxnSp>
            <p:nvCxnSpPr>
              <p:cNvPr id="118" name="Conector recto de flecha 117">
                <a:extLst>
                  <a:ext uri="{FF2B5EF4-FFF2-40B4-BE49-F238E27FC236}">
                    <a16:creationId xmlns:a16="http://schemas.microsoft.com/office/drawing/2014/main" id="{BF51C2DE-00A8-4454-8E3B-5949C5158D5D}"/>
                  </a:ext>
                </a:extLst>
              </p:cNvPr>
              <p:cNvCxnSpPr>
                <a:cxnSpLocks/>
              </p:cNvCxnSpPr>
              <p:nvPr/>
            </p:nvCxnSpPr>
            <p:spPr>
              <a:xfrm flipV="1">
                <a:off x="572334" y="558344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9" name="CuadroTexto 118">
                <a:extLst>
                  <a:ext uri="{FF2B5EF4-FFF2-40B4-BE49-F238E27FC236}">
                    <a16:creationId xmlns:a16="http://schemas.microsoft.com/office/drawing/2014/main" id="{3CD6C7F7-76D5-4C29-878D-4A7A8E19C5D2}"/>
                  </a:ext>
                </a:extLst>
              </p:cNvPr>
              <p:cNvSpPr txBox="1"/>
              <p:nvPr/>
            </p:nvSpPr>
            <p:spPr>
              <a:xfrm rot="17304468" flipH="1">
                <a:off x="585491" y="5950220"/>
                <a:ext cx="540533" cy="261610"/>
              </a:xfrm>
              <a:prstGeom prst="rect">
                <a:avLst/>
              </a:prstGeom>
              <a:noFill/>
            </p:spPr>
            <p:txBody>
              <a:bodyPr wrap="none" rtlCol="0">
                <a:spAutoFit/>
              </a:bodyPr>
              <a:lstStyle/>
              <a:p>
                <a:r>
                  <a:rPr lang="es-MX" sz="1100" dirty="0">
                    <a:solidFill>
                      <a:schemeClr val="accent1"/>
                    </a:solidFill>
                  </a:rPr>
                  <a:t>ACK O</a:t>
                </a:r>
              </a:p>
            </p:txBody>
          </p:sp>
        </p:grpSp>
        <p:grpSp>
          <p:nvGrpSpPr>
            <p:cNvPr id="154" name="Grupo 153">
              <a:extLst>
                <a:ext uri="{FF2B5EF4-FFF2-40B4-BE49-F238E27FC236}">
                  <a16:creationId xmlns:a16="http://schemas.microsoft.com/office/drawing/2014/main" id="{D995925D-19B9-45C5-AB7F-094770CACC3B}"/>
                </a:ext>
              </a:extLst>
            </p:cNvPr>
            <p:cNvGrpSpPr/>
            <p:nvPr/>
          </p:nvGrpSpPr>
          <p:grpSpPr>
            <a:xfrm>
              <a:off x="1057742" y="5587076"/>
              <a:ext cx="813958" cy="1017649"/>
              <a:chOff x="1008198" y="5583449"/>
              <a:chExt cx="813958" cy="1017649"/>
            </a:xfrm>
          </p:grpSpPr>
          <p:cxnSp>
            <p:nvCxnSpPr>
              <p:cNvPr id="120" name="Conector recto de flecha 119">
                <a:extLst>
                  <a:ext uri="{FF2B5EF4-FFF2-40B4-BE49-F238E27FC236}">
                    <a16:creationId xmlns:a16="http://schemas.microsoft.com/office/drawing/2014/main" id="{DB5AFA35-BB6E-4DD1-9D9D-99776AED8ECF}"/>
                  </a:ext>
                </a:extLst>
              </p:cNvPr>
              <p:cNvCxnSpPr>
                <a:cxnSpLocks/>
              </p:cNvCxnSpPr>
              <p:nvPr/>
            </p:nvCxnSpPr>
            <p:spPr>
              <a:xfrm>
                <a:off x="1008198" y="558344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1" name="CuadroTexto 120">
                <a:extLst>
                  <a:ext uri="{FF2B5EF4-FFF2-40B4-BE49-F238E27FC236}">
                    <a16:creationId xmlns:a16="http://schemas.microsoft.com/office/drawing/2014/main" id="{23284765-9FB9-4CC1-833A-2C3108D0B5EA}"/>
                  </a:ext>
                </a:extLst>
              </p:cNvPr>
              <p:cNvSpPr txBox="1"/>
              <p:nvPr/>
            </p:nvSpPr>
            <p:spPr>
              <a:xfrm rot="4295532">
                <a:off x="1025457" y="5950220"/>
                <a:ext cx="558166" cy="261610"/>
              </a:xfrm>
              <a:prstGeom prst="rect">
                <a:avLst/>
              </a:prstGeom>
              <a:noFill/>
              <a:ln>
                <a:noFill/>
              </a:ln>
            </p:spPr>
            <p:txBody>
              <a:bodyPr wrap="none" rtlCol="0">
                <a:spAutoFit/>
              </a:bodyPr>
              <a:lstStyle/>
              <a:p>
                <a:r>
                  <a:rPr lang="es-MX" sz="1100" dirty="0">
                    <a:solidFill>
                      <a:schemeClr val="accent6">
                        <a:lumMod val="75000"/>
                      </a:schemeClr>
                    </a:solidFill>
                  </a:rPr>
                  <a:t>PDU 1</a:t>
                </a:r>
              </a:p>
            </p:txBody>
          </p:sp>
          <p:cxnSp>
            <p:nvCxnSpPr>
              <p:cNvPr id="122" name="Conector recto de flecha 121">
                <a:extLst>
                  <a:ext uri="{FF2B5EF4-FFF2-40B4-BE49-F238E27FC236}">
                    <a16:creationId xmlns:a16="http://schemas.microsoft.com/office/drawing/2014/main" id="{994C2577-C9C4-4AA3-8C10-B714F1B65ABB}"/>
                  </a:ext>
                </a:extLst>
              </p:cNvPr>
              <p:cNvCxnSpPr>
                <a:cxnSpLocks/>
              </p:cNvCxnSpPr>
              <p:nvPr/>
            </p:nvCxnSpPr>
            <p:spPr>
              <a:xfrm flipV="1">
                <a:off x="1407928" y="558344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3" name="CuadroTexto 122">
                <a:extLst>
                  <a:ext uri="{FF2B5EF4-FFF2-40B4-BE49-F238E27FC236}">
                    <a16:creationId xmlns:a16="http://schemas.microsoft.com/office/drawing/2014/main" id="{7BD8714E-A720-4EA2-AE0A-0E6110D181C4}"/>
                  </a:ext>
                </a:extLst>
              </p:cNvPr>
              <p:cNvSpPr txBox="1"/>
              <p:nvPr/>
            </p:nvSpPr>
            <p:spPr>
              <a:xfrm rot="17304468" flipH="1">
                <a:off x="1431504" y="5950220"/>
                <a:ext cx="519694" cy="261610"/>
              </a:xfrm>
              <a:prstGeom prst="rect">
                <a:avLst/>
              </a:prstGeom>
              <a:noFill/>
              <a:ln>
                <a:noFill/>
              </a:ln>
            </p:spPr>
            <p:txBody>
              <a:bodyPr wrap="none" rtlCol="0">
                <a:spAutoFit/>
              </a:bodyPr>
              <a:lstStyle/>
              <a:p>
                <a:r>
                  <a:rPr lang="es-MX" sz="1100" dirty="0">
                    <a:solidFill>
                      <a:schemeClr val="accent6">
                        <a:lumMod val="75000"/>
                      </a:schemeClr>
                    </a:solidFill>
                  </a:rPr>
                  <a:t>ACK 1</a:t>
                </a:r>
              </a:p>
            </p:txBody>
          </p:sp>
        </p:grpSp>
        <p:grpSp>
          <p:nvGrpSpPr>
            <p:cNvPr id="173" name="Grupo 172">
              <a:extLst>
                <a:ext uri="{FF2B5EF4-FFF2-40B4-BE49-F238E27FC236}">
                  <a16:creationId xmlns:a16="http://schemas.microsoft.com/office/drawing/2014/main" id="{AA07787E-F526-4230-8F02-BB60B57B0C45}"/>
                </a:ext>
              </a:extLst>
            </p:cNvPr>
            <p:cNvGrpSpPr/>
            <p:nvPr/>
          </p:nvGrpSpPr>
          <p:grpSpPr>
            <a:xfrm>
              <a:off x="3806365" y="5583449"/>
              <a:ext cx="813959" cy="1017649"/>
              <a:chOff x="4030959" y="5583449"/>
              <a:chExt cx="813959" cy="1017649"/>
            </a:xfrm>
          </p:grpSpPr>
          <p:cxnSp>
            <p:nvCxnSpPr>
              <p:cNvPr id="124" name="Conector recto de flecha 123">
                <a:extLst>
                  <a:ext uri="{FF2B5EF4-FFF2-40B4-BE49-F238E27FC236}">
                    <a16:creationId xmlns:a16="http://schemas.microsoft.com/office/drawing/2014/main" id="{AAEA74BD-B760-4CA4-AD93-6A82E14418D7}"/>
                  </a:ext>
                </a:extLst>
              </p:cNvPr>
              <p:cNvCxnSpPr>
                <a:cxnSpLocks/>
              </p:cNvCxnSpPr>
              <p:nvPr/>
            </p:nvCxnSpPr>
            <p:spPr>
              <a:xfrm>
                <a:off x="4030959" y="558344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5" name="CuadroTexto 124">
                <a:extLst>
                  <a:ext uri="{FF2B5EF4-FFF2-40B4-BE49-F238E27FC236}">
                    <a16:creationId xmlns:a16="http://schemas.microsoft.com/office/drawing/2014/main" id="{55165289-640C-4108-8BB3-BB62A6CA345A}"/>
                  </a:ext>
                </a:extLst>
              </p:cNvPr>
              <p:cNvSpPr txBox="1"/>
              <p:nvPr/>
            </p:nvSpPr>
            <p:spPr>
              <a:xfrm rot="4295532">
                <a:off x="4006428" y="5800607"/>
                <a:ext cx="558166" cy="261610"/>
              </a:xfrm>
              <a:prstGeom prst="rect">
                <a:avLst/>
              </a:prstGeom>
              <a:noFill/>
            </p:spPr>
            <p:txBody>
              <a:bodyPr wrap="none" rtlCol="0">
                <a:spAutoFit/>
              </a:bodyPr>
              <a:lstStyle/>
              <a:p>
                <a:r>
                  <a:rPr lang="es-MX" sz="1100" dirty="0">
                    <a:solidFill>
                      <a:schemeClr val="accent1"/>
                    </a:solidFill>
                  </a:rPr>
                  <a:t>PDU O</a:t>
                </a:r>
              </a:p>
            </p:txBody>
          </p:sp>
          <p:cxnSp>
            <p:nvCxnSpPr>
              <p:cNvPr id="126" name="Conector recto de flecha 125">
                <a:extLst>
                  <a:ext uri="{FF2B5EF4-FFF2-40B4-BE49-F238E27FC236}">
                    <a16:creationId xmlns:a16="http://schemas.microsoft.com/office/drawing/2014/main" id="{531E8D9E-4886-4013-B39E-4A918DE2C495}"/>
                  </a:ext>
                </a:extLst>
              </p:cNvPr>
              <p:cNvCxnSpPr>
                <a:cxnSpLocks/>
              </p:cNvCxnSpPr>
              <p:nvPr/>
            </p:nvCxnSpPr>
            <p:spPr>
              <a:xfrm flipV="1">
                <a:off x="4430689" y="558344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7" name="CuadroTexto 126">
                <a:extLst>
                  <a:ext uri="{FF2B5EF4-FFF2-40B4-BE49-F238E27FC236}">
                    <a16:creationId xmlns:a16="http://schemas.microsoft.com/office/drawing/2014/main" id="{76DF0C84-6574-4539-B465-B1D3C8B4C7B5}"/>
                  </a:ext>
                </a:extLst>
              </p:cNvPr>
              <p:cNvSpPr txBox="1"/>
              <p:nvPr/>
            </p:nvSpPr>
            <p:spPr>
              <a:xfrm rot="17304468" flipH="1">
                <a:off x="4443846" y="5950220"/>
                <a:ext cx="540533" cy="261610"/>
              </a:xfrm>
              <a:prstGeom prst="rect">
                <a:avLst/>
              </a:prstGeom>
              <a:noFill/>
            </p:spPr>
            <p:txBody>
              <a:bodyPr wrap="none" rtlCol="0">
                <a:spAutoFit/>
              </a:bodyPr>
              <a:lstStyle/>
              <a:p>
                <a:r>
                  <a:rPr lang="es-MX" sz="1100" dirty="0">
                    <a:solidFill>
                      <a:schemeClr val="accent1"/>
                    </a:solidFill>
                  </a:rPr>
                  <a:t>ACK O</a:t>
                </a:r>
              </a:p>
            </p:txBody>
          </p:sp>
        </p:grpSp>
        <p:sp>
          <p:nvSpPr>
            <p:cNvPr id="128" name="CuadroTexto 127">
              <a:extLst>
                <a:ext uri="{FF2B5EF4-FFF2-40B4-BE49-F238E27FC236}">
                  <a16:creationId xmlns:a16="http://schemas.microsoft.com/office/drawing/2014/main" id="{F948A1B0-FCF1-4685-A112-318441A72EC0}"/>
                </a:ext>
              </a:extLst>
            </p:cNvPr>
            <p:cNvSpPr txBox="1"/>
            <p:nvPr/>
          </p:nvSpPr>
          <p:spPr>
            <a:xfrm rot="4295532">
              <a:off x="4593987" y="5856625"/>
              <a:ext cx="558166" cy="261610"/>
            </a:xfrm>
            <a:prstGeom prst="rect">
              <a:avLst/>
            </a:prstGeom>
            <a:noFill/>
            <a:ln>
              <a:noFill/>
            </a:ln>
          </p:spPr>
          <p:txBody>
            <a:bodyPr wrap="none" rtlCol="0">
              <a:spAutoFit/>
            </a:bodyPr>
            <a:lstStyle/>
            <a:p>
              <a:r>
                <a:rPr lang="es-MX" sz="1100" dirty="0">
                  <a:solidFill>
                    <a:schemeClr val="accent6">
                      <a:lumMod val="75000"/>
                    </a:schemeClr>
                  </a:solidFill>
                </a:rPr>
                <a:t>PDU 1</a:t>
              </a:r>
            </a:p>
          </p:txBody>
        </p:sp>
        <p:sp>
          <p:nvSpPr>
            <p:cNvPr id="129" name="Explosión 2 21">
              <a:extLst>
                <a:ext uri="{FF2B5EF4-FFF2-40B4-BE49-F238E27FC236}">
                  <a16:creationId xmlns:a16="http://schemas.microsoft.com/office/drawing/2014/main" id="{72234814-AE9A-4AE9-8D82-D116C8A8F4E2}"/>
                </a:ext>
              </a:extLst>
            </p:cNvPr>
            <p:cNvSpPr/>
            <p:nvPr/>
          </p:nvSpPr>
          <p:spPr>
            <a:xfrm>
              <a:off x="4810001" y="6176660"/>
              <a:ext cx="209550" cy="190500"/>
            </a:xfrm>
            <a:prstGeom prst="irregularSeal2">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600" dirty="0"/>
            </a:p>
          </p:txBody>
        </p:sp>
        <p:cxnSp>
          <p:nvCxnSpPr>
            <p:cNvPr id="130" name="Conector recto de flecha 129">
              <a:extLst>
                <a:ext uri="{FF2B5EF4-FFF2-40B4-BE49-F238E27FC236}">
                  <a16:creationId xmlns:a16="http://schemas.microsoft.com/office/drawing/2014/main" id="{9BE4F71F-43A1-4D56-A563-3B632478B4ED}"/>
                </a:ext>
              </a:extLst>
            </p:cNvPr>
            <p:cNvCxnSpPr>
              <a:cxnSpLocks/>
            </p:cNvCxnSpPr>
            <p:nvPr/>
          </p:nvCxnSpPr>
          <p:spPr>
            <a:xfrm>
              <a:off x="6226947" y="558344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31" name="CuadroTexto 130">
              <a:extLst>
                <a:ext uri="{FF2B5EF4-FFF2-40B4-BE49-F238E27FC236}">
                  <a16:creationId xmlns:a16="http://schemas.microsoft.com/office/drawing/2014/main" id="{487C65AB-8CBD-4691-9A94-371AE7B4B3B3}"/>
                </a:ext>
              </a:extLst>
            </p:cNvPr>
            <p:cNvSpPr txBox="1"/>
            <p:nvPr/>
          </p:nvSpPr>
          <p:spPr>
            <a:xfrm rot="4295532">
              <a:off x="6254626" y="5941855"/>
              <a:ext cx="537327" cy="261610"/>
            </a:xfrm>
            <a:prstGeom prst="rect">
              <a:avLst/>
            </a:prstGeom>
            <a:noFill/>
            <a:ln>
              <a:noFill/>
            </a:ln>
          </p:spPr>
          <p:txBody>
            <a:bodyPr wrap="none" rtlCol="0">
              <a:spAutoFit/>
            </a:bodyPr>
            <a:lstStyle/>
            <a:p>
              <a:r>
                <a:rPr lang="es-MX" sz="1100" dirty="0">
                  <a:solidFill>
                    <a:schemeClr val="accent6">
                      <a:lumMod val="75000"/>
                    </a:schemeClr>
                  </a:solidFill>
                </a:rPr>
                <a:t>PDU 1</a:t>
              </a:r>
            </a:p>
          </p:txBody>
        </p:sp>
        <p:cxnSp>
          <p:nvCxnSpPr>
            <p:cNvPr id="132" name="Conector recto de flecha 131">
              <a:extLst>
                <a:ext uri="{FF2B5EF4-FFF2-40B4-BE49-F238E27FC236}">
                  <a16:creationId xmlns:a16="http://schemas.microsoft.com/office/drawing/2014/main" id="{058DFDFD-947B-4377-9493-3D3440DDB987}"/>
                </a:ext>
              </a:extLst>
            </p:cNvPr>
            <p:cNvCxnSpPr>
              <a:cxnSpLocks/>
            </p:cNvCxnSpPr>
            <p:nvPr/>
          </p:nvCxnSpPr>
          <p:spPr>
            <a:xfrm flipV="1">
              <a:off x="5053186" y="5583449"/>
              <a:ext cx="375880" cy="1017649"/>
            </a:xfrm>
            <a:prstGeom prst="straightConnector1">
              <a:avLst/>
            </a:prstGeom>
            <a:ln w="9525">
              <a:solidFill>
                <a:schemeClr val="tx1"/>
              </a:solidFill>
              <a:prstDash val="sysDot"/>
              <a:tailEnd type="none"/>
            </a:ln>
            <a:effectLst/>
          </p:spPr>
          <p:style>
            <a:lnRef idx="2">
              <a:schemeClr val="accent1"/>
            </a:lnRef>
            <a:fillRef idx="0">
              <a:schemeClr val="accent1"/>
            </a:fillRef>
            <a:effectRef idx="1">
              <a:schemeClr val="accent1"/>
            </a:effectRef>
            <a:fontRef idx="minor">
              <a:schemeClr val="tx1"/>
            </a:fontRef>
          </p:style>
        </p:cxnSp>
        <p:grpSp>
          <p:nvGrpSpPr>
            <p:cNvPr id="167" name="Grupo 166">
              <a:extLst>
                <a:ext uri="{FF2B5EF4-FFF2-40B4-BE49-F238E27FC236}">
                  <a16:creationId xmlns:a16="http://schemas.microsoft.com/office/drawing/2014/main" id="{5876D2B4-3E63-467A-88EF-4FD39F406F8E}"/>
                </a:ext>
              </a:extLst>
            </p:cNvPr>
            <p:cNvGrpSpPr/>
            <p:nvPr/>
          </p:nvGrpSpPr>
          <p:grpSpPr>
            <a:xfrm>
              <a:off x="1003781" y="5152358"/>
              <a:ext cx="662361" cy="386879"/>
              <a:chOff x="124530" y="5132518"/>
              <a:chExt cx="662361" cy="386879"/>
            </a:xfrm>
          </p:grpSpPr>
          <p:cxnSp>
            <p:nvCxnSpPr>
              <p:cNvPr id="149" name="12 Conector recto">
                <a:extLst>
                  <a:ext uri="{FF2B5EF4-FFF2-40B4-BE49-F238E27FC236}">
                    <a16:creationId xmlns:a16="http://schemas.microsoft.com/office/drawing/2014/main" id="{E5E122F1-75C0-4069-8C8D-782CB0E95FDD}"/>
                  </a:ext>
                </a:extLst>
              </p:cNvPr>
              <p:cNvCxnSpPr>
                <a:cxnSpLocks/>
              </p:cNvCxnSpPr>
              <p:nvPr/>
            </p:nvCxnSpPr>
            <p:spPr bwMode="auto">
              <a:xfrm>
                <a:off x="172604" y="5394128"/>
                <a:ext cx="561316" cy="0"/>
              </a:xfrm>
              <a:prstGeom prst="line">
                <a:avLst/>
              </a:prstGeom>
              <a:solidFill>
                <a:srgbClr val="53A9FF"/>
              </a:solidFill>
              <a:ln w="22225" cap="flat" cmpd="sng" algn="ctr">
                <a:solidFill>
                  <a:schemeClr val="tx1"/>
                </a:solidFill>
                <a:prstDash val="sysDash"/>
                <a:round/>
                <a:headEnd type="none" w="med" len="med"/>
                <a:tailEnd type="none" w="med" len="med"/>
              </a:ln>
              <a:effectLst/>
            </p:spPr>
          </p:cxnSp>
          <p:cxnSp>
            <p:nvCxnSpPr>
              <p:cNvPr id="150" name="14 Conector recto">
                <a:extLst>
                  <a:ext uri="{FF2B5EF4-FFF2-40B4-BE49-F238E27FC236}">
                    <a16:creationId xmlns:a16="http://schemas.microsoft.com/office/drawing/2014/main" id="{CDC2AEDF-231B-4E73-84C6-79FBF8904C26}"/>
                  </a:ext>
                </a:extLst>
              </p:cNvPr>
              <p:cNvCxnSpPr>
                <a:cxnSpLocks/>
              </p:cNvCxnSpPr>
              <p:nvPr/>
            </p:nvCxnSpPr>
            <p:spPr bwMode="auto">
              <a:xfrm>
                <a:off x="175121" y="5279540"/>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cxnSp>
            <p:nvCxnSpPr>
              <p:cNvPr id="151" name="92 Conector recto">
                <a:extLst>
                  <a:ext uri="{FF2B5EF4-FFF2-40B4-BE49-F238E27FC236}">
                    <a16:creationId xmlns:a16="http://schemas.microsoft.com/office/drawing/2014/main" id="{A40798B0-1636-42AB-B961-99C7C40A7AC7}"/>
                  </a:ext>
                </a:extLst>
              </p:cNvPr>
              <p:cNvCxnSpPr/>
              <p:nvPr/>
            </p:nvCxnSpPr>
            <p:spPr bwMode="auto">
              <a:xfrm>
                <a:off x="733920" y="5274199"/>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sp>
            <p:nvSpPr>
              <p:cNvPr id="152" name="17 CuadroTexto">
                <a:extLst>
                  <a:ext uri="{FF2B5EF4-FFF2-40B4-BE49-F238E27FC236}">
                    <a16:creationId xmlns:a16="http://schemas.microsoft.com/office/drawing/2014/main" id="{A25D1A19-12EA-42DF-B89C-A6E0755C53ED}"/>
                  </a:ext>
                </a:extLst>
              </p:cNvPr>
              <p:cNvSpPr txBox="1"/>
              <p:nvPr/>
            </p:nvSpPr>
            <p:spPr>
              <a:xfrm>
                <a:off x="124530" y="5132518"/>
                <a:ext cx="662361" cy="261610"/>
              </a:xfrm>
              <a:prstGeom prst="rect">
                <a:avLst/>
              </a:prstGeom>
              <a:noFill/>
            </p:spPr>
            <p:txBody>
              <a:bodyPr wrap="none" rtlCol="0">
                <a:spAutoFit/>
              </a:bodyPr>
              <a:lstStyle/>
              <a:p>
                <a:r>
                  <a:rPr lang="es-MX" sz="1100" dirty="0" err="1"/>
                  <a:t>Timeout</a:t>
                </a:r>
                <a:endParaRPr lang="es-MX" sz="1100" dirty="0"/>
              </a:p>
            </p:txBody>
          </p:sp>
        </p:grpSp>
        <p:grpSp>
          <p:nvGrpSpPr>
            <p:cNvPr id="144" name="Grupo 143">
              <a:extLst>
                <a:ext uri="{FF2B5EF4-FFF2-40B4-BE49-F238E27FC236}">
                  <a16:creationId xmlns:a16="http://schemas.microsoft.com/office/drawing/2014/main" id="{4AC8B146-2480-4FF3-9B00-EBF068F8F783}"/>
                </a:ext>
              </a:extLst>
            </p:cNvPr>
            <p:cNvGrpSpPr/>
            <p:nvPr/>
          </p:nvGrpSpPr>
          <p:grpSpPr>
            <a:xfrm>
              <a:off x="4637769" y="5068904"/>
              <a:ext cx="1554411" cy="451824"/>
              <a:chOff x="2810004" y="3808536"/>
              <a:chExt cx="1554411" cy="451824"/>
            </a:xfrm>
          </p:grpSpPr>
          <p:cxnSp>
            <p:nvCxnSpPr>
              <p:cNvPr id="145" name="12 Conector recto">
                <a:extLst>
                  <a:ext uri="{FF2B5EF4-FFF2-40B4-BE49-F238E27FC236}">
                    <a16:creationId xmlns:a16="http://schemas.microsoft.com/office/drawing/2014/main" id="{83F479A0-F7A2-4F6E-8C76-752DAB089672}"/>
                  </a:ext>
                </a:extLst>
              </p:cNvPr>
              <p:cNvCxnSpPr>
                <a:cxnSpLocks/>
              </p:cNvCxnSpPr>
              <p:nvPr/>
            </p:nvCxnSpPr>
            <p:spPr bwMode="auto">
              <a:xfrm>
                <a:off x="2810004" y="4125510"/>
                <a:ext cx="1554411" cy="0"/>
              </a:xfrm>
              <a:prstGeom prst="line">
                <a:avLst/>
              </a:prstGeom>
              <a:solidFill>
                <a:srgbClr val="53A9FF"/>
              </a:solidFill>
              <a:ln w="22225" cap="flat" cmpd="sng" algn="ctr">
                <a:solidFill>
                  <a:schemeClr val="tx1"/>
                </a:solidFill>
                <a:prstDash val="sysDash"/>
                <a:round/>
                <a:headEnd type="none" w="med" len="med"/>
                <a:tailEnd type="none" w="med" len="med"/>
              </a:ln>
              <a:effectLst/>
            </p:spPr>
          </p:cxnSp>
          <p:cxnSp>
            <p:nvCxnSpPr>
              <p:cNvPr id="146" name="14 Conector recto">
                <a:extLst>
                  <a:ext uri="{FF2B5EF4-FFF2-40B4-BE49-F238E27FC236}">
                    <a16:creationId xmlns:a16="http://schemas.microsoft.com/office/drawing/2014/main" id="{10A9E54E-80A9-4F50-9A1D-449FED204EA0}"/>
                  </a:ext>
                </a:extLst>
              </p:cNvPr>
              <p:cNvCxnSpPr/>
              <p:nvPr/>
            </p:nvCxnSpPr>
            <p:spPr bwMode="auto">
              <a:xfrm>
                <a:off x="2812521" y="4010922"/>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cxnSp>
            <p:nvCxnSpPr>
              <p:cNvPr id="147" name="92 Conector recto">
                <a:extLst>
                  <a:ext uri="{FF2B5EF4-FFF2-40B4-BE49-F238E27FC236}">
                    <a16:creationId xmlns:a16="http://schemas.microsoft.com/office/drawing/2014/main" id="{F22EA68A-EE0D-4487-812D-8930296EC4D4}"/>
                  </a:ext>
                </a:extLst>
              </p:cNvPr>
              <p:cNvCxnSpPr>
                <a:cxnSpLocks/>
              </p:cNvCxnSpPr>
              <p:nvPr/>
            </p:nvCxnSpPr>
            <p:spPr bwMode="auto">
              <a:xfrm>
                <a:off x="4364415" y="4020503"/>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sp>
            <p:nvSpPr>
              <p:cNvPr id="148" name="17 CuadroTexto">
                <a:extLst>
                  <a:ext uri="{FF2B5EF4-FFF2-40B4-BE49-F238E27FC236}">
                    <a16:creationId xmlns:a16="http://schemas.microsoft.com/office/drawing/2014/main" id="{1CC411BC-E4D7-458C-B6BF-C228D66F0559}"/>
                  </a:ext>
                </a:extLst>
              </p:cNvPr>
              <p:cNvSpPr txBox="1"/>
              <p:nvPr/>
            </p:nvSpPr>
            <p:spPr>
              <a:xfrm>
                <a:off x="3257546" y="3808536"/>
                <a:ext cx="662361" cy="261610"/>
              </a:xfrm>
              <a:prstGeom prst="rect">
                <a:avLst/>
              </a:prstGeom>
              <a:noFill/>
            </p:spPr>
            <p:txBody>
              <a:bodyPr wrap="none" rtlCol="0">
                <a:spAutoFit/>
              </a:bodyPr>
              <a:lstStyle/>
              <a:p>
                <a:r>
                  <a:rPr lang="es-MX" sz="1100" dirty="0" err="1"/>
                  <a:t>Timeout</a:t>
                </a:r>
                <a:endParaRPr lang="es-MX" sz="1100" dirty="0"/>
              </a:p>
            </p:txBody>
          </p:sp>
        </p:grpSp>
        <p:grpSp>
          <p:nvGrpSpPr>
            <p:cNvPr id="155" name="Grupo 154">
              <a:extLst>
                <a:ext uri="{FF2B5EF4-FFF2-40B4-BE49-F238E27FC236}">
                  <a16:creationId xmlns:a16="http://schemas.microsoft.com/office/drawing/2014/main" id="{C674CBDF-824C-4B3C-A863-07A445F0DD5D}"/>
                </a:ext>
              </a:extLst>
            </p:cNvPr>
            <p:cNvGrpSpPr/>
            <p:nvPr/>
          </p:nvGrpSpPr>
          <p:grpSpPr>
            <a:xfrm>
              <a:off x="733920" y="5569806"/>
              <a:ext cx="813959" cy="1017649"/>
              <a:chOff x="172604" y="5583449"/>
              <a:chExt cx="813959" cy="1017649"/>
            </a:xfrm>
          </p:grpSpPr>
          <p:cxnSp>
            <p:nvCxnSpPr>
              <p:cNvPr id="156" name="Conector recto de flecha 155">
                <a:extLst>
                  <a:ext uri="{FF2B5EF4-FFF2-40B4-BE49-F238E27FC236}">
                    <a16:creationId xmlns:a16="http://schemas.microsoft.com/office/drawing/2014/main" id="{EDCE539F-CB15-41E2-9019-CAC55AC495D7}"/>
                  </a:ext>
                </a:extLst>
              </p:cNvPr>
              <p:cNvCxnSpPr>
                <a:cxnSpLocks/>
              </p:cNvCxnSpPr>
              <p:nvPr/>
            </p:nvCxnSpPr>
            <p:spPr>
              <a:xfrm>
                <a:off x="172604" y="558344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7" name="CuadroTexto 156">
                <a:extLst>
                  <a:ext uri="{FF2B5EF4-FFF2-40B4-BE49-F238E27FC236}">
                    <a16:creationId xmlns:a16="http://schemas.microsoft.com/office/drawing/2014/main" id="{9A93E776-E6A7-483F-AE11-2987ED185A7F}"/>
                  </a:ext>
                </a:extLst>
              </p:cNvPr>
              <p:cNvSpPr txBox="1"/>
              <p:nvPr/>
            </p:nvSpPr>
            <p:spPr>
              <a:xfrm rot="4295532">
                <a:off x="189863" y="5950220"/>
                <a:ext cx="558166" cy="261610"/>
              </a:xfrm>
              <a:prstGeom prst="rect">
                <a:avLst/>
              </a:prstGeom>
              <a:noFill/>
            </p:spPr>
            <p:txBody>
              <a:bodyPr wrap="none" rtlCol="0">
                <a:spAutoFit/>
              </a:bodyPr>
              <a:lstStyle/>
              <a:p>
                <a:r>
                  <a:rPr lang="es-MX" sz="1100" dirty="0">
                    <a:solidFill>
                      <a:schemeClr val="accent1"/>
                    </a:solidFill>
                  </a:rPr>
                  <a:t>PDU O</a:t>
                </a:r>
              </a:p>
            </p:txBody>
          </p:sp>
          <p:cxnSp>
            <p:nvCxnSpPr>
              <p:cNvPr id="158" name="Conector recto de flecha 157">
                <a:extLst>
                  <a:ext uri="{FF2B5EF4-FFF2-40B4-BE49-F238E27FC236}">
                    <a16:creationId xmlns:a16="http://schemas.microsoft.com/office/drawing/2014/main" id="{F8FAB827-AE55-470C-B0D2-94844EEAC8D9}"/>
                  </a:ext>
                </a:extLst>
              </p:cNvPr>
              <p:cNvCxnSpPr>
                <a:cxnSpLocks/>
              </p:cNvCxnSpPr>
              <p:nvPr/>
            </p:nvCxnSpPr>
            <p:spPr>
              <a:xfrm flipV="1">
                <a:off x="572334" y="5583449"/>
                <a:ext cx="375880" cy="101764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9" name="CuadroTexto 158">
                <a:extLst>
                  <a:ext uri="{FF2B5EF4-FFF2-40B4-BE49-F238E27FC236}">
                    <a16:creationId xmlns:a16="http://schemas.microsoft.com/office/drawing/2014/main" id="{275842AE-8E44-499B-9E20-8478C3893C5C}"/>
                  </a:ext>
                </a:extLst>
              </p:cNvPr>
              <p:cNvSpPr txBox="1"/>
              <p:nvPr/>
            </p:nvSpPr>
            <p:spPr>
              <a:xfrm rot="17304468" flipH="1">
                <a:off x="585491" y="5950220"/>
                <a:ext cx="540533" cy="261610"/>
              </a:xfrm>
              <a:prstGeom prst="rect">
                <a:avLst/>
              </a:prstGeom>
              <a:noFill/>
            </p:spPr>
            <p:txBody>
              <a:bodyPr wrap="none" rtlCol="0">
                <a:spAutoFit/>
              </a:bodyPr>
              <a:lstStyle/>
              <a:p>
                <a:r>
                  <a:rPr lang="es-MX" sz="1100" dirty="0">
                    <a:solidFill>
                      <a:schemeClr val="accent1"/>
                    </a:solidFill>
                  </a:rPr>
                  <a:t>ACK O</a:t>
                </a:r>
              </a:p>
            </p:txBody>
          </p:sp>
        </p:grpSp>
        <p:grpSp>
          <p:nvGrpSpPr>
            <p:cNvPr id="160" name="Grupo 159">
              <a:extLst>
                <a:ext uri="{FF2B5EF4-FFF2-40B4-BE49-F238E27FC236}">
                  <a16:creationId xmlns:a16="http://schemas.microsoft.com/office/drawing/2014/main" id="{BD6B2865-9AC4-4F1A-B54D-CD0D4F058D0F}"/>
                </a:ext>
              </a:extLst>
            </p:cNvPr>
            <p:cNvGrpSpPr/>
            <p:nvPr/>
          </p:nvGrpSpPr>
          <p:grpSpPr>
            <a:xfrm>
              <a:off x="1620973" y="5583449"/>
              <a:ext cx="813958" cy="1017649"/>
              <a:chOff x="1008198" y="5583449"/>
              <a:chExt cx="813958" cy="1017649"/>
            </a:xfrm>
          </p:grpSpPr>
          <p:cxnSp>
            <p:nvCxnSpPr>
              <p:cNvPr id="161" name="Conector recto de flecha 160">
                <a:extLst>
                  <a:ext uri="{FF2B5EF4-FFF2-40B4-BE49-F238E27FC236}">
                    <a16:creationId xmlns:a16="http://schemas.microsoft.com/office/drawing/2014/main" id="{3E943325-52B7-43D5-8B49-81F2E1B50E81}"/>
                  </a:ext>
                </a:extLst>
              </p:cNvPr>
              <p:cNvCxnSpPr>
                <a:cxnSpLocks/>
              </p:cNvCxnSpPr>
              <p:nvPr/>
            </p:nvCxnSpPr>
            <p:spPr>
              <a:xfrm>
                <a:off x="1008198" y="558344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62" name="CuadroTexto 161">
                <a:extLst>
                  <a:ext uri="{FF2B5EF4-FFF2-40B4-BE49-F238E27FC236}">
                    <a16:creationId xmlns:a16="http://schemas.microsoft.com/office/drawing/2014/main" id="{26EEF04A-7259-4CD8-9D58-3A22D6804178}"/>
                  </a:ext>
                </a:extLst>
              </p:cNvPr>
              <p:cNvSpPr txBox="1"/>
              <p:nvPr/>
            </p:nvSpPr>
            <p:spPr>
              <a:xfrm rot="4295532">
                <a:off x="1025457" y="5950220"/>
                <a:ext cx="558166" cy="261610"/>
              </a:xfrm>
              <a:prstGeom prst="rect">
                <a:avLst/>
              </a:prstGeom>
              <a:noFill/>
              <a:ln>
                <a:noFill/>
              </a:ln>
            </p:spPr>
            <p:txBody>
              <a:bodyPr wrap="none" rtlCol="0">
                <a:spAutoFit/>
              </a:bodyPr>
              <a:lstStyle/>
              <a:p>
                <a:r>
                  <a:rPr lang="es-MX" sz="1100" dirty="0">
                    <a:solidFill>
                      <a:schemeClr val="accent6">
                        <a:lumMod val="75000"/>
                      </a:schemeClr>
                    </a:solidFill>
                  </a:rPr>
                  <a:t>PDU 1</a:t>
                </a:r>
              </a:p>
            </p:txBody>
          </p:sp>
          <p:cxnSp>
            <p:nvCxnSpPr>
              <p:cNvPr id="163" name="Conector recto de flecha 162">
                <a:extLst>
                  <a:ext uri="{FF2B5EF4-FFF2-40B4-BE49-F238E27FC236}">
                    <a16:creationId xmlns:a16="http://schemas.microsoft.com/office/drawing/2014/main" id="{1B684499-FAD9-4028-963E-EB2811E9156D}"/>
                  </a:ext>
                </a:extLst>
              </p:cNvPr>
              <p:cNvCxnSpPr>
                <a:cxnSpLocks/>
              </p:cNvCxnSpPr>
              <p:nvPr/>
            </p:nvCxnSpPr>
            <p:spPr>
              <a:xfrm flipV="1">
                <a:off x="1407928" y="5583449"/>
                <a:ext cx="375880" cy="101764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64" name="CuadroTexto 163">
                <a:extLst>
                  <a:ext uri="{FF2B5EF4-FFF2-40B4-BE49-F238E27FC236}">
                    <a16:creationId xmlns:a16="http://schemas.microsoft.com/office/drawing/2014/main" id="{A7FEDBA8-65CC-49EB-9A01-6569C2C7851C}"/>
                  </a:ext>
                </a:extLst>
              </p:cNvPr>
              <p:cNvSpPr txBox="1"/>
              <p:nvPr/>
            </p:nvSpPr>
            <p:spPr>
              <a:xfrm rot="17304468" flipH="1">
                <a:off x="1431504" y="5950220"/>
                <a:ext cx="519694" cy="261610"/>
              </a:xfrm>
              <a:prstGeom prst="rect">
                <a:avLst/>
              </a:prstGeom>
              <a:noFill/>
              <a:ln>
                <a:noFill/>
              </a:ln>
            </p:spPr>
            <p:txBody>
              <a:bodyPr wrap="none" rtlCol="0">
                <a:spAutoFit/>
              </a:bodyPr>
              <a:lstStyle/>
              <a:p>
                <a:r>
                  <a:rPr lang="es-MX" sz="1100" dirty="0">
                    <a:solidFill>
                      <a:schemeClr val="accent6">
                        <a:lumMod val="75000"/>
                      </a:schemeClr>
                    </a:solidFill>
                  </a:rPr>
                  <a:t>ACK 1</a:t>
                </a:r>
              </a:p>
            </p:txBody>
          </p:sp>
        </p:grpSp>
        <p:grpSp>
          <p:nvGrpSpPr>
            <p:cNvPr id="168" name="Grupo 167">
              <a:extLst>
                <a:ext uri="{FF2B5EF4-FFF2-40B4-BE49-F238E27FC236}">
                  <a16:creationId xmlns:a16="http://schemas.microsoft.com/office/drawing/2014/main" id="{AF8C8080-469F-48B2-B82E-7AD2CF0DFEEE}"/>
                </a:ext>
              </a:extLst>
            </p:cNvPr>
            <p:cNvGrpSpPr/>
            <p:nvPr/>
          </p:nvGrpSpPr>
          <p:grpSpPr>
            <a:xfrm>
              <a:off x="116505" y="5139190"/>
              <a:ext cx="662361" cy="386879"/>
              <a:chOff x="124530" y="5132518"/>
              <a:chExt cx="662361" cy="386879"/>
            </a:xfrm>
          </p:grpSpPr>
          <p:cxnSp>
            <p:nvCxnSpPr>
              <p:cNvPr id="169" name="12 Conector recto">
                <a:extLst>
                  <a:ext uri="{FF2B5EF4-FFF2-40B4-BE49-F238E27FC236}">
                    <a16:creationId xmlns:a16="http://schemas.microsoft.com/office/drawing/2014/main" id="{665A4512-1F4D-438B-93DD-F4920E1106BB}"/>
                  </a:ext>
                </a:extLst>
              </p:cNvPr>
              <p:cNvCxnSpPr>
                <a:cxnSpLocks/>
              </p:cNvCxnSpPr>
              <p:nvPr/>
            </p:nvCxnSpPr>
            <p:spPr bwMode="auto">
              <a:xfrm>
                <a:off x="172604" y="5394128"/>
                <a:ext cx="561316" cy="0"/>
              </a:xfrm>
              <a:prstGeom prst="line">
                <a:avLst/>
              </a:prstGeom>
              <a:solidFill>
                <a:srgbClr val="53A9FF"/>
              </a:solidFill>
              <a:ln w="22225" cap="flat" cmpd="sng" algn="ctr">
                <a:solidFill>
                  <a:schemeClr val="tx1"/>
                </a:solidFill>
                <a:prstDash val="sysDash"/>
                <a:round/>
                <a:headEnd type="none" w="med" len="med"/>
                <a:tailEnd type="none" w="med" len="med"/>
              </a:ln>
              <a:effectLst/>
            </p:spPr>
          </p:cxnSp>
          <p:cxnSp>
            <p:nvCxnSpPr>
              <p:cNvPr id="170" name="14 Conector recto">
                <a:extLst>
                  <a:ext uri="{FF2B5EF4-FFF2-40B4-BE49-F238E27FC236}">
                    <a16:creationId xmlns:a16="http://schemas.microsoft.com/office/drawing/2014/main" id="{2CEA6B0D-47BA-4D21-A715-1053D543051C}"/>
                  </a:ext>
                </a:extLst>
              </p:cNvPr>
              <p:cNvCxnSpPr>
                <a:cxnSpLocks/>
              </p:cNvCxnSpPr>
              <p:nvPr/>
            </p:nvCxnSpPr>
            <p:spPr bwMode="auto">
              <a:xfrm>
                <a:off x="175121" y="5279540"/>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cxnSp>
            <p:nvCxnSpPr>
              <p:cNvPr id="171" name="92 Conector recto">
                <a:extLst>
                  <a:ext uri="{FF2B5EF4-FFF2-40B4-BE49-F238E27FC236}">
                    <a16:creationId xmlns:a16="http://schemas.microsoft.com/office/drawing/2014/main" id="{43ABB185-80F3-4C32-8B55-92CBD1A48683}"/>
                  </a:ext>
                </a:extLst>
              </p:cNvPr>
              <p:cNvCxnSpPr/>
              <p:nvPr/>
            </p:nvCxnSpPr>
            <p:spPr bwMode="auto">
              <a:xfrm>
                <a:off x="733920" y="5274199"/>
                <a:ext cx="0" cy="239857"/>
              </a:xfrm>
              <a:prstGeom prst="line">
                <a:avLst/>
              </a:prstGeom>
              <a:solidFill>
                <a:srgbClr val="53A9FF"/>
              </a:solidFill>
              <a:ln w="19050" cap="flat" cmpd="sng" algn="ctr">
                <a:solidFill>
                  <a:schemeClr val="tx1"/>
                </a:solidFill>
                <a:prstDash val="solid"/>
                <a:round/>
                <a:headEnd type="none" w="med" len="med"/>
                <a:tailEnd type="none" w="med" len="med"/>
              </a:ln>
              <a:effectLst/>
            </p:spPr>
          </p:cxnSp>
          <p:sp>
            <p:nvSpPr>
              <p:cNvPr id="172" name="17 CuadroTexto">
                <a:extLst>
                  <a:ext uri="{FF2B5EF4-FFF2-40B4-BE49-F238E27FC236}">
                    <a16:creationId xmlns:a16="http://schemas.microsoft.com/office/drawing/2014/main" id="{D41B4DAA-4024-4E59-87FB-4B0228877458}"/>
                  </a:ext>
                </a:extLst>
              </p:cNvPr>
              <p:cNvSpPr txBox="1"/>
              <p:nvPr/>
            </p:nvSpPr>
            <p:spPr>
              <a:xfrm>
                <a:off x="124530" y="5132518"/>
                <a:ext cx="662361" cy="261610"/>
              </a:xfrm>
              <a:prstGeom prst="rect">
                <a:avLst/>
              </a:prstGeom>
              <a:noFill/>
            </p:spPr>
            <p:txBody>
              <a:bodyPr wrap="none" rtlCol="0">
                <a:spAutoFit/>
              </a:bodyPr>
              <a:lstStyle/>
              <a:p>
                <a:r>
                  <a:rPr lang="es-MX" sz="1100" dirty="0" err="1"/>
                  <a:t>Timeout</a:t>
                </a:r>
                <a:endParaRPr lang="es-MX" sz="1100" dirty="0"/>
              </a:p>
            </p:txBody>
          </p:sp>
        </p:grpSp>
      </p:grpSp>
    </p:spTree>
    <p:extLst>
      <p:ext uri="{BB962C8B-B14F-4D97-AF65-F5344CB8AC3E}">
        <p14:creationId xmlns:p14="http://schemas.microsoft.com/office/powerpoint/2010/main" val="1918236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 name="Grupo 194">
            <a:extLst>
              <a:ext uri="{FF2B5EF4-FFF2-40B4-BE49-F238E27FC236}">
                <a16:creationId xmlns:a16="http://schemas.microsoft.com/office/drawing/2014/main" id="{0F412C35-C36B-4746-A7B7-6DF29E010569}"/>
              </a:ext>
            </a:extLst>
          </p:cNvPr>
          <p:cNvGrpSpPr/>
          <p:nvPr/>
        </p:nvGrpSpPr>
        <p:grpSpPr>
          <a:xfrm>
            <a:off x="193444" y="724700"/>
            <a:ext cx="8530426" cy="5215228"/>
            <a:chOff x="193444" y="724700"/>
            <a:chExt cx="8530426" cy="5215228"/>
          </a:xfrm>
        </p:grpSpPr>
        <p:grpSp>
          <p:nvGrpSpPr>
            <p:cNvPr id="159" name="Grupo 158">
              <a:extLst>
                <a:ext uri="{FF2B5EF4-FFF2-40B4-BE49-F238E27FC236}">
                  <a16:creationId xmlns:a16="http://schemas.microsoft.com/office/drawing/2014/main" id="{1AF29539-2605-45D5-B383-AD2A679366A6}"/>
                </a:ext>
              </a:extLst>
            </p:cNvPr>
            <p:cNvGrpSpPr/>
            <p:nvPr/>
          </p:nvGrpSpPr>
          <p:grpSpPr>
            <a:xfrm>
              <a:off x="193444" y="724700"/>
              <a:ext cx="3752733" cy="5215228"/>
              <a:chOff x="1721031" y="356476"/>
              <a:chExt cx="3752733" cy="5215228"/>
            </a:xfrm>
          </p:grpSpPr>
          <p:sp>
            <p:nvSpPr>
              <p:cNvPr id="81" name="CuadroTexto 80"/>
              <p:cNvSpPr txBox="1"/>
              <p:nvPr/>
            </p:nvSpPr>
            <p:spPr>
              <a:xfrm>
                <a:off x="1721031" y="747935"/>
                <a:ext cx="857927" cy="461665"/>
              </a:xfrm>
              <a:prstGeom prst="rect">
                <a:avLst/>
              </a:prstGeom>
              <a:noFill/>
            </p:spPr>
            <p:txBody>
              <a:bodyPr wrap="none" rtlCol="0">
                <a:spAutoFit/>
              </a:bodyPr>
              <a:lstStyle/>
              <a:p>
                <a:r>
                  <a:rPr lang="es-MX" sz="2400" dirty="0"/>
                  <a:t>1011</a:t>
                </a:r>
              </a:p>
            </p:txBody>
          </p:sp>
          <p:sp>
            <p:nvSpPr>
              <p:cNvPr id="82" name="CuadroTexto 81"/>
              <p:cNvSpPr txBox="1"/>
              <p:nvPr/>
            </p:nvSpPr>
            <p:spPr>
              <a:xfrm>
                <a:off x="3070448" y="356476"/>
                <a:ext cx="1531188" cy="461665"/>
              </a:xfrm>
              <a:prstGeom prst="rect">
                <a:avLst/>
              </a:prstGeom>
              <a:noFill/>
            </p:spPr>
            <p:txBody>
              <a:bodyPr wrap="none" rtlCol="0">
                <a:spAutoFit/>
              </a:bodyPr>
              <a:lstStyle/>
              <a:p>
                <a:r>
                  <a:rPr lang="es-MX" sz="2400" dirty="0"/>
                  <a:t>11110111</a:t>
                </a:r>
              </a:p>
            </p:txBody>
          </p:sp>
          <p:sp>
            <p:nvSpPr>
              <p:cNvPr id="83" name="CuadroTexto 82"/>
              <p:cNvSpPr txBox="1"/>
              <p:nvPr/>
            </p:nvSpPr>
            <p:spPr>
              <a:xfrm>
                <a:off x="2577423" y="775015"/>
                <a:ext cx="2036135" cy="461665"/>
              </a:xfrm>
              <a:prstGeom prst="rect">
                <a:avLst/>
              </a:prstGeom>
              <a:noFill/>
            </p:spPr>
            <p:txBody>
              <a:bodyPr wrap="none" rtlCol="0">
                <a:spAutoFit/>
              </a:bodyPr>
              <a:lstStyle/>
              <a:p>
                <a:pPr algn="l"/>
                <a:r>
                  <a:rPr lang="es-MX" sz="2400" dirty="0"/>
                  <a:t>11010100</a:t>
                </a:r>
                <a:r>
                  <a:rPr lang="es-MX" sz="2400" dirty="0">
                    <a:solidFill>
                      <a:srgbClr val="005CB8"/>
                    </a:solidFill>
                  </a:rPr>
                  <a:t>000</a:t>
                </a:r>
              </a:p>
            </p:txBody>
          </p:sp>
          <p:grpSp>
            <p:nvGrpSpPr>
              <p:cNvPr id="89" name="Agrupar 64"/>
              <p:cNvGrpSpPr/>
              <p:nvPr/>
            </p:nvGrpSpPr>
            <p:grpSpPr>
              <a:xfrm>
                <a:off x="2577370" y="774221"/>
                <a:ext cx="2896394" cy="395766"/>
                <a:chOff x="2361406" y="965537"/>
                <a:chExt cx="2896394" cy="395766"/>
              </a:xfrm>
            </p:grpSpPr>
            <p:cxnSp>
              <p:nvCxnSpPr>
                <p:cNvPr id="95" name="Conector recto 94"/>
                <p:cNvCxnSpPr>
                  <a:cxnSpLocks/>
                </p:cNvCxnSpPr>
                <p:nvPr/>
              </p:nvCxnSpPr>
              <p:spPr>
                <a:xfrm>
                  <a:off x="2362994" y="966331"/>
                  <a:ext cx="0" cy="394972"/>
                </a:xfrm>
                <a:prstGeom prst="line">
                  <a:avLst/>
                </a:prstGeom>
                <a:ln w="317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6" name="Conector recto 95"/>
                <p:cNvCxnSpPr/>
                <p:nvPr/>
              </p:nvCxnSpPr>
              <p:spPr>
                <a:xfrm>
                  <a:off x="2361406" y="965537"/>
                  <a:ext cx="2896394" cy="1588"/>
                </a:xfrm>
                <a:prstGeom prst="line">
                  <a:avLst/>
                </a:prstGeom>
                <a:ln w="317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 name="CuadroTexto 3">
                <a:extLst>
                  <a:ext uri="{FF2B5EF4-FFF2-40B4-BE49-F238E27FC236}">
                    <a16:creationId xmlns:a16="http://schemas.microsoft.com/office/drawing/2014/main" id="{40BC1888-ACFF-444A-B2C2-3E33394815CD}"/>
                  </a:ext>
                </a:extLst>
              </p:cNvPr>
              <p:cNvSpPr txBox="1"/>
              <p:nvPr/>
            </p:nvSpPr>
            <p:spPr>
              <a:xfrm>
                <a:off x="2565471" y="1041824"/>
                <a:ext cx="857927" cy="461665"/>
              </a:xfrm>
              <a:prstGeom prst="rect">
                <a:avLst/>
              </a:prstGeom>
              <a:noFill/>
            </p:spPr>
            <p:txBody>
              <a:bodyPr wrap="none" rtlCol="0">
                <a:spAutoFit/>
              </a:bodyPr>
              <a:lstStyle/>
              <a:p>
                <a:r>
                  <a:rPr lang="es-MX" sz="2400" dirty="0"/>
                  <a:t>1011</a:t>
                </a:r>
              </a:p>
            </p:txBody>
          </p:sp>
          <p:sp>
            <p:nvSpPr>
              <p:cNvPr id="5" name="CuadroTexto 4">
                <a:extLst>
                  <a:ext uri="{FF2B5EF4-FFF2-40B4-BE49-F238E27FC236}">
                    <a16:creationId xmlns:a16="http://schemas.microsoft.com/office/drawing/2014/main" id="{43DE1672-F7F4-4651-BC0D-7804B94DEFCF}"/>
                  </a:ext>
                </a:extLst>
              </p:cNvPr>
              <p:cNvSpPr txBox="1"/>
              <p:nvPr/>
            </p:nvSpPr>
            <p:spPr>
              <a:xfrm>
                <a:off x="2919934" y="2642059"/>
                <a:ext cx="1026243" cy="461665"/>
              </a:xfrm>
              <a:prstGeom prst="rect">
                <a:avLst/>
              </a:prstGeom>
              <a:noFill/>
            </p:spPr>
            <p:txBody>
              <a:bodyPr wrap="none" rtlCol="0">
                <a:spAutoFit/>
              </a:bodyPr>
              <a:lstStyle/>
              <a:p>
                <a:pPr algn="l"/>
                <a:r>
                  <a:rPr lang="es-MX" sz="2400" dirty="0"/>
                  <a:t>01000</a:t>
                </a:r>
              </a:p>
            </p:txBody>
          </p:sp>
          <p:sp>
            <p:nvSpPr>
              <p:cNvPr id="6" name="CuadroTexto 5">
                <a:extLst>
                  <a:ext uri="{FF2B5EF4-FFF2-40B4-BE49-F238E27FC236}">
                    <a16:creationId xmlns:a16="http://schemas.microsoft.com/office/drawing/2014/main" id="{8D92C2B4-055E-4BEF-A7A9-37435BDC596F}"/>
                  </a:ext>
                </a:extLst>
              </p:cNvPr>
              <p:cNvSpPr txBox="1"/>
              <p:nvPr/>
            </p:nvSpPr>
            <p:spPr>
              <a:xfrm>
                <a:off x="2755563" y="1656683"/>
                <a:ext cx="857927" cy="461665"/>
              </a:xfrm>
              <a:prstGeom prst="rect">
                <a:avLst/>
              </a:prstGeom>
              <a:noFill/>
            </p:spPr>
            <p:txBody>
              <a:bodyPr wrap="none" rtlCol="0">
                <a:spAutoFit/>
              </a:bodyPr>
              <a:lstStyle/>
              <a:p>
                <a:pPr algn="l"/>
                <a:r>
                  <a:rPr lang="es-MX" sz="2400" dirty="0"/>
                  <a:t>1011</a:t>
                </a:r>
              </a:p>
            </p:txBody>
          </p:sp>
          <p:sp>
            <p:nvSpPr>
              <p:cNvPr id="15" name="CuadroTexto 14">
                <a:extLst>
                  <a:ext uri="{FF2B5EF4-FFF2-40B4-BE49-F238E27FC236}">
                    <a16:creationId xmlns:a16="http://schemas.microsoft.com/office/drawing/2014/main" id="{3BC1C27F-D792-4D0E-B5BB-E64F17DBF93A}"/>
                  </a:ext>
                </a:extLst>
              </p:cNvPr>
              <p:cNvSpPr txBox="1"/>
              <p:nvPr/>
            </p:nvSpPr>
            <p:spPr>
              <a:xfrm>
                <a:off x="3969008" y="5110039"/>
                <a:ext cx="689612" cy="461665"/>
              </a:xfrm>
              <a:prstGeom prst="rect">
                <a:avLst/>
              </a:prstGeom>
              <a:noFill/>
            </p:spPr>
            <p:txBody>
              <a:bodyPr wrap="none" rtlCol="0">
                <a:spAutoFit/>
              </a:bodyPr>
              <a:lstStyle/>
              <a:p>
                <a:pPr algn="l"/>
                <a:r>
                  <a:rPr lang="es-MX" sz="2400" dirty="0">
                    <a:solidFill>
                      <a:srgbClr val="C00000"/>
                    </a:solidFill>
                  </a:rPr>
                  <a:t>001</a:t>
                </a:r>
              </a:p>
            </p:txBody>
          </p:sp>
          <p:sp>
            <p:nvSpPr>
              <p:cNvPr id="16" name="CuadroTexto 15">
                <a:extLst>
                  <a:ext uri="{FF2B5EF4-FFF2-40B4-BE49-F238E27FC236}">
                    <a16:creationId xmlns:a16="http://schemas.microsoft.com/office/drawing/2014/main" id="{EBDCF289-036E-4515-8717-B857FD2E1B7A}"/>
                  </a:ext>
                </a:extLst>
              </p:cNvPr>
              <p:cNvSpPr txBox="1"/>
              <p:nvPr/>
            </p:nvSpPr>
            <p:spPr>
              <a:xfrm>
                <a:off x="3785805" y="4737693"/>
                <a:ext cx="857927" cy="461665"/>
              </a:xfrm>
              <a:prstGeom prst="rect">
                <a:avLst/>
              </a:prstGeom>
              <a:noFill/>
            </p:spPr>
            <p:txBody>
              <a:bodyPr wrap="none" rtlCol="0">
                <a:spAutoFit/>
              </a:bodyPr>
              <a:lstStyle/>
              <a:p>
                <a:pPr algn="l"/>
                <a:r>
                  <a:rPr lang="es-MX" sz="2400" dirty="0"/>
                  <a:t>1011</a:t>
                </a:r>
              </a:p>
            </p:txBody>
          </p:sp>
          <p:sp>
            <p:nvSpPr>
              <p:cNvPr id="17" name="CuadroTexto 16">
                <a:extLst>
                  <a:ext uri="{FF2B5EF4-FFF2-40B4-BE49-F238E27FC236}">
                    <a16:creationId xmlns:a16="http://schemas.microsoft.com/office/drawing/2014/main" id="{FDBEAC2B-EC48-460F-A6B0-B27E15723E51}"/>
                  </a:ext>
                </a:extLst>
              </p:cNvPr>
              <p:cNvSpPr txBox="1"/>
              <p:nvPr/>
            </p:nvSpPr>
            <p:spPr>
              <a:xfrm>
                <a:off x="3607477" y="4459291"/>
                <a:ext cx="1026243" cy="461665"/>
              </a:xfrm>
              <a:prstGeom prst="rect">
                <a:avLst/>
              </a:prstGeom>
              <a:noFill/>
            </p:spPr>
            <p:txBody>
              <a:bodyPr wrap="none" rtlCol="0">
                <a:spAutoFit/>
              </a:bodyPr>
              <a:lstStyle/>
              <a:p>
                <a:pPr algn="l"/>
                <a:r>
                  <a:rPr lang="es-MX" sz="2400" dirty="0"/>
                  <a:t>01010</a:t>
                </a:r>
              </a:p>
            </p:txBody>
          </p:sp>
          <p:cxnSp>
            <p:nvCxnSpPr>
              <p:cNvPr id="123" name="Conector recto 68">
                <a:extLst>
                  <a:ext uri="{FF2B5EF4-FFF2-40B4-BE49-F238E27FC236}">
                    <a16:creationId xmlns:a16="http://schemas.microsoft.com/office/drawing/2014/main" id="{8C575E6C-ED43-4094-9076-B697ACE02464}"/>
                  </a:ext>
                </a:extLst>
              </p:cNvPr>
              <p:cNvCxnSpPr>
                <a:cxnSpLocks/>
              </p:cNvCxnSpPr>
              <p:nvPr/>
            </p:nvCxnSpPr>
            <p:spPr>
              <a:xfrm>
                <a:off x="2699048" y="1459499"/>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0" name="CuadroTexto 19">
                <a:extLst>
                  <a:ext uri="{FF2B5EF4-FFF2-40B4-BE49-F238E27FC236}">
                    <a16:creationId xmlns:a16="http://schemas.microsoft.com/office/drawing/2014/main" id="{7700C496-D581-49D5-8271-C301A6D5D6BF}"/>
                  </a:ext>
                </a:extLst>
              </p:cNvPr>
              <p:cNvSpPr txBox="1"/>
              <p:nvPr/>
            </p:nvSpPr>
            <p:spPr>
              <a:xfrm>
                <a:off x="2570663" y="1382257"/>
                <a:ext cx="1026243" cy="461665"/>
              </a:xfrm>
              <a:prstGeom prst="rect">
                <a:avLst/>
              </a:prstGeom>
              <a:noFill/>
            </p:spPr>
            <p:txBody>
              <a:bodyPr wrap="none" rtlCol="0">
                <a:spAutoFit/>
              </a:bodyPr>
              <a:lstStyle/>
              <a:p>
                <a:pPr algn="l"/>
                <a:r>
                  <a:rPr lang="es-MX" sz="2400" dirty="0"/>
                  <a:t>01100</a:t>
                </a:r>
              </a:p>
            </p:txBody>
          </p:sp>
          <p:sp>
            <p:nvSpPr>
              <p:cNvPr id="21" name="CuadroTexto 20">
                <a:extLst>
                  <a:ext uri="{FF2B5EF4-FFF2-40B4-BE49-F238E27FC236}">
                    <a16:creationId xmlns:a16="http://schemas.microsoft.com/office/drawing/2014/main" id="{943183DA-C267-4B41-ACC9-6D5558472770}"/>
                  </a:ext>
                </a:extLst>
              </p:cNvPr>
              <p:cNvSpPr txBox="1"/>
              <p:nvPr/>
            </p:nvSpPr>
            <p:spPr>
              <a:xfrm>
                <a:off x="2923921" y="2310956"/>
                <a:ext cx="857927" cy="461665"/>
              </a:xfrm>
              <a:prstGeom prst="rect">
                <a:avLst/>
              </a:prstGeom>
              <a:noFill/>
            </p:spPr>
            <p:txBody>
              <a:bodyPr wrap="none" rtlCol="0">
                <a:spAutoFit/>
              </a:bodyPr>
              <a:lstStyle/>
              <a:p>
                <a:pPr algn="l"/>
                <a:r>
                  <a:rPr lang="es-MX" sz="2400" dirty="0"/>
                  <a:t>1011</a:t>
                </a:r>
              </a:p>
            </p:txBody>
          </p:sp>
          <p:sp>
            <p:nvSpPr>
              <p:cNvPr id="22" name="CuadroTexto 21">
                <a:extLst>
                  <a:ext uri="{FF2B5EF4-FFF2-40B4-BE49-F238E27FC236}">
                    <a16:creationId xmlns:a16="http://schemas.microsoft.com/office/drawing/2014/main" id="{B260DA03-4F8B-454F-8298-237A0EDCD791}"/>
                  </a:ext>
                </a:extLst>
              </p:cNvPr>
              <p:cNvSpPr txBox="1"/>
              <p:nvPr/>
            </p:nvSpPr>
            <p:spPr>
              <a:xfrm>
                <a:off x="2759562" y="2033722"/>
                <a:ext cx="1026243" cy="461665"/>
              </a:xfrm>
              <a:prstGeom prst="rect">
                <a:avLst/>
              </a:prstGeom>
              <a:noFill/>
            </p:spPr>
            <p:txBody>
              <a:bodyPr wrap="none" rtlCol="0">
                <a:spAutoFit/>
              </a:bodyPr>
              <a:lstStyle/>
              <a:p>
                <a:pPr algn="l"/>
                <a:r>
                  <a:rPr lang="es-MX" sz="2400" dirty="0"/>
                  <a:t>01111</a:t>
                </a:r>
              </a:p>
            </p:txBody>
          </p:sp>
          <p:sp>
            <p:nvSpPr>
              <p:cNvPr id="23" name="CuadroTexto 22">
                <a:extLst>
                  <a:ext uri="{FF2B5EF4-FFF2-40B4-BE49-F238E27FC236}">
                    <a16:creationId xmlns:a16="http://schemas.microsoft.com/office/drawing/2014/main" id="{8F105D1D-9182-44C4-9E0F-AFD1231895F5}"/>
                  </a:ext>
                </a:extLst>
              </p:cNvPr>
              <p:cNvSpPr txBox="1"/>
              <p:nvPr/>
            </p:nvSpPr>
            <p:spPr>
              <a:xfrm>
                <a:off x="3434283" y="3518820"/>
                <a:ext cx="857927" cy="461665"/>
              </a:xfrm>
              <a:prstGeom prst="rect">
                <a:avLst/>
              </a:prstGeom>
              <a:noFill/>
            </p:spPr>
            <p:txBody>
              <a:bodyPr wrap="none" rtlCol="0">
                <a:spAutoFit/>
              </a:bodyPr>
              <a:lstStyle/>
              <a:p>
                <a:pPr algn="l"/>
                <a:r>
                  <a:rPr lang="es-MX" sz="2400" dirty="0"/>
                  <a:t>1011</a:t>
                </a:r>
              </a:p>
            </p:txBody>
          </p:sp>
          <p:sp>
            <p:nvSpPr>
              <p:cNvPr id="24" name="CuadroTexto 23">
                <a:extLst>
                  <a:ext uri="{FF2B5EF4-FFF2-40B4-BE49-F238E27FC236}">
                    <a16:creationId xmlns:a16="http://schemas.microsoft.com/office/drawing/2014/main" id="{7C8E0771-4FBF-4C40-9582-D1FCE5089560}"/>
                  </a:ext>
                </a:extLst>
              </p:cNvPr>
              <p:cNvSpPr txBox="1"/>
              <p:nvPr/>
            </p:nvSpPr>
            <p:spPr>
              <a:xfrm>
                <a:off x="3099490" y="2930563"/>
                <a:ext cx="857927" cy="461665"/>
              </a:xfrm>
              <a:prstGeom prst="rect">
                <a:avLst/>
              </a:prstGeom>
              <a:noFill/>
            </p:spPr>
            <p:txBody>
              <a:bodyPr wrap="none" rtlCol="0">
                <a:spAutoFit/>
              </a:bodyPr>
              <a:lstStyle/>
              <a:p>
                <a:pPr algn="l"/>
                <a:r>
                  <a:rPr lang="es-MX" sz="2400" dirty="0"/>
                  <a:t>1011</a:t>
                </a:r>
              </a:p>
            </p:txBody>
          </p:sp>
          <p:sp>
            <p:nvSpPr>
              <p:cNvPr id="25" name="CuadroTexto 24">
                <a:extLst>
                  <a:ext uri="{FF2B5EF4-FFF2-40B4-BE49-F238E27FC236}">
                    <a16:creationId xmlns:a16="http://schemas.microsoft.com/office/drawing/2014/main" id="{9C5C218D-7323-4260-AE3A-3E1BA518945A}"/>
                  </a:ext>
                </a:extLst>
              </p:cNvPr>
              <p:cNvSpPr txBox="1"/>
              <p:nvPr/>
            </p:nvSpPr>
            <p:spPr>
              <a:xfrm>
                <a:off x="3439235" y="3849786"/>
                <a:ext cx="1026243" cy="461665"/>
              </a:xfrm>
              <a:prstGeom prst="rect">
                <a:avLst/>
              </a:prstGeom>
              <a:noFill/>
            </p:spPr>
            <p:txBody>
              <a:bodyPr wrap="none" rtlCol="0">
                <a:spAutoFit/>
              </a:bodyPr>
              <a:lstStyle/>
              <a:p>
                <a:pPr algn="l"/>
                <a:r>
                  <a:rPr lang="es-MX" sz="2400" dirty="0"/>
                  <a:t>01110</a:t>
                </a:r>
              </a:p>
            </p:txBody>
          </p:sp>
          <p:sp>
            <p:nvSpPr>
              <p:cNvPr id="26" name="CuadroTexto 25">
                <a:extLst>
                  <a:ext uri="{FF2B5EF4-FFF2-40B4-BE49-F238E27FC236}">
                    <a16:creationId xmlns:a16="http://schemas.microsoft.com/office/drawing/2014/main" id="{B225A17F-2F69-4050-9A1A-86F4A58C6095}"/>
                  </a:ext>
                </a:extLst>
              </p:cNvPr>
              <p:cNvSpPr txBox="1"/>
              <p:nvPr/>
            </p:nvSpPr>
            <p:spPr>
              <a:xfrm>
                <a:off x="3096035" y="3258196"/>
                <a:ext cx="1194558" cy="461665"/>
              </a:xfrm>
              <a:prstGeom prst="rect">
                <a:avLst/>
              </a:prstGeom>
              <a:noFill/>
            </p:spPr>
            <p:txBody>
              <a:bodyPr wrap="none" rtlCol="0">
                <a:spAutoFit/>
              </a:bodyPr>
              <a:lstStyle/>
              <a:p>
                <a:pPr algn="l"/>
                <a:r>
                  <a:rPr lang="es-MX" sz="2400" dirty="0"/>
                  <a:t>001100</a:t>
                </a:r>
              </a:p>
            </p:txBody>
          </p:sp>
          <p:sp>
            <p:nvSpPr>
              <p:cNvPr id="27" name="CuadroTexto 26">
                <a:extLst>
                  <a:ext uri="{FF2B5EF4-FFF2-40B4-BE49-F238E27FC236}">
                    <a16:creationId xmlns:a16="http://schemas.microsoft.com/office/drawing/2014/main" id="{BFD0DF50-9B72-4B4B-B4B5-AB26E142BE0B}"/>
                  </a:ext>
                </a:extLst>
              </p:cNvPr>
              <p:cNvSpPr txBox="1"/>
              <p:nvPr/>
            </p:nvSpPr>
            <p:spPr>
              <a:xfrm>
                <a:off x="3613490" y="4114334"/>
                <a:ext cx="857927" cy="461665"/>
              </a:xfrm>
              <a:prstGeom prst="rect">
                <a:avLst/>
              </a:prstGeom>
              <a:noFill/>
            </p:spPr>
            <p:txBody>
              <a:bodyPr wrap="none" rtlCol="0">
                <a:spAutoFit/>
              </a:bodyPr>
              <a:lstStyle/>
              <a:p>
                <a:pPr algn="l"/>
                <a:r>
                  <a:rPr lang="es-MX" sz="2400" dirty="0"/>
                  <a:t>1011</a:t>
                </a:r>
              </a:p>
            </p:txBody>
          </p:sp>
          <p:cxnSp>
            <p:nvCxnSpPr>
              <p:cNvPr id="136" name="Conector recto 68">
                <a:extLst>
                  <a:ext uri="{FF2B5EF4-FFF2-40B4-BE49-F238E27FC236}">
                    <a16:creationId xmlns:a16="http://schemas.microsoft.com/office/drawing/2014/main" id="{4C0A321A-38AC-4927-898A-2D85365722EF}"/>
                  </a:ext>
                </a:extLst>
              </p:cNvPr>
              <p:cNvCxnSpPr>
                <a:cxnSpLocks/>
              </p:cNvCxnSpPr>
              <p:nvPr/>
            </p:nvCxnSpPr>
            <p:spPr>
              <a:xfrm>
                <a:off x="2867585" y="2090546"/>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0" name="Conector recto 68">
                <a:extLst>
                  <a:ext uri="{FF2B5EF4-FFF2-40B4-BE49-F238E27FC236}">
                    <a16:creationId xmlns:a16="http://schemas.microsoft.com/office/drawing/2014/main" id="{E499FC76-8843-4EAE-9F18-5F87B1FEC303}"/>
                  </a:ext>
                </a:extLst>
              </p:cNvPr>
              <p:cNvCxnSpPr>
                <a:cxnSpLocks/>
              </p:cNvCxnSpPr>
              <p:nvPr/>
            </p:nvCxnSpPr>
            <p:spPr>
              <a:xfrm>
                <a:off x="3724489" y="4525279"/>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1" name="Conector recto 68">
                <a:extLst>
                  <a:ext uri="{FF2B5EF4-FFF2-40B4-BE49-F238E27FC236}">
                    <a16:creationId xmlns:a16="http://schemas.microsoft.com/office/drawing/2014/main" id="{D0F48863-15E7-4E1F-B791-04E675A4E9A7}"/>
                  </a:ext>
                </a:extLst>
              </p:cNvPr>
              <p:cNvCxnSpPr>
                <a:cxnSpLocks/>
              </p:cNvCxnSpPr>
              <p:nvPr/>
            </p:nvCxnSpPr>
            <p:spPr>
              <a:xfrm>
                <a:off x="3222601" y="3335467"/>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Conector recto 68">
                <a:extLst>
                  <a:ext uri="{FF2B5EF4-FFF2-40B4-BE49-F238E27FC236}">
                    <a16:creationId xmlns:a16="http://schemas.microsoft.com/office/drawing/2014/main" id="{A5449EBE-0D3F-49E9-B551-8F6391E8E697}"/>
                  </a:ext>
                </a:extLst>
              </p:cNvPr>
              <p:cNvCxnSpPr>
                <a:cxnSpLocks/>
              </p:cNvCxnSpPr>
              <p:nvPr/>
            </p:nvCxnSpPr>
            <p:spPr>
              <a:xfrm>
                <a:off x="3032923" y="2711828"/>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Conector recto 31">
                <a:extLst>
                  <a:ext uri="{FF2B5EF4-FFF2-40B4-BE49-F238E27FC236}">
                    <a16:creationId xmlns:a16="http://schemas.microsoft.com/office/drawing/2014/main" id="{643B5F8B-263F-455E-B644-6E30C82D5E01}"/>
                  </a:ext>
                </a:extLst>
              </p:cNvPr>
              <p:cNvCxnSpPr>
                <a:cxnSpLocks/>
              </p:cNvCxnSpPr>
              <p:nvPr/>
            </p:nvCxnSpPr>
            <p:spPr bwMode="auto">
              <a:xfrm>
                <a:off x="3942353" y="1150693"/>
                <a:ext cx="0" cy="2170735"/>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3" name="Conector recto 142">
                <a:extLst>
                  <a:ext uri="{FF2B5EF4-FFF2-40B4-BE49-F238E27FC236}">
                    <a16:creationId xmlns:a16="http://schemas.microsoft.com/office/drawing/2014/main" id="{10456336-F5A8-445E-9C6A-FCEF6AC24326}"/>
                  </a:ext>
                </a:extLst>
              </p:cNvPr>
              <p:cNvCxnSpPr>
                <a:cxnSpLocks/>
              </p:cNvCxnSpPr>
              <p:nvPr/>
            </p:nvCxnSpPr>
            <p:spPr bwMode="auto">
              <a:xfrm>
                <a:off x="4107370" y="1150693"/>
                <a:ext cx="0" cy="2181621"/>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4" name="Conector recto 143">
                <a:extLst>
                  <a:ext uri="{FF2B5EF4-FFF2-40B4-BE49-F238E27FC236}">
                    <a16:creationId xmlns:a16="http://schemas.microsoft.com/office/drawing/2014/main" id="{71E7261D-A09B-48D4-9F8A-7458CCF810A7}"/>
                  </a:ext>
                </a:extLst>
              </p:cNvPr>
              <p:cNvCxnSpPr>
                <a:cxnSpLocks/>
              </p:cNvCxnSpPr>
              <p:nvPr/>
            </p:nvCxnSpPr>
            <p:spPr bwMode="auto">
              <a:xfrm>
                <a:off x="4272387" y="1150693"/>
                <a:ext cx="0" cy="2784800"/>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5" name="Conector recto 144">
                <a:extLst>
                  <a:ext uri="{FF2B5EF4-FFF2-40B4-BE49-F238E27FC236}">
                    <a16:creationId xmlns:a16="http://schemas.microsoft.com/office/drawing/2014/main" id="{96E5BF09-E85D-4D3D-8327-943B96AF2D7B}"/>
                  </a:ext>
                </a:extLst>
              </p:cNvPr>
              <p:cNvCxnSpPr>
                <a:cxnSpLocks/>
              </p:cNvCxnSpPr>
              <p:nvPr/>
            </p:nvCxnSpPr>
            <p:spPr bwMode="auto">
              <a:xfrm>
                <a:off x="3777336" y="1150693"/>
                <a:ext cx="0" cy="1561135"/>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6" name="Conector recto 145">
                <a:extLst>
                  <a:ext uri="{FF2B5EF4-FFF2-40B4-BE49-F238E27FC236}">
                    <a16:creationId xmlns:a16="http://schemas.microsoft.com/office/drawing/2014/main" id="{593A5021-9F85-4B45-904D-0C3A3B104C03}"/>
                  </a:ext>
                </a:extLst>
              </p:cNvPr>
              <p:cNvCxnSpPr>
                <a:cxnSpLocks/>
              </p:cNvCxnSpPr>
              <p:nvPr/>
            </p:nvCxnSpPr>
            <p:spPr bwMode="auto">
              <a:xfrm>
                <a:off x="4437406" y="1150693"/>
                <a:ext cx="0" cy="3374586"/>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7" name="Conector recto 146">
                <a:extLst>
                  <a:ext uri="{FF2B5EF4-FFF2-40B4-BE49-F238E27FC236}">
                    <a16:creationId xmlns:a16="http://schemas.microsoft.com/office/drawing/2014/main" id="{B564D303-D970-4520-85E5-F6271D650307}"/>
                  </a:ext>
                </a:extLst>
              </p:cNvPr>
              <p:cNvCxnSpPr>
                <a:cxnSpLocks/>
              </p:cNvCxnSpPr>
              <p:nvPr/>
            </p:nvCxnSpPr>
            <p:spPr bwMode="auto">
              <a:xfrm>
                <a:off x="3436670" y="1150693"/>
                <a:ext cx="0" cy="339816"/>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8" name="Conector recto 147">
                <a:extLst>
                  <a:ext uri="{FF2B5EF4-FFF2-40B4-BE49-F238E27FC236}">
                    <a16:creationId xmlns:a16="http://schemas.microsoft.com/office/drawing/2014/main" id="{212053DE-2298-42FC-B37D-6431D632AC53}"/>
                  </a:ext>
                </a:extLst>
              </p:cNvPr>
              <p:cNvCxnSpPr>
                <a:cxnSpLocks/>
              </p:cNvCxnSpPr>
              <p:nvPr/>
            </p:nvCxnSpPr>
            <p:spPr bwMode="auto">
              <a:xfrm>
                <a:off x="3612319" y="1150693"/>
                <a:ext cx="0" cy="1013662"/>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5" name="Conector recto 68">
                <a:extLst>
                  <a:ext uri="{FF2B5EF4-FFF2-40B4-BE49-F238E27FC236}">
                    <a16:creationId xmlns:a16="http://schemas.microsoft.com/office/drawing/2014/main" id="{2BD90F0B-4493-4073-9D52-72A08684C06B}"/>
                  </a:ext>
                </a:extLst>
              </p:cNvPr>
              <p:cNvCxnSpPr>
                <a:cxnSpLocks/>
              </p:cNvCxnSpPr>
              <p:nvPr/>
            </p:nvCxnSpPr>
            <p:spPr>
              <a:xfrm>
                <a:off x="3565769" y="3935493"/>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Conector recto 68">
                <a:extLst>
                  <a:ext uri="{FF2B5EF4-FFF2-40B4-BE49-F238E27FC236}">
                    <a16:creationId xmlns:a16="http://schemas.microsoft.com/office/drawing/2014/main" id="{3AD29A1A-CCC5-4E58-BC4C-B2ECF4C89DE9}"/>
                  </a:ext>
                </a:extLst>
              </p:cNvPr>
              <p:cNvCxnSpPr>
                <a:cxnSpLocks/>
              </p:cNvCxnSpPr>
              <p:nvPr/>
            </p:nvCxnSpPr>
            <p:spPr>
              <a:xfrm>
                <a:off x="3916749" y="5169464"/>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60" name="Grupo 159">
              <a:extLst>
                <a:ext uri="{FF2B5EF4-FFF2-40B4-BE49-F238E27FC236}">
                  <a16:creationId xmlns:a16="http://schemas.microsoft.com/office/drawing/2014/main" id="{1BB6D995-6ED3-4CF5-825D-FBC8E9775A44}"/>
                </a:ext>
              </a:extLst>
            </p:cNvPr>
            <p:cNvGrpSpPr/>
            <p:nvPr/>
          </p:nvGrpSpPr>
          <p:grpSpPr>
            <a:xfrm>
              <a:off x="4971137" y="738381"/>
              <a:ext cx="3752733" cy="5201547"/>
              <a:chOff x="1721031" y="370157"/>
              <a:chExt cx="3752733" cy="5201547"/>
            </a:xfrm>
          </p:grpSpPr>
          <p:sp>
            <p:nvSpPr>
              <p:cNvPr id="161" name="CuadroTexto 160">
                <a:extLst>
                  <a:ext uri="{FF2B5EF4-FFF2-40B4-BE49-F238E27FC236}">
                    <a16:creationId xmlns:a16="http://schemas.microsoft.com/office/drawing/2014/main" id="{9813178C-AA60-4ED3-BA4F-F6272D47D319}"/>
                  </a:ext>
                </a:extLst>
              </p:cNvPr>
              <p:cNvSpPr txBox="1"/>
              <p:nvPr/>
            </p:nvSpPr>
            <p:spPr>
              <a:xfrm>
                <a:off x="1721031" y="747935"/>
                <a:ext cx="857927" cy="461665"/>
              </a:xfrm>
              <a:prstGeom prst="rect">
                <a:avLst/>
              </a:prstGeom>
              <a:noFill/>
            </p:spPr>
            <p:txBody>
              <a:bodyPr wrap="none" rtlCol="0">
                <a:spAutoFit/>
              </a:bodyPr>
              <a:lstStyle/>
              <a:p>
                <a:r>
                  <a:rPr lang="es-MX" sz="2400" dirty="0"/>
                  <a:t>1011</a:t>
                </a:r>
              </a:p>
            </p:txBody>
          </p:sp>
          <p:sp>
            <p:nvSpPr>
              <p:cNvPr id="162" name="CuadroTexto 161">
                <a:extLst>
                  <a:ext uri="{FF2B5EF4-FFF2-40B4-BE49-F238E27FC236}">
                    <a16:creationId xmlns:a16="http://schemas.microsoft.com/office/drawing/2014/main" id="{EB6CFE79-EF90-4484-9056-A4F5781200CD}"/>
                  </a:ext>
                </a:extLst>
              </p:cNvPr>
              <p:cNvSpPr txBox="1"/>
              <p:nvPr/>
            </p:nvSpPr>
            <p:spPr>
              <a:xfrm>
                <a:off x="3058036" y="370157"/>
                <a:ext cx="1531188" cy="461665"/>
              </a:xfrm>
              <a:prstGeom prst="rect">
                <a:avLst/>
              </a:prstGeom>
              <a:noFill/>
            </p:spPr>
            <p:txBody>
              <a:bodyPr wrap="none" rtlCol="0">
                <a:spAutoFit/>
              </a:bodyPr>
              <a:lstStyle/>
              <a:p>
                <a:r>
                  <a:rPr lang="es-MX" sz="2400" dirty="0"/>
                  <a:t>11110111</a:t>
                </a:r>
              </a:p>
            </p:txBody>
          </p:sp>
          <p:sp>
            <p:nvSpPr>
              <p:cNvPr id="163" name="CuadroTexto 162">
                <a:extLst>
                  <a:ext uri="{FF2B5EF4-FFF2-40B4-BE49-F238E27FC236}">
                    <a16:creationId xmlns:a16="http://schemas.microsoft.com/office/drawing/2014/main" id="{1C254AB9-9C27-4373-BEF3-C383E0453167}"/>
                  </a:ext>
                </a:extLst>
              </p:cNvPr>
              <p:cNvSpPr txBox="1"/>
              <p:nvPr/>
            </p:nvSpPr>
            <p:spPr>
              <a:xfrm>
                <a:off x="2577423" y="775015"/>
                <a:ext cx="2036135" cy="461665"/>
              </a:xfrm>
              <a:prstGeom prst="rect">
                <a:avLst/>
              </a:prstGeom>
              <a:noFill/>
            </p:spPr>
            <p:txBody>
              <a:bodyPr wrap="none" rtlCol="0">
                <a:spAutoFit/>
              </a:bodyPr>
              <a:lstStyle/>
              <a:p>
                <a:pPr algn="l"/>
                <a:r>
                  <a:rPr lang="es-MX" sz="2400" dirty="0"/>
                  <a:t>11010100</a:t>
                </a:r>
                <a:r>
                  <a:rPr lang="es-MX" sz="2400" dirty="0">
                    <a:solidFill>
                      <a:srgbClr val="005CB8"/>
                    </a:solidFill>
                  </a:rPr>
                  <a:t>001</a:t>
                </a:r>
              </a:p>
            </p:txBody>
          </p:sp>
          <p:grpSp>
            <p:nvGrpSpPr>
              <p:cNvPr id="164" name="Agrupar 64">
                <a:extLst>
                  <a:ext uri="{FF2B5EF4-FFF2-40B4-BE49-F238E27FC236}">
                    <a16:creationId xmlns:a16="http://schemas.microsoft.com/office/drawing/2014/main" id="{E4B390F2-5182-486C-880F-ACB46F63C6B3}"/>
                  </a:ext>
                </a:extLst>
              </p:cNvPr>
              <p:cNvGrpSpPr/>
              <p:nvPr/>
            </p:nvGrpSpPr>
            <p:grpSpPr>
              <a:xfrm>
                <a:off x="2577370" y="774221"/>
                <a:ext cx="2896394" cy="395766"/>
                <a:chOff x="2361406" y="965537"/>
                <a:chExt cx="2896394" cy="395766"/>
              </a:xfrm>
            </p:grpSpPr>
            <p:cxnSp>
              <p:nvCxnSpPr>
                <p:cNvPr id="193" name="Conector recto 192">
                  <a:extLst>
                    <a:ext uri="{FF2B5EF4-FFF2-40B4-BE49-F238E27FC236}">
                      <a16:creationId xmlns:a16="http://schemas.microsoft.com/office/drawing/2014/main" id="{421BDC3D-A8C8-4D7D-BAE5-7EA64F436D87}"/>
                    </a:ext>
                  </a:extLst>
                </p:cNvPr>
                <p:cNvCxnSpPr>
                  <a:cxnSpLocks/>
                </p:cNvCxnSpPr>
                <p:nvPr/>
              </p:nvCxnSpPr>
              <p:spPr>
                <a:xfrm>
                  <a:off x="2362994" y="966331"/>
                  <a:ext cx="0" cy="394972"/>
                </a:xfrm>
                <a:prstGeom prst="line">
                  <a:avLst/>
                </a:prstGeom>
                <a:ln w="317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4" name="Conector recto 193">
                  <a:extLst>
                    <a:ext uri="{FF2B5EF4-FFF2-40B4-BE49-F238E27FC236}">
                      <a16:creationId xmlns:a16="http://schemas.microsoft.com/office/drawing/2014/main" id="{A8089C17-C35A-4436-BB9B-AC586C221E2E}"/>
                    </a:ext>
                  </a:extLst>
                </p:cNvPr>
                <p:cNvCxnSpPr/>
                <p:nvPr/>
              </p:nvCxnSpPr>
              <p:spPr>
                <a:xfrm>
                  <a:off x="2361406" y="965537"/>
                  <a:ext cx="2896394" cy="1588"/>
                </a:xfrm>
                <a:prstGeom prst="line">
                  <a:avLst/>
                </a:prstGeom>
                <a:ln w="317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5" name="CuadroTexto 164">
                <a:extLst>
                  <a:ext uri="{FF2B5EF4-FFF2-40B4-BE49-F238E27FC236}">
                    <a16:creationId xmlns:a16="http://schemas.microsoft.com/office/drawing/2014/main" id="{1EAD013B-7BF1-42E7-A06F-5D16A1105651}"/>
                  </a:ext>
                </a:extLst>
              </p:cNvPr>
              <p:cNvSpPr txBox="1"/>
              <p:nvPr/>
            </p:nvSpPr>
            <p:spPr>
              <a:xfrm>
                <a:off x="2565471" y="1041824"/>
                <a:ext cx="857927" cy="461665"/>
              </a:xfrm>
              <a:prstGeom prst="rect">
                <a:avLst/>
              </a:prstGeom>
              <a:noFill/>
            </p:spPr>
            <p:txBody>
              <a:bodyPr wrap="none" rtlCol="0">
                <a:spAutoFit/>
              </a:bodyPr>
              <a:lstStyle/>
              <a:p>
                <a:r>
                  <a:rPr lang="es-MX" sz="2400" dirty="0"/>
                  <a:t>1011</a:t>
                </a:r>
              </a:p>
            </p:txBody>
          </p:sp>
          <p:sp>
            <p:nvSpPr>
              <p:cNvPr id="166" name="CuadroTexto 165">
                <a:extLst>
                  <a:ext uri="{FF2B5EF4-FFF2-40B4-BE49-F238E27FC236}">
                    <a16:creationId xmlns:a16="http://schemas.microsoft.com/office/drawing/2014/main" id="{0B788B5C-B5CF-4B3F-A4BE-0ACF551C3896}"/>
                  </a:ext>
                </a:extLst>
              </p:cNvPr>
              <p:cNvSpPr txBox="1"/>
              <p:nvPr/>
            </p:nvSpPr>
            <p:spPr>
              <a:xfrm>
                <a:off x="2919934" y="2642059"/>
                <a:ext cx="1026243" cy="461665"/>
              </a:xfrm>
              <a:prstGeom prst="rect">
                <a:avLst/>
              </a:prstGeom>
              <a:noFill/>
            </p:spPr>
            <p:txBody>
              <a:bodyPr wrap="none" rtlCol="0">
                <a:spAutoFit/>
              </a:bodyPr>
              <a:lstStyle/>
              <a:p>
                <a:pPr algn="l"/>
                <a:r>
                  <a:rPr lang="es-MX" sz="2400" dirty="0"/>
                  <a:t>01000</a:t>
                </a:r>
              </a:p>
            </p:txBody>
          </p:sp>
          <p:sp>
            <p:nvSpPr>
              <p:cNvPr id="167" name="CuadroTexto 166">
                <a:extLst>
                  <a:ext uri="{FF2B5EF4-FFF2-40B4-BE49-F238E27FC236}">
                    <a16:creationId xmlns:a16="http://schemas.microsoft.com/office/drawing/2014/main" id="{B5FEFF63-F317-43E3-88E4-DB7E75E4C600}"/>
                  </a:ext>
                </a:extLst>
              </p:cNvPr>
              <p:cNvSpPr txBox="1"/>
              <p:nvPr/>
            </p:nvSpPr>
            <p:spPr>
              <a:xfrm>
                <a:off x="2755563" y="1656683"/>
                <a:ext cx="857927" cy="461665"/>
              </a:xfrm>
              <a:prstGeom prst="rect">
                <a:avLst/>
              </a:prstGeom>
              <a:noFill/>
            </p:spPr>
            <p:txBody>
              <a:bodyPr wrap="none" rtlCol="0">
                <a:spAutoFit/>
              </a:bodyPr>
              <a:lstStyle/>
              <a:p>
                <a:pPr algn="l"/>
                <a:r>
                  <a:rPr lang="es-MX" sz="2400" dirty="0"/>
                  <a:t>1011</a:t>
                </a:r>
              </a:p>
            </p:txBody>
          </p:sp>
          <p:sp>
            <p:nvSpPr>
              <p:cNvPr id="168" name="CuadroTexto 167">
                <a:extLst>
                  <a:ext uri="{FF2B5EF4-FFF2-40B4-BE49-F238E27FC236}">
                    <a16:creationId xmlns:a16="http://schemas.microsoft.com/office/drawing/2014/main" id="{200DEEB9-6224-4C8C-9A94-2F2A11D4FD07}"/>
                  </a:ext>
                </a:extLst>
              </p:cNvPr>
              <p:cNvSpPr txBox="1"/>
              <p:nvPr/>
            </p:nvSpPr>
            <p:spPr>
              <a:xfrm>
                <a:off x="3969008" y="5110039"/>
                <a:ext cx="689612" cy="461665"/>
              </a:xfrm>
              <a:prstGeom prst="rect">
                <a:avLst/>
              </a:prstGeom>
              <a:noFill/>
            </p:spPr>
            <p:txBody>
              <a:bodyPr wrap="none" rtlCol="0">
                <a:spAutoFit/>
              </a:bodyPr>
              <a:lstStyle/>
              <a:p>
                <a:pPr algn="l"/>
                <a:r>
                  <a:rPr lang="es-MX" sz="2400" dirty="0">
                    <a:solidFill>
                      <a:schemeClr val="accent6"/>
                    </a:solidFill>
                  </a:rPr>
                  <a:t>000</a:t>
                </a:r>
              </a:p>
            </p:txBody>
          </p:sp>
          <p:sp>
            <p:nvSpPr>
              <p:cNvPr id="169" name="CuadroTexto 168">
                <a:extLst>
                  <a:ext uri="{FF2B5EF4-FFF2-40B4-BE49-F238E27FC236}">
                    <a16:creationId xmlns:a16="http://schemas.microsoft.com/office/drawing/2014/main" id="{E828409B-5E44-472A-8754-7187C0CA6032}"/>
                  </a:ext>
                </a:extLst>
              </p:cNvPr>
              <p:cNvSpPr txBox="1"/>
              <p:nvPr/>
            </p:nvSpPr>
            <p:spPr>
              <a:xfrm>
                <a:off x="3785805" y="4737693"/>
                <a:ext cx="857927" cy="461665"/>
              </a:xfrm>
              <a:prstGeom prst="rect">
                <a:avLst/>
              </a:prstGeom>
              <a:noFill/>
            </p:spPr>
            <p:txBody>
              <a:bodyPr wrap="none" rtlCol="0">
                <a:spAutoFit/>
              </a:bodyPr>
              <a:lstStyle/>
              <a:p>
                <a:pPr algn="l"/>
                <a:r>
                  <a:rPr lang="es-MX" sz="2400" dirty="0"/>
                  <a:t>1011</a:t>
                </a:r>
              </a:p>
            </p:txBody>
          </p:sp>
          <p:sp>
            <p:nvSpPr>
              <p:cNvPr id="170" name="CuadroTexto 169">
                <a:extLst>
                  <a:ext uri="{FF2B5EF4-FFF2-40B4-BE49-F238E27FC236}">
                    <a16:creationId xmlns:a16="http://schemas.microsoft.com/office/drawing/2014/main" id="{3974FC7C-FB47-4FFE-B1CA-EC8C2D0A29B0}"/>
                  </a:ext>
                </a:extLst>
              </p:cNvPr>
              <p:cNvSpPr txBox="1"/>
              <p:nvPr/>
            </p:nvSpPr>
            <p:spPr>
              <a:xfrm>
                <a:off x="3607477" y="4459291"/>
                <a:ext cx="1026243" cy="461665"/>
              </a:xfrm>
              <a:prstGeom prst="rect">
                <a:avLst/>
              </a:prstGeom>
              <a:noFill/>
            </p:spPr>
            <p:txBody>
              <a:bodyPr wrap="none" rtlCol="0">
                <a:spAutoFit/>
              </a:bodyPr>
              <a:lstStyle/>
              <a:p>
                <a:pPr algn="l"/>
                <a:r>
                  <a:rPr lang="es-MX" sz="2400" dirty="0"/>
                  <a:t>01011</a:t>
                </a:r>
              </a:p>
            </p:txBody>
          </p:sp>
          <p:cxnSp>
            <p:nvCxnSpPr>
              <p:cNvPr id="171" name="Conector recto 68">
                <a:extLst>
                  <a:ext uri="{FF2B5EF4-FFF2-40B4-BE49-F238E27FC236}">
                    <a16:creationId xmlns:a16="http://schemas.microsoft.com/office/drawing/2014/main" id="{89B62557-0AD2-47C6-811B-1BEEABF5CB7C}"/>
                  </a:ext>
                </a:extLst>
              </p:cNvPr>
              <p:cNvCxnSpPr>
                <a:cxnSpLocks/>
              </p:cNvCxnSpPr>
              <p:nvPr/>
            </p:nvCxnSpPr>
            <p:spPr>
              <a:xfrm>
                <a:off x="2699048" y="1459499"/>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2" name="CuadroTexto 171">
                <a:extLst>
                  <a:ext uri="{FF2B5EF4-FFF2-40B4-BE49-F238E27FC236}">
                    <a16:creationId xmlns:a16="http://schemas.microsoft.com/office/drawing/2014/main" id="{3A946690-C546-45CD-8844-415391DC8510}"/>
                  </a:ext>
                </a:extLst>
              </p:cNvPr>
              <p:cNvSpPr txBox="1"/>
              <p:nvPr/>
            </p:nvSpPr>
            <p:spPr>
              <a:xfrm>
                <a:off x="2570663" y="1382257"/>
                <a:ext cx="1026243" cy="461665"/>
              </a:xfrm>
              <a:prstGeom prst="rect">
                <a:avLst/>
              </a:prstGeom>
              <a:noFill/>
            </p:spPr>
            <p:txBody>
              <a:bodyPr wrap="none" rtlCol="0">
                <a:spAutoFit/>
              </a:bodyPr>
              <a:lstStyle/>
              <a:p>
                <a:pPr algn="l"/>
                <a:r>
                  <a:rPr lang="es-MX" sz="2400" dirty="0"/>
                  <a:t>01100</a:t>
                </a:r>
              </a:p>
            </p:txBody>
          </p:sp>
          <p:sp>
            <p:nvSpPr>
              <p:cNvPr id="173" name="CuadroTexto 172">
                <a:extLst>
                  <a:ext uri="{FF2B5EF4-FFF2-40B4-BE49-F238E27FC236}">
                    <a16:creationId xmlns:a16="http://schemas.microsoft.com/office/drawing/2014/main" id="{AAA5E84D-EC68-4A40-A591-4449B38AC0F2}"/>
                  </a:ext>
                </a:extLst>
              </p:cNvPr>
              <p:cNvSpPr txBox="1"/>
              <p:nvPr/>
            </p:nvSpPr>
            <p:spPr>
              <a:xfrm>
                <a:off x="2923921" y="2310956"/>
                <a:ext cx="857927" cy="461665"/>
              </a:xfrm>
              <a:prstGeom prst="rect">
                <a:avLst/>
              </a:prstGeom>
              <a:noFill/>
            </p:spPr>
            <p:txBody>
              <a:bodyPr wrap="none" rtlCol="0">
                <a:spAutoFit/>
              </a:bodyPr>
              <a:lstStyle/>
              <a:p>
                <a:pPr algn="l"/>
                <a:r>
                  <a:rPr lang="es-MX" sz="2400" dirty="0"/>
                  <a:t>1011</a:t>
                </a:r>
              </a:p>
            </p:txBody>
          </p:sp>
          <p:sp>
            <p:nvSpPr>
              <p:cNvPr id="174" name="CuadroTexto 173">
                <a:extLst>
                  <a:ext uri="{FF2B5EF4-FFF2-40B4-BE49-F238E27FC236}">
                    <a16:creationId xmlns:a16="http://schemas.microsoft.com/office/drawing/2014/main" id="{EF9988D8-E0B2-44D1-BC04-86C3BCEAD4CE}"/>
                  </a:ext>
                </a:extLst>
              </p:cNvPr>
              <p:cNvSpPr txBox="1"/>
              <p:nvPr/>
            </p:nvSpPr>
            <p:spPr>
              <a:xfrm>
                <a:off x="2759562" y="2033722"/>
                <a:ext cx="1026243" cy="461665"/>
              </a:xfrm>
              <a:prstGeom prst="rect">
                <a:avLst/>
              </a:prstGeom>
              <a:noFill/>
            </p:spPr>
            <p:txBody>
              <a:bodyPr wrap="none" rtlCol="0">
                <a:spAutoFit/>
              </a:bodyPr>
              <a:lstStyle/>
              <a:p>
                <a:pPr algn="l"/>
                <a:r>
                  <a:rPr lang="es-MX" sz="2400" dirty="0"/>
                  <a:t>01111</a:t>
                </a:r>
              </a:p>
            </p:txBody>
          </p:sp>
          <p:sp>
            <p:nvSpPr>
              <p:cNvPr id="175" name="CuadroTexto 174">
                <a:extLst>
                  <a:ext uri="{FF2B5EF4-FFF2-40B4-BE49-F238E27FC236}">
                    <a16:creationId xmlns:a16="http://schemas.microsoft.com/office/drawing/2014/main" id="{870B2FDF-1915-45C7-9039-4E8481DA4A48}"/>
                  </a:ext>
                </a:extLst>
              </p:cNvPr>
              <p:cNvSpPr txBox="1"/>
              <p:nvPr/>
            </p:nvSpPr>
            <p:spPr>
              <a:xfrm>
                <a:off x="3434283" y="3518820"/>
                <a:ext cx="857927" cy="461665"/>
              </a:xfrm>
              <a:prstGeom prst="rect">
                <a:avLst/>
              </a:prstGeom>
              <a:noFill/>
            </p:spPr>
            <p:txBody>
              <a:bodyPr wrap="none" rtlCol="0">
                <a:spAutoFit/>
              </a:bodyPr>
              <a:lstStyle/>
              <a:p>
                <a:pPr algn="l"/>
                <a:r>
                  <a:rPr lang="es-MX" sz="2400" dirty="0"/>
                  <a:t>1011</a:t>
                </a:r>
              </a:p>
            </p:txBody>
          </p:sp>
          <p:sp>
            <p:nvSpPr>
              <p:cNvPr id="176" name="CuadroTexto 175">
                <a:extLst>
                  <a:ext uri="{FF2B5EF4-FFF2-40B4-BE49-F238E27FC236}">
                    <a16:creationId xmlns:a16="http://schemas.microsoft.com/office/drawing/2014/main" id="{67FA64FF-D207-40C3-97CA-BABE582B93E5}"/>
                  </a:ext>
                </a:extLst>
              </p:cNvPr>
              <p:cNvSpPr txBox="1"/>
              <p:nvPr/>
            </p:nvSpPr>
            <p:spPr>
              <a:xfrm>
                <a:off x="3099490" y="2930563"/>
                <a:ext cx="857927" cy="461665"/>
              </a:xfrm>
              <a:prstGeom prst="rect">
                <a:avLst/>
              </a:prstGeom>
              <a:noFill/>
            </p:spPr>
            <p:txBody>
              <a:bodyPr wrap="none" rtlCol="0">
                <a:spAutoFit/>
              </a:bodyPr>
              <a:lstStyle/>
              <a:p>
                <a:pPr algn="l"/>
                <a:r>
                  <a:rPr lang="es-MX" sz="2400" dirty="0"/>
                  <a:t>1011</a:t>
                </a:r>
              </a:p>
            </p:txBody>
          </p:sp>
          <p:sp>
            <p:nvSpPr>
              <p:cNvPr id="177" name="CuadroTexto 176">
                <a:extLst>
                  <a:ext uri="{FF2B5EF4-FFF2-40B4-BE49-F238E27FC236}">
                    <a16:creationId xmlns:a16="http://schemas.microsoft.com/office/drawing/2014/main" id="{98B0A5AA-5D7C-4B66-BF7F-5642C2E7A8A1}"/>
                  </a:ext>
                </a:extLst>
              </p:cNvPr>
              <p:cNvSpPr txBox="1"/>
              <p:nvPr/>
            </p:nvSpPr>
            <p:spPr>
              <a:xfrm>
                <a:off x="3439235" y="3849786"/>
                <a:ext cx="1026243" cy="461665"/>
              </a:xfrm>
              <a:prstGeom prst="rect">
                <a:avLst/>
              </a:prstGeom>
              <a:noFill/>
            </p:spPr>
            <p:txBody>
              <a:bodyPr wrap="none" rtlCol="0">
                <a:spAutoFit/>
              </a:bodyPr>
              <a:lstStyle/>
              <a:p>
                <a:pPr algn="l"/>
                <a:r>
                  <a:rPr lang="es-MX" sz="2400" dirty="0"/>
                  <a:t>01110</a:t>
                </a:r>
              </a:p>
            </p:txBody>
          </p:sp>
          <p:sp>
            <p:nvSpPr>
              <p:cNvPr id="178" name="CuadroTexto 177">
                <a:extLst>
                  <a:ext uri="{FF2B5EF4-FFF2-40B4-BE49-F238E27FC236}">
                    <a16:creationId xmlns:a16="http://schemas.microsoft.com/office/drawing/2014/main" id="{711460C5-0747-4B12-A3AD-8FAEE3B3B401}"/>
                  </a:ext>
                </a:extLst>
              </p:cNvPr>
              <p:cNvSpPr txBox="1"/>
              <p:nvPr/>
            </p:nvSpPr>
            <p:spPr>
              <a:xfrm>
                <a:off x="3096035" y="3258196"/>
                <a:ext cx="1194558" cy="461665"/>
              </a:xfrm>
              <a:prstGeom prst="rect">
                <a:avLst/>
              </a:prstGeom>
              <a:noFill/>
            </p:spPr>
            <p:txBody>
              <a:bodyPr wrap="none" rtlCol="0">
                <a:spAutoFit/>
              </a:bodyPr>
              <a:lstStyle/>
              <a:p>
                <a:pPr algn="l"/>
                <a:r>
                  <a:rPr lang="es-MX" sz="2400" dirty="0"/>
                  <a:t>001100</a:t>
                </a:r>
              </a:p>
            </p:txBody>
          </p:sp>
          <p:sp>
            <p:nvSpPr>
              <p:cNvPr id="179" name="CuadroTexto 178">
                <a:extLst>
                  <a:ext uri="{FF2B5EF4-FFF2-40B4-BE49-F238E27FC236}">
                    <a16:creationId xmlns:a16="http://schemas.microsoft.com/office/drawing/2014/main" id="{F732EDB5-E0A3-4AB9-A60F-F1498325BD3B}"/>
                  </a:ext>
                </a:extLst>
              </p:cNvPr>
              <p:cNvSpPr txBox="1"/>
              <p:nvPr/>
            </p:nvSpPr>
            <p:spPr>
              <a:xfrm>
                <a:off x="3613490" y="4114334"/>
                <a:ext cx="857927" cy="461665"/>
              </a:xfrm>
              <a:prstGeom prst="rect">
                <a:avLst/>
              </a:prstGeom>
              <a:noFill/>
            </p:spPr>
            <p:txBody>
              <a:bodyPr wrap="none" rtlCol="0">
                <a:spAutoFit/>
              </a:bodyPr>
              <a:lstStyle/>
              <a:p>
                <a:pPr algn="l"/>
                <a:r>
                  <a:rPr lang="es-MX" sz="2400" dirty="0"/>
                  <a:t>1011</a:t>
                </a:r>
              </a:p>
            </p:txBody>
          </p:sp>
          <p:cxnSp>
            <p:nvCxnSpPr>
              <p:cNvPr id="180" name="Conector recto 68">
                <a:extLst>
                  <a:ext uri="{FF2B5EF4-FFF2-40B4-BE49-F238E27FC236}">
                    <a16:creationId xmlns:a16="http://schemas.microsoft.com/office/drawing/2014/main" id="{9B33A2FE-7E2D-4863-8EE2-0B303BC08D82}"/>
                  </a:ext>
                </a:extLst>
              </p:cNvPr>
              <p:cNvCxnSpPr>
                <a:cxnSpLocks/>
              </p:cNvCxnSpPr>
              <p:nvPr/>
            </p:nvCxnSpPr>
            <p:spPr>
              <a:xfrm>
                <a:off x="2867585" y="2090546"/>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1" name="Conector recto 68">
                <a:extLst>
                  <a:ext uri="{FF2B5EF4-FFF2-40B4-BE49-F238E27FC236}">
                    <a16:creationId xmlns:a16="http://schemas.microsoft.com/office/drawing/2014/main" id="{D5817B66-F618-4E9B-8DD0-676573D8D324}"/>
                  </a:ext>
                </a:extLst>
              </p:cNvPr>
              <p:cNvCxnSpPr>
                <a:cxnSpLocks/>
              </p:cNvCxnSpPr>
              <p:nvPr/>
            </p:nvCxnSpPr>
            <p:spPr>
              <a:xfrm>
                <a:off x="3724489" y="4525279"/>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2" name="Conector recto 68">
                <a:extLst>
                  <a:ext uri="{FF2B5EF4-FFF2-40B4-BE49-F238E27FC236}">
                    <a16:creationId xmlns:a16="http://schemas.microsoft.com/office/drawing/2014/main" id="{FA728ADB-7B6A-4924-8F99-D9C348950451}"/>
                  </a:ext>
                </a:extLst>
              </p:cNvPr>
              <p:cNvCxnSpPr>
                <a:cxnSpLocks/>
              </p:cNvCxnSpPr>
              <p:nvPr/>
            </p:nvCxnSpPr>
            <p:spPr>
              <a:xfrm>
                <a:off x="3222601" y="3335467"/>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3" name="Conector recto 68">
                <a:extLst>
                  <a:ext uri="{FF2B5EF4-FFF2-40B4-BE49-F238E27FC236}">
                    <a16:creationId xmlns:a16="http://schemas.microsoft.com/office/drawing/2014/main" id="{0AA5CB76-85D5-4422-8FD9-BE87D71716BF}"/>
                  </a:ext>
                </a:extLst>
              </p:cNvPr>
              <p:cNvCxnSpPr>
                <a:cxnSpLocks/>
              </p:cNvCxnSpPr>
              <p:nvPr/>
            </p:nvCxnSpPr>
            <p:spPr>
              <a:xfrm>
                <a:off x="3032923" y="2711828"/>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4" name="Conector recto 183">
                <a:extLst>
                  <a:ext uri="{FF2B5EF4-FFF2-40B4-BE49-F238E27FC236}">
                    <a16:creationId xmlns:a16="http://schemas.microsoft.com/office/drawing/2014/main" id="{939A4931-96CD-4ABB-BF88-AFAF27397BA1}"/>
                  </a:ext>
                </a:extLst>
              </p:cNvPr>
              <p:cNvCxnSpPr>
                <a:cxnSpLocks/>
              </p:cNvCxnSpPr>
              <p:nvPr/>
            </p:nvCxnSpPr>
            <p:spPr bwMode="auto">
              <a:xfrm>
                <a:off x="3942353" y="1150693"/>
                <a:ext cx="0" cy="2170735"/>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5" name="Conector recto 184">
                <a:extLst>
                  <a:ext uri="{FF2B5EF4-FFF2-40B4-BE49-F238E27FC236}">
                    <a16:creationId xmlns:a16="http://schemas.microsoft.com/office/drawing/2014/main" id="{550ED345-AC55-47C3-8543-507107F557E2}"/>
                  </a:ext>
                </a:extLst>
              </p:cNvPr>
              <p:cNvCxnSpPr>
                <a:cxnSpLocks/>
              </p:cNvCxnSpPr>
              <p:nvPr/>
            </p:nvCxnSpPr>
            <p:spPr bwMode="auto">
              <a:xfrm>
                <a:off x="4107370" y="1150693"/>
                <a:ext cx="0" cy="2181621"/>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6" name="Conector recto 185">
                <a:extLst>
                  <a:ext uri="{FF2B5EF4-FFF2-40B4-BE49-F238E27FC236}">
                    <a16:creationId xmlns:a16="http://schemas.microsoft.com/office/drawing/2014/main" id="{4267F8B5-C534-4460-BDBC-0301F24F1B4F}"/>
                  </a:ext>
                </a:extLst>
              </p:cNvPr>
              <p:cNvCxnSpPr>
                <a:cxnSpLocks/>
              </p:cNvCxnSpPr>
              <p:nvPr/>
            </p:nvCxnSpPr>
            <p:spPr bwMode="auto">
              <a:xfrm>
                <a:off x="4272387" y="1150693"/>
                <a:ext cx="0" cy="2784800"/>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7" name="Conector recto 186">
                <a:extLst>
                  <a:ext uri="{FF2B5EF4-FFF2-40B4-BE49-F238E27FC236}">
                    <a16:creationId xmlns:a16="http://schemas.microsoft.com/office/drawing/2014/main" id="{C2D6AD8D-3904-4A08-97FF-152B67C11BFF}"/>
                  </a:ext>
                </a:extLst>
              </p:cNvPr>
              <p:cNvCxnSpPr>
                <a:cxnSpLocks/>
              </p:cNvCxnSpPr>
              <p:nvPr/>
            </p:nvCxnSpPr>
            <p:spPr bwMode="auto">
              <a:xfrm>
                <a:off x="3777336" y="1150693"/>
                <a:ext cx="0" cy="1561135"/>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8" name="Conector recto 187">
                <a:extLst>
                  <a:ext uri="{FF2B5EF4-FFF2-40B4-BE49-F238E27FC236}">
                    <a16:creationId xmlns:a16="http://schemas.microsoft.com/office/drawing/2014/main" id="{79E817F4-2363-4984-87BC-3EB01D60E1F8}"/>
                  </a:ext>
                </a:extLst>
              </p:cNvPr>
              <p:cNvCxnSpPr>
                <a:cxnSpLocks/>
              </p:cNvCxnSpPr>
              <p:nvPr/>
            </p:nvCxnSpPr>
            <p:spPr bwMode="auto">
              <a:xfrm>
                <a:off x="4437406" y="1150693"/>
                <a:ext cx="0" cy="3374586"/>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9" name="Conector recto 188">
                <a:extLst>
                  <a:ext uri="{FF2B5EF4-FFF2-40B4-BE49-F238E27FC236}">
                    <a16:creationId xmlns:a16="http://schemas.microsoft.com/office/drawing/2014/main" id="{EAE4A8A3-C8C0-4B4A-B721-29B22B07A52C}"/>
                  </a:ext>
                </a:extLst>
              </p:cNvPr>
              <p:cNvCxnSpPr>
                <a:cxnSpLocks/>
              </p:cNvCxnSpPr>
              <p:nvPr/>
            </p:nvCxnSpPr>
            <p:spPr bwMode="auto">
              <a:xfrm>
                <a:off x="3436670" y="1150693"/>
                <a:ext cx="0" cy="339816"/>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0" name="Conector recto 189">
                <a:extLst>
                  <a:ext uri="{FF2B5EF4-FFF2-40B4-BE49-F238E27FC236}">
                    <a16:creationId xmlns:a16="http://schemas.microsoft.com/office/drawing/2014/main" id="{08BC1B5C-DB0F-47E2-A20D-2E8EEF4C8013}"/>
                  </a:ext>
                </a:extLst>
              </p:cNvPr>
              <p:cNvCxnSpPr>
                <a:cxnSpLocks/>
              </p:cNvCxnSpPr>
              <p:nvPr/>
            </p:nvCxnSpPr>
            <p:spPr bwMode="auto">
              <a:xfrm>
                <a:off x="3612319" y="1150693"/>
                <a:ext cx="0" cy="1013662"/>
              </a:xfrm>
              <a:prstGeom prst="line">
                <a:avLst/>
              </a:prstGeom>
              <a:ln w="25400" cap="flat" cmpd="sng" algn="ctr">
                <a:solidFill>
                  <a:srgbClr val="000000"/>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1" name="Conector recto 68">
                <a:extLst>
                  <a:ext uri="{FF2B5EF4-FFF2-40B4-BE49-F238E27FC236}">
                    <a16:creationId xmlns:a16="http://schemas.microsoft.com/office/drawing/2014/main" id="{983414B1-ED39-4207-B960-7855BF88AC68}"/>
                  </a:ext>
                </a:extLst>
              </p:cNvPr>
              <p:cNvCxnSpPr>
                <a:cxnSpLocks/>
              </p:cNvCxnSpPr>
              <p:nvPr/>
            </p:nvCxnSpPr>
            <p:spPr>
              <a:xfrm>
                <a:off x="3565769" y="3935493"/>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2" name="Conector recto 68">
                <a:extLst>
                  <a:ext uri="{FF2B5EF4-FFF2-40B4-BE49-F238E27FC236}">
                    <a16:creationId xmlns:a16="http://schemas.microsoft.com/office/drawing/2014/main" id="{63567D73-BFC3-4D44-BE6C-017FD2D5D986}"/>
                  </a:ext>
                </a:extLst>
              </p:cNvPr>
              <p:cNvCxnSpPr>
                <a:cxnSpLocks/>
              </p:cNvCxnSpPr>
              <p:nvPr/>
            </p:nvCxnSpPr>
            <p:spPr>
              <a:xfrm>
                <a:off x="3916749" y="5169464"/>
                <a:ext cx="622337" cy="0"/>
              </a:xfrm>
              <a:prstGeom prst="line">
                <a:avLst/>
              </a:prstGeom>
              <a:ln w="190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9396770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upo 67">
            <a:extLst>
              <a:ext uri="{FF2B5EF4-FFF2-40B4-BE49-F238E27FC236}">
                <a16:creationId xmlns:a16="http://schemas.microsoft.com/office/drawing/2014/main" id="{419560AA-F656-4C88-B38A-7CFA443306FB}"/>
              </a:ext>
            </a:extLst>
          </p:cNvPr>
          <p:cNvGrpSpPr/>
          <p:nvPr/>
        </p:nvGrpSpPr>
        <p:grpSpPr>
          <a:xfrm>
            <a:off x="568168" y="1005304"/>
            <a:ext cx="6373028" cy="941179"/>
            <a:chOff x="568168" y="1005304"/>
            <a:chExt cx="6373028" cy="941179"/>
          </a:xfrm>
        </p:grpSpPr>
        <p:cxnSp>
          <p:nvCxnSpPr>
            <p:cNvPr id="34" name="Conector recto 33">
              <a:extLst>
                <a:ext uri="{FF2B5EF4-FFF2-40B4-BE49-F238E27FC236}">
                  <a16:creationId xmlns:a16="http://schemas.microsoft.com/office/drawing/2014/main" id="{A7B1CF5B-29E2-4B1F-B8BE-48EDE3BED97F}"/>
                </a:ext>
              </a:extLst>
            </p:cNvPr>
            <p:cNvCxnSpPr>
              <a:cxnSpLocks/>
              <a:stCxn id="15" idx="2"/>
              <a:endCxn id="2" idx="1"/>
            </p:cNvCxnSpPr>
            <p:nvPr/>
          </p:nvCxnSpPr>
          <p:spPr bwMode="auto">
            <a:xfrm>
              <a:off x="1846247" y="1581566"/>
              <a:ext cx="570382" cy="4226"/>
            </a:xfrm>
            <a:prstGeom prst="line">
              <a:avLst/>
            </a:prstGeom>
            <a:solidFill>
              <a:srgbClr val="53A9FF"/>
            </a:solidFill>
            <a:ln w="9525" cap="flat" cmpd="sng" algn="ctr">
              <a:solidFill>
                <a:schemeClr val="tx1"/>
              </a:solidFill>
              <a:prstDash val="solid"/>
              <a:round/>
              <a:headEnd type="none" w="med" len="med"/>
              <a:tailEnd type="none" w="med" len="med"/>
            </a:ln>
            <a:effectLst/>
          </p:spPr>
        </p:cxnSp>
        <p:sp>
          <p:nvSpPr>
            <p:cNvPr id="2" name="Rectángulo 1">
              <a:extLst>
                <a:ext uri="{FF2B5EF4-FFF2-40B4-BE49-F238E27FC236}">
                  <a16:creationId xmlns:a16="http://schemas.microsoft.com/office/drawing/2014/main" id="{0C892FFE-9C79-43BA-974E-A0D5437E4B2A}"/>
                </a:ext>
              </a:extLst>
            </p:cNvPr>
            <p:cNvSpPr/>
            <p:nvPr/>
          </p:nvSpPr>
          <p:spPr bwMode="auto">
            <a:xfrm>
              <a:off x="2416629" y="1225101"/>
              <a:ext cx="612494" cy="72138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s-MX" sz="2400" baseline="30000" dirty="0"/>
            </a:p>
          </p:txBody>
        </p:sp>
        <p:grpSp>
          <p:nvGrpSpPr>
            <p:cNvPr id="18" name="Grupo 17">
              <a:extLst>
                <a:ext uri="{FF2B5EF4-FFF2-40B4-BE49-F238E27FC236}">
                  <a16:creationId xmlns:a16="http://schemas.microsoft.com/office/drawing/2014/main" id="{3AD06793-B0F8-4B05-8A48-9727A0FAD1CB}"/>
                </a:ext>
              </a:extLst>
            </p:cNvPr>
            <p:cNvGrpSpPr/>
            <p:nvPr/>
          </p:nvGrpSpPr>
          <p:grpSpPr>
            <a:xfrm>
              <a:off x="1423813" y="1382156"/>
              <a:ext cx="422434" cy="407273"/>
              <a:chOff x="5780787" y="3477044"/>
              <a:chExt cx="562027" cy="541856"/>
            </a:xfrm>
          </p:grpSpPr>
          <p:sp>
            <p:nvSpPr>
              <p:cNvPr id="12" name="Forma libre: forma 11">
                <a:extLst>
                  <a:ext uri="{FF2B5EF4-FFF2-40B4-BE49-F238E27FC236}">
                    <a16:creationId xmlns:a16="http://schemas.microsoft.com/office/drawing/2014/main" id="{41925EC6-0B18-4499-9468-597C84D13C31}"/>
                  </a:ext>
                </a:extLst>
              </p:cNvPr>
              <p:cNvSpPr/>
              <p:nvPr/>
            </p:nvSpPr>
            <p:spPr bwMode="auto">
              <a:xfrm>
                <a:off x="5780787" y="3479180"/>
                <a:ext cx="124894" cy="539720"/>
              </a:xfrm>
              <a:custGeom>
                <a:avLst/>
                <a:gdLst>
                  <a:gd name="connsiteX0" fmla="*/ 0 w 124894"/>
                  <a:gd name="connsiteY0" fmla="*/ 0 h 539720"/>
                  <a:gd name="connsiteX1" fmla="*/ 124894 w 124894"/>
                  <a:gd name="connsiteY1" fmla="*/ 281011 h 539720"/>
                  <a:gd name="connsiteX2" fmla="*/ 0 w 124894"/>
                  <a:gd name="connsiteY2" fmla="*/ 539720 h 539720"/>
                </a:gdLst>
                <a:ahLst/>
                <a:cxnLst>
                  <a:cxn ang="0">
                    <a:pos x="connsiteX0" y="connsiteY0"/>
                  </a:cxn>
                  <a:cxn ang="0">
                    <a:pos x="connsiteX1" y="connsiteY1"/>
                  </a:cxn>
                  <a:cxn ang="0">
                    <a:pos x="connsiteX2" y="connsiteY2"/>
                  </a:cxn>
                </a:cxnLst>
                <a:rect l="l" t="t" r="r" b="b"/>
                <a:pathLst>
                  <a:path w="124894" h="539720">
                    <a:moveTo>
                      <a:pt x="0" y="0"/>
                    </a:moveTo>
                    <a:cubicBezTo>
                      <a:pt x="62447" y="95529"/>
                      <a:pt x="124894" y="191058"/>
                      <a:pt x="124894" y="281011"/>
                    </a:cubicBezTo>
                    <a:cubicBezTo>
                      <a:pt x="124894" y="370964"/>
                      <a:pt x="62447" y="455342"/>
                      <a:pt x="0" y="539720"/>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900" b="0" i="0" u="none" strike="noStrike" cap="none" normalizeH="0" baseline="0">
                  <a:ln>
                    <a:noFill/>
                  </a:ln>
                  <a:solidFill>
                    <a:schemeClr val="tx1"/>
                  </a:solidFill>
                  <a:effectLst/>
                  <a:latin typeface="Tahoma" pitchFamily="34" charset="0"/>
                </a:endParaRPr>
              </a:p>
            </p:txBody>
          </p:sp>
          <p:sp>
            <p:nvSpPr>
              <p:cNvPr id="13" name="Forma libre: forma 12">
                <a:extLst>
                  <a:ext uri="{FF2B5EF4-FFF2-40B4-BE49-F238E27FC236}">
                    <a16:creationId xmlns:a16="http://schemas.microsoft.com/office/drawing/2014/main" id="{969367E7-C3CB-4681-9393-E47063AED579}"/>
                  </a:ext>
                </a:extLst>
              </p:cNvPr>
              <p:cNvSpPr/>
              <p:nvPr/>
            </p:nvSpPr>
            <p:spPr bwMode="auto">
              <a:xfrm>
                <a:off x="5875949" y="3477044"/>
                <a:ext cx="124894" cy="539720"/>
              </a:xfrm>
              <a:custGeom>
                <a:avLst/>
                <a:gdLst>
                  <a:gd name="connsiteX0" fmla="*/ 0 w 124894"/>
                  <a:gd name="connsiteY0" fmla="*/ 0 h 539720"/>
                  <a:gd name="connsiteX1" fmla="*/ 124894 w 124894"/>
                  <a:gd name="connsiteY1" fmla="*/ 281011 h 539720"/>
                  <a:gd name="connsiteX2" fmla="*/ 0 w 124894"/>
                  <a:gd name="connsiteY2" fmla="*/ 539720 h 539720"/>
                </a:gdLst>
                <a:ahLst/>
                <a:cxnLst>
                  <a:cxn ang="0">
                    <a:pos x="connsiteX0" y="connsiteY0"/>
                  </a:cxn>
                  <a:cxn ang="0">
                    <a:pos x="connsiteX1" y="connsiteY1"/>
                  </a:cxn>
                  <a:cxn ang="0">
                    <a:pos x="connsiteX2" y="connsiteY2"/>
                  </a:cxn>
                </a:cxnLst>
                <a:rect l="l" t="t" r="r" b="b"/>
                <a:pathLst>
                  <a:path w="124894" h="539720">
                    <a:moveTo>
                      <a:pt x="0" y="0"/>
                    </a:moveTo>
                    <a:cubicBezTo>
                      <a:pt x="62447" y="95529"/>
                      <a:pt x="124894" y="191058"/>
                      <a:pt x="124894" y="281011"/>
                    </a:cubicBezTo>
                    <a:cubicBezTo>
                      <a:pt x="124894" y="370964"/>
                      <a:pt x="62447" y="455342"/>
                      <a:pt x="0" y="539720"/>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900" b="0" i="0" u="none" strike="noStrike" cap="none" normalizeH="0" baseline="0">
                  <a:ln>
                    <a:noFill/>
                  </a:ln>
                  <a:solidFill>
                    <a:schemeClr val="tx1"/>
                  </a:solidFill>
                  <a:effectLst/>
                  <a:latin typeface="Tahoma" pitchFamily="34" charset="0"/>
                </a:endParaRPr>
              </a:p>
            </p:txBody>
          </p:sp>
          <p:sp>
            <p:nvSpPr>
              <p:cNvPr id="15" name="Forma libre: forma 14">
                <a:extLst>
                  <a:ext uri="{FF2B5EF4-FFF2-40B4-BE49-F238E27FC236}">
                    <a16:creationId xmlns:a16="http://schemas.microsoft.com/office/drawing/2014/main" id="{AE02CB6A-44C0-4317-9092-DEBBC4B4DCF7}"/>
                  </a:ext>
                </a:extLst>
              </p:cNvPr>
              <p:cNvSpPr/>
              <p:nvPr/>
            </p:nvSpPr>
            <p:spPr bwMode="auto">
              <a:xfrm>
                <a:off x="5887844" y="3497022"/>
                <a:ext cx="454970" cy="245327"/>
              </a:xfrm>
              <a:custGeom>
                <a:avLst/>
                <a:gdLst>
                  <a:gd name="connsiteX0" fmla="*/ 0 w 454970"/>
                  <a:gd name="connsiteY0" fmla="*/ 0 h 245327"/>
                  <a:gd name="connsiteX1" fmla="*/ 307774 w 454970"/>
                  <a:gd name="connsiteY1" fmla="*/ 80289 h 245327"/>
                  <a:gd name="connsiteX2" fmla="*/ 454970 w 454970"/>
                  <a:gd name="connsiteY2" fmla="*/ 245327 h 245327"/>
                </a:gdLst>
                <a:ahLst/>
                <a:cxnLst>
                  <a:cxn ang="0">
                    <a:pos x="connsiteX0" y="connsiteY0"/>
                  </a:cxn>
                  <a:cxn ang="0">
                    <a:pos x="connsiteX1" y="connsiteY1"/>
                  </a:cxn>
                  <a:cxn ang="0">
                    <a:pos x="connsiteX2" y="connsiteY2"/>
                  </a:cxn>
                </a:cxnLst>
                <a:rect l="l" t="t" r="r" b="b"/>
                <a:pathLst>
                  <a:path w="454970" h="245327">
                    <a:moveTo>
                      <a:pt x="0" y="0"/>
                    </a:moveTo>
                    <a:cubicBezTo>
                      <a:pt x="115973" y="19700"/>
                      <a:pt x="231946" y="39401"/>
                      <a:pt x="307774" y="80289"/>
                    </a:cubicBezTo>
                    <a:cubicBezTo>
                      <a:pt x="383602" y="121177"/>
                      <a:pt x="419286" y="183252"/>
                      <a:pt x="454970" y="245327"/>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s-MX"/>
              </a:p>
            </p:txBody>
          </p:sp>
          <p:sp>
            <p:nvSpPr>
              <p:cNvPr id="16" name="Forma libre: forma 15">
                <a:extLst>
                  <a:ext uri="{FF2B5EF4-FFF2-40B4-BE49-F238E27FC236}">
                    <a16:creationId xmlns:a16="http://schemas.microsoft.com/office/drawing/2014/main" id="{5FAE29F9-A621-4AB8-A609-95EBB593A5CC}"/>
                  </a:ext>
                </a:extLst>
              </p:cNvPr>
              <p:cNvSpPr/>
              <p:nvPr/>
            </p:nvSpPr>
            <p:spPr bwMode="auto">
              <a:xfrm flipV="1">
                <a:off x="5887844" y="3756893"/>
                <a:ext cx="454970" cy="245327"/>
              </a:xfrm>
              <a:custGeom>
                <a:avLst/>
                <a:gdLst>
                  <a:gd name="connsiteX0" fmla="*/ 0 w 454970"/>
                  <a:gd name="connsiteY0" fmla="*/ 0 h 245327"/>
                  <a:gd name="connsiteX1" fmla="*/ 307774 w 454970"/>
                  <a:gd name="connsiteY1" fmla="*/ 80289 h 245327"/>
                  <a:gd name="connsiteX2" fmla="*/ 454970 w 454970"/>
                  <a:gd name="connsiteY2" fmla="*/ 245327 h 245327"/>
                </a:gdLst>
                <a:ahLst/>
                <a:cxnLst>
                  <a:cxn ang="0">
                    <a:pos x="connsiteX0" y="connsiteY0"/>
                  </a:cxn>
                  <a:cxn ang="0">
                    <a:pos x="connsiteX1" y="connsiteY1"/>
                  </a:cxn>
                  <a:cxn ang="0">
                    <a:pos x="connsiteX2" y="connsiteY2"/>
                  </a:cxn>
                </a:cxnLst>
                <a:rect l="l" t="t" r="r" b="b"/>
                <a:pathLst>
                  <a:path w="454970" h="245327">
                    <a:moveTo>
                      <a:pt x="0" y="0"/>
                    </a:moveTo>
                    <a:cubicBezTo>
                      <a:pt x="115973" y="19700"/>
                      <a:pt x="231946" y="39401"/>
                      <a:pt x="307774" y="80289"/>
                    </a:cubicBezTo>
                    <a:cubicBezTo>
                      <a:pt x="383602" y="121177"/>
                      <a:pt x="419286" y="183252"/>
                      <a:pt x="454970" y="245327"/>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s-MX"/>
              </a:p>
            </p:txBody>
          </p:sp>
        </p:grpSp>
        <p:grpSp>
          <p:nvGrpSpPr>
            <p:cNvPr id="25" name="Grupo 24">
              <a:extLst>
                <a:ext uri="{FF2B5EF4-FFF2-40B4-BE49-F238E27FC236}">
                  <a16:creationId xmlns:a16="http://schemas.microsoft.com/office/drawing/2014/main" id="{5B9F6C28-F866-485D-BC29-93A0FDED6306}"/>
                </a:ext>
              </a:extLst>
            </p:cNvPr>
            <p:cNvGrpSpPr/>
            <p:nvPr/>
          </p:nvGrpSpPr>
          <p:grpSpPr>
            <a:xfrm>
              <a:off x="3527979" y="1382156"/>
              <a:ext cx="422434" cy="407273"/>
              <a:chOff x="5780787" y="3477044"/>
              <a:chExt cx="562027" cy="541856"/>
            </a:xfrm>
          </p:grpSpPr>
          <p:sp>
            <p:nvSpPr>
              <p:cNvPr id="26" name="Forma libre: forma 25">
                <a:extLst>
                  <a:ext uri="{FF2B5EF4-FFF2-40B4-BE49-F238E27FC236}">
                    <a16:creationId xmlns:a16="http://schemas.microsoft.com/office/drawing/2014/main" id="{E6BAA538-E69D-46F5-8E42-CF3E3F80540B}"/>
                  </a:ext>
                </a:extLst>
              </p:cNvPr>
              <p:cNvSpPr/>
              <p:nvPr/>
            </p:nvSpPr>
            <p:spPr bwMode="auto">
              <a:xfrm>
                <a:off x="5780787" y="3479180"/>
                <a:ext cx="124894" cy="539720"/>
              </a:xfrm>
              <a:custGeom>
                <a:avLst/>
                <a:gdLst>
                  <a:gd name="connsiteX0" fmla="*/ 0 w 124894"/>
                  <a:gd name="connsiteY0" fmla="*/ 0 h 539720"/>
                  <a:gd name="connsiteX1" fmla="*/ 124894 w 124894"/>
                  <a:gd name="connsiteY1" fmla="*/ 281011 h 539720"/>
                  <a:gd name="connsiteX2" fmla="*/ 0 w 124894"/>
                  <a:gd name="connsiteY2" fmla="*/ 539720 h 539720"/>
                </a:gdLst>
                <a:ahLst/>
                <a:cxnLst>
                  <a:cxn ang="0">
                    <a:pos x="connsiteX0" y="connsiteY0"/>
                  </a:cxn>
                  <a:cxn ang="0">
                    <a:pos x="connsiteX1" y="connsiteY1"/>
                  </a:cxn>
                  <a:cxn ang="0">
                    <a:pos x="connsiteX2" y="connsiteY2"/>
                  </a:cxn>
                </a:cxnLst>
                <a:rect l="l" t="t" r="r" b="b"/>
                <a:pathLst>
                  <a:path w="124894" h="539720">
                    <a:moveTo>
                      <a:pt x="0" y="0"/>
                    </a:moveTo>
                    <a:cubicBezTo>
                      <a:pt x="62447" y="95529"/>
                      <a:pt x="124894" y="191058"/>
                      <a:pt x="124894" y="281011"/>
                    </a:cubicBezTo>
                    <a:cubicBezTo>
                      <a:pt x="124894" y="370964"/>
                      <a:pt x="62447" y="455342"/>
                      <a:pt x="0" y="539720"/>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900" b="0" i="0" u="none" strike="noStrike" cap="none" normalizeH="0" baseline="0">
                  <a:ln>
                    <a:noFill/>
                  </a:ln>
                  <a:solidFill>
                    <a:schemeClr val="tx1"/>
                  </a:solidFill>
                  <a:effectLst/>
                  <a:latin typeface="Tahoma" pitchFamily="34" charset="0"/>
                </a:endParaRPr>
              </a:p>
            </p:txBody>
          </p:sp>
          <p:sp>
            <p:nvSpPr>
              <p:cNvPr id="27" name="Forma libre: forma 26">
                <a:extLst>
                  <a:ext uri="{FF2B5EF4-FFF2-40B4-BE49-F238E27FC236}">
                    <a16:creationId xmlns:a16="http://schemas.microsoft.com/office/drawing/2014/main" id="{62544F5D-6C87-4160-B464-4A4A5956AC85}"/>
                  </a:ext>
                </a:extLst>
              </p:cNvPr>
              <p:cNvSpPr/>
              <p:nvPr/>
            </p:nvSpPr>
            <p:spPr bwMode="auto">
              <a:xfrm>
                <a:off x="5875949" y="3477044"/>
                <a:ext cx="124894" cy="539720"/>
              </a:xfrm>
              <a:custGeom>
                <a:avLst/>
                <a:gdLst>
                  <a:gd name="connsiteX0" fmla="*/ 0 w 124894"/>
                  <a:gd name="connsiteY0" fmla="*/ 0 h 539720"/>
                  <a:gd name="connsiteX1" fmla="*/ 124894 w 124894"/>
                  <a:gd name="connsiteY1" fmla="*/ 281011 h 539720"/>
                  <a:gd name="connsiteX2" fmla="*/ 0 w 124894"/>
                  <a:gd name="connsiteY2" fmla="*/ 539720 h 539720"/>
                </a:gdLst>
                <a:ahLst/>
                <a:cxnLst>
                  <a:cxn ang="0">
                    <a:pos x="connsiteX0" y="connsiteY0"/>
                  </a:cxn>
                  <a:cxn ang="0">
                    <a:pos x="connsiteX1" y="connsiteY1"/>
                  </a:cxn>
                  <a:cxn ang="0">
                    <a:pos x="connsiteX2" y="connsiteY2"/>
                  </a:cxn>
                </a:cxnLst>
                <a:rect l="l" t="t" r="r" b="b"/>
                <a:pathLst>
                  <a:path w="124894" h="539720">
                    <a:moveTo>
                      <a:pt x="0" y="0"/>
                    </a:moveTo>
                    <a:cubicBezTo>
                      <a:pt x="62447" y="95529"/>
                      <a:pt x="124894" y="191058"/>
                      <a:pt x="124894" y="281011"/>
                    </a:cubicBezTo>
                    <a:cubicBezTo>
                      <a:pt x="124894" y="370964"/>
                      <a:pt x="62447" y="455342"/>
                      <a:pt x="0" y="539720"/>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900" b="0" i="0" u="none" strike="noStrike" cap="none" normalizeH="0" baseline="0">
                  <a:ln>
                    <a:noFill/>
                  </a:ln>
                  <a:solidFill>
                    <a:schemeClr val="tx1"/>
                  </a:solidFill>
                  <a:effectLst/>
                  <a:latin typeface="Tahoma" pitchFamily="34" charset="0"/>
                </a:endParaRPr>
              </a:p>
            </p:txBody>
          </p:sp>
          <p:sp>
            <p:nvSpPr>
              <p:cNvPr id="28" name="Forma libre: forma 27">
                <a:extLst>
                  <a:ext uri="{FF2B5EF4-FFF2-40B4-BE49-F238E27FC236}">
                    <a16:creationId xmlns:a16="http://schemas.microsoft.com/office/drawing/2014/main" id="{9214F93D-8813-42E6-B288-117C160C9DA5}"/>
                  </a:ext>
                </a:extLst>
              </p:cNvPr>
              <p:cNvSpPr/>
              <p:nvPr/>
            </p:nvSpPr>
            <p:spPr bwMode="auto">
              <a:xfrm>
                <a:off x="5887844" y="3497022"/>
                <a:ext cx="454970" cy="245327"/>
              </a:xfrm>
              <a:custGeom>
                <a:avLst/>
                <a:gdLst>
                  <a:gd name="connsiteX0" fmla="*/ 0 w 454970"/>
                  <a:gd name="connsiteY0" fmla="*/ 0 h 245327"/>
                  <a:gd name="connsiteX1" fmla="*/ 307774 w 454970"/>
                  <a:gd name="connsiteY1" fmla="*/ 80289 h 245327"/>
                  <a:gd name="connsiteX2" fmla="*/ 454970 w 454970"/>
                  <a:gd name="connsiteY2" fmla="*/ 245327 h 245327"/>
                </a:gdLst>
                <a:ahLst/>
                <a:cxnLst>
                  <a:cxn ang="0">
                    <a:pos x="connsiteX0" y="connsiteY0"/>
                  </a:cxn>
                  <a:cxn ang="0">
                    <a:pos x="connsiteX1" y="connsiteY1"/>
                  </a:cxn>
                  <a:cxn ang="0">
                    <a:pos x="connsiteX2" y="connsiteY2"/>
                  </a:cxn>
                </a:cxnLst>
                <a:rect l="l" t="t" r="r" b="b"/>
                <a:pathLst>
                  <a:path w="454970" h="245327">
                    <a:moveTo>
                      <a:pt x="0" y="0"/>
                    </a:moveTo>
                    <a:cubicBezTo>
                      <a:pt x="115973" y="19700"/>
                      <a:pt x="231946" y="39401"/>
                      <a:pt x="307774" y="80289"/>
                    </a:cubicBezTo>
                    <a:cubicBezTo>
                      <a:pt x="383602" y="121177"/>
                      <a:pt x="419286" y="183252"/>
                      <a:pt x="454970" y="245327"/>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s-MX"/>
              </a:p>
            </p:txBody>
          </p:sp>
          <p:sp>
            <p:nvSpPr>
              <p:cNvPr id="29" name="Forma libre: forma 28">
                <a:extLst>
                  <a:ext uri="{FF2B5EF4-FFF2-40B4-BE49-F238E27FC236}">
                    <a16:creationId xmlns:a16="http://schemas.microsoft.com/office/drawing/2014/main" id="{F38B3F46-4A7F-4C07-9C3F-E55E64B60909}"/>
                  </a:ext>
                </a:extLst>
              </p:cNvPr>
              <p:cNvSpPr/>
              <p:nvPr/>
            </p:nvSpPr>
            <p:spPr bwMode="auto">
              <a:xfrm flipV="1">
                <a:off x="5887844" y="3756893"/>
                <a:ext cx="454970" cy="245327"/>
              </a:xfrm>
              <a:custGeom>
                <a:avLst/>
                <a:gdLst>
                  <a:gd name="connsiteX0" fmla="*/ 0 w 454970"/>
                  <a:gd name="connsiteY0" fmla="*/ 0 h 245327"/>
                  <a:gd name="connsiteX1" fmla="*/ 307774 w 454970"/>
                  <a:gd name="connsiteY1" fmla="*/ 80289 h 245327"/>
                  <a:gd name="connsiteX2" fmla="*/ 454970 w 454970"/>
                  <a:gd name="connsiteY2" fmla="*/ 245327 h 245327"/>
                </a:gdLst>
                <a:ahLst/>
                <a:cxnLst>
                  <a:cxn ang="0">
                    <a:pos x="connsiteX0" y="connsiteY0"/>
                  </a:cxn>
                  <a:cxn ang="0">
                    <a:pos x="connsiteX1" y="connsiteY1"/>
                  </a:cxn>
                  <a:cxn ang="0">
                    <a:pos x="connsiteX2" y="connsiteY2"/>
                  </a:cxn>
                </a:cxnLst>
                <a:rect l="l" t="t" r="r" b="b"/>
                <a:pathLst>
                  <a:path w="454970" h="245327">
                    <a:moveTo>
                      <a:pt x="0" y="0"/>
                    </a:moveTo>
                    <a:cubicBezTo>
                      <a:pt x="115973" y="19700"/>
                      <a:pt x="231946" y="39401"/>
                      <a:pt x="307774" y="80289"/>
                    </a:cubicBezTo>
                    <a:cubicBezTo>
                      <a:pt x="383602" y="121177"/>
                      <a:pt x="419286" y="183252"/>
                      <a:pt x="454970" y="245327"/>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s-MX"/>
              </a:p>
            </p:txBody>
          </p:sp>
        </p:grpSp>
        <p:sp>
          <p:nvSpPr>
            <p:cNvPr id="19" name="Rectángulo 18">
              <a:extLst>
                <a:ext uri="{FF2B5EF4-FFF2-40B4-BE49-F238E27FC236}">
                  <a16:creationId xmlns:a16="http://schemas.microsoft.com/office/drawing/2014/main" id="{2FE20B42-8BD2-4ED4-B20F-7E3D03CDC26A}"/>
                </a:ext>
              </a:extLst>
            </p:cNvPr>
            <p:cNvSpPr/>
            <p:nvPr/>
          </p:nvSpPr>
          <p:spPr bwMode="auto">
            <a:xfrm>
              <a:off x="4543520" y="1225101"/>
              <a:ext cx="612494" cy="72138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MX" sz="2400" baseline="30000" dirty="0"/>
            </a:p>
          </p:txBody>
        </p:sp>
        <p:sp>
          <p:nvSpPr>
            <p:cNvPr id="31" name="Rectángulo 30">
              <a:extLst>
                <a:ext uri="{FF2B5EF4-FFF2-40B4-BE49-F238E27FC236}">
                  <a16:creationId xmlns:a16="http://schemas.microsoft.com/office/drawing/2014/main" id="{8E0925B8-93F5-4CA6-89AD-CEB76B4AC8C3}"/>
                </a:ext>
              </a:extLst>
            </p:cNvPr>
            <p:cNvSpPr/>
            <p:nvPr/>
          </p:nvSpPr>
          <p:spPr bwMode="auto">
            <a:xfrm>
              <a:off x="5763414" y="1225101"/>
              <a:ext cx="612494" cy="72138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30000" dirty="0">
                <a:ln>
                  <a:noFill/>
                </a:ln>
                <a:solidFill>
                  <a:schemeClr val="tx1"/>
                </a:solidFill>
                <a:effectLst/>
                <a:latin typeface="Tahoma" pitchFamily="34" charset="0"/>
              </a:endParaRPr>
            </a:p>
          </p:txBody>
        </p:sp>
        <p:cxnSp>
          <p:nvCxnSpPr>
            <p:cNvPr id="37" name="Conector recto 36">
              <a:extLst>
                <a:ext uri="{FF2B5EF4-FFF2-40B4-BE49-F238E27FC236}">
                  <a16:creationId xmlns:a16="http://schemas.microsoft.com/office/drawing/2014/main" id="{2D8562F8-96C9-497B-85EC-12707643B8E6}"/>
                </a:ext>
              </a:extLst>
            </p:cNvPr>
            <p:cNvCxnSpPr>
              <a:cxnSpLocks/>
            </p:cNvCxnSpPr>
            <p:nvPr/>
          </p:nvCxnSpPr>
          <p:spPr bwMode="auto">
            <a:xfrm>
              <a:off x="3958823" y="1581566"/>
              <a:ext cx="570382" cy="4226"/>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38" name="Conector recto 37">
              <a:extLst>
                <a:ext uri="{FF2B5EF4-FFF2-40B4-BE49-F238E27FC236}">
                  <a16:creationId xmlns:a16="http://schemas.microsoft.com/office/drawing/2014/main" id="{584E3BC6-34B1-4674-A4BC-68BDE32F5410}"/>
                </a:ext>
              </a:extLst>
            </p:cNvPr>
            <p:cNvCxnSpPr>
              <a:cxnSpLocks/>
              <a:endCxn id="31" idx="1"/>
            </p:cNvCxnSpPr>
            <p:nvPr/>
          </p:nvCxnSpPr>
          <p:spPr bwMode="auto">
            <a:xfrm>
              <a:off x="5156014" y="1583679"/>
              <a:ext cx="607400" cy="2113"/>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39" name="Conector recto 38">
              <a:extLst>
                <a:ext uri="{FF2B5EF4-FFF2-40B4-BE49-F238E27FC236}">
                  <a16:creationId xmlns:a16="http://schemas.microsoft.com/office/drawing/2014/main" id="{696463B0-6781-4E72-BAFB-30426A2C8B81}"/>
                </a:ext>
              </a:extLst>
            </p:cNvPr>
            <p:cNvCxnSpPr>
              <a:cxnSpLocks/>
              <a:endCxn id="26" idx="1"/>
            </p:cNvCxnSpPr>
            <p:nvPr/>
          </p:nvCxnSpPr>
          <p:spPr bwMode="auto">
            <a:xfrm flipV="1">
              <a:off x="3019555" y="1594976"/>
              <a:ext cx="602298" cy="260"/>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42" name="Conector recto 41">
              <a:extLst>
                <a:ext uri="{FF2B5EF4-FFF2-40B4-BE49-F238E27FC236}">
                  <a16:creationId xmlns:a16="http://schemas.microsoft.com/office/drawing/2014/main" id="{841A1899-1EF8-4863-A2F0-C4034F5994AC}"/>
                </a:ext>
              </a:extLst>
            </p:cNvPr>
            <p:cNvCxnSpPr>
              <a:cxnSpLocks/>
            </p:cNvCxnSpPr>
            <p:nvPr/>
          </p:nvCxnSpPr>
          <p:spPr bwMode="auto">
            <a:xfrm>
              <a:off x="906891" y="1693661"/>
              <a:ext cx="570382" cy="4226"/>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43" name="Conector recto 42">
              <a:extLst>
                <a:ext uri="{FF2B5EF4-FFF2-40B4-BE49-F238E27FC236}">
                  <a16:creationId xmlns:a16="http://schemas.microsoft.com/office/drawing/2014/main" id="{2D3EB6CC-16DA-452D-A65B-97FE2583A873}"/>
                </a:ext>
              </a:extLst>
            </p:cNvPr>
            <p:cNvCxnSpPr>
              <a:cxnSpLocks/>
            </p:cNvCxnSpPr>
            <p:nvPr/>
          </p:nvCxnSpPr>
          <p:spPr bwMode="auto">
            <a:xfrm>
              <a:off x="1304022" y="1009229"/>
              <a:ext cx="5295881" cy="0"/>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45" name="Conector recto 44">
              <a:extLst>
                <a:ext uri="{FF2B5EF4-FFF2-40B4-BE49-F238E27FC236}">
                  <a16:creationId xmlns:a16="http://schemas.microsoft.com/office/drawing/2014/main" id="{803E3FC7-099D-41A0-A17A-77CBC1C0CC1A}"/>
                </a:ext>
              </a:extLst>
            </p:cNvPr>
            <p:cNvCxnSpPr>
              <a:cxnSpLocks/>
            </p:cNvCxnSpPr>
            <p:nvPr/>
          </p:nvCxnSpPr>
          <p:spPr bwMode="auto">
            <a:xfrm>
              <a:off x="6370814" y="1593123"/>
              <a:ext cx="570382" cy="4226"/>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46" name="Conector recto 45">
              <a:extLst>
                <a:ext uri="{FF2B5EF4-FFF2-40B4-BE49-F238E27FC236}">
                  <a16:creationId xmlns:a16="http://schemas.microsoft.com/office/drawing/2014/main" id="{1ED49FC6-F82A-4D52-860F-C2C1372FA0F1}"/>
                </a:ext>
              </a:extLst>
            </p:cNvPr>
            <p:cNvCxnSpPr>
              <a:cxnSpLocks/>
            </p:cNvCxnSpPr>
            <p:nvPr/>
          </p:nvCxnSpPr>
          <p:spPr bwMode="auto">
            <a:xfrm flipV="1">
              <a:off x="6592841" y="1013297"/>
              <a:ext cx="0" cy="579201"/>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47" name="Conector recto 46">
              <a:extLst>
                <a:ext uri="{FF2B5EF4-FFF2-40B4-BE49-F238E27FC236}">
                  <a16:creationId xmlns:a16="http://schemas.microsoft.com/office/drawing/2014/main" id="{9B7A3817-5200-4195-80ED-6D7806A6A347}"/>
                </a:ext>
              </a:extLst>
            </p:cNvPr>
            <p:cNvCxnSpPr>
              <a:cxnSpLocks/>
            </p:cNvCxnSpPr>
            <p:nvPr/>
          </p:nvCxnSpPr>
          <p:spPr bwMode="auto">
            <a:xfrm flipV="1">
              <a:off x="1310883" y="1005304"/>
              <a:ext cx="0" cy="453163"/>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49" name="Conector recto 48">
              <a:extLst>
                <a:ext uri="{FF2B5EF4-FFF2-40B4-BE49-F238E27FC236}">
                  <a16:creationId xmlns:a16="http://schemas.microsoft.com/office/drawing/2014/main" id="{F9674E69-3BEB-4C48-8020-AB8F3D39DE01}"/>
                </a:ext>
              </a:extLst>
            </p:cNvPr>
            <p:cNvCxnSpPr>
              <a:cxnSpLocks/>
            </p:cNvCxnSpPr>
            <p:nvPr/>
          </p:nvCxnSpPr>
          <p:spPr bwMode="auto">
            <a:xfrm flipV="1">
              <a:off x="3380573" y="1009229"/>
              <a:ext cx="0" cy="453163"/>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51" name="Conector recto 50">
              <a:extLst>
                <a:ext uri="{FF2B5EF4-FFF2-40B4-BE49-F238E27FC236}">
                  <a16:creationId xmlns:a16="http://schemas.microsoft.com/office/drawing/2014/main" id="{CFB403A3-3236-4B4C-8E80-C8AD4B19DFA6}"/>
                </a:ext>
              </a:extLst>
            </p:cNvPr>
            <p:cNvCxnSpPr>
              <a:cxnSpLocks/>
            </p:cNvCxnSpPr>
            <p:nvPr/>
          </p:nvCxnSpPr>
          <p:spPr bwMode="auto">
            <a:xfrm>
              <a:off x="3380573" y="1466068"/>
              <a:ext cx="207876" cy="0"/>
            </a:xfrm>
            <a:prstGeom prst="line">
              <a:avLst/>
            </a:prstGeom>
            <a:solidFill>
              <a:srgbClr val="53A9FF"/>
            </a:solidFill>
            <a:ln w="9525" cap="flat" cmpd="sng" algn="ctr">
              <a:solidFill>
                <a:schemeClr val="tx1"/>
              </a:solidFill>
              <a:prstDash val="solid"/>
              <a:round/>
              <a:headEnd type="none" w="med" len="med"/>
              <a:tailEnd type="none" w="med" len="med"/>
            </a:ln>
            <a:effectLst/>
          </p:spPr>
        </p:cxnSp>
        <p:cxnSp>
          <p:nvCxnSpPr>
            <p:cNvPr id="57" name="Conector recto 56">
              <a:extLst>
                <a:ext uri="{FF2B5EF4-FFF2-40B4-BE49-F238E27FC236}">
                  <a16:creationId xmlns:a16="http://schemas.microsoft.com/office/drawing/2014/main" id="{96181FFD-E1AB-4427-A20F-8B78D1E75F79}"/>
                </a:ext>
              </a:extLst>
            </p:cNvPr>
            <p:cNvCxnSpPr>
              <a:cxnSpLocks/>
            </p:cNvCxnSpPr>
            <p:nvPr/>
          </p:nvCxnSpPr>
          <p:spPr bwMode="auto">
            <a:xfrm>
              <a:off x="1310883" y="1458467"/>
              <a:ext cx="137292" cy="0"/>
            </a:xfrm>
            <a:prstGeom prst="line">
              <a:avLst/>
            </a:prstGeom>
            <a:solidFill>
              <a:srgbClr val="53A9FF"/>
            </a:solidFill>
            <a:ln w="9525" cap="flat" cmpd="sng" algn="ctr">
              <a:solidFill>
                <a:schemeClr val="tx1"/>
              </a:solidFill>
              <a:prstDash val="solid"/>
              <a:round/>
              <a:headEnd type="none" w="med" len="med"/>
              <a:tailEnd type="none" w="med" len="med"/>
            </a:ln>
            <a:effectLst/>
          </p:spPr>
        </p:cxnSp>
        <p:sp>
          <p:nvSpPr>
            <p:cNvPr id="58" name="CuadroTexto 57">
              <a:extLst>
                <a:ext uri="{FF2B5EF4-FFF2-40B4-BE49-F238E27FC236}">
                  <a16:creationId xmlns:a16="http://schemas.microsoft.com/office/drawing/2014/main" id="{B69DCFAE-E108-4F8F-B46B-FE8A5D3E61E6}"/>
                </a:ext>
              </a:extLst>
            </p:cNvPr>
            <p:cNvSpPr txBox="1"/>
            <p:nvPr/>
          </p:nvSpPr>
          <p:spPr>
            <a:xfrm>
              <a:off x="568168" y="1483462"/>
              <a:ext cx="579006" cy="230832"/>
            </a:xfrm>
            <a:prstGeom prst="rect">
              <a:avLst/>
            </a:prstGeom>
            <a:noFill/>
          </p:spPr>
          <p:txBody>
            <a:bodyPr wrap="none" rtlCol="0">
              <a:spAutoFit/>
            </a:bodyPr>
            <a:lstStyle/>
            <a:p>
              <a:r>
                <a:rPr lang="es-MX" dirty="0"/>
                <a:t>Entrada</a:t>
              </a:r>
            </a:p>
          </p:txBody>
        </p:sp>
        <p:sp>
          <p:nvSpPr>
            <p:cNvPr id="59" name="CuadroTexto 58">
              <a:extLst>
                <a:ext uri="{FF2B5EF4-FFF2-40B4-BE49-F238E27FC236}">
                  <a16:creationId xmlns:a16="http://schemas.microsoft.com/office/drawing/2014/main" id="{24EFD264-8D8D-4241-9D9A-932EF0CDA32D}"/>
                </a:ext>
              </a:extLst>
            </p:cNvPr>
            <p:cNvSpPr txBox="1"/>
            <p:nvPr/>
          </p:nvSpPr>
          <p:spPr>
            <a:xfrm>
              <a:off x="3029123" y="1399613"/>
              <a:ext cx="284052" cy="230832"/>
            </a:xfrm>
            <a:prstGeom prst="rect">
              <a:avLst/>
            </a:prstGeom>
            <a:noFill/>
          </p:spPr>
          <p:txBody>
            <a:bodyPr wrap="none" rtlCol="0">
              <a:spAutoFit/>
            </a:bodyPr>
            <a:lstStyle/>
            <a:p>
              <a:r>
                <a:rPr lang="es-MX" dirty="0"/>
                <a:t>x</a:t>
              </a:r>
              <a:r>
                <a:rPr lang="es-MX" baseline="30000" dirty="0"/>
                <a:t>0</a:t>
              </a:r>
            </a:p>
          </p:txBody>
        </p:sp>
        <p:sp>
          <p:nvSpPr>
            <p:cNvPr id="61" name="CuadroTexto 60">
              <a:extLst>
                <a:ext uri="{FF2B5EF4-FFF2-40B4-BE49-F238E27FC236}">
                  <a16:creationId xmlns:a16="http://schemas.microsoft.com/office/drawing/2014/main" id="{44065697-6518-4F63-82F8-EFD9BFA04327}"/>
                </a:ext>
              </a:extLst>
            </p:cNvPr>
            <p:cNvSpPr txBox="1"/>
            <p:nvPr/>
          </p:nvSpPr>
          <p:spPr>
            <a:xfrm>
              <a:off x="4037440" y="1382156"/>
              <a:ext cx="284052" cy="230832"/>
            </a:xfrm>
            <a:prstGeom prst="rect">
              <a:avLst/>
            </a:prstGeom>
            <a:noFill/>
          </p:spPr>
          <p:txBody>
            <a:bodyPr wrap="none" rtlCol="0">
              <a:spAutoFit/>
            </a:bodyPr>
            <a:lstStyle/>
            <a:p>
              <a:r>
                <a:rPr lang="es-MX" dirty="0"/>
                <a:t>x</a:t>
              </a:r>
              <a:r>
                <a:rPr lang="es-MX" baseline="30000" dirty="0"/>
                <a:t>1</a:t>
              </a:r>
            </a:p>
          </p:txBody>
        </p:sp>
        <p:sp>
          <p:nvSpPr>
            <p:cNvPr id="63" name="CuadroTexto 62">
              <a:extLst>
                <a:ext uri="{FF2B5EF4-FFF2-40B4-BE49-F238E27FC236}">
                  <a16:creationId xmlns:a16="http://schemas.microsoft.com/office/drawing/2014/main" id="{F2E4C354-C202-471D-8C69-419D4663ADD9}"/>
                </a:ext>
              </a:extLst>
            </p:cNvPr>
            <p:cNvSpPr txBox="1"/>
            <p:nvPr/>
          </p:nvSpPr>
          <p:spPr>
            <a:xfrm>
              <a:off x="5305479" y="1372366"/>
              <a:ext cx="284052" cy="230832"/>
            </a:xfrm>
            <a:prstGeom prst="rect">
              <a:avLst/>
            </a:prstGeom>
            <a:noFill/>
          </p:spPr>
          <p:txBody>
            <a:bodyPr wrap="none" rtlCol="0">
              <a:spAutoFit/>
            </a:bodyPr>
            <a:lstStyle/>
            <a:p>
              <a:r>
                <a:rPr lang="es-MX" dirty="0"/>
                <a:t>x</a:t>
              </a:r>
              <a:r>
                <a:rPr lang="es-MX" baseline="30000" dirty="0"/>
                <a:t>2</a:t>
              </a:r>
            </a:p>
          </p:txBody>
        </p:sp>
        <p:sp>
          <p:nvSpPr>
            <p:cNvPr id="66" name="CuadroTexto 65">
              <a:extLst>
                <a:ext uri="{FF2B5EF4-FFF2-40B4-BE49-F238E27FC236}">
                  <a16:creationId xmlns:a16="http://schemas.microsoft.com/office/drawing/2014/main" id="{B228E818-5EAC-4B41-A1E1-4EB2E0A675B3}"/>
                </a:ext>
              </a:extLst>
            </p:cNvPr>
            <p:cNvSpPr txBox="1"/>
            <p:nvPr/>
          </p:nvSpPr>
          <p:spPr>
            <a:xfrm>
              <a:off x="6562926" y="1397172"/>
              <a:ext cx="284052" cy="230832"/>
            </a:xfrm>
            <a:prstGeom prst="rect">
              <a:avLst/>
            </a:prstGeom>
            <a:noFill/>
          </p:spPr>
          <p:txBody>
            <a:bodyPr wrap="none" rtlCol="0">
              <a:spAutoFit/>
            </a:bodyPr>
            <a:lstStyle/>
            <a:p>
              <a:r>
                <a:rPr lang="es-MX" dirty="0"/>
                <a:t>x</a:t>
              </a:r>
              <a:r>
                <a:rPr lang="es-MX" baseline="30000" dirty="0"/>
                <a:t>3</a:t>
              </a:r>
            </a:p>
          </p:txBody>
        </p:sp>
      </p:grpSp>
    </p:spTree>
    <p:extLst>
      <p:ext uri="{BB962C8B-B14F-4D97-AF65-F5344CB8AC3E}">
        <p14:creationId xmlns:p14="http://schemas.microsoft.com/office/powerpoint/2010/main" val="33000691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04"/>
          <p:cNvGrpSpPr>
            <a:grpSpLocks/>
          </p:cNvGrpSpPr>
          <p:nvPr/>
        </p:nvGrpSpPr>
        <p:grpSpPr bwMode="auto">
          <a:xfrm>
            <a:off x="1446213" y="506986"/>
            <a:ext cx="1034666" cy="4869787"/>
            <a:chOff x="2851720" y="389149"/>
            <a:chExt cx="1034480" cy="4868651"/>
          </a:xfrm>
        </p:grpSpPr>
        <p:sp>
          <p:nvSpPr>
            <p:cNvPr id="86094" name="Line 246"/>
            <p:cNvSpPr>
              <a:spLocks noChangeShapeType="1"/>
            </p:cNvSpPr>
            <p:nvPr/>
          </p:nvSpPr>
          <p:spPr bwMode="auto">
            <a:xfrm rot="5400000">
              <a:off x="1424925" y="2823475"/>
              <a:ext cx="4868651" cy="0"/>
            </a:xfrm>
            <a:prstGeom prst="line">
              <a:avLst/>
            </a:prstGeom>
            <a:noFill/>
            <a:ln w="28575">
              <a:solidFill>
                <a:srgbClr val="000000"/>
              </a:solidFill>
              <a:round/>
              <a:headEnd/>
              <a:tailEnd/>
            </a:ln>
          </p:spPr>
          <p:txBody>
            <a:bodyPr>
              <a:prstTxWarp prst="textNoShape">
                <a:avLst/>
              </a:prstTxWarp>
            </a:bodyPr>
            <a:lstStyle/>
            <a:p>
              <a:endParaRPr lang="es-MX"/>
            </a:p>
          </p:txBody>
        </p:sp>
        <p:sp>
          <p:nvSpPr>
            <p:cNvPr id="86095" name="Line 247"/>
            <p:cNvSpPr>
              <a:spLocks noChangeShapeType="1"/>
            </p:cNvSpPr>
            <p:nvPr/>
          </p:nvSpPr>
          <p:spPr bwMode="auto">
            <a:xfrm rot="5400000">
              <a:off x="434325" y="2823475"/>
              <a:ext cx="4868650" cy="0"/>
            </a:xfrm>
            <a:prstGeom prst="line">
              <a:avLst/>
            </a:prstGeom>
            <a:noFill/>
            <a:ln w="28575">
              <a:solidFill>
                <a:srgbClr val="000000"/>
              </a:solidFill>
              <a:round/>
              <a:headEnd/>
              <a:tailEnd/>
            </a:ln>
          </p:spPr>
          <p:txBody>
            <a:bodyPr>
              <a:prstTxWarp prst="textNoShape">
                <a:avLst/>
              </a:prstTxWarp>
            </a:bodyPr>
            <a:lstStyle/>
            <a:p>
              <a:endParaRPr lang="es-MX"/>
            </a:p>
          </p:txBody>
        </p:sp>
        <p:grpSp>
          <p:nvGrpSpPr>
            <p:cNvPr id="3" name="Agrupar 74"/>
            <p:cNvGrpSpPr>
              <a:grpSpLocks/>
            </p:cNvGrpSpPr>
            <p:nvPr/>
          </p:nvGrpSpPr>
          <p:grpSpPr bwMode="auto">
            <a:xfrm>
              <a:off x="2851720" y="425002"/>
              <a:ext cx="1009080" cy="806898"/>
              <a:chOff x="2851720" y="425002"/>
              <a:chExt cx="1009080" cy="806898"/>
            </a:xfrm>
          </p:grpSpPr>
          <p:sp>
            <p:nvSpPr>
              <p:cNvPr id="86125"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126"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27"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0</a:t>
                </a:r>
              </a:p>
            </p:txBody>
          </p:sp>
          <p:sp>
            <p:nvSpPr>
              <p:cNvPr id="86128"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4" name="Agrupar 75"/>
            <p:cNvGrpSpPr>
              <a:grpSpLocks/>
            </p:cNvGrpSpPr>
            <p:nvPr/>
          </p:nvGrpSpPr>
          <p:grpSpPr bwMode="auto">
            <a:xfrm>
              <a:off x="2864420" y="1187002"/>
              <a:ext cx="1009080" cy="806898"/>
              <a:chOff x="2851720" y="425002"/>
              <a:chExt cx="1009080" cy="806898"/>
            </a:xfrm>
          </p:grpSpPr>
          <p:sp>
            <p:nvSpPr>
              <p:cNvPr id="86121"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ACK1</a:t>
                </a:r>
              </a:p>
            </p:txBody>
          </p:sp>
          <p:sp>
            <p:nvSpPr>
              <p:cNvPr id="86122"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23"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1</a:t>
                </a:r>
              </a:p>
            </p:txBody>
          </p:sp>
          <p:sp>
            <p:nvSpPr>
              <p:cNvPr id="86124"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5" name="Agrupar 80"/>
            <p:cNvGrpSpPr>
              <a:grpSpLocks/>
            </p:cNvGrpSpPr>
            <p:nvPr/>
          </p:nvGrpSpPr>
          <p:grpSpPr bwMode="auto">
            <a:xfrm>
              <a:off x="2864420" y="1968052"/>
              <a:ext cx="1009080" cy="806898"/>
              <a:chOff x="2851720" y="425002"/>
              <a:chExt cx="1009080" cy="806898"/>
            </a:xfrm>
          </p:grpSpPr>
          <p:sp>
            <p:nvSpPr>
              <p:cNvPr id="86117"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118"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19"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2</a:t>
                </a:r>
              </a:p>
            </p:txBody>
          </p:sp>
          <p:sp>
            <p:nvSpPr>
              <p:cNvPr id="86120"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6" name="Agrupar 85"/>
            <p:cNvGrpSpPr>
              <a:grpSpLocks/>
            </p:cNvGrpSpPr>
            <p:nvPr/>
          </p:nvGrpSpPr>
          <p:grpSpPr bwMode="auto">
            <a:xfrm>
              <a:off x="2877120" y="2730052"/>
              <a:ext cx="1009080" cy="806898"/>
              <a:chOff x="2851720" y="425002"/>
              <a:chExt cx="1009080" cy="806898"/>
            </a:xfrm>
          </p:grpSpPr>
          <p:sp>
            <p:nvSpPr>
              <p:cNvPr id="86113"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114"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15"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3</a:t>
                </a:r>
              </a:p>
            </p:txBody>
          </p:sp>
          <p:sp>
            <p:nvSpPr>
              <p:cNvPr id="86116"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7" name="Agrupar 93"/>
            <p:cNvGrpSpPr>
              <a:grpSpLocks/>
            </p:cNvGrpSpPr>
            <p:nvPr/>
          </p:nvGrpSpPr>
          <p:grpSpPr bwMode="auto">
            <a:xfrm>
              <a:off x="3505200" y="2984500"/>
              <a:ext cx="139700" cy="127000"/>
              <a:chOff x="4051300" y="2921000"/>
              <a:chExt cx="139700" cy="127000"/>
            </a:xfrm>
          </p:grpSpPr>
          <p:cxnSp>
            <p:nvCxnSpPr>
              <p:cNvPr id="92" name="Conector recto 91"/>
              <p:cNvCxnSpPr/>
              <p:nvPr/>
            </p:nvCxnSpPr>
            <p:spPr>
              <a:xfrm>
                <a:off x="4051753" y="2912097"/>
                <a:ext cx="133326" cy="138079"/>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93" name="Conector recto 92"/>
              <p:cNvCxnSpPr/>
              <p:nvPr/>
            </p:nvCxnSpPr>
            <p:spPr>
              <a:xfrm flipH="1">
                <a:off x="4058102" y="2905749"/>
                <a:ext cx="133326" cy="136493"/>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8" name="Agrupar 94"/>
            <p:cNvGrpSpPr>
              <a:grpSpLocks/>
            </p:cNvGrpSpPr>
            <p:nvPr/>
          </p:nvGrpSpPr>
          <p:grpSpPr bwMode="auto">
            <a:xfrm>
              <a:off x="2870770" y="3492052"/>
              <a:ext cx="1009080" cy="806898"/>
              <a:chOff x="2851720" y="425002"/>
              <a:chExt cx="1009080" cy="806898"/>
            </a:xfrm>
          </p:grpSpPr>
          <p:sp>
            <p:nvSpPr>
              <p:cNvPr id="86107"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ACK1</a:t>
                </a:r>
              </a:p>
            </p:txBody>
          </p:sp>
          <p:sp>
            <p:nvSpPr>
              <p:cNvPr id="86108"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09"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3</a:t>
                </a:r>
              </a:p>
            </p:txBody>
          </p:sp>
          <p:sp>
            <p:nvSpPr>
              <p:cNvPr id="86110"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9" name="Agrupar 99"/>
            <p:cNvGrpSpPr>
              <a:grpSpLocks/>
            </p:cNvGrpSpPr>
            <p:nvPr/>
          </p:nvGrpSpPr>
          <p:grpSpPr bwMode="auto">
            <a:xfrm>
              <a:off x="2858070" y="4254052"/>
              <a:ext cx="1009080" cy="806898"/>
              <a:chOff x="2851720" y="425002"/>
              <a:chExt cx="1009080" cy="806898"/>
            </a:xfrm>
          </p:grpSpPr>
          <p:sp>
            <p:nvSpPr>
              <p:cNvPr id="86103"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104"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05"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4</a:t>
                </a:r>
              </a:p>
            </p:txBody>
          </p:sp>
          <p:sp>
            <p:nvSpPr>
              <p:cNvPr id="86106"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grpSp>
        <p:nvGrpSpPr>
          <p:cNvPr id="10" name="Agrupar 105"/>
          <p:cNvGrpSpPr>
            <a:grpSpLocks/>
          </p:cNvGrpSpPr>
          <p:nvPr/>
        </p:nvGrpSpPr>
        <p:grpSpPr bwMode="auto">
          <a:xfrm>
            <a:off x="3943451" y="506986"/>
            <a:ext cx="1034666" cy="4869787"/>
            <a:chOff x="2851720" y="389149"/>
            <a:chExt cx="1034480" cy="4868651"/>
          </a:xfrm>
        </p:grpSpPr>
        <p:sp>
          <p:nvSpPr>
            <p:cNvPr id="86059" name="Line 246"/>
            <p:cNvSpPr>
              <a:spLocks noChangeShapeType="1"/>
            </p:cNvSpPr>
            <p:nvPr/>
          </p:nvSpPr>
          <p:spPr bwMode="auto">
            <a:xfrm rot="5400000">
              <a:off x="1424925" y="2823475"/>
              <a:ext cx="4868651" cy="0"/>
            </a:xfrm>
            <a:prstGeom prst="line">
              <a:avLst/>
            </a:prstGeom>
            <a:noFill/>
            <a:ln w="28575">
              <a:solidFill>
                <a:srgbClr val="000000"/>
              </a:solidFill>
              <a:round/>
              <a:headEnd/>
              <a:tailEnd/>
            </a:ln>
          </p:spPr>
          <p:txBody>
            <a:bodyPr>
              <a:prstTxWarp prst="textNoShape">
                <a:avLst/>
              </a:prstTxWarp>
            </a:bodyPr>
            <a:lstStyle/>
            <a:p>
              <a:endParaRPr lang="es-MX"/>
            </a:p>
          </p:txBody>
        </p:sp>
        <p:sp>
          <p:nvSpPr>
            <p:cNvPr id="86060" name="Line 247"/>
            <p:cNvSpPr>
              <a:spLocks noChangeShapeType="1"/>
            </p:cNvSpPr>
            <p:nvPr/>
          </p:nvSpPr>
          <p:spPr bwMode="auto">
            <a:xfrm rot="5400000">
              <a:off x="434325" y="2823475"/>
              <a:ext cx="4868650" cy="0"/>
            </a:xfrm>
            <a:prstGeom prst="line">
              <a:avLst/>
            </a:prstGeom>
            <a:noFill/>
            <a:ln w="28575">
              <a:solidFill>
                <a:srgbClr val="000000"/>
              </a:solidFill>
              <a:round/>
              <a:headEnd/>
              <a:tailEnd/>
            </a:ln>
          </p:spPr>
          <p:txBody>
            <a:bodyPr>
              <a:prstTxWarp prst="textNoShape">
                <a:avLst/>
              </a:prstTxWarp>
            </a:bodyPr>
            <a:lstStyle/>
            <a:p>
              <a:endParaRPr lang="es-MX"/>
            </a:p>
          </p:txBody>
        </p:sp>
        <p:grpSp>
          <p:nvGrpSpPr>
            <p:cNvPr id="11" name="Agrupar 74"/>
            <p:cNvGrpSpPr>
              <a:grpSpLocks/>
            </p:cNvGrpSpPr>
            <p:nvPr/>
          </p:nvGrpSpPr>
          <p:grpSpPr bwMode="auto">
            <a:xfrm>
              <a:off x="2851720" y="425002"/>
              <a:ext cx="1009080" cy="806898"/>
              <a:chOff x="2851720" y="425002"/>
              <a:chExt cx="1009080" cy="806898"/>
            </a:xfrm>
          </p:grpSpPr>
          <p:sp>
            <p:nvSpPr>
              <p:cNvPr id="86090"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091"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92"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0</a:t>
                </a:r>
              </a:p>
            </p:txBody>
          </p:sp>
          <p:sp>
            <p:nvSpPr>
              <p:cNvPr id="86093"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12" name="Agrupar 75"/>
            <p:cNvGrpSpPr>
              <a:grpSpLocks/>
            </p:cNvGrpSpPr>
            <p:nvPr/>
          </p:nvGrpSpPr>
          <p:grpSpPr bwMode="auto">
            <a:xfrm>
              <a:off x="2864420" y="1187002"/>
              <a:ext cx="1009080" cy="806898"/>
              <a:chOff x="2851720" y="425002"/>
              <a:chExt cx="1009080" cy="806898"/>
            </a:xfrm>
          </p:grpSpPr>
          <p:sp>
            <p:nvSpPr>
              <p:cNvPr id="86086"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ACK1</a:t>
                </a:r>
              </a:p>
            </p:txBody>
          </p:sp>
          <p:sp>
            <p:nvSpPr>
              <p:cNvPr id="86087"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88"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1</a:t>
                </a:r>
              </a:p>
            </p:txBody>
          </p:sp>
          <p:sp>
            <p:nvSpPr>
              <p:cNvPr id="86089"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13" name="Agrupar 80"/>
            <p:cNvGrpSpPr>
              <a:grpSpLocks/>
            </p:cNvGrpSpPr>
            <p:nvPr/>
          </p:nvGrpSpPr>
          <p:grpSpPr bwMode="auto">
            <a:xfrm>
              <a:off x="2864420" y="1968052"/>
              <a:ext cx="1009080" cy="806898"/>
              <a:chOff x="2851720" y="425002"/>
              <a:chExt cx="1009080" cy="806898"/>
            </a:xfrm>
          </p:grpSpPr>
          <p:sp>
            <p:nvSpPr>
              <p:cNvPr id="86082"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083"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84"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2</a:t>
                </a:r>
              </a:p>
            </p:txBody>
          </p:sp>
          <p:sp>
            <p:nvSpPr>
              <p:cNvPr id="86085"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14" name="Agrupar 85"/>
            <p:cNvGrpSpPr>
              <a:grpSpLocks/>
            </p:cNvGrpSpPr>
            <p:nvPr/>
          </p:nvGrpSpPr>
          <p:grpSpPr bwMode="auto">
            <a:xfrm>
              <a:off x="2877120" y="2730052"/>
              <a:ext cx="1009080" cy="806898"/>
              <a:chOff x="2851720" y="425002"/>
              <a:chExt cx="1009080" cy="806898"/>
            </a:xfrm>
          </p:grpSpPr>
          <p:sp>
            <p:nvSpPr>
              <p:cNvPr id="86078" name="Text Box 303"/>
              <p:cNvSpPr txBox="1">
                <a:spLocks noChangeArrowheads="1"/>
              </p:cNvSpPr>
              <p:nvPr/>
            </p:nvSpPr>
            <p:spPr bwMode="auto">
              <a:xfrm rot="-1268668">
                <a:off x="2979070" y="812351"/>
                <a:ext cx="697802"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NACK1</a:t>
                </a:r>
              </a:p>
            </p:txBody>
          </p:sp>
          <p:sp>
            <p:nvSpPr>
              <p:cNvPr id="86079"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80"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3</a:t>
                </a:r>
              </a:p>
            </p:txBody>
          </p:sp>
          <p:sp>
            <p:nvSpPr>
              <p:cNvPr id="86081"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15" name="Agrupar 93"/>
            <p:cNvGrpSpPr>
              <a:grpSpLocks/>
            </p:cNvGrpSpPr>
            <p:nvPr/>
          </p:nvGrpSpPr>
          <p:grpSpPr bwMode="auto">
            <a:xfrm>
              <a:off x="3505200" y="2984500"/>
              <a:ext cx="139700" cy="127000"/>
              <a:chOff x="4051300" y="2921000"/>
              <a:chExt cx="139700" cy="127000"/>
            </a:xfrm>
          </p:grpSpPr>
          <p:cxnSp>
            <p:nvCxnSpPr>
              <p:cNvPr id="124" name="Conector recto 123"/>
              <p:cNvCxnSpPr/>
              <p:nvPr/>
            </p:nvCxnSpPr>
            <p:spPr>
              <a:xfrm>
                <a:off x="4051652" y="2912097"/>
                <a:ext cx="133326" cy="138079"/>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25" name="Conector recto 124"/>
              <p:cNvCxnSpPr/>
              <p:nvPr/>
            </p:nvCxnSpPr>
            <p:spPr>
              <a:xfrm flipH="1">
                <a:off x="4058001" y="2905749"/>
                <a:ext cx="133326" cy="136493"/>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Agrupar 94"/>
            <p:cNvGrpSpPr>
              <a:grpSpLocks/>
            </p:cNvGrpSpPr>
            <p:nvPr/>
          </p:nvGrpSpPr>
          <p:grpSpPr bwMode="auto">
            <a:xfrm>
              <a:off x="2870770" y="3492052"/>
              <a:ext cx="1009080" cy="806898"/>
              <a:chOff x="2851720" y="425002"/>
              <a:chExt cx="1009080" cy="806898"/>
            </a:xfrm>
          </p:grpSpPr>
          <p:sp>
            <p:nvSpPr>
              <p:cNvPr id="86072"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ACK1</a:t>
                </a:r>
              </a:p>
            </p:txBody>
          </p:sp>
          <p:sp>
            <p:nvSpPr>
              <p:cNvPr id="86073"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74"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3</a:t>
                </a:r>
              </a:p>
            </p:txBody>
          </p:sp>
          <p:sp>
            <p:nvSpPr>
              <p:cNvPr id="86075"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17" name="Agrupar 99"/>
            <p:cNvGrpSpPr>
              <a:grpSpLocks/>
            </p:cNvGrpSpPr>
            <p:nvPr/>
          </p:nvGrpSpPr>
          <p:grpSpPr bwMode="auto">
            <a:xfrm>
              <a:off x="2858070" y="4254052"/>
              <a:ext cx="1009080" cy="806898"/>
              <a:chOff x="2851720" y="425002"/>
              <a:chExt cx="1009080" cy="806898"/>
            </a:xfrm>
          </p:grpSpPr>
          <p:sp>
            <p:nvSpPr>
              <p:cNvPr id="86068"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069"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70"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4</a:t>
                </a:r>
              </a:p>
            </p:txBody>
          </p:sp>
          <p:sp>
            <p:nvSpPr>
              <p:cNvPr id="86071"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grpSp>
        <p:nvGrpSpPr>
          <p:cNvPr id="18" name="Agrupar 180"/>
          <p:cNvGrpSpPr>
            <a:grpSpLocks/>
          </p:cNvGrpSpPr>
          <p:nvPr/>
        </p:nvGrpSpPr>
        <p:grpSpPr bwMode="auto">
          <a:xfrm>
            <a:off x="6094340" y="320675"/>
            <a:ext cx="1416647" cy="5242410"/>
            <a:chOff x="6093541" y="321416"/>
            <a:chExt cx="1416392" cy="5241186"/>
          </a:xfrm>
        </p:grpSpPr>
        <p:sp>
          <p:nvSpPr>
            <p:cNvPr id="86025" name="Line 246"/>
            <p:cNvSpPr>
              <a:spLocks noChangeShapeType="1"/>
            </p:cNvSpPr>
            <p:nvPr/>
          </p:nvSpPr>
          <p:spPr bwMode="auto">
            <a:xfrm rot="5400000">
              <a:off x="4862391" y="2942010"/>
              <a:ext cx="5241185" cy="0"/>
            </a:xfrm>
            <a:prstGeom prst="line">
              <a:avLst/>
            </a:prstGeom>
            <a:noFill/>
            <a:ln w="28575">
              <a:solidFill>
                <a:srgbClr val="000000"/>
              </a:solidFill>
              <a:round/>
              <a:headEnd/>
              <a:tailEnd/>
            </a:ln>
          </p:spPr>
          <p:txBody>
            <a:bodyPr>
              <a:prstTxWarp prst="textNoShape">
                <a:avLst/>
              </a:prstTxWarp>
            </a:bodyPr>
            <a:lstStyle/>
            <a:p>
              <a:endParaRPr lang="es-MX"/>
            </a:p>
          </p:txBody>
        </p:sp>
        <p:sp>
          <p:nvSpPr>
            <p:cNvPr id="86026" name="Line 247"/>
            <p:cNvSpPr>
              <a:spLocks noChangeShapeType="1"/>
            </p:cNvSpPr>
            <p:nvPr/>
          </p:nvSpPr>
          <p:spPr bwMode="auto">
            <a:xfrm rot="5400000">
              <a:off x="3871791" y="2942008"/>
              <a:ext cx="5241183" cy="0"/>
            </a:xfrm>
            <a:prstGeom prst="line">
              <a:avLst/>
            </a:prstGeom>
            <a:noFill/>
            <a:ln w="28575">
              <a:solidFill>
                <a:srgbClr val="000000"/>
              </a:solidFill>
              <a:round/>
              <a:headEnd/>
              <a:tailEnd/>
            </a:ln>
          </p:spPr>
          <p:txBody>
            <a:bodyPr>
              <a:prstTxWarp prst="textNoShape">
                <a:avLst/>
              </a:prstTxWarp>
            </a:bodyPr>
            <a:lstStyle/>
            <a:p>
              <a:endParaRPr lang="es-MX"/>
            </a:p>
          </p:txBody>
        </p:sp>
        <p:grpSp>
          <p:nvGrpSpPr>
            <p:cNvPr id="19" name="Agrupar 74"/>
            <p:cNvGrpSpPr>
              <a:grpSpLocks/>
            </p:cNvGrpSpPr>
            <p:nvPr/>
          </p:nvGrpSpPr>
          <p:grpSpPr bwMode="auto">
            <a:xfrm>
              <a:off x="6475453" y="357269"/>
              <a:ext cx="1009080" cy="806898"/>
              <a:chOff x="2851720" y="425002"/>
              <a:chExt cx="1009080" cy="806898"/>
            </a:xfrm>
          </p:grpSpPr>
          <p:sp>
            <p:nvSpPr>
              <p:cNvPr id="86055"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056"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57"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0</a:t>
                </a:r>
              </a:p>
            </p:txBody>
          </p:sp>
          <p:sp>
            <p:nvSpPr>
              <p:cNvPr id="86058"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20" name="Agrupar 75"/>
            <p:cNvGrpSpPr>
              <a:grpSpLocks/>
            </p:cNvGrpSpPr>
            <p:nvPr/>
          </p:nvGrpSpPr>
          <p:grpSpPr bwMode="auto">
            <a:xfrm>
              <a:off x="6488153" y="1119269"/>
              <a:ext cx="1009080" cy="806898"/>
              <a:chOff x="2851720" y="425002"/>
              <a:chExt cx="1009080" cy="806898"/>
            </a:xfrm>
          </p:grpSpPr>
          <p:sp>
            <p:nvSpPr>
              <p:cNvPr id="86051"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ACK1</a:t>
                </a:r>
              </a:p>
            </p:txBody>
          </p:sp>
          <p:sp>
            <p:nvSpPr>
              <p:cNvPr id="86052"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53"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1</a:t>
                </a:r>
              </a:p>
            </p:txBody>
          </p:sp>
          <p:sp>
            <p:nvSpPr>
              <p:cNvPr id="86054"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21" name="Agrupar 80"/>
            <p:cNvGrpSpPr>
              <a:grpSpLocks/>
            </p:cNvGrpSpPr>
            <p:nvPr/>
          </p:nvGrpSpPr>
          <p:grpSpPr bwMode="auto">
            <a:xfrm>
              <a:off x="6488153" y="1900319"/>
              <a:ext cx="1009080" cy="806898"/>
              <a:chOff x="2851720" y="425002"/>
              <a:chExt cx="1009080" cy="806898"/>
            </a:xfrm>
          </p:grpSpPr>
          <p:sp>
            <p:nvSpPr>
              <p:cNvPr id="86047"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048"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49"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2</a:t>
                </a:r>
              </a:p>
            </p:txBody>
          </p:sp>
          <p:sp>
            <p:nvSpPr>
              <p:cNvPr id="86050"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sp>
          <p:nvSpPr>
            <p:cNvPr id="86030" name="Line 249"/>
            <p:cNvSpPr>
              <a:spLocks noChangeShapeType="1"/>
            </p:cNvSpPr>
            <p:nvPr/>
          </p:nvSpPr>
          <p:spPr bwMode="auto">
            <a:xfrm rot="5400000" flipV="1">
              <a:off x="6830544" y="2421528"/>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31" name="Text Box 306"/>
            <p:cNvSpPr txBox="1">
              <a:spLocks noChangeArrowheads="1"/>
            </p:cNvSpPr>
            <p:nvPr/>
          </p:nvSpPr>
          <p:spPr bwMode="auto">
            <a:xfrm rot="1174272">
              <a:off x="6626551" y="2662319"/>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3</a:t>
              </a:r>
            </a:p>
          </p:txBody>
        </p:sp>
        <p:grpSp>
          <p:nvGrpSpPr>
            <p:cNvPr id="22" name="Agrupar 93"/>
            <p:cNvGrpSpPr>
              <a:grpSpLocks/>
            </p:cNvGrpSpPr>
            <p:nvPr/>
          </p:nvGrpSpPr>
          <p:grpSpPr bwMode="auto">
            <a:xfrm>
              <a:off x="7128933" y="2916767"/>
              <a:ext cx="139700" cy="127000"/>
              <a:chOff x="4051300" y="2921000"/>
              <a:chExt cx="139700" cy="127000"/>
            </a:xfrm>
          </p:grpSpPr>
          <p:cxnSp>
            <p:nvCxnSpPr>
              <p:cNvPr id="160" name="Conector recto 159"/>
              <p:cNvCxnSpPr/>
              <p:nvPr/>
            </p:nvCxnSpPr>
            <p:spPr>
              <a:xfrm>
                <a:off x="4050845" y="2926955"/>
                <a:ext cx="133326" cy="120622"/>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161" name="Conector recto 160"/>
              <p:cNvCxnSpPr/>
              <p:nvPr/>
            </p:nvCxnSpPr>
            <p:spPr>
              <a:xfrm flipH="1">
                <a:off x="4057194" y="2920606"/>
                <a:ext cx="133326" cy="120622"/>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grpSp>
        <p:grpSp>
          <p:nvGrpSpPr>
            <p:cNvPr id="23" name="Agrupar 94"/>
            <p:cNvGrpSpPr>
              <a:grpSpLocks/>
            </p:cNvGrpSpPr>
            <p:nvPr/>
          </p:nvGrpSpPr>
          <p:grpSpPr bwMode="auto">
            <a:xfrm>
              <a:off x="6494503" y="3864603"/>
              <a:ext cx="1009080" cy="806898"/>
              <a:chOff x="2851720" y="425002"/>
              <a:chExt cx="1009080" cy="806898"/>
            </a:xfrm>
          </p:grpSpPr>
          <p:sp>
            <p:nvSpPr>
              <p:cNvPr id="86041"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ACK1</a:t>
                </a:r>
              </a:p>
            </p:txBody>
          </p:sp>
          <p:sp>
            <p:nvSpPr>
              <p:cNvPr id="86042"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43"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3</a:t>
                </a:r>
              </a:p>
            </p:txBody>
          </p:sp>
          <p:sp>
            <p:nvSpPr>
              <p:cNvPr id="86044"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grpSp>
          <p:nvGrpSpPr>
            <p:cNvPr id="24" name="Agrupar 99"/>
            <p:cNvGrpSpPr>
              <a:grpSpLocks/>
            </p:cNvGrpSpPr>
            <p:nvPr/>
          </p:nvGrpSpPr>
          <p:grpSpPr bwMode="auto">
            <a:xfrm>
              <a:off x="6481803" y="4626603"/>
              <a:ext cx="1009080" cy="806898"/>
              <a:chOff x="2851720" y="425002"/>
              <a:chExt cx="1009080" cy="806898"/>
            </a:xfrm>
          </p:grpSpPr>
          <p:sp>
            <p:nvSpPr>
              <p:cNvPr id="86037" name="Text Box 303"/>
              <p:cNvSpPr txBox="1">
                <a:spLocks noChangeArrowheads="1"/>
              </p:cNvSpPr>
              <p:nvPr/>
            </p:nvSpPr>
            <p:spPr bwMode="auto">
              <a:xfrm rot="-1268668">
                <a:off x="3028224" y="812351"/>
                <a:ext cx="599493" cy="276999"/>
              </a:xfrm>
              <a:prstGeom prst="rect">
                <a:avLst/>
              </a:prstGeom>
              <a:noFill/>
              <a:ln w="25400">
                <a:noFill/>
                <a:miter lim="800000"/>
                <a:headEnd/>
                <a:tailEnd/>
              </a:ln>
            </p:spPr>
            <p:txBody>
              <a:bodyPr wrap="none">
                <a:prstTxWarp prst="textNoShape">
                  <a:avLst/>
                </a:prstTxWarp>
                <a:spAutoFit/>
              </a:bodyPr>
              <a:lstStyle/>
              <a:p>
                <a:pPr algn="ctr"/>
                <a:r>
                  <a:rPr lang="es-MX" sz="1200">
                    <a:solidFill>
                      <a:srgbClr val="000000"/>
                    </a:solidFill>
                  </a:rPr>
                  <a:t>ACK0</a:t>
                </a:r>
              </a:p>
            </p:txBody>
          </p:sp>
          <p:sp>
            <p:nvSpPr>
              <p:cNvPr id="86038" name="Line 249"/>
              <p:cNvSpPr>
                <a:spLocks noChangeShapeType="1"/>
              </p:cNvSpPr>
              <p:nvPr/>
            </p:nvSpPr>
            <p:spPr bwMode="auto">
              <a:xfrm rot="5400000" flipV="1">
                <a:off x="3181411" y="1842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039" name="Text Box 306"/>
              <p:cNvSpPr txBox="1">
                <a:spLocks noChangeArrowheads="1"/>
              </p:cNvSpPr>
              <p:nvPr/>
            </p:nvSpPr>
            <p:spPr bwMode="auto">
              <a:xfrm rot="1174272">
                <a:off x="2977418" y="425002"/>
                <a:ext cx="751904"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Trama 4</a:t>
                </a:r>
              </a:p>
            </p:txBody>
          </p:sp>
          <p:sp>
            <p:nvSpPr>
              <p:cNvPr id="86040" name="Line 249"/>
              <p:cNvSpPr>
                <a:spLocks noChangeShapeType="1"/>
              </p:cNvSpPr>
              <p:nvPr/>
            </p:nvSpPr>
            <p:spPr bwMode="auto">
              <a:xfrm rot="-5400000" flipH="1" flipV="1">
                <a:off x="3175061" y="552511"/>
                <a:ext cx="356048" cy="100273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cxnSp>
          <p:nvCxnSpPr>
            <p:cNvPr id="179" name="Conector recto 178"/>
            <p:cNvCxnSpPr/>
            <p:nvPr/>
          </p:nvCxnSpPr>
          <p:spPr>
            <a:xfrm rot="16200000" flipH="1">
              <a:off x="5825405" y="3352833"/>
              <a:ext cx="1109403" cy="7936"/>
            </a:xfrm>
            <a:prstGeom prst="line">
              <a:avLst/>
            </a:prstGeom>
            <a:ln>
              <a:solidFill>
                <a:schemeClr val="tx1"/>
              </a:solidFill>
              <a:prstDash val="dashDot"/>
            </a:ln>
            <a:effectLst/>
          </p:spPr>
          <p:style>
            <a:lnRef idx="2">
              <a:schemeClr val="accent1"/>
            </a:lnRef>
            <a:fillRef idx="0">
              <a:schemeClr val="accent1"/>
            </a:fillRef>
            <a:effectRef idx="1">
              <a:schemeClr val="accent1"/>
            </a:effectRef>
            <a:fontRef idx="minor">
              <a:schemeClr val="tx1"/>
            </a:fontRef>
          </p:style>
        </p:cxnSp>
        <p:sp>
          <p:nvSpPr>
            <p:cNvPr id="86036" name="Text Box 306"/>
            <p:cNvSpPr txBox="1">
              <a:spLocks noChangeArrowheads="1"/>
            </p:cNvSpPr>
            <p:nvPr/>
          </p:nvSpPr>
          <p:spPr bwMode="auto">
            <a:xfrm rot="-5400000">
              <a:off x="5863991" y="3153386"/>
              <a:ext cx="736099" cy="276999"/>
            </a:xfrm>
            <a:prstGeom prst="rect">
              <a:avLst/>
            </a:prstGeom>
            <a:noFill/>
            <a:ln w="25400">
              <a:noFill/>
              <a:miter lim="800000"/>
              <a:headEnd/>
              <a:tailEnd/>
            </a:ln>
          </p:spPr>
          <p:txBody>
            <a:bodyPr wrap="none">
              <a:prstTxWarp prst="textNoShape">
                <a:avLst/>
              </a:prstTxWarp>
              <a:spAutoFit/>
            </a:bodyPr>
            <a:lstStyle/>
            <a:p>
              <a:r>
                <a:rPr lang="es-MX" sz="1200">
                  <a:solidFill>
                    <a:srgbClr val="000000"/>
                  </a:solidFill>
                </a:rPr>
                <a:t>Timeout</a:t>
              </a:r>
            </a:p>
          </p:txBody>
        </p:sp>
      </p:grpSp>
      <p:sp>
        <p:nvSpPr>
          <p:cNvPr id="86022" name="CuadroTexto 109"/>
          <p:cNvSpPr txBox="1">
            <a:spLocks noChangeArrowheads="1"/>
          </p:cNvSpPr>
          <p:nvPr/>
        </p:nvSpPr>
        <p:spPr bwMode="auto">
          <a:xfrm>
            <a:off x="1519995" y="5600422"/>
            <a:ext cx="864815" cy="646391"/>
          </a:xfrm>
          <a:prstGeom prst="rect">
            <a:avLst/>
          </a:prstGeom>
          <a:noFill/>
          <a:ln w="9525">
            <a:noFill/>
            <a:miter lim="800000"/>
            <a:headEnd/>
            <a:tailEnd/>
          </a:ln>
        </p:spPr>
        <p:txBody>
          <a:bodyPr wrap="none">
            <a:prstTxWarp prst="textNoShape">
              <a:avLst/>
            </a:prstTxWarp>
            <a:spAutoFit/>
          </a:bodyPr>
          <a:lstStyle/>
          <a:p>
            <a:pPr algn="ctr"/>
            <a:r>
              <a:rPr lang="es-MX"/>
              <a:t>Repite</a:t>
            </a:r>
            <a:br>
              <a:rPr lang="es-MX"/>
            </a:br>
            <a:r>
              <a:rPr lang="es-MX"/>
              <a:t>Ack</a:t>
            </a:r>
          </a:p>
        </p:txBody>
      </p:sp>
      <p:sp>
        <p:nvSpPr>
          <p:cNvPr id="86023" name="CuadroTexto 110"/>
          <p:cNvSpPr txBox="1">
            <a:spLocks noChangeArrowheads="1"/>
          </p:cNvSpPr>
          <p:nvPr/>
        </p:nvSpPr>
        <p:spPr bwMode="auto">
          <a:xfrm>
            <a:off x="4039316" y="5738934"/>
            <a:ext cx="826063" cy="369366"/>
          </a:xfrm>
          <a:prstGeom prst="rect">
            <a:avLst/>
          </a:prstGeom>
          <a:noFill/>
          <a:ln w="9525">
            <a:noFill/>
            <a:miter lim="800000"/>
            <a:headEnd/>
            <a:tailEnd/>
          </a:ln>
        </p:spPr>
        <p:txBody>
          <a:bodyPr wrap="none">
            <a:prstTxWarp prst="textNoShape">
              <a:avLst/>
            </a:prstTxWarp>
            <a:spAutoFit/>
          </a:bodyPr>
          <a:lstStyle/>
          <a:p>
            <a:pPr algn="ctr"/>
            <a:r>
              <a:rPr lang="es-MX"/>
              <a:t>NACK</a:t>
            </a:r>
          </a:p>
        </p:txBody>
      </p:sp>
      <p:sp>
        <p:nvSpPr>
          <p:cNvPr id="86024" name="CuadroTexto 111"/>
          <p:cNvSpPr txBox="1">
            <a:spLocks noChangeArrowheads="1"/>
          </p:cNvSpPr>
          <p:nvPr/>
        </p:nvSpPr>
        <p:spPr bwMode="auto">
          <a:xfrm>
            <a:off x="6524251" y="5738934"/>
            <a:ext cx="1010024" cy="369366"/>
          </a:xfrm>
          <a:prstGeom prst="rect">
            <a:avLst/>
          </a:prstGeom>
          <a:noFill/>
          <a:ln w="9525">
            <a:noFill/>
            <a:miter lim="800000"/>
            <a:headEnd/>
            <a:tailEnd/>
          </a:ln>
        </p:spPr>
        <p:txBody>
          <a:bodyPr wrap="none">
            <a:prstTxWarp prst="textNoShape">
              <a:avLst/>
            </a:prstTxWarp>
            <a:spAutoFit/>
          </a:bodyPr>
          <a:lstStyle/>
          <a:p>
            <a:pPr algn="ctr"/>
            <a:r>
              <a:rPr lang="es-MX"/>
              <a:t>Timeout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94" name="Line 246"/>
          <p:cNvSpPr>
            <a:spLocks noChangeShapeType="1"/>
          </p:cNvSpPr>
          <p:nvPr/>
        </p:nvSpPr>
        <p:spPr bwMode="auto">
          <a:xfrm>
            <a:off x="921414" y="2451501"/>
            <a:ext cx="3896119" cy="0"/>
          </a:xfrm>
          <a:prstGeom prst="line">
            <a:avLst/>
          </a:prstGeom>
          <a:noFill/>
          <a:ln w="28575">
            <a:solidFill>
              <a:srgbClr val="000000"/>
            </a:solidFill>
            <a:round/>
            <a:headEnd/>
            <a:tailEnd/>
          </a:ln>
        </p:spPr>
        <p:txBody>
          <a:bodyPr>
            <a:prstTxWarp prst="textNoShape">
              <a:avLst/>
            </a:prstTxWarp>
          </a:bodyPr>
          <a:lstStyle/>
          <a:p>
            <a:endParaRPr lang="es-MX"/>
          </a:p>
        </p:txBody>
      </p:sp>
      <p:sp>
        <p:nvSpPr>
          <p:cNvPr id="86095" name="Line 247"/>
          <p:cNvSpPr>
            <a:spLocks noChangeShapeType="1"/>
          </p:cNvSpPr>
          <p:nvPr/>
        </p:nvSpPr>
        <p:spPr bwMode="auto">
          <a:xfrm>
            <a:off x="921414" y="3505200"/>
            <a:ext cx="3862253" cy="0"/>
          </a:xfrm>
          <a:prstGeom prst="line">
            <a:avLst/>
          </a:prstGeom>
          <a:noFill/>
          <a:ln w="28575">
            <a:solidFill>
              <a:srgbClr val="000000"/>
            </a:solidFill>
            <a:round/>
            <a:headEnd/>
            <a:tailEnd/>
          </a:ln>
        </p:spPr>
        <p:txBody>
          <a:bodyPr>
            <a:prstTxWarp prst="textNoShape">
              <a:avLst/>
            </a:prstTxWarp>
          </a:bodyPr>
          <a:lstStyle/>
          <a:p>
            <a:endParaRPr lang="es-MX"/>
          </a:p>
        </p:txBody>
      </p:sp>
      <p:sp>
        <p:nvSpPr>
          <p:cNvPr id="86125" name="Text Box 303"/>
          <p:cNvSpPr txBox="1">
            <a:spLocks noChangeArrowheads="1"/>
          </p:cNvSpPr>
          <p:nvPr/>
        </p:nvSpPr>
        <p:spPr bwMode="auto">
          <a:xfrm rot="17364658">
            <a:off x="1312930" y="2751240"/>
            <a:ext cx="543839" cy="276999"/>
          </a:xfrm>
          <a:prstGeom prst="rect">
            <a:avLst/>
          </a:prstGeom>
          <a:noFill/>
          <a:ln w="25400">
            <a:noFill/>
            <a:miter lim="800000"/>
            <a:headEnd/>
            <a:tailEnd/>
          </a:ln>
        </p:spPr>
        <p:txBody>
          <a:bodyPr wrap="none">
            <a:prstTxWarp prst="textNoShape">
              <a:avLst/>
            </a:prstTxWarp>
            <a:spAutoFit/>
          </a:bodyPr>
          <a:lstStyle/>
          <a:p>
            <a:pPr algn="ctr"/>
            <a:r>
              <a:rPr lang="es-MX" sz="1200" dirty="0">
                <a:solidFill>
                  <a:srgbClr val="000000"/>
                </a:solidFill>
              </a:rPr>
              <a:t>ACK1</a:t>
            </a:r>
          </a:p>
        </p:txBody>
      </p:sp>
      <p:sp>
        <p:nvSpPr>
          <p:cNvPr id="86126" name="Line 249"/>
          <p:cNvSpPr>
            <a:spLocks noChangeShapeType="1"/>
          </p:cNvSpPr>
          <p:nvPr/>
        </p:nvSpPr>
        <p:spPr bwMode="auto">
          <a:xfrm>
            <a:off x="1039844" y="2449952"/>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27" name="Text Box 306"/>
          <p:cNvSpPr txBox="1">
            <a:spLocks noChangeArrowheads="1"/>
          </p:cNvSpPr>
          <p:nvPr/>
        </p:nvSpPr>
        <p:spPr bwMode="auto">
          <a:xfrm rot="4124297">
            <a:off x="730122" y="2818941"/>
            <a:ext cx="752039" cy="277064"/>
          </a:xfrm>
          <a:prstGeom prst="rect">
            <a:avLst/>
          </a:prstGeom>
          <a:noFill/>
          <a:ln w="25400">
            <a:noFill/>
            <a:miter lim="800000"/>
            <a:headEnd/>
            <a:tailEnd/>
          </a:ln>
        </p:spPr>
        <p:txBody>
          <a:bodyPr wrap="none">
            <a:prstTxWarp prst="textNoShape">
              <a:avLst/>
            </a:prstTxWarp>
            <a:spAutoFit/>
          </a:bodyPr>
          <a:lstStyle/>
          <a:p>
            <a:r>
              <a:rPr lang="es-MX" sz="1200" dirty="0">
                <a:solidFill>
                  <a:srgbClr val="000000"/>
                </a:solidFill>
              </a:rPr>
              <a:t>Trama 0</a:t>
            </a:r>
          </a:p>
        </p:txBody>
      </p:sp>
      <p:sp>
        <p:nvSpPr>
          <p:cNvPr id="86128" name="Line 249"/>
          <p:cNvSpPr>
            <a:spLocks noChangeShapeType="1"/>
          </p:cNvSpPr>
          <p:nvPr/>
        </p:nvSpPr>
        <p:spPr bwMode="auto">
          <a:xfrm rot="10800000" flipH="1">
            <a:off x="1526768" y="2456304"/>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21" name="Text Box 303"/>
          <p:cNvSpPr txBox="1">
            <a:spLocks noChangeArrowheads="1"/>
          </p:cNvSpPr>
          <p:nvPr/>
        </p:nvSpPr>
        <p:spPr bwMode="auto">
          <a:xfrm rot="17397165">
            <a:off x="2152245" y="2730580"/>
            <a:ext cx="543839" cy="276999"/>
          </a:xfrm>
          <a:prstGeom prst="rect">
            <a:avLst/>
          </a:prstGeom>
          <a:noFill/>
          <a:ln w="25400">
            <a:noFill/>
            <a:miter lim="800000"/>
            <a:headEnd/>
            <a:tailEnd/>
          </a:ln>
        </p:spPr>
        <p:txBody>
          <a:bodyPr wrap="none">
            <a:prstTxWarp prst="textNoShape">
              <a:avLst/>
            </a:prstTxWarp>
            <a:spAutoFit/>
          </a:bodyPr>
          <a:lstStyle/>
          <a:p>
            <a:pPr algn="ctr"/>
            <a:r>
              <a:rPr lang="es-MX" sz="1200" dirty="0">
                <a:solidFill>
                  <a:srgbClr val="000000"/>
                </a:solidFill>
              </a:rPr>
              <a:t>ACK2</a:t>
            </a:r>
          </a:p>
        </p:txBody>
      </p:sp>
      <p:sp>
        <p:nvSpPr>
          <p:cNvPr id="86122" name="Line 249"/>
          <p:cNvSpPr>
            <a:spLocks noChangeShapeType="1"/>
          </p:cNvSpPr>
          <p:nvPr/>
        </p:nvSpPr>
        <p:spPr bwMode="auto">
          <a:xfrm>
            <a:off x="1938428" y="2437250"/>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23" name="Text Box 306"/>
          <p:cNvSpPr txBox="1">
            <a:spLocks noChangeArrowheads="1"/>
          </p:cNvSpPr>
          <p:nvPr/>
        </p:nvSpPr>
        <p:spPr bwMode="auto">
          <a:xfrm rot="4175593">
            <a:off x="1634371" y="2814706"/>
            <a:ext cx="752039" cy="277064"/>
          </a:xfrm>
          <a:prstGeom prst="rect">
            <a:avLst/>
          </a:prstGeom>
          <a:noFill/>
          <a:ln w="25400">
            <a:noFill/>
            <a:miter lim="800000"/>
            <a:headEnd/>
            <a:tailEnd/>
          </a:ln>
        </p:spPr>
        <p:txBody>
          <a:bodyPr wrap="none">
            <a:prstTxWarp prst="textNoShape">
              <a:avLst/>
            </a:prstTxWarp>
            <a:spAutoFit/>
          </a:bodyPr>
          <a:lstStyle/>
          <a:p>
            <a:r>
              <a:rPr lang="es-MX" sz="1200" dirty="0">
                <a:solidFill>
                  <a:srgbClr val="000000"/>
                </a:solidFill>
              </a:rPr>
              <a:t>Trama 1</a:t>
            </a:r>
          </a:p>
        </p:txBody>
      </p:sp>
      <p:sp>
        <p:nvSpPr>
          <p:cNvPr id="86124" name="Line 249"/>
          <p:cNvSpPr>
            <a:spLocks noChangeShapeType="1"/>
          </p:cNvSpPr>
          <p:nvPr/>
        </p:nvSpPr>
        <p:spPr bwMode="auto">
          <a:xfrm rot="10800000" flipH="1">
            <a:off x="2366083" y="2443601"/>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17" name="Text Box 303"/>
          <p:cNvSpPr txBox="1">
            <a:spLocks noChangeArrowheads="1"/>
          </p:cNvSpPr>
          <p:nvPr/>
        </p:nvSpPr>
        <p:spPr bwMode="auto">
          <a:xfrm rot="17398941">
            <a:off x="3026614" y="2730070"/>
            <a:ext cx="543839" cy="276999"/>
          </a:xfrm>
          <a:prstGeom prst="rect">
            <a:avLst/>
          </a:prstGeom>
          <a:noFill/>
          <a:ln w="25400">
            <a:noFill/>
            <a:miter lim="800000"/>
            <a:headEnd/>
            <a:tailEnd/>
          </a:ln>
        </p:spPr>
        <p:txBody>
          <a:bodyPr wrap="none">
            <a:prstTxWarp prst="textNoShape">
              <a:avLst/>
            </a:prstTxWarp>
            <a:spAutoFit/>
          </a:bodyPr>
          <a:lstStyle/>
          <a:p>
            <a:pPr algn="ctr"/>
            <a:r>
              <a:rPr lang="es-MX" sz="1200" dirty="0">
                <a:solidFill>
                  <a:srgbClr val="000000"/>
                </a:solidFill>
              </a:rPr>
              <a:t>ACK3</a:t>
            </a:r>
          </a:p>
        </p:txBody>
      </p:sp>
      <p:sp>
        <p:nvSpPr>
          <p:cNvPr id="86118" name="Line 249"/>
          <p:cNvSpPr>
            <a:spLocks noChangeShapeType="1"/>
          </p:cNvSpPr>
          <p:nvPr/>
        </p:nvSpPr>
        <p:spPr bwMode="auto">
          <a:xfrm>
            <a:off x="2778929" y="2437249"/>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19" name="Text Box 306"/>
          <p:cNvSpPr txBox="1">
            <a:spLocks noChangeArrowheads="1"/>
          </p:cNvSpPr>
          <p:nvPr/>
        </p:nvSpPr>
        <p:spPr bwMode="auto">
          <a:xfrm rot="4172623">
            <a:off x="2484273" y="2838942"/>
            <a:ext cx="752039" cy="277064"/>
          </a:xfrm>
          <a:prstGeom prst="rect">
            <a:avLst/>
          </a:prstGeom>
          <a:noFill/>
          <a:ln w="25400">
            <a:noFill/>
            <a:miter lim="800000"/>
            <a:headEnd/>
            <a:tailEnd/>
          </a:ln>
        </p:spPr>
        <p:txBody>
          <a:bodyPr wrap="none">
            <a:prstTxWarp prst="textNoShape">
              <a:avLst/>
            </a:prstTxWarp>
            <a:spAutoFit/>
          </a:bodyPr>
          <a:lstStyle/>
          <a:p>
            <a:r>
              <a:rPr lang="es-MX" sz="1200" dirty="0">
                <a:solidFill>
                  <a:srgbClr val="000000"/>
                </a:solidFill>
              </a:rPr>
              <a:t>Trama 2</a:t>
            </a:r>
          </a:p>
        </p:txBody>
      </p:sp>
      <p:sp>
        <p:nvSpPr>
          <p:cNvPr id="86120" name="Line 249"/>
          <p:cNvSpPr>
            <a:spLocks noChangeShapeType="1"/>
          </p:cNvSpPr>
          <p:nvPr/>
        </p:nvSpPr>
        <p:spPr bwMode="auto">
          <a:xfrm rot="10800000" flipH="1">
            <a:off x="3240452" y="2443601"/>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13" name="Text Box 303"/>
          <p:cNvSpPr txBox="1">
            <a:spLocks noChangeArrowheads="1"/>
          </p:cNvSpPr>
          <p:nvPr/>
        </p:nvSpPr>
        <p:spPr bwMode="auto">
          <a:xfrm rot="17251255">
            <a:off x="3831127" y="2683503"/>
            <a:ext cx="543839" cy="276999"/>
          </a:xfrm>
          <a:prstGeom prst="rect">
            <a:avLst/>
          </a:prstGeom>
          <a:noFill/>
          <a:ln w="25400">
            <a:noFill/>
            <a:miter lim="800000"/>
            <a:headEnd/>
            <a:tailEnd/>
          </a:ln>
        </p:spPr>
        <p:txBody>
          <a:bodyPr wrap="none">
            <a:prstTxWarp prst="textNoShape">
              <a:avLst/>
            </a:prstTxWarp>
            <a:spAutoFit/>
          </a:bodyPr>
          <a:lstStyle/>
          <a:p>
            <a:pPr algn="ctr"/>
            <a:r>
              <a:rPr lang="es-MX" sz="1200" dirty="0">
                <a:solidFill>
                  <a:srgbClr val="000000"/>
                </a:solidFill>
              </a:rPr>
              <a:t>ACK3</a:t>
            </a:r>
          </a:p>
        </p:txBody>
      </p:sp>
      <p:sp>
        <p:nvSpPr>
          <p:cNvPr id="86114" name="Line 249"/>
          <p:cNvSpPr>
            <a:spLocks noChangeShapeType="1"/>
          </p:cNvSpPr>
          <p:nvPr/>
        </p:nvSpPr>
        <p:spPr bwMode="auto">
          <a:xfrm>
            <a:off x="3634244" y="2424546"/>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sp>
        <p:nvSpPr>
          <p:cNvPr id="86115" name="Text Box 306"/>
          <p:cNvSpPr txBox="1">
            <a:spLocks noChangeArrowheads="1"/>
          </p:cNvSpPr>
          <p:nvPr/>
        </p:nvSpPr>
        <p:spPr bwMode="auto">
          <a:xfrm rot="14998437" flipV="1">
            <a:off x="3339588" y="2810469"/>
            <a:ext cx="752039" cy="277064"/>
          </a:xfrm>
          <a:prstGeom prst="rect">
            <a:avLst/>
          </a:prstGeom>
          <a:noFill/>
          <a:ln w="25400">
            <a:noFill/>
            <a:miter lim="800000"/>
            <a:headEnd/>
            <a:tailEnd/>
          </a:ln>
        </p:spPr>
        <p:txBody>
          <a:bodyPr wrap="none">
            <a:prstTxWarp prst="textNoShape">
              <a:avLst/>
            </a:prstTxWarp>
            <a:spAutoFit/>
          </a:bodyPr>
          <a:lstStyle/>
          <a:p>
            <a:r>
              <a:rPr lang="es-MX" sz="1200" dirty="0">
                <a:solidFill>
                  <a:srgbClr val="000000"/>
                </a:solidFill>
              </a:rPr>
              <a:t>Trama 3</a:t>
            </a:r>
          </a:p>
        </p:txBody>
      </p:sp>
      <p:grpSp>
        <p:nvGrpSpPr>
          <p:cNvPr id="7" name="Agrupar 93"/>
          <p:cNvGrpSpPr>
            <a:grpSpLocks/>
          </p:cNvGrpSpPr>
          <p:nvPr/>
        </p:nvGrpSpPr>
        <p:grpSpPr bwMode="auto">
          <a:xfrm rot="16200000">
            <a:off x="3842378" y="3126165"/>
            <a:ext cx="139725" cy="127030"/>
            <a:chOff x="4051300" y="2921000"/>
            <a:chExt cx="139700" cy="127000"/>
          </a:xfrm>
        </p:grpSpPr>
        <p:cxnSp>
          <p:nvCxnSpPr>
            <p:cNvPr id="92" name="Conector recto 91"/>
            <p:cNvCxnSpPr/>
            <p:nvPr/>
          </p:nvCxnSpPr>
          <p:spPr>
            <a:xfrm>
              <a:off x="4051753" y="2912097"/>
              <a:ext cx="133326" cy="138079"/>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cxnSp>
          <p:nvCxnSpPr>
            <p:cNvPr id="93" name="Conector recto 92"/>
            <p:cNvCxnSpPr/>
            <p:nvPr/>
          </p:nvCxnSpPr>
          <p:spPr>
            <a:xfrm flipH="1">
              <a:off x="4058102" y="2905749"/>
              <a:ext cx="133326" cy="136493"/>
            </a:xfrm>
            <a:prstGeom prst="line">
              <a:avLst/>
            </a:prstGeom>
            <a:ln>
              <a:solidFill>
                <a:srgbClr val="800000"/>
              </a:solidFill>
            </a:ln>
            <a:effectLst/>
          </p:spPr>
          <p:style>
            <a:lnRef idx="2">
              <a:schemeClr val="accent1"/>
            </a:lnRef>
            <a:fillRef idx="0">
              <a:schemeClr val="accent1"/>
            </a:fillRef>
            <a:effectRef idx="1">
              <a:schemeClr val="accent1"/>
            </a:effectRef>
            <a:fontRef idx="minor">
              <a:schemeClr val="tx1"/>
            </a:fontRef>
          </p:style>
        </p:cxnSp>
      </p:grpSp>
      <p:sp>
        <p:nvSpPr>
          <p:cNvPr id="86108" name="Line 249"/>
          <p:cNvSpPr>
            <a:spLocks noChangeShapeType="1"/>
          </p:cNvSpPr>
          <p:nvPr/>
        </p:nvSpPr>
        <p:spPr bwMode="auto">
          <a:xfrm flipV="1">
            <a:off x="4032341" y="2430898"/>
            <a:ext cx="356131" cy="1002910"/>
          </a:xfrm>
          <a:prstGeom prst="line">
            <a:avLst/>
          </a:prstGeom>
          <a:noFill/>
          <a:ln w="12700">
            <a:solidFill>
              <a:srgbClr val="000000"/>
            </a:solidFill>
            <a:round/>
            <a:headEnd/>
            <a:tailEnd type="triangle" w="med" len="med"/>
          </a:ln>
        </p:spPr>
        <p:txBody>
          <a:bodyPr>
            <a:prstTxWarp prst="textNoShape">
              <a:avLst/>
            </a:prstTxWarp>
          </a:bodyPr>
          <a:lstStyle/>
          <a:p>
            <a:endParaRPr lang="es-MX"/>
          </a:p>
        </p:txBody>
      </p:sp>
      <p:grpSp>
        <p:nvGrpSpPr>
          <p:cNvPr id="69" name="Agrupar 68"/>
          <p:cNvGrpSpPr/>
          <p:nvPr/>
        </p:nvGrpSpPr>
        <p:grpSpPr>
          <a:xfrm>
            <a:off x="1240491" y="4475162"/>
            <a:ext cx="5878325" cy="853420"/>
            <a:chOff x="1240491" y="4475162"/>
            <a:chExt cx="5878325" cy="853420"/>
          </a:xfrm>
        </p:grpSpPr>
        <p:sp>
          <p:nvSpPr>
            <p:cNvPr id="27" name="Line 95"/>
            <p:cNvSpPr>
              <a:spLocks noChangeShapeType="1"/>
            </p:cNvSpPr>
            <p:nvPr/>
          </p:nvSpPr>
          <p:spPr bwMode="auto">
            <a:xfrm>
              <a:off x="1910383" y="4983162"/>
              <a:ext cx="4401517" cy="0"/>
            </a:xfrm>
            <a:prstGeom prst="line">
              <a:avLst/>
            </a:prstGeom>
            <a:noFill/>
            <a:ln w="12700">
              <a:solidFill>
                <a:srgbClr val="000000"/>
              </a:solidFill>
              <a:round/>
              <a:headEnd/>
              <a:tailEnd/>
            </a:ln>
          </p:spPr>
          <p:txBody>
            <a:bodyPr>
              <a:prstTxWarp prst="textNoShape">
                <a:avLst/>
              </a:prstTxWarp>
            </a:bodyPr>
            <a:lstStyle/>
            <a:p>
              <a:endParaRPr lang="es-MX"/>
            </a:p>
          </p:txBody>
        </p:sp>
        <p:sp>
          <p:nvSpPr>
            <p:cNvPr id="28" name="Line 96"/>
            <p:cNvSpPr>
              <a:spLocks noChangeShapeType="1"/>
            </p:cNvSpPr>
            <p:nvPr/>
          </p:nvSpPr>
          <p:spPr bwMode="auto">
            <a:xfrm>
              <a:off x="1910384" y="4779962"/>
              <a:ext cx="0" cy="203200"/>
            </a:xfrm>
            <a:prstGeom prst="line">
              <a:avLst/>
            </a:prstGeom>
            <a:noFill/>
            <a:ln w="9525">
              <a:solidFill>
                <a:srgbClr val="000000"/>
              </a:solidFill>
              <a:round/>
              <a:headEnd/>
              <a:tailEnd/>
            </a:ln>
          </p:spPr>
          <p:txBody>
            <a:bodyPr>
              <a:prstTxWarp prst="textNoShape">
                <a:avLst/>
              </a:prstTxWarp>
            </a:bodyPr>
            <a:lstStyle/>
            <a:p>
              <a:endParaRPr lang="es-MX"/>
            </a:p>
          </p:txBody>
        </p:sp>
        <p:pic>
          <p:nvPicPr>
            <p:cNvPr id="29" name="Picture 97"/>
            <p:cNvPicPr>
              <a:picLocks noChangeArrowheads="1"/>
            </p:cNvPicPr>
            <p:nvPr/>
          </p:nvPicPr>
          <p:blipFill>
            <a:blip r:embed="rId3"/>
            <a:srcRect/>
            <a:stretch>
              <a:fillRect/>
            </a:stretch>
          </p:blipFill>
          <p:spPr bwMode="auto">
            <a:xfrm>
              <a:off x="1707184" y="4475162"/>
              <a:ext cx="406400" cy="368300"/>
            </a:xfrm>
            <a:prstGeom prst="rect">
              <a:avLst/>
            </a:prstGeom>
            <a:noFill/>
            <a:ln w="9525">
              <a:noFill/>
              <a:miter lim="800000"/>
              <a:headEnd/>
              <a:tailEnd/>
            </a:ln>
          </p:spPr>
        </p:pic>
        <p:pic>
          <p:nvPicPr>
            <p:cNvPr id="30" name="Picture 98"/>
            <p:cNvPicPr>
              <a:picLocks noChangeArrowheads="1"/>
            </p:cNvPicPr>
            <p:nvPr/>
          </p:nvPicPr>
          <p:blipFill>
            <a:blip r:embed="rId4"/>
            <a:srcRect/>
            <a:stretch>
              <a:fillRect/>
            </a:stretch>
          </p:blipFill>
          <p:spPr bwMode="auto">
            <a:xfrm>
              <a:off x="3058147" y="4822825"/>
              <a:ext cx="508000" cy="298450"/>
            </a:xfrm>
            <a:prstGeom prst="rect">
              <a:avLst/>
            </a:prstGeom>
            <a:noFill/>
            <a:ln w="9525">
              <a:noFill/>
              <a:miter lim="800000"/>
              <a:headEnd/>
              <a:tailEnd/>
            </a:ln>
          </p:spPr>
        </p:pic>
        <p:sp>
          <p:nvSpPr>
            <p:cNvPr id="32" name="Line 100"/>
            <p:cNvSpPr>
              <a:spLocks noChangeShapeType="1"/>
            </p:cNvSpPr>
            <p:nvPr/>
          </p:nvSpPr>
          <p:spPr bwMode="auto">
            <a:xfrm>
              <a:off x="6309347" y="4779962"/>
              <a:ext cx="0" cy="203200"/>
            </a:xfrm>
            <a:prstGeom prst="line">
              <a:avLst/>
            </a:prstGeom>
            <a:noFill/>
            <a:ln w="9525">
              <a:solidFill>
                <a:srgbClr val="000000"/>
              </a:solidFill>
              <a:round/>
              <a:headEnd/>
              <a:tailEnd/>
            </a:ln>
          </p:spPr>
          <p:txBody>
            <a:bodyPr>
              <a:prstTxWarp prst="textNoShape">
                <a:avLst/>
              </a:prstTxWarp>
            </a:bodyPr>
            <a:lstStyle/>
            <a:p>
              <a:endParaRPr lang="es-MX"/>
            </a:p>
          </p:txBody>
        </p:sp>
        <p:pic>
          <p:nvPicPr>
            <p:cNvPr id="33" name="Picture 101"/>
            <p:cNvPicPr>
              <a:picLocks noChangeArrowheads="1"/>
            </p:cNvPicPr>
            <p:nvPr/>
          </p:nvPicPr>
          <p:blipFill>
            <a:blip r:embed="rId3"/>
            <a:srcRect/>
            <a:stretch>
              <a:fillRect/>
            </a:stretch>
          </p:blipFill>
          <p:spPr bwMode="auto">
            <a:xfrm>
              <a:off x="6106147" y="4475162"/>
              <a:ext cx="406400" cy="368300"/>
            </a:xfrm>
            <a:prstGeom prst="rect">
              <a:avLst/>
            </a:prstGeom>
            <a:noFill/>
            <a:ln w="9525">
              <a:noFill/>
              <a:miter lim="800000"/>
              <a:headEnd/>
              <a:tailEnd/>
            </a:ln>
          </p:spPr>
        </p:pic>
        <p:sp>
          <p:nvSpPr>
            <p:cNvPr id="36" name="Text Box 104"/>
            <p:cNvSpPr txBox="1">
              <a:spLocks noChangeArrowheads="1"/>
            </p:cNvSpPr>
            <p:nvPr/>
          </p:nvSpPr>
          <p:spPr bwMode="auto">
            <a:xfrm>
              <a:off x="3129584" y="4533900"/>
              <a:ext cx="385763" cy="290513"/>
            </a:xfrm>
            <a:prstGeom prst="rect">
              <a:avLst/>
            </a:prstGeom>
            <a:noFill/>
            <a:ln w="9525">
              <a:noFill/>
              <a:miter lim="800000"/>
              <a:headEnd/>
              <a:tailEnd/>
            </a:ln>
          </p:spPr>
          <p:txBody>
            <a:bodyPr wrap="none">
              <a:prstTxWarp prst="textNoShape">
                <a:avLst/>
              </a:prstTxWarp>
              <a:spAutoFit/>
            </a:bodyPr>
            <a:lstStyle/>
            <a:p>
              <a:r>
                <a:rPr lang="es-MX" sz="1300" b="1" dirty="0">
                  <a:solidFill>
                    <a:srgbClr val="000000"/>
                  </a:solidFill>
                  <a:latin typeface="Times New Roman" pitchFamily="-108" charset="0"/>
                </a:rPr>
                <a:t>R2</a:t>
              </a:r>
              <a:endParaRPr lang="es-ES" sz="2000" b="1" dirty="0">
                <a:latin typeface="Times New Roman" pitchFamily="-108" charset="0"/>
              </a:endParaRPr>
            </a:p>
          </p:txBody>
        </p:sp>
        <p:sp>
          <p:nvSpPr>
            <p:cNvPr id="38" name="Text Box 106"/>
            <p:cNvSpPr txBox="1">
              <a:spLocks noChangeArrowheads="1"/>
            </p:cNvSpPr>
            <p:nvPr/>
          </p:nvSpPr>
          <p:spPr bwMode="auto">
            <a:xfrm>
              <a:off x="6144084" y="4479925"/>
              <a:ext cx="270201" cy="246221"/>
            </a:xfrm>
            <a:prstGeom prst="rect">
              <a:avLst/>
            </a:prstGeom>
            <a:noFill/>
            <a:ln w="9525">
              <a:noFill/>
              <a:miter lim="800000"/>
              <a:headEnd/>
              <a:tailEnd/>
            </a:ln>
          </p:spPr>
          <p:txBody>
            <a:bodyPr wrap="none">
              <a:prstTxWarp prst="textNoShape">
                <a:avLst/>
              </a:prstTxWarp>
              <a:spAutoFit/>
            </a:bodyPr>
            <a:lstStyle/>
            <a:p>
              <a:r>
                <a:rPr lang="es-MX" sz="1000" b="1" dirty="0">
                  <a:solidFill>
                    <a:srgbClr val="000000"/>
                  </a:solidFill>
                  <a:latin typeface="Times New Roman" pitchFamily="-108" charset="0"/>
                </a:rPr>
                <a:t>B</a:t>
              </a:r>
              <a:endParaRPr lang="es-ES" sz="2000" b="1" dirty="0">
                <a:latin typeface="Times New Roman" pitchFamily="-108" charset="0"/>
              </a:endParaRPr>
            </a:p>
          </p:txBody>
        </p:sp>
        <p:sp>
          <p:nvSpPr>
            <p:cNvPr id="39" name="Text Box 107"/>
            <p:cNvSpPr txBox="1">
              <a:spLocks noChangeArrowheads="1"/>
            </p:cNvSpPr>
            <p:nvPr/>
          </p:nvSpPr>
          <p:spPr bwMode="auto">
            <a:xfrm>
              <a:off x="1749459" y="4479925"/>
              <a:ext cx="290101" cy="246221"/>
            </a:xfrm>
            <a:prstGeom prst="rect">
              <a:avLst/>
            </a:prstGeom>
            <a:noFill/>
            <a:ln w="9525">
              <a:noFill/>
              <a:miter lim="800000"/>
              <a:headEnd/>
              <a:tailEnd/>
            </a:ln>
          </p:spPr>
          <p:txBody>
            <a:bodyPr wrap="none">
              <a:prstTxWarp prst="textNoShape">
                <a:avLst/>
              </a:prstTxWarp>
              <a:spAutoFit/>
            </a:bodyPr>
            <a:lstStyle/>
            <a:p>
              <a:r>
                <a:rPr lang="es-MX" sz="1000" b="1" dirty="0">
                  <a:solidFill>
                    <a:srgbClr val="000000"/>
                  </a:solidFill>
                  <a:latin typeface="Times New Roman" pitchFamily="-108" charset="0"/>
                </a:rPr>
                <a:t>A</a:t>
              </a:r>
              <a:endParaRPr lang="es-ES" sz="2000" b="1" dirty="0">
                <a:latin typeface="Times New Roman" pitchFamily="-108" charset="0"/>
              </a:endParaRPr>
            </a:p>
          </p:txBody>
        </p:sp>
        <p:pic>
          <p:nvPicPr>
            <p:cNvPr id="40" name="Picture 108"/>
            <p:cNvPicPr>
              <a:picLocks noChangeArrowheads="1"/>
            </p:cNvPicPr>
            <p:nvPr/>
          </p:nvPicPr>
          <p:blipFill>
            <a:blip r:embed="rId4"/>
            <a:srcRect/>
            <a:stretch>
              <a:fillRect/>
            </a:stretch>
          </p:blipFill>
          <p:spPr bwMode="auto">
            <a:xfrm>
              <a:off x="4859337" y="4830762"/>
              <a:ext cx="508000" cy="300038"/>
            </a:xfrm>
            <a:prstGeom prst="rect">
              <a:avLst/>
            </a:prstGeom>
            <a:noFill/>
            <a:ln w="9525">
              <a:noFill/>
              <a:miter lim="800000"/>
              <a:headEnd/>
              <a:tailEnd/>
            </a:ln>
          </p:spPr>
        </p:pic>
        <p:sp>
          <p:nvSpPr>
            <p:cNvPr id="46" name="Text Box 114"/>
            <p:cNvSpPr txBox="1">
              <a:spLocks noChangeArrowheads="1"/>
            </p:cNvSpPr>
            <p:nvPr/>
          </p:nvSpPr>
          <p:spPr bwMode="auto">
            <a:xfrm>
              <a:off x="4919662" y="4576762"/>
              <a:ext cx="385763" cy="290513"/>
            </a:xfrm>
            <a:prstGeom prst="rect">
              <a:avLst/>
            </a:prstGeom>
            <a:noFill/>
            <a:ln w="9525">
              <a:noFill/>
              <a:miter lim="800000"/>
              <a:headEnd/>
              <a:tailEnd/>
            </a:ln>
          </p:spPr>
          <p:txBody>
            <a:bodyPr wrap="none">
              <a:prstTxWarp prst="textNoShape">
                <a:avLst/>
              </a:prstTxWarp>
              <a:spAutoFit/>
            </a:bodyPr>
            <a:lstStyle/>
            <a:p>
              <a:r>
                <a:rPr lang="es-MX" sz="1300" b="1" dirty="0">
                  <a:solidFill>
                    <a:srgbClr val="000000"/>
                  </a:solidFill>
                  <a:latin typeface="Times New Roman" pitchFamily="-108" charset="0"/>
                </a:rPr>
                <a:t>R1</a:t>
              </a:r>
              <a:endParaRPr lang="es-ES" sz="2000" b="1" dirty="0">
                <a:latin typeface="Times New Roman" pitchFamily="-108" charset="0"/>
              </a:endParaRPr>
            </a:p>
          </p:txBody>
        </p:sp>
        <p:sp>
          <p:nvSpPr>
            <p:cNvPr id="51" name="Text Box 119"/>
            <p:cNvSpPr txBox="1">
              <a:spLocks noChangeArrowheads="1"/>
            </p:cNvSpPr>
            <p:nvPr/>
          </p:nvSpPr>
          <p:spPr bwMode="auto">
            <a:xfrm>
              <a:off x="3446051" y="4937125"/>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__.__.__.2</a:t>
              </a:r>
              <a:endParaRPr lang="es-ES" sz="2000" b="1" dirty="0">
                <a:latin typeface="Times New Roman" pitchFamily="-108" charset="0"/>
              </a:endParaRPr>
            </a:p>
          </p:txBody>
        </p:sp>
        <p:sp>
          <p:nvSpPr>
            <p:cNvPr id="52" name="Text Box 120"/>
            <p:cNvSpPr txBox="1">
              <a:spLocks noChangeArrowheads="1"/>
            </p:cNvSpPr>
            <p:nvPr/>
          </p:nvSpPr>
          <p:spPr bwMode="auto">
            <a:xfrm>
              <a:off x="5276850" y="4937125"/>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__.__.__.1</a:t>
              </a:r>
              <a:endParaRPr lang="es-ES" sz="2000" b="1" dirty="0">
                <a:latin typeface="Times New Roman" pitchFamily="-108" charset="0"/>
              </a:endParaRPr>
            </a:p>
          </p:txBody>
        </p:sp>
        <p:sp>
          <p:nvSpPr>
            <p:cNvPr id="62" name="Text Box 130"/>
            <p:cNvSpPr txBox="1">
              <a:spLocks noChangeArrowheads="1"/>
            </p:cNvSpPr>
            <p:nvPr/>
          </p:nvSpPr>
          <p:spPr bwMode="auto">
            <a:xfrm>
              <a:off x="3638550" y="4688701"/>
              <a:ext cx="1112279"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192.168.4.0/24</a:t>
              </a:r>
              <a:endParaRPr lang="es-ES" sz="1600" b="1" dirty="0">
                <a:latin typeface="Times New Roman" pitchFamily="-108" charset="0"/>
              </a:endParaRPr>
            </a:p>
          </p:txBody>
        </p:sp>
        <p:sp>
          <p:nvSpPr>
            <p:cNvPr id="63" name="Text Box 120"/>
            <p:cNvSpPr txBox="1">
              <a:spLocks noChangeArrowheads="1"/>
            </p:cNvSpPr>
            <p:nvPr/>
          </p:nvSpPr>
          <p:spPr bwMode="auto">
            <a:xfrm>
              <a:off x="6248400" y="4805362"/>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__.__.__.2</a:t>
              </a:r>
              <a:endParaRPr lang="es-ES" sz="2000" b="1" dirty="0">
                <a:latin typeface="Times New Roman" pitchFamily="-108" charset="0"/>
              </a:endParaRPr>
            </a:p>
          </p:txBody>
        </p:sp>
        <p:sp>
          <p:nvSpPr>
            <p:cNvPr id="64" name="Text Box 120"/>
            <p:cNvSpPr txBox="1">
              <a:spLocks noChangeArrowheads="1"/>
            </p:cNvSpPr>
            <p:nvPr/>
          </p:nvSpPr>
          <p:spPr bwMode="auto">
            <a:xfrm>
              <a:off x="4212200" y="4935379"/>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__.__.__.1</a:t>
              </a:r>
              <a:endParaRPr lang="es-ES" sz="2000" b="1" dirty="0">
                <a:latin typeface="Times New Roman" pitchFamily="-108" charset="0"/>
              </a:endParaRPr>
            </a:p>
          </p:txBody>
        </p:sp>
        <p:sp>
          <p:nvSpPr>
            <p:cNvPr id="65" name="Text Box 130"/>
            <p:cNvSpPr txBox="1">
              <a:spLocks noChangeArrowheads="1"/>
            </p:cNvSpPr>
            <p:nvPr/>
          </p:nvSpPr>
          <p:spPr bwMode="auto">
            <a:xfrm>
              <a:off x="6006537" y="5051583"/>
              <a:ext cx="1112279"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192.168.7.0/24</a:t>
              </a:r>
              <a:endParaRPr lang="es-ES" sz="1600" b="1" dirty="0">
                <a:latin typeface="Times New Roman" pitchFamily="-108" charset="0"/>
              </a:endParaRPr>
            </a:p>
          </p:txBody>
        </p:sp>
        <p:sp>
          <p:nvSpPr>
            <p:cNvPr id="66" name="Text Box 130"/>
            <p:cNvSpPr txBox="1">
              <a:spLocks noChangeArrowheads="1"/>
            </p:cNvSpPr>
            <p:nvPr/>
          </p:nvSpPr>
          <p:spPr bwMode="auto">
            <a:xfrm>
              <a:off x="1749441" y="5043100"/>
              <a:ext cx="1112279"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192.168.3.0/24</a:t>
              </a:r>
              <a:endParaRPr lang="es-ES" sz="1600" b="1" dirty="0">
                <a:latin typeface="Times New Roman" pitchFamily="-108" charset="0"/>
              </a:endParaRPr>
            </a:p>
          </p:txBody>
        </p:sp>
        <p:sp>
          <p:nvSpPr>
            <p:cNvPr id="67" name="Text Box 119"/>
            <p:cNvSpPr txBox="1">
              <a:spLocks noChangeArrowheads="1"/>
            </p:cNvSpPr>
            <p:nvPr/>
          </p:nvSpPr>
          <p:spPr bwMode="auto">
            <a:xfrm>
              <a:off x="2409261" y="4741704"/>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__.__.__.1</a:t>
              </a:r>
              <a:endParaRPr lang="es-ES" sz="2000" b="1" dirty="0">
                <a:latin typeface="Times New Roman" pitchFamily="-108" charset="0"/>
              </a:endParaRPr>
            </a:p>
          </p:txBody>
        </p:sp>
        <p:sp>
          <p:nvSpPr>
            <p:cNvPr id="68" name="Text Box 120"/>
            <p:cNvSpPr txBox="1">
              <a:spLocks noChangeArrowheads="1"/>
            </p:cNvSpPr>
            <p:nvPr/>
          </p:nvSpPr>
          <p:spPr bwMode="auto">
            <a:xfrm>
              <a:off x="1240491" y="4792662"/>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__.__.__.2</a:t>
              </a:r>
              <a:endParaRPr lang="es-ES" sz="2000" b="1" dirty="0">
                <a:latin typeface="Times New Roman" pitchFamily="-108" charset="0"/>
              </a:endParaRPr>
            </a:p>
          </p:txBody>
        </p:sp>
      </p:grpSp>
      <p:grpSp>
        <p:nvGrpSpPr>
          <p:cNvPr id="84" name="Agrupar 83"/>
          <p:cNvGrpSpPr/>
          <p:nvPr/>
        </p:nvGrpSpPr>
        <p:grpSpPr>
          <a:xfrm>
            <a:off x="1027675" y="81138"/>
            <a:ext cx="6254088" cy="1808467"/>
            <a:chOff x="1027675" y="81138"/>
            <a:chExt cx="6254088" cy="1808467"/>
          </a:xfrm>
        </p:grpSpPr>
        <p:sp>
          <p:nvSpPr>
            <p:cNvPr id="80" name="Line 95"/>
            <p:cNvSpPr>
              <a:spLocks noChangeShapeType="1"/>
            </p:cNvSpPr>
            <p:nvPr/>
          </p:nvSpPr>
          <p:spPr bwMode="auto">
            <a:xfrm flipV="1">
              <a:off x="2599079" y="998399"/>
              <a:ext cx="916268" cy="360363"/>
            </a:xfrm>
            <a:prstGeom prst="line">
              <a:avLst/>
            </a:prstGeom>
            <a:noFill/>
            <a:ln w="12700">
              <a:solidFill>
                <a:srgbClr val="000000"/>
              </a:solidFill>
              <a:round/>
              <a:headEnd/>
              <a:tailEnd/>
            </a:ln>
          </p:spPr>
          <p:txBody>
            <a:bodyPr>
              <a:prstTxWarp prst="textNoShape">
                <a:avLst/>
              </a:prstTxWarp>
            </a:bodyPr>
            <a:lstStyle/>
            <a:p>
              <a:endParaRPr lang="es-MX"/>
            </a:p>
          </p:txBody>
        </p:sp>
        <p:sp>
          <p:nvSpPr>
            <p:cNvPr id="76" name="Line 95"/>
            <p:cNvSpPr>
              <a:spLocks noChangeShapeType="1"/>
            </p:cNvSpPr>
            <p:nvPr/>
          </p:nvSpPr>
          <p:spPr bwMode="auto">
            <a:xfrm>
              <a:off x="2599080" y="624542"/>
              <a:ext cx="916268" cy="360363"/>
            </a:xfrm>
            <a:prstGeom prst="line">
              <a:avLst/>
            </a:prstGeom>
            <a:noFill/>
            <a:ln w="12700">
              <a:solidFill>
                <a:srgbClr val="000000"/>
              </a:solidFill>
              <a:round/>
              <a:headEnd/>
              <a:tailEnd/>
            </a:ln>
          </p:spPr>
          <p:txBody>
            <a:bodyPr>
              <a:prstTxWarp prst="textNoShape">
                <a:avLst/>
              </a:prstTxWarp>
            </a:bodyPr>
            <a:lstStyle/>
            <a:p>
              <a:endParaRPr lang="es-MX"/>
            </a:p>
          </p:txBody>
        </p:sp>
        <p:sp>
          <p:nvSpPr>
            <p:cNvPr id="45" name="Line 95"/>
            <p:cNvSpPr>
              <a:spLocks noChangeShapeType="1"/>
            </p:cNvSpPr>
            <p:nvPr/>
          </p:nvSpPr>
          <p:spPr bwMode="auto">
            <a:xfrm>
              <a:off x="2095329" y="1030943"/>
              <a:ext cx="4401517" cy="0"/>
            </a:xfrm>
            <a:prstGeom prst="line">
              <a:avLst/>
            </a:prstGeom>
            <a:noFill/>
            <a:ln w="12700">
              <a:solidFill>
                <a:srgbClr val="000000"/>
              </a:solidFill>
              <a:round/>
              <a:headEnd/>
              <a:tailEnd/>
            </a:ln>
          </p:spPr>
          <p:txBody>
            <a:bodyPr>
              <a:prstTxWarp prst="textNoShape">
                <a:avLst/>
              </a:prstTxWarp>
            </a:bodyPr>
            <a:lstStyle/>
            <a:p>
              <a:endParaRPr lang="es-MX"/>
            </a:p>
          </p:txBody>
        </p:sp>
        <p:pic>
          <p:nvPicPr>
            <p:cNvPr id="78" name="Picture 46"/>
            <p:cNvPicPr>
              <a:picLocks noChangeArrowheads="1"/>
            </p:cNvPicPr>
            <p:nvPr/>
          </p:nvPicPr>
          <p:blipFill>
            <a:blip r:embed="rId5"/>
            <a:srcRect/>
            <a:stretch>
              <a:fillRect/>
            </a:stretch>
          </p:blipFill>
          <p:spPr bwMode="auto">
            <a:xfrm>
              <a:off x="1027675" y="656745"/>
              <a:ext cx="1144025" cy="746605"/>
            </a:xfrm>
            <a:prstGeom prst="rect">
              <a:avLst/>
            </a:prstGeom>
            <a:noFill/>
            <a:ln w="9525">
              <a:noFill/>
              <a:miter lim="800000"/>
              <a:headEnd/>
              <a:tailEnd/>
            </a:ln>
            <a:effectLst/>
          </p:spPr>
        </p:pic>
        <p:pic>
          <p:nvPicPr>
            <p:cNvPr id="49" name="Picture 98"/>
            <p:cNvPicPr>
              <a:picLocks noChangeArrowheads="1"/>
            </p:cNvPicPr>
            <p:nvPr/>
          </p:nvPicPr>
          <p:blipFill>
            <a:blip r:embed="rId4"/>
            <a:srcRect/>
            <a:stretch>
              <a:fillRect/>
            </a:stretch>
          </p:blipFill>
          <p:spPr bwMode="auto">
            <a:xfrm>
              <a:off x="3243093" y="870606"/>
              <a:ext cx="508000" cy="298450"/>
            </a:xfrm>
            <a:prstGeom prst="rect">
              <a:avLst/>
            </a:prstGeom>
            <a:noFill/>
            <a:ln w="9525">
              <a:noFill/>
              <a:miter lim="800000"/>
              <a:headEnd/>
              <a:tailEnd/>
            </a:ln>
          </p:spPr>
        </p:pic>
        <p:sp>
          <p:nvSpPr>
            <p:cNvPr id="54" name="Text Box 104"/>
            <p:cNvSpPr txBox="1">
              <a:spLocks noChangeArrowheads="1"/>
            </p:cNvSpPr>
            <p:nvPr/>
          </p:nvSpPr>
          <p:spPr bwMode="auto">
            <a:xfrm>
              <a:off x="3314530" y="581681"/>
              <a:ext cx="385763" cy="290513"/>
            </a:xfrm>
            <a:prstGeom prst="rect">
              <a:avLst/>
            </a:prstGeom>
            <a:noFill/>
            <a:ln w="9525">
              <a:noFill/>
              <a:miter lim="800000"/>
              <a:headEnd/>
              <a:tailEnd/>
            </a:ln>
          </p:spPr>
          <p:txBody>
            <a:bodyPr wrap="none">
              <a:prstTxWarp prst="textNoShape">
                <a:avLst/>
              </a:prstTxWarp>
              <a:spAutoFit/>
            </a:bodyPr>
            <a:lstStyle/>
            <a:p>
              <a:r>
                <a:rPr lang="es-MX" sz="1300" b="1" dirty="0">
                  <a:solidFill>
                    <a:srgbClr val="000000"/>
                  </a:solidFill>
                  <a:latin typeface="Times New Roman" pitchFamily="-108" charset="0"/>
                </a:rPr>
                <a:t>R1</a:t>
              </a:r>
              <a:endParaRPr lang="es-ES" sz="2000" b="1" dirty="0">
                <a:latin typeface="Times New Roman" pitchFamily="-108" charset="0"/>
              </a:endParaRPr>
            </a:p>
          </p:txBody>
        </p:sp>
        <p:sp>
          <p:nvSpPr>
            <p:cNvPr id="55" name="Text Box 106"/>
            <p:cNvSpPr txBox="1">
              <a:spLocks noChangeArrowheads="1"/>
            </p:cNvSpPr>
            <p:nvPr/>
          </p:nvSpPr>
          <p:spPr bwMode="auto">
            <a:xfrm>
              <a:off x="6371797" y="527706"/>
              <a:ext cx="184666" cy="400110"/>
            </a:xfrm>
            <a:prstGeom prst="rect">
              <a:avLst/>
            </a:prstGeom>
            <a:noFill/>
            <a:ln w="9525">
              <a:noFill/>
              <a:miter lim="800000"/>
              <a:headEnd/>
              <a:tailEnd/>
            </a:ln>
          </p:spPr>
          <p:txBody>
            <a:bodyPr wrap="none">
              <a:prstTxWarp prst="textNoShape">
                <a:avLst/>
              </a:prstTxWarp>
              <a:spAutoFit/>
            </a:bodyPr>
            <a:lstStyle/>
            <a:p>
              <a:endParaRPr lang="es-ES" sz="2000" b="1" dirty="0">
                <a:latin typeface="Times New Roman" pitchFamily="-108" charset="0"/>
              </a:endParaRPr>
            </a:p>
          </p:txBody>
        </p:sp>
        <p:pic>
          <p:nvPicPr>
            <p:cNvPr id="57" name="Picture 108"/>
            <p:cNvPicPr>
              <a:picLocks noChangeArrowheads="1"/>
            </p:cNvPicPr>
            <p:nvPr/>
          </p:nvPicPr>
          <p:blipFill>
            <a:blip r:embed="rId4"/>
            <a:srcRect/>
            <a:stretch>
              <a:fillRect/>
            </a:stretch>
          </p:blipFill>
          <p:spPr bwMode="auto">
            <a:xfrm>
              <a:off x="5044283" y="878543"/>
              <a:ext cx="508000" cy="300038"/>
            </a:xfrm>
            <a:prstGeom prst="rect">
              <a:avLst/>
            </a:prstGeom>
            <a:noFill/>
            <a:ln w="9525">
              <a:noFill/>
              <a:miter lim="800000"/>
              <a:headEnd/>
              <a:tailEnd/>
            </a:ln>
          </p:spPr>
        </p:pic>
        <p:sp>
          <p:nvSpPr>
            <p:cNvPr id="58" name="Text Box 114"/>
            <p:cNvSpPr txBox="1">
              <a:spLocks noChangeArrowheads="1"/>
            </p:cNvSpPr>
            <p:nvPr/>
          </p:nvSpPr>
          <p:spPr bwMode="auto">
            <a:xfrm>
              <a:off x="5103281" y="624543"/>
              <a:ext cx="388416" cy="292388"/>
            </a:xfrm>
            <a:prstGeom prst="rect">
              <a:avLst/>
            </a:prstGeom>
            <a:noFill/>
            <a:ln w="9525">
              <a:noFill/>
              <a:miter lim="800000"/>
              <a:headEnd/>
              <a:tailEnd/>
            </a:ln>
          </p:spPr>
          <p:txBody>
            <a:bodyPr wrap="none">
              <a:prstTxWarp prst="textNoShape">
                <a:avLst/>
              </a:prstTxWarp>
              <a:spAutoFit/>
            </a:bodyPr>
            <a:lstStyle/>
            <a:p>
              <a:r>
                <a:rPr lang="es-MX" sz="1300" b="1" dirty="0">
                  <a:solidFill>
                    <a:srgbClr val="000000"/>
                  </a:solidFill>
                  <a:latin typeface="Times New Roman" pitchFamily="-108" charset="0"/>
                </a:rPr>
                <a:t>R2</a:t>
              </a:r>
              <a:endParaRPr lang="es-ES" sz="2000" b="1" dirty="0">
                <a:latin typeface="Times New Roman" pitchFamily="-108" charset="0"/>
              </a:endParaRPr>
            </a:p>
          </p:txBody>
        </p:sp>
        <p:sp>
          <p:nvSpPr>
            <p:cNvPr id="59" name="Text Box 119"/>
            <p:cNvSpPr txBox="1">
              <a:spLocks noChangeArrowheads="1"/>
            </p:cNvSpPr>
            <p:nvPr/>
          </p:nvSpPr>
          <p:spPr bwMode="auto">
            <a:xfrm>
              <a:off x="3630997" y="984906"/>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__.__.__.2</a:t>
              </a:r>
              <a:endParaRPr lang="es-ES" sz="2000" b="1" dirty="0">
                <a:latin typeface="Times New Roman" pitchFamily="-108" charset="0"/>
              </a:endParaRPr>
            </a:p>
          </p:txBody>
        </p:sp>
        <p:sp>
          <p:nvSpPr>
            <p:cNvPr id="61" name="Text Box 130"/>
            <p:cNvSpPr txBox="1">
              <a:spLocks noChangeArrowheads="1"/>
            </p:cNvSpPr>
            <p:nvPr/>
          </p:nvSpPr>
          <p:spPr bwMode="auto">
            <a:xfrm>
              <a:off x="3823496" y="736482"/>
              <a:ext cx="1112279"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192.168.2.0/24</a:t>
              </a:r>
              <a:endParaRPr lang="es-ES" sz="1600" b="1" dirty="0">
                <a:latin typeface="Times New Roman" pitchFamily="-108" charset="0"/>
              </a:endParaRPr>
            </a:p>
          </p:txBody>
        </p:sp>
        <p:sp>
          <p:nvSpPr>
            <p:cNvPr id="71" name="Text Box 120"/>
            <p:cNvSpPr txBox="1">
              <a:spLocks noChangeArrowheads="1"/>
            </p:cNvSpPr>
            <p:nvPr/>
          </p:nvSpPr>
          <p:spPr bwMode="auto">
            <a:xfrm>
              <a:off x="4397146" y="983160"/>
              <a:ext cx="729687" cy="246221"/>
            </a:xfrm>
            <a:prstGeom prst="rect">
              <a:avLst/>
            </a:prstGeom>
            <a:noFill/>
            <a:ln w="9525">
              <a:noFill/>
              <a:miter lim="800000"/>
              <a:headEnd/>
              <a:tailEnd/>
            </a:ln>
          </p:spPr>
          <p:txBody>
            <a:bodyPr wrap="none">
              <a:prstTxWarp prst="textNoShape">
                <a:avLst/>
              </a:prstTxWarp>
              <a:spAutoFit/>
            </a:bodyPr>
            <a:lstStyle/>
            <a:p>
              <a:pPr algn="l"/>
              <a:r>
                <a:rPr lang="es-MX" sz="1000" b="1" dirty="0">
                  <a:solidFill>
                    <a:srgbClr val="000000"/>
                  </a:solidFill>
                  <a:latin typeface="Times New Roman" pitchFamily="-108" charset="0"/>
                </a:rPr>
                <a:t>__.__.__.1</a:t>
              </a:r>
              <a:endParaRPr lang="es-ES" sz="2000" b="1" dirty="0">
                <a:latin typeface="Times New Roman" pitchFamily="-108" charset="0"/>
              </a:endParaRPr>
            </a:p>
          </p:txBody>
        </p:sp>
        <p:sp>
          <p:nvSpPr>
            <p:cNvPr id="73" name="Text Box 130"/>
            <p:cNvSpPr txBox="1">
              <a:spLocks noChangeArrowheads="1"/>
            </p:cNvSpPr>
            <p:nvPr/>
          </p:nvSpPr>
          <p:spPr bwMode="auto">
            <a:xfrm>
              <a:off x="1059421" y="901582"/>
              <a:ext cx="1112279"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192.168.1.0/24</a:t>
              </a:r>
              <a:endParaRPr lang="es-ES" sz="1600" b="1" dirty="0">
                <a:latin typeface="Times New Roman" pitchFamily="-108" charset="0"/>
              </a:endParaRPr>
            </a:p>
          </p:txBody>
        </p:sp>
        <p:pic>
          <p:nvPicPr>
            <p:cNvPr id="77" name="Picture 46"/>
            <p:cNvPicPr>
              <a:picLocks noChangeArrowheads="1"/>
            </p:cNvPicPr>
            <p:nvPr/>
          </p:nvPicPr>
          <p:blipFill>
            <a:blip r:embed="rId5"/>
            <a:srcRect/>
            <a:stretch>
              <a:fillRect/>
            </a:stretch>
          </p:blipFill>
          <p:spPr bwMode="auto">
            <a:xfrm>
              <a:off x="2075129" y="81138"/>
              <a:ext cx="1144025" cy="746605"/>
            </a:xfrm>
            <a:prstGeom prst="rect">
              <a:avLst/>
            </a:prstGeom>
            <a:noFill/>
            <a:ln w="9525">
              <a:noFill/>
              <a:miter lim="800000"/>
              <a:headEnd/>
              <a:tailEnd/>
            </a:ln>
            <a:effectLst/>
          </p:spPr>
        </p:pic>
        <p:pic>
          <p:nvPicPr>
            <p:cNvPr id="79" name="Picture 46"/>
            <p:cNvPicPr>
              <a:picLocks noChangeArrowheads="1"/>
            </p:cNvPicPr>
            <p:nvPr/>
          </p:nvPicPr>
          <p:blipFill>
            <a:blip r:embed="rId5"/>
            <a:srcRect/>
            <a:stretch>
              <a:fillRect/>
            </a:stretch>
          </p:blipFill>
          <p:spPr bwMode="auto">
            <a:xfrm>
              <a:off x="2056375" y="1143000"/>
              <a:ext cx="1144025" cy="746605"/>
            </a:xfrm>
            <a:prstGeom prst="rect">
              <a:avLst/>
            </a:prstGeom>
            <a:noFill/>
            <a:ln w="9525">
              <a:noFill/>
              <a:miter lim="800000"/>
              <a:headEnd/>
              <a:tailEnd/>
            </a:ln>
            <a:effectLst/>
          </p:spPr>
        </p:pic>
        <p:pic>
          <p:nvPicPr>
            <p:cNvPr id="81" name="Picture 46"/>
            <p:cNvPicPr>
              <a:picLocks noChangeArrowheads="1"/>
            </p:cNvPicPr>
            <p:nvPr/>
          </p:nvPicPr>
          <p:blipFill>
            <a:blip r:embed="rId5"/>
            <a:srcRect/>
            <a:stretch>
              <a:fillRect/>
            </a:stretch>
          </p:blipFill>
          <p:spPr bwMode="auto">
            <a:xfrm>
              <a:off x="6106147" y="669445"/>
              <a:ext cx="1144025" cy="746605"/>
            </a:xfrm>
            <a:prstGeom prst="rect">
              <a:avLst/>
            </a:prstGeom>
            <a:noFill/>
            <a:ln w="9525">
              <a:noFill/>
              <a:miter lim="800000"/>
              <a:headEnd/>
              <a:tailEnd/>
            </a:ln>
            <a:effectLst/>
          </p:spPr>
        </p:pic>
        <p:sp>
          <p:nvSpPr>
            <p:cNvPr id="72" name="Text Box 130"/>
            <p:cNvSpPr txBox="1">
              <a:spLocks noChangeArrowheads="1"/>
            </p:cNvSpPr>
            <p:nvPr/>
          </p:nvSpPr>
          <p:spPr bwMode="auto">
            <a:xfrm>
              <a:off x="6169484" y="891401"/>
              <a:ext cx="1112279"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192.168.3.0/24</a:t>
              </a:r>
              <a:endParaRPr lang="es-ES" sz="1600" b="1" dirty="0">
                <a:latin typeface="Times New Roman" pitchFamily="-108" charset="0"/>
              </a:endParaRPr>
            </a:p>
          </p:txBody>
        </p:sp>
        <p:sp>
          <p:nvSpPr>
            <p:cNvPr id="82" name="Text Box 130"/>
            <p:cNvSpPr txBox="1">
              <a:spLocks noChangeArrowheads="1"/>
            </p:cNvSpPr>
            <p:nvPr/>
          </p:nvSpPr>
          <p:spPr bwMode="auto">
            <a:xfrm>
              <a:off x="2243498" y="1399401"/>
              <a:ext cx="804502"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10.0.0.0/8</a:t>
              </a:r>
              <a:endParaRPr lang="es-ES" sz="1600" b="1" dirty="0">
                <a:latin typeface="Times New Roman" pitchFamily="-108" charset="0"/>
              </a:endParaRPr>
            </a:p>
          </p:txBody>
        </p:sp>
        <p:sp>
          <p:nvSpPr>
            <p:cNvPr id="83" name="Text Box 130"/>
            <p:cNvSpPr txBox="1">
              <a:spLocks noChangeArrowheads="1"/>
            </p:cNvSpPr>
            <p:nvPr/>
          </p:nvSpPr>
          <p:spPr bwMode="auto">
            <a:xfrm>
              <a:off x="2165065" y="304682"/>
              <a:ext cx="1035335" cy="276999"/>
            </a:xfrm>
            <a:prstGeom prst="rect">
              <a:avLst/>
            </a:prstGeom>
            <a:noFill/>
            <a:ln w="9525">
              <a:noFill/>
              <a:miter lim="800000"/>
              <a:headEnd/>
              <a:tailEnd/>
            </a:ln>
          </p:spPr>
          <p:txBody>
            <a:bodyPr wrap="none">
              <a:prstTxWarp prst="textNoShape">
                <a:avLst/>
              </a:prstTxWarp>
              <a:spAutoFit/>
            </a:bodyPr>
            <a:lstStyle/>
            <a:p>
              <a:r>
                <a:rPr lang="es-MX" sz="1200" b="1" dirty="0">
                  <a:solidFill>
                    <a:srgbClr val="000000"/>
                  </a:solidFill>
                  <a:latin typeface="Times New Roman" pitchFamily="-108" charset="0"/>
                </a:rPr>
                <a:t>172.16.2.0/24</a:t>
              </a:r>
              <a:endParaRPr lang="es-ES" sz="1600" b="1" dirty="0">
                <a:latin typeface="Times New Roman" pitchFamily="-10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6" name="Agrupar 305"/>
          <p:cNvGrpSpPr/>
          <p:nvPr/>
        </p:nvGrpSpPr>
        <p:grpSpPr>
          <a:xfrm>
            <a:off x="381000" y="1033463"/>
            <a:ext cx="8466137" cy="5372100"/>
            <a:chOff x="381000" y="1033463"/>
            <a:chExt cx="8466137" cy="5372100"/>
          </a:xfrm>
        </p:grpSpPr>
        <p:sp>
          <p:nvSpPr>
            <p:cNvPr id="39966" name="Line 65"/>
            <p:cNvSpPr>
              <a:spLocks noChangeShapeType="1"/>
            </p:cNvSpPr>
            <p:nvPr/>
          </p:nvSpPr>
          <p:spPr bwMode="auto">
            <a:xfrm>
              <a:off x="835025" y="5383213"/>
              <a:ext cx="533400" cy="0"/>
            </a:xfrm>
            <a:prstGeom prst="line">
              <a:avLst/>
            </a:prstGeom>
            <a:noFill/>
            <a:ln w="9525">
              <a:solidFill>
                <a:schemeClr val="tx1"/>
              </a:solidFill>
              <a:round/>
              <a:headEnd/>
              <a:tailEnd/>
            </a:ln>
          </p:spPr>
          <p:txBody>
            <a:bodyPr/>
            <a:lstStyle/>
            <a:p>
              <a:endParaRPr lang="en-US"/>
            </a:p>
          </p:txBody>
        </p:sp>
        <p:sp>
          <p:nvSpPr>
            <p:cNvPr id="39965" name="Line 64"/>
            <p:cNvSpPr>
              <a:spLocks noChangeShapeType="1"/>
            </p:cNvSpPr>
            <p:nvPr/>
          </p:nvSpPr>
          <p:spPr bwMode="auto">
            <a:xfrm>
              <a:off x="835025" y="5270500"/>
              <a:ext cx="533400" cy="0"/>
            </a:xfrm>
            <a:prstGeom prst="line">
              <a:avLst/>
            </a:prstGeom>
            <a:noFill/>
            <a:ln w="9525">
              <a:solidFill>
                <a:schemeClr val="tx1"/>
              </a:solidFill>
              <a:round/>
              <a:headEnd/>
              <a:tailEnd/>
            </a:ln>
          </p:spPr>
          <p:txBody>
            <a:bodyPr/>
            <a:lstStyle/>
            <a:p>
              <a:endParaRPr lang="en-US"/>
            </a:p>
          </p:txBody>
        </p:sp>
        <p:sp>
          <p:nvSpPr>
            <p:cNvPr id="40002" name="Line 129"/>
            <p:cNvSpPr>
              <a:spLocks noChangeShapeType="1"/>
            </p:cNvSpPr>
            <p:nvPr/>
          </p:nvSpPr>
          <p:spPr bwMode="auto">
            <a:xfrm>
              <a:off x="835025" y="3592513"/>
              <a:ext cx="533400" cy="0"/>
            </a:xfrm>
            <a:prstGeom prst="line">
              <a:avLst/>
            </a:prstGeom>
            <a:noFill/>
            <a:ln w="9525">
              <a:solidFill>
                <a:schemeClr val="tx1"/>
              </a:solidFill>
              <a:round/>
              <a:headEnd/>
              <a:tailEnd/>
            </a:ln>
          </p:spPr>
          <p:txBody>
            <a:bodyPr/>
            <a:lstStyle/>
            <a:p>
              <a:endParaRPr lang="en-US"/>
            </a:p>
          </p:txBody>
        </p:sp>
        <p:sp>
          <p:nvSpPr>
            <p:cNvPr id="40001" name="Line 128"/>
            <p:cNvSpPr>
              <a:spLocks noChangeShapeType="1"/>
            </p:cNvSpPr>
            <p:nvPr/>
          </p:nvSpPr>
          <p:spPr bwMode="auto">
            <a:xfrm>
              <a:off x="835025" y="3486150"/>
              <a:ext cx="533400" cy="0"/>
            </a:xfrm>
            <a:prstGeom prst="line">
              <a:avLst/>
            </a:prstGeom>
            <a:noFill/>
            <a:ln w="9525">
              <a:solidFill>
                <a:schemeClr val="tx1"/>
              </a:solidFill>
              <a:round/>
              <a:headEnd/>
              <a:tailEnd/>
            </a:ln>
          </p:spPr>
          <p:txBody>
            <a:bodyPr/>
            <a:lstStyle/>
            <a:p>
              <a:endParaRPr lang="en-US"/>
            </a:p>
          </p:txBody>
        </p:sp>
        <p:sp>
          <p:nvSpPr>
            <p:cNvPr id="39984" name="Line 97"/>
            <p:cNvSpPr>
              <a:spLocks noChangeShapeType="1"/>
            </p:cNvSpPr>
            <p:nvPr/>
          </p:nvSpPr>
          <p:spPr bwMode="auto">
            <a:xfrm>
              <a:off x="5464175" y="2182813"/>
              <a:ext cx="533400" cy="0"/>
            </a:xfrm>
            <a:prstGeom prst="line">
              <a:avLst/>
            </a:prstGeom>
            <a:noFill/>
            <a:ln w="9525">
              <a:solidFill>
                <a:schemeClr val="tx1"/>
              </a:solidFill>
              <a:round/>
              <a:headEnd/>
              <a:tailEnd/>
            </a:ln>
          </p:spPr>
          <p:txBody>
            <a:bodyPr/>
            <a:lstStyle/>
            <a:p>
              <a:endParaRPr lang="en-US"/>
            </a:p>
          </p:txBody>
        </p:sp>
        <p:sp>
          <p:nvSpPr>
            <p:cNvPr id="39983" name="Line 96"/>
            <p:cNvSpPr>
              <a:spLocks noChangeShapeType="1"/>
            </p:cNvSpPr>
            <p:nvPr/>
          </p:nvSpPr>
          <p:spPr bwMode="auto">
            <a:xfrm>
              <a:off x="5464175" y="2070100"/>
              <a:ext cx="533400" cy="0"/>
            </a:xfrm>
            <a:prstGeom prst="line">
              <a:avLst/>
            </a:prstGeom>
            <a:noFill/>
            <a:ln w="9525">
              <a:solidFill>
                <a:schemeClr val="tx1"/>
              </a:solidFill>
              <a:round/>
              <a:headEnd/>
              <a:tailEnd/>
            </a:ln>
          </p:spPr>
          <p:txBody>
            <a:bodyPr/>
            <a:lstStyle/>
            <a:p>
              <a:endParaRPr lang="en-US"/>
            </a:p>
          </p:txBody>
        </p:sp>
        <p:sp>
          <p:nvSpPr>
            <p:cNvPr id="40022" name="Line 155"/>
            <p:cNvSpPr>
              <a:spLocks noChangeShapeType="1"/>
            </p:cNvSpPr>
            <p:nvPr/>
          </p:nvSpPr>
          <p:spPr bwMode="auto">
            <a:xfrm rot="-5400000">
              <a:off x="7586663" y="5070475"/>
              <a:ext cx="533400" cy="0"/>
            </a:xfrm>
            <a:prstGeom prst="line">
              <a:avLst/>
            </a:prstGeom>
            <a:noFill/>
            <a:ln w="9525">
              <a:solidFill>
                <a:schemeClr val="tx1"/>
              </a:solidFill>
              <a:round/>
              <a:headEnd/>
              <a:tailEnd/>
            </a:ln>
          </p:spPr>
          <p:txBody>
            <a:bodyPr/>
            <a:lstStyle/>
            <a:p>
              <a:endParaRPr lang="en-US"/>
            </a:p>
          </p:txBody>
        </p:sp>
        <p:sp>
          <p:nvSpPr>
            <p:cNvPr id="40021" name="Line 154"/>
            <p:cNvSpPr>
              <a:spLocks noChangeShapeType="1"/>
            </p:cNvSpPr>
            <p:nvPr/>
          </p:nvSpPr>
          <p:spPr bwMode="auto">
            <a:xfrm rot="-5400000">
              <a:off x="7451725" y="5070475"/>
              <a:ext cx="533400" cy="0"/>
            </a:xfrm>
            <a:prstGeom prst="line">
              <a:avLst/>
            </a:prstGeom>
            <a:noFill/>
            <a:ln w="9525">
              <a:solidFill>
                <a:schemeClr val="tx1"/>
              </a:solidFill>
              <a:round/>
              <a:headEnd/>
              <a:tailEnd/>
            </a:ln>
          </p:spPr>
          <p:txBody>
            <a:bodyPr/>
            <a:lstStyle/>
            <a:p>
              <a:endParaRPr lang="en-US"/>
            </a:p>
          </p:txBody>
        </p:sp>
        <p:sp>
          <p:nvSpPr>
            <p:cNvPr id="39976" name="Line 81"/>
            <p:cNvSpPr>
              <a:spLocks noChangeShapeType="1"/>
            </p:cNvSpPr>
            <p:nvPr/>
          </p:nvSpPr>
          <p:spPr bwMode="auto">
            <a:xfrm rot="-5400000">
              <a:off x="5924550" y="5737225"/>
              <a:ext cx="533400" cy="0"/>
            </a:xfrm>
            <a:prstGeom prst="line">
              <a:avLst/>
            </a:prstGeom>
            <a:noFill/>
            <a:ln w="9525">
              <a:solidFill>
                <a:schemeClr val="tx1"/>
              </a:solidFill>
              <a:round/>
              <a:headEnd/>
              <a:tailEnd/>
            </a:ln>
          </p:spPr>
          <p:txBody>
            <a:bodyPr/>
            <a:lstStyle/>
            <a:p>
              <a:endParaRPr lang="en-US"/>
            </a:p>
          </p:txBody>
        </p:sp>
        <p:sp>
          <p:nvSpPr>
            <p:cNvPr id="39975" name="Line 80"/>
            <p:cNvSpPr>
              <a:spLocks noChangeShapeType="1"/>
            </p:cNvSpPr>
            <p:nvPr/>
          </p:nvSpPr>
          <p:spPr bwMode="auto">
            <a:xfrm rot="-5400000">
              <a:off x="5789613" y="5737225"/>
              <a:ext cx="533400" cy="0"/>
            </a:xfrm>
            <a:prstGeom prst="line">
              <a:avLst/>
            </a:prstGeom>
            <a:noFill/>
            <a:ln w="9525">
              <a:solidFill>
                <a:schemeClr val="tx1"/>
              </a:solidFill>
              <a:round/>
              <a:headEnd/>
              <a:tailEnd/>
            </a:ln>
          </p:spPr>
          <p:txBody>
            <a:bodyPr/>
            <a:lstStyle/>
            <a:p>
              <a:endParaRPr lang="en-US"/>
            </a:p>
          </p:txBody>
        </p:sp>
        <p:sp>
          <p:nvSpPr>
            <p:cNvPr id="39964" name="Line 60"/>
            <p:cNvSpPr>
              <a:spLocks noChangeShapeType="1"/>
            </p:cNvSpPr>
            <p:nvPr/>
          </p:nvSpPr>
          <p:spPr bwMode="auto">
            <a:xfrm rot="-5400000">
              <a:off x="3656013" y="5737225"/>
              <a:ext cx="533400" cy="0"/>
            </a:xfrm>
            <a:prstGeom prst="line">
              <a:avLst/>
            </a:prstGeom>
            <a:noFill/>
            <a:ln w="9525">
              <a:solidFill>
                <a:schemeClr val="tx1"/>
              </a:solidFill>
              <a:round/>
              <a:headEnd/>
              <a:tailEnd/>
            </a:ln>
          </p:spPr>
          <p:txBody>
            <a:bodyPr/>
            <a:lstStyle/>
            <a:p>
              <a:endParaRPr lang="en-US"/>
            </a:p>
          </p:txBody>
        </p:sp>
        <p:sp>
          <p:nvSpPr>
            <p:cNvPr id="39963" name="Line 59"/>
            <p:cNvSpPr>
              <a:spLocks noChangeShapeType="1"/>
            </p:cNvSpPr>
            <p:nvPr/>
          </p:nvSpPr>
          <p:spPr bwMode="auto">
            <a:xfrm rot="-5400000">
              <a:off x="3538538" y="5737225"/>
              <a:ext cx="533400" cy="0"/>
            </a:xfrm>
            <a:prstGeom prst="line">
              <a:avLst/>
            </a:prstGeom>
            <a:noFill/>
            <a:ln w="9525">
              <a:solidFill>
                <a:schemeClr val="tx1"/>
              </a:solidFill>
              <a:round/>
              <a:headEnd/>
              <a:tailEnd/>
            </a:ln>
          </p:spPr>
          <p:txBody>
            <a:bodyPr/>
            <a:lstStyle/>
            <a:p>
              <a:endParaRPr lang="en-US"/>
            </a:p>
          </p:txBody>
        </p:sp>
        <p:grpSp>
          <p:nvGrpSpPr>
            <p:cNvPr id="3" name="Group 9"/>
            <p:cNvGrpSpPr>
              <a:grpSpLocks/>
            </p:cNvGrpSpPr>
            <p:nvPr/>
          </p:nvGrpSpPr>
          <p:grpSpPr bwMode="auto">
            <a:xfrm>
              <a:off x="3014663" y="1871663"/>
              <a:ext cx="3181350" cy="4533900"/>
              <a:chOff x="1899" y="960"/>
              <a:chExt cx="2004" cy="2856"/>
            </a:xfrm>
          </p:grpSpPr>
          <p:sp>
            <p:nvSpPr>
              <p:cNvPr id="40199" name="Rectangle 11"/>
              <p:cNvSpPr>
                <a:spLocks noChangeArrowheads="1"/>
              </p:cNvSpPr>
              <p:nvPr/>
            </p:nvSpPr>
            <p:spPr bwMode="auto">
              <a:xfrm>
                <a:off x="3150" y="960"/>
                <a:ext cx="432" cy="336"/>
              </a:xfrm>
              <a:prstGeom prst="rect">
                <a:avLst/>
              </a:prstGeom>
              <a:solidFill>
                <a:schemeClr val="accent1"/>
              </a:solidFill>
              <a:ln w="9525">
                <a:noFill/>
                <a:miter lim="800000"/>
                <a:headEnd/>
                <a:tailEnd/>
              </a:ln>
            </p:spPr>
            <p:txBody>
              <a:bodyPr wrap="none" anchor="ctr"/>
              <a:lstStyle/>
              <a:p>
                <a:pPr algn="ctr"/>
                <a:endParaRPr lang="es-MX"/>
              </a:p>
            </p:txBody>
          </p:sp>
          <p:sp>
            <p:nvSpPr>
              <p:cNvPr id="40200" name="Rectangle 12"/>
              <p:cNvSpPr>
                <a:spLocks noChangeArrowheads="1"/>
              </p:cNvSpPr>
              <p:nvPr/>
            </p:nvSpPr>
            <p:spPr bwMode="auto">
              <a:xfrm>
                <a:off x="3444" y="1089"/>
                <a:ext cx="348" cy="66"/>
              </a:xfrm>
              <a:prstGeom prst="rect">
                <a:avLst/>
              </a:prstGeom>
              <a:solidFill>
                <a:schemeClr val="accent1"/>
              </a:solidFill>
              <a:ln w="9525">
                <a:noFill/>
                <a:miter lim="800000"/>
                <a:headEnd/>
                <a:tailEnd/>
              </a:ln>
            </p:spPr>
            <p:txBody>
              <a:bodyPr wrap="none" anchor="ctr"/>
              <a:lstStyle/>
              <a:p>
                <a:pPr algn="ctr"/>
                <a:endParaRPr lang="es-ES"/>
              </a:p>
            </p:txBody>
          </p:sp>
          <p:sp>
            <p:nvSpPr>
              <p:cNvPr id="40201" name="Rectangle 13"/>
              <p:cNvSpPr>
                <a:spLocks noChangeArrowheads="1"/>
              </p:cNvSpPr>
              <p:nvPr/>
            </p:nvSpPr>
            <p:spPr bwMode="auto">
              <a:xfrm>
                <a:off x="3828" y="1215"/>
                <a:ext cx="72" cy="432"/>
              </a:xfrm>
              <a:prstGeom prst="rect">
                <a:avLst/>
              </a:prstGeom>
              <a:solidFill>
                <a:schemeClr val="accent1"/>
              </a:solidFill>
              <a:ln w="9525">
                <a:noFill/>
                <a:miter lim="800000"/>
                <a:headEnd/>
                <a:tailEnd/>
              </a:ln>
            </p:spPr>
            <p:txBody>
              <a:bodyPr wrap="none" anchor="ctr"/>
              <a:lstStyle/>
              <a:p>
                <a:pPr algn="ctr"/>
                <a:endParaRPr lang="es-MX"/>
              </a:p>
            </p:txBody>
          </p:sp>
          <p:sp>
            <p:nvSpPr>
              <p:cNvPr id="40202" name="Rectangle 14"/>
              <p:cNvSpPr>
                <a:spLocks noChangeArrowheads="1"/>
              </p:cNvSpPr>
              <p:nvPr/>
            </p:nvSpPr>
            <p:spPr bwMode="auto">
              <a:xfrm>
                <a:off x="3831" y="1848"/>
                <a:ext cx="72" cy="600"/>
              </a:xfrm>
              <a:prstGeom prst="rect">
                <a:avLst/>
              </a:prstGeom>
              <a:solidFill>
                <a:schemeClr val="accent1"/>
              </a:solidFill>
              <a:ln w="9525">
                <a:noFill/>
                <a:miter lim="800000"/>
                <a:headEnd/>
                <a:tailEnd/>
              </a:ln>
            </p:spPr>
            <p:txBody>
              <a:bodyPr wrap="none" anchor="ctr"/>
              <a:lstStyle/>
              <a:p>
                <a:pPr algn="ctr"/>
                <a:endParaRPr lang="es-MX"/>
              </a:p>
            </p:txBody>
          </p:sp>
          <p:sp>
            <p:nvSpPr>
              <p:cNvPr id="40203" name="Rectangle 15"/>
              <p:cNvSpPr>
                <a:spLocks noChangeArrowheads="1"/>
              </p:cNvSpPr>
              <p:nvPr/>
            </p:nvSpPr>
            <p:spPr bwMode="auto">
              <a:xfrm>
                <a:off x="1977" y="2523"/>
                <a:ext cx="1812" cy="72"/>
              </a:xfrm>
              <a:prstGeom prst="rect">
                <a:avLst/>
              </a:prstGeom>
              <a:solidFill>
                <a:schemeClr val="accent1"/>
              </a:solidFill>
              <a:ln w="9525">
                <a:noFill/>
                <a:miter lim="800000"/>
                <a:headEnd/>
                <a:tailEnd/>
              </a:ln>
            </p:spPr>
            <p:txBody>
              <a:bodyPr wrap="none" anchor="ctr"/>
              <a:lstStyle/>
              <a:p>
                <a:pPr algn="ctr"/>
                <a:endParaRPr lang="es-MX"/>
              </a:p>
            </p:txBody>
          </p:sp>
          <p:sp>
            <p:nvSpPr>
              <p:cNvPr id="40204" name="Freeform 16"/>
              <p:cNvSpPr>
                <a:spLocks/>
              </p:cNvSpPr>
              <p:nvPr/>
            </p:nvSpPr>
            <p:spPr bwMode="auto">
              <a:xfrm>
                <a:off x="1899" y="2616"/>
                <a:ext cx="513" cy="477"/>
              </a:xfrm>
              <a:custGeom>
                <a:avLst/>
                <a:gdLst>
                  <a:gd name="T0" fmla="*/ 81 w 513"/>
                  <a:gd name="T1" fmla="*/ 0 h 477"/>
                  <a:gd name="T2" fmla="*/ 513 w 513"/>
                  <a:gd name="T3" fmla="*/ 432 h 477"/>
                  <a:gd name="T4" fmla="*/ 456 w 513"/>
                  <a:gd name="T5" fmla="*/ 477 h 477"/>
                  <a:gd name="T6" fmla="*/ 0 w 513"/>
                  <a:gd name="T7" fmla="*/ 24 h 477"/>
                  <a:gd name="T8" fmla="*/ 81 w 513"/>
                  <a:gd name="T9" fmla="*/ 0 h 477"/>
                  <a:gd name="T10" fmla="*/ 0 60000 65536"/>
                  <a:gd name="T11" fmla="*/ 0 60000 65536"/>
                  <a:gd name="T12" fmla="*/ 0 60000 65536"/>
                  <a:gd name="T13" fmla="*/ 0 60000 65536"/>
                  <a:gd name="T14" fmla="*/ 0 60000 65536"/>
                  <a:gd name="T15" fmla="*/ 0 w 513"/>
                  <a:gd name="T16" fmla="*/ 0 h 477"/>
                  <a:gd name="T17" fmla="*/ 513 w 513"/>
                  <a:gd name="T18" fmla="*/ 477 h 477"/>
                </a:gdLst>
                <a:ahLst/>
                <a:cxnLst>
                  <a:cxn ang="T10">
                    <a:pos x="T0" y="T1"/>
                  </a:cxn>
                  <a:cxn ang="T11">
                    <a:pos x="T2" y="T3"/>
                  </a:cxn>
                  <a:cxn ang="T12">
                    <a:pos x="T4" y="T5"/>
                  </a:cxn>
                  <a:cxn ang="T13">
                    <a:pos x="T6" y="T7"/>
                  </a:cxn>
                  <a:cxn ang="T14">
                    <a:pos x="T8" y="T9"/>
                  </a:cxn>
                </a:cxnLst>
                <a:rect l="T15" t="T16" r="T17" b="T18"/>
                <a:pathLst>
                  <a:path w="513" h="477">
                    <a:moveTo>
                      <a:pt x="81" y="0"/>
                    </a:moveTo>
                    <a:lnTo>
                      <a:pt x="513" y="432"/>
                    </a:lnTo>
                    <a:lnTo>
                      <a:pt x="456" y="477"/>
                    </a:lnTo>
                    <a:lnTo>
                      <a:pt x="0" y="24"/>
                    </a:lnTo>
                    <a:lnTo>
                      <a:pt x="81" y="0"/>
                    </a:lnTo>
                    <a:close/>
                  </a:path>
                </a:pathLst>
              </a:custGeom>
              <a:solidFill>
                <a:schemeClr val="accent1"/>
              </a:solidFill>
              <a:ln w="9525">
                <a:noFill/>
                <a:round/>
                <a:headEnd/>
                <a:tailEnd/>
              </a:ln>
            </p:spPr>
            <p:txBody>
              <a:bodyPr/>
              <a:lstStyle/>
              <a:p>
                <a:endParaRPr lang="en-US"/>
              </a:p>
            </p:txBody>
          </p:sp>
          <p:sp>
            <p:nvSpPr>
              <p:cNvPr id="40205" name="Rectangle 17"/>
              <p:cNvSpPr>
                <a:spLocks noChangeArrowheads="1"/>
              </p:cNvSpPr>
              <p:nvPr/>
            </p:nvSpPr>
            <p:spPr bwMode="auto">
              <a:xfrm>
                <a:off x="2400" y="3228"/>
                <a:ext cx="69" cy="324"/>
              </a:xfrm>
              <a:prstGeom prst="rect">
                <a:avLst/>
              </a:prstGeom>
              <a:solidFill>
                <a:schemeClr val="accent1"/>
              </a:solidFill>
              <a:ln w="9525">
                <a:noFill/>
                <a:miter lim="800000"/>
                <a:headEnd/>
                <a:tailEnd/>
              </a:ln>
            </p:spPr>
            <p:txBody>
              <a:bodyPr wrap="none" anchor="ctr"/>
              <a:lstStyle/>
              <a:p>
                <a:pPr algn="ctr"/>
                <a:endParaRPr lang="es-MX"/>
              </a:p>
            </p:txBody>
          </p:sp>
          <p:sp>
            <p:nvSpPr>
              <p:cNvPr id="40198" name="Rectangle 10"/>
              <p:cNvSpPr>
                <a:spLocks noChangeArrowheads="1"/>
              </p:cNvSpPr>
              <p:nvPr/>
            </p:nvSpPr>
            <p:spPr bwMode="auto">
              <a:xfrm>
                <a:off x="2220" y="3480"/>
                <a:ext cx="432" cy="336"/>
              </a:xfrm>
              <a:prstGeom prst="rect">
                <a:avLst/>
              </a:prstGeom>
              <a:solidFill>
                <a:schemeClr val="accent1"/>
              </a:solidFill>
              <a:ln w="9525">
                <a:noFill/>
                <a:miter lim="800000"/>
                <a:headEnd/>
                <a:tailEnd/>
              </a:ln>
            </p:spPr>
            <p:txBody>
              <a:bodyPr wrap="none" anchor="ctr"/>
              <a:lstStyle/>
              <a:p>
                <a:pPr algn="ctr"/>
                <a:endParaRPr lang="es-MX"/>
              </a:p>
            </p:txBody>
          </p:sp>
        </p:grpSp>
        <p:sp>
          <p:nvSpPr>
            <p:cNvPr id="39993" name="Line 112"/>
            <p:cNvSpPr>
              <a:spLocks noChangeShapeType="1"/>
            </p:cNvSpPr>
            <p:nvPr/>
          </p:nvSpPr>
          <p:spPr bwMode="auto">
            <a:xfrm rot="-5400000">
              <a:off x="3540125" y="1722438"/>
              <a:ext cx="533400" cy="0"/>
            </a:xfrm>
            <a:prstGeom prst="line">
              <a:avLst/>
            </a:prstGeom>
            <a:noFill/>
            <a:ln w="9525">
              <a:solidFill>
                <a:schemeClr val="tx1"/>
              </a:solidFill>
              <a:round/>
              <a:headEnd/>
              <a:tailEnd/>
            </a:ln>
          </p:spPr>
          <p:txBody>
            <a:bodyPr/>
            <a:lstStyle/>
            <a:p>
              <a:endParaRPr lang="en-US"/>
            </a:p>
          </p:txBody>
        </p:sp>
        <p:sp>
          <p:nvSpPr>
            <p:cNvPr id="39994" name="Line 113"/>
            <p:cNvSpPr>
              <a:spLocks noChangeShapeType="1"/>
            </p:cNvSpPr>
            <p:nvPr/>
          </p:nvSpPr>
          <p:spPr bwMode="auto">
            <a:xfrm rot="-5400000">
              <a:off x="3651250" y="1722438"/>
              <a:ext cx="533400" cy="0"/>
            </a:xfrm>
            <a:prstGeom prst="line">
              <a:avLst/>
            </a:prstGeom>
            <a:noFill/>
            <a:ln w="9525">
              <a:solidFill>
                <a:schemeClr val="tx1"/>
              </a:solidFill>
              <a:round/>
              <a:headEnd/>
              <a:tailEnd/>
            </a:ln>
          </p:spPr>
          <p:txBody>
            <a:bodyPr/>
            <a:lstStyle/>
            <a:p>
              <a:endParaRPr lang="en-US"/>
            </a:p>
          </p:txBody>
        </p:sp>
        <p:sp>
          <p:nvSpPr>
            <p:cNvPr id="39996" name="Line 118"/>
            <p:cNvSpPr>
              <a:spLocks noChangeShapeType="1"/>
            </p:cNvSpPr>
            <p:nvPr/>
          </p:nvSpPr>
          <p:spPr bwMode="auto">
            <a:xfrm>
              <a:off x="854075" y="2163763"/>
              <a:ext cx="533400" cy="0"/>
            </a:xfrm>
            <a:prstGeom prst="line">
              <a:avLst/>
            </a:prstGeom>
            <a:noFill/>
            <a:ln w="9525">
              <a:solidFill>
                <a:schemeClr val="tx1"/>
              </a:solidFill>
              <a:round/>
              <a:headEnd/>
              <a:tailEnd/>
            </a:ln>
          </p:spPr>
          <p:txBody>
            <a:bodyPr/>
            <a:lstStyle/>
            <a:p>
              <a:endParaRPr lang="en-US"/>
            </a:p>
          </p:txBody>
        </p:sp>
        <p:sp>
          <p:nvSpPr>
            <p:cNvPr id="39995" name="Line 117"/>
            <p:cNvSpPr>
              <a:spLocks noChangeShapeType="1"/>
            </p:cNvSpPr>
            <p:nvPr/>
          </p:nvSpPr>
          <p:spPr bwMode="auto">
            <a:xfrm>
              <a:off x="854075" y="2076450"/>
              <a:ext cx="533400" cy="0"/>
            </a:xfrm>
            <a:prstGeom prst="line">
              <a:avLst/>
            </a:prstGeom>
            <a:noFill/>
            <a:ln w="9525">
              <a:solidFill>
                <a:schemeClr val="tx1"/>
              </a:solidFill>
              <a:round/>
              <a:headEnd/>
              <a:tailEnd/>
            </a:ln>
          </p:spPr>
          <p:txBody>
            <a:bodyPr/>
            <a:lstStyle/>
            <a:p>
              <a:endParaRPr lang="en-US"/>
            </a:p>
          </p:txBody>
        </p:sp>
        <p:grpSp>
          <p:nvGrpSpPr>
            <p:cNvPr id="5" name="Group 27"/>
            <p:cNvGrpSpPr>
              <a:grpSpLocks/>
            </p:cNvGrpSpPr>
            <p:nvPr/>
          </p:nvGrpSpPr>
          <p:grpSpPr bwMode="auto">
            <a:xfrm>
              <a:off x="381000" y="1871663"/>
              <a:ext cx="2667000" cy="2543175"/>
              <a:chOff x="240" y="960"/>
              <a:chExt cx="1680" cy="1602"/>
            </a:xfrm>
            <a:solidFill>
              <a:schemeClr val="accent3">
                <a:lumMod val="75000"/>
              </a:schemeClr>
            </a:solidFill>
          </p:grpSpPr>
          <p:sp>
            <p:nvSpPr>
              <p:cNvPr id="40183" name="Freeform 28"/>
              <p:cNvSpPr>
                <a:spLocks/>
              </p:cNvSpPr>
              <p:nvPr/>
            </p:nvSpPr>
            <p:spPr bwMode="auto">
              <a:xfrm>
                <a:off x="984" y="1176"/>
                <a:ext cx="837" cy="561"/>
              </a:xfrm>
              <a:custGeom>
                <a:avLst/>
                <a:gdLst>
                  <a:gd name="T0" fmla="*/ 63 w 837"/>
                  <a:gd name="T1" fmla="*/ 0 h 561"/>
                  <a:gd name="T2" fmla="*/ 837 w 837"/>
                  <a:gd name="T3" fmla="*/ 492 h 561"/>
                  <a:gd name="T4" fmla="*/ 807 w 837"/>
                  <a:gd name="T5" fmla="*/ 561 h 561"/>
                  <a:gd name="T6" fmla="*/ 0 w 837"/>
                  <a:gd name="T7" fmla="*/ 36 h 561"/>
                  <a:gd name="T8" fmla="*/ 63 w 837"/>
                  <a:gd name="T9" fmla="*/ 0 h 561"/>
                  <a:gd name="T10" fmla="*/ 0 60000 65536"/>
                  <a:gd name="T11" fmla="*/ 0 60000 65536"/>
                  <a:gd name="T12" fmla="*/ 0 60000 65536"/>
                  <a:gd name="T13" fmla="*/ 0 60000 65536"/>
                  <a:gd name="T14" fmla="*/ 0 60000 65536"/>
                  <a:gd name="T15" fmla="*/ 0 w 837"/>
                  <a:gd name="T16" fmla="*/ 0 h 561"/>
                  <a:gd name="T17" fmla="*/ 837 w 837"/>
                  <a:gd name="T18" fmla="*/ 561 h 561"/>
                </a:gdLst>
                <a:ahLst/>
                <a:cxnLst>
                  <a:cxn ang="T10">
                    <a:pos x="T0" y="T1"/>
                  </a:cxn>
                  <a:cxn ang="T11">
                    <a:pos x="T2" y="T3"/>
                  </a:cxn>
                  <a:cxn ang="T12">
                    <a:pos x="T4" y="T5"/>
                  </a:cxn>
                  <a:cxn ang="T13">
                    <a:pos x="T6" y="T7"/>
                  </a:cxn>
                  <a:cxn ang="T14">
                    <a:pos x="T8" y="T9"/>
                  </a:cxn>
                </a:cxnLst>
                <a:rect l="T15" t="T16" r="T17" b="T18"/>
                <a:pathLst>
                  <a:path w="837" h="561">
                    <a:moveTo>
                      <a:pt x="63" y="0"/>
                    </a:moveTo>
                    <a:lnTo>
                      <a:pt x="837" y="492"/>
                    </a:lnTo>
                    <a:lnTo>
                      <a:pt x="807" y="561"/>
                    </a:lnTo>
                    <a:lnTo>
                      <a:pt x="0" y="36"/>
                    </a:lnTo>
                    <a:lnTo>
                      <a:pt x="63" y="0"/>
                    </a:lnTo>
                    <a:close/>
                  </a:path>
                </a:pathLst>
              </a:custGeom>
              <a:grpFill/>
              <a:ln w="9525">
                <a:noFill/>
                <a:round/>
                <a:headEnd/>
                <a:tailEnd/>
              </a:ln>
            </p:spPr>
            <p:txBody>
              <a:bodyPr/>
              <a:lstStyle/>
              <a:p>
                <a:endParaRPr lang="en-US"/>
              </a:p>
            </p:txBody>
          </p:sp>
          <p:sp>
            <p:nvSpPr>
              <p:cNvPr id="40184" name="Freeform 29"/>
              <p:cNvSpPr>
                <a:spLocks/>
              </p:cNvSpPr>
              <p:nvPr/>
            </p:nvSpPr>
            <p:spPr bwMode="auto">
              <a:xfrm>
                <a:off x="672" y="1092"/>
                <a:ext cx="192" cy="64"/>
              </a:xfrm>
              <a:custGeom>
                <a:avLst/>
                <a:gdLst>
                  <a:gd name="T0" fmla="*/ 0 w 192"/>
                  <a:gd name="T1" fmla="*/ 0 h 68"/>
                  <a:gd name="T2" fmla="*/ 192 w 192"/>
                  <a:gd name="T3" fmla="*/ 0 h 68"/>
                  <a:gd name="T4" fmla="*/ 192 w 192"/>
                  <a:gd name="T5" fmla="*/ 24 h 68"/>
                  <a:gd name="T6" fmla="*/ 0 w 192"/>
                  <a:gd name="T7" fmla="*/ 24 h 68"/>
                  <a:gd name="T8" fmla="*/ 0 w 192"/>
                  <a:gd name="T9" fmla="*/ 0 h 68"/>
                  <a:gd name="T10" fmla="*/ 0 60000 65536"/>
                  <a:gd name="T11" fmla="*/ 0 60000 65536"/>
                  <a:gd name="T12" fmla="*/ 0 60000 65536"/>
                  <a:gd name="T13" fmla="*/ 0 60000 65536"/>
                  <a:gd name="T14" fmla="*/ 0 60000 65536"/>
                  <a:gd name="T15" fmla="*/ 0 w 192"/>
                  <a:gd name="T16" fmla="*/ 0 h 68"/>
                  <a:gd name="T17" fmla="*/ 192 w 192"/>
                  <a:gd name="T18" fmla="*/ 68 h 68"/>
                </a:gdLst>
                <a:ahLst/>
                <a:cxnLst>
                  <a:cxn ang="T10">
                    <a:pos x="T0" y="T1"/>
                  </a:cxn>
                  <a:cxn ang="T11">
                    <a:pos x="T2" y="T3"/>
                  </a:cxn>
                  <a:cxn ang="T12">
                    <a:pos x="T4" y="T5"/>
                  </a:cxn>
                  <a:cxn ang="T13">
                    <a:pos x="T6" y="T7"/>
                  </a:cxn>
                  <a:cxn ang="T14">
                    <a:pos x="T8" y="T9"/>
                  </a:cxn>
                </a:cxnLst>
                <a:rect l="T15" t="T16" r="T17" b="T18"/>
                <a:pathLst>
                  <a:path w="192" h="68">
                    <a:moveTo>
                      <a:pt x="0" y="0"/>
                    </a:moveTo>
                    <a:lnTo>
                      <a:pt x="192" y="0"/>
                    </a:lnTo>
                    <a:lnTo>
                      <a:pt x="192" y="68"/>
                    </a:lnTo>
                    <a:lnTo>
                      <a:pt x="0" y="68"/>
                    </a:lnTo>
                    <a:lnTo>
                      <a:pt x="0" y="0"/>
                    </a:lnTo>
                    <a:close/>
                  </a:path>
                </a:pathLst>
              </a:custGeom>
              <a:grpFill/>
              <a:ln w="9525">
                <a:noFill/>
                <a:round/>
                <a:headEnd/>
                <a:tailEnd/>
              </a:ln>
            </p:spPr>
            <p:txBody>
              <a:bodyPr/>
              <a:lstStyle/>
              <a:p>
                <a:endParaRPr lang="en-US"/>
              </a:p>
            </p:txBody>
          </p:sp>
          <p:sp>
            <p:nvSpPr>
              <p:cNvPr id="40185" name="Freeform 30"/>
              <p:cNvSpPr>
                <a:spLocks/>
              </p:cNvSpPr>
              <p:nvPr/>
            </p:nvSpPr>
            <p:spPr bwMode="auto">
              <a:xfrm>
                <a:off x="1050" y="1959"/>
                <a:ext cx="741" cy="603"/>
              </a:xfrm>
              <a:custGeom>
                <a:avLst/>
                <a:gdLst>
                  <a:gd name="T0" fmla="*/ 3 w 741"/>
                  <a:gd name="T1" fmla="*/ 0 h 603"/>
                  <a:gd name="T2" fmla="*/ 741 w 741"/>
                  <a:gd name="T3" fmla="*/ 513 h 603"/>
                  <a:gd name="T4" fmla="*/ 741 w 741"/>
                  <a:gd name="T5" fmla="*/ 603 h 603"/>
                  <a:gd name="T6" fmla="*/ 0 w 741"/>
                  <a:gd name="T7" fmla="*/ 84 h 603"/>
                  <a:gd name="T8" fmla="*/ 3 w 741"/>
                  <a:gd name="T9" fmla="*/ 0 h 603"/>
                  <a:gd name="T10" fmla="*/ 0 60000 65536"/>
                  <a:gd name="T11" fmla="*/ 0 60000 65536"/>
                  <a:gd name="T12" fmla="*/ 0 60000 65536"/>
                  <a:gd name="T13" fmla="*/ 0 60000 65536"/>
                  <a:gd name="T14" fmla="*/ 0 60000 65536"/>
                  <a:gd name="T15" fmla="*/ 0 w 741"/>
                  <a:gd name="T16" fmla="*/ 0 h 603"/>
                  <a:gd name="T17" fmla="*/ 741 w 741"/>
                  <a:gd name="T18" fmla="*/ 603 h 603"/>
                </a:gdLst>
                <a:ahLst/>
                <a:cxnLst>
                  <a:cxn ang="T10">
                    <a:pos x="T0" y="T1"/>
                  </a:cxn>
                  <a:cxn ang="T11">
                    <a:pos x="T2" y="T3"/>
                  </a:cxn>
                  <a:cxn ang="T12">
                    <a:pos x="T4" y="T5"/>
                  </a:cxn>
                  <a:cxn ang="T13">
                    <a:pos x="T6" y="T7"/>
                  </a:cxn>
                  <a:cxn ang="T14">
                    <a:pos x="T8" y="T9"/>
                  </a:cxn>
                </a:cxnLst>
                <a:rect l="T15" t="T16" r="T17" b="T18"/>
                <a:pathLst>
                  <a:path w="741" h="603">
                    <a:moveTo>
                      <a:pt x="3" y="0"/>
                    </a:moveTo>
                    <a:lnTo>
                      <a:pt x="741" y="513"/>
                    </a:lnTo>
                    <a:lnTo>
                      <a:pt x="741" y="603"/>
                    </a:lnTo>
                    <a:lnTo>
                      <a:pt x="0" y="84"/>
                    </a:lnTo>
                    <a:lnTo>
                      <a:pt x="3" y="0"/>
                    </a:lnTo>
                    <a:close/>
                  </a:path>
                </a:pathLst>
              </a:custGeom>
              <a:grpFill/>
              <a:ln w="9525">
                <a:noFill/>
                <a:round/>
                <a:headEnd/>
                <a:tailEnd/>
              </a:ln>
            </p:spPr>
            <p:txBody>
              <a:bodyPr/>
              <a:lstStyle/>
              <a:p>
                <a:endParaRPr lang="en-US"/>
              </a:p>
            </p:txBody>
          </p:sp>
          <p:sp>
            <p:nvSpPr>
              <p:cNvPr id="40186" name="Rectangle 31"/>
              <p:cNvSpPr>
                <a:spLocks noChangeArrowheads="1"/>
              </p:cNvSpPr>
              <p:nvPr/>
            </p:nvSpPr>
            <p:spPr bwMode="auto">
              <a:xfrm>
                <a:off x="1848" y="1848"/>
                <a:ext cx="72" cy="597"/>
              </a:xfrm>
              <a:prstGeom prst="rect">
                <a:avLst/>
              </a:prstGeom>
              <a:grpFill/>
              <a:ln w="9525">
                <a:noFill/>
                <a:miter lim="800000"/>
                <a:headEnd/>
                <a:tailEnd/>
              </a:ln>
            </p:spPr>
            <p:txBody>
              <a:bodyPr wrap="none" anchor="ctr"/>
              <a:lstStyle/>
              <a:p>
                <a:pPr algn="ctr"/>
                <a:endParaRPr lang="es-MX"/>
              </a:p>
            </p:txBody>
          </p:sp>
          <p:sp>
            <p:nvSpPr>
              <p:cNvPr id="40187" name="Rectangle 32"/>
              <p:cNvSpPr>
                <a:spLocks noChangeArrowheads="1"/>
              </p:cNvSpPr>
              <p:nvPr/>
            </p:nvSpPr>
            <p:spPr bwMode="auto">
              <a:xfrm>
                <a:off x="240" y="1848"/>
                <a:ext cx="432" cy="336"/>
              </a:xfrm>
              <a:prstGeom prst="rect">
                <a:avLst/>
              </a:prstGeom>
              <a:grpFill/>
              <a:ln w="9525">
                <a:solidFill>
                  <a:schemeClr val="tx1"/>
                </a:solidFill>
                <a:miter lim="800000"/>
                <a:headEnd/>
                <a:tailEnd/>
              </a:ln>
            </p:spPr>
            <p:txBody>
              <a:bodyPr wrap="none" anchor="ctr"/>
              <a:lstStyle/>
              <a:p>
                <a:pPr algn="ctr"/>
                <a:endParaRPr lang="es-ES"/>
              </a:p>
            </p:txBody>
          </p:sp>
          <p:sp>
            <p:nvSpPr>
              <p:cNvPr id="40188" name="Rectangle 33"/>
              <p:cNvSpPr>
                <a:spLocks noChangeArrowheads="1"/>
              </p:cNvSpPr>
              <p:nvPr/>
            </p:nvSpPr>
            <p:spPr bwMode="auto">
              <a:xfrm>
                <a:off x="240" y="960"/>
                <a:ext cx="432" cy="336"/>
              </a:xfrm>
              <a:prstGeom prst="rect">
                <a:avLst/>
              </a:prstGeom>
              <a:grpFill/>
              <a:ln w="9525">
                <a:solidFill>
                  <a:schemeClr val="tx1"/>
                </a:solidFill>
                <a:miter lim="800000"/>
                <a:headEnd/>
                <a:tailEnd/>
              </a:ln>
            </p:spPr>
            <p:txBody>
              <a:bodyPr wrap="none" anchor="ctr"/>
              <a:lstStyle/>
              <a:p>
                <a:pPr algn="ctr"/>
                <a:endParaRPr lang="es-ES"/>
              </a:p>
            </p:txBody>
          </p:sp>
          <p:sp>
            <p:nvSpPr>
              <p:cNvPr id="40189" name="Freeform 34"/>
              <p:cNvSpPr>
                <a:spLocks/>
              </p:cNvSpPr>
              <p:nvPr/>
            </p:nvSpPr>
            <p:spPr bwMode="auto">
              <a:xfrm>
                <a:off x="672" y="1980"/>
                <a:ext cx="192" cy="61"/>
              </a:xfrm>
              <a:custGeom>
                <a:avLst/>
                <a:gdLst>
                  <a:gd name="T0" fmla="*/ 0 w 192"/>
                  <a:gd name="T1" fmla="*/ 0 h 68"/>
                  <a:gd name="T2" fmla="*/ 192 w 192"/>
                  <a:gd name="T3" fmla="*/ 0 h 68"/>
                  <a:gd name="T4" fmla="*/ 192 w 192"/>
                  <a:gd name="T5" fmla="*/ 11 h 68"/>
                  <a:gd name="T6" fmla="*/ 0 w 192"/>
                  <a:gd name="T7" fmla="*/ 11 h 68"/>
                  <a:gd name="T8" fmla="*/ 0 w 192"/>
                  <a:gd name="T9" fmla="*/ 0 h 68"/>
                  <a:gd name="T10" fmla="*/ 0 60000 65536"/>
                  <a:gd name="T11" fmla="*/ 0 60000 65536"/>
                  <a:gd name="T12" fmla="*/ 0 60000 65536"/>
                  <a:gd name="T13" fmla="*/ 0 60000 65536"/>
                  <a:gd name="T14" fmla="*/ 0 60000 65536"/>
                  <a:gd name="T15" fmla="*/ 0 w 192"/>
                  <a:gd name="T16" fmla="*/ 0 h 68"/>
                  <a:gd name="T17" fmla="*/ 192 w 192"/>
                  <a:gd name="T18" fmla="*/ 68 h 68"/>
                </a:gdLst>
                <a:ahLst/>
                <a:cxnLst>
                  <a:cxn ang="T10">
                    <a:pos x="T0" y="T1"/>
                  </a:cxn>
                  <a:cxn ang="T11">
                    <a:pos x="T2" y="T3"/>
                  </a:cxn>
                  <a:cxn ang="T12">
                    <a:pos x="T4" y="T5"/>
                  </a:cxn>
                  <a:cxn ang="T13">
                    <a:pos x="T6" y="T7"/>
                  </a:cxn>
                  <a:cxn ang="T14">
                    <a:pos x="T8" y="T9"/>
                  </a:cxn>
                </a:cxnLst>
                <a:rect l="T15" t="T16" r="T17" b="T18"/>
                <a:pathLst>
                  <a:path w="192" h="68">
                    <a:moveTo>
                      <a:pt x="0" y="0"/>
                    </a:moveTo>
                    <a:lnTo>
                      <a:pt x="192" y="0"/>
                    </a:lnTo>
                    <a:lnTo>
                      <a:pt x="192" y="68"/>
                    </a:lnTo>
                    <a:lnTo>
                      <a:pt x="0" y="68"/>
                    </a:lnTo>
                    <a:lnTo>
                      <a:pt x="0" y="0"/>
                    </a:lnTo>
                    <a:close/>
                  </a:path>
                </a:pathLst>
              </a:custGeom>
              <a:grpFill/>
              <a:ln w="9525">
                <a:noFill/>
                <a:round/>
                <a:headEnd/>
                <a:tailEnd/>
              </a:ln>
            </p:spPr>
            <p:txBody>
              <a:bodyPr/>
              <a:lstStyle/>
              <a:p>
                <a:endParaRPr lang="en-US"/>
              </a:p>
            </p:txBody>
          </p:sp>
        </p:grpSp>
        <p:grpSp>
          <p:nvGrpSpPr>
            <p:cNvPr id="2" name="Group 2"/>
            <p:cNvGrpSpPr>
              <a:grpSpLocks/>
            </p:cNvGrpSpPr>
            <p:nvPr/>
          </p:nvGrpSpPr>
          <p:grpSpPr bwMode="auto">
            <a:xfrm>
              <a:off x="5781675" y="4310063"/>
              <a:ext cx="2328863" cy="2085975"/>
              <a:chOff x="3642" y="2496"/>
              <a:chExt cx="1467" cy="1314"/>
            </a:xfrm>
          </p:grpSpPr>
          <p:sp>
            <p:nvSpPr>
              <p:cNvPr id="40206" name="Rectangle 3"/>
              <p:cNvSpPr>
                <a:spLocks noChangeArrowheads="1"/>
              </p:cNvSpPr>
              <p:nvPr/>
            </p:nvSpPr>
            <p:spPr bwMode="auto">
              <a:xfrm>
                <a:off x="4680" y="3060"/>
                <a:ext cx="429" cy="333"/>
              </a:xfrm>
              <a:prstGeom prst="rect">
                <a:avLst/>
              </a:prstGeom>
              <a:solidFill>
                <a:srgbClr val="CC9900"/>
              </a:solidFill>
              <a:ln w="9525">
                <a:noFill/>
                <a:miter lim="800000"/>
                <a:headEnd/>
                <a:tailEnd/>
              </a:ln>
            </p:spPr>
            <p:txBody>
              <a:bodyPr wrap="none" anchor="ctr"/>
              <a:lstStyle/>
              <a:p>
                <a:pPr algn="ctr"/>
                <a:endParaRPr lang="es-MX"/>
              </a:p>
            </p:txBody>
          </p:sp>
          <p:sp>
            <p:nvSpPr>
              <p:cNvPr id="40207" name="Rectangle 4"/>
              <p:cNvSpPr>
                <a:spLocks noChangeArrowheads="1"/>
              </p:cNvSpPr>
              <p:nvPr/>
            </p:nvSpPr>
            <p:spPr bwMode="auto">
              <a:xfrm>
                <a:off x="3642" y="3477"/>
                <a:ext cx="429" cy="333"/>
              </a:xfrm>
              <a:prstGeom prst="rect">
                <a:avLst/>
              </a:prstGeom>
              <a:solidFill>
                <a:srgbClr val="CC9900"/>
              </a:solidFill>
              <a:ln w="9525">
                <a:noFill/>
                <a:miter lim="800000"/>
                <a:headEnd/>
                <a:tailEnd/>
              </a:ln>
            </p:spPr>
            <p:txBody>
              <a:bodyPr wrap="none" anchor="ctr"/>
              <a:lstStyle/>
              <a:p>
                <a:pPr algn="ctr"/>
                <a:endParaRPr lang="es-MX"/>
              </a:p>
            </p:txBody>
          </p:sp>
          <p:sp>
            <p:nvSpPr>
              <p:cNvPr id="40208" name="Rectangle 5"/>
              <p:cNvSpPr>
                <a:spLocks noChangeArrowheads="1"/>
              </p:cNvSpPr>
              <p:nvPr/>
            </p:nvSpPr>
            <p:spPr bwMode="auto">
              <a:xfrm>
                <a:off x="4866" y="2805"/>
                <a:ext cx="78" cy="321"/>
              </a:xfrm>
              <a:prstGeom prst="rect">
                <a:avLst/>
              </a:prstGeom>
              <a:solidFill>
                <a:srgbClr val="CC9900"/>
              </a:solidFill>
              <a:ln w="9525">
                <a:noFill/>
                <a:miter lim="800000"/>
                <a:headEnd/>
                <a:tailEnd/>
              </a:ln>
            </p:spPr>
            <p:txBody>
              <a:bodyPr wrap="none" anchor="ctr"/>
              <a:lstStyle/>
              <a:p>
                <a:pPr algn="ctr"/>
                <a:endParaRPr lang="es-MX"/>
              </a:p>
            </p:txBody>
          </p:sp>
          <p:sp>
            <p:nvSpPr>
              <p:cNvPr id="40209" name="Freeform 6"/>
              <p:cNvSpPr>
                <a:spLocks/>
              </p:cNvSpPr>
              <p:nvPr/>
            </p:nvSpPr>
            <p:spPr bwMode="auto">
              <a:xfrm>
                <a:off x="3927" y="2496"/>
                <a:ext cx="906" cy="264"/>
              </a:xfrm>
              <a:custGeom>
                <a:avLst/>
                <a:gdLst>
                  <a:gd name="T0" fmla="*/ 900 w 906"/>
                  <a:gd name="T1" fmla="*/ 264 h 264"/>
                  <a:gd name="T2" fmla="*/ 0 w 906"/>
                  <a:gd name="T3" fmla="*/ 69 h 264"/>
                  <a:gd name="T4" fmla="*/ 36 w 906"/>
                  <a:gd name="T5" fmla="*/ 0 h 264"/>
                  <a:gd name="T6" fmla="*/ 906 w 906"/>
                  <a:gd name="T7" fmla="*/ 192 h 264"/>
                  <a:gd name="T8" fmla="*/ 900 w 906"/>
                  <a:gd name="T9" fmla="*/ 264 h 264"/>
                  <a:gd name="T10" fmla="*/ 0 60000 65536"/>
                  <a:gd name="T11" fmla="*/ 0 60000 65536"/>
                  <a:gd name="T12" fmla="*/ 0 60000 65536"/>
                  <a:gd name="T13" fmla="*/ 0 60000 65536"/>
                  <a:gd name="T14" fmla="*/ 0 60000 65536"/>
                  <a:gd name="T15" fmla="*/ 0 w 906"/>
                  <a:gd name="T16" fmla="*/ 0 h 264"/>
                  <a:gd name="T17" fmla="*/ 906 w 906"/>
                  <a:gd name="T18" fmla="*/ 264 h 264"/>
                </a:gdLst>
                <a:ahLst/>
                <a:cxnLst>
                  <a:cxn ang="T10">
                    <a:pos x="T0" y="T1"/>
                  </a:cxn>
                  <a:cxn ang="T11">
                    <a:pos x="T2" y="T3"/>
                  </a:cxn>
                  <a:cxn ang="T12">
                    <a:pos x="T4" y="T5"/>
                  </a:cxn>
                  <a:cxn ang="T13">
                    <a:pos x="T6" y="T7"/>
                  </a:cxn>
                  <a:cxn ang="T14">
                    <a:pos x="T8" y="T9"/>
                  </a:cxn>
                </a:cxnLst>
                <a:rect l="T15" t="T16" r="T17" b="T18"/>
                <a:pathLst>
                  <a:path w="906" h="264">
                    <a:moveTo>
                      <a:pt x="900" y="264"/>
                    </a:moveTo>
                    <a:lnTo>
                      <a:pt x="0" y="69"/>
                    </a:lnTo>
                    <a:lnTo>
                      <a:pt x="36" y="0"/>
                    </a:lnTo>
                    <a:lnTo>
                      <a:pt x="906" y="192"/>
                    </a:lnTo>
                    <a:lnTo>
                      <a:pt x="900" y="264"/>
                    </a:lnTo>
                    <a:close/>
                  </a:path>
                </a:pathLst>
              </a:custGeom>
              <a:solidFill>
                <a:srgbClr val="CC9900"/>
              </a:solidFill>
              <a:ln w="9525">
                <a:noFill/>
                <a:round/>
                <a:headEnd/>
                <a:tailEnd/>
              </a:ln>
            </p:spPr>
            <p:txBody>
              <a:bodyPr/>
              <a:lstStyle/>
              <a:p>
                <a:endParaRPr lang="en-US"/>
              </a:p>
            </p:txBody>
          </p:sp>
          <p:sp>
            <p:nvSpPr>
              <p:cNvPr id="40210" name="Rectangle 7"/>
              <p:cNvSpPr>
                <a:spLocks noChangeArrowheads="1"/>
              </p:cNvSpPr>
              <p:nvPr/>
            </p:nvSpPr>
            <p:spPr bwMode="auto">
              <a:xfrm>
                <a:off x="3822" y="2652"/>
                <a:ext cx="72" cy="384"/>
              </a:xfrm>
              <a:prstGeom prst="rect">
                <a:avLst/>
              </a:prstGeom>
              <a:solidFill>
                <a:srgbClr val="CC9900"/>
              </a:solidFill>
              <a:ln w="9525">
                <a:solidFill>
                  <a:schemeClr val="tx1"/>
                </a:solidFill>
                <a:miter lim="800000"/>
                <a:headEnd/>
                <a:tailEnd/>
              </a:ln>
            </p:spPr>
            <p:txBody>
              <a:bodyPr wrap="none" anchor="ctr"/>
              <a:lstStyle/>
              <a:p>
                <a:pPr algn="ctr"/>
                <a:endParaRPr lang="es-MX"/>
              </a:p>
            </p:txBody>
          </p:sp>
          <p:sp>
            <p:nvSpPr>
              <p:cNvPr id="40211" name="Rectangle 8"/>
              <p:cNvSpPr>
                <a:spLocks noChangeArrowheads="1"/>
              </p:cNvSpPr>
              <p:nvPr/>
            </p:nvSpPr>
            <p:spPr bwMode="auto">
              <a:xfrm>
                <a:off x="3819" y="3225"/>
                <a:ext cx="78" cy="324"/>
              </a:xfrm>
              <a:prstGeom prst="rect">
                <a:avLst/>
              </a:prstGeom>
              <a:solidFill>
                <a:srgbClr val="CC9900"/>
              </a:solidFill>
              <a:ln w="9525">
                <a:noFill/>
                <a:miter lim="800000"/>
                <a:headEnd/>
                <a:tailEnd/>
              </a:ln>
            </p:spPr>
            <p:txBody>
              <a:bodyPr wrap="none" anchor="ctr"/>
              <a:lstStyle/>
              <a:p>
                <a:pPr algn="ctr"/>
                <a:endParaRPr lang="es-MX"/>
              </a:p>
            </p:txBody>
          </p:sp>
        </p:grpSp>
        <p:grpSp>
          <p:nvGrpSpPr>
            <p:cNvPr id="4" name="Group 18"/>
            <p:cNvGrpSpPr>
              <a:grpSpLocks/>
            </p:cNvGrpSpPr>
            <p:nvPr/>
          </p:nvGrpSpPr>
          <p:grpSpPr bwMode="auto">
            <a:xfrm>
              <a:off x="381000" y="1033463"/>
              <a:ext cx="5657850" cy="4570412"/>
              <a:chOff x="240" y="432"/>
              <a:chExt cx="3564" cy="2879"/>
            </a:xfrm>
          </p:grpSpPr>
          <p:sp>
            <p:nvSpPr>
              <p:cNvPr id="40190" name="Rectangle 19"/>
              <p:cNvSpPr>
                <a:spLocks noChangeArrowheads="1"/>
              </p:cNvSpPr>
              <p:nvPr/>
            </p:nvSpPr>
            <p:spPr bwMode="auto">
              <a:xfrm>
                <a:off x="1977" y="1719"/>
                <a:ext cx="1800" cy="69"/>
              </a:xfrm>
              <a:prstGeom prst="rect">
                <a:avLst/>
              </a:prstGeom>
              <a:solidFill>
                <a:srgbClr val="CC3300"/>
              </a:solidFill>
              <a:ln w="9525">
                <a:noFill/>
                <a:miter lim="800000"/>
                <a:headEnd/>
                <a:tailEnd/>
              </a:ln>
            </p:spPr>
            <p:txBody>
              <a:bodyPr wrap="none" anchor="ctr"/>
              <a:lstStyle/>
              <a:p>
                <a:pPr algn="ctr"/>
                <a:endParaRPr lang="es-MX"/>
              </a:p>
            </p:txBody>
          </p:sp>
          <p:sp>
            <p:nvSpPr>
              <p:cNvPr id="40191" name="Freeform 20"/>
              <p:cNvSpPr>
                <a:spLocks/>
              </p:cNvSpPr>
              <p:nvPr/>
            </p:nvSpPr>
            <p:spPr bwMode="auto">
              <a:xfrm>
                <a:off x="1956" y="1212"/>
                <a:ext cx="534" cy="504"/>
              </a:xfrm>
              <a:custGeom>
                <a:avLst/>
                <a:gdLst>
                  <a:gd name="T0" fmla="*/ 0 w 534"/>
                  <a:gd name="T1" fmla="*/ 438 h 504"/>
                  <a:gd name="T2" fmla="*/ 30 w 534"/>
                  <a:gd name="T3" fmla="*/ 504 h 504"/>
                  <a:gd name="T4" fmla="*/ 534 w 534"/>
                  <a:gd name="T5" fmla="*/ 3 h 504"/>
                  <a:gd name="T6" fmla="*/ 441 w 534"/>
                  <a:gd name="T7" fmla="*/ 0 h 504"/>
                  <a:gd name="T8" fmla="*/ 0 w 534"/>
                  <a:gd name="T9" fmla="*/ 438 h 504"/>
                  <a:gd name="T10" fmla="*/ 0 60000 65536"/>
                  <a:gd name="T11" fmla="*/ 0 60000 65536"/>
                  <a:gd name="T12" fmla="*/ 0 60000 65536"/>
                  <a:gd name="T13" fmla="*/ 0 60000 65536"/>
                  <a:gd name="T14" fmla="*/ 0 60000 65536"/>
                  <a:gd name="T15" fmla="*/ 0 w 534"/>
                  <a:gd name="T16" fmla="*/ 0 h 504"/>
                  <a:gd name="T17" fmla="*/ 534 w 534"/>
                  <a:gd name="T18" fmla="*/ 504 h 504"/>
                </a:gdLst>
                <a:ahLst/>
                <a:cxnLst>
                  <a:cxn ang="T10">
                    <a:pos x="T0" y="T1"/>
                  </a:cxn>
                  <a:cxn ang="T11">
                    <a:pos x="T2" y="T3"/>
                  </a:cxn>
                  <a:cxn ang="T12">
                    <a:pos x="T4" y="T5"/>
                  </a:cxn>
                  <a:cxn ang="T13">
                    <a:pos x="T6" y="T7"/>
                  </a:cxn>
                  <a:cxn ang="T14">
                    <a:pos x="T8" y="T9"/>
                  </a:cxn>
                </a:cxnLst>
                <a:rect l="T15" t="T16" r="T17" b="T18"/>
                <a:pathLst>
                  <a:path w="534" h="504">
                    <a:moveTo>
                      <a:pt x="0" y="438"/>
                    </a:moveTo>
                    <a:lnTo>
                      <a:pt x="30" y="504"/>
                    </a:lnTo>
                    <a:lnTo>
                      <a:pt x="534" y="3"/>
                    </a:lnTo>
                    <a:lnTo>
                      <a:pt x="441" y="0"/>
                    </a:lnTo>
                    <a:lnTo>
                      <a:pt x="0" y="438"/>
                    </a:lnTo>
                    <a:close/>
                  </a:path>
                </a:pathLst>
              </a:custGeom>
              <a:solidFill>
                <a:srgbClr val="CC3300"/>
              </a:solidFill>
              <a:ln w="9525">
                <a:noFill/>
                <a:round/>
                <a:headEnd/>
                <a:tailEnd/>
              </a:ln>
            </p:spPr>
            <p:txBody>
              <a:bodyPr/>
              <a:lstStyle/>
              <a:p>
                <a:endParaRPr lang="en-US"/>
              </a:p>
            </p:txBody>
          </p:sp>
          <p:sp>
            <p:nvSpPr>
              <p:cNvPr id="40192" name="Rectangle 21"/>
              <p:cNvSpPr>
                <a:spLocks noChangeArrowheads="1"/>
              </p:cNvSpPr>
              <p:nvPr/>
            </p:nvSpPr>
            <p:spPr bwMode="auto">
              <a:xfrm>
                <a:off x="2397" y="693"/>
                <a:ext cx="69" cy="327"/>
              </a:xfrm>
              <a:prstGeom prst="rect">
                <a:avLst/>
              </a:prstGeom>
              <a:solidFill>
                <a:srgbClr val="CC3300"/>
              </a:solidFill>
              <a:ln w="9525">
                <a:noFill/>
                <a:miter lim="800000"/>
                <a:headEnd/>
                <a:tailEnd/>
              </a:ln>
            </p:spPr>
            <p:txBody>
              <a:bodyPr wrap="none" anchor="ctr"/>
              <a:lstStyle/>
              <a:p>
                <a:pPr algn="ctr"/>
                <a:endParaRPr lang="es-MX"/>
              </a:p>
            </p:txBody>
          </p:sp>
          <p:sp>
            <p:nvSpPr>
              <p:cNvPr id="40193" name="Rectangle 22"/>
              <p:cNvSpPr>
                <a:spLocks noChangeArrowheads="1"/>
              </p:cNvSpPr>
              <p:nvPr/>
            </p:nvSpPr>
            <p:spPr bwMode="auto">
              <a:xfrm>
                <a:off x="240" y="2978"/>
                <a:ext cx="432" cy="333"/>
              </a:xfrm>
              <a:prstGeom prst="rect">
                <a:avLst/>
              </a:prstGeom>
              <a:solidFill>
                <a:srgbClr val="CC3300"/>
              </a:solidFill>
              <a:ln w="9525">
                <a:noFill/>
                <a:miter lim="800000"/>
                <a:headEnd/>
                <a:tailEnd/>
              </a:ln>
            </p:spPr>
            <p:txBody>
              <a:bodyPr wrap="none" anchor="ctr"/>
              <a:lstStyle/>
              <a:p>
                <a:pPr algn="ctr"/>
                <a:endParaRPr lang="es-MX"/>
              </a:p>
            </p:txBody>
          </p:sp>
          <p:sp>
            <p:nvSpPr>
              <p:cNvPr id="40194" name="Rectangle 23"/>
              <p:cNvSpPr>
                <a:spLocks noChangeArrowheads="1"/>
              </p:cNvSpPr>
              <p:nvPr/>
            </p:nvSpPr>
            <p:spPr bwMode="auto">
              <a:xfrm>
                <a:off x="2226" y="432"/>
                <a:ext cx="432" cy="333"/>
              </a:xfrm>
              <a:prstGeom prst="rect">
                <a:avLst/>
              </a:prstGeom>
              <a:solidFill>
                <a:srgbClr val="CC3300"/>
              </a:solidFill>
              <a:ln w="9525">
                <a:noFill/>
                <a:miter lim="800000"/>
                <a:headEnd/>
                <a:tailEnd/>
              </a:ln>
            </p:spPr>
            <p:txBody>
              <a:bodyPr wrap="none" anchor="ctr"/>
              <a:lstStyle/>
              <a:p>
                <a:pPr algn="ctr"/>
                <a:endParaRPr lang="es-MX"/>
              </a:p>
            </p:txBody>
          </p:sp>
          <p:sp>
            <p:nvSpPr>
              <p:cNvPr id="40195" name="Freeform 24"/>
              <p:cNvSpPr>
                <a:spLocks/>
              </p:cNvSpPr>
              <p:nvPr/>
            </p:nvSpPr>
            <p:spPr bwMode="auto">
              <a:xfrm>
                <a:off x="1965" y="1779"/>
                <a:ext cx="1839" cy="744"/>
              </a:xfrm>
              <a:custGeom>
                <a:avLst/>
                <a:gdLst>
                  <a:gd name="T0" fmla="*/ 6 w 1839"/>
                  <a:gd name="T1" fmla="*/ 666 h 744"/>
                  <a:gd name="T2" fmla="*/ 1839 w 1839"/>
                  <a:gd name="T3" fmla="*/ 0 h 744"/>
                  <a:gd name="T4" fmla="*/ 1839 w 1839"/>
                  <a:gd name="T5" fmla="*/ 75 h 744"/>
                  <a:gd name="T6" fmla="*/ 0 w 1839"/>
                  <a:gd name="T7" fmla="*/ 744 h 744"/>
                  <a:gd name="T8" fmla="*/ 6 w 1839"/>
                  <a:gd name="T9" fmla="*/ 666 h 744"/>
                  <a:gd name="T10" fmla="*/ 0 60000 65536"/>
                  <a:gd name="T11" fmla="*/ 0 60000 65536"/>
                  <a:gd name="T12" fmla="*/ 0 60000 65536"/>
                  <a:gd name="T13" fmla="*/ 0 60000 65536"/>
                  <a:gd name="T14" fmla="*/ 0 60000 65536"/>
                  <a:gd name="T15" fmla="*/ 0 w 1839"/>
                  <a:gd name="T16" fmla="*/ 0 h 744"/>
                  <a:gd name="T17" fmla="*/ 1839 w 1839"/>
                  <a:gd name="T18" fmla="*/ 744 h 744"/>
                </a:gdLst>
                <a:ahLst/>
                <a:cxnLst>
                  <a:cxn ang="T10">
                    <a:pos x="T0" y="T1"/>
                  </a:cxn>
                  <a:cxn ang="T11">
                    <a:pos x="T2" y="T3"/>
                  </a:cxn>
                  <a:cxn ang="T12">
                    <a:pos x="T4" y="T5"/>
                  </a:cxn>
                  <a:cxn ang="T13">
                    <a:pos x="T6" y="T7"/>
                  </a:cxn>
                  <a:cxn ang="T14">
                    <a:pos x="T8" y="T9"/>
                  </a:cxn>
                </a:cxnLst>
                <a:rect l="T15" t="T16" r="T17" b="T18"/>
                <a:pathLst>
                  <a:path w="1839" h="744">
                    <a:moveTo>
                      <a:pt x="6" y="666"/>
                    </a:moveTo>
                    <a:lnTo>
                      <a:pt x="1839" y="0"/>
                    </a:lnTo>
                    <a:lnTo>
                      <a:pt x="1839" y="75"/>
                    </a:lnTo>
                    <a:lnTo>
                      <a:pt x="0" y="744"/>
                    </a:lnTo>
                    <a:lnTo>
                      <a:pt x="6" y="666"/>
                    </a:lnTo>
                    <a:close/>
                  </a:path>
                </a:pathLst>
              </a:custGeom>
              <a:solidFill>
                <a:srgbClr val="CC3300"/>
              </a:solidFill>
              <a:ln w="9525">
                <a:noFill/>
                <a:round/>
                <a:headEnd/>
                <a:tailEnd/>
              </a:ln>
            </p:spPr>
            <p:txBody>
              <a:bodyPr/>
              <a:lstStyle/>
              <a:p>
                <a:endParaRPr lang="en-US"/>
              </a:p>
            </p:txBody>
          </p:sp>
          <p:sp>
            <p:nvSpPr>
              <p:cNvPr id="40196" name="Freeform 25"/>
              <p:cNvSpPr>
                <a:spLocks/>
              </p:cNvSpPr>
              <p:nvPr/>
            </p:nvSpPr>
            <p:spPr bwMode="auto">
              <a:xfrm>
                <a:off x="999" y="2562"/>
                <a:ext cx="804" cy="540"/>
              </a:xfrm>
              <a:custGeom>
                <a:avLst/>
                <a:gdLst>
                  <a:gd name="T0" fmla="*/ 0 w 804"/>
                  <a:gd name="T1" fmla="*/ 462 h 540"/>
                  <a:gd name="T2" fmla="*/ 804 w 804"/>
                  <a:gd name="T3" fmla="*/ 0 h 540"/>
                  <a:gd name="T4" fmla="*/ 804 w 804"/>
                  <a:gd name="T5" fmla="*/ 87 h 540"/>
                  <a:gd name="T6" fmla="*/ 18 w 804"/>
                  <a:gd name="T7" fmla="*/ 540 h 540"/>
                  <a:gd name="T8" fmla="*/ 0 w 804"/>
                  <a:gd name="T9" fmla="*/ 462 h 540"/>
                  <a:gd name="T10" fmla="*/ 0 60000 65536"/>
                  <a:gd name="T11" fmla="*/ 0 60000 65536"/>
                  <a:gd name="T12" fmla="*/ 0 60000 65536"/>
                  <a:gd name="T13" fmla="*/ 0 60000 65536"/>
                  <a:gd name="T14" fmla="*/ 0 60000 65536"/>
                  <a:gd name="T15" fmla="*/ 0 w 804"/>
                  <a:gd name="T16" fmla="*/ 0 h 540"/>
                  <a:gd name="T17" fmla="*/ 804 w 804"/>
                  <a:gd name="T18" fmla="*/ 540 h 540"/>
                </a:gdLst>
                <a:ahLst/>
                <a:cxnLst>
                  <a:cxn ang="T10">
                    <a:pos x="T0" y="T1"/>
                  </a:cxn>
                  <a:cxn ang="T11">
                    <a:pos x="T2" y="T3"/>
                  </a:cxn>
                  <a:cxn ang="T12">
                    <a:pos x="T4" y="T5"/>
                  </a:cxn>
                  <a:cxn ang="T13">
                    <a:pos x="T6" y="T7"/>
                  </a:cxn>
                  <a:cxn ang="T14">
                    <a:pos x="T8" y="T9"/>
                  </a:cxn>
                </a:cxnLst>
                <a:rect l="T15" t="T16" r="T17" b="T18"/>
                <a:pathLst>
                  <a:path w="804" h="540">
                    <a:moveTo>
                      <a:pt x="0" y="462"/>
                    </a:moveTo>
                    <a:lnTo>
                      <a:pt x="804" y="0"/>
                    </a:lnTo>
                    <a:lnTo>
                      <a:pt x="804" y="87"/>
                    </a:lnTo>
                    <a:lnTo>
                      <a:pt x="18" y="540"/>
                    </a:lnTo>
                    <a:lnTo>
                      <a:pt x="0" y="462"/>
                    </a:lnTo>
                    <a:close/>
                  </a:path>
                </a:pathLst>
              </a:custGeom>
              <a:solidFill>
                <a:srgbClr val="CC3300"/>
              </a:solidFill>
              <a:ln w="9525">
                <a:noFill/>
                <a:round/>
                <a:headEnd/>
                <a:tailEnd/>
              </a:ln>
            </p:spPr>
            <p:txBody>
              <a:bodyPr/>
              <a:lstStyle/>
              <a:p>
                <a:endParaRPr lang="en-US"/>
              </a:p>
            </p:txBody>
          </p:sp>
          <p:sp>
            <p:nvSpPr>
              <p:cNvPr id="40197" name="Rectangle 26"/>
              <p:cNvSpPr>
                <a:spLocks noChangeArrowheads="1"/>
              </p:cNvSpPr>
              <p:nvPr/>
            </p:nvSpPr>
            <p:spPr bwMode="auto">
              <a:xfrm>
                <a:off x="525" y="3105"/>
                <a:ext cx="342" cy="63"/>
              </a:xfrm>
              <a:prstGeom prst="rect">
                <a:avLst/>
              </a:prstGeom>
              <a:solidFill>
                <a:srgbClr val="CC3300"/>
              </a:solidFill>
              <a:ln w="9525">
                <a:noFill/>
                <a:miter lim="800000"/>
                <a:headEnd/>
                <a:tailEnd/>
              </a:ln>
            </p:spPr>
            <p:txBody>
              <a:bodyPr wrap="none" anchor="ctr"/>
              <a:lstStyle/>
              <a:p>
                <a:pPr algn="ctr"/>
                <a:endParaRPr lang="es-MX"/>
              </a:p>
            </p:txBody>
          </p:sp>
        </p:grpSp>
        <p:sp>
          <p:nvSpPr>
            <p:cNvPr id="39942" name="Line 35"/>
            <p:cNvSpPr>
              <a:spLocks noChangeShapeType="1"/>
            </p:cNvSpPr>
            <p:nvPr/>
          </p:nvSpPr>
          <p:spPr bwMode="auto">
            <a:xfrm>
              <a:off x="6070600" y="4545013"/>
              <a:ext cx="0" cy="609600"/>
            </a:xfrm>
            <a:prstGeom prst="line">
              <a:avLst/>
            </a:prstGeom>
            <a:noFill/>
            <a:ln w="9525">
              <a:solidFill>
                <a:schemeClr val="tx1"/>
              </a:solidFill>
              <a:round/>
              <a:headEnd/>
              <a:tailEnd/>
            </a:ln>
          </p:spPr>
          <p:txBody>
            <a:bodyPr/>
            <a:lstStyle/>
            <a:p>
              <a:endParaRPr lang="en-US"/>
            </a:p>
          </p:txBody>
        </p:sp>
        <p:sp>
          <p:nvSpPr>
            <p:cNvPr id="39944" name="Line 37"/>
            <p:cNvSpPr>
              <a:spLocks noChangeShapeType="1"/>
            </p:cNvSpPr>
            <p:nvPr/>
          </p:nvSpPr>
          <p:spPr bwMode="auto">
            <a:xfrm>
              <a:off x="6081713" y="2284413"/>
              <a:ext cx="0" cy="685800"/>
            </a:xfrm>
            <a:prstGeom prst="line">
              <a:avLst/>
            </a:prstGeom>
            <a:noFill/>
            <a:ln w="9525">
              <a:solidFill>
                <a:schemeClr val="tx1"/>
              </a:solidFill>
              <a:round/>
              <a:headEnd/>
              <a:tailEnd/>
            </a:ln>
          </p:spPr>
          <p:txBody>
            <a:bodyPr/>
            <a:lstStyle/>
            <a:p>
              <a:endParaRPr lang="en-US"/>
            </a:p>
          </p:txBody>
        </p:sp>
        <p:sp>
          <p:nvSpPr>
            <p:cNvPr id="39945" name="Line 38"/>
            <p:cNvSpPr>
              <a:spLocks noChangeShapeType="1"/>
            </p:cNvSpPr>
            <p:nvPr/>
          </p:nvSpPr>
          <p:spPr bwMode="auto">
            <a:xfrm>
              <a:off x="6197600" y="2284413"/>
              <a:ext cx="0" cy="679450"/>
            </a:xfrm>
            <a:prstGeom prst="line">
              <a:avLst/>
            </a:prstGeom>
            <a:noFill/>
            <a:ln w="9525">
              <a:solidFill>
                <a:schemeClr val="tx1"/>
              </a:solidFill>
              <a:round/>
              <a:headEnd/>
              <a:tailEnd/>
            </a:ln>
          </p:spPr>
          <p:txBody>
            <a:bodyPr/>
            <a:lstStyle/>
            <a:p>
              <a:endParaRPr lang="en-US"/>
            </a:p>
          </p:txBody>
        </p:sp>
        <p:sp>
          <p:nvSpPr>
            <p:cNvPr id="39946" name="Line 39"/>
            <p:cNvSpPr>
              <a:spLocks noChangeShapeType="1"/>
            </p:cNvSpPr>
            <p:nvPr/>
          </p:nvSpPr>
          <p:spPr bwMode="auto">
            <a:xfrm flipH="1">
              <a:off x="3111500" y="2271713"/>
              <a:ext cx="698500" cy="698500"/>
            </a:xfrm>
            <a:prstGeom prst="line">
              <a:avLst/>
            </a:prstGeom>
            <a:noFill/>
            <a:ln w="9525">
              <a:solidFill>
                <a:schemeClr val="tx1"/>
              </a:solidFill>
              <a:round/>
              <a:headEnd/>
              <a:tailEnd/>
            </a:ln>
          </p:spPr>
          <p:txBody>
            <a:bodyPr/>
            <a:lstStyle/>
            <a:p>
              <a:endParaRPr lang="en-US"/>
            </a:p>
          </p:txBody>
        </p:sp>
        <p:sp>
          <p:nvSpPr>
            <p:cNvPr id="39947" name="Line 40"/>
            <p:cNvSpPr>
              <a:spLocks noChangeShapeType="1"/>
            </p:cNvSpPr>
            <p:nvPr/>
          </p:nvSpPr>
          <p:spPr bwMode="auto">
            <a:xfrm flipH="1">
              <a:off x="3143250" y="2284413"/>
              <a:ext cx="800100" cy="800100"/>
            </a:xfrm>
            <a:prstGeom prst="line">
              <a:avLst/>
            </a:prstGeom>
            <a:noFill/>
            <a:ln w="9525">
              <a:solidFill>
                <a:schemeClr val="tx1"/>
              </a:solidFill>
              <a:round/>
              <a:headEnd/>
              <a:tailEnd/>
            </a:ln>
          </p:spPr>
          <p:txBody>
            <a:bodyPr/>
            <a:lstStyle/>
            <a:p>
              <a:endParaRPr lang="en-US"/>
            </a:p>
          </p:txBody>
        </p:sp>
        <p:sp>
          <p:nvSpPr>
            <p:cNvPr id="39948" name="Line 41"/>
            <p:cNvSpPr>
              <a:spLocks noChangeShapeType="1"/>
            </p:cNvSpPr>
            <p:nvPr/>
          </p:nvSpPr>
          <p:spPr bwMode="auto">
            <a:xfrm flipH="1" flipV="1">
              <a:off x="1670050" y="3592513"/>
              <a:ext cx="1155700" cy="812800"/>
            </a:xfrm>
            <a:prstGeom prst="line">
              <a:avLst/>
            </a:prstGeom>
            <a:noFill/>
            <a:ln w="9525">
              <a:solidFill>
                <a:schemeClr val="tx1"/>
              </a:solidFill>
              <a:round/>
              <a:headEnd/>
              <a:tailEnd/>
            </a:ln>
          </p:spPr>
          <p:txBody>
            <a:bodyPr/>
            <a:lstStyle/>
            <a:p>
              <a:endParaRPr lang="en-US"/>
            </a:p>
          </p:txBody>
        </p:sp>
        <p:sp>
          <p:nvSpPr>
            <p:cNvPr id="39949" name="Line 42"/>
            <p:cNvSpPr>
              <a:spLocks noChangeShapeType="1"/>
            </p:cNvSpPr>
            <p:nvPr/>
          </p:nvSpPr>
          <p:spPr bwMode="auto">
            <a:xfrm flipH="1" flipV="1">
              <a:off x="1670050" y="3452813"/>
              <a:ext cx="1181100" cy="825500"/>
            </a:xfrm>
            <a:prstGeom prst="line">
              <a:avLst/>
            </a:prstGeom>
            <a:noFill/>
            <a:ln w="9525">
              <a:solidFill>
                <a:schemeClr val="tx1"/>
              </a:solidFill>
              <a:round/>
              <a:headEnd/>
              <a:tailEnd/>
            </a:ln>
          </p:spPr>
          <p:txBody>
            <a:bodyPr/>
            <a:lstStyle/>
            <a:p>
              <a:endParaRPr lang="en-US"/>
            </a:p>
          </p:txBody>
        </p:sp>
        <p:sp>
          <p:nvSpPr>
            <p:cNvPr id="39950" name="Line 43"/>
            <p:cNvSpPr>
              <a:spLocks noChangeShapeType="1"/>
            </p:cNvSpPr>
            <p:nvPr/>
          </p:nvSpPr>
          <p:spPr bwMode="auto">
            <a:xfrm flipV="1">
              <a:off x="2927350" y="3243263"/>
              <a:ext cx="0" cy="990600"/>
            </a:xfrm>
            <a:prstGeom prst="line">
              <a:avLst/>
            </a:prstGeom>
            <a:noFill/>
            <a:ln w="9525">
              <a:solidFill>
                <a:schemeClr val="tx1"/>
              </a:solidFill>
              <a:round/>
              <a:headEnd/>
              <a:tailEnd/>
            </a:ln>
          </p:spPr>
          <p:txBody>
            <a:bodyPr/>
            <a:lstStyle/>
            <a:p>
              <a:endParaRPr lang="en-US"/>
            </a:p>
          </p:txBody>
        </p:sp>
        <p:sp>
          <p:nvSpPr>
            <p:cNvPr id="39951" name="Line 44"/>
            <p:cNvSpPr>
              <a:spLocks noChangeShapeType="1"/>
            </p:cNvSpPr>
            <p:nvPr/>
          </p:nvSpPr>
          <p:spPr bwMode="auto">
            <a:xfrm flipV="1">
              <a:off x="3051175" y="3275013"/>
              <a:ext cx="0" cy="990600"/>
            </a:xfrm>
            <a:prstGeom prst="line">
              <a:avLst/>
            </a:prstGeom>
            <a:noFill/>
            <a:ln w="9525">
              <a:solidFill>
                <a:schemeClr val="tx1"/>
              </a:solidFill>
              <a:round/>
              <a:headEnd/>
              <a:tailEnd/>
            </a:ln>
          </p:spPr>
          <p:txBody>
            <a:bodyPr/>
            <a:lstStyle/>
            <a:p>
              <a:endParaRPr lang="en-US"/>
            </a:p>
          </p:txBody>
        </p:sp>
        <p:sp>
          <p:nvSpPr>
            <p:cNvPr id="39952" name="Line 45"/>
            <p:cNvSpPr>
              <a:spLocks noChangeShapeType="1"/>
            </p:cNvSpPr>
            <p:nvPr/>
          </p:nvSpPr>
          <p:spPr bwMode="auto">
            <a:xfrm flipV="1">
              <a:off x="1676400" y="4540250"/>
              <a:ext cx="1211263" cy="698500"/>
            </a:xfrm>
            <a:prstGeom prst="line">
              <a:avLst/>
            </a:prstGeom>
            <a:noFill/>
            <a:ln w="9525">
              <a:solidFill>
                <a:schemeClr val="tx1"/>
              </a:solidFill>
              <a:round/>
              <a:headEnd/>
              <a:tailEnd/>
            </a:ln>
          </p:spPr>
          <p:txBody>
            <a:bodyPr/>
            <a:lstStyle/>
            <a:p>
              <a:endParaRPr lang="en-US"/>
            </a:p>
          </p:txBody>
        </p:sp>
        <p:sp>
          <p:nvSpPr>
            <p:cNvPr id="39953" name="Line 46"/>
            <p:cNvSpPr>
              <a:spLocks noChangeShapeType="1"/>
            </p:cNvSpPr>
            <p:nvPr/>
          </p:nvSpPr>
          <p:spPr bwMode="auto">
            <a:xfrm flipV="1">
              <a:off x="1524000" y="4416425"/>
              <a:ext cx="1331913" cy="768350"/>
            </a:xfrm>
            <a:prstGeom prst="line">
              <a:avLst/>
            </a:prstGeom>
            <a:noFill/>
            <a:ln w="9525">
              <a:solidFill>
                <a:schemeClr val="tx1"/>
              </a:solidFill>
              <a:round/>
              <a:headEnd/>
              <a:tailEnd/>
            </a:ln>
          </p:spPr>
          <p:txBody>
            <a:bodyPr/>
            <a:lstStyle/>
            <a:p>
              <a:endParaRPr lang="en-US"/>
            </a:p>
          </p:txBody>
        </p:sp>
        <p:sp>
          <p:nvSpPr>
            <p:cNvPr id="39954" name="Line 47"/>
            <p:cNvSpPr>
              <a:spLocks noChangeShapeType="1"/>
            </p:cNvSpPr>
            <p:nvPr/>
          </p:nvSpPr>
          <p:spPr bwMode="auto">
            <a:xfrm>
              <a:off x="3130550" y="4486275"/>
              <a:ext cx="673100" cy="673100"/>
            </a:xfrm>
            <a:prstGeom prst="line">
              <a:avLst/>
            </a:prstGeom>
            <a:noFill/>
            <a:ln w="9525">
              <a:solidFill>
                <a:schemeClr val="tx1"/>
              </a:solidFill>
              <a:round/>
              <a:headEnd/>
              <a:tailEnd/>
            </a:ln>
          </p:spPr>
          <p:txBody>
            <a:bodyPr/>
            <a:lstStyle/>
            <a:p>
              <a:endParaRPr lang="en-US"/>
            </a:p>
          </p:txBody>
        </p:sp>
        <p:sp>
          <p:nvSpPr>
            <p:cNvPr id="39955" name="Line 48"/>
            <p:cNvSpPr>
              <a:spLocks noChangeShapeType="1"/>
            </p:cNvSpPr>
            <p:nvPr/>
          </p:nvSpPr>
          <p:spPr bwMode="auto">
            <a:xfrm>
              <a:off x="3025775" y="4543425"/>
              <a:ext cx="742950" cy="742950"/>
            </a:xfrm>
            <a:prstGeom prst="line">
              <a:avLst/>
            </a:prstGeom>
            <a:noFill/>
            <a:ln w="9525">
              <a:solidFill>
                <a:schemeClr val="tx1"/>
              </a:solidFill>
              <a:round/>
              <a:headEnd/>
              <a:tailEnd/>
            </a:ln>
          </p:spPr>
          <p:txBody>
            <a:bodyPr/>
            <a:lstStyle/>
            <a:p>
              <a:endParaRPr lang="en-US"/>
            </a:p>
          </p:txBody>
        </p:sp>
        <p:sp>
          <p:nvSpPr>
            <p:cNvPr id="39956" name="Line 49"/>
            <p:cNvSpPr>
              <a:spLocks noChangeShapeType="1"/>
            </p:cNvSpPr>
            <p:nvPr/>
          </p:nvSpPr>
          <p:spPr bwMode="auto">
            <a:xfrm>
              <a:off x="3143250" y="4357688"/>
              <a:ext cx="2876550" cy="0"/>
            </a:xfrm>
            <a:prstGeom prst="line">
              <a:avLst/>
            </a:prstGeom>
            <a:noFill/>
            <a:ln w="9525">
              <a:solidFill>
                <a:schemeClr val="tx1"/>
              </a:solidFill>
              <a:round/>
              <a:headEnd/>
              <a:tailEnd/>
            </a:ln>
          </p:spPr>
          <p:txBody>
            <a:bodyPr/>
            <a:lstStyle/>
            <a:p>
              <a:endParaRPr lang="en-US"/>
            </a:p>
          </p:txBody>
        </p:sp>
        <p:sp>
          <p:nvSpPr>
            <p:cNvPr id="39957" name="Line 50"/>
            <p:cNvSpPr>
              <a:spLocks noChangeShapeType="1"/>
            </p:cNvSpPr>
            <p:nvPr/>
          </p:nvSpPr>
          <p:spPr bwMode="auto">
            <a:xfrm>
              <a:off x="3149600" y="4470400"/>
              <a:ext cx="2857500" cy="0"/>
            </a:xfrm>
            <a:prstGeom prst="line">
              <a:avLst/>
            </a:prstGeom>
            <a:noFill/>
            <a:ln w="9525">
              <a:solidFill>
                <a:schemeClr val="tx1"/>
              </a:solidFill>
              <a:round/>
              <a:headEnd/>
              <a:tailEnd/>
            </a:ln>
          </p:spPr>
          <p:txBody>
            <a:bodyPr/>
            <a:lstStyle/>
            <a:p>
              <a:endParaRPr lang="en-US"/>
            </a:p>
          </p:txBody>
        </p:sp>
        <p:sp>
          <p:nvSpPr>
            <p:cNvPr id="39958" name="Line 51"/>
            <p:cNvSpPr>
              <a:spLocks noChangeShapeType="1"/>
            </p:cNvSpPr>
            <p:nvPr/>
          </p:nvSpPr>
          <p:spPr bwMode="auto">
            <a:xfrm>
              <a:off x="1504950" y="2239963"/>
              <a:ext cx="1333500" cy="863600"/>
            </a:xfrm>
            <a:prstGeom prst="line">
              <a:avLst/>
            </a:prstGeom>
            <a:noFill/>
            <a:ln w="9525">
              <a:solidFill>
                <a:schemeClr val="tx1"/>
              </a:solidFill>
              <a:round/>
              <a:headEnd/>
              <a:tailEnd/>
            </a:ln>
          </p:spPr>
          <p:txBody>
            <a:bodyPr/>
            <a:lstStyle/>
            <a:p>
              <a:endParaRPr lang="en-US"/>
            </a:p>
          </p:txBody>
        </p:sp>
        <p:sp>
          <p:nvSpPr>
            <p:cNvPr id="39959" name="Line 53"/>
            <p:cNvSpPr>
              <a:spLocks noChangeShapeType="1"/>
            </p:cNvSpPr>
            <p:nvPr/>
          </p:nvSpPr>
          <p:spPr bwMode="auto">
            <a:xfrm>
              <a:off x="3197225" y="5276850"/>
              <a:ext cx="533400" cy="0"/>
            </a:xfrm>
            <a:prstGeom prst="line">
              <a:avLst/>
            </a:prstGeom>
            <a:noFill/>
            <a:ln w="9525">
              <a:solidFill>
                <a:schemeClr val="tx1"/>
              </a:solidFill>
              <a:round/>
              <a:headEnd/>
              <a:tailEnd/>
            </a:ln>
          </p:spPr>
          <p:txBody>
            <a:bodyPr/>
            <a:lstStyle/>
            <a:p>
              <a:endParaRPr lang="en-US"/>
            </a:p>
          </p:txBody>
        </p:sp>
        <p:sp>
          <p:nvSpPr>
            <p:cNvPr id="39960" name="Line 54"/>
            <p:cNvSpPr>
              <a:spLocks noChangeShapeType="1"/>
            </p:cNvSpPr>
            <p:nvPr/>
          </p:nvSpPr>
          <p:spPr bwMode="auto">
            <a:xfrm>
              <a:off x="3197225" y="5383213"/>
              <a:ext cx="533400" cy="0"/>
            </a:xfrm>
            <a:prstGeom prst="line">
              <a:avLst/>
            </a:prstGeom>
            <a:noFill/>
            <a:ln w="9525">
              <a:solidFill>
                <a:schemeClr val="tx1"/>
              </a:solidFill>
              <a:round/>
              <a:headEnd/>
              <a:tailEnd/>
            </a:ln>
          </p:spPr>
          <p:txBody>
            <a:bodyPr/>
            <a:lstStyle/>
            <a:p>
              <a:endParaRPr lang="en-US"/>
            </a:p>
          </p:txBody>
        </p:sp>
        <p:sp>
          <p:nvSpPr>
            <p:cNvPr id="39961" name="Line 56"/>
            <p:cNvSpPr>
              <a:spLocks noChangeShapeType="1"/>
            </p:cNvSpPr>
            <p:nvPr/>
          </p:nvSpPr>
          <p:spPr bwMode="auto">
            <a:xfrm>
              <a:off x="4022725" y="5270500"/>
              <a:ext cx="533400" cy="0"/>
            </a:xfrm>
            <a:prstGeom prst="line">
              <a:avLst/>
            </a:prstGeom>
            <a:noFill/>
            <a:ln w="9525">
              <a:solidFill>
                <a:schemeClr val="tx1"/>
              </a:solidFill>
              <a:round/>
              <a:headEnd/>
              <a:tailEnd/>
            </a:ln>
          </p:spPr>
          <p:txBody>
            <a:bodyPr/>
            <a:lstStyle/>
            <a:p>
              <a:endParaRPr lang="en-US"/>
            </a:p>
          </p:txBody>
        </p:sp>
        <p:sp>
          <p:nvSpPr>
            <p:cNvPr id="39962" name="Line 57"/>
            <p:cNvSpPr>
              <a:spLocks noChangeShapeType="1"/>
            </p:cNvSpPr>
            <p:nvPr/>
          </p:nvSpPr>
          <p:spPr bwMode="auto">
            <a:xfrm>
              <a:off x="4022725" y="5378450"/>
              <a:ext cx="533400" cy="0"/>
            </a:xfrm>
            <a:prstGeom prst="line">
              <a:avLst/>
            </a:prstGeom>
            <a:noFill/>
            <a:ln w="9525">
              <a:solidFill>
                <a:schemeClr val="tx1"/>
              </a:solidFill>
              <a:round/>
              <a:headEnd/>
              <a:tailEnd/>
            </a:ln>
          </p:spPr>
          <p:txBody>
            <a:bodyPr/>
            <a:lstStyle/>
            <a:p>
              <a:endParaRPr lang="en-US"/>
            </a:p>
          </p:txBody>
        </p:sp>
        <p:sp>
          <p:nvSpPr>
            <p:cNvPr id="39967" name="Line 67"/>
            <p:cNvSpPr>
              <a:spLocks noChangeShapeType="1"/>
            </p:cNvSpPr>
            <p:nvPr/>
          </p:nvSpPr>
          <p:spPr bwMode="auto">
            <a:xfrm>
              <a:off x="1660525" y="5270500"/>
              <a:ext cx="533400" cy="0"/>
            </a:xfrm>
            <a:prstGeom prst="line">
              <a:avLst/>
            </a:prstGeom>
            <a:noFill/>
            <a:ln w="9525">
              <a:solidFill>
                <a:schemeClr val="tx1"/>
              </a:solidFill>
              <a:round/>
              <a:headEnd/>
              <a:tailEnd/>
            </a:ln>
          </p:spPr>
          <p:txBody>
            <a:bodyPr/>
            <a:lstStyle/>
            <a:p>
              <a:endParaRPr lang="en-US"/>
            </a:p>
          </p:txBody>
        </p:sp>
        <p:sp>
          <p:nvSpPr>
            <p:cNvPr id="39968" name="Line 68"/>
            <p:cNvSpPr>
              <a:spLocks noChangeShapeType="1"/>
            </p:cNvSpPr>
            <p:nvPr/>
          </p:nvSpPr>
          <p:spPr bwMode="auto">
            <a:xfrm>
              <a:off x="1660525" y="5378450"/>
              <a:ext cx="533400" cy="0"/>
            </a:xfrm>
            <a:prstGeom prst="line">
              <a:avLst/>
            </a:prstGeom>
            <a:noFill/>
            <a:ln w="9525">
              <a:solidFill>
                <a:schemeClr val="tx1"/>
              </a:solidFill>
              <a:round/>
              <a:headEnd/>
              <a:tailEnd/>
            </a:ln>
          </p:spPr>
          <p:txBody>
            <a:bodyPr/>
            <a:lstStyle/>
            <a:p>
              <a:endParaRPr lang="en-US"/>
            </a:p>
          </p:txBody>
        </p:sp>
        <p:sp>
          <p:nvSpPr>
            <p:cNvPr id="39969" name="Line 70"/>
            <p:cNvSpPr>
              <a:spLocks noChangeShapeType="1"/>
            </p:cNvSpPr>
            <p:nvPr/>
          </p:nvSpPr>
          <p:spPr bwMode="auto">
            <a:xfrm rot="-5400000">
              <a:off x="1168400" y="5737225"/>
              <a:ext cx="533400" cy="0"/>
            </a:xfrm>
            <a:prstGeom prst="line">
              <a:avLst/>
            </a:prstGeom>
            <a:noFill/>
            <a:ln w="9525">
              <a:solidFill>
                <a:schemeClr val="tx1"/>
              </a:solidFill>
              <a:round/>
              <a:headEnd/>
              <a:tailEnd/>
            </a:ln>
          </p:spPr>
          <p:txBody>
            <a:bodyPr/>
            <a:lstStyle/>
            <a:p>
              <a:endParaRPr lang="en-US"/>
            </a:p>
          </p:txBody>
        </p:sp>
        <p:sp>
          <p:nvSpPr>
            <p:cNvPr id="39970" name="Line 71"/>
            <p:cNvSpPr>
              <a:spLocks noChangeShapeType="1"/>
            </p:cNvSpPr>
            <p:nvPr/>
          </p:nvSpPr>
          <p:spPr bwMode="auto">
            <a:xfrm rot="-5400000">
              <a:off x="1303338" y="5737225"/>
              <a:ext cx="533400" cy="0"/>
            </a:xfrm>
            <a:prstGeom prst="line">
              <a:avLst/>
            </a:prstGeom>
            <a:noFill/>
            <a:ln w="9525">
              <a:solidFill>
                <a:schemeClr val="tx1"/>
              </a:solidFill>
              <a:round/>
              <a:headEnd/>
              <a:tailEnd/>
            </a:ln>
          </p:spPr>
          <p:txBody>
            <a:bodyPr/>
            <a:lstStyle/>
            <a:p>
              <a:endParaRPr lang="en-US"/>
            </a:p>
          </p:txBody>
        </p:sp>
        <p:sp>
          <p:nvSpPr>
            <p:cNvPr id="39971" name="Line 74"/>
            <p:cNvSpPr>
              <a:spLocks noChangeShapeType="1"/>
            </p:cNvSpPr>
            <p:nvPr/>
          </p:nvSpPr>
          <p:spPr bwMode="auto">
            <a:xfrm>
              <a:off x="5464175" y="5276850"/>
              <a:ext cx="533400" cy="0"/>
            </a:xfrm>
            <a:prstGeom prst="line">
              <a:avLst/>
            </a:prstGeom>
            <a:noFill/>
            <a:ln w="9525">
              <a:solidFill>
                <a:schemeClr val="tx1"/>
              </a:solidFill>
              <a:round/>
              <a:headEnd/>
              <a:tailEnd/>
            </a:ln>
          </p:spPr>
          <p:txBody>
            <a:bodyPr/>
            <a:lstStyle/>
            <a:p>
              <a:endParaRPr lang="en-US"/>
            </a:p>
          </p:txBody>
        </p:sp>
        <p:sp>
          <p:nvSpPr>
            <p:cNvPr id="39972" name="Line 75"/>
            <p:cNvSpPr>
              <a:spLocks noChangeShapeType="1"/>
            </p:cNvSpPr>
            <p:nvPr/>
          </p:nvSpPr>
          <p:spPr bwMode="auto">
            <a:xfrm>
              <a:off x="5464175" y="5383213"/>
              <a:ext cx="533400" cy="0"/>
            </a:xfrm>
            <a:prstGeom prst="line">
              <a:avLst/>
            </a:prstGeom>
            <a:noFill/>
            <a:ln w="9525">
              <a:solidFill>
                <a:schemeClr val="tx1"/>
              </a:solidFill>
              <a:round/>
              <a:headEnd/>
              <a:tailEnd/>
            </a:ln>
          </p:spPr>
          <p:txBody>
            <a:bodyPr/>
            <a:lstStyle/>
            <a:p>
              <a:endParaRPr lang="en-US"/>
            </a:p>
          </p:txBody>
        </p:sp>
        <p:sp>
          <p:nvSpPr>
            <p:cNvPr id="39973" name="Line 77"/>
            <p:cNvSpPr>
              <a:spLocks noChangeShapeType="1"/>
            </p:cNvSpPr>
            <p:nvPr/>
          </p:nvSpPr>
          <p:spPr bwMode="auto">
            <a:xfrm>
              <a:off x="6289675" y="5270500"/>
              <a:ext cx="533400" cy="0"/>
            </a:xfrm>
            <a:prstGeom prst="line">
              <a:avLst/>
            </a:prstGeom>
            <a:noFill/>
            <a:ln w="9525">
              <a:solidFill>
                <a:schemeClr val="tx1"/>
              </a:solidFill>
              <a:round/>
              <a:headEnd/>
              <a:tailEnd/>
            </a:ln>
          </p:spPr>
          <p:txBody>
            <a:bodyPr/>
            <a:lstStyle/>
            <a:p>
              <a:endParaRPr lang="en-US"/>
            </a:p>
          </p:txBody>
        </p:sp>
        <p:sp>
          <p:nvSpPr>
            <p:cNvPr id="39974" name="Line 78"/>
            <p:cNvSpPr>
              <a:spLocks noChangeShapeType="1"/>
            </p:cNvSpPr>
            <p:nvPr/>
          </p:nvSpPr>
          <p:spPr bwMode="auto">
            <a:xfrm>
              <a:off x="6289675" y="5378450"/>
              <a:ext cx="533400" cy="0"/>
            </a:xfrm>
            <a:prstGeom prst="line">
              <a:avLst/>
            </a:prstGeom>
            <a:noFill/>
            <a:ln w="9525">
              <a:solidFill>
                <a:schemeClr val="tx1"/>
              </a:solidFill>
              <a:round/>
              <a:headEnd/>
              <a:tailEnd/>
            </a:ln>
          </p:spPr>
          <p:txBody>
            <a:bodyPr/>
            <a:lstStyle/>
            <a:p>
              <a:endParaRPr lang="en-US"/>
            </a:p>
          </p:txBody>
        </p:sp>
        <p:sp>
          <p:nvSpPr>
            <p:cNvPr id="39977" name="Line 85"/>
            <p:cNvSpPr>
              <a:spLocks noChangeShapeType="1"/>
            </p:cNvSpPr>
            <p:nvPr/>
          </p:nvSpPr>
          <p:spPr bwMode="auto">
            <a:xfrm rot="-5400000">
              <a:off x="7454900" y="1985963"/>
              <a:ext cx="533400" cy="0"/>
            </a:xfrm>
            <a:prstGeom prst="line">
              <a:avLst/>
            </a:prstGeom>
            <a:noFill/>
            <a:ln w="9525">
              <a:solidFill>
                <a:schemeClr val="tx1"/>
              </a:solidFill>
              <a:round/>
              <a:headEnd/>
              <a:tailEnd/>
            </a:ln>
          </p:spPr>
          <p:txBody>
            <a:bodyPr/>
            <a:lstStyle/>
            <a:p>
              <a:endParaRPr lang="en-US"/>
            </a:p>
          </p:txBody>
        </p:sp>
        <p:sp>
          <p:nvSpPr>
            <p:cNvPr id="39978" name="Line 86"/>
            <p:cNvSpPr>
              <a:spLocks noChangeShapeType="1"/>
            </p:cNvSpPr>
            <p:nvPr/>
          </p:nvSpPr>
          <p:spPr bwMode="auto">
            <a:xfrm rot="-5400000">
              <a:off x="7589838" y="1985963"/>
              <a:ext cx="533400" cy="0"/>
            </a:xfrm>
            <a:prstGeom prst="line">
              <a:avLst/>
            </a:prstGeom>
            <a:noFill/>
            <a:ln w="9525">
              <a:solidFill>
                <a:schemeClr val="tx1"/>
              </a:solidFill>
              <a:round/>
              <a:headEnd/>
              <a:tailEnd/>
            </a:ln>
          </p:spPr>
          <p:txBody>
            <a:bodyPr/>
            <a:lstStyle/>
            <a:p>
              <a:endParaRPr lang="en-US"/>
            </a:p>
          </p:txBody>
        </p:sp>
        <p:sp>
          <p:nvSpPr>
            <p:cNvPr id="39979" name="Line 87"/>
            <p:cNvSpPr>
              <a:spLocks noChangeShapeType="1"/>
            </p:cNvSpPr>
            <p:nvPr/>
          </p:nvSpPr>
          <p:spPr bwMode="auto">
            <a:xfrm>
              <a:off x="7947025" y="2336800"/>
              <a:ext cx="533400" cy="0"/>
            </a:xfrm>
            <a:prstGeom prst="line">
              <a:avLst/>
            </a:prstGeom>
            <a:noFill/>
            <a:ln w="9525">
              <a:solidFill>
                <a:schemeClr val="tx1"/>
              </a:solidFill>
              <a:round/>
              <a:headEnd/>
              <a:tailEnd/>
            </a:ln>
          </p:spPr>
          <p:txBody>
            <a:bodyPr/>
            <a:lstStyle/>
            <a:p>
              <a:endParaRPr lang="en-US"/>
            </a:p>
          </p:txBody>
        </p:sp>
        <p:sp>
          <p:nvSpPr>
            <p:cNvPr id="39980" name="Line 88"/>
            <p:cNvSpPr>
              <a:spLocks noChangeShapeType="1"/>
            </p:cNvSpPr>
            <p:nvPr/>
          </p:nvSpPr>
          <p:spPr bwMode="auto">
            <a:xfrm>
              <a:off x="7947025" y="2444750"/>
              <a:ext cx="533400" cy="0"/>
            </a:xfrm>
            <a:prstGeom prst="line">
              <a:avLst/>
            </a:prstGeom>
            <a:noFill/>
            <a:ln w="9525">
              <a:solidFill>
                <a:schemeClr val="tx1"/>
              </a:solidFill>
              <a:round/>
              <a:headEnd/>
              <a:tailEnd/>
            </a:ln>
          </p:spPr>
          <p:txBody>
            <a:bodyPr/>
            <a:lstStyle/>
            <a:p>
              <a:endParaRPr lang="en-US"/>
            </a:p>
          </p:txBody>
        </p:sp>
        <p:sp>
          <p:nvSpPr>
            <p:cNvPr id="39981" name="Line 90"/>
            <p:cNvSpPr>
              <a:spLocks noChangeShapeType="1"/>
            </p:cNvSpPr>
            <p:nvPr/>
          </p:nvSpPr>
          <p:spPr bwMode="auto">
            <a:xfrm rot="-5400000">
              <a:off x="7454900" y="2803525"/>
              <a:ext cx="533400" cy="0"/>
            </a:xfrm>
            <a:prstGeom prst="line">
              <a:avLst/>
            </a:prstGeom>
            <a:noFill/>
            <a:ln w="9525">
              <a:solidFill>
                <a:schemeClr val="tx1"/>
              </a:solidFill>
              <a:round/>
              <a:headEnd/>
              <a:tailEnd/>
            </a:ln>
          </p:spPr>
          <p:txBody>
            <a:bodyPr/>
            <a:lstStyle/>
            <a:p>
              <a:endParaRPr lang="en-US"/>
            </a:p>
          </p:txBody>
        </p:sp>
        <p:sp>
          <p:nvSpPr>
            <p:cNvPr id="39982" name="Line 91"/>
            <p:cNvSpPr>
              <a:spLocks noChangeShapeType="1"/>
            </p:cNvSpPr>
            <p:nvPr/>
          </p:nvSpPr>
          <p:spPr bwMode="auto">
            <a:xfrm rot="-5400000">
              <a:off x="7589838" y="2803525"/>
              <a:ext cx="533400" cy="0"/>
            </a:xfrm>
            <a:prstGeom prst="line">
              <a:avLst/>
            </a:prstGeom>
            <a:noFill/>
            <a:ln w="9525">
              <a:solidFill>
                <a:schemeClr val="tx1"/>
              </a:solidFill>
              <a:round/>
              <a:headEnd/>
              <a:tailEnd/>
            </a:ln>
          </p:spPr>
          <p:txBody>
            <a:bodyPr/>
            <a:lstStyle/>
            <a:p>
              <a:endParaRPr lang="en-US"/>
            </a:p>
          </p:txBody>
        </p:sp>
        <p:sp>
          <p:nvSpPr>
            <p:cNvPr id="39985" name="Line 99"/>
            <p:cNvSpPr>
              <a:spLocks noChangeShapeType="1"/>
            </p:cNvSpPr>
            <p:nvPr/>
          </p:nvSpPr>
          <p:spPr bwMode="auto">
            <a:xfrm>
              <a:off x="6289675" y="2070100"/>
              <a:ext cx="533400" cy="0"/>
            </a:xfrm>
            <a:prstGeom prst="line">
              <a:avLst/>
            </a:prstGeom>
            <a:noFill/>
            <a:ln w="9525">
              <a:solidFill>
                <a:schemeClr val="tx1"/>
              </a:solidFill>
              <a:round/>
              <a:headEnd/>
              <a:tailEnd/>
            </a:ln>
          </p:spPr>
          <p:txBody>
            <a:bodyPr/>
            <a:lstStyle/>
            <a:p>
              <a:endParaRPr lang="en-US"/>
            </a:p>
          </p:txBody>
        </p:sp>
        <p:sp>
          <p:nvSpPr>
            <p:cNvPr id="39986" name="Line 100"/>
            <p:cNvSpPr>
              <a:spLocks noChangeShapeType="1"/>
            </p:cNvSpPr>
            <p:nvPr/>
          </p:nvSpPr>
          <p:spPr bwMode="auto">
            <a:xfrm>
              <a:off x="6289675" y="2178050"/>
              <a:ext cx="533400" cy="0"/>
            </a:xfrm>
            <a:prstGeom prst="line">
              <a:avLst/>
            </a:prstGeom>
            <a:noFill/>
            <a:ln w="9525">
              <a:solidFill>
                <a:schemeClr val="tx1"/>
              </a:solidFill>
              <a:round/>
              <a:headEnd/>
              <a:tailEnd/>
            </a:ln>
          </p:spPr>
          <p:txBody>
            <a:bodyPr/>
            <a:lstStyle/>
            <a:p>
              <a:endParaRPr lang="en-US"/>
            </a:p>
          </p:txBody>
        </p:sp>
        <p:sp>
          <p:nvSpPr>
            <p:cNvPr id="39987" name="Line 102"/>
            <p:cNvSpPr>
              <a:spLocks noChangeShapeType="1"/>
            </p:cNvSpPr>
            <p:nvPr/>
          </p:nvSpPr>
          <p:spPr bwMode="auto">
            <a:xfrm rot="-5400000">
              <a:off x="5797550" y="1722438"/>
              <a:ext cx="533400" cy="0"/>
            </a:xfrm>
            <a:prstGeom prst="line">
              <a:avLst/>
            </a:prstGeom>
            <a:noFill/>
            <a:ln w="9525">
              <a:solidFill>
                <a:schemeClr val="tx1"/>
              </a:solidFill>
              <a:round/>
              <a:headEnd/>
              <a:tailEnd/>
            </a:ln>
          </p:spPr>
          <p:txBody>
            <a:bodyPr/>
            <a:lstStyle/>
            <a:p>
              <a:endParaRPr lang="en-US"/>
            </a:p>
          </p:txBody>
        </p:sp>
        <p:sp>
          <p:nvSpPr>
            <p:cNvPr id="39988" name="Line 103"/>
            <p:cNvSpPr>
              <a:spLocks noChangeShapeType="1"/>
            </p:cNvSpPr>
            <p:nvPr/>
          </p:nvSpPr>
          <p:spPr bwMode="auto">
            <a:xfrm rot="-5400000">
              <a:off x="5932488" y="1722438"/>
              <a:ext cx="533400" cy="0"/>
            </a:xfrm>
            <a:prstGeom prst="line">
              <a:avLst/>
            </a:prstGeom>
            <a:noFill/>
            <a:ln w="9525">
              <a:solidFill>
                <a:schemeClr val="tx1"/>
              </a:solidFill>
              <a:round/>
              <a:headEnd/>
              <a:tailEnd/>
            </a:ln>
          </p:spPr>
          <p:txBody>
            <a:bodyPr/>
            <a:lstStyle/>
            <a:p>
              <a:endParaRPr lang="en-US"/>
            </a:p>
          </p:txBody>
        </p:sp>
        <p:sp>
          <p:nvSpPr>
            <p:cNvPr id="39989" name="Line 106"/>
            <p:cNvSpPr>
              <a:spLocks noChangeShapeType="1"/>
            </p:cNvSpPr>
            <p:nvPr/>
          </p:nvSpPr>
          <p:spPr bwMode="auto">
            <a:xfrm>
              <a:off x="3197225" y="2076450"/>
              <a:ext cx="533400" cy="0"/>
            </a:xfrm>
            <a:prstGeom prst="line">
              <a:avLst/>
            </a:prstGeom>
            <a:noFill/>
            <a:ln w="9525">
              <a:solidFill>
                <a:schemeClr val="tx1"/>
              </a:solidFill>
              <a:round/>
              <a:headEnd/>
              <a:tailEnd/>
            </a:ln>
          </p:spPr>
          <p:txBody>
            <a:bodyPr/>
            <a:lstStyle/>
            <a:p>
              <a:endParaRPr lang="en-US"/>
            </a:p>
          </p:txBody>
        </p:sp>
        <p:sp>
          <p:nvSpPr>
            <p:cNvPr id="39990" name="Line 107"/>
            <p:cNvSpPr>
              <a:spLocks noChangeShapeType="1"/>
            </p:cNvSpPr>
            <p:nvPr/>
          </p:nvSpPr>
          <p:spPr bwMode="auto">
            <a:xfrm>
              <a:off x="3197225" y="2182813"/>
              <a:ext cx="533400" cy="0"/>
            </a:xfrm>
            <a:prstGeom prst="line">
              <a:avLst/>
            </a:prstGeom>
            <a:noFill/>
            <a:ln w="9525">
              <a:solidFill>
                <a:schemeClr val="tx1"/>
              </a:solidFill>
              <a:round/>
              <a:headEnd/>
              <a:tailEnd/>
            </a:ln>
          </p:spPr>
          <p:txBody>
            <a:bodyPr/>
            <a:lstStyle/>
            <a:p>
              <a:endParaRPr lang="en-US"/>
            </a:p>
          </p:txBody>
        </p:sp>
        <p:sp>
          <p:nvSpPr>
            <p:cNvPr id="39991" name="Line 109"/>
            <p:cNvSpPr>
              <a:spLocks noChangeShapeType="1"/>
            </p:cNvSpPr>
            <p:nvPr/>
          </p:nvSpPr>
          <p:spPr bwMode="auto">
            <a:xfrm>
              <a:off x="4022725" y="2070100"/>
              <a:ext cx="533400" cy="0"/>
            </a:xfrm>
            <a:prstGeom prst="line">
              <a:avLst/>
            </a:prstGeom>
            <a:noFill/>
            <a:ln w="9525">
              <a:solidFill>
                <a:schemeClr val="tx1"/>
              </a:solidFill>
              <a:round/>
              <a:headEnd/>
              <a:tailEnd/>
            </a:ln>
          </p:spPr>
          <p:txBody>
            <a:bodyPr/>
            <a:lstStyle/>
            <a:p>
              <a:endParaRPr lang="en-US"/>
            </a:p>
          </p:txBody>
        </p:sp>
        <p:sp>
          <p:nvSpPr>
            <p:cNvPr id="39992" name="Line 110"/>
            <p:cNvSpPr>
              <a:spLocks noChangeShapeType="1"/>
            </p:cNvSpPr>
            <p:nvPr/>
          </p:nvSpPr>
          <p:spPr bwMode="auto">
            <a:xfrm>
              <a:off x="4022725" y="2178050"/>
              <a:ext cx="533400" cy="0"/>
            </a:xfrm>
            <a:prstGeom prst="line">
              <a:avLst/>
            </a:prstGeom>
            <a:noFill/>
            <a:ln w="9525">
              <a:solidFill>
                <a:schemeClr val="tx1"/>
              </a:solidFill>
              <a:round/>
              <a:headEnd/>
              <a:tailEnd/>
            </a:ln>
          </p:spPr>
          <p:txBody>
            <a:bodyPr/>
            <a:lstStyle/>
            <a:p>
              <a:endParaRPr lang="en-US"/>
            </a:p>
          </p:txBody>
        </p:sp>
        <p:sp>
          <p:nvSpPr>
            <p:cNvPr id="39997" name="Line 120"/>
            <p:cNvSpPr>
              <a:spLocks noChangeShapeType="1"/>
            </p:cNvSpPr>
            <p:nvPr/>
          </p:nvSpPr>
          <p:spPr bwMode="auto">
            <a:xfrm>
              <a:off x="1660525" y="2051050"/>
              <a:ext cx="533400" cy="0"/>
            </a:xfrm>
            <a:prstGeom prst="line">
              <a:avLst/>
            </a:prstGeom>
            <a:noFill/>
            <a:ln w="9525">
              <a:solidFill>
                <a:schemeClr val="tx1"/>
              </a:solidFill>
              <a:round/>
              <a:headEnd/>
              <a:tailEnd/>
            </a:ln>
          </p:spPr>
          <p:txBody>
            <a:bodyPr/>
            <a:lstStyle/>
            <a:p>
              <a:endParaRPr lang="en-US"/>
            </a:p>
          </p:txBody>
        </p:sp>
        <p:sp>
          <p:nvSpPr>
            <p:cNvPr id="39998" name="Line 121"/>
            <p:cNvSpPr>
              <a:spLocks noChangeShapeType="1"/>
            </p:cNvSpPr>
            <p:nvPr/>
          </p:nvSpPr>
          <p:spPr bwMode="auto">
            <a:xfrm>
              <a:off x="1660525" y="2159000"/>
              <a:ext cx="533400" cy="0"/>
            </a:xfrm>
            <a:prstGeom prst="line">
              <a:avLst/>
            </a:prstGeom>
            <a:noFill/>
            <a:ln w="9525">
              <a:solidFill>
                <a:schemeClr val="tx1"/>
              </a:solidFill>
              <a:round/>
              <a:headEnd/>
              <a:tailEnd/>
            </a:ln>
          </p:spPr>
          <p:txBody>
            <a:bodyPr/>
            <a:lstStyle/>
            <a:p>
              <a:endParaRPr lang="en-US"/>
            </a:p>
          </p:txBody>
        </p:sp>
        <p:sp>
          <p:nvSpPr>
            <p:cNvPr id="39999" name="Line 123"/>
            <p:cNvSpPr>
              <a:spLocks noChangeShapeType="1"/>
            </p:cNvSpPr>
            <p:nvPr/>
          </p:nvSpPr>
          <p:spPr bwMode="auto">
            <a:xfrm rot="-5400000">
              <a:off x="1187450" y="1703388"/>
              <a:ext cx="533400" cy="0"/>
            </a:xfrm>
            <a:prstGeom prst="line">
              <a:avLst/>
            </a:prstGeom>
            <a:noFill/>
            <a:ln w="9525">
              <a:solidFill>
                <a:schemeClr val="tx1"/>
              </a:solidFill>
              <a:round/>
              <a:headEnd/>
              <a:tailEnd/>
            </a:ln>
          </p:spPr>
          <p:txBody>
            <a:bodyPr/>
            <a:lstStyle/>
            <a:p>
              <a:endParaRPr lang="en-US"/>
            </a:p>
          </p:txBody>
        </p:sp>
        <p:sp>
          <p:nvSpPr>
            <p:cNvPr id="40000" name="Line 124"/>
            <p:cNvSpPr>
              <a:spLocks noChangeShapeType="1"/>
            </p:cNvSpPr>
            <p:nvPr/>
          </p:nvSpPr>
          <p:spPr bwMode="auto">
            <a:xfrm rot="-5400000">
              <a:off x="1322388" y="1703388"/>
              <a:ext cx="533400" cy="0"/>
            </a:xfrm>
            <a:prstGeom prst="line">
              <a:avLst/>
            </a:prstGeom>
            <a:noFill/>
            <a:ln w="9525">
              <a:solidFill>
                <a:schemeClr val="tx1"/>
              </a:solidFill>
              <a:round/>
              <a:headEnd/>
              <a:tailEnd/>
            </a:ln>
          </p:spPr>
          <p:txBody>
            <a:bodyPr/>
            <a:lstStyle/>
            <a:p>
              <a:endParaRPr lang="en-US"/>
            </a:p>
          </p:txBody>
        </p:sp>
        <p:sp>
          <p:nvSpPr>
            <p:cNvPr id="40003" name="Line 131"/>
            <p:cNvSpPr>
              <a:spLocks noChangeShapeType="1"/>
            </p:cNvSpPr>
            <p:nvPr/>
          </p:nvSpPr>
          <p:spPr bwMode="auto">
            <a:xfrm rot="-5400000">
              <a:off x="1168400" y="3127375"/>
              <a:ext cx="533400" cy="0"/>
            </a:xfrm>
            <a:prstGeom prst="line">
              <a:avLst/>
            </a:prstGeom>
            <a:noFill/>
            <a:ln w="9525">
              <a:solidFill>
                <a:schemeClr val="tx1"/>
              </a:solidFill>
              <a:round/>
              <a:headEnd/>
              <a:tailEnd/>
            </a:ln>
          </p:spPr>
          <p:txBody>
            <a:bodyPr/>
            <a:lstStyle/>
            <a:p>
              <a:endParaRPr lang="en-US"/>
            </a:p>
          </p:txBody>
        </p:sp>
        <p:sp>
          <p:nvSpPr>
            <p:cNvPr id="40004" name="Line 132"/>
            <p:cNvSpPr>
              <a:spLocks noChangeShapeType="1"/>
            </p:cNvSpPr>
            <p:nvPr/>
          </p:nvSpPr>
          <p:spPr bwMode="auto">
            <a:xfrm rot="-5400000">
              <a:off x="1303338" y="3127375"/>
              <a:ext cx="533400" cy="0"/>
            </a:xfrm>
            <a:prstGeom prst="line">
              <a:avLst/>
            </a:prstGeom>
            <a:noFill/>
            <a:ln w="9525">
              <a:solidFill>
                <a:schemeClr val="tx1"/>
              </a:solidFill>
              <a:round/>
              <a:headEnd/>
              <a:tailEnd/>
            </a:ln>
          </p:spPr>
          <p:txBody>
            <a:bodyPr/>
            <a:lstStyle/>
            <a:p>
              <a:endParaRPr lang="en-US"/>
            </a:p>
          </p:txBody>
        </p:sp>
        <p:sp>
          <p:nvSpPr>
            <p:cNvPr id="40005" name="Line 135"/>
            <p:cNvSpPr>
              <a:spLocks noChangeShapeType="1"/>
            </p:cNvSpPr>
            <p:nvPr/>
          </p:nvSpPr>
          <p:spPr bwMode="auto">
            <a:xfrm rot="-5400000">
              <a:off x="1168400" y="3951288"/>
              <a:ext cx="533400" cy="0"/>
            </a:xfrm>
            <a:prstGeom prst="line">
              <a:avLst/>
            </a:prstGeom>
            <a:noFill/>
            <a:ln w="9525">
              <a:solidFill>
                <a:schemeClr val="tx1"/>
              </a:solidFill>
              <a:round/>
              <a:headEnd/>
              <a:tailEnd/>
            </a:ln>
          </p:spPr>
          <p:txBody>
            <a:bodyPr/>
            <a:lstStyle/>
            <a:p>
              <a:endParaRPr lang="en-US"/>
            </a:p>
          </p:txBody>
        </p:sp>
        <p:sp>
          <p:nvSpPr>
            <p:cNvPr id="40006" name="Line 136"/>
            <p:cNvSpPr>
              <a:spLocks noChangeShapeType="1"/>
            </p:cNvSpPr>
            <p:nvPr/>
          </p:nvSpPr>
          <p:spPr bwMode="auto">
            <a:xfrm rot="-5400000">
              <a:off x="1303338" y="3951288"/>
              <a:ext cx="533400" cy="0"/>
            </a:xfrm>
            <a:prstGeom prst="line">
              <a:avLst/>
            </a:prstGeom>
            <a:noFill/>
            <a:ln w="9525">
              <a:solidFill>
                <a:schemeClr val="tx1"/>
              </a:solidFill>
              <a:round/>
              <a:headEnd/>
              <a:tailEnd/>
            </a:ln>
          </p:spPr>
          <p:txBody>
            <a:bodyPr/>
            <a:lstStyle/>
            <a:p>
              <a:endParaRPr lang="en-US"/>
            </a:p>
          </p:txBody>
        </p:sp>
        <p:sp>
          <p:nvSpPr>
            <p:cNvPr id="40007" name="Line 138"/>
            <p:cNvSpPr>
              <a:spLocks noChangeShapeType="1"/>
            </p:cNvSpPr>
            <p:nvPr/>
          </p:nvSpPr>
          <p:spPr bwMode="auto">
            <a:xfrm>
              <a:off x="1670050" y="2220913"/>
              <a:ext cx="1200150" cy="755650"/>
            </a:xfrm>
            <a:prstGeom prst="line">
              <a:avLst/>
            </a:prstGeom>
            <a:noFill/>
            <a:ln w="9525">
              <a:solidFill>
                <a:schemeClr val="tx1"/>
              </a:solidFill>
              <a:round/>
              <a:headEnd/>
              <a:tailEnd/>
            </a:ln>
          </p:spPr>
          <p:txBody>
            <a:bodyPr/>
            <a:lstStyle/>
            <a:p>
              <a:endParaRPr lang="en-US"/>
            </a:p>
          </p:txBody>
        </p:sp>
        <p:sp>
          <p:nvSpPr>
            <p:cNvPr id="40008" name="Line 139"/>
            <p:cNvSpPr>
              <a:spLocks noChangeShapeType="1"/>
            </p:cNvSpPr>
            <p:nvPr/>
          </p:nvSpPr>
          <p:spPr bwMode="auto">
            <a:xfrm>
              <a:off x="3155950" y="3076575"/>
              <a:ext cx="2844800" cy="0"/>
            </a:xfrm>
            <a:prstGeom prst="line">
              <a:avLst/>
            </a:prstGeom>
            <a:noFill/>
            <a:ln w="9525">
              <a:solidFill>
                <a:schemeClr val="tx1"/>
              </a:solidFill>
              <a:round/>
              <a:headEnd/>
              <a:tailEnd/>
            </a:ln>
          </p:spPr>
          <p:txBody>
            <a:bodyPr/>
            <a:lstStyle/>
            <a:p>
              <a:endParaRPr lang="en-US"/>
            </a:p>
          </p:txBody>
        </p:sp>
        <p:sp>
          <p:nvSpPr>
            <p:cNvPr id="40009" name="Line 140"/>
            <p:cNvSpPr>
              <a:spLocks noChangeShapeType="1"/>
            </p:cNvSpPr>
            <p:nvPr/>
          </p:nvSpPr>
          <p:spPr bwMode="auto">
            <a:xfrm>
              <a:off x="3155950" y="3192463"/>
              <a:ext cx="2838450" cy="0"/>
            </a:xfrm>
            <a:prstGeom prst="line">
              <a:avLst/>
            </a:prstGeom>
            <a:noFill/>
            <a:ln w="9525">
              <a:solidFill>
                <a:schemeClr val="tx1"/>
              </a:solidFill>
              <a:round/>
              <a:headEnd/>
              <a:tailEnd/>
            </a:ln>
          </p:spPr>
          <p:txBody>
            <a:bodyPr/>
            <a:lstStyle/>
            <a:p>
              <a:endParaRPr lang="en-US"/>
            </a:p>
          </p:txBody>
        </p:sp>
        <p:sp>
          <p:nvSpPr>
            <p:cNvPr id="40010" name="Line 141"/>
            <p:cNvSpPr>
              <a:spLocks noChangeShapeType="1"/>
            </p:cNvSpPr>
            <p:nvPr/>
          </p:nvSpPr>
          <p:spPr bwMode="auto">
            <a:xfrm flipV="1">
              <a:off x="6305550" y="2335213"/>
              <a:ext cx="1352550" cy="673100"/>
            </a:xfrm>
            <a:prstGeom prst="line">
              <a:avLst/>
            </a:prstGeom>
            <a:noFill/>
            <a:ln w="9525">
              <a:solidFill>
                <a:schemeClr val="tx1"/>
              </a:solidFill>
              <a:round/>
              <a:headEnd/>
              <a:tailEnd/>
            </a:ln>
          </p:spPr>
          <p:txBody>
            <a:bodyPr/>
            <a:lstStyle/>
            <a:p>
              <a:endParaRPr lang="en-US"/>
            </a:p>
          </p:txBody>
        </p:sp>
        <p:sp>
          <p:nvSpPr>
            <p:cNvPr id="40011" name="Line 142"/>
            <p:cNvSpPr>
              <a:spLocks noChangeShapeType="1"/>
            </p:cNvSpPr>
            <p:nvPr/>
          </p:nvSpPr>
          <p:spPr bwMode="auto">
            <a:xfrm flipH="1">
              <a:off x="6299200" y="2493963"/>
              <a:ext cx="1352550" cy="679450"/>
            </a:xfrm>
            <a:prstGeom prst="line">
              <a:avLst/>
            </a:prstGeom>
            <a:noFill/>
            <a:ln w="9525">
              <a:solidFill>
                <a:schemeClr val="tx1"/>
              </a:solidFill>
              <a:round/>
              <a:headEnd/>
              <a:tailEnd/>
            </a:ln>
          </p:spPr>
          <p:txBody>
            <a:bodyPr/>
            <a:lstStyle/>
            <a:p>
              <a:endParaRPr lang="en-US"/>
            </a:p>
          </p:txBody>
        </p:sp>
        <p:sp>
          <p:nvSpPr>
            <p:cNvPr id="40012" name="Line 143"/>
            <p:cNvSpPr>
              <a:spLocks noChangeShapeType="1"/>
            </p:cNvSpPr>
            <p:nvPr/>
          </p:nvSpPr>
          <p:spPr bwMode="auto">
            <a:xfrm>
              <a:off x="6194425" y="3294063"/>
              <a:ext cx="0" cy="933450"/>
            </a:xfrm>
            <a:prstGeom prst="line">
              <a:avLst/>
            </a:prstGeom>
            <a:noFill/>
            <a:ln w="9525">
              <a:solidFill>
                <a:schemeClr val="tx1"/>
              </a:solidFill>
              <a:round/>
              <a:headEnd/>
              <a:tailEnd/>
            </a:ln>
          </p:spPr>
          <p:txBody>
            <a:bodyPr/>
            <a:lstStyle/>
            <a:p>
              <a:endParaRPr lang="en-US"/>
            </a:p>
          </p:txBody>
        </p:sp>
        <p:sp>
          <p:nvSpPr>
            <p:cNvPr id="40013" name="Line 144"/>
            <p:cNvSpPr>
              <a:spLocks noChangeShapeType="1"/>
            </p:cNvSpPr>
            <p:nvPr/>
          </p:nvSpPr>
          <p:spPr bwMode="auto">
            <a:xfrm>
              <a:off x="6083300" y="3294063"/>
              <a:ext cx="0" cy="927100"/>
            </a:xfrm>
            <a:prstGeom prst="line">
              <a:avLst/>
            </a:prstGeom>
            <a:noFill/>
            <a:ln w="9525">
              <a:solidFill>
                <a:schemeClr val="tx1"/>
              </a:solidFill>
              <a:round/>
              <a:headEnd/>
              <a:tailEnd/>
            </a:ln>
          </p:spPr>
          <p:txBody>
            <a:bodyPr/>
            <a:lstStyle/>
            <a:p>
              <a:endParaRPr lang="en-US"/>
            </a:p>
          </p:txBody>
        </p:sp>
        <p:sp>
          <p:nvSpPr>
            <p:cNvPr id="40014" name="Line 145"/>
            <p:cNvSpPr>
              <a:spLocks noChangeShapeType="1"/>
            </p:cNvSpPr>
            <p:nvPr/>
          </p:nvSpPr>
          <p:spPr bwMode="auto">
            <a:xfrm>
              <a:off x="6318250" y="4313238"/>
              <a:ext cx="1346200" cy="298450"/>
            </a:xfrm>
            <a:prstGeom prst="line">
              <a:avLst/>
            </a:prstGeom>
            <a:noFill/>
            <a:ln w="9525">
              <a:solidFill>
                <a:schemeClr val="tx1"/>
              </a:solidFill>
              <a:round/>
              <a:headEnd/>
              <a:tailEnd/>
            </a:ln>
          </p:spPr>
          <p:txBody>
            <a:bodyPr/>
            <a:lstStyle/>
            <a:p>
              <a:endParaRPr lang="en-US"/>
            </a:p>
          </p:txBody>
        </p:sp>
        <p:sp>
          <p:nvSpPr>
            <p:cNvPr id="40015" name="Line 146"/>
            <p:cNvSpPr>
              <a:spLocks noChangeShapeType="1"/>
            </p:cNvSpPr>
            <p:nvPr/>
          </p:nvSpPr>
          <p:spPr bwMode="auto">
            <a:xfrm flipH="1" flipV="1">
              <a:off x="6299200" y="4437063"/>
              <a:ext cx="1358900" cy="298450"/>
            </a:xfrm>
            <a:prstGeom prst="line">
              <a:avLst/>
            </a:prstGeom>
            <a:noFill/>
            <a:ln w="9525">
              <a:solidFill>
                <a:schemeClr val="tx1"/>
              </a:solidFill>
              <a:round/>
              <a:headEnd/>
              <a:tailEnd/>
            </a:ln>
          </p:spPr>
          <p:txBody>
            <a:bodyPr/>
            <a:lstStyle/>
            <a:p>
              <a:endParaRPr lang="en-US"/>
            </a:p>
          </p:txBody>
        </p:sp>
        <p:sp>
          <p:nvSpPr>
            <p:cNvPr id="40016" name="Line 147"/>
            <p:cNvSpPr>
              <a:spLocks noChangeShapeType="1"/>
            </p:cNvSpPr>
            <p:nvPr/>
          </p:nvSpPr>
          <p:spPr bwMode="auto">
            <a:xfrm flipV="1">
              <a:off x="6186488" y="4525963"/>
              <a:ext cx="0" cy="622300"/>
            </a:xfrm>
            <a:prstGeom prst="line">
              <a:avLst/>
            </a:prstGeom>
            <a:noFill/>
            <a:ln w="9525">
              <a:solidFill>
                <a:schemeClr val="tx1"/>
              </a:solidFill>
              <a:round/>
              <a:headEnd/>
              <a:tailEnd/>
            </a:ln>
          </p:spPr>
          <p:txBody>
            <a:bodyPr/>
            <a:lstStyle/>
            <a:p>
              <a:endParaRPr lang="en-US"/>
            </a:p>
          </p:txBody>
        </p:sp>
        <p:sp>
          <p:nvSpPr>
            <p:cNvPr id="40017" name="Line 149"/>
            <p:cNvSpPr>
              <a:spLocks noChangeShapeType="1"/>
            </p:cNvSpPr>
            <p:nvPr/>
          </p:nvSpPr>
          <p:spPr bwMode="auto">
            <a:xfrm rot="-5400000">
              <a:off x="7454900" y="4252913"/>
              <a:ext cx="533400" cy="0"/>
            </a:xfrm>
            <a:prstGeom prst="line">
              <a:avLst/>
            </a:prstGeom>
            <a:noFill/>
            <a:ln w="9525">
              <a:solidFill>
                <a:schemeClr val="tx1"/>
              </a:solidFill>
              <a:round/>
              <a:headEnd/>
              <a:tailEnd/>
            </a:ln>
          </p:spPr>
          <p:txBody>
            <a:bodyPr/>
            <a:lstStyle/>
            <a:p>
              <a:endParaRPr lang="en-US"/>
            </a:p>
          </p:txBody>
        </p:sp>
        <p:sp>
          <p:nvSpPr>
            <p:cNvPr id="40018" name="Line 150"/>
            <p:cNvSpPr>
              <a:spLocks noChangeShapeType="1"/>
            </p:cNvSpPr>
            <p:nvPr/>
          </p:nvSpPr>
          <p:spPr bwMode="auto">
            <a:xfrm rot="-5400000">
              <a:off x="7589838" y="4252913"/>
              <a:ext cx="533400" cy="0"/>
            </a:xfrm>
            <a:prstGeom prst="line">
              <a:avLst/>
            </a:prstGeom>
            <a:noFill/>
            <a:ln w="9525">
              <a:solidFill>
                <a:schemeClr val="tx1"/>
              </a:solidFill>
              <a:round/>
              <a:headEnd/>
              <a:tailEnd/>
            </a:ln>
          </p:spPr>
          <p:txBody>
            <a:bodyPr/>
            <a:lstStyle/>
            <a:p>
              <a:endParaRPr lang="en-US"/>
            </a:p>
          </p:txBody>
        </p:sp>
        <p:sp>
          <p:nvSpPr>
            <p:cNvPr id="40019" name="Line 151"/>
            <p:cNvSpPr>
              <a:spLocks noChangeShapeType="1"/>
            </p:cNvSpPr>
            <p:nvPr/>
          </p:nvSpPr>
          <p:spPr bwMode="auto">
            <a:xfrm>
              <a:off x="7947025" y="4603750"/>
              <a:ext cx="533400" cy="0"/>
            </a:xfrm>
            <a:prstGeom prst="line">
              <a:avLst/>
            </a:prstGeom>
            <a:noFill/>
            <a:ln w="9525">
              <a:solidFill>
                <a:schemeClr val="tx1"/>
              </a:solidFill>
              <a:round/>
              <a:headEnd/>
              <a:tailEnd/>
            </a:ln>
          </p:spPr>
          <p:txBody>
            <a:bodyPr/>
            <a:lstStyle/>
            <a:p>
              <a:endParaRPr lang="en-US"/>
            </a:p>
          </p:txBody>
        </p:sp>
        <p:sp>
          <p:nvSpPr>
            <p:cNvPr id="40020" name="Line 152"/>
            <p:cNvSpPr>
              <a:spLocks noChangeShapeType="1"/>
            </p:cNvSpPr>
            <p:nvPr/>
          </p:nvSpPr>
          <p:spPr bwMode="auto">
            <a:xfrm>
              <a:off x="7947025" y="4711700"/>
              <a:ext cx="533400" cy="0"/>
            </a:xfrm>
            <a:prstGeom prst="line">
              <a:avLst/>
            </a:prstGeom>
            <a:noFill/>
            <a:ln w="9525">
              <a:solidFill>
                <a:schemeClr val="tx1"/>
              </a:solidFill>
              <a:round/>
              <a:headEnd/>
              <a:tailEnd/>
            </a:ln>
          </p:spPr>
          <p:txBody>
            <a:bodyPr/>
            <a:lstStyle/>
            <a:p>
              <a:endParaRPr lang="en-US"/>
            </a:p>
          </p:txBody>
        </p:sp>
        <p:sp>
          <p:nvSpPr>
            <p:cNvPr id="40023" name="Line 159"/>
            <p:cNvSpPr>
              <a:spLocks noChangeShapeType="1"/>
            </p:cNvSpPr>
            <p:nvPr/>
          </p:nvSpPr>
          <p:spPr bwMode="auto">
            <a:xfrm flipV="1">
              <a:off x="3136900" y="3276600"/>
              <a:ext cx="2946400" cy="1073150"/>
            </a:xfrm>
            <a:prstGeom prst="line">
              <a:avLst/>
            </a:prstGeom>
            <a:noFill/>
            <a:ln w="9525">
              <a:solidFill>
                <a:schemeClr val="tx1"/>
              </a:solidFill>
              <a:round/>
              <a:headEnd/>
              <a:tailEnd/>
            </a:ln>
          </p:spPr>
          <p:txBody>
            <a:bodyPr/>
            <a:lstStyle/>
            <a:p>
              <a:endParaRPr lang="en-US"/>
            </a:p>
          </p:txBody>
        </p:sp>
        <p:sp>
          <p:nvSpPr>
            <p:cNvPr id="40024" name="Line 160"/>
            <p:cNvSpPr>
              <a:spLocks noChangeShapeType="1"/>
            </p:cNvSpPr>
            <p:nvPr/>
          </p:nvSpPr>
          <p:spPr bwMode="auto">
            <a:xfrm flipV="1">
              <a:off x="3081338" y="3181350"/>
              <a:ext cx="2946400" cy="1055688"/>
            </a:xfrm>
            <a:prstGeom prst="line">
              <a:avLst/>
            </a:prstGeom>
            <a:noFill/>
            <a:ln w="9525">
              <a:solidFill>
                <a:schemeClr val="tx1"/>
              </a:solidFill>
              <a:round/>
              <a:headEnd/>
              <a:tailEnd/>
            </a:ln>
          </p:spPr>
          <p:txBody>
            <a:bodyPr/>
            <a:lstStyle/>
            <a:p>
              <a:endParaRPr lang="en-US"/>
            </a:p>
          </p:txBody>
        </p:sp>
        <p:grpSp>
          <p:nvGrpSpPr>
            <p:cNvPr id="6" name="Group 72"/>
            <p:cNvGrpSpPr>
              <a:grpSpLocks/>
            </p:cNvGrpSpPr>
            <p:nvPr/>
          </p:nvGrpSpPr>
          <p:grpSpPr bwMode="auto">
            <a:xfrm>
              <a:off x="5930900" y="4162425"/>
              <a:ext cx="401638" cy="395288"/>
              <a:chOff x="576" y="1776"/>
              <a:chExt cx="559" cy="550"/>
            </a:xfrm>
          </p:grpSpPr>
          <p:grpSp>
            <p:nvGrpSpPr>
              <p:cNvPr id="7" name="Group 73"/>
              <p:cNvGrpSpPr>
                <a:grpSpLocks/>
              </p:cNvGrpSpPr>
              <p:nvPr/>
            </p:nvGrpSpPr>
            <p:grpSpPr bwMode="auto">
              <a:xfrm>
                <a:off x="576" y="1776"/>
                <a:ext cx="559" cy="550"/>
                <a:chOff x="720" y="1776"/>
                <a:chExt cx="559" cy="550"/>
              </a:xfrm>
            </p:grpSpPr>
            <p:sp>
              <p:nvSpPr>
                <p:cNvPr id="40177"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78"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79"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80"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81"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82"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75"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76"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8" name="Group 72"/>
            <p:cNvGrpSpPr>
              <a:grpSpLocks/>
            </p:cNvGrpSpPr>
            <p:nvPr/>
          </p:nvGrpSpPr>
          <p:grpSpPr bwMode="auto">
            <a:xfrm>
              <a:off x="1296988" y="5145088"/>
              <a:ext cx="401637" cy="395287"/>
              <a:chOff x="576" y="1776"/>
              <a:chExt cx="559" cy="550"/>
            </a:xfrm>
          </p:grpSpPr>
          <p:grpSp>
            <p:nvGrpSpPr>
              <p:cNvPr id="9" name="Group 73"/>
              <p:cNvGrpSpPr>
                <a:grpSpLocks/>
              </p:cNvGrpSpPr>
              <p:nvPr/>
            </p:nvGrpSpPr>
            <p:grpSpPr bwMode="auto">
              <a:xfrm>
                <a:off x="576" y="1776"/>
                <a:ext cx="559" cy="550"/>
                <a:chOff x="720" y="1776"/>
                <a:chExt cx="559" cy="550"/>
              </a:xfrm>
            </p:grpSpPr>
            <p:sp>
              <p:nvSpPr>
                <p:cNvPr id="40168"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69"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70"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71"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72"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73"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66"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67"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0" name="Group 72"/>
            <p:cNvGrpSpPr>
              <a:grpSpLocks/>
            </p:cNvGrpSpPr>
            <p:nvPr/>
          </p:nvGrpSpPr>
          <p:grpSpPr bwMode="auto">
            <a:xfrm>
              <a:off x="3676650" y="5145088"/>
              <a:ext cx="400050" cy="395287"/>
              <a:chOff x="576" y="1776"/>
              <a:chExt cx="559" cy="550"/>
            </a:xfrm>
          </p:grpSpPr>
          <p:grpSp>
            <p:nvGrpSpPr>
              <p:cNvPr id="11" name="Group 73"/>
              <p:cNvGrpSpPr>
                <a:grpSpLocks/>
              </p:cNvGrpSpPr>
              <p:nvPr/>
            </p:nvGrpSpPr>
            <p:grpSpPr bwMode="auto">
              <a:xfrm>
                <a:off x="576" y="1776"/>
                <a:ext cx="559" cy="550"/>
                <a:chOff x="720" y="1776"/>
                <a:chExt cx="559" cy="550"/>
              </a:xfrm>
            </p:grpSpPr>
            <p:sp>
              <p:nvSpPr>
                <p:cNvPr id="40159"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60"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61"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62"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63"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64"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57"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58"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2" name="Group 72"/>
            <p:cNvGrpSpPr>
              <a:grpSpLocks/>
            </p:cNvGrpSpPr>
            <p:nvPr/>
          </p:nvGrpSpPr>
          <p:grpSpPr bwMode="auto">
            <a:xfrm>
              <a:off x="5981700" y="5145088"/>
              <a:ext cx="401638" cy="395287"/>
              <a:chOff x="576" y="1776"/>
              <a:chExt cx="559" cy="550"/>
            </a:xfrm>
          </p:grpSpPr>
          <p:grpSp>
            <p:nvGrpSpPr>
              <p:cNvPr id="13" name="Group 73"/>
              <p:cNvGrpSpPr>
                <a:grpSpLocks/>
              </p:cNvGrpSpPr>
              <p:nvPr/>
            </p:nvGrpSpPr>
            <p:grpSpPr bwMode="auto">
              <a:xfrm>
                <a:off x="576" y="1776"/>
                <a:ext cx="559" cy="550"/>
                <a:chOff x="720" y="1776"/>
                <a:chExt cx="559" cy="550"/>
              </a:xfrm>
            </p:grpSpPr>
            <p:sp>
              <p:nvSpPr>
                <p:cNvPr id="40150"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51"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52"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53"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54"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55"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48"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49"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4" name="Group 72"/>
            <p:cNvGrpSpPr>
              <a:grpSpLocks/>
            </p:cNvGrpSpPr>
            <p:nvPr/>
          </p:nvGrpSpPr>
          <p:grpSpPr bwMode="auto">
            <a:xfrm>
              <a:off x="2767013" y="2928938"/>
              <a:ext cx="401637" cy="395287"/>
              <a:chOff x="576" y="1776"/>
              <a:chExt cx="559" cy="550"/>
            </a:xfrm>
          </p:grpSpPr>
          <p:grpSp>
            <p:nvGrpSpPr>
              <p:cNvPr id="15" name="Group 73"/>
              <p:cNvGrpSpPr>
                <a:grpSpLocks/>
              </p:cNvGrpSpPr>
              <p:nvPr/>
            </p:nvGrpSpPr>
            <p:grpSpPr bwMode="auto">
              <a:xfrm>
                <a:off x="576" y="1776"/>
                <a:ext cx="559" cy="550"/>
                <a:chOff x="720" y="1776"/>
                <a:chExt cx="559" cy="550"/>
              </a:xfrm>
            </p:grpSpPr>
            <p:sp>
              <p:nvSpPr>
                <p:cNvPr id="40141"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42"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43"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44"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45"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46"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39"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40"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6" name="Group 72"/>
            <p:cNvGrpSpPr>
              <a:grpSpLocks/>
            </p:cNvGrpSpPr>
            <p:nvPr/>
          </p:nvGrpSpPr>
          <p:grpSpPr bwMode="auto">
            <a:xfrm>
              <a:off x="7593013" y="4459288"/>
              <a:ext cx="401637" cy="395287"/>
              <a:chOff x="576" y="1776"/>
              <a:chExt cx="559" cy="550"/>
            </a:xfrm>
          </p:grpSpPr>
          <p:grpSp>
            <p:nvGrpSpPr>
              <p:cNvPr id="17" name="Group 73"/>
              <p:cNvGrpSpPr>
                <a:grpSpLocks/>
              </p:cNvGrpSpPr>
              <p:nvPr/>
            </p:nvGrpSpPr>
            <p:grpSpPr bwMode="auto">
              <a:xfrm>
                <a:off x="576" y="1776"/>
                <a:ext cx="559" cy="550"/>
                <a:chOff x="720" y="1776"/>
                <a:chExt cx="559" cy="550"/>
              </a:xfrm>
            </p:grpSpPr>
            <p:sp>
              <p:nvSpPr>
                <p:cNvPr id="40132"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33"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34"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35"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36"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37"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30"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31"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8" name="Group 72"/>
            <p:cNvGrpSpPr>
              <a:grpSpLocks/>
            </p:cNvGrpSpPr>
            <p:nvPr/>
          </p:nvGrpSpPr>
          <p:grpSpPr bwMode="auto">
            <a:xfrm>
              <a:off x="5959475" y="2943225"/>
              <a:ext cx="401638" cy="395288"/>
              <a:chOff x="576" y="1776"/>
              <a:chExt cx="559" cy="550"/>
            </a:xfrm>
          </p:grpSpPr>
          <p:grpSp>
            <p:nvGrpSpPr>
              <p:cNvPr id="19" name="Group 73"/>
              <p:cNvGrpSpPr>
                <a:grpSpLocks/>
              </p:cNvGrpSpPr>
              <p:nvPr/>
            </p:nvGrpSpPr>
            <p:grpSpPr bwMode="auto">
              <a:xfrm>
                <a:off x="576" y="1776"/>
                <a:ext cx="559" cy="550"/>
                <a:chOff x="720" y="1776"/>
                <a:chExt cx="559" cy="550"/>
              </a:xfrm>
            </p:grpSpPr>
            <p:sp>
              <p:nvSpPr>
                <p:cNvPr id="40123"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24"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25"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26"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27"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28"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21"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22"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0" name="Group 72"/>
            <p:cNvGrpSpPr>
              <a:grpSpLocks/>
            </p:cNvGrpSpPr>
            <p:nvPr/>
          </p:nvGrpSpPr>
          <p:grpSpPr bwMode="auto">
            <a:xfrm>
              <a:off x="7564438" y="2224088"/>
              <a:ext cx="400050" cy="395287"/>
              <a:chOff x="576" y="1776"/>
              <a:chExt cx="559" cy="550"/>
            </a:xfrm>
          </p:grpSpPr>
          <p:grpSp>
            <p:nvGrpSpPr>
              <p:cNvPr id="21" name="Group 73"/>
              <p:cNvGrpSpPr>
                <a:grpSpLocks/>
              </p:cNvGrpSpPr>
              <p:nvPr/>
            </p:nvGrpSpPr>
            <p:grpSpPr bwMode="auto">
              <a:xfrm>
                <a:off x="576" y="1776"/>
                <a:ext cx="559" cy="550"/>
                <a:chOff x="720" y="1776"/>
                <a:chExt cx="559" cy="550"/>
              </a:xfrm>
            </p:grpSpPr>
            <p:sp>
              <p:nvSpPr>
                <p:cNvPr id="40114"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15"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16"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17"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18"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19"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12"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13"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2" name="Group 72"/>
            <p:cNvGrpSpPr>
              <a:grpSpLocks/>
            </p:cNvGrpSpPr>
            <p:nvPr/>
          </p:nvGrpSpPr>
          <p:grpSpPr bwMode="auto">
            <a:xfrm>
              <a:off x="5943600" y="1927225"/>
              <a:ext cx="400050" cy="395288"/>
              <a:chOff x="576" y="1776"/>
              <a:chExt cx="559" cy="550"/>
            </a:xfrm>
          </p:grpSpPr>
          <p:grpSp>
            <p:nvGrpSpPr>
              <p:cNvPr id="23" name="Group 73"/>
              <p:cNvGrpSpPr>
                <a:grpSpLocks/>
              </p:cNvGrpSpPr>
              <p:nvPr/>
            </p:nvGrpSpPr>
            <p:grpSpPr bwMode="auto">
              <a:xfrm>
                <a:off x="576" y="1776"/>
                <a:ext cx="559" cy="550"/>
                <a:chOff x="720" y="1776"/>
                <a:chExt cx="559" cy="550"/>
              </a:xfrm>
            </p:grpSpPr>
            <p:sp>
              <p:nvSpPr>
                <p:cNvPr id="40105"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106"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107"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108"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09"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10"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103"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104"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4" name="Group 72"/>
            <p:cNvGrpSpPr>
              <a:grpSpLocks/>
            </p:cNvGrpSpPr>
            <p:nvPr/>
          </p:nvGrpSpPr>
          <p:grpSpPr bwMode="auto">
            <a:xfrm>
              <a:off x="3660775" y="1963738"/>
              <a:ext cx="401638" cy="395287"/>
              <a:chOff x="576" y="1776"/>
              <a:chExt cx="559" cy="550"/>
            </a:xfrm>
          </p:grpSpPr>
          <p:grpSp>
            <p:nvGrpSpPr>
              <p:cNvPr id="25" name="Group 73"/>
              <p:cNvGrpSpPr>
                <a:grpSpLocks/>
              </p:cNvGrpSpPr>
              <p:nvPr/>
            </p:nvGrpSpPr>
            <p:grpSpPr bwMode="auto">
              <a:xfrm>
                <a:off x="576" y="1776"/>
                <a:ext cx="559" cy="550"/>
                <a:chOff x="720" y="1776"/>
                <a:chExt cx="559" cy="550"/>
              </a:xfrm>
            </p:grpSpPr>
            <p:sp>
              <p:nvSpPr>
                <p:cNvPr id="40096"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097"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098"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099"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100"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101"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094"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095"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6" name="Group 72"/>
            <p:cNvGrpSpPr>
              <a:grpSpLocks/>
            </p:cNvGrpSpPr>
            <p:nvPr/>
          </p:nvGrpSpPr>
          <p:grpSpPr bwMode="auto">
            <a:xfrm>
              <a:off x="1263650" y="1927225"/>
              <a:ext cx="400050" cy="395288"/>
              <a:chOff x="576" y="1776"/>
              <a:chExt cx="559" cy="550"/>
            </a:xfrm>
          </p:grpSpPr>
          <p:grpSp>
            <p:nvGrpSpPr>
              <p:cNvPr id="27" name="Group 73"/>
              <p:cNvGrpSpPr>
                <a:grpSpLocks/>
              </p:cNvGrpSpPr>
              <p:nvPr/>
            </p:nvGrpSpPr>
            <p:grpSpPr bwMode="auto">
              <a:xfrm>
                <a:off x="576" y="1776"/>
                <a:ext cx="559" cy="550"/>
                <a:chOff x="720" y="1776"/>
                <a:chExt cx="559" cy="550"/>
              </a:xfrm>
            </p:grpSpPr>
            <p:sp>
              <p:nvSpPr>
                <p:cNvPr id="40087"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088"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089"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090"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091"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092"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085"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086"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8" name="Group 72"/>
            <p:cNvGrpSpPr>
              <a:grpSpLocks/>
            </p:cNvGrpSpPr>
            <p:nvPr/>
          </p:nvGrpSpPr>
          <p:grpSpPr bwMode="auto">
            <a:xfrm>
              <a:off x="2789238" y="4198938"/>
              <a:ext cx="400050" cy="395287"/>
              <a:chOff x="576" y="1776"/>
              <a:chExt cx="559" cy="550"/>
            </a:xfrm>
          </p:grpSpPr>
          <p:grpSp>
            <p:nvGrpSpPr>
              <p:cNvPr id="29" name="Group 73"/>
              <p:cNvGrpSpPr>
                <a:grpSpLocks/>
              </p:cNvGrpSpPr>
              <p:nvPr/>
            </p:nvGrpSpPr>
            <p:grpSpPr bwMode="auto">
              <a:xfrm>
                <a:off x="576" y="1776"/>
                <a:ext cx="559" cy="550"/>
                <a:chOff x="720" y="1776"/>
                <a:chExt cx="559" cy="550"/>
              </a:xfrm>
            </p:grpSpPr>
            <p:sp>
              <p:nvSpPr>
                <p:cNvPr id="40078"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079"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080"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081"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082"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083"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076"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077"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30" name="Group 72"/>
            <p:cNvGrpSpPr>
              <a:grpSpLocks/>
            </p:cNvGrpSpPr>
            <p:nvPr/>
          </p:nvGrpSpPr>
          <p:grpSpPr bwMode="auto">
            <a:xfrm>
              <a:off x="1316038" y="3335338"/>
              <a:ext cx="400050" cy="395287"/>
              <a:chOff x="576" y="1776"/>
              <a:chExt cx="559" cy="550"/>
            </a:xfrm>
          </p:grpSpPr>
          <p:grpSp>
            <p:nvGrpSpPr>
              <p:cNvPr id="31" name="Group 73"/>
              <p:cNvGrpSpPr>
                <a:grpSpLocks/>
              </p:cNvGrpSpPr>
              <p:nvPr/>
            </p:nvGrpSpPr>
            <p:grpSpPr bwMode="auto">
              <a:xfrm>
                <a:off x="576" y="1776"/>
                <a:ext cx="559" cy="550"/>
                <a:chOff x="720" y="1776"/>
                <a:chExt cx="559" cy="550"/>
              </a:xfrm>
            </p:grpSpPr>
            <p:sp>
              <p:nvSpPr>
                <p:cNvPr id="40069"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0070"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0071"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0072"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0073"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0074"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0067"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0068"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pic>
          <p:nvPicPr>
            <p:cNvPr id="278" name="Picture 4"/>
            <p:cNvPicPr>
              <a:picLocks noChangeArrowheads="1"/>
            </p:cNvPicPr>
            <p:nvPr/>
          </p:nvPicPr>
          <p:blipFill>
            <a:blip r:embed="rId3"/>
            <a:srcRect/>
            <a:stretch>
              <a:fillRect/>
            </a:stretch>
          </p:blipFill>
          <p:spPr bwMode="auto">
            <a:xfrm>
              <a:off x="450850" y="1928143"/>
              <a:ext cx="519112" cy="400149"/>
            </a:xfrm>
            <a:prstGeom prst="rect">
              <a:avLst/>
            </a:prstGeom>
            <a:noFill/>
            <a:ln w="9525">
              <a:noFill/>
              <a:miter lim="800000"/>
              <a:headEnd/>
              <a:tailEnd/>
            </a:ln>
            <a:effectLst/>
          </p:spPr>
        </p:pic>
        <p:pic>
          <p:nvPicPr>
            <p:cNvPr id="279" name="Picture 4"/>
            <p:cNvPicPr>
              <a:picLocks noChangeArrowheads="1"/>
            </p:cNvPicPr>
            <p:nvPr/>
          </p:nvPicPr>
          <p:blipFill>
            <a:blip r:embed="rId3"/>
            <a:srcRect/>
            <a:stretch>
              <a:fillRect/>
            </a:stretch>
          </p:blipFill>
          <p:spPr bwMode="auto">
            <a:xfrm>
              <a:off x="1235960" y="1088926"/>
              <a:ext cx="519112" cy="400149"/>
            </a:xfrm>
            <a:prstGeom prst="rect">
              <a:avLst/>
            </a:prstGeom>
            <a:noFill/>
            <a:ln w="9525">
              <a:noFill/>
              <a:miter lim="800000"/>
              <a:headEnd/>
              <a:tailEnd/>
            </a:ln>
            <a:effectLst/>
          </p:spPr>
        </p:pic>
        <p:pic>
          <p:nvPicPr>
            <p:cNvPr id="280" name="Picture 4"/>
            <p:cNvPicPr>
              <a:picLocks noChangeArrowheads="1"/>
            </p:cNvPicPr>
            <p:nvPr/>
          </p:nvPicPr>
          <p:blipFill>
            <a:blip r:embed="rId3"/>
            <a:srcRect/>
            <a:stretch>
              <a:fillRect/>
            </a:stretch>
          </p:blipFill>
          <p:spPr bwMode="auto">
            <a:xfrm>
              <a:off x="2044700" y="1928143"/>
              <a:ext cx="519112" cy="400149"/>
            </a:xfrm>
            <a:prstGeom prst="rect">
              <a:avLst/>
            </a:prstGeom>
            <a:noFill/>
            <a:ln w="9525">
              <a:noFill/>
              <a:miter lim="800000"/>
              <a:headEnd/>
              <a:tailEnd/>
            </a:ln>
            <a:effectLst/>
          </p:spPr>
        </p:pic>
        <p:pic>
          <p:nvPicPr>
            <p:cNvPr id="281" name="Picture 4"/>
            <p:cNvPicPr>
              <a:picLocks noChangeArrowheads="1"/>
            </p:cNvPicPr>
            <p:nvPr/>
          </p:nvPicPr>
          <p:blipFill>
            <a:blip r:embed="rId3"/>
            <a:srcRect/>
            <a:stretch>
              <a:fillRect/>
            </a:stretch>
          </p:blipFill>
          <p:spPr bwMode="auto">
            <a:xfrm>
              <a:off x="3612754" y="1095276"/>
              <a:ext cx="519112" cy="400149"/>
            </a:xfrm>
            <a:prstGeom prst="rect">
              <a:avLst/>
            </a:prstGeom>
            <a:noFill/>
            <a:ln w="9525">
              <a:noFill/>
              <a:miter lim="800000"/>
              <a:headEnd/>
              <a:tailEnd/>
            </a:ln>
            <a:effectLst/>
          </p:spPr>
        </p:pic>
        <p:pic>
          <p:nvPicPr>
            <p:cNvPr id="282" name="Picture 4"/>
            <p:cNvPicPr>
              <a:picLocks noChangeArrowheads="1"/>
            </p:cNvPicPr>
            <p:nvPr/>
          </p:nvPicPr>
          <p:blipFill>
            <a:blip r:embed="rId3"/>
            <a:srcRect/>
            <a:stretch>
              <a:fillRect/>
            </a:stretch>
          </p:blipFill>
          <p:spPr bwMode="auto">
            <a:xfrm>
              <a:off x="4389041" y="5129653"/>
              <a:ext cx="519112" cy="400149"/>
            </a:xfrm>
            <a:prstGeom prst="rect">
              <a:avLst/>
            </a:prstGeom>
            <a:noFill/>
            <a:ln w="9525">
              <a:noFill/>
              <a:miter lim="800000"/>
              <a:headEnd/>
              <a:tailEnd/>
            </a:ln>
            <a:effectLst/>
          </p:spPr>
        </p:pic>
        <p:pic>
          <p:nvPicPr>
            <p:cNvPr id="283" name="Picture 4"/>
            <p:cNvPicPr>
              <a:picLocks noChangeArrowheads="1"/>
            </p:cNvPicPr>
            <p:nvPr/>
          </p:nvPicPr>
          <p:blipFill>
            <a:blip r:embed="rId3"/>
            <a:srcRect/>
            <a:stretch>
              <a:fillRect/>
            </a:stretch>
          </p:blipFill>
          <p:spPr bwMode="auto">
            <a:xfrm>
              <a:off x="2824063" y="5129653"/>
              <a:ext cx="519112" cy="400149"/>
            </a:xfrm>
            <a:prstGeom prst="rect">
              <a:avLst/>
            </a:prstGeom>
            <a:noFill/>
            <a:ln w="9525">
              <a:noFill/>
              <a:miter lim="800000"/>
              <a:headEnd/>
              <a:tailEnd/>
            </a:ln>
            <a:effectLst/>
          </p:spPr>
        </p:pic>
        <p:pic>
          <p:nvPicPr>
            <p:cNvPr id="284" name="Picture 4"/>
            <p:cNvPicPr>
              <a:picLocks noChangeArrowheads="1"/>
            </p:cNvPicPr>
            <p:nvPr/>
          </p:nvPicPr>
          <p:blipFill>
            <a:blip r:embed="rId3"/>
            <a:srcRect/>
            <a:stretch>
              <a:fillRect/>
            </a:stretch>
          </p:blipFill>
          <p:spPr bwMode="auto">
            <a:xfrm>
              <a:off x="2044700" y="5129653"/>
              <a:ext cx="519112" cy="400149"/>
            </a:xfrm>
            <a:prstGeom prst="rect">
              <a:avLst/>
            </a:prstGeom>
            <a:noFill/>
            <a:ln w="9525">
              <a:noFill/>
              <a:miter lim="800000"/>
              <a:headEnd/>
              <a:tailEnd/>
            </a:ln>
            <a:effectLst/>
          </p:spPr>
        </p:pic>
        <p:pic>
          <p:nvPicPr>
            <p:cNvPr id="285" name="Picture 4"/>
            <p:cNvPicPr>
              <a:picLocks noChangeArrowheads="1"/>
            </p:cNvPicPr>
            <p:nvPr/>
          </p:nvPicPr>
          <p:blipFill>
            <a:blip r:embed="rId3"/>
            <a:srcRect/>
            <a:stretch>
              <a:fillRect/>
            </a:stretch>
          </p:blipFill>
          <p:spPr bwMode="auto">
            <a:xfrm>
              <a:off x="5096670" y="1928143"/>
              <a:ext cx="519112" cy="400149"/>
            </a:xfrm>
            <a:prstGeom prst="rect">
              <a:avLst/>
            </a:prstGeom>
            <a:noFill/>
            <a:ln w="9525">
              <a:noFill/>
              <a:miter lim="800000"/>
              <a:headEnd/>
              <a:tailEnd/>
            </a:ln>
            <a:effectLst/>
          </p:spPr>
        </p:pic>
        <p:pic>
          <p:nvPicPr>
            <p:cNvPr id="286" name="Picture 4"/>
            <p:cNvPicPr>
              <a:picLocks noChangeArrowheads="1"/>
            </p:cNvPicPr>
            <p:nvPr/>
          </p:nvPicPr>
          <p:blipFill>
            <a:blip r:embed="rId3"/>
            <a:srcRect/>
            <a:stretch>
              <a:fillRect/>
            </a:stretch>
          </p:blipFill>
          <p:spPr bwMode="auto">
            <a:xfrm>
              <a:off x="5833666" y="1088926"/>
              <a:ext cx="519112" cy="400149"/>
            </a:xfrm>
            <a:prstGeom prst="rect">
              <a:avLst/>
            </a:prstGeom>
            <a:noFill/>
            <a:ln w="9525">
              <a:noFill/>
              <a:miter lim="800000"/>
              <a:headEnd/>
              <a:tailEnd/>
            </a:ln>
            <a:effectLst/>
          </p:spPr>
        </p:pic>
        <p:pic>
          <p:nvPicPr>
            <p:cNvPr id="287" name="Picture 4"/>
            <p:cNvPicPr>
              <a:picLocks noChangeArrowheads="1"/>
            </p:cNvPicPr>
            <p:nvPr/>
          </p:nvPicPr>
          <p:blipFill>
            <a:blip r:embed="rId3"/>
            <a:srcRect/>
            <a:stretch>
              <a:fillRect/>
            </a:stretch>
          </p:blipFill>
          <p:spPr bwMode="auto">
            <a:xfrm>
              <a:off x="1235960" y="4109988"/>
              <a:ext cx="519112" cy="400149"/>
            </a:xfrm>
            <a:prstGeom prst="rect">
              <a:avLst/>
            </a:prstGeom>
            <a:noFill/>
            <a:ln w="9525">
              <a:noFill/>
              <a:miter lim="800000"/>
              <a:headEnd/>
              <a:tailEnd/>
            </a:ln>
            <a:effectLst/>
          </p:spPr>
        </p:pic>
        <p:pic>
          <p:nvPicPr>
            <p:cNvPr id="288" name="Picture 4"/>
            <p:cNvPicPr>
              <a:picLocks noChangeArrowheads="1"/>
            </p:cNvPicPr>
            <p:nvPr/>
          </p:nvPicPr>
          <p:blipFill>
            <a:blip r:embed="rId3"/>
            <a:srcRect/>
            <a:stretch>
              <a:fillRect/>
            </a:stretch>
          </p:blipFill>
          <p:spPr bwMode="auto">
            <a:xfrm>
              <a:off x="450850" y="5129653"/>
              <a:ext cx="519112" cy="400149"/>
            </a:xfrm>
            <a:prstGeom prst="rect">
              <a:avLst/>
            </a:prstGeom>
            <a:noFill/>
            <a:ln w="9525">
              <a:noFill/>
              <a:miter lim="800000"/>
              <a:headEnd/>
              <a:tailEnd/>
            </a:ln>
            <a:effectLst/>
          </p:spPr>
        </p:pic>
        <p:pic>
          <p:nvPicPr>
            <p:cNvPr id="289" name="Picture 4"/>
            <p:cNvPicPr>
              <a:picLocks noChangeArrowheads="1"/>
            </p:cNvPicPr>
            <p:nvPr/>
          </p:nvPicPr>
          <p:blipFill>
            <a:blip r:embed="rId3"/>
            <a:srcRect/>
            <a:stretch>
              <a:fillRect/>
            </a:stretch>
          </p:blipFill>
          <p:spPr bwMode="auto">
            <a:xfrm>
              <a:off x="450850" y="3338513"/>
              <a:ext cx="519112" cy="400149"/>
            </a:xfrm>
            <a:prstGeom prst="rect">
              <a:avLst/>
            </a:prstGeom>
            <a:noFill/>
            <a:ln w="9525">
              <a:noFill/>
              <a:miter lim="800000"/>
              <a:headEnd/>
              <a:tailEnd/>
            </a:ln>
            <a:effectLst/>
          </p:spPr>
        </p:pic>
        <p:pic>
          <p:nvPicPr>
            <p:cNvPr id="290" name="Picture 4"/>
            <p:cNvPicPr>
              <a:picLocks noChangeArrowheads="1"/>
            </p:cNvPicPr>
            <p:nvPr/>
          </p:nvPicPr>
          <p:blipFill>
            <a:blip r:embed="rId3"/>
            <a:srcRect/>
            <a:stretch>
              <a:fillRect/>
            </a:stretch>
          </p:blipFill>
          <p:spPr bwMode="auto">
            <a:xfrm>
              <a:off x="1235960" y="2528789"/>
              <a:ext cx="519112" cy="400149"/>
            </a:xfrm>
            <a:prstGeom prst="rect">
              <a:avLst/>
            </a:prstGeom>
            <a:noFill/>
            <a:ln w="9525">
              <a:noFill/>
              <a:miter lim="800000"/>
              <a:headEnd/>
              <a:tailEnd/>
            </a:ln>
            <a:effectLst/>
          </p:spPr>
        </p:pic>
        <p:pic>
          <p:nvPicPr>
            <p:cNvPr id="292" name="Picture 4"/>
            <p:cNvPicPr>
              <a:picLocks noChangeArrowheads="1"/>
            </p:cNvPicPr>
            <p:nvPr/>
          </p:nvPicPr>
          <p:blipFill>
            <a:blip r:embed="rId3"/>
            <a:srcRect/>
            <a:stretch>
              <a:fillRect/>
            </a:stretch>
          </p:blipFill>
          <p:spPr bwMode="auto">
            <a:xfrm>
              <a:off x="8328025" y="2195414"/>
              <a:ext cx="519112" cy="400149"/>
            </a:xfrm>
            <a:prstGeom prst="rect">
              <a:avLst/>
            </a:prstGeom>
            <a:noFill/>
            <a:ln w="9525">
              <a:noFill/>
              <a:miter lim="800000"/>
              <a:headEnd/>
              <a:tailEnd/>
            </a:ln>
            <a:effectLst/>
          </p:spPr>
        </p:pic>
        <p:pic>
          <p:nvPicPr>
            <p:cNvPr id="293" name="Picture 4"/>
            <p:cNvPicPr>
              <a:picLocks noChangeArrowheads="1"/>
            </p:cNvPicPr>
            <p:nvPr/>
          </p:nvPicPr>
          <p:blipFill>
            <a:blip r:embed="rId3"/>
            <a:srcRect/>
            <a:stretch>
              <a:fillRect/>
            </a:stretch>
          </p:blipFill>
          <p:spPr bwMode="auto">
            <a:xfrm>
              <a:off x="8328025" y="4416425"/>
              <a:ext cx="519112" cy="400149"/>
            </a:xfrm>
            <a:prstGeom prst="rect">
              <a:avLst/>
            </a:prstGeom>
            <a:noFill/>
            <a:ln w="9525">
              <a:noFill/>
              <a:miter lim="800000"/>
              <a:headEnd/>
              <a:tailEnd/>
            </a:ln>
            <a:effectLst/>
          </p:spPr>
        </p:pic>
        <p:pic>
          <p:nvPicPr>
            <p:cNvPr id="294" name="Picture 4"/>
            <p:cNvPicPr>
              <a:picLocks noChangeArrowheads="1"/>
            </p:cNvPicPr>
            <p:nvPr/>
          </p:nvPicPr>
          <p:blipFill>
            <a:blip r:embed="rId3"/>
            <a:srcRect/>
            <a:stretch>
              <a:fillRect/>
            </a:stretch>
          </p:blipFill>
          <p:spPr bwMode="auto">
            <a:xfrm>
              <a:off x="6563519" y="1928143"/>
              <a:ext cx="519112" cy="400149"/>
            </a:xfrm>
            <a:prstGeom prst="rect">
              <a:avLst/>
            </a:prstGeom>
            <a:noFill/>
            <a:ln w="9525">
              <a:noFill/>
              <a:miter lim="800000"/>
              <a:headEnd/>
              <a:tailEnd/>
            </a:ln>
            <a:effectLst/>
          </p:spPr>
        </p:pic>
        <p:pic>
          <p:nvPicPr>
            <p:cNvPr id="295" name="Picture 4"/>
            <p:cNvPicPr>
              <a:picLocks noChangeArrowheads="1"/>
            </p:cNvPicPr>
            <p:nvPr/>
          </p:nvPicPr>
          <p:blipFill>
            <a:blip r:embed="rId3"/>
            <a:srcRect/>
            <a:stretch>
              <a:fillRect/>
            </a:stretch>
          </p:blipFill>
          <p:spPr bwMode="auto">
            <a:xfrm>
              <a:off x="2824063" y="1928143"/>
              <a:ext cx="519112" cy="400149"/>
            </a:xfrm>
            <a:prstGeom prst="rect">
              <a:avLst/>
            </a:prstGeom>
            <a:noFill/>
            <a:ln w="9525">
              <a:noFill/>
              <a:miter lim="800000"/>
              <a:headEnd/>
              <a:tailEnd/>
            </a:ln>
            <a:effectLst/>
          </p:spPr>
        </p:pic>
        <p:pic>
          <p:nvPicPr>
            <p:cNvPr id="296" name="Picture 4"/>
            <p:cNvPicPr>
              <a:picLocks noChangeArrowheads="1"/>
            </p:cNvPicPr>
            <p:nvPr/>
          </p:nvPicPr>
          <p:blipFill>
            <a:blip r:embed="rId3"/>
            <a:srcRect/>
            <a:stretch>
              <a:fillRect/>
            </a:stretch>
          </p:blipFill>
          <p:spPr bwMode="auto">
            <a:xfrm>
              <a:off x="4389041" y="1928143"/>
              <a:ext cx="519112" cy="400149"/>
            </a:xfrm>
            <a:prstGeom prst="rect">
              <a:avLst/>
            </a:prstGeom>
            <a:noFill/>
            <a:ln w="9525">
              <a:noFill/>
              <a:miter lim="800000"/>
              <a:headEnd/>
              <a:tailEnd/>
            </a:ln>
            <a:effectLst/>
          </p:spPr>
        </p:pic>
        <p:pic>
          <p:nvPicPr>
            <p:cNvPr id="297" name="Picture 4"/>
            <p:cNvPicPr>
              <a:picLocks noChangeArrowheads="1"/>
            </p:cNvPicPr>
            <p:nvPr/>
          </p:nvPicPr>
          <p:blipFill>
            <a:blip r:embed="rId3"/>
            <a:srcRect/>
            <a:stretch>
              <a:fillRect/>
            </a:stretch>
          </p:blipFill>
          <p:spPr bwMode="auto">
            <a:xfrm>
              <a:off x="7520703" y="1403300"/>
              <a:ext cx="519112" cy="400149"/>
            </a:xfrm>
            <a:prstGeom prst="rect">
              <a:avLst/>
            </a:prstGeom>
            <a:noFill/>
            <a:ln w="9525">
              <a:noFill/>
              <a:miter lim="800000"/>
              <a:headEnd/>
              <a:tailEnd/>
            </a:ln>
            <a:effectLst/>
          </p:spPr>
        </p:pic>
        <p:pic>
          <p:nvPicPr>
            <p:cNvPr id="298" name="Picture 4"/>
            <p:cNvPicPr>
              <a:picLocks noChangeArrowheads="1"/>
            </p:cNvPicPr>
            <p:nvPr/>
          </p:nvPicPr>
          <p:blipFill>
            <a:blip r:embed="rId3"/>
            <a:srcRect/>
            <a:stretch>
              <a:fillRect/>
            </a:stretch>
          </p:blipFill>
          <p:spPr bwMode="auto">
            <a:xfrm>
              <a:off x="7520703" y="2842863"/>
              <a:ext cx="519112" cy="400149"/>
            </a:xfrm>
            <a:prstGeom prst="rect">
              <a:avLst/>
            </a:prstGeom>
            <a:noFill/>
            <a:ln w="9525">
              <a:noFill/>
              <a:miter lim="800000"/>
              <a:headEnd/>
              <a:tailEnd/>
            </a:ln>
            <a:effectLst/>
          </p:spPr>
        </p:pic>
        <p:pic>
          <p:nvPicPr>
            <p:cNvPr id="299" name="Picture 4"/>
            <p:cNvPicPr>
              <a:picLocks noChangeArrowheads="1"/>
            </p:cNvPicPr>
            <p:nvPr/>
          </p:nvPicPr>
          <p:blipFill>
            <a:blip r:embed="rId3"/>
            <a:srcRect/>
            <a:stretch>
              <a:fillRect/>
            </a:stretch>
          </p:blipFill>
          <p:spPr bwMode="auto">
            <a:xfrm>
              <a:off x="7520703" y="3709839"/>
              <a:ext cx="519112" cy="400149"/>
            </a:xfrm>
            <a:prstGeom prst="rect">
              <a:avLst/>
            </a:prstGeom>
            <a:noFill/>
            <a:ln w="9525">
              <a:noFill/>
              <a:miter lim="800000"/>
              <a:headEnd/>
              <a:tailEnd/>
            </a:ln>
            <a:effectLst/>
          </p:spPr>
        </p:pic>
        <p:pic>
          <p:nvPicPr>
            <p:cNvPr id="300" name="Picture 4"/>
            <p:cNvPicPr>
              <a:picLocks noChangeArrowheads="1"/>
            </p:cNvPicPr>
            <p:nvPr/>
          </p:nvPicPr>
          <p:blipFill>
            <a:blip r:embed="rId3"/>
            <a:srcRect/>
            <a:stretch>
              <a:fillRect/>
            </a:stretch>
          </p:blipFill>
          <p:spPr bwMode="auto">
            <a:xfrm>
              <a:off x="5134770" y="5129653"/>
              <a:ext cx="519112" cy="400149"/>
            </a:xfrm>
            <a:prstGeom prst="rect">
              <a:avLst/>
            </a:prstGeom>
            <a:noFill/>
            <a:ln w="9525">
              <a:noFill/>
              <a:miter lim="800000"/>
              <a:headEnd/>
              <a:tailEnd/>
            </a:ln>
            <a:effectLst/>
          </p:spPr>
        </p:pic>
        <p:pic>
          <p:nvPicPr>
            <p:cNvPr id="301" name="Picture 4"/>
            <p:cNvPicPr>
              <a:picLocks noChangeArrowheads="1"/>
            </p:cNvPicPr>
            <p:nvPr/>
          </p:nvPicPr>
          <p:blipFill>
            <a:blip r:embed="rId3"/>
            <a:srcRect/>
            <a:stretch>
              <a:fillRect/>
            </a:stretch>
          </p:blipFill>
          <p:spPr bwMode="auto">
            <a:xfrm>
              <a:off x="7520703" y="5264150"/>
              <a:ext cx="519112" cy="400149"/>
            </a:xfrm>
            <a:prstGeom prst="rect">
              <a:avLst/>
            </a:prstGeom>
            <a:noFill/>
            <a:ln w="9525">
              <a:noFill/>
              <a:miter lim="800000"/>
              <a:headEnd/>
              <a:tailEnd/>
            </a:ln>
            <a:effectLst/>
          </p:spPr>
        </p:pic>
        <p:pic>
          <p:nvPicPr>
            <p:cNvPr id="302" name="Picture 4"/>
            <p:cNvPicPr>
              <a:picLocks noChangeArrowheads="1"/>
            </p:cNvPicPr>
            <p:nvPr/>
          </p:nvPicPr>
          <p:blipFill>
            <a:blip r:embed="rId3"/>
            <a:srcRect/>
            <a:stretch>
              <a:fillRect/>
            </a:stretch>
          </p:blipFill>
          <p:spPr bwMode="auto">
            <a:xfrm>
              <a:off x="6563519" y="5129653"/>
              <a:ext cx="519112" cy="400149"/>
            </a:xfrm>
            <a:prstGeom prst="rect">
              <a:avLst/>
            </a:prstGeom>
            <a:noFill/>
            <a:ln w="9525">
              <a:noFill/>
              <a:miter lim="800000"/>
              <a:headEnd/>
              <a:tailEnd/>
            </a:ln>
            <a:effectLst/>
          </p:spPr>
        </p:pic>
        <p:pic>
          <p:nvPicPr>
            <p:cNvPr id="303" name="Picture 4"/>
            <p:cNvPicPr>
              <a:picLocks noChangeArrowheads="1"/>
            </p:cNvPicPr>
            <p:nvPr/>
          </p:nvPicPr>
          <p:blipFill>
            <a:blip r:embed="rId3"/>
            <a:srcRect/>
            <a:stretch>
              <a:fillRect/>
            </a:stretch>
          </p:blipFill>
          <p:spPr bwMode="auto">
            <a:xfrm>
              <a:off x="5859066" y="5910263"/>
              <a:ext cx="519112" cy="400149"/>
            </a:xfrm>
            <a:prstGeom prst="rect">
              <a:avLst/>
            </a:prstGeom>
            <a:noFill/>
            <a:ln w="9525">
              <a:noFill/>
              <a:miter lim="800000"/>
              <a:headEnd/>
              <a:tailEnd/>
            </a:ln>
            <a:effectLst/>
          </p:spPr>
        </p:pic>
        <p:pic>
          <p:nvPicPr>
            <p:cNvPr id="304" name="Picture 4"/>
            <p:cNvPicPr>
              <a:picLocks noChangeArrowheads="1"/>
            </p:cNvPicPr>
            <p:nvPr/>
          </p:nvPicPr>
          <p:blipFill>
            <a:blip r:embed="rId3"/>
            <a:srcRect/>
            <a:stretch>
              <a:fillRect/>
            </a:stretch>
          </p:blipFill>
          <p:spPr bwMode="auto">
            <a:xfrm>
              <a:off x="3606404" y="5929313"/>
              <a:ext cx="519112" cy="400149"/>
            </a:xfrm>
            <a:prstGeom prst="rect">
              <a:avLst/>
            </a:prstGeom>
            <a:noFill/>
            <a:ln w="9525">
              <a:noFill/>
              <a:miter lim="800000"/>
              <a:headEnd/>
              <a:tailEnd/>
            </a:ln>
            <a:effectLst/>
          </p:spPr>
        </p:pic>
        <p:pic>
          <p:nvPicPr>
            <p:cNvPr id="305" name="Picture 4"/>
            <p:cNvPicPr>
              <a:picLocks noChangeArrowheads="1"/>
            </p:cNvPicPr>
            <p:nvPr/>
          </p:nvPicPr>
          <p:blipFill>
            <a:blip r:embed="rId3"/>
            <a:srcRect/>
            <a:stretch>
              <a:fillRect/>
            </a:stretch>
          </p:blipFill>
          <p:spPr bwMode="auto">
            <a:xfrm>
              <a:off x="1235960" y="5872163"/>
              <a:ext cx="519112" cy="400149"/>
            </a:xfrm>
            <a:prstGeom prst="rect">
              <a:avLst/>
            </a:prstGeom>
            <a:noFill/>
            <a:ln w="9525">
              <a:noFill/>
              <a:miter lim="800000"/>
              <a:headEnd/>
              <a:tailEnd/>
            </a:ln>
            <a:effectLst/>
          </p:spPr>
        </p:pic>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A6B3D54E-38BA-483D-98FF-5EB820B59DFD}"/>
              </a:ext>
            </a:extLst>
          </p:cNvPr>
          <p:cNvGrpSpPr/>
          <p:nvPr/>
        </p:nvGrpSpPr>
        <p:grpSpPr>
          <a:xfrm>
            <a:off x="221004" y="220246"/>
            <a:ext cx="8433577" cy="3470495"/>
            <a:chOff x="249283" y="1263650"/>
            <a:chExt cx="8433577" cy="3470495"/>
          </a:xfrm>
        </p:grpSpPr>
        <p:sp>
          <p:nvSpPr>
            <p:cNvPr id="7" name="CuadroTexto 6"/>
            <p:cNvSpPr txBox="1"/>
            <p:nvPr/>
          </p:nvSpPr>
          <p:spPr>
            <a:xfrm>
              <a:off x="261816" y="1263650"/>
              <a:ext cx="2031325" cy="338554"/>
            </a:xfrm>
            <a:prstGeom prst="rect">
              <a:avLst/>
            </a:prstGeom>
            <a:noFill/>
          </p:spPr>
          <p:txBody>
            <a:bodyPr wrap="none" rtlCol="0">
              <a:spAutoFit/>
            </a:bodyPr>
            <a:lstStyle/>
            <a:p>
              <a:pPr algn="l"/>
              <a:r>
                <a:rPr lang="es-MX" sz="1600" dirty="0">
                  <a:solidFill>
                    <a:schemeClr val="accent1">
                      <a:lumMod val="75000"/>
                    </a:schemeClr>
                  </a:solidFill>
                </a:rPr>
                <a:t>Solicita tx información</a:t>
              </a:r>
            </a:p>
          </p:txBody>
        </p:sp>
        <p:cxnSp>
          <p:nvCxnSpPr>
            <p:cNvPr id="9" name="Conector recto de flecha 8"/>
            <p:cNvCxnSpPr/>
            <p:nvPr/>
          </p:nvCxnSpPr>
          <p:spPr>
            <a:xfrm>
              <a:off x="1790700" y="14922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CuadroTexto 9"/>
            <p:cNvSpPr txBox="1"/>
            <p:nvPr/>
          </p:nvSpPr>
          <p:spPr>
            <a:xfrm>
              <a:off x="249283" y="1810418"/>
              <a:ext cx="2031325" cy="338554"/>
            </a:xfrm>
            <a:prstGeom prst="rect">
              <a:avLst/>
            </a:prstGeom>
            <a:noFill/>
          </p:spPr>
          <p:txBody>
            <a:bodyPr wrap="none" rtlCol="0">
              <a:spAutoFit/>
            </a:bodyPr>
            <a:lstStyle/>
            <a:p>
              <a:pPr algn="l"/>
              <a:r>
                <a:rPr lang="es-MX" sz="1600" dirty="0">
                  <a:solidFill>
                    <a:schemeClr val="accent1">
                      <a:lumMod val="75000"/>
                    </a:schemeClr>
                  </a:solidFill>
                </a:rPr>
                <a:t>Solicita tx información</a:t>
              </a:r>
            </a:p>
          </p:txBody>
        </p:sp>
        <p:cxnSp>
          <p:nvCxnSpPr>
            <p:cNvPr id="11" name="Conector recto de flecha 10"/>
            <p:cNvCxnSpPr>
              <a:cxnSpLocks/>
              <a:stCxn id="49" idx="0"/>
            </p:cNvCxnSpPr>
            <p:nvPr/>
          </p:nvCxnSpPr>
          <p:spPr>
            <a:xfrm>
              <a:off x="1684680" y="2119669"/>
              <a:ext cx="1026770" cy="60716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p:nvPr/>
          </p:nvCxnSpPr>
          <p:spPr>
            <a:xfrm>
              <a:off x="6007100" y="21653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6891216" y="2305050"/>
              <a:ext cx="1791644" cy="338554"/>
            </a:xfrm>
            <a:prstGeom prst="rect">
              <a:avLst/>
            </a:prstGeom>
            <a:noFill/>
          </p:spPr>
          <p:txBody>
            <a:bodyPr wrap="none" rtlCol="0">
              <a:spAutoFit/>
            </a:bodyPr>
            <a:lstStyle/>
            <a:p>
              <a:pPr algn="l"/>
              <a:r>
                <a:rPr lang="es-MX" sz="1600" dirty="0">
                  <a:solidFill>
                    <a:schemeClr val="accent1">
                      <a:lumMod val="75000"/>
                    </a:schemeClr>
                  </a:solidFill>
                </a:rPr>
                <a:t>Indicación de datos</a:t>
              </a:r>
            </a:p>
          </p:txBody>
        </p:sp>
        <p:cxnSp>
          <p:nvCxnSpPr>
            <p:cNvPr id="14" name="Conector recto de flecha 13"/>
            <p:cNvCxnSpPr/>
            <p:nvPr/>
          </p:nvCxnSpPr>
          <p:spPr>
            <a:xfrm>
              <a:off x="6000750" y="4255891"/>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6884866" y="4395591"/>
              <a:ext cx="1791644" cy="338554"/>
            </a:xfrm>
            <a:prstGeom prst="rect">
              <a:avLst/>
            </a:prstGeom>
            <a:noFill/>
          </p:spPr>
          <p:txBody>
            <a:bodyPr wrap="none" rtlCol="0">
              <a:spAutoFit/>
            </a:bodyPr>
            <a:lstStyle/>
            <a:p>
              <a:pPr algn="l"/>
              <a:r>
                <a:rPr lang="es-MX" sz="1600" dirty="0">
                  <a:solidFill>
                    <a:schemeClr val="accent1">
                      <a:lumMod val="75000"/>
                    </a:schemeClr>
                  </a:solidFill>
                </a:rPr>
                <a:t>Indicación de datos</a:t>
              </a:r>
            </a:p>
          </p:txBody>
        </p:sp>
        <p:cxnSp>
          <p:nvCxnSpPr>
            <p:cNvPr id="17" name="Conector recto de flecha 16"/>
            <p:cNvCxnSpPr/>
            <p:nvPr/>
          </p:nvCxnSpPr>
          <p:spPr>
            <a:xfrm>
              <a:off x="2724150" y="1778000"/>
              <a:ext cx="3270250" cy="3746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8" name="Conector recto de flecha 17"/>
            <p:cNvCxnSpPr/>
            <p:nvPr/>
          </p:nvCxnSpPr>
          <p:spPr>
            <a:xfrm>
              <a:off x="2711450" y="2750941"/>
              <a:ext cx="2336800" cy="412750"/>
            </a:xfrm>
            <a:prstGeom prst="straightConnector1">
              <a:avLst/>
            </a:prstGeom>
            <a:ln>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p:nvPr/>
          </p:nvCxnSpPr>
          <p:spPr>
            <a:xfrm>
              <a:off x="2724150" y="3690741"/>
              <a:ext cx="3282950" cy="57150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2" name="Explosión 2 21"/>
            <p:cNvSpPr/>
            <p:nvPr/>
          </p:nvSpPr>
          <p:spPr>
            <a:xfrm>
              <a:off x="5048250" y="3074791"/>
              <a:ext cx="209550" cy="190500"/>
            </a:xfrm>
            <a:prstGeom prst="irregularSeal2">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sz="1600"/>
            </a:p>
          </p:txBody>
        </p:sp>
        <p:sp>
          <p:nvSpPr>
            <p:cNvPr id="23" name="CuadroTexto 22"/>
            <p:cNvSpPr txBox="1"/>
            <p:nvPr/>
          </p:nvSpPr>
          <p:spPr>
            <a:xfrm rot="387926">
              <a:off x="3838690" y="1660639"/>
              <a:ext cx="1054391" cy="338554"/>
            </a:xfrm>
            <a:prstGeom prst="rect">
              <a:avLst/>
            </a:prstGeom>
            <a:noFill/>
          </p:spPr>
          <p:txBody>
            <a:bodyPr wrap="none" rtlCol="0">
              <a:spAutoFit/>
            </a:bodyPr>
            <a:lstStyle/>
            <a:p>
              <a:r>
                <a:rPr lang="es-MX" sz="1600" dirty="0"/>
                <a:t>PDU datos</a:t>
              </a:r>
            </a:p>
          </p:txBody>
        </p:sp>
        <p:sp>
          <p:nvSpPr>
            <p:cNvPr id="24" name="CuadroTexto 23"/>
            <p:cNvSpPr txBox="1"/>
            <p:nvPr/>
          </p:nvSpPr>
          <p:spPr>
            <a:xfrm rot="557765">
              <a:off x="3864090" y="2747880"/>
              <a:ext cx="1054391" cy="338554"/>
            </a:xfrm>
            <a:prstGeom prst="rect">
              <a:avLst/>
            </a:prstGeom>
            <a:noFill/>
          </p:spPr>
          <p:txBody>
            <a:bodyPr wrap="none" rtlCol="0">
              <a:spAutoFit/>
            </a:bodyPr>
            <a:lstStyle/>
            <a:p>
              <a:r>
                <a:rPr lang="es-MX" sz="1600" dirty="0"/>
                <a:t>PDU datos</a:t>
              </a:r>
            </a:p>
          </p:txBody>
        </p:sp>
        <p:sp>
          <p:nvSpPr>
            <p:cNvPr id="25" name="CuadroTexto 24"/>
            <p:cNvSpPr txBox="1"/>
            <p:nvPr/>
          </p:nvSpPr>
          <p:spPr>
            <a:xfrm rot="640814">
              <a:off x="3660890" y="3617830"/>
              <a:ext cx="1054391" cy="338554"/>
            </a:xfrm>
            <a:prstGeom prst="rect">
              <a:avLst/>
            </a:prstGeom>
            <a:noFill/>
          </p:spPr>
          <p:txBody>
            <a:bodyPr wrap="none" rtlCol="0">
              <a:spAutoFit/>
            </a:bodyPr>
            <a:lstStyle/>
            <a:p>
              <a:r>
                <a:rPr lang="es-MX" sz="1600" dirty="0"/>
                <a:t>PDU datos</a:t>
              </a:r>
            </a:p>
          </p:txBody>
        </p:sp>
        <p:sp>
          <p:nvSpPr>
            <p:cNvPr id="26" name="CuadroTexto 25"/>
            <p:cNvSpPr txBox="1"/>
            <p:nvPr/>
          </p:nvSpPr>
          <p:spPr>
            <a:xfrm rot="21244243">
              <a:off x="3730142" y="4163930"/>
              <a:ext cx="928588" cy="338554"/>
            </a:xfrm>
            <a:prstGeom prst="rect">
              <a:avLst/>
            </a:prstGeom>
            <a:noFill/>
          </p:spPr>
          <p:txBody>
            <a:bodyPr wrap="none" rtlCol="0">
              <a:spAutoFit/>
            </a:bodyPr>
            <a:lstStyle/>
            <a:p>
              <a:r>
                <a:rPr lang="es-MX" sz="1600" dirty="0"/>
                <a:t>PDU ACK</a:t>
              </a:r>
            </a:p>
          </p:txBody>
        </p:sp>
        <p:sp>
          <p:nvSpPr>
            <p:cNvPr id="27" name="CuadroTexto 26"/>
            <p:cNvSpPr txBox="1"/>
            <p:nvPr/>
          </p:nvSpPr>
          <p:spPr>
            <a:xfrm rot="21244243">
              <a:off x="3545993" y="2079739"/>
              <a:ext cx="928588" cy="338554"/>
            </a:xfrm>
            <a:prstGeom prst="rect">
              <a:avLst/>
            </a:prstGeom>
            <a:noFill/>
          </p:spPr>
          <p:txBody>
            <a:bodyPr wrap="none" rtlCol="0">
              <a:spAutoFit/>
            </a:bodyPr>
            <a:lstStyle/>
            <a:p>
              <a:r>
                <a:rPr lang="es-MX" sz="1600" dirty="0"/>
                <a:t>PDU ACK</a:t>
              </a:r>
            </a:p>
          </p:txBody>
        </p:sp>
        <p:cxnSp>
          <p:nvCxnSpPr>
            <p:cNvPr id="28" name="Conector recto de flecha 27"/>
            <p:cNvCxnSpPr/>
            <p:nvPr/>
          </p:nvCxnSpPr>
          <p:spPr>
            <a:xfrm rot="10800000" flipV="1">
              <a:off x="2717800" y="2152650"/>
              <a:ext cx="3270250" cy="3873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p:nvPr/>
          </p:nvCxnSpPr>
          <p:spPr>
            <a:xfrm rot="10800000" flipV="1">
              <a:off x="2724150" y="4274941"/>
              <a:ext cx="3270250" cy="3873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a:off x="2139950" y="17843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a:off x="2152650" y="254000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Conector recto 35"/>
            <p:cNvCxnSpPr/>
            <p:nvPr/>
          </p:nvCxnSpPr>
          <p:spPr>
            <a:xfrm>
              <a:off x="2152650" y="2750941"/>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Conector recto 36"/>
            <p:cNvCxnSpPr/>
            <p:nvPr/>
          </p:nvCxnSpPr>
          <p:spPr>
            <a:xfrm>
              <a:off x="2152650" y="3690741"/>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Conector recto de flecha 38"/>
            <p:cNvCxnSpPr/>
            <p:nvPr/>
          </p:nvCxnSpPr>
          <p:spPr>
            <a:xfrm rot="5400000">
              <a:off x="1962150" y="3208141"/>
              <a:ext cx="958850" cy="6350"/>
            </a:xfrm>
            <a:prstGeom prst="straightConnector1">
              <a:avLst/>
            </a:prstGeom>
            <a:ln w="12700">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0" name="Conector recto 39"/>
            <p:cNvCxnSpPr/>
            <p:nvPr/>
          </p:nvCxnSpPr>
          <p:spPr>
            <a:xfrm rot="16200000" flipH="1">
              <a:off x="2054225" y="2155825"/>
              <a:ext cx="749300" cy="6350"/>
            </a:xfrm>
            <a:prstGeom prst="line">
              <a:avLst/>
            </a:prstGeom>
            <a:ln w="127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Conector recto 42"/>
            <p:cNvCxnSpPr/>
            <p:nvPr/>
          </p:nvCxnSpPr>
          <p:spPr>
            <a:xfrm rot="16200000" flipH="1">
              <a:off x="2339975" y="2435225"/>
              <a:ext cx="184150" cy="177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Conector recto 45"/>
            <p:cNvCxnSpPr/>
            <p:nvPr/>
          </p:nvCxnSpPr>
          <p:spPr>
            <a:xfrm rot="5400000">
              <a:off x="2327275" y="2441575"/>
              <a:ext cx="209550" cy="177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879459" y="2119669"/>
              <a:ext cx="1610441" cy="338554"/>
            </a:xfrm>
            <a:prstGeom prst="rect">
              <a:avLst/>
            </a:prstGeom>
            <a:noFill/>
          </p:spPr>
          <p:txBody>
            <a:bodyPr wrap="none" rtlCol="0">
              <a:spAutoFit/>
            </a:bodyPr>
            <a:lstStyle/>
            <a:p>
              <a:r>
                <a:rPr lang="es-MX" sz="1600" dirty="0"/>
                <a:t>Deshabilita timer</a:t>
              </a:r>
            </a:p>
          </p:txBody>
        </p:sp>
        <p:sp>
          <p:nvSpPr>
            <p:cNvPr id="50" name="CuadroTexto 49"/>
            <p:cNvSpPr txBox="1"/>
            <p:nvPr/>
          </p:nvSpPr>
          <p:spPr>
            <a:xfrm>
              <a:off x="1241928" y="3512941"/>
              <a:ext cx="881973" cy="338554"/>
            </a:xfrm>
            <a:prstGeom prst="rect">
              <a:avLst/>
            </a:prstGeom>
            <a:noFill/>
          </p:spPr>
          <p:txBody>
            <a:bodyPr wrap="none" rtlCol="0">
              <a:spAutoFit/>
            </a:bodyPr>
            <a:lstStyle/>
            <a:p>
              <a:r>
                <a:rPr lang="es-MX" sz="1600" dirty="0"/>
                <a:t>Timeout</a:t>
              </a:r>
            </a:p>
          </p:txBody>
        </p:sp>
        <p:cxnSp>
          <p:nvCxnSpPr>
            <p:cNvPr id="52" name="Conector recto 51"/>
            <p:cNvCxnSpPr/>
            <p:nvPr/>
          </p:nvCxnSpPr>
          <p:spPr>
            <a:xfrm rot="16200000" flipH="1">
              <a:off x="4411133" y="3014133"/>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p:nvPr/>
          </p:nvCxnSpPr>
          <p:spPr>
            <a:xfrm rot="16200000" flipH="1">
              <a:off x="1134533" y="3065708"/>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79B7A19-3662-4456-8717-10658AF9BA01}"/>
              </a:ext>
            </a:extLst>
          </p:cNvPr>
          <p:cNvGrpSpPr/>
          <p:nvPr/>
        </p:nvGrpSpPr>
        <p:grpSpPr>
          <a:xfrm>
            <a:off x="2004597" y="1405466"/>
            <a:ext cx="3998269" cy="3200401"/>
            <a:chOff x="2004597" y="1405466"/>
            <a:chExt cx="3998269" cy="3200401"/>
          </a:xfrm>
        </p:grpSpPr>
        <p:cxnSp>
          <p:nvCxnSpPr>
            <p:cNvPr id="17" name="Conector recto de flecha 16"/>
            <p:cNvCxnSpPr/>
            <p:nvPr/>
          </p:nvCxnSpPr>
          <p:spPr>
            <a:xfrm>
              <a:off x="2724150" y="1778000"/>
              <a:ext cx="3270250" cy="3746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2" name="Explosión 2 21"/>
            <p:cNvSpPr/>
            <p:nvPr/>
          </p:nvSpPr>
          <p:spPr>
            <a:xfrm>
              <a:off x="3075517" y="3386666"/>
              <a:ext cx="209550" cy="190500"/>
            </a:xfrm>
            <a:prstGeom prst="irregularSeal2">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3" name="CuadroTexto 22"/>
            <p:cNvSpPr txBox="1"/>
            <p:nvPr/>
          </p:nvSpPr>
          <p:spPr>
            <a:xfrm rot="387926">
              <a:off x="4019837" y="1662583"/>
              <a:ext cx="715479" cy="230832"/>
            </a:xfrm>
            <a:prstGeom prst="rect">
              <a:avLst/>
            </a:prstGeom>
            <a:noFill/>
          </p:spPr>
          <p:txBody>
            <a:bodyPr wrap="none" rtlCol="0">
              <a:spAutoFit/>
            </a:bodyPr>
            <a:lstStyle/>
            <a:p>
              <a:r>
                <a:rPr lang="es-MX" dirty="0"/>
                <a:t>PDU datos</a:t>
              </a:r>
            </a:p>
          </p:txBody>
        </p:sp>
        <p:sp>
          <p:nvSpPr>
            <p:cNvPr id="24" name="CuadroTexto 23"/>
            <p:cNvSpPr txBox="1"/>
            <p:nvPr/>
          </p:nvSpPr>
          <p:spPr>
            <a:xfrm rot="557765">
              <a:off x="4033547" y="2585910"/>
              <a:ext cx="715479" cy="230832"/>
            </a:xfrm>
            <a:prstGeom prst="rect">
              <a:avLst/>
            </a:prstGeom>
            <a:noFill/>
          </p:spPr>
          <p:txBody>
            <a:bodyPr wrap="none" rtlCol="0">
              <a:spAutoFit/>
            </a:bodyPr>
            <a:lstStyle/>
            <a:p>
              <a:r>
                <a:rPr lang="es-MX" dirty="0"/>
                <a:t>PDU datos</a:t>
              </a:r>
            </a:p>
          </p:txBody>
        </p:sp>
        <p:sp>
          <p:nvSpPr>
            <p:cNvPr id="27" name="CuadroTexto 26"/>
            <p:cNvSpPr txBox="1"/>
            <p:nvPr/>
          </p:nvSpPr>
          <p:spPr>
            <a:xfrm rot="21244243">
              <a:off x="3685950" y="2037233"/>
              <a:ext cx="646331" cy="230832"/>
            </a:xfrm>
            <a:prstGeom prst="rect">
              <a:avLst/>
            </a:prstGeom>
            <a:noFill/>
          </p:spPr>
          <p:txBody>
            <a:bodyPr wrap="none" rtlCol="0">
              <a:spAutoFit/>
            </a:bodyPr>
            <a:lstStyle/>
            <a:p>
              <a:r>
                <a:rPr lang="es-MX" dirty="0"/>
                <a:t>PDU ACK</a:t>
              </a:r>
            </a:p>
          </p:txBody>
        </p:sp>
        <p:cxnSp>
          <p:nvCxnSpPr>
            <p:cNvPr id="28" name="Conector recto de flecha 27"/>
            <p:cNvCxnSpPr/>
            <p:nvPr/>
          </p:nvCxnSpPr>
          <p:spPr>
            <a:xfrm rot="10800000" flipV="1">
              <a:off x="2717800" y="2152650"/>
              <a:ext cx="3270250" cy="3873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a:off x="2139950" y="17843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a:off x="2152650" y="254000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Conector recto 35"/>
            <p:cNvCxnSpPr/>
            <p:nvPr/>
          </p:nvCxnSpPr>
          <p:spPr>
            <a:xfrm>
              <a:off x="2152650" y="26225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Conector recto 36"/>
            <p:cNvCxnSpPr/>
            <p:nvPr/>
          </p:nvCxnSpPr>
          <p:spPr>
            <a:xfrm>
              <a:off x="2152650" y="3833294"/>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Conector recto de flecha 38"/>
            <p:cNvCxnSpPr/>
            <p:nvPr/>
          </p:nvCxnSpPr>
          <p:spPr>
            <a:xfrm rot="5400000">
              <a:off x="1829859" y="3203575"/>
              <a:ext cx="1214967" cy="14817"/>
            </a:xfrm>
            <a:prstGeom prst="straightConnector1">
              <a:avLst/>
            </a:prstGeom>
            <a:ln w="12700">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0" name="Conector recto 39"/>
            <p:cNvCxnSpPr/>
            <p:nvPr/>
          </p:nvCxnSpPr>
          <p:spPr>
            <a:xfrm rot="16200000" flipH="1">
              <a:off x="2060575" y="2155825"/>
              <a:ext cx="749300" cy="6350"/>
            </a:xfrm>
            <a:prstGeom prst="line">
              <a:avLst/>
            </a:prstGeom>
            <a:ln w="127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Conector recto 42"/>
            <p:cNvCxnSpPr/>
            <p:nvPr/>
          </p:nvCxnSpPr>
          <p:spPr>
            <a:xfrm rot="16200000" flipH="1">
              <a:off x="2339975" y="2435225"/>
              <a:ext cx="184150" cy="177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Conector recto 45"/>
            <p:cNvCxnSpPr/>
            <p:nvPr/>
          </p:nvCxnSpPr>
          <p:spPr>
            <a:xfrm rot="5400000">
              <a:off x="2327275" y="2441575"/>
              <a:ext cx="209550" cy="177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CuadroTexto 49"/>
            <p:cNvSpPr txBox="1"/>
            <p:nvPr/>
          </p:nvSpPr>
          <p:spPr>
            <a:xfrm rot="16200000">
              <a:off x="1732887" y="3275994"/>
              <a:ext cx="881973" cy="338554"/>
            </a:xfrm>
            <a:prstGeom prst="rect">
              <a:avLst/>
            </a:prstGeom>
            <a:noFill/>
          </p:spPr>
          <p:txBody>
            <a:bodyPr wrap="none" rtlCol="0">
              <a:spAutoFit/>
            </a:bodyPr>
            <a:lstStyle/>
            <a:p>
              <a:r>
                <a:rPr lang="es-MX" sz="1600" dirty="0"/>
                <a:t>Timeout</a:t>
              </a:r>
            </a:p>
          </p:txBody>
        </p:sp>
        <p:cxnSp>
          <p:nvCxnSpPr>
            <p:cNvPr id="52" name="Conector recto 51"/>
            <p:cNvCxnSpPr/>
            <p:nvPr/>
          </p:nvCxnSpPr>
          <p:spPr>
            <a:xfrm rot="16200000" flipH="1">
              <a:off x="4411133" y="3014133"/>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a:cxnSpLocks/>
            </p:cNvCxnSpPr>
            <p:nvPr/>
          </p:nvCxnSpPr>
          <p:spPr>
            <a:xfrm>
              <a:off x="2717798" y="1405466"/>
              <a:ext cx="1" cy="297181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Conector recto de flecha 41"/>
            <p:cNvCxnSpPr/>
            <p:nvPr/>
          </p:nvCxnSpPr>
          <p:spPr>
            <a:xfrm>
              <a:off x="2732617" y="2624667"/>
              <a:ext cx="3261783" cy="550333"/>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7" name="Conector recto 46"/>
            <p:cNvCxnSpPr>
              <a:endCxn id="22" idx="3"/>
            </p:cNvCxnSpPr>
            <p:nvPr/>
          </p:nvCxnSpPr>
          <p:spPr>
            <a:xfrm rot="10800000" flipV="1">
              <a:off x="3285068" y="3183467"/>
              <a:ext cx="2709333" cy="2618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CuadroTexto 47"/>
            <p:cNvSpPr txBox="1"/>
            <p:nvPr/>
          </p:nvSpPr>
          <p:spPr>
            <a:xfrm rot="21244243">
              <a:off x="3712521" y="3037050"/>
              <a:ext cx="646331" cy="230832"/>
            </a:xfrm>
            <a:prstGeom prst="rect">
              <a:avLst/>
            </a:prstGeom>
            <a:noFill/>
          </p:spPr>
          <p:txBody>
            <a:bodyPr wrap="none" rtlCol="0">
              <a:spAutoFit/>
            </a:bodyPr>
            <a:lstStyle/>
            <a:p>
              <a:r>
                <a:rPr lang="es-MX" dirty="0"/>
                <a:t>PDU ACK</a:t>
              </a:r>
            </a:p>
          </p:txBody>
        </p:sp>
        <p:sp>
          <p:nvSpPr>
            <p:cNvPr id="51" name="CuadroTexto 50"/>
            <p:cNvSpPr txBox="1"/>
            <p:nvPr/>
          </p:nvSpPr>
          <p:spPr>
            <a:xfrm rot="557765">
              <a:off x="3808974" y="3719467"/>
              <a:ext cx="715479" cy="230832"/>
            </a:xfrm>
            <a:prstGeom prst="rect">
              <a:avLst/>
            </a:prstGeom>
            <a:noFill/>
          </p:spPr>
          <p:txBody>
            <a:bodyPr wrap="none" rtlCol="0">
              <a:spAutoFit/>
            </a:bodyPr>
            <a:lstStyle/>
            <a:p>
              <a:r>
                <a:rPr lang="es-MX" dirty="0"/>
                <a:t>PDU datos</a:t>
              </a:r>
            </a:p>
          </p:txBody>
        </p:sp>
        <p:cxnSp>
          <p:nvCxnSpPr>
            <p:cNvPr id="54" name="Conector recto de flecha 53"/>
            <p:cNvCxnSpPr/>
            <p:nvPr/>
          </p:nvCxnSpPr>
          <p:spPr>
            <a:xfrm>
              <a:off x="2715684" y="3826944"/>
              <a:ext cx="3261783" cy="550333"/>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73629"/>
          </a:xfrm>
        </p:spPr>
        <p:txBody>
          <a:bodyPr>
            <a:normAutofit fontScale="90000"/>
          </a:bodyPr>
          <a:lstStyle/>
          <a:p>
            <a:r>
              <a:rPr lang="es-MX" dirty="0"/>
              <a:t>Protocolo send and wait</a:t>
            </a:r>
          </a:p>
        </p:txBody>
      </p:sp>
      <p:sp>
        <p:nvSpPr>
          <p:cNvPr id="7" name="CuadroTexto 6"/>
          <p:cNvSpPr txBox="1"/>
          <p:nvPr/>
        </p:nvSpPr>
        <p:spPr>
          <a:xfrm>
            <a:off x="261816" y="1263650"/>
            <a:ext cx="1680343" cy="276999"/>
          </a:xfrm>
          <a:prstGeom prst="rect">
            <a:avLst/>
          </a:prstGeom>
          <a:noFill/>
        </p:spPr>
        <p:txBody>
          <a:bodyPr wrap="none" rtlCol="0">
            <a:spAutoFit/>
          </a:bodyPr>
          <a:lstStyle/>
          <a:p>
            <a:pPr algn="l"/>
            <a:r>
              <a:rPr lang="es-MX" sz="1200" dirty="0">
                <a:solidFill>
                  <a:schemeClr val="accent1">
                    <a:lumMod val="75000"/>
                  </a:schemeClr>
                </a:solidFill>
              </a:rPr>
              <a:t>Solicita tx información</a:t>
            </a:r>
          </a:p>
        </p:txBody>
      </p:sp>
      <p:cxnSp>
        <p:nvCxnSpPr>
          <p:cNvPr id="9" name="Conector recto de flecha 8"/>
          <p:cNvCxnSpPr/>
          <p:nvPr/>
        </p:nvCxnSpPr>
        <p:spPr>
          <a:xfrm>
            <a:off x="1790700" y="14922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CuadroTexto 9"/>
          <p:cNvSpPr txBox="1"/>
          <p:nvPr/>
        </p:nvSpPr>
        <p:spPr>
          <a:xfrm>
            <a:off x="261816" y="1739900"/>
            <a:ext cx="1680343" cy="276999"/>
          </a:xfrm>
          <a:prstGeom prst="rect">
            <a:avLst/>
          </a:prstGeom>
          <a:noFill/>
        </p:spPr>
        <p:txBody>
          <a:bodyPr wrap="none" rtlCol="0">
            <a:spAutoFit/>
          </a:bodyPr>
          <a:lstStyle/>
          <a:p>
            <a:pPr algn="l"/>
            <a:r>
              <a:rPr lang="es-MX" sz="1200" dirty="0">
                <a:solidFill>
                  <a:schemeClr val="accent1">
                    <a:lumMod val="75000"/>
                  </a:schemeClr>
                </a:solidFill>
              </a:rPr>
              <a:t>Solicita tx información</a:t>
            </a:r>
          </a:p>
        </p:txBody>
      </p:sp>
      <p:cxnSp>
        <p:nvCxnSpPr>
          <p:cNvPr id="11" name="Conector recto de flecha 10"/>
          <p:cNvCxnSpPr/>
          <p:nvPr/>
        </p:nvCxnSpPr>
        <p:spPr>
          <a:xfrm>
            <a:off x="1790700" y="196850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p:nvPr/>
        </p:nvCxnSpPr>
        <p:spPr>
          <a:xfrm>
            <a:off x="6007100" y="21653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6891216" y="2305050"/>
            <a:ext cx="1506467" cy="276999"/>
          </a:xfrm>
          <a:prstGeom prst="rect">
            <a:avLst/>
          </a:prstGeom>
          <a:noFill/>
        </p:spPr>
        <p:txBody>
          <a:bodyPr wrap="none" rtlCol="0">
            <a:spAutoFit/>
          </a:bodyPr>
          <a:lstStyle/>
          <a:p>
            <a:pPr algn="l"/>
            <a:r>
              <a:rPr lang="es-MX" sz="1200" dirty="0">
                <a:solidFill>
                  <a:schemeClr val="accent1">
                    <a:lumMod val="75000"/>
                  </a:schemeClr>
                </a:solidFill>
              </a:rPr>
              <a:t>Indicación de datos</a:t>
            </a:r>
          </a:p>
        </p:txBody>
      </p:sp>
      <p:cxnSp>
        <p:nvCxnSpPr>
          <p:cNvPr id="14" name="Conector recto de flecha 13"/>
          <p:cNvCxnSpPr/>
          <p:nvPr/>
        </p:nvCxnSpPr>
        <p:spPr>
          <a:xfrm>
            <a:off x="6009217" y="4389966"/>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6893333" y="4529666"/>
            <a:ext cx="1506467" cy="461665"/>
          </a:xfrm>
          <a:prstGeom prst="rect">
            <a:avLst/>
          </a:prstGeom>
          <a:noFill/>
        </p:spPr>
        <p:txBody>
          <a:bodyPr wrap="none" rtlCol="0">
            <a:spAutoFit/>
          </a:bodyPr>
          <a:lstStyle/>
          <a:p>
            <a:pPr algn="l"/>
            <a:r>
              <a:rPr lang="es-MX" sz="1200" dirty="0">
                <a:solidFill>
                  <a:schemeClr val="accent1">
                    <a:lumMod val="75000"/>
                  </a:schemeClr>
                </a:solidFill>
              </a:rPr>
              <a:t>Indicación de datos </a:t>
            </a:r>
            <a:br>
              <a:rPr lang="es-MX" sz="1200" dirty="0">
                <a:solidFill>
                  <a:schemeClr val="accent1">
                    <a:lumMod val="75000"/>
                  </a:schemeClr>
                </a:solidFill>
              </a:rPr>
            </a:br>
            <a:r>
              <a:rPr lang="es-MX" sz="1200" dirty="0">
                <a:solidFill>
                  <a:schemeClr val="accent1">
                    <a:lumMod val="75000"/>
                  </a:schemeClr>
                </a:solidFill>
              </a:rPr>
              <a:t>(duplicado)</a:t>
            </a:r>
          </a:p>
        </p:txBody>
      </p:sp>
      <p:cxnSp>
        <p:nvCxnSpPr>
          <p:cNvPr id="17" name="Conector recto de flecha 16"/>
          <p:cNvCxnSpPr/>
          <p:nvPr/>
        </p:nvCxnSpPr>
        <p:spPr>
          <a:xfrm>
            <a:off x="2724150" y="1778000"/>
            <a:ext cx="3270250" cy="3746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2" name="Explosión 2 21"/>
          <p:cNvSpPr/>
          <p:nvPr/>
        </p:nvSpPr>
        <p:spPr>
          <a:xfrm>
            <a:off x="3075517" y="3386666"/>
            <a:ext cx="209550" cy="190500"/>
          </a:xfrm>
          <a:prstGeom prst="irregularSeal2">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23" name="CuadroTexto 22"/>
          <p:cNvSpPr txBox="1"/>
          <p:nvPr/>
        </p:nvSpPr>
        <p:spPr>
          <a:xfrm rot="387926">
            <a:off x="3958610" y="1714500"/>
            <a:ext cx="814552" cy="230832"/>
          </a:xfrm>
          <a:prstGeom prst="rect">
            <a:avLst/>
          </a:prstGeom>
          <a:noFill/>
        </p:spPr>
        <p:txBody>
          <a:bodyPr wrap="none" rtlCol="0">
            <a:spAutoFit/>
          </a:bodyPr>
          <a:lstStyle/>
          <a:p>
            <a:r>
              <a:rPr lang="es-MX" dirty="0"/>
              <a:t>PDU datos 0</a:t>
            </a:r>
          </a:p>
        </p:txBody>
      </p:sp>
      <p:sp>
        <p:nvSpPr>
          <p:cNvPr id="24" name="CuadroTexto 23"/>
          <p:cNvSpPr txBox="1"/>
          <p:nvPr/>
        </p:nvSpPr>
        <p:spPr>
          <a:xfrm rot="557765">
            <a:off x="3984010" y="2673350"/>
            <a:ext cx="814552" cy="230832"/>
          </a:xfrm>
          <a:prstGeom prst="rect">
            <a:avLst/>
          </a:prstGeom>
          <a:noFill/>
        </p:spPr>
        <p:txBody>
          <a:bodyPr wrap="none" rtlCol="0">
            <a:spAutoFit/>
          </a:bodyPr>
          <a:lstStyle/>
          <a:p>
            <a:r>
              <a:rPr lang="es-MX" dirty="0"/>
              <a:t>PDU datos 1</a:t>
            </a:r>
          </a:p>
        </p:txBody>
      </p:sp>
      <p:sp>
        <p:nvSpPr>
          <p:cNvPr id="27" name="CuadroTexto 26"/>
          <p:cNvSpPr txBox="1"/>
          <p:nvPr/>
        </p:nvSpPr>
        <p:spPr>
          <a:xfrm rot="21244243">
            <a:off x="3687121" y="2133600"/>
            <a:ext cx="646331" cy="230832"/>
          </a:xfrm>
          <a:prstGeom prst="rect">
            <a:avLst/>
          </a:prstGeom>
          <a:noFill/>
        </p:spPr>
        <p:txBody>
          <a:bodyPr wrap="none" rtlCol="0">
            <a:spAutoFit/>
          </a:bodyPr>
          <a:lstStyle/>
          <a:p>
            <a:r>
              <a:rPr lang="es-MX" dirty="0"/>
              <a:t>PDU ACK</a:t>
            </a:r>
          </a:p>
        </p:txBody>
      </p:sp>
      <p:cxnSp>
        <p:nvCxnSpPr>
          <p:cNvPr id="28" name="Conector recto de flecha 27"/>
          <p:cNvCxnSpPr/>
          <p:nvPr/>
        </p:nvCxnSpPr>
        <p:spPr>
          <a:xfrm rot="10800000" flipV="1">
            <a:off x="2717800" y="2152650"/>
            <a:ext cx="3270250" cy="3873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a:off x="2139950" y="17843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a:off x="2152650" y="254000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Conector recto 35"/>
          <p:cNvCxnSpPr/>
          <p:nvPr/>
        </p:nvCxnSpPr>
        <p:spPr>
          <a:xfrm>
            <a:off x="2152650" y="26225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Conector recto 36"/>
          <p:cNvCxnSpPr/>
          <p:nvPr/>
        </p:nvCxnSpPr>
        <p:spPr>
          <a:xfrm>
            <a:off x="2152650" y="3833294"/>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Conector recto de flecha 38"/>
          <p:cNvCxnSpPr/>
          <p:nvPr/>
        </p:nvCxnSpPr>
        <p:spPr>
          <a:xfrm rot="5400000">
            <a:off x="1829859" y="3203575"/>
            <a:ext cx="1214967" cy="14817"/>
          </a:xfrm>
          <a:prstGeom prst="straightConnector1">
            <a:avLst/>
          </a:prstGeom>
          <a:ln w="12700">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0" name="Conector recto 39"/>
          <p:cNvCxnSpPr/>
          <p:nvPr/>
        </p:nvCxnSpPr>
        <p:spPr>
          <a:xfrm rot="16200000" flipH="1">
            <a:off x="2060575" y="2155825"/>
            <a:ext cx="749300" cy="6350"/>
          </a:xfrm>
          <a:prstGeom prst="line">
            <a:avLst/>
          </a:prstGeom>
          <a:ln w="12700">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Conector recto 42"/>
          <p:cNvCxnSpPr/>
          <p:nvPr/>
        </p:nvCxnSpPr>
        <p:spPr>
          <a:xfrm rot="16200000" flipH="1">
            <a:off x="2339975" y="2435225"/>
            <a:ext cx="184150" cy="177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Conector recto 45"/>
          <p:cNvCxnSpPr/>
          <p:nvPr/>
        </p:nvCxnSpPr>
        <p:spPr>
          <a:xfrm rot="5400000">
            <a:off x="2327275" y="2441575"/>
            <a:ext cx="209550" cy="17780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900970" y="2292350"/>
            <a:ext cx="1329135" cy="276999"/>
          </a:xfrm>
          <a:prstGeom prst="rect">
            <a:avLst/>
          </a:prstGeom>
          <a:noFill/>
        </p:spPr>
        <p:txBody>
          <a:bodyPr wrap="none" rtlCol="0">
            <a:spAutoFit/>
          </a:bodyPr>
          <a:lstStyle/>
          <a:p>
            <a:r>
              <a:rPr lang="es-MX" sz="1200" dirty="0"/>
              <a:t>Deshabilita timer</a:t>
            </a:r>
          </a:p>
        </p:txBody>
      </p:sp>
      <p:sp>
        <p:nvSpPr>
          <p:cNvPr id="50" name="CuadroTexto 49"/>
          <p:cNvSpPr txBox="1"/>
          <p:nvPr/>
        </p:nvSpPr>
        <p:spPr>
          <a:xfrm>
            <a:off x="1334846" y="3655494"/>
            <a:ext cx="740783" cy="276999"/>
          </a:xfrm>
          <a:prstGeom prst="rect">
            <a:avLst/>
          </a:prstGeom>
          <a:noFill/>
        </p:spPr>
        <p:txBody>
          <a:bodyPr wrap="none" rtlCol="0">
            <a:spAutoFit/>
          </a:bodyPr>
          <a:lstStyle/>
          <a:p>
            <a:r>
              <a:rPr lang="es-MX" sz="1200" dirty="0"/>
              <a:t>Timeout</a:t>
            </a:r>
          </a:p>
        </p:txBody>
      </p:sp>
      <p:cxnSp>
        <p:nvCxnSpPr>
          <p:cNvPr id="52" name="Conector recto 51"/>
          <p:cNvCxnSpPr/>
          <p:nvPr/>
        </p:nvCxnSpPr>
        <p:spPr>
          <a:xfrm rot="16200000" flipH="1">
            <a:off x="4411133" y="3014133"/>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p:nvPr/>
        </p:nvCxnSpPr>
        <p:spPr>
          <a:xfrm rot="16200000" flipH="1">
            <a:off x="956732" y="3166532"/>
            <a:ext cx="3530604" cy="847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Arco 58"/>
          <p:cNvSpPr/>
          <p:nvPr/>
        </p:nvSpPr>
        <p:spPr>
          <a:xfrm rot="11009686">
            <a:off x="2547028" y="2259162"/>
            <a:ext cx="349068" cy="365389"/>
          </a:xfrm>
          <a:prstGeom prst="arc">
            <a:avLst>
              <a:gd name="adj1" fmla="val 14881845"/>
              <a:gd name="adj2" fmla="val 5718693"/>
            </a:avLst>
          </a:prstGeom>
          <a:ln w="127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cxnSp>
        <p:nvCxnSpPr>
          <p:cNvPr id="42" name="Conector recto de flecha 41"/>
          <p:cNvCxnSpPr/>
          <p:nvPr/>
        </p:nvCxnSpPr>
        <p:spPr>
          <a:xfrm>
            <a:off x="2732617" y="2624667"/>
            <a:ext cx="3261783" cy="550333"/>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7" name="Conector recto 46"/>
          <p:cNvCxnSpPr>
            <a:endCxn id="22" idx="3"/>
          </p:cNvCxnSpPr>
          <p:nvPr/>
        </p:nvCxnSpPr>
        <p:spPr>
          <a:xfrm rot="10800000" flipV="1">
            <a:off x="3285068" y="3183467"/>
            <a:ext cx="2709333" cy="2618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CuadroTexto 47"/>
          <p:cNvSpPr txBox="1"/>
          <p:nvPr/>
        </p:nvSpPr>
        <p:spPr>
          <a:xfrm rot="21244243">
            <a:off x="3712521" y="3115734"/>
            <a:ext cx="646331" cy="230832"/>
          </a:xfrm>
          <a:prstGeom prst="rect">
            <a:avLst/>
          </a:prstGeom>
          <a:noFill/>
        </p:spPr>
        <p:txBody>
          <a:bodyPr wrap="none" rtlCol="0">
            <a:spAutoFit/>
          </a:bodyPr>
          <a:lstStyle/>
          <a:p>
            <a:r>
              <a:rPr lang="es-MX" dirty="0"/>
              <a:t>PDU ACK</a:t>
            </a:r>
          </a:p>
        </p:txBody>
      </p:sp>
      <p:sp>
        <p:nvSpPr>
          <p:cNvPr id="51" name="CuadroTexto 50"/>
          <p:cNvSpPr txBox="1"/>
          <p:nvPr/>
        </p:nvSpPr>
        <p:spPr>
          <a:xfrm rot="557765">
            <a:off x="3967077" y="3875627"/>
            <a:ext cx="814552" cy="230832"/>
          </a:xfrm>
          <a:prstGeom prst="rect">
            <a:avLst/>
          </a:prstGeom>
          <a:noFill/>
        </p:spPr>
        <p:txBody>
          <a:bodyPr wrap="none" rtlCol="0">
            <a:spAutoFit/>
          </a:bodyPr>
          <a:lstStyle/>
          <a:p>
            <a:r>
              <a:rPr lang="es-MX" dirty="0"/>
              <a:t>PDU datos 1</a:t>
            </a:r>
          </a:p>
        </p:txBody>
      </p:sp>
      <p:cxnSp>
        <p:nvCxnSpPr>
          <p:cNvPr id="54" name="Conector recto de flecha 53"/>
          <p:cNvCxnSpPr/>
          <p:nvPr/>
        </p:nvCxnSpPr>
        <p:spPr>
          <a:xfrm>
            <a:off x="2715684" y="3826944"/>
            <a:ext cx="3261783" cy="550333"/>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6" name="Conector recto de flecha 55"/>
          <p:cNvCxnSpPr/>
          <p:nvPr/>
        </p:nvCxnSpPr>
        <p:spPr>
          <a:xfrm>
            <a:off x="6009216" y="3170766"/>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7" name="CuadroTexto 56"/>
          <p:cNvSpPr txBox="1"/>
          <p:nvPr/>
        </p:nvSpPr>
        <p:spPr>
          <a:xfrm>
            <a:off x="6893332" y="3310466"/>
            <a:ext cx="1506467" cy="276999"/>
          </a:xfrm>
          <a:prstGeom prst="rect">
            <a:avLst/>
          </a:prstGeom>
          <a:noFill/>
        </p:spPr>
        <p:txBody>
          <a:bodyPr wrap="none" rtlCol="0">
            <a:spAutoFit/>
          </a:bodyPr>
          <a:lstStyle/>
          <a:p>
            <a:pPr algn="l"/>
            <a:r>
              <a:rPr lang="es-MX" sz="1200" dirty="0">
                <a:solidFill>
                  <a:schemeClr val="accent1">
                    <a:lumMod val="75000"/>
                  </a:schemeClr>
                </a:solidFill>
              </a:rPr>
              <a:t>Indicación de datos</a:t>
            </a:r>
          </a:p>
        </p:txBody>
      </p:sp>
      <p:sp>
        <p:nvSpPr>
          <p:cNvPr id="58" name="CuadroTexto 57"/>
          <p:cNvSpPr txBox="1"/>
          <p:nvPr/>
        </p:nvSpPr>
        <p:spPr>
          <a:xfrm rot="21244243">
            <a:off x="3687121" y="4394200"/>
            <a:ext cx="646331" cy="230832"/>
          </a:xfrm>
          <a:prstGeom prst="rect">
            <a:avLst/>
          </a:prstGeom>
          <a:noFill/>
        </p:spPr>
        <p:txBody>
          <a:bodyPr wrap="none" rtlCol="0">
            <a:spAutoFit/>
          </a:bodyPr>
          <a:lstStyle/>
          <a:p>
            <a:r>
              <a:rPr lang="es-MX" dirty="0"/>
              <a:t>PDU ACK</a:t>
            </a:r>
          </a:p>
        </p:txBody>
      </p:sp>
      <p:cxnSp>
        <p:nvCxnSpPr>
          <p:cNvPr id="60" name="Conector recto de flecha 59"/>
          <p:cNvCxnSpPr/>
          <p:nvPr/>
        </p:nvCxnSpPr>
        <p:spPr>
          <a:xfrm rot="10800000" flipV="1">
            <a:off x="2717800" y="4413250"/>
            <a:ext cx="3270250" cy="3873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41" name="CuadroTexto 40"/>
          <p:cNvSpPr txBox="1"/>
          <p:nvPr/>
        </p:nvSpPr>
        <p:spPr>
          <a:xfrm>
            <a:off x="2454203" y="5369012"/>
            <a:ext cx="4049907" cy="830997"/>
          </a:xfrm>
          <a:prstGeom prst="rect">
            <a:avLst/>
          </a:prstGeom>
          <a:noFill/>
        </p:spPr>
        <p:txBody>
          <a:bodyPr wrap="none" rtlCol="0">
            <a:spAutoFit/>
          </a:bodyPr>
          <a:lstStyle/>
          <a:p>
            <a:r>
              <a:rPr lang="es-MX" sz="2400" dirty="0"/>
              <a:t>Enumeración PDU</a:t>
            </a:r>
          </a:p>
          <a:p>
            <a:r>
              <a:rPr lang="es-MX" sz="2400" dirty="0"/>
              <a:t>¿Qué pasa si ACK se pierde?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73629"/>
          </a:xfrm>
        </p:spPr>
        <p:txBody>
          <a:bodyPr>
            <a:normAutofit fontScale="90000"/>
          </a:bodyPr>
          <a:lstStyle/>
          <a:p>
            <a:r>
              <a:rPr lang="es-MX" dirty="0"/>
              <a:t>Protocolo send and wait</a:t>
            </a:r>
          </a:p>
        </p:txBody>
      </p:sp>
      <p:sp>
        <p:nvSpPr>
          <p:cNvPr id="7" name="CuadroTexto 6"/>
          <p:cNvSpPr txBox="1"/>
          <p:nvPr/>
        </p:nvSpPr>
        <p:spPr>
          <a:xfrm>
            <a:off x="261816" y="1263650"/>
            <a:ext cx="1680343" cy="276999"/>
          </a:xfrm>
          <a:prstGeom prst="rect">
            <a:avLst/>
          </a:prstGeom>
          <a:noFill/>
        </p:spPr>
        <p:txBody>
          <a:bodyPr wrap="none" rtlCol="0">
            <a:spAutoFit/>
          </a:bodyPr>
          <a:lstStyle/>
          <a:p>
            <a:pPr algn="l"/>
            <a:r>
              <a:rPr lang="es-MX" sz="1200" dirty="0">
                <a:solidFill>
                  <a:schemeClr val="accent1">
                    <a:lumMod val="75000"/>
                  </a:schemeClr>
                </a:solidFill>
              </a:rPr>
              <a:t>Solicita tx información</a:t>
            </a:r>
          </a:p>
        </p:txBody>
      </p:sp>
      <p:cxnSp>
        <p:nvCxnSpPr>
          <p:cNvPr id="9" name="Conector recto de flecha 8"/>
          <p:cNvCxnSpPr/>
          <p:nvPr/>
        </p:nvCxnSpPr>
        <p:spPr>
          <a:xfrm>
            <a:off x="1790700" y="14922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CuadroTexto 9"/>
          <p:cNvSpPr txBox="1"/>
          <p:nvPr/>
        </p:nvSpPr>
        <p:spPr>
          <a:xfrm>
            <a:off x="261816" y="1739900"/>
            <a:ext cx="1680343" cy="276999"/>
          </a:xfrm>
          <a:prstGeom prst="rect">
            <a:avLst/>
          </a:prstGeom>
          <a:noFill/>
        </p:spPr>
        <p:txBody>
          <a:bodyPr wrap="none" rtlCol="0">
            <a:spAutoFit/>
          </a:bodyPr>
          <a:lstStyle/>
          <a:p>
            <a:pPr algn="l"/>
            <a:r>
              <a:rPr lang="es-MX" sz="1200" dirty="0">
                <a:solidFill>
                  <a:schemeClr val="accent1">
                    <a:lumMod val="75000"/>
                  </a:schemeClr>
                </a:solidFill>
              </a:rPr>
              <a:t>Solicita tx información</a:t>
            </a:r>
          </a:p>
        </p:txBody>
      </p:sp>
      <p:cxnSp>
        <p:nvCxnSpPr>
          <p:cNvPr id="11" name="Conector recto de flecha 10"/>
          <p:cNvCxnSpPr/>
          <p:nvPr/>
        </p:nvCxnSpPr>
        <p:spPr>
          <a:xfrm>
            <a:off x="1790700" y="196850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p:nvPr/>
        </p:nvCxnSpPr>
        <p:spPr>
          <a:xfrm>
            <a:off x="6007100" y="21653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6891216" y="2305050"/>
            <a:ext cx="1506467" cy="276999"/>
          </a:xfrm>
          <a:prstGeom prst="rect">
            <a:avLst/>
          </a:prstGeom>
          <a:noFill/>
        </p:spPr>
        <p:txBody>
          <a:bodyPr wrap="none" rtlCol="0">
            <a:spAutoFit/>
          </a:bodyPr>
          <a:lstStyle/>
          <a:p>
            <a:pPr algn="l"/>
            <a:r>
              <a:rPr lang="es-MX" sz="1200" dirty="0">
                <a:solidFill>
                  <a:schemeClr val="accent1">
                    <a:lumMod val="75000"/>
                  </a:schemeClr>
                </a:solidFill>
              </a:rPr>
              <a:t>Indicación de datos</a:t>
            </a:r>
          </a:p>
        </p:txBody>
      </p:sp>
      <p:cxnSp>
        <p:nvCxnSpPr>
          <p:cNvPr id="14" name="Conector recto de flecha 13"/>
          <p:cNvCxnSpPr/>
          <p:nvPr/>
        </p:nvCxnSpPr>
        <p:spPr>
          <a:xfrm>
            <a:off x="6000750" y="4017429"/>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6884866" y="4157129"/>
            <a:ext cx="1506467" cy="276999"/>
          </a:xfrm>
          <a:prstGeom prst="rect">
            <a:avLst/>
          </a:prstGeom>
          <a:noFill/>
        </p:spPr>
        <p:txBody>
          <a:bodyPr wrap="none" rtlCol="0">
            <a:spAutoFit/>
          </a:bodyPr>
          <a:lstStyle/>
          <a:p>
            <a:pPr algn="l"/>
            <a:r>
              <a:rPr lang="es-MX" sz="1200" dirty="0">
                <a:solidFill>
                  <a:schemeClr val="accent1">
                    <a:lumMod val="75000"/>
                  </a:schemeClr>
                </a:solidFill>
              </a:rPr>
              <a:t>Indicación de datos</a:t>
            </a:r>
          </a:p>
        </p:txBody>
      </p:sp>
      <p:cxnSp>
        <p:nvCxnSpPr>
          <p:cNvPr id="17" name="Conector recto de flecha 16"/>
          <p:cNvCxnSpPr/>
          <p:nvPr/>
        </p:nvCxnSpPr>
        <p:spPr>
          <a:xfrm>
            <a:off x="2724150" y="1778000"/>
            <a:ext cx="3270250" cy="374650"/>
          </a:xfrm>
          <a:prstGeom prst="straightConnector1">
            <a:avLst/>
          </a:prstGeom>
          <a:ln>
            <a:solidFill>
              <a:schemeClr val="accent3">
                <a:lumMod val="75000"/>
              </a:schemeClr>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p:nvPr/>
        </p:nvCxnSpPr>
        <p:spPr>
          <a:xfrm>
            <a:off x="2724150" y="3562350"/>
            <a:ext cx="3278717" cy="467783"/>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3" name="CuadroTexto 22"/>
          <p:cNvSpPr txBox="1"/>
          <p:nvPr/>
        </p:nvSpPr>
        <p:spPr>
          <a:xfrm rot="387926">
            <a:off x="3958610" y="1714500"/>
            <a:ext cx="814552" cy="230832"/>
          </a:xfrm>
          <a:prstGeom prst="rect">
            <a:avLst/>
          </a:prstGeom>
          <a:noFill/>
        </p:spPr>
        <p:txBody>
          <a:bodyPr wrap="none" rtlCol="0">
            <a:spAutoFit/>
          </a:bodyPr>
          <a:lstStyle/>
          <a:p>
            <a:r>
              <a:rPr lang="es-MX" dirty="0"/>
              <a:t>PDU datos 0</a:t>
            </a:r>
          </a:p>
        </p:txBody>
      </p:sp>
      <p:sp>
        <p:nvSpPr>
          <p:cNvPr id="25" name="CuadroTexto 24"/>
          <p:cNvSpPr txBox="1"/>
          <p:nvPr/>
        </p:nvSpPr>
        <p:spPr>
          <a:xfrm rot="640814">
            <a:off x="3780810" y="3543300"/>
            <a:ext cx="814552" cy="230832"/>
          </a:xfrm>
          <a:prstGeom prst="rect">
            <a:avLst/>
          </a:prstGeom>
          <a:noFill/>
        </p:spPr>
        <p:txBody>
          <a:bodyPr wrap="none" rtlCol="0">
            <a:spAutoFit/>
          </a:bodyPr>
          <a:lstStyle/>
          <a:p>
            <a:r>
              <a:rPr lang="es-MX" dirty="0"/>
              <a:t>PDU datos 2</a:t>
            </a:r>
          </a:p>
        </p:txBody>
      </p:sp>
      <p:sp>
        <p:nvSpPr>
          <p:cNvPr id="26" name="CuadroTexto 25"/>
          <p:cNvSpPr txBox="1"/>
          <p:nvPr/>
        </p:nvSpPr>
        <p:spPr>
          <a:xfrm rot="21244243">
            <a:off x="3845869" y="4123268"/>
            <a:ext cx="646331" cy="230832"/>
          </a:xfrm>
          <a:prstGeom prst="rect">
            <a:avLst/>
          </a:prstGeom>
          <a:noFill/>
        </p:spPr>
        <p:txBody>
          <a:bodyPr wrap="none" rtlCol="0">
            <a:spAutoFit/>
          </a:bodyPr>
          <a:lstStyle/>
          <a:p>
            <a:r>
              <a:rPr lang="es-MX" dirty="0"/>
              <a:t>PDU ACK</a:t>
            </a:r>
          </a:p>
        </p:txBody>
      </p:sp>
      <p:sp>
        <p:nvSpPr>
          <p:cNvPr id="27" name="CuadroTexto 26"/>
          <p:cNvSpPr txBox="1"/>
          <p:nvPr/>
        </p:nvSpPr>
        <p:spPr>
          <a:xfrm rot="20842167">
            <a:off x="3704055" y="2286000"/>
            <a:ext cx="646331" cy="230832"/>
          </a:xfrm>
          <a:prstGeom prst="rect">
            <a:avLst/>
          </a:prstGeom>
          <a:noFill/>
        </p:spPr>
        <p:txBody>
          <a:bodyPr wrap="none" rtlCol="0">
            <a:spAutoFit/>
          </a:bodyPr>
          <a:lstStyle/>
          <a:p>
            <a:r>
              <a:rPr lang="es-MX" dirty="0"/>
              <a:t>PDU ACK</a:t>
            </a:r>
          </a:p>
        </p:txBody>
      </p:sp>
      <p:cxnSp>
        <p:nvCxnSpPr>
          <p:cNvPr id="28" name="Conector recto de flecha 27"/>
          <p:cNvCxnSpPr/>
          <p:nvPr/>
        </p:nvCxnSpPr>
        <p:spPr>
          <a:xfrm rot="10800000" flipV="1">
            <a:off x="2717800" y="2152648"/>
            <a:ext cx="3270250" cy="692151"/>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p:nvPr/>
        </p:nvCxnSpPr>
        <p:spPr>
          <a:xfrm rot="10800000" flipV="1">
            <a:off x="2724150" y="4146550"/>
            <a:ext cx="3270250" cy="3873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a:off x="2139950" y="17843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a:off x="2152650" y="254000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Conector recto 35"/>
          <p:cNvCxnSpPr/>
          <p:nvPr/>
        </p:nvCxnSpPr>
        <p:spPr>
          <a:xfrm>
            <a:off x="2152650" y="26225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Conector recto 36"/>
          <p:cNvCxnSpPr/>
          <p:nvPr/>
        </p:nvCxnSpPr>
        <p:spPr>
          <a:xfrm>
            <a:off x="2152650" y="3740157"/>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Conector recto de flecha 38"/>
          <p:cNvCxnSpPr/>
          <p:nvPr/>
        </p:nvCxnSpPr>
        <p:spPr>
          <a:xfrm rot="5400000">
            <a:off x="1962150" y="3105151"/>
            <a:ext cx="958850" cy="6350"/>
          </a:xfrm>
          <a:prstGeom prst="straightConnector1">
            <a:avLst/>
          </a:prstGeom>
          <a:ln w="12700">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0" name="Conector recto 39"/>
          <p:cNvCxnSpPr/>
          <p:nvPr/>
        </p:nvCxnSpPr>
        <p:spPr>
          <a:xfrm rot="16200000" flipH="1">
            <a:off x="2060575" y="2155825"/>
            <a:ext cx="749300" cy="6350"/>
          </a:xfrm>
          <a:prstGeom prst="line">
            <a:avLst/>
          </a:prstGeom>
          <a:ln w="12700">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1186679" y="2089150"/>
            <a:ext cx="740783" cy="276999"/>
          </a:xfrm>
          <a:prstGeom prst="rect">
            <a:avLst/>
          </a:prstGeom>
          <a:noFill/>
        </p:spPr>
        <p:txBody>
          <a:bodyPr wrap="none" rtlCol="0">
            <a:spAutoFit/>
          </a:bodyPr>
          <a:lstStyle/>
          <a:p>
            <a:r>
              <a:rPr lang="es-MX" sz="1200" dirty="0"/>
              <a:t>Timeout</a:t>
            </a:r>
          </a:p>
        </p:txBody>
      </p:sp>
      <p:cxnSp>
        <p:nvCxnSpPr>
          <p:cNvPr id="52" name="Conector recto 51"/>
          <p:cNvCxnSpPr/>
          <p:nvPr/>
        </p:nvCxnSpPr>
        <p:spPr>
          <a:xfrm rot="16200000" flipH="1">
            <a:off x="4411133" y="3014133"/>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p:nvPr/>
        </p:nvCxnSpPr>
        <p:spPr>
          <a:xfrm rot="16200000" flipH="1">
            <a:off x="1134533" y="2988732"/>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Arco 58"/>
          <p:cNvSpPr/>
          <p:nvPr/>
        </p:nvSpPr>
        <p:spPr>
          <a:xfrm rot="11009686">
            <a:off x="2539543" y="2258932"/>
            <a:ext cx="349068" cy="610987"/>
          </a:xfrm>
          <a:prstGeom prst="arc">
            <a:avLst>
              <a:gd name="adj1" fmla="val 14881845"/>
              <a:gd name="adj2" fmla="val 5718693"/>
            </a:avLst>
          </a:prstGeom>
          <a:ln w="127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cxnSp>
        <p:nvCxnSpPr>
          <p:cNvPr id="42" name="Conector recto de flecha 41"/>
          <p:cNvCxnSpPr/>
          <p:nvPr/>
        </p:nvCxnSpPr>
        <p:spPr>
          <a:xfrm>
            <a:off x="2732617" y="2616199"/>
            <a:ext cx="3261783" cy="541867"/>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44" name="CuadroTexto 43"/>
          <p:cNvSpPr txBox="1"/>
          <p:nvPr/>
        </p:nvSpPr>
        <p:spPr>
          <a:xfrm rot="485745">
            <a:off x="4041732" y="2650746"/>
            <a:ext cx="802743" cy="230832"/>
          </a:xfrm>
          <a:prstGeom prst="rect">
            <a:avLst/>
          </a:prstGeom>
          <a:noFill/>
        </p:spPr>
        <p:txBody>
          <a:bodyPr wrap="square" rtlCol="0">
            <a:spAutoFit/>
          </a:bodyPr>
          <a:lstStyle/>
          <a:p>
            <a:r>
              <a:rPr lang="es-MX" dirty="0"/>
              <a:t>PDU datos 0</a:t>
            </a:r>
          </a:p>
        </p:txBody>
      </p:sp>
      <p:cxnSp>
        <p:nvCxnSpPr>
          <p:cNvPr id="47" name="Conector recto de flecha 46"/>
          <p:cNvCxnSpPr>
            <a:endCxn id="54" idx="0"/>
          </p:cNvCxnSpPr>
          <p:nvPr/>
        </p:nvCxnSpPr>
        <p:spPr>
          <a:xfrm>
            <a:off x="2732611" y="2895604"/>
            <a:ext cx="2799533" cy="429325"/>
          </a:xfrm>
          <a:prstGeom prst="straightConnector1">
            <a:avLst/>
          </a:prstGeom>
          <a:ln>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sp>
        <p:nvSpPr>
          <p:cNvPr id="48" name="CuadroTexto 47"/>
          <p:cNvSpPr txBox="1"/>
          <p:nvPr/>
        </p:nvSpPr>
        <p:spPr>
          <a:xfrm rot="485745">
            <a:off x="4041726" y="2930151"/>
            <a:ext cx="802743" cy="230832"/>
          </a:xfrm>
          <a:prstGeom prst="rect">
            <a:avLst/>
          </a:prstGeom>
          <a:noFill/>
        </p:spPr>
        <p:txBody>
          <a:bodyPr wrap="square" rtlCol="0">
            <a:spAutoFit/>
          </a:bodyPr>
          <a:lstStyle/>
          <a:p>
            <a:r>
              <a:rPr lang="es-MX" dirty="0"/>
              <a:t>PDU datos 1</a:t>
            </a:r>
          </a:p>
        </p:txBody>
      </p:sp>
      <p:sp>
        <p:nvSpPr>
          <p:cNvPr id="54" name="Explosión 2 53"/>
          <p:cNvSpPr/>
          <p:nvPr/>
        </p:nvSpPr>
        <p:spPr>
          <a:xfrm>
            <a:off x="5410199" y="3302000"/>
            <a:ext cx="270933" cy="262467"/>
          </a:xfrm>
          <a:prstGeom prst="irregularSeal2">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55" name="CuadroTexto 54"/>
          <p:cNvSpPr txBox="1"/>
          <p:nvPr/>
        </p:nvSpPr>
        <p:spPr>
          <a:xfrm rot="21196226">
            <a:off x="3517784" y="3174993"/>
            <a:ext cx="646331" cy="230832"/>
          </a:xfrm>
          <a:prstGeom prst="rect">
            <a:avLst/>
          </a:prstGeom>
          <a:noFill/>
        </p:spPr>
        <p:txBody>
          <a:bodyPr wrap="square" rtlCol="0">
            <a:spAutoFit/>
          </a:bodyPr>
          <a:lstStyle/>
          <a:p>
            <a:r>
              <a:rPr lang="es-MX" dirty="0"/>
              <a:t>PDU ACK</a:t>
            </a:r>
          </a:p>
        </p:txBody>
      </p:sp>
      <p:cxnSp>
        <p:nvCxnSpPr>
          <p:cNvPr id="56" name="Conector recto de flecha 55"/>
          <p:cNvCxnSpPr/>
          <p:nvPr/>
        </p:nvCxnSpPr>
        <p:spPr>
          <a:xfrm rot="10800000" flipV="1">
            <a:off x="2777070" y="3210981"/>
            <a:ext cx="3202517" cy="345017"/>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8" name="CuadroTexto 37"/>
          <p:cNvSpPr txBox="1"/>
          <p:nvPr/>
        </p:nvSpPr>
        <p:spPr>
          <a:xfrm>
            <a:off x="2346835" y="5003381"/>
            <a:ext cx="4341603" cy="1200328"/>
          </a:xfrm>
          <a:prstGeom prst="rect">
            <a:avLst/>
          </a:prstGeom>
          <a:noFill/>
        </p:spPr>
        <p:txBody>
          <a:bodyPr wrap="none" rtlCol="0">
            <a:spAutoFit/>
          </a:bodyPr>
          <a:lstStyle/>
          <a:p>
            <a:r>
              <a:rPr lang="es-MX" sz="2400" dirty="0"/>
              <a:t>Temporizador mal ajustado y </a:t>
            </a:r>
          </a:p>
          <a:p>
            <a:r>
              <a:rPr lang="es-MX" sz="2400" dirty="0"/>
              <a:t>Pérdida de tramas inadvertida.</a:t>
            </a:r>
          </a:p>
          <a:p>
            <a:r>
              <a:rPr lang="es-MX" sz="2400" dirty="0"/>
              <a:t>¿Cómo corregir este error?</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73629"/>
          </a:xfrm>
        </p:spPr>
        <p:txBody>
          <a:bodyPr>
            <a:normAutofit fontScale="90000"/>
          </a:bodyPr>
          <a:lstStyle/>
          <a:p>
            <a:r>
              <a:rPr lang="es-MX" dirty="0"/>
              <a:t>Protocolo send and wait</a:t>
            </a:r>
          </a:p>
        </p:txBody>
      </p:sp>
      <p:grpSp>
        <p:nvGrpSpPr>
          <p:cNvPr id="45" name="Agrupar 44"/>
          <p:cNvGrpSpPr/>
          <p:nvPr/>
        </p:nvGrpSpPr>
        <p:grpSpPr>
          <a:xfrm>
            <a:off x="261816" y="1263650"/>
            <a:ext cx="8135867" cy="3342217"/>
            <a:chOff x="261816" y="1263650"/>
            <a:chExt cx="8135867" cy="3342217"/>
          </a:xfrm>
        </p:grpSpPr>
        <p:sp>
          <p:nvSpPr>
            <p:cNvPr id="7" name="CuadroTexto 6"/>
            <p:cNvSpPr txBox="1"/>
            <p:nvPr/>
          </p:nvSpPr>
          <p:spPr>
            <a:xfrm>
              <a:off x="261816" y="1263650"/>
              <a:ext cx="1680343" cy="276999"/>
            </a:xfrm>
            <a:prstGeom prst="rect">
              <a:avLst/>
            </a:prstGeom>
            <a:noFill/>
          </p:spPr>
          <p:txBody>
            <a:bodyPr wrap="none" rtlCol="0">
              <a:spAutoFit/>
            </a:bodyPr>
            <a:lstStyle/>
            <a:p>
              <a:pPr algn="l"/>
              <a:r>
                <a:rPr lang="es-MX" sz="1200" dirty="0">
                  <a:solidFill>
                    <a:schemeClr val="accent1">
                      <a:lumMod val="75000"/>
                    </a:schemeClr>
                  </a:solidFill>
                </a:rPr>
                <a:t>Solicita tx información</a:t>
              </a:r>
            </a:p>
          </p:txBody>
        </p:sp>
        <p:cxnSp>
          <p:nvCxnSpPr>
            <p:cNvPr id="9" name="Conector recto de flecha 8"/>
            <p:cNvCxnSpPr/>
            <p:nvPr/>
          </p:nvCxnSpPr>
          <p:spPr>
            <a:xfrm>
              <a:off x="1790700" y="14922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CuadroTexto 9"/>
            <p:cNvSpPr txBox="1"/>
            <p:nvPr/>
          </p:nvSpPr>
          <p:spPr>
            <a:xfrm>
              <a:off x="261816" y="1739900"/>
              <a:ext cx="1680343" cy="276999"/>
            </a:xfrm>
            <a:prstGeom prst="rect">
              <a:avLst/>
            </a:prstGeom>
            <a:noFill/>
          </p:spPr>
          <p:txBody>
            <a:bodyPr wrap="none" rtlCol="0">
              <a:spAutoFit/>
            </a:bodyPr>
            <a:lstStyle/>
            <a:p>
              <a:pPr algn="l"/>
              <a:r>
                <a:rPr lang="es-MX" sz="1200" dirty="0">
                  <a:solidFill>
                    <a:schemeClr val="accent1">
                      <a:lumMod val="75000"/>
                    </a:schemeClr>
                  </a:solidFill>
                </a:rPr>
                <a:t>Solicita tx información</a:t>
              </a:r>
            </a:p>
          </p:txBody>
        </p:sp>
        <p:cxnSp>
          <p:nvCxnSpPr>
            <p:cNvPr id="11" name="Conector recto de flecha 10"/>
            <p:cNvCxnSpPr/>
            <p:nvPr/>
          </p:nvCxnSpPr>
          <p:spPr>
            <a:xfrm>
              <a:off x="1790700" y="196850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p:nvPr/>
          </p:nvCxnSpPr>
          <p:spPr>
            <a:xfrm>
              <a:off x="6007100" y="2165350"/>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CuadroTexto 12"/>
            <p:cNvSpPr txBox="1"/>
            <p:nvPr/>
          </p:nvSpPr>
          <p:spPr>
            <a:xfrm>
              <a:off x="6891216" y="2305050"/>
              <a:ext cx="1506467" cy="276999"/>
            </a:xfrm>
            <a:prstGeom prst="rect">
              <a:avLst/>
            </a:prstGeom>
            <a:noFill/>
          </p:spPr>
          <p:txBody>
            <a:bodyPr wrap="none" rtlCol="0">
              <a:spAutoFit/>
            </a:bodyPr>
            <a:lstStyle/>
            <a:p>
              <a:pPr algn="l"/>
              <a:r>
                <a:rPr lang="es-MX" sz="1200" dirty="0">
                  <a:solidFill>
                    <a:schemeClr val="accent1">
                      <a:lumMod val="75000"/>
                    </a:schemeClr>
                  </a:solidFill>
                </a:rPr>
                <a:t>Indicación de datos</a:t>
              </a:r>
            </a:p>
          </p:txBody>
        </p:sp>
        <p:cxnSp>
          <p:nvCxnSpPr>
            <p:cNvPr id="14" name="Conector recto de flecha 13"/>
            <p:cNvCxnSpPr/>
            <p:nvPr/>
          </p:nvCxnSpPr>
          <p:spPr>
            <a:xfrm>
              <a:off x="6000750" y="4017429"/>
              <a:ext cx="920750" cy="285750"/>
            </a:xfrm>
            <a:prstGeom prst="straightConnector1">
              <a:avLst/>
            </a:prstGeom>
            <a:ln>
              <a:solidFill>
                <a:schemeClr val="accent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6884866" y="4157129"/>
              <a:ext cx="1506467" cy="276999"/>
            </a:xfrm>
            <a:prstGeom prst="rect">
              <a:avLst/>
            </a:prstGeom>
            <a:noFill/>
          </p:spPr>
          <p:txBody>
            <a:bodyPr wrap="none" rtlCol="0">
              <a:spAutoFit/>
            </a:bodyPr>
            <a:lstStyle/>
            <a:p>
              <a:pPr algn="l"/>
              <a:r>
                <a:rPr lang="es-MX" sz="1200" dirty="0">
                  <a:solidFill>
                    <a:schemeClr val="accent1">
                      <a:lumMod val="75000"/>
                    </a:schemeClr>
                  </a:solidFill>
                </a:rPr>
                <a:t>Indicación de datos</a:t>
              </a:r>
            </a:p>
          </p:txBody>
        </p:sp>
        <p:cxnSp>
          <p:nvCxnSpPr>
            <p:cNvPr id="17" name="Conector recto de flecha 16"/>
            <p:cNvCxnSpPr/>
            <p:nvPr/>
          </p:nvCxnSpPr>
          <p:spPr>
            <a:xfrm>
              <a:off x="2724150" y="1778000"/>
              <a:ext cx="3270250" cy="3746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p:nvPr/>
          </p:nvCxnSpPr>
          <p:spPr>
            <a:xfrm>
              <a:off x="2724150" y="3562350"/>
              <a:ext cx="3278717" cy="467783"/>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3" name="CuadroTexto 22"/>
            <p:cNvSpPr txBox="1"/>
            <p:nvPr/>
          </p:nvSpPr>
          <p:spPr>
            <a:xfrm rot="387926">
              <a:off x="3958610" y="1714500"/>
              <a:ext cx="814552" cy="230832"/>
            </a:xfrm>
            <a:prstGeom prst="rect">
              <a:avLst/>
            </a:prstGeom>
            <a:noFill/>
          </p:spPr>
          <p:txBody>
            <a:bodyPr wrap="none" rtlCol="0">
              <a:spAutoFit/>
            </a:bodyPr>
            <a:lstStyle/>
            <a:p>
              <a:r>
                <a:rPr lang="es-MX" dirty="0"/>
                <a:t>PDU datos 0</a:t>
              </a:r>
            </a:p>
          </p:txBody>
        </p:sp>
        <p:sp>
          <p:nvSpPr>
            <p:cNvPr id="25" name="CuadroTexto 24"/>
            <p:cNvSpPr txBox="1"/>
            <p:nvPr/>
          </p:nvSpPr>
          <p:spPr>
            <a:xfrm rot="640814">
              <a:off x="3780810" y="3543300"/>
              <a:ext cx="814552" cy="230832"/>
            </a:xfrm>
            <a:prstGeom prst="rect">
              <a:avLst/>
            </a:prstGeom>
            <a:noFill/>
          </p:spPr>
          <p:txBody>
            <a:bodyPr wrap="none" rtlCol="0">
              <a:spAutoFit/>
            </a:bodyPr>
            <a:lstStyle/>
            <a:p>
              <a:r>
                <a:rPr lang="es-MX" dirty="0"/>
                <a:t>PDU datos 1</a:t>
              </a:r>
            </a:p>
          </p:txBody>
        </p:sp>
        <p:sp>
          <p:nvSpPr>
            <p:cNvPr id="26" name="CuadroTexto 25"/>
            <p:cNvSpPr txBox="1"/>
            <p:nvPr/>
          </p:nvSpPr>
          <p:spPr>
            <a:xfrm rot="21244243">
              <a:off x="3797150" y="4123268"/>
              <a:ext cx="743770" cy="230832"/>
            </a:xfrm>
            <a:prstGeom prst="rect">
              <a:avLst/>
            </a:prstGeom>
            <a:noFill/>
          </p:spPr>
          <p:txBody>
            <a:bodyPr wrap="none" rtlCol="0">
              <a:spAutoFit/>
            </a:bodyPr>
            <a:lstStyle/>
            <a:p>
              <a:r>
                <a:rPr lang="es-MX" dirty="0"/>
                <a:t>PDU ACK 1</a:t>
              </a:r>
            </a:p>
          </p:txBody>
        </p:sp>
        <p:sp>
          <p:nvSpPr>
            <p:cNvPr id="27" name="CuadroTexto 26"/>
            <p:cNvSpPr txBox="1"/>
            <p:nvPr/>
          </p:nvSpPr>
          <p:spPr>
            <a:xfrm rot="20842167">
              <a:off x="3673370" y="2286000"/>
              <a:ext cx="707702" cy="230832"/>
            </a:xfrm>
            <a:prstGeom prst="rect">
              <a:avLst/>
            </a:prstGeom>
            <a:noFill/>
          </p:spPr>
          <p:txBody>
            <a:bodyPr wrap="none" rtlCol="0">
              <a:spAutoFit/>
            </a:bodyPr>
            <a:lstStyle/>
            <a:p>
              <a:r>
                <a:rPr lang="es-MX" dirty="0"/>
                <a:t>PDU ACK0</a:t>
              </a:r>
            </a:p>
          </p:txBody>
        </p:sp>
        <p:cxnSp>
          <p:nvCxnSpPr>
            <p:cNvPr id="28" name="Conector recto de flecha 27"/>
            <p:cNvCxnSpPr/>
            <p:nvPr/>
          </p:nvCxnSpPr>
          <p:spPr>
            <a:xfrm rot="10800000" flipV="1">
              <a:off x="2717800" y="2152648"/>
              <a:ext cx="3270250" cy="692151"/>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 name="Conector recto de flecha 30"/>
            <p:cNvCxnSpPr/>
            <p:nvPr/>
          </p:nvCxnSpPr>
          <p:spPr>
            <a:xfrm rot="10800000" flipV="1">
              <a:off x="2724150" y="4146550"/>
              <a:ext cx="3270250" cy="387350"/>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3" name="Conector recto 32"/>
            <p:cNvCxnSpPr/>
            <p:nvPr/>
          </p:nvCxnSpPr>
          <p:spPr>
            <a:xfrm>
              <a:off x="2139950" y="17843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Conector recto 34"/>
            <p:cNvCxnSpPr/>
            <p:nvPr/>
          </p:nvCxnSpPr>
          <p:spPr>
            <a:xfrm>
              <a:off x="2152650" y="254000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Conector recto 35"/>
            <p:cNvCxnSpPr/>
            <p:nvPr/>
          </p:nvCxnSpPr>
          <p:spPr>
            <a:xfrm>
              <a:off x="2152650" y="2622550"/>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Conector recto 36"/>
            <p:cNvCxnSpPr/>
            <p:nvPr/>
          </p:nvCxnSpPr>
          <p:spPr>
            <a:xfrm>
              <a:off x="2152650" y="3740157"/>
              <a:ext cx="565150" cy="1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Conector recto de flecha 38"/>
            <p:cNvCxnSpPr/>
            <p:nvPr/>
          </p:nvCxnSpPr>
          <p:spPr>
            <a:xfrm rot="5400000">
              <a:off x="1962150" y="3105151"/>
              <a:ext cx="958850" cy="6350"/>
            </a:xfrm>
            <a:prstGeom prst="straightConnector1">
              <a:avLst/>
            </a:prstGeom>
            <a:ln w="12700">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40" name="Conector recto 39"/>
            <p:cNvCxnSpPr/>
            <p:nvPr/>
          </p:nvCxnSpPr>
          <p:spPr>
            <a:xfrm rot="16200000" flipH="1">
              <a:off x="2060575" y="2155825"/>
              <a:ext cx="749300" cy="6350"/>
            </a:xfrm>
            <a:prstGeom prst="line">
              <a:avLst/>
            </a:prstGeom>
            <a:ln w="12700">
              <a:solidFill>
                <a:schemeClr val="tx1"/>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1186679" y="2089150"/>
              <a:ext cx="740783" cy="276999"/>
            </a:xfrm>
            <a:prstGeom prst="rect">
              <a:avLst/>
            </a:prstGeom>
            <a:noFill/>
          </p:spPr>
          <p:txBody>
            <a:bodyPr wrap="none" rtlCol="0">
              <a:spAutoFit/>
            </a:bodyPr>
            <a:lstStyle/>
            <a:p>
              <a:r>
                <a:rPr lang="es-MX" sz="1200" dirty="0"/>
                <a:t>Timeout</a:t>
              </a:r>
            </a:p>
          </p:txBody>
        </p:sp>
        <p:cxnSp>
          <p:nvCxnSpPr>
            <p:cNvPr id="52" name="Conector recto 51"/>
            <p:cNvCxnSpPr/>
            <p:nvPr/>
          </p:nvCxnSpPr>
          <p:spPr>
            <a:xfrm rot="16200000" flipH="1">
              <a:off x="4411133" y="3014133"/>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Conector recto 52"/>
            <p:cNvCxnSpPr/>
            <p:nvPr/>
          </p:nvCxnSpPr>
          <p:spPr>
            <a:xfrm rot="16200000" flipH="1">
              <a:off x="1134533" y="2988732"/>
              <a:ext cx="3175000" cy="846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Arco 58"/>
            <p:cNvSpPr/>
            <p:nvPr/>
          </p:nvSpPr>
          <p:spPr>
            <a:xfrm rot="11009686">
              <a:off x="2539543" y="2258932"/>
              <a:ext cx="349068" cy="610987"/>
            </a:xfrm>
            <a:prstGeom prst="arc">
              <a:avLst>
                <a:gd name="adj1" fmla="val 15888440"/>
                <a:gd name="adj2" fmla="val 5718693"/>
              </a:avLst>
            </a:prstGeom>
            <a:ln w="127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cxnSp>
          <p:nvCxnSpPr>
            <p:cNvPr id="42" name="Conector recto de flecha 41"/>
            <p:cNvCxnSpPr/>
            <p:nvPr/>
          </p:nvCxnSpPr>
          <p:spPr>
            <a:xfrm>
              <a:off x="2732617" y="2616199"/>
              <a:ext cx="3261783" cy="541867"/>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44" name="CuadroTexto 43"/>
            <p:cNvSpPr txBox="1"/>
            <p:nvPr/>
          </p:nvSpPr>
          <p:spPr>
            <a:xfrm rot="485745">
              <a:off x="4038758" y="2623523"/>
              <a:ext cx="1399609" cy="369332"/>
            </a:xfrm>
            <a:prstGeom prst="rect">
              <a:avLst/>
            </a:prstGeom>
            <a:noFill/>
          </p:spPr>
          <p:txBody>
            <a:bodyPr wrap="square" rtlCol="0">
              <a:spAutoFit/>
            </a:bodyPr>
            <a:lstStyle/>
            <a:p>
              <a:r>
                <a:rPr lang="es-MX" dirty="0"/>
                <a:t>PDU datos 0</a:t>
              </a:r>
            </a:p>
          </p:txBody>
        </p:sp>
        <p:cxnSp>
          <p:nvCxnSpPr>
            <p:cNvPr id="47" name="Conector recto de flecha 46"/>
            <p:cNvCxnSpPr/>
            <p:nvPr/>
          </p:nvCxnSpPr>
          <p:spPr>
            <a:xfrm>
              <a:off x="2758009" y="2895604"/>
              <a:ext cx="2698758" cy="465663"/>
            </a:xfrm>
            <a:prstGeom prst="straightConnector1">
              <a:avLst/>
            </a:prstGeom>
            <a:ln>
              <a:solidFill>
                <a:schemeClr val="tx1"/>
              </a:solidFill>
              <a:tailEnd type="none" w="lg" len="med"/>
            </a:ln>
            <a:effectLst/>
          </p:spPr>
          <p:style>
            <a:lnRef idx="2">
              <a:schemeClr val="accent1"/>
            </a:lnRef>
            <a:fillRef idx="0">
              <a:schemeClr val="accent1"/>
            </a:fillRef>
            <a:effectRef idx="1">
              <a:schemeClr val="accent1"/>
            </a:effectRef>
            <a:fontRef idx="minor">
              <a:schemeClr val="tx1"/>
            </a:fontRef>
          </p:style>
        </p:cxnSp>
        <p:sp>
          <p:nvSpPr>
            <p:cNvPr id="48" name="CuadroTexto 47"/>
            <p:cNvSpPr txBox="1"/>
            <p:nvPr/>
          </p:nvSpPr>
          <p:spPr>
            <a:xfrm rot="485745">
              <a:off x="3785665" y="2800097"/>
              <a:ext cx="1367833" cy="369332"/>
            </a:xfrm>
            <a:prstGeom prst="rect">
              <a:avLst/>
            </a:prstGeom>
            <a:noFill/>
          </p:spPr>
          <p:txBody>
            <a:bodyPr wrap="square" rtlCol="0">
              <a:spAutoFit/>
            </a:bodyPr>
            <a:lstStyle/>
            <a:p>
              <a:r>
                <a:rPr lang="es-MX" dirty="0"/>
                <a:t>PDU datos 1</a:t>
              </a:r>
            </a:p>
          </p:txBody>
        </p:sp>
        <p:sp>
          <p:nvSpPr>
            <p:cNvPr id="54" name="Explosión 2 53"/>
            <p:cNvSpPr/>
            <p:nvPr/>
          </p:nvSpPr>
          <p:spPr>
            <a:xfrm>
              <a:off x="5372102" y="3263903"/>
              <a:ext cx="270933" cy="262467"/>
            </a:xfrm>
            <a:prstGeom prst="irregularSeal2">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55" name="CuadroTexto 54"/>
            <p:cNvSpPr txBox="1"/>
            <p:nvPr/>
          </p:nvSpPr>
          <p:spPr>
            <a:xfrm rot="21196226">
              <a:off x="3517246" y="3165842"/>
              <a:ext cx="802516" cy="230832"/>
            </a:xfrm>
            <a:prstGeom prst="rect">
              <a:avLst/>
            </a:prstGeom>
            <a:noFill/>
          </p:spPr>
          <p:txBody>
            <a:bodyPr wrap="square" rtlCol="0">
              <a:spAutoFit/>
            </a:bodyPr>
            <a:lstStyle/>
            <a:p>
              <a:r>
                <a:rPr lang="es-MX" dirty="0"/>
                <a:t>PDU ACK 0</a:t>
              </a:r>
            </a:p>
          </p:txBody>
        </p:sp>
        <p:cxnSp>
          <p:nvCxnSpPr>
            <p:cNvPr id="56" name="Conector recto de flecha 55"/>
            <p:cNvCxnSpPr/>
            <p:nvPr/>
          </p:nvCxnSpPr>
          <p:spPr>
            <a:xfrm rot="10800000" flipV="1">
              <a:off x="2777070" y="3210981"/>
              <a:ext cx="3202517" cy="345017"/>
            </a:xfrm>
            <a:prstGeom prst="straightConnector1">
              <a:avLst/>
            </a:prstGeom>
            <a:ln>
              <a:solidFill>
                <a:schemeClr val="tx1"/>
              </a:solidFill>
              <a:tailEnd type="triangle" w="lg" len="med"/>
            </a:ln>
            <a:effectLst/>
          </p:spPr>
          <p:style>
            <a:lnRef idx="2">
              <a:schemeClr val="accent1"/>
            </a:lnRef>
            <a:fillRef idx="0">
              <a:schemeClr val="accent1"/>
            </a:fillRef>
            <a:effectRef idx="1">
              <a:schemeClr val="accent1"/>
            </a:effectRef>
            <a:fontRef idx="minor">
              <a:schemeClr val="tx1"/>
            </a:fontRef>
          </p:style>
        </p:cxnSp>
      </p:grpSp>
      <p:sp>
        <p:nvSpPr>
          <p:cNvPr id="38" name="CuadroTexto 37"/>
          <p:cNvSpPr txBox="1"/>
          <p:nvPr/>
        </p:nvSpPr>
        <p:spPr>
          <a:xfrm>
            <a:off x="2885652" y="5407500"/>
            <a:ext cx="3071574" cy="461665"/>
          </a:xfrm>
          <a:prstGeom prst="rect">
            <a:avLst/>
          </a:prstGeom>
          <a:noFill/>
        </p:spPr>
        <p:txBody>
          <a:bodyPr wrap="none" rtlCol="0">
            <a:spAutoFit/>
          </a:bodyPr>
          <a:lstStyle/>
          <a:p>
            <a:r>
              <a:rPr lang="es-MX" sz="2400" dirty="0"/>
              <a:t>Enumerar PDU y ACK</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Line 3"/>
          <p:cNvSpPr>
            <a:spLocks noChangeShapeType="1"/>
          </p:cNvSpPr>
          <p:nvPr/>
        </p:nvSpPr>
        <p:spPr bwMode="auto">
          <a:xfrm>
            <a:off x="803275" y="2222500"/>
            <a:ext cx="7059613" cy="0"/>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0" name="Rectangle 4"/>
          <p:cNvSpPr>
            <a:spLocks noChangeArrowheads="1"/>
          </p:cNvSpPr>
          <p:nvPr/>
        </p:nvSpPr>
        <p:spPr bwMode="auto">
          <a:xfrm>
            <a:off x="190793" y="2286000"/>
            <a:ext cx="7797809"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s-ES_tradnl" sz="1600" dirty="0">
                <a:solidFill>
                  <a:srgbClr val="000000"/>
                </a:solidFill>
              </a:rPr>
              <a:t>.   .   .     </a:t>
            </a:r>
            <a:r>
              <a:rPr lang="es-ES_tradnl" sz="1600" b="0" dirty="0">
                <a:solidFill>
                  <a:srgbClr val="000000"/>
                </a:solidFill>
              </a:rPr>
              <a:t>0     1     2    3    4   5    6   7     0    1    2   3    4    5    6    7</a:t>
            </a:r>
            <a:r>
              <a:rPr lang="es-ES_tradnl" sz="1600" dirty="0">
                <a:solidFill>
                  <a:srgbClr val="000000"/>
                </a:solidFill>
              </a:rPr>
              <a:t>     .   .   .</a:t>
            </a:r>
          </a:p>
        </p:txBody>
      </p:sp>
      <p:sp>
        <p:nvSpPr>
          <p:cNvPr id="178181" name="Line 5"/>
          <p:cNvSpPr>
            <a:spLocks noChangeShapeType="1"/>
          </p:cNvSpPr>
          <p:nvPr/>
        </p:nvSpPr>
        <p:spPr bwMode="auto">
          <a:xfrm>
            <a:off x="803275" y="2679700"/>
            <a:ext cx="7059613" cy="0"/>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2" name="Line 6"/>
          <p:cNvSpPr>
            <a:spLocks noChangeShapeType="1"/>
          </p:cNvSpPr>
          <p:nvPr/>
        </p:nvSpPr>
        <p:spPr bwMode="auto">
          <a:xfrm>
            <a:off x="14747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3" name="Line 7"/>
          <p:cNvSpPr>
            <a:spLocks noChangeShapeType="1"/>
          </p:cNvSpPr>
          <p:nvPr/>
        </p:nvSpPr>
        <p:spPr bwMode="auto">
          <a:xfrm>
            <a:off x="18557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4" name="Line 8"/>
          <p:cNvSpPr>
            <a:spLocks noChangeShapeType="1"/>
          </p:cNvSpPr>
          <p:nvPr/>
        </p:nvSpPr>
        <p:spPr bwMode="auto">
          <a:xfrm>
            <a:off x="22367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5" name="Line 9"/>
          <p:cNvSpPr>
            <a:spLocks noChangeShapeType="1"/>
          </p:cNvSpPr>
          <p:nvPr/>
        </p:nvSpPr>
        <p:spPr bwMode="auto">
          <a:xfrm>
            <a:off x="26177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6" name="Line 10"/>
          <p:cNvSpPr>
            <a:spLocks noChangeShapeType="1"/>
          </p:cNvSpPr>
          <p:nvPr/>
        </p:nvSpPr>
        <p:spPr bwMode="auto">
          <a:xfrm>
            <a:off x="29225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7" name="Line 11"/>
          <p:cNvSpPr>
            <a:spLocks noChangeShapeType="1"/>
          </p:cNvSpPr>
          <p:nvPr/>
        </p:nvSpPr>
        <p:spPr bwMode="auto">
          <a:xfrm>
            <a:off x="3269720"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8" name="Line 12"/>
          <p:cNvSpPr>
            <a:spLocks noChangeShapeType="1"/>
          </p:cNvSpPr>
          <p:nvPr/>
        </p:nvSpPr>
        <p:spPr bwMode="auto">
          <a:xfrm>
            <a:off x="36083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89" name="Line 13"/>
          <p:cNvSpPr>
            <a:spLocks noChangeShapeType="1"/>
          </p:cNvSpPr>
          <p:nvPr/>
        </p:nvSpPr>
        <p:spPr bwMode="auto">
          <a:xfrm>
            <a:off x="39893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0" name="Line 14"/>
          <p:cNvSpPr>
            <a:spLocks noChangeShapeType="1"/>
          </p:cNvSpPr>
          <p:nvPr/>
        </p:nvSpPr>
        <p:spPr bwMode="auto">
          <a:xfrm>
            <a:off x="43703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1" name="Line 15"/>
          <p:cNvSpPr>
            <a:spLocks noChangeShapeType="1"/>
          </p:cNvSpPr>
          <p:nvPr/>
        </p:nvSpPr>
        <p:spPr bwMode="auto">
          <a:xfrm>
            <a:off x="47513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2" name="Line 16"/>
          <p:cNvSpPr>
            <a:spLocks noChangeShapeType="1"/>
          </p:cNvSpPr>
          <p:nvPr/>
        </p:nvSpPr>
        <p:spPr bwMode="auto">
          <a:xfrm>
            <a:off x="50561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3" name="Line 17"/>
          <p:cNvSpPr>
            <a:spLocks noChangeShapeType="1"/>
          </p:cNvSpPr>
          <p:nvPr/>
        </p:nvSpPr>
        <p:spPr bwMode="auto">
          <a:xfrm>
            <a:off x="5394853"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4" name="Line 18"/>
          <p:cNvSpPr>
            <a:spLocks noChangeShapeType="1"/>
          </p:cNvSpPr>
          <p:nvPr/>
        </p:nvSpPr>
        <p:spPr bwMode="auto">
          <a:xfrm>
            <a:off x="5758919"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5" name="Line 19"/>
          <p:cNvSpPr>
            <a:spLocks noChangeShapeType="1"/>
          </p:cNvSpPr>
          <p:nvPr/>
        </p:nvSpPr>
        <p:spPr bwMode="auto">
          <a:xfrm>
            <a:off x="6148386"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6" name="Line 20"/>
          <p:cNvSpPr>
            <a:spLocks noChangeShapeType="1"/>
          </p:cNvSpPr>
          <p:nvPr/>
        </p:nvSpPr>
        <p:spPr bwMode="auto">
          <a:xfrm>
            <a:off x="65039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7" name="Line 21"/>
          <p:cNvSpPr>
            <a:spLocks noChangeShapeType="1"/>
          </p:cNvSpPr>
          <p:nvPr/>
        </p:nvSpPr>
        <p:spPr bwMode="auto">
          <a:xfrm>
            <a:off x="6884988" y="22367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199" name="Line 23"/>
          <p:cNvSpPr>
            <a:spLocks noChangeShapeType="1"/>
          </p:cNvSpPr>
          <p:nvPr/>
        </p:nvSpPr>
        <p:spPr bwMode="auto">
          <a:xfrm>
            <a:off x="1177925" y="1917700"/>
            <a:ext cx="2424113" cy="0"/>
          </a:xfrm>
          <a:prstGeom prst="line">
            <a:avLst/>
          </a:prstGeom>
          <a:noFill/>
          <a:ln w="12700">
            <a:solidFill>
              <a:srgbClr val="000000"/>
            </a:solidFill>
            <a:round/>
            <a:headEnd type="stealth" w="med" len="med"/>
            <a:tailEnd type="stealth" w="med" len="med"/>
          </a:ln>
          <a:effectLst/>
        </p:spPr>
        <p:txBody>
          <a:bodyPr wrap="none" anchor="ctr">
            <a:prstTxWarp prst="textNoShape">
              <a:avLst/>
            </a:prstTxWarp>
          </a:bodyPr>
          <a:lstStyle/>
          <a:p>
            <a:endParaRPr lang="es-MX"/>
          </a:p>
        </p:txBody>
      </p:sp>
      <p:sp>
        <p:nvSpPr>
          <p:cNvPr id="178200" name="Line 24"/>
          <p:cNvSpPr>
            <a:spLocks noChangeShapeType="1"/>
          </p:cNvSpPr>
          <p:nvPr/>
        </p:nvSpPr>
        <p:spPr bwMode="auto">
          <a:xfrm>
            <a:off x="3616325" y="1917700"/>
            <a:ext cx="2576513" cy="0"/>
          </a:xfrm>
          <a:prstGeom prst="line">
            <a:avLst/>
          </a:prstGeom>
          <a:noFill/>
          <a:ln w="12700">
            <a:solidFill>
              <a:srgbClr val="000000"/>
            </a:solidFill>
            <a:round/>
            <a:headEnd type="stealth" w="med" len="med"/>
            <a:tailEnd type="stealth" w="med" len="med"/>
          </a:ln>
          <a:effectLst/>
        </p:spPr>
        <p:txBody>
          <a:bodyPr wrap="none" anchor="ctr">
            <a:prstTxWarp prst="textNoShape">
              <a:avLst/>
            </a:prstTxWarp>
          </a:bodyPr>
          <a:lstStyle/>
          <a:p>
            <a:endParaRPr lang="es-MX"/>
          </a:p>
        </p:txBody>
      </p:sp>
      <p:sp>
        <p:nvSpPr>
          <p:cNvPr id="178201" name="Rectangle 25"/>
          <p:cNvSpPr>
            <a:spLocks noChangeArrowheads="1"/>
          </p:cNvSpPr>
          <p:nvPr/>
        </p:nvSpPr>
        <p:spPr bwMode="auto">
          <a:xfrm>
            <a:off x="1809750" y="1633538"/>
            <a:ext cx="1162050" cy="271462"/>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tramas enviadas</a:t>
            </a:r>
            <a:endParaRPr lang="es-ES_tradnl" sz="1200">
              <a:solidFill>
                <a:srgbClr val="000000"/>
              </a:solidFill>
            </a:endParaRPr>
          </a:p>
        </p:txBody>
      </p:sp>
      <p:sp>
        <p:nvSpPr>
          <p:cNvPr id="178202" name="Rectangle 26"/>
          <p:cNvSpPr>
            <a:spLocks noChangeArrowheads="1"/>
          </p:cNvSpPr>
          <p:nvPr/>
        </p:nvSpPr>
        <p:spPr bwMode="auto">
          <a:xfrm>
            <a:off x="3941763" y="1633538"/>
            <a:ext cx="1874837" cy="271462"/>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tramas que pueden enviarse</a:t>
            </a:r>
            <a:endParaRPr lang="es-ES_tradnl" sz="1200">
              <a:solidFill>
                <a:srgbClr val="000000"/>
              </a:solidFill>
            </a:endParaRPr>
          </a:p>
        </p:txBody>
      </p:sp>
      <p:sp>
        <p:nvSpPr>
          <p:cNvPr id="178203" name="Rectangle 27"/>
          <p:cNvSpPr>
            <a:spLocks noChangeArrowheads="1"/>
          </p:cNvSpPr>
          <p:nvPr/>
        </p:nvSpPr>
        <p:spPr bwMode="auto">
          <a:xfrm>
            <a:off x="2163763" y="2790825"/>
            <a:ext cx="960437" cy="454025"/>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s-ES_tradnl" sz="1200" b="0">
                <a:solidFill>
                  <a:srgbClr val="000000"/>
                </a:solidFill>
              </a:rPr>
              <a:t>última trama</a:t>
            </a:r>
          </a:p>
          <a:p>
            <a:pPr algn="ctr" eaLnBrk="0" hangingPunct="0"/>
            <a:r>
              <a:rPr lang="es-ES_tradnl" sz="1200" b="0">
                <a:solidFill>
                  <a:srgbClr val="000000"/>
                </a:solidFill>
              </a:rPr>
              <a:t>enviada</a:t>
            </a:r>
            <a:endParaRPr lang="es-ES_tradnl" sz="1200">
              <a:solidFill>
                <a:srgbClr val="000000"/>
              </a:solidFill>
            </a:endParaRPr>
          </a:p>
        </p:txBody>
      </p:sp>
      <p:sp>
        <p:nvSpPr>
          <p:cNvPr id="178204" name="Line 28"/>
          <p:cNvSpPr>
            <a:spLocks noChangeShapeType="1"/>
          </p:cNvSpPr>
          <p:nvPr/>
        </p:nvSpPr>
        <p:spPr bwMode="auto">
          <a:xfrm flipV="1">
            <a:off x="3082925" y="2522538"/>
            <a:ext cx="366713" cy="4683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178205" name="Line 29"/>
          <p:cNvSpPr>
            <a:spLocks noChangeShapeType="1"/>
          </p:cNvSpPr>
          <p:nvPr/>
        </p:nvSpPr>
        <p:spPr bwMode="auto">
          <a:xfrm>
            <a:off x="3616325" y="3060700"/>
            <a:ext cx="823913" cy="0"/>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178206" name="Rectangle 30"/>
          <p:cNvSpPr>
            <a:spLocks noChangeArrowheads="1"/>
          </p:cNvSpPr>
          <p:nvPr/>
        </p:nvSpPr>
        <p:spPr bwMode="auto">
          <a:xfrm>
            <a:off x="3514725" y="3095625"/>
            <a:ext cx="22764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se contrae con cada trama enviada</a:t>
            </a:r>
            <a:endParaRPr lang="es-ES_tradnl" sz="1200">
              <a:solidFill>
                <a:srgbClr val="000000"/>
              </a:solidFill>
            </a:endParaRPr>
          </a:p>
        </p:txBody>
      </p:sp>
      <p:sp>
        <p:nvSpPr>
          <p:cNvPr id="178207" name="Line 31"/>
          <p:cNvSpPr>
            <a:spLocks noChangeShapeType="1"/>
          </p:cNvSpPr>
          <p:nvPr/>
        </p:nvSpPr>
        <p:spPr bwMode="auto">
          <a:xfrm>
            <a:off x="6207125" y="3060700"/>
            <a:ext cx="823913" cy="0"/>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178208" name="Rectangle 32"/>
          <p:cNvSpPr>
            <a:spLocks noChangeArrowheads="1"/>
          </p:cNvSpPr>
          <p:nvPr/>
        </p:nvSpPr>
        <p:spPr bwMode="auto">
          <a:xfrm>
            <a:off x="6183313" y="3095625"/>
            <a:ext cx="2351087"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se expande con cada acuse recibido</a:t>
            </a:r>
            <a:endParaRPr lang="es-ES_tradnl" sz="1200">
              <a:solidFill>
                <a:srgbClr val="000000"/>
              </a:solidFill>
            </a:endParaRPr>
          </a:p>
        </p:txBody>
      </p:sp>
      <p:sp>
        <p:nvSpPr>
          <p:cNvPr id="178209" name="Rectangle 33"/>
          <p:cNvSpPr>
            <a:spLocks noChangeArrowheads="1"/>
          </p:cNvSpPr>
          <p:nvPr/>
        </p:nvSpPr>
        <p:spPr bwMode="auto">
          <a:xfrm>
            <a:off x="3352800" y="3429000"/>
            <a:ext cx="2536825" cy="363538"/>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800" b="0">
                <a:solidFill>
                  <a:srgbClr val="000000"/>
                </a:solidFill>
              </a:rPr>
              <a:t>a) Ventana del transmisor</a:t>
            </a:r>
            <a:endParaRPr lang="es-ES_tradnl" sz="1600">
              <a:solidFill>
                <a:srgbClr val="000000"/>
              </a:solidFill>
            </a:endParaRPr>
          </a:p>
        </p:txBody>
      </p:sp>
      <p:sp>
        <p:nvSpPr>
          <p:cNvPr id="178211" name="Line 35"/>
          <p:cNvSpPr>
            <a:spLocks noChangeShapeType="1"/>
          </p:cNvSpPr>
          <p:nvPr/>
        </p:nvSpPr>
        <p:spPr bwMode="auto">
          <a:xfrm>
            <a:off x="623888" y="4495800"/>
            <a:ext cx="7059612" cy="0"/>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12" name="Rectangle 36"/>
          <p:cNvSpPr>
            <a:spLocks noChangeArrowheads="1"/>
          </p:cNvSpPr>
          <p:nvPr/>
        </p:nvSpPr>
        <p:spPr bwMode="auto">
          <a:xfrm>
            <a:off x="167727" y="4559300"/>
            <a:ext cx="7541329"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s-ES_tradnl" sz="1600" dirty="0">
                <a:solidFill>
                  <a:srgbClr val="000000"/>
                </a:solidFill>
              </a:rPr>
              <a:t>.   .   .     </a:t>
            </a:r>
            <a:r>
              <a:rPr lang="es-ES_tradnl" sz="1600" b="0" dirty="0">
                <a:solidFill>
                  <a:srgbClr val="000000"/>
                </a:solidFill>
              </a:rPr>
              <a:t>0    1    2    3    4   5    6   7     0    1   2    3    4    5    6   7     .   .   .</a:t>
            </a:r>
            <a:endParaRPr lang="es-ES_tradnl" sz="1600" dirty="0">
              <a:solidFill>
                <a:srgbClr val="000000"/>
              </a:solidFill>
            </a:endParaRPr>
          </a:p>
        </p:txBody>
      </p:sp>
      <p:sp>
        <p:nvSpPr>
          <p:cNvPr id="178213" name="Line 37"/>
          <p:cNvSpPr>
            <a:spLocks noChangeShapeType="1"/>
          </p:cNvSpPr>
          <p:nvPr/>
        </p:nvSpPr>
        <p:spPr bwMode="auto">
          <a:xfrm>
            <a:off x="623888" y="4953000"/>
            <a:ext cx="7059612" cy="0"/>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14" name="Line 38"/>
          <p:cNvSpPr>
            <a:spLocks noChangeShapeType="1"/>
          </p:cNvSpPr>
          <p:nvPr/>
        </p:nvSpPr>
        <p:spPr bwMode="auto">
          <a:xfrm>
            <a:off x="12954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15" name="Line 39"/>
          <p:cNvSpPr>
            <a:spLocks noChangeShapeType="1"/>
          </p:cNvSpPr>
          <p:nvPr/>
        </p:nvSpPr>
        <p:spPr bwMode="auto">
          <a:xfrm>
            <a:off x="16764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16" name="Line 40"/>
          <p:cNvSpPr>
            <a:spLocks noChangeShapeType="1"/>
          </p:cNvSpPr>
          <p:nvPr/>
        </p:nvSpPr>
        <p:spPr bwMode="auto">
          <a:xfrm>
            <a:off x="20574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17" name="Line 41"/>
          <p:cNvSpPr>
            <a:spLocks noChangeShapeType="1"/>
          </p:cNvSpPr>
          <p:nvPr/>
        </p:nvSpPr>
        <p:spPr bwMode="auto">
          <a:xfrm>
            <a:off x="24384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18" name="Line 42"/>
          <p:cNvSpPr>
            <a:spLocks noChangeShapeType="1"/>
          </p:cNvSpPr>
          <p:nvPr/>
        </p:nvSpPr>
        <p:spPr bwMode="auto">
          <a:xfrm>
            <a:off x="2802469"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19" name="Line 43"/>
          <p:cNvSpPr>
            <a:spLocks noChangeShapeType="1"/>
          </p:cNvSpPr>
          <p:nvPr/>
        </p:nvSpPr>
        <p:spPr bwMode="auto">
          <a:xfrm>
            <a:off x="31242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0" name="Line 44"/>
          <p:cNvSpPr>
            <a:spLocks noChangeShapeType="1"/>
          </p:cNvSpPr>
          <p:nvPr/>
        </p:nvSpPr>
        <p:spPr bwMode="auto">
          <a:xfrm>
            <a:off x="34290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1" name="Line 45"/>
          <p:cNvSpPr>
            <a:spLocks noChangeShapeType="1"/>
          </p:cNvSpPr>
          <p:nvPr/>
        </p:nvSpPr>
        <p:spPr bwMode="auto">
          <a:xfrm>
            <a:off x="38100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2" name="Line 46"/>
          <p:cNvSpPr>
            <a:spLocks noChangeShapeType="1"/>
          </p:cNvSpPr>
          <p:nvPr/>
        </p:nvSpPr>
        <p:spPr bwMode="auto">
          <a:xfrm>
            <a:off x="41910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3" name="Line 47"/>
          <p:cNvSpPr>
            <a:spLocks noChangeShapeType="1"/>
          </p:cNvSpPr>
          <p:nvPr/>
        </p:nvSpPr>
        <p:spPr bwMode="auto">
          <a:xfrm>
            <a:off x="45720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4" name="Line 48"/>
          <p:cNvSpPr>
            <a:spLocks noChangeShapeType="1"/>
          </p:cNvSpPr>
          <p:nvPr/>
        </p:nvSpPr>
        <p:spPr bwMode="auto">
          <a:xfrm>
            <a:off x="48768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5" name="Line 49"/>
          <p:cNvSpPr>
            <a:spLocks noChangeShapeType="1"/>
          </p:cNvSpPr>
          <p:nvPr/>
        </p:nvSpPr>
        <p:spPr bwMode="auto">
          <a:xfrm>
            <a:off x="52578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6" name="Line 50"/>
          <p:cNvSpPr>
            <a:spLocks noChangeShapeType="1"/>
          </p:cNvSpPr>
          <p:nvPr/>
        </p:nvSpPr>
        <p:spPr bwMode="auto">
          <a:xfrm>
            <a:off x="56388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7" name="Line 51"/>
          <p:cNvSpPr>
            <a:spLocks noChangeShapeType="1"/>
          </p:cNvSpPr>
          <p:nvPr/>
        </p:nvSpPr>
        <p:spPr bwMode="auto">
          <a:xfrm>
            <a:off x="60198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8" name="Line 52"/>
          <p:cNvSpPr>
            <a:spLocks noChangeShapeType="1"/>
          </p:cNvSpPr>
          <p:nvPr/>
        </p:nvSpPr>
        <p:spPr bwMode="auto">
          <a:xfrm>
            <a:off x="63246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29" name="Line 53"/>
          <p:cNvSpPr>
            <a:spLocks noChangeShapeType="1"/>
          </p:cNvSpPr>
          <p:nvPr/>
        </p:nvSpPr>
        <p:spPr bwMode="auto">
          <a:xfrm>
            <a:off x="67056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30" name="Line 54"/>
          <p:cNvSpPr>
            <a:spLocks noChangeShapeType="1"/>
          </p:cNvSpPr>
          <p:nvPr/>
        </p:nvSpPr>
        <p:spPr bwMode="auto">
          <a:xfrm>
            <a:off x="7010400" y="4510088"/>
            <a:ext cx="0" cy="4302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178231" name="Line 55"/>
          <p:cNvSpPr>
            <a:spLocks noChangeShapeType="1"/>
          </p:cNvSpPr>
          <p:nvPr/>
        </p:nvSpPr>
        <p:spPr bwMode="auto">
          <a:xfrm>
            <a:off x="998538" y="4191000"/>
            <a:ext cx="2424112" cy="0"/>
          </a:xfrm>
          <a:prstGeom prst="line">
            <a:avLst/>
          </a:prstGeom>
          <a:noFill/>
          <a:ln w="12700">
            <a:solidFill>
              <a:srgbClr val="000000"/>
            </a:solidFill>
            <a:round/>
            <a:headEnd type="stealth" w="med" len="med"/>
            <a:tailEnd type="stealth" w="med" len="med"/>
          </a:ln>
          <a:effectLst/>
        </p:spPr>
        <p:txBody>
          <a:bodyPr wrap="none" anchor="ctr">
            <a:prstTxWarp prst="textNoShape">
              <a:avLst/>
            </a:prstTxWarp>
          </a:bodyPr>
          <a:lstStyle/>
          <a:p>
            <a:endParaRPr lang="es-MX"/>
          </a:p>
        </p:txBody>
      </p:sp>
      <p:sp>
        <p:nvSpPr>
          <p:cNvPr id="178232" name="Line 56"/>
          <p:cNvSpPr>
            <a:spLocks noChangeShapeType="1"/>
          </p:cNvSpPr>
          <p:nvPr/>
        </p:nvSpPr>
        <p:spPr bwMode="auto">
          <a:xfrm>
            <a:off x="3436938" y="4191000"/>
            <a:ext cx="1439862" cy="0"/>
          </a:xfrm>
          <a:prstGeom prst="line">
            <a:avLst/>
          </a:prstGeom>
          <a:noFill/>
          <a:ln w="12700">
            <a:solidFill>
              <a:srgbClr val="000000"/>
            </a:solidFill>
            <a:round/>
            <a:headEnd type="stealth" w="med" len="med"/>
            <a:tailEnd type="stealth" w="med" len="med"/>
          </a:ln>
          <a:effectLst/>
        </p:spPr>
        <p:txBody>
          <a:bodyPr wrap="none" anchor="ctr">
            <a:prstTxWarp prst="textNoShape">
              <a:avLst/>
            </a:prstTxWarp>
          </a:bodyPr>
          <a:lstStyle/>
          <a:p>
            <a:endParaRPr lang="es-MX"/>
          </a:p>
        </p:txBody>
      </p:sp>
      <p:sp>
        <p:nvSpPr>
          <p:cNvPr id="178233" name="Rectangle 57"/>
          <p:cNvSpPr>
            <a:spLocks noChangeArrowheads="1"/>
          </p:cNvSpPr>
          <p:nvPr/>
        </p:nvSpPr>
        <p:spPr bwMode="auto">
          <a:xfrm>
            <a:off x="1639888" y="3919538"/>
            <a:ext cx="1179512" cy="271462"/>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tramas recibidas</a:t>
            </a:r>
            <a:endParaRPr lang="es-ES_tradnl" sz="1200">
              <a:solidFill>
                <a:srgbClr val="000000"/>
              </a:solidFill>
            </a:endParaRPr>
          </a:p>
        </p:txBody>
      </p:sp>
      <p:sp>
        <p:nvSpPr>
          <p:cNvPr id="178234" name="Rectangle 58"/>
          <p:cNvSpPr>
            <a:spLocks noChangeArrowheads="1"/>
          </p:cNvSpPr>
          <p:nvPr/>
        </p:nvSpPr>
        <p:spPr bwMode="auto">
          <a:xfrm>
            <a:off x="3429000" y="3919538"/>
            <a:ext cx="1892300" cy="271462"/>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tramas que pueden recibirse</a:t>
            </a:r>
            <a:endParaRPr lang="es-ES_tradnl" sz="1200">
              <a:solidFill>
                <a:srgbClr val="000000"/>
              </a:solidFill>
            </a:endParaRPr>
          </a:p>
        </p:txBody>
      </p:sp>
      <p:sp>
        <p:nvSpPr>
          <p:cNvPr id="178235" name="Rectangle 59"/>
          <p:cNvSpPr>
            <a:spLocks noChangeArrowheads="1"/>
          </p:cNvSpPr>
          <p:nvPr/>
        </p:nvSpPr>
        <p:spPr bwMode="auto">
          <a:xfrm>
            <a:off x="1981200" y="5064125"/>
            <a:ext cx="960438" cy="454025"/>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s-ES_tradnl" sz="1200" b="0">
                <a:solidFill>
                  <a:srgbClr val="000000"/>
                </a:solidFill>
              </a:rPr>
              <a:t>última trama</a:t>
            </a:r>
          </a:p>
          <a:p>
            <a:pPr algn="ctr" eaLnBrk="0" hangingPunct="0"/>
            <a:r>
              <a:rPr lang="es-ES_tradnl" sz="1200" b="0">
                <a:solidFill>
                  <a:srgbClr val="000000"/>
                </a:solidFill>
              </a:rPr>
              <a:t>reconocida</a:t>
            </a:r>
            <a:endParaRPr lang="es-ES_tradnl" sz="1200">
              <a:solidFill>
                <a:srgbClr val="000000"/>
              </a:solidFill>
            </a:endParaRPr>
          </a:p>
        </p:txBody>
      </p:sp>
      <p:sp>
        <p:nvSpPr>
          <p:cNvPr id="178236" name="Line 60"/>
          <p:cNvSpPr>
            <a:spLocks noChangeShapeType="1"/>
          </p:cNvSpPr>
          <p:nvPr/>
        </p:nvSpPr>
        <p:spPr bwMode="auto">
          <a:xfrm flipV="1">
            <a:off x="2903538" y="4795838"/>
            <a:ext cx="366712" cy="4683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178237" name="Line 61"/>
          <p:cNvSpPr>
            <a:spLocks noChangeShapeType="1"/>
          </p:cNvSpPr>
          <p:nvPr/>
        </p:nvSpPr>
        <p:spPr bwMode="auto">
          <a:xfrm>
            <a:off x="3436938" y="5334000"/>
            <a:ext cx="823912" cy="0"/>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178238" name="Rectangle 62"/>
          <p:cNvSpPr>
            <a:spLocks noChangeArrowheads="1"/>
          </p:cNvSpPr>
          <p:nvPr/>
        </p:nvSpPr>
        <p:spPr bwMode="auto">
          <a:xfrm>
            <a:off x="3352800" y="5368925"/>
            <a:ext cx="2293938"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se contrae con cada trama recibida</a:t>
            </a:r>
            <a:endParaRPr lang="es-ES_tradnl" sz="1200">
              <a:solidFill>
                <a:srgbClr val="000000"/>
              </a:solidFill>
            </a:endParaRPr>
          </a:p>
        </p:txBody>
      </p:sp>
      <p:sp>
        <p:nvSpPr>
          <p:cNvPr id="178239" name="Line 63"/>
          <p:cNvSpPr>
            <a:spLocks noChangeShapeType="1"/>
          </p:cNvSpPr>
          <p:nvPr/>
        </p:nvSpPr>
        <p:spPr bwMode="auto">
          <a:xfrm>
            <a:off x="6027738" y="5334000"/>
            <a:ext cx="823912" cy="0"/>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178240" name="Rectangle 64"/>
          <p:cNvSpPr>
            <a:spLocks noChangeArrowheads="1"/>
          </p:cNvSpPr>
          <p:nvPr/>
        </p:nvSpPr>
        <p:spPr bwMode="auto">
          <a:xfrm>
            <a:off x="5972175" y="5368925"/>
            <a:ext cx="233362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se expande con cada acuse enviado</a:t>
            </a:r>
            <a:endParaRPr lang="es-ES_tradnl" sz="1200">
              <a:solidFill>
                <a:srgbClr val="000000"/>
              </a:solidFill>
            </a:endParaRPr>
          </a:p>
        </p:txBody>
      </p:sp>
      <p:sp>
        <p:nvSpPr>
          <p:cNvPr id="178241" name="Rectangle 65"/>
          <p:cNvSpPr>
            <a:spLocks noChangeArrowheads="1"/>
          </p:cNvSpPr>
          <p:nvPr/>
        </p:nvSpPr>
        <p:spPr bwMode="auto">
          <a:xfrm>
            <a:off x="3325813" y="5702300"/>
            <a:ext cx="2333625" cy="363538"/>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800" b="0">
                <a:solidFill>
                  <a:srgbClr val="000000"/>
                </a:solidFill>
              </a:rPr>
              <a:t>b) Ventana del receptor</a:t>
            </a:r>
            <a:endParaRPr lang="es-ES_tradnl" sz="1600">
              <a:solidFill>
                <a:srgbClr val="000000"/>
              </a:solidFill>
            </a:endParaRPr>
          </a:p>
        </p:txBody>
      </p:sp>
      <p:sp>
        <p:nvSpPr>
          <p:cNvPr id="178242" name="Rectangle 66"/>
          <p:cNvSpPr>
            <a:spLocks noGrp="1" noChangeArrowheads="1"/>
          </p:cNvSpPr>
          <p:nvPr>
            <p:ph type="title"/>
          </p:nvPr>
        </p:nvSpPr>
        <p:spPr>
          <a:noFill/>
          <a:ln/>
        </p:spPr>
        <p:txBody>
          <a:bodyPr/>
          <a:lstStyle/>
          <a:p>
            <a:r>
              <a:rPr lang="es-MX"/>
              <a:t>Protocolos de ventanas deslizantes</a:t>
            </a:r>
          </a:p>
        </p:txBody>
      </p:sp>
      <p:sp>
        <p:nvSpPr>
          <p:cNvPr id="67" name="Rectángulo 66"/>
          <p:cNvSpPr/>
          <p:nvPr/>
        </p:nvSpPr>
        <p:spPr>
          <a:xfrm>
            <a:off x="3623733" y="1989667"/>
            <a:ext cx="2531534" cy="905933"/>
          </a:xfrm>
          <a:prstGeom prst="rect">
            <a:avLst/>
          </a:prstGeom>
          <a:solidFill>
            <a:schemeClr val="accent1">
              <a:alpha val="42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68" name="Rectángulo 67"/>
          <p:cNvSpPr/>
          <p:nvPr/>
        </p:nvSpPr>
        <p:spPr>
          <a:xfrm>
            <a:off x="3429000" y="4250258"/>
            <a:ext cx="1473200" cy="905933"/>
          </a:xfrm>
          <a:prstGeom prst="rect">
            <a:avLst/>
          </a:prstGeom>
          <a:solidFill>
            <a:schemeClr val="accent2">
              <a:lumMod val="75000"/>
              <a:alpha val="49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381000" y="1689100"/>
            <a:ext cx="914400"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4803" name="Line 3"/>
          <p:cNvSpPr>
            <a:spLocks noChangeShapeType="1"/>
          </p:cNvSpPr>
          <p:nvPr/>
        </p:nvSpPr>
        <p:spPr bwMode="auto">
          <a:xfrm>
            <a:off x="279400" y="18764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04" name="Rectangle 4"/>
          <p:cNvSpPr>
            <a:spLocks noChangeArrowheads="1"/>
          </p:cNvSpPr>
          <p:nvPr/>
        </p:nvSpPr>
        <p:spPr bwMode="auto">
          <a:xfrm>
            <a:off x="3651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805" name="Line 5"/>
          <p:cNvSpPr>
            <a:spLocks noChangeShapeType="1"/>
          </p:cNvSpPr>
          <p:nvPr/>
        </p:nvSpPr>
        <p:spPr bwMode="auto">
          <a:xfrm>
            <a:off x="279400" y="22193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06" name="Line 6"/>
          <p:cNvSpPr>
            <a:spLocks noChangeShapeType="1"/>
          </p:cNvSpPr>
          <p:nvPr/>
        </p:nvSpPr>
        <p:spPr bwMode="auto">
          <a:xfrm>
            <a:off x="609600"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07" name="Line 7"/>
          <p:cNvSpPr>
            <a:spLocks noChangeShapeType="1"/>
          </p:cNvSpPr>
          <p:nvPr/>
        </p:nvSpPr>
        <p:spPr bwMode="auto">
          <a:xfrm>
            <a:off x="838200"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08" name="Line 8"/>
          <p:cNvSpPr>
            <a:spLocks noChangeShapeType="1"/>
          </p:cNvSpPr>
          <p:nvPr/>
        </p:nvSpPr>
        <p:spPr bwMode="auto">
          <a:xfrm>
            <a:off x="1066800"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09" name="Line 9"/>
          <p:cNvSpPr>
            <a:spLocks noChangeShapeType="1"/>
          </p:cNvSpPr>
          <p:nvPr/>
        </p:nvSpPr>
        <p:spPr bwMode="auto">
          <a:xfrm>
            <a:off x="1295400"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0" name="Line 10"/>
          <p:cNvSpPr>
            <a:spLocks noChangeShapeType="1"/>
          </p:cNvSpPr>
          <p:nvPr/>
        </p:nvSpPr>
        <p:spPr bwMode="auto">
          <a:xfrm>
            <a:off x="1524000"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1" name="Line 11"/>
          <p:cNvSpPr>
            <a:spLocks noChangeShapeType="1"/>
          </p:cNvSpPr>
          <p:nvPr/>
        </p:nvSpPr>
        <p:spPr bwMode="auto">
          <a:xfrm>
            <a:off x="1752600"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2" name="Line 12"/>
          <p:cNvSpPr>
            <a:spLocks noChangeShapeType="1"/>
          </p:cNvSpPr>
          <p:nvPr/>
        </p:nvSpPr>
        <p:spPr bwMode="auto">
          <a:xfrm>
            <a:off x="19478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3" name="Line 13"/>
          <p:cNvSpPr>
            <a:spLocks noChangeShapeType="1"/>
          </p:cNvSpPr>
          <p:nvPr/>
        </p:nvSpPr>
        <p:spPr bwMode="auto">
          <a:xfrm>
            <a:off x="21764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4" name="Line 14"/>
          <p:cNvSpPr>
            <a:spLocks noChangeShapeType="1"/>
          </p:cNvSpPr>
          <p:nvPr/>
        </p:nvSpPr>
        <p:spPr bwMode="auto">
          <a:xfrm>
            <a:off x="239553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5" name="Line 15"/>
          <p:cNvSpPr>
            <a:spLocks noChangeShapeType="1"/>
          </p:cNvSpPr>
          <p:nvPr/>
        </p:nvSpPr>
        <p:spPr bwMode="auto">
          <a:xfrm>
            <a:off x="260508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6" name="Line 16"/>
          <p:cNvSpPr>
            <a:spLocks noChangeShapeType="1"/>
          </p:cNvSpPr>
          <p:nvPr/>
        </p:nvSpPr>
        <p:spPr bwMode="auto">
          <a:xfrm>
            <a:off x="283368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7" name="Line 17"/>
          <p:cNvSpPr>
            <a:spLocks noChangeShapeType="1"/>
          </p:cNvSpPr>
          <p:nvPr/>
        </p:nvSpPr>
        <p:spPr bwMode="auto">
          <a:xfrm>
            <a:off x="3062288"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8" name="Line 18"/>
          <p:cNvSpPr>
            <a:spLocks noChangeShapeType="1"/>
          </p:cNvSpPr>
          <p:nvPr/>
        </p:nvSpPr>
        <p:spPr bwMode="auto">
          <a:xfrm>
            <a:off x="3300413"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19" name="Line 19"/>
          <p:cNvSpPr>
            <a:spLocks noChangeShapeType="1"/>
          </p:cNvSpPr>
          <p:nvPr/>
        </p:nvSpPr>
        <p:spPr bwMode="auto">
          <a:xfrm>
            <a:off x="35099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20" name="Line 20"/>
          <p:cNvSpPr>
            <a:spLocks noChangeShapeType="1"/>
          </p:cNvSpPr>
          <p:nvPr/>
        </p:nvSpPr>
        <p:spPr bwMode="auto">
          <a:xfrm>
            <a:off x="37385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21" name="Line 21"/>
          <p:cNvSpPr>
            <a:spLocks noChangeShapeType="1"/>
          </p:cNvSpPr>
          <p:nvPr/>
        </p:nvSpPr>
        <p:spPr bwMode="auto">
          <a:xfrm>
            <a:off x="3976688"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22" name="Line 22"/>
          <p:cNvSpPr>
            <a:spLocks noChangeShapeType="1"/>
          </p:cNvSpPr>
          <p:nvPr/>
        </p:nvSpPr>
        <p:spPr bwMode="auto">
          <a:xfrm>
            <a:off x="381000"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23" name="Rectangle 23"/>
          <p:cNvSpPr>
            <a:spLocks noChangeArrowheads="1"/>
          </p:cNvSpPr>
          <p:nvPr/>
        </p:nvSpPr>
        <p:spPr bwMode="auto">
          <a:xfrm>
            <a:off x="5937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824" name="Rectangle 24"/>
          <p:cNvSpPr>
            <a:spLocks noChangeArrowheads="1"/>
          </p:cNvSpPr>
          <p:nvPr/>
        </p:nvSpPr>
        <p:spPr bwMode="auto">
          <a:xfrm>
            <a:off x="8223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825" name="Rectangle 25"/>
          <p:cNvSpPr>
            <a:spLocks noChangeArrowheads="1"/>
          </p:cNvSpPr>
          <p:nvPr/>
        </p:nvSpPr>
        <p:spPr bwMode="auto">
          <a:xfrm>
            <a:off x="10509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826" name="Rectangle 26"/>
          <p:cNvSpPr>
            <a:spLocks noChangeArrowheads="1"/>
          </p:cNvSpPr>
          <p:nvPr/>
        </p:nvSpPr>
        <p:spPr bwMode="auto">
          <a:xfrm>
            <a:off x="12795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827" name="Rectangle 27"/>
          <p:cNvSpPr>
            <a:spLocks noChangeArrowheads="1"/>
          </p:cNvSpPr>
          <p:nvPr/>
        </p:nvSpPr>
        <p:spPr bwMode="auto">
          <a:xfrm>
            <a:off x="15081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828" name="Rectangle 28"/>
          <p:cNvSpPr>
            <a:spLocks noChangeArrowheads="1"/>
          </p:cNvSpPr>
          <p:nvPr/>
        </p:nvSpPr>
        <p:spPr bwMode="auto">
          <a:xfrm>
            <a:off x="1689100" y="1914525"/>
            <a:ext cx="27622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 6</a:t>
            </a:r>
          </a:p>
        </p:txBody>
      </p:sp>
      <p:sp>
        <p:nvSpPr>
          <p:cNvPr id="204829" name="Rectangle 29"/>
          <p:cNvSpPr>
            <a:spLocks noChangeArrowheads="1"/>
          </p:cNvSpPr>
          <p:nvPr/>
        </p:nvSpPr>
        <p:spPr bwMode="auto">
          <a:xfrm>
            <a:off x="19177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830" name="Rectangle 30"/>
          <p:cNvSpPr>
            <a:spLocks noChangeArrowheads="1"/>
          </p:cNvSpPr>
          <p:nvPr/>
        </p:nvSpPr>
        <p:spPr bwMode="auto">
          <a:xfrm>
            <a:off x="21463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831" name="Rectangle 31"/>
          <p:cNvSpPr>
            <a:spLocks noChangeArrowheads="1"/>
          </p:cNvSpPr>
          <p:nvPr/>
        </p:nvSpPr>
        <p:spPr bwMode="auto">
          <a:xfrm>
            <a:off x="23749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832" name="Rectangle 32"/>
          <p:cNvSpPr>
            <a:spLocks noChangeArrowheads="1"/>
          </p:cNvSpPr>
          <p:nvPr/>
        </p:nvSpPr>
        <p:spPr bwMode="auto">
          <a:xfrm>
            <a:off x="26035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833" name="Rectangle 33"/>
          <p:cNvSpPr>
            <a:spLocks noChangeArrowheads="1"/>
          </p:cNvSpPr>
          <p:nvPr/>
        </p:nvSpPr>
        <p:spPr bwMode="auto">
          <a:xfrm>
            <a:off x="28321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834" name="Rectangle 34"/>
          <p:cNvSpPr>
            <a:spLocks noChangeArrowheads="1"/>
          </p:cNvSpPr>
          <p:nvPr/>
        </p:nvSpPr>
        <p:spPr bwMode="auto">
          <a:xfrm>
            <a:off x="30607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835" name="Rectangle 35"/>
          <p:cNvSpPr>
            <a:spLocks noChangeArrowheads="1"/>
          </p:cNvSpPr>
          <p:nvPr/>
        </p:nvSpPr>
        <p:spPr bwMode="auto">
          <a:xfrm>
            <a:off x="32893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836" name="Rectangle 36"/>
          <p:cNvSpPr>
            <a:spLocks noChangeArrowheads="1"/>
          </p:cNvSpPr>
          <p:nvPr/>
        </p:nvSpPr>
        <p:spPr bwMode="auto">
          <a:xfrm>
            <a:off x="35179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837" name="Rectangle 37"/>
          <p:cNvSpPr>
            <a:spLocks noChangeArrowheads="1"/>
          </p:cNvSpPr>
          <p:nvPr/>
        </p:nvSpPr>
        <p:spPr bwMode="auto">
          <a:xfrm>
            <a:off x="37465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838" name="Rectangle 38"/>
          <p:cNvSpPr>
            <a:spLocks noChangeArrowheads="1"/>
          </p:cNvSpPr>
          <p:nvPr/>
        </p:nvSpPr>
        <p:spPr bwMode="auto">
          <a:xfrm>
            <a:off x="5249863" y="1711325"/>
            <a:ext cx="922337"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4839" name="Line 39"/>
          <p:cNvSpPr>
            <a:spLocks noChangeShapeType="1"/>
          </p:cNvSpPr>
          <p:nvPr/>
        </p:nvSpPr>
        <p:spPr bwMode="auto">
          <a:xfrm>
            <a:off x="5156200" y="18764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0" name="Rectangle 40"/>
          <p:cNvSpPr>
            <a:spLocks noChangeArrowheads="1"/>
          </p:cNvSpPr>
          <p:nvPr/>
        </p:nvSpPr>
        <p:spPr bwMode="auto">
          <a:xfrm>
            <a:off x="51943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841" name="Line 41"/>
          <p:cNvSpPr>
            <a:spLocks noChangeShapeType="1"/>
          </p:cNvSpPr>
          <p:nvPr/>
        </p:nvSpPr>
        <p:spPr bwMode="auto">
          <a:xfrm>
            <a:off x="5156200" y="22193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2" name="Line 42"/>
          <p:cNvSpPr>
            <a:spLocks noChangeShapeType="1"/>
          </p:cNvSpPr>
          <p:nvPr/>
        </p:nvSpPr>
        <p:spPr bwMode="auto">
          <a:xfrm>
            <a:off x="5443538"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3" name="Line 43"/>
          <p:cNvSpPr>
            <a:spLocks noChangeShapeType="1"/>
          </p:cNvSpPr>
          <p:nvPr/>
        </p:nvSpPr>
        <p:spPr bwMode="auto">
          <a:xfrm>
            <a:off x="567213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4" name="Line 44"/>
          <p:cNvSpPr>
            <a:spLocks noChangeShapeType="1"/>
          </p:cNvSpPr>
          <p:nvPr/>
        </p:nvSpPr>
        <p:spPr bwMode="auto">
          <a:xfrm>
            <a:off x="59102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5" name="Line 45"/>
          <p:cNvSpPr>
            <a:spLocks noChangeShapeType="1"/>
          </p:cNvSpPr>
          <p:nvPr/>
        </p:nvSpPr>
        <p:spPr bwMode="auto">
          <a:xfrm>
            <a:off x="6172200"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6" name="Line 46"/>
          <p:cNvSpPr>
            <a:spLocks noChangeShapeType="1"/>
          </p:cNvSpPr>
          <p:nvPr/>
        </p:nvSpPr>
        <p:spPr bwMode="auto">
          <a:xfrm>
            <a:off x="633888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7" name="Line 47"/>
          <p:cNvSpPr>
            <a:spLocks noChangeShapeType="1"/>
          </p:cNvSpPr>
          <p:nvPr/>
        </p:nvSpPr>
        <p:spPr bwMode="auto">
          <a:xfrm>
            <a:off x="657701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8" name="Line 48"/>
          <p:cNvSpPr>
            <a:spLocks noChangeShapeType="1"/>
          </p:cNvSpPr>
          <p:nvPr/>
        </p:nvSpPr>
        <p:spPr bwMode="auto">
          <a:xfrm>
            <a:off x="68246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49" name="Line 49"/>
          <p:cNvSpPr>
            <a:spLocks noChangeShapeType="1"/>
          </p:cNvSpPr>
          <p:nvPr/>
        </p:nvSpPr>
        <p:spPr bwMode="auto">
          <a:xfrm>
            <a:off x="70532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0" name="Line 50"/>
          <p:cNvSpPr>
            <a:spLocks noChangeShapeType="1"/>
          </p:cNvSpPr>
          <p:nvPr/>
        </p:nvSpPr>
        <p:spPr bwMode="auto">
          <a:xfrm>
            <a:off x="727233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1" name="Line 51"/>
          <p:cNvSpPr>
            <a:spLocks noChangeShapeType="1"/>
          </p:cNvSpPr>
          <p:nvPr/>
        </p:nvSpPr>
        <p:spPr bwMode="auto">
          <a:xfrm>
            <a:off x="748188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2" name="Line 52"/>
          <p:cNvSpPr>
            <a:spLocks noChangeShapeType="1"/>
          </p:cNvSpPr>
          <p:nvPr/>
        </p:nvSpPr>
        <p:spPr bwMode="auto">
          <a:xfrm>
            <a:off x="7710488"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3" name="Line 53"/>
          <p:cNvSpPr>
            <a:spLocks noChangeShapeType="1"/>
          </p:cNvSpPr>
          <p:nvPr/>
        </p:nvSpPr>
        <p:spPr bwMode="auto">
          <a:xfrm>
            <a:off x="7939088"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4" name="Line 54"/>
          <p:cNvSpPr>
            <a:spLocks noChangeShapeType="1"/>
          </p:cNvSpPr>
          <p:nvPr/>
        </p:nvSpPr>
        <p:spPr bwMode="auto">
          <a:xfrm>
            <a:off x="8177213"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5" name="Line 55"/>
          <p:cNvSpPr>
            <a:spLocks noChangeShapeType="1"/>
          </p:cNvSpPr>
          <p:nvPr/>
        </p:nvSpPr>
        <p:spPr bwMode="auto">
          <a:xfrm>
            <a:off x="83867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6" name="Line 56"/>
          <p:cNvSpPr>
            <a:spLocks noChangeShapeType="1"/>
          </p:cNvSpPr>
          <p:nvPr/>
        </p:nvSpPr>
        <p:spPr bwMode="auto">
          <a:xfrm>
            <a:off x="861536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7" name="Line 57"/>
          <p:cNvSpPr>
            <a:spLocks noChangeShapeType="1"/>
          </p:cNvSpPr>
          <p:nvPr/>
        </p:nvSpPr>
        <p:spPr bwMode="auto">
          <a:xfrm>
            <a:off x="8853488" y="18938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8" name="Line 58"/>
          <p:cNvSpPr>
            <a:spLocks noChangeShapeType="1"/>
          </p:cNvSpPr>
          <p:nvPr/>
        </p:nvSpPr>
        <p:spPr bwMode="auto">
          <a:xfrm>
            <a:off x="5243513" y="18843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59" name="Rectangle 59"/>
          <p:cNvSpPr>
            <a:spLocks noChangeArrowheads="1"/>
          </p:cNvSpPr>
          <p:nvPr/>
        </p:nvSpPr>
        <p:spPr bwMode="auto">
          <a:xfrm>
            <a:off x="54229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860" name="Rectangle 60"/>
          <p:cNvSpPr>
            <a:spLocks noChangeArrowheads="1"/>
          </p:cNvSpPr>
          <p:nvPr/>
        </p:nvSpPr>
        <p:spPr bwMode="auto">
          <a:xfrm>
            <a:off x="56515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861" name="Rectangle 61"/>
          <p:cNvSpPr>
            <a:spLocks noChangeArrowheads="1"/>
          </p:cNvSpPr>
          <p:nvPr/>
        </p:nvSpPr>
        <p:spPr bwMode="auto">
          <a:xfrm>
            <a:off x="59277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862" name="Rectangle 62"/>
          <p:cNvSpPr>
            <a:spLocks noChangeArrowheads="1"/>
          </p:cNvSpPr>
          <p:nvPr/>
        </p:nvSpPr>
        <p:spPr bwMode="auto">
          <a:xfrm>
            <a:off x="6156325"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863" name="Rectangle 63"/>
          <p:cNvSpPr>
            <a:spLocks noChangeArrowheads="1"/>
          </p:cNvSpPr>
          <p:nvPr/>
        </p:nvSpPr>
        <p:spPr bwMode="auto">
          <a:xfrm>
            <a:off x="63373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864" name="Rectangle 64"/>
          <p:cNvSpPr>
            <a:spLocks noChangeArrowheads="1"/>
          </p:cNvSpPr>
          <p:nvPr/>
        </p:nvSpPr>
        <p:spPr bwMode="auto">
          <a:xfrm>
            <a:off x="65659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865" name="Rectangle 65"/>
          <p:cNvSpPr>
            <a:spLocks noChangeArrowheads="1"/>
          </p:cNvSpPr>
          <p:nvPr/>
        </p:nvSpPr>
        <p:spPr bwMode="auto">
          <a:xfrm>
            <a:off x="67945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866" name="Rectangle 66"/>
          <p:cNvSpPr>
            <a:spLocks noChangeArrowheads="1"/>
          </p:cNvSpPr>
          <p:nvPr/>
        </p:nvSpPr>
        <p:spPr bwMode="auto">
          <a:xfrm>
            <a:off x="70231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867" name="Rectangle 67"/>
          <p:cNvSpPr>
            <a:spLocks noChangeArrowheads="1"/>
          </p:cNvSpPr>
          <p:nvPr/>
        </p:nvSpPr>
        <p:spPr bwMode="auto">
          <a:xfrm>
            <a:off x="72517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868" name="Rectangle 68"/>
          <p:cNvSpPr>
            <a:spLocks noChangeArrowheads="1"/>
          </p:cNvSpPr>
          <p:nvPr/>
        </p:nvSpPr>
        <p:spPr bwMode="auto">
          <a:xfrm>
            <a:off x="74803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869" name="Rectangle 69"/>
          <p:cNvSpPr>
            <a:spLocks noChangeArrowheads="1"/>
          </p:cNvSpPr>
          <p:nvPr/>
        </p:nvSpPr>
        <p:spPr bwMode="auto">
          <a:xfrm>
            <a:off x="77089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870" name="Rectangle 70"/>
          <p:cNvSpPr>
            <a:spLocks noChangeArrowheads="1"/>
          </p:cNvSpPr>
          <p:nvPr/>
        </p:nvSpPr>
        <p:spPr bwMode="auto">
          <a:xfrm>
            <a:off x="79375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871" name="Rectangle 71"/>
          <p:cNvSpPr>
            <a:spLocks noChangeArrowheads="1"/>
          </p:cNvSpPr>
          <p:nvPr/>
        </p:nvSpPr>
        <p:spPr bwMode="auto">
          <a:xfrm>
            <a:off x="81661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872" name="Rectangle 72"/>
          <p:cNvSpPr>
            <a:spLocks noChangeArrowheads="1"/>
          </p:cNvSpPr>
          <p:nvPr/>
        </p:nvSpPr>
        <p:spPr bwMode="auto">
          <a:xfrm>
            <a:off x="83947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873" name="Rectangle 73"/>
          <p:cNvSpPr>
            <a:spLocks noChangeArrowheads="1"/>
          </p:cNvSpPr>
          <p:nvPr/>
        </p:nvSpPr>
        <p:spPr bwMode="auto">
          <a:xfrm>
            <a:off x="8623300" y="19145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874" name="Rectangle 74"/>
          <p:cNvSpPr>
            <a:spLocks noChangeArrowheads="1"/>
          </p:cNvSpPr>
          <p:nvPr/>
        </p:nvSpPr>
        <p:spPr bwMode="auto">
          <a:xfrm>
            <a:off x="1116013" y="3082925"/>
            <a:ext cx="255587"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4875" name="Line 75"/>
          <p:cNvSpPr>
            <a:spLocks noChangeShapeType="1"/>
          </p:cNvSpPr>
          <p:nvPr/>
        </p:nvSpPr>
        <p:spPr bwMode="auto">
          <a:xfrm>
            <a:off x="355600" y="32480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76" name="Rectangle 76"/>
          <p:cNvSpPr>
            <a:spLocks noChangeArrowheads="1"/>
          </p:cNvSpPr>
          <p:nvPr/>
        </p:nvSpPr>
        <p:spPr bwMode="auto">
          <a:xfrm>
            <a:off x="3937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877" name="Line 77"/>
          <p:cNvSpPr>
            <a:spLocks noChangeShapeType="1"/>
          </p:cNvSpPr>
          <p:nvPr/>
        </p:nvSpPr>
        <p:spPr bwMode="auto">
          <a:xfrm>
            <a:off x="355600" y="35909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78" name="Line 78"/>
          <p:cNvSpPr>
            <a:spLocks noChangeShapeType="1"/>
          </p:cNvSpPr>
          <p:nvPr/>
        </p:nvSpPr>
        <p:spPr bwMode="auto">
          <a:xfrm>
            <a:off x="642938" y="32654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79" name="Line 79"/>
          <p:cNvSpPr>
            <a:spLocks noChangeShapeType="1"/>
          </p:cNvSpPr>
          <p:nvPr/>
        </p:nvSpPr>
        <p:spPr bwMode="auto">
          <a:xfrm>
            <a:off x="871538"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0" name="Line 80"/>
          <p:cNvSpPr>
            <a:spLocks noChangeShapeType="1"/>
          </p:cNvSpPr>
          <p:nvPr/>
        </p:nvSpPr>
        <p:spPr bwMode="auto">
          <a:xfrm>
            <a:off x="1109663"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1" name="Line 81"/>
          <p:cNvSpPr>
            <a:spLocks noChangeShapeType="1"/>
          </p:cNvSpPr>
          <p:nvPr/>
        </p:nvSpPr>
        <p:spPr bwMode="auto">
          <a:xfrm>
            <a:off x="1371600"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2" name="Line 82"/>
          <p:cNvSpPr>
            <a:spLocks noChangeShapeType="1"/>
          </p:cNvSpPr>
          <p:nvPr/>
        </p:nvSpPr>
        <p:spPr bwMode="auto">
          <a:xfrm>
            <a:off x="1600200"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3" name="Line 83"/>
          <p:cNvSpPr>
            <a:spLocks noChangeShapeType="1"/>
          </p:cNvSpPr>
          <p:nvPr/>
        </p:nvSpPr>
        <p:spPr bwMode="auto">
          <a:xfrm>
            <a:off x="1828800"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4" name="Line 84"/>
          <p:cNvSpPr>
            <a:spLocks noChangeShapeType="1"/>
          </p:cNvSpPr>
          <p:nvPr/>
        </p:nvSpPr>
        <p:spPr bwMode="auto">
          <a:xfrm>
            <a:off x="2024063"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5" name="Line 85"/>
          <p:cNvSpPr>
            <a:spLocks noChangeShapeType="1"/>
          </p:cNvSpPr>
          <p:nvPr/>
        </p:nvSpPr>
        <p:spPr bwMode="auto">
          <a:xfrm>
            <a:off x="2252663"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6" name="Line 86"/>
          <p:cNvSpPr>
            <a:spLocks noChangeShapeType="1"/>
          </p:cNvSpPr>
          <p:nvPr/>
        </p:nvSpPr>
        <p:spPr bwMode="auto">
          <a:xfrm>
            <a:off x="2471738"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7" name="Line 87"/>
          <p:cNvSpPr>
            <a:spLocks noChangeShapeType="1"/>
          </p:cNvSpPr>
          <p:nvPr/>
        </p:nvSpPr>
        <p:spPr bwMode="auto">
          <a:xfrm>
            <a:off x="2681288"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8" name="Line 88"/>
          <p:cNvSpPr>
            <a:spLocks noChangeShapeType="1"/>
          </p:cNvSpPr>
          <p:nvPr/>
        </p:nvSpPr>
        <p:spPr bwMode="auto">
          <a:xfrm>
            <a:off x="2909888"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89" name="Line 89"/>
          <p:cNvSpPr>
            <a:spLocks noChangeShapeType="1"/>
          </p:cNvSpPr>
          <p:nvPr/>
        </p:nvSpPr>
        <p:spPr bwMode="auto">
          <a:xfrm>
            <a:off x="3138488" y="32654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90" name="Line 90"/>
          <p:cNvSpPr>
            <a:spLocks noChangeShapeType="1"/>
          </p:cNvSpPr>
          <p:nvPr/>
        </p:nvSpPr>
        <p:spPr bwMode="auto">
          <a:xfrm>
            <a:off x="3376613" y="32654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91" name="Line 91"/>
          <p:cNvSpPr>
            <a:spLocks noChangeShapeType="1"/>
          </p:cNvSpPr>
          <p:nvPr/>
        </p:nvSpPr>
        <p:spPr bwMode="auto">
          <a:xfrm>
            <a:off x="3586163"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92" name="Line 92"/>
          <p:cNvSpPr>
            <a:spLocks noChangeShapeType="1"/>
          </p:cNvSpPr>
          <p:nvPr/>
        </p:nvSpPr>
        <p:spPr bwMode="auto">
          <a:xfrm>
            <a:off x="3814763"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93" name="Line 93"/>
          <p:cNvSpPr>
            <a:spLocks noChangeShapeType="1"/>
          </p:cNvSpPr>
          <p:nvPr/>
        </p:nvSpPr>
        <p:spPr bwMode="auto">
          <a:xfrm>
            <a:off x="4052888" y="32654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94" name="Line 94"/>
          <p:cNvSpPr>
            <a:spLocks noChangeShapeType="1"/>
          </p:cNvSpPr>
          <p:nvPr/>
        </p:nvSpPr>
        <p:spPr bwMode="auto">
          <a:xfrm>
            <a:off x="442913" y="3255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895" name="Rectangle 95"/>
          <p:cNvSpPr>
            <a:spLocks noChangeArrowheads="1"/>
          </p:cNvSpPr>
          <p:nvPr/>
        </p:nvSpPr>
        <p:spPr bwMode="auto">
          <a:xfrm>
            <a:off x="6223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896" name="Rectangle 96"/>
          <p:cNvSpPr>
            <a:spLocks noChangeArrowheads="1"/>
          </p:cNvSpPr>
          <p:nvPr/>
        </p:nvSpPr>
        <p:spPr bwMode="auto">
          <a:xfrm>
            <a:off x="8509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897" name="Rectangle 97"/>
          <p:cNvSpPr>
            <a:spLocks noChangeArrowheads="1"/>
          </p:cNvSpPr>
          <p:nvPr/>
        </p:nvSpPr>
        <p:spPr bwMode="auto">
          <a:xfrm>
            <a:off x="1127125"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898" name="Rectangle 98"/>
          <p:cNvSpPr>
            <a:spLocks noChangeArrowheads="1"/>
          </p:cNvSpPr>
          <p:nvPr/>
        </p:nvSpPr>
        <p:spPr bwMode="auto">
          <a:xfrm>
            <a:off x="1355725"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899" name="Rectangle 99"/>
          <p:cNvSpPr>
            <a:spLocks noChangeArrowheads="1"/>
          </p:cNvSpPr>
          <p:nvPr/>
        </p:nvSpPr>
        <p:spPr bwMode="auto">
          <a:xfrm>
            <a:off x="1584325"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900" name="Rectangle 100"/>
          <p:cNvSpPr>
            <a:spLocks noChangeArrowheads="1"/>
          </p:cNvSpPr>
          <p:nvPr/>
        </p:nvSpPr>
        <p:spPr bwMode="auto">
          <a:xfrm>
            <a:off x="1765300" y="3286125"/>
            <a:ext cx="27622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 6</a:t>
            </a:r>
          </a:p>
        </p:txBody>
      </p:sp>
      <p:sp>
        <p:nvSpPr>
          <p:cNvPr id="204901" name="Rectangle 101"/>
          <p:cNvSpPr>
            <a:spLocks noChangeArrowheads="1"/>
          </p:cNvSpPr>
          <p:nvPr/>
        </p:nvSpPr>
        <p:spPr bwMode="auto">
          <a:xfrm>
            <a:off x="19939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902" name="Rectangle 102"/>
          <p:cNvSpPr>
            <a:spLocks noChangeArrowheads="1"/>
          </p:cNvSpPr>
          <p:nvPr/>
        </p:nvSpPr>
        <p:spPr bwMode="auto">
          <a:xfrm>
            <a:off x="22225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903" name="Rectangle 103"/>
          <p:cNvSpPr>
            <a:spLocks noChangeArrowheads="1"/>
          </p:cNvSpPr>
          <p:nvPr/>
        </p:nvSpPr>
        <p:spPr bwMode="auto">
          <a:xfrm>
            <a:off x="24511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904" name="Rectangle 104"/>
          <p:cNvSpPr>
            <a:spLocks noChangeArrowheads="1"/>
          </p:cNvSpPr>
          <p:nvPr/>
        </p:nvSpPr>
        <p:spPr bwMode="auto">
          <a:xfrm>
            <a:off x="26797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905" name="Rectangle 105"/>
          <p:cNvSpPr>
            <a:spLocks noChangeArrowheads="1"/>
          </p:cNvSpPr>
          <p:nvPr/>
        </p:nvSpPr>
        <p:spPr bwMode="auto">
          <a:xfrm>
            <a:off x="29083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906" name="Rectangle 106"/>
          <p:cNvSpPr>
            <a:spLocks noChangeArrowheads="1"/>
          </p:cNvSpPr>
          <p:nvPr/>
        </p:nvSpPr>
        <p:spPr bwMode="auto">
          <a:xfrm>
            <a:off x="31369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907" name="Rectangle 107"/>
          <p:cNvSpPr>
            <a:spLocks noChangeArrowheads="1"/>
          </p:cNvSpPr>
          <p:nvPr/>
        </p:nvSpPr>
        <p:spPr bwMode="auto">
          <a:xfrm>
            <a:off x="33655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908" name="Rectangle 108"/>
          <p:cNvSpPr>
            <a:spLocks noChangeArrowheads="1"/>
          </p:cNvSpPr>
          <p:nvPr/>
        </p:nvSpPr>
        <p:spPr bwMode="auto">
          <a:xfrm>
            <a:off x="35941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909" name="Rectangle 109"/>
          <p:cNvSpPr>
            <a:spLocks noChangeArrowheads="1"/>
          </p:cNvSpPr>
          <p:nvPr/>
        </p:nvSpPr>
        <p:spPr bwMode="auto">
          <a:xfrm>
            <a:off x="3822700" y="32861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910" name="Rectangle 110"/>
          <p:cNvSpPr>
            <a:spLocks noChangeArrowheads="1"/>
          </p:cNvSpPr>
          <p:nvPr/>
        </p:nvSpPr>
        <p:spPr bwMode="auto">
          <a:xfrm>
            <a:off x="5840413" y="3540125"/>
            <a:ext cx="255587"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4911" name="Line 111"/>
          <p:cNvSpPr>
            <a:spLocks noChangeShapeType="1"/>
          </p:cNvSpPr>
          <p:nvPr/>
        </p:nvSpPr>
        <p:spPr bwMode="auto">
          <a:xfrm>
            <a:off x="5080000" y="37052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12" name="Rectangle 112"/>
          <p:cNvSpPr>
            <a:spLocks noChangeArrowheads="1"/>
          </p:cNvSpPr>
          <p:nvPr/>
        </p:nvSpPr>
        <p:spPr bwMode="auto">
          <a:xfrm>
            <a:off x="51181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913" name="Line 113"/>
          <p:cNvSpPr>
            <a:spLocks noChangeShapeType="1"/>
          </p:cNvSpPr>
          <p:nvPr/>
        </p:nvSpPr>
        <p:spPr bwMode="auto">
          <a:xfrm>
            <a:off x="5080000" y="4048125"/>
            <a:ext cx="3795713"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14" name="Line 114"/>
          <p:cNvSpPr>
            <a:spLocks noChangeShapeType="1"/>
          </p:cNvSpPr>
          <p:nvPr/>
        </p:nvSpPr>
        <p:spPr bwMode="auto">
          <a:xfrm>
            <a:off x="5367338" y="37226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15" name="Line 115"/>
          <p:cNvSpPr>
            <a:spLocks noChangeShapeType="1"/>
          </p:cNvSpPr>
          <p:nvPr/>
        </p:nvSpPr>
        <p:spPr bwMode="auto">
          <a:xfrm>
            <a:off x="5595938"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16" name="Line 116"/>
          <p:cNvSpPr>
            <a:spLocks noChangeShapeType="1"/>
          </p:cNvSpPr>
          <p:nvPr/>
        </p:nvSpPr>
        <p:spPr bwMode="auto">
          <a:xfrm>
            <a:off x="5834063"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17" name="Line 117"/>
          <p:cNvSpPr>
            <a:spLocks noChangeShapeType="1"/>
          </p:cNvSpPr>
          <p:nvPr/>
        </p:nvSpPr>
        <p:spPr bwMode="auto">
          <a:xfrm>
            <a:off x="6096000"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18" name="Line 118"/>
          <p:cNvSpPr>
            <a:spLocks noChangeShapeType="1"/>
          </p:cNvSpPr>
          <p:nvPr/>
        </p:nvSpPr>
        <p:spPr bwMode="auto">
          <a:xfrm>
            <a:off x="6262688"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19" name="Line 119"/>
          <p:cNvSpPr>
            <a:spLocks noChangeShapeType="1"/>
          </p:cNvSpPr>
          <p:nvPr/>
        </p:nvSpPr>
        <p:spPr bwMode="auto">
          <a:xfrm>
            <a:off x="6500813"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0" name="Line 120"/>
          <p:cNvSpPr>
            <a:spLocks noChangeShapeType="1"/>
          </p:cNvSpPr>
          <p:nvPr/>
        </p:nvSpPr>
        <p:spPr bwMode="auto">
          <a:xfrm>
            <a:off x="6748463"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1" name="Line 121"/>
          <p:cNvSpPr>
            <a:spLocks noChangeShapeType="1"/>
          </p:cNvSpPr>
          <p:nvPr/>
        </p:nvSpPr>
        <p:spPr bwMode="auto">
          <a:xfrm>
            <a:off x="6977063"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2" name="Line 122"/>
          <p:cNvSpPr>
            <a:spLocks noChangeShapeType="1"/>
          </p:cNvSpPr>
          <p:nvPr/>
        </p:nvSpPr>
        <p:spPr bwMode="auto">
          <a:xfrm>
            <a:off x="7196138"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3" name="Line 123"/>
          <p:cNvSpPr>
            <a:spLocks noChangeShapeType="1"/>
          </p:cNvSpPr>
          <p:nvPr/>
        </p:nvSpPr>
        <p:spPr bwMode="auto">
          <a:xfrm>
            <a:off x="7405688"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4" name="Line 124"/>
          <p:cNvSpPr>
            <a:spLocks noChangeShapeType="1"/>
          </p:cNvSpPr>
          <p:nvPr/>
        </p:nvSpPr>
        <p:spPr bwMode="auto">
          <a:xfrm>
            <a:off x="7634288"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5" name="Line 125"/>
          <p:cNvSpPr>
            <a:spLocks noChangeShapeType="1"/>
          </p:cNvSpPr>
          <p:nvPr/>
        </p:nvSpPr>
        <p:spPr bwMode="auto">
          <a:xfrm>
            <a:off x="7862888" y="37226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6" name="Line 126"/>
          <p:cNvSpPr>
            <a:spLocks noChangeShapeType="1"/>
          </p:cNvSpPr>
          <p:nvPr/>
        </p:nvSpPr>
        <p:spPr bwMode="auto">
          <a:xfrm>
            <a:off x="8101013" y="37226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7" name="Line 127"/>
          <p:cNvSpPr>
            <a:spLocks noChangeShapeType="1"/>
          </p:cNvSpPr>
          <p:nvPr/>
        </p:nvSpPr>
        <p:spPr bwMode="auto">
          <a:xfrm>
            <a:off x="8310563"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8" name="Line 128"/>
          <p:cNvSpPr>
            <a:spLocks noChangeShapeType="1"/>
          </p:cNvSpPr>
          <p:nvPr/>
        </p:nvSpPr>
        <p:spPr bwMode="auto">
          <a:xfrm>
            <a:off x="8539163"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29" name="Line 129"/>
          <p:cNvSpPr>
            <a:spLocks noChangeShapeType="1"/>
          </p:cNvSpPr>
          <p:nvPr/>
        </p:nvSpPr>
        <p:spPr bwMode="auto">
          <a:xfrm>
            <a:off x="8777288" y="37226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30" name="Line 130"/>
          <p:cNvSpPr>
            <a:spLocks noChangeShapeType="1"/>
          </p:cNvSpPr>
          <p:nvPr/>
        </p:nvSpPr>
        <p:spPr bwMode="auto">
          <a:xfrm>
            <a:off x="5167313" y="3713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31" name="Rectangle 131"/>
          <p:cNvSpPr>
            <a:spLocks noChangeArrowheads="1"/>
          </p:cNvSpPr>
          <p:nvPr/>
        </p:nvSpPr>
        <p:spPr bwMode="auto">
          <a:xfrm>
            <a:off x="53467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932" name="Rectangle 132"/>
          <p:cNvSpPr>
            <a:spLocks noChangeArrowheads="1"/>
          </p:cNvSpPr>
          <p:nvPr/>
        </p:nvSpPr>
        <p:spPr bwMode="auto">
          <a:xfrm>
            <a:off x="55753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933" name="Rectangle 133"/>
          <p:cNvSpPr>
            <a:spLocks noChangeArrowheads="1"/>
          </p:cNvSpPr>
          <p:nvPr/>
        </p:nvSpPr>
        <p:spPr bwMode="auto">
          <a:xfrm>
            <a:off x="5851525"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934" name="Rectangle 134"/>
          <p:cNvSpPr>
            <a:spLocks noChangeArrowheads="1"/>
          </p:cNvSpPr>
          <p:nvPr/>
        </p:nvSpPr>
        <p:spPr bwMode="auto">
          <a:xfrm>
            <a:off x="6080125"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935" name="Rectangle 135"/>
          <p:cNvSpPr>
            <a:spLocks noChangeArrowheads="1"/>
          </p:cNvSpPr>
          <p:nvPr/>
        </p:nvSpPr>
        <p:spPr bwMode="auto">
          <a:xfrm>
            <a:off x="62611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936" name="Rectangle 136"/>
          <p:cNvSpPr>
            <a:spLocks noChangeArrowheads="1"/>
          </p:cNvSpPr>
          <p:nvPr/>
        </p:nvSpPr>
        <p:spPr bwMode="auto">
          <a:xfrm>
            <a:off x="64897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937" name="Rectangle 137"/>
          <p:cNvSpPr>
            <a:spLocks noChangeArrowheads="1"/>
          </p:cNvSpPr>
          <p:nvPr/>
        </p:nvSpPr>
        <p:spPr bwMode="auto">
          <a:xfrm>
            <a:off x="67183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938" name="Rectangle 138"/>
          <p:cNvSpPr>
            <a:spLocks noChangeArrowheads="1"/>
          </p:cNvSpPr>
          <p:nvPr/>
        </p:nvSpPr>
        <p:spPr bwMode="auto">
          <a:xfrm>
            <a:off x="69469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939" name="Rectangle 139"/>
          <p:cNvSpPr>
            <a:spLocks noChangeArrowheads="1"/>
          </p:cNvSpPr>
          <p:nvPr/>
        </p:nvSpPr>
        <p:spPr bwMode="auto">
          <a:xfrm>
            <a:off x="71755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940" name="Rectangle 140"/>
          <p:cNvSpPr>
            <a:spLocks noChangeArrowheads="1"/>
          </p:cNvSpPr>
          <p:nvPr/>
        </p:nvSpPr>
        <p:spPr bwMode="auto">
          <a:xfrm>
            <a:off x="74041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941" name="Rectangle 141"/>
          <p:cNvSpPr>
            <a:spLocks noChangeArrowheads="1"/>
          </p:cNvSpPr>
          <p:nvPr/>
        </p:nvSpPr>
        <p:spPr bwMode="auto">
          <a:xfrm>
            <a:off x="76327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942" name="Rectangle 142"/>
          <p:cNvSpPr>
            <a:spLocks noChangeArrowheads="1"/>
          </p:cNvSpPr>
          <p:nvPr/>
        </p:nvSpPr>
        <p:spPr bwMode="auto">
          <a:xfrm>
            <a:off x="78613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943" name="Rectangle 143"/>
          <p:cNvSpPr>
            <a:spLocks noChangeArrowheads="1"/>
          </p:cNvSpPr>
          <p:nvPr/>
        </p:nvSpPr>
        <p:spPr bwMode="auto">
          <a:xfrm>
            <a:off x="80899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944" name="Rectangle 144"/>
          <p:cNvSpPr>
            <a:spLocks noChangeArrowheads="1"/>
          </p:cNvSpPr>
          <p:nvPr/>
        </p:nvSpPr>
        <p:spPr bwMode="auto">
          <a:xfrm>
            <a:off x="83185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945" name="Rectangle 145"/>
          <p:cNvSpPr>
            <a:spLocks noChangeArrowheads="1"/>
          </p:cNvSpPr>
          <p:nvPr/>
        </p:nvSpPr>
        <p:spPr bwMode="auto">
          <a:xfrm>
            <a:off x="8547100" y="3743325"/>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946" name="Rectangle 146"/>
          <p:cNvSpPr>
            <a:spLocks noChangeArrowheads="1"/>
          </p:cNvSpPr>
          <p:nvPr/>
        </p:nvSpPr>
        <p:spPr bwMode="auto">
          <a:xfrm>
            <a:off x="5791200" y="4419600"/>
            <a:ext cx="914400"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4947" name="Line 147"/>
          <p:cNvSpPr>
            <a:spLocks noChangeShapeType="1"/>
          </p:cNvSpPr>
          <p:nvPr/>
        </p:nvSpPr>
        <p:spPr bwMode="auto">
          <a:xfrm>
            <a:off x="5030788" y="458470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48" name="Rectangle 148"/>
          <p:cNvSpPr>
            <a:spLocks noChangeArrowheads="1"/>
          </p:cNvSpPr>
          <p:nvPr/>
        </p:nvSpPr>
        <p:spPr bwMode="auto">
          <a:xfrm>
            <a:off x="50688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949" name="Line 149"/>
          <p:cNvSpPr>
            <a:spLocks noChangeShapeType="1"/>
          </p:cNvSpPr>
          <p:nvPr/>
        </p:nvSpPr>
        <p:spPr bwMode="auto">
          <a:xfrm>
            <a:off x="5030788" y="492760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0" name="Line 150"/>
          <p:cNvSpPr>
            <a:spLocks noChangeShapeType="1"/>
          </p:cNvSpPr>
          <p:nvPr/>
        </p:nvSpPr>
        <p:spPr bwMode="auto">
          <a:xfrm>
            <a:off x="5318125" y="4602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1" name="Line 151"/>
          <p:cNvSpPr>
            <a:spLocks noChangeShapeType="1"/>
          </p:cNvSpPr>
          <p:nvPr/>
        </p:nvSpPr>
        <p:spPr bwMode="auto">
          <a:xfrm>
            <a:off x="5546725"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2" name="Line 152"/>
          <p:cNvSpPr>
            <a:spLocks noChangeShapeType="1"/>
          </p:cNvSpPr>
          <p:nvPr/>
        </p:nvSpPr>
        <p:spPr bwMode="auto">
          <a:xfrm>
            <a:off x="5784850"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3" name="Line 153"/>
          <p:cNvSpPr>
            <a:spLocks noChangeShapeType="1"/>
          </p:cNvSpPr>
          <p:nvPr/>
        </p:nvSpPr>
        <p:spPr bwMode="auto">
          <a:xfrm>
            <a:off x="6022975"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4" name="Line 154"/>
          <p:cNvSpPr>
            <a:spLocks noChangeShapeType="1"/>
          </p:cNvSpPr>
          <p:nvPr/>
        </p:nvSpPr>
        <p:spPr bwMode="auto">
          <a:xfrm>
            <a:off x="6213475"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5" name="Line 155"/>
          <p:cNvSpPr>
            <a:spLocks noChangeShapeType="1"/>
          </p:cNvSpPr>
          <p:nvPr/>
        </p:nvSpPr>
        <p:spPr bwMode="auto">
          <a:xfrm>
            <a:off x="6451600"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6" name="Line 156"/>
          <p:cNvSpPr>
            <a:spLocks noChangeShapeType="1"/>
          </p:cNvSpPr>
          <p:nvPr/>
        </p:nvSpPr>
        <p:spPr bwMode="auto">
          <a:xfrm>
            <a:off x="6699250"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7" name="Line 157"/>
          <p:cNvSpPr>
            <a:spLocks noChangeShapeType="1"/>
          </p:cNvSpPr>
          <p:nvPr/>
        </p:nvSpPr>
        <p:spPr bwMode="auto">
          <a:xfrm>
            <a:off x="6927850"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8" name="Line 158"/>
          <p:cNvSpPr>
            <a:spLocks noChangeShapeType="1"/>
          </p:cNvSpPr>
          <p:nvPr/>
        </p:nvSpPr>
        <p:spPr bwMode="auto">
          <a:xfrm>
            <a:off x="7146925"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59" name="Line 159"/>
          <p:cNvSpPr>
            <a:spLocks noChangeShapeType="1"/>
          </p:cNvSpPr>
          <p:nvPr/>
        </p:nvSpPr>
        <p:spPr bwMode="auto">
          <a:xfrm>
            <a:off x="7356475"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0" name="Line 160"/>
          <p:cNvSpPr>
            <a:spLocks noChangeShapeType="1"/>
          </p:cNvSpPr>
          <p:nvPr/>
        </p:nvSpPr>
        <p:spPr bwMode="auto">
          <a:xfrm>
            <a:off x="7585075"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1" name="Line 161"/>
          <p:cNvSpPr>
            <a:spLocks noChangeShapeType="1"/>
          </p:cNvSpPr>
          <p:nvPr/>
        </p:nvSpPr>
        <p:spPr bwMode="auto">
          <a:xfrm>
            <a:off x="7813675" y="4602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2" name="Line 162"/>
          <p:cNvSpPr>
            <a:spLocks noChangeShapeType="1"/>
          </p:cNvSpPr>
          <p:nvPr/>
        </p:nvSpPr>
        <p:spPr bwMode="auto">
          <a:xfrm>
            <a:off x="8051800" y="4602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3" name="Line 163"/>
          <p:cNvSpPr>
            <a:spLocks noChangeShapeType="1"/>
          </p:cNvSpPr>
          <p:nvPr/>
        </p:nvSpPr>
        <p:spPr bwMode="auto">
          <a:xfrm>
            <a:off x="8261350"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4" name="Line 164"/>
          <p:cNvSpPr>
            <a:spLocks noChangeShapeType="1"/>
          </p:cNvSpPr>
          <p:nvPr/>
        </p:nvSpPr>
        <p:spPr bwMode="auto">
          <a:xfrm>
            <a:off x="8489950"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5" name="Line 165"/>
          <p:cNvSpPr>
            <a:spLocks noChangeShapeType="1"/>
          </p:cNvSpPr>
          <p:nvPr/>
        </p:nvSpPr>
        <p:spPr bwMode="auto">
          <a:xfrm>
            <a:off x="8728075" y="46021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6" name="Line 166"/>
          <p:cNvSpPr>
            <a:spLocks noChangeShapeType="1"/>
          </p:cNvSpPr>
          <p:nvPr/>
        </p:nvSpPr>
        <p:spPr bwMode="auto">
          <a:xfrm>
            <a:off x="5118100" y="45926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67" name="Rectangle 167"/>
          <p:cNvSpPr>
            <a:spLocks noChangeArrowheads="1"/>
          </p:cNvSpPr>
          <p:nvPr/>
        </p:nvSpPr>
        <p:spPr bwMode="auto">
          <a:xfrm>
            <a:off x="52974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968" name="Rectangle 168"/>
          <p:cNvSpPr>
            <a:spLocks noChangeArrowheads="1"/>
          </p:cNvSpPr>
          <p:nvPr/>
        </p:nvSpPr>
        <p:spPr bwMode="auto">
          <a:xfrm>
            <a:off x="55260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969" name="Rectangle 169"/>
          <p:cNvSpPr>
            <a:spLocks noChangeArrowheads="1"/>
          </p:cNvSpPr>
          <p:nvPr/>
        </p:nvSpPr>
        <p:spPr bwMode="auto">
          <a:xfrm>
            <a:off x="5775325"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970" name="Rectangle 170"/>
          <p:cNvSpPr>
            <a:spLocks noChangeArrowheads="1"/>
          </p:cNvSpPr>
          <p:nvPr/>
        </p:nvSpPr>
        <p:spPr bwMode="auto">
          <a:xfrm>
            <a:off x="6003925"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971" name="Rectangle 171"/>
          <p:cNvSpPr>
            <a:spLocks noChangeArrowheads="1"/>
          </p:cNvSpPr>
          <p:nvPr/>
        </p:nvSpPr>
        <p:spPr bwMode="auto">
          <a:xfrm>
            <a:off x="62118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972" name="Rectangle 172"/>
          <p:cNvSpPr>
            <a:spLocks noChangeArrowheads="1"/>
          </p:cNvSpPr>
          <p:nvPr/>
        </p:nvSpPr>
        <p:spPr bwMode="auto">
          <a:xfrm>
            <a:off x="64404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973" name="Rectangle 173"/>
          <p:cNvSpPr>
            <a:spLocks noChangeArrowheads="1"/>
          </p:cNvSpPr>
          <p:nvPr/>
        </p:nvSpPr>
        <p:spPr bwMode="auto">
          <a:xfrm>
            <a:off x="66690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974" name="Rectangle 174"/>
          <p:cNvSpPr>
            <a:spLocks noChangeArrowheads="1"/>
          </p:cNvSpPr>
          <p:nvPr/>
        </p:nvSpPr>
        <p:spPr bwMode="auto">
          <a:xfrm>
            <a:off x="68976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975" name="Rectangle 175"/>
          <p:cNvSpPr>
            <a:spLocks noChangeArrowheads="1"/>
          </p:cNvSpPr>
          <p:nvPr/>
        </p:nvSpPr>
        <p:spPr bwMode="auto">
          <a:xfrm>
            <a:off x="71262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4976" name="Rectangle 176"/>
          <p:cNvSpPr>
            <a:spLocks noChangeArrowheads="1"/>
          </p:cNvSpPr>
          <p:nvPr/>
        </p:nvSpPr>
        <p:spPr bwMode="auto">
          <a:xfrm>
            <a:off x="73548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4977" name="Rectangle 177"/>
          <p:cNvSpPr>
            <a:spLocks noChangeArrowheads="1"/>
          </p:cNvSpPr>
          <p:nvPr/>
        </p:nvSpPr>
        <p:spPr bwMode="auto">
          <a:xfrm>
            <a:off x="75834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4978" name="Rectangle 178"/>
          <p:cNvSpPr>
            <a:spLocks noChangeArrowheads="1"/>
          </p:cNvSpPr>
          <p:nvPr/>
        </p:nvSpPr>
        <p:spPr bwMode="auto">
          <a:xfrm>
            <a:off x="78120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4979" name="Rectangle 179"/>
          <p:cNvSpPr>
            <a:spLocks noChangeArrowheads="1"/>
          </p:cNvSpPr>
          <p:nvPr/>
        </p:nvSpPr>
        <p:spPr bwMode="auto">
          <a:xfrm>
            <a:off x="80406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4980" name="Rectangle 180"/>
          <p:cNvSpPr>
            <a:spLocks noChangeArrowheads="1"/>
          </p:cNvSpPr>
          <p:nvPr/>
        </p:nvSpPr>
        <p:spPr bwMode="auto">
          <a:xfrm>
            <a:off x="82692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4981" name="Rectangle 181"/>
          <p:cNvSpPr>
            <a:spLocks noChangeArrowheads="1"/>
          </p:cNvSpPr>
          <p:nvPr/>
        </p:nvSpPr>
        <p:spPr bwMode="auto">
          <a:xfrm>
            <a:off x="8497888" y="46228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4982" name="Line 182"/>
          <p:cNvSpPr>
            <a:spLocks noChangeShapeType="1"/>
          </p:cNvSpPr>
          <p:nvPr/>
        </p:nvSpPr>
        <p:spPr bwMode="auto">
          <a:xfrm>
            <a:off x="4165600" y="2398713"/>
            <a:ext cx="1128713"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4983" name="Line 183"/>
          <p:cNvSpPr>
            <a:spLocks noChangeShapeType="1"/>
          </p:cNvSpPr>
          <p:nvPr/>
        </p:nvSpPr>
        <p:spPr bwMode="auto">
          <a:xfrm>
            <a:off x="4165600" y="2703513"/>
            <a:ext cx="1128713"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4984" name="Line 184"/>
          <p:cNvSpPr>
            <a:spLocks noChangeShapeType="1"/>
          </p:cNvSpPr>
          <p:nvPr/>
        </p:nvSpPr>
        <p:spPr bwMode="auto">
          <a:xfrm>
            <a:off x="4165600" y="3008313"/>
            <a:ext cx="1128713"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4985" name="Rectangle 185"/>
          <p:cNvSpPr>
            <a:spLocks noChangeArrowheads="1"/>
          </p:cNvSpPr>
          <p:nvPr/>
        </p:nvSpPr>
        <p:spPr bwMode="auto">
          <a:xfrm>
            <a:off x="4435475" y="2198688"/>
            <a:ext cx="346075" cy="271462"/>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I 0</a:t>
            </a:r>
            <a:endParaRPr lang="es-ES_tradnl" sz="1200">
              <a:solidFill>
                <a:srgbClr val="000000"/>
              </a:solidFill>
            </a:endParaRPr>
          </a:p>
        </p:txBody>
      </p:sp>
      <p:sp>
        <p:nvSpPr>
          <p:cNvPr id="204986" name="Rectangle 186"/>
          <p:cNvSpPr>
            <a:spLocks noChangeArrowheads="1"/>
          </p:cNvSpPr>
          <p:nvPr/>
        </p:nvSpPr>
        <p:spPr bwMode="auto">
          <a:xfrm>
            <a:off x="4435475" y="2578100"/>
            <a:ext cx="3460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I 1</a:t>
            </a:r>
            <a:endParaRPr lang="es-ES_tradnl" sz="1200">
              <a:solidFill>
                <a:srgbClr val="000000"/>
              </a:solidFill>
            </a:endParaRPr>
          </a:p>
        </p:txBody>
      </p:sp>
      <p:sp>
        <p:nvSpPr>
          <p:cNvPr id="204987" name="Rectangle 187"/>
          <p:cNvSpPr>
            <a:spLocks noChangeArrowheads="1"/>
          </p:cNvSpPr>
          <p:nvPr/>
        </p:nvSpPr>
        <p:spPr bwMode="auto">
          <a:xfrm>
            <a:off x="4435475" y="2882900"/>
            <a:ext cx="3460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I 2</a:t>
            </a:r>
            <a:endParaRPr lang="es-ES_tradnl" sz="1200">
              <a:solidFill>
                <a:srgbClr val="000000"/>
              </a:solidFill>
            </a:endParaRPr>
          </a:p>
        </p:txBody>
      </p:sp>
      <p:sp>
        <p:nvSpPr>
          <p:cNvPr id="204988" name="Line 188"/>
          <p:cNvSpPr>
            <a:spLocks noChangeShapeType="1"/>
          </p:cNvSpPr>
          <p:nvPr/>
        </p:nvSpPr>
        <p:spPr bwMode="auto">
          <a:xfrm flipH="1">
            <a:off x="3798888" y="4802188"/>
            <a:ext cx="1154112"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4989" name="Rectangle 189"/>
          <p:cNvSpPr>
            <a:spLocks noChangeArrowheads="1"/>
          </p:cNvSpPr>
          <p:nvPr/>
        </p:nvSpPr>
        <p:spPr bwMode="auto">
          <a:xfrm>
            <a:off x="4157663" y="4676775"/>
            <a:ext cx="4984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RR 3</a:t>
            </a:r>
            <a:endParaRPr lang="es-ES_tradnl" sz="1200">
              <a:solidFill>
                <a:srgbClr val="000000"/>
              </a:solidFill>
            </a:endParaRPr>
          </a:p>
        </p:txBody>
      </p:sp>
      <p:sp>
        <p:nvSpPr>
          <p:cNvPr id="204990" name="Rectangle 190"/>
          <p:cNvSpPr>
            <a:spLocks noChangeArrowheads="1"/>
          </p:cNvSpPr>
          <p:nvPr/>
        </p:nvSpPr>
        <p:spPr bwMode="auto">
          <a:xfrm>
            <a:off x="990600" y="5105400"/>
            <a:ext cx="914400"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4991" name="Line 191"/>
          <p:cNvSpPr>
            <a:spLocks noChangeShapeType="1"/>
          </p:cNvSpPr>
          <p:nvPr/>
        </p:nvSpPr>
        <p:spPr bwMode="auto">
          <a:xfrm>
            <a:off x="230188" y="527050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92" name="Rectangle 192"/>
          <p:cNvSpPr>
            <a:spLocks noChangeArrowheads="1"/>
          </p:cNvSpPr>
          <p:nvPr/>
        </p:nvSpPr>
        <p:spPr bwMode="auto">
          <a:xfrm>
            <a:off x="2682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4993" name="Line 193"/>
          <p:cNvSpPr>
            <a:spLocks noChangeShapeType="1"/>
          </p:cNvSpPr>
          <p:nvPr/>
        </p:nvSpPr>
        <p:spPr bwMode="auto">
          <a:xfrm>
            <a:off x="230188" y="561340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94" name="Line 194"/>
          <p:cNvSpPr>
            <a:spLocks noChangeShapeType="1"/>
          </p:cNvSpPr>
          <p:nvPr/>
        </p:nvSpPr>
        <p:spPr bwMode="auto">
          <a:xfrm>
            <a:off x="517525" y="5287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95" name="Line 195"/>
          <p:cNvSpPr>
            <a:spLocks noChangeShapeType="1"/>
          </p:cNvSpPr>
          <p:nvPr/>
        </p:nvSpPr>
        <p:spPr bwMode="auto">
          <a:xfrm>
            <a:off x="746125"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96" name="Line 196"/>
          <p:cNvSpPr>
            <a:spLocks noChangeShapeType="1"/>
          </p:cNvSpPr>
          <p:nvPr/>
        </p:nvSpPr>
        <p:spPr bwMode="auto">
          <a:xfrm>
            <a:off x="984250"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97" name="Line 197"/>
          <p:cNvSpPr>
            <a:spLocks noChangeShapeType="1"/>
          </p:cNvSpPr>
          <p:nvPr/>
        </p:nvSpPr>
        <p:spPr bwMode="auto">
          <a:xfrm>
            <a:off x="1222375"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98" name="Line 198"/>
          <p:cNvSpPr>
            <a:spLocks noChangeShapeType="1"/>
          </p:cNvSpPr>
          <p:nvPr/>
        </p:nvSpPr>
        <p:spPr bwMode="auto">
          <a:xfrm>
            <a:off x="1412875"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4999" name="Line 199"/>
          <p:cNvSpPr>
            <a:spLocks noChangeShapeType="1"/>
          </p:cNvSpPr>
          <p:nvPr/>
        </p:nvSpPr>
        <p:spPr bwMode="auto">
          <a:xfrm>
            <a:off x="1651000"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0" name="Line 200"/>
          <p:cNvSpPr>
            <a:spLocks noChangeShapeType="1"/>
          </p:cNvSpPr>
          <p:nvPr/>
        </p:nvSpPr>
        <p:spPr bwMode="auto">
          <a:xfrm>
            <a:off x="1898650"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1" name="Line 201"/>
          <p:cNvSpPr>
            <a:spLocks noChangeShapeType="1"/>
          </p:cNvSpPr>
          <p:nvPr/>
        </p:nvSpPr>
        <p:spPr bwMode="auto">
          <a:xfrm>
            <a:off x="2127250"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2" name="Line 202"/>
          <p:cNvSpPr>
            <a:spLocks noChangeShapeType="1"/>
          </p:cNvSpPr>
          <p:nvPr/>
        </p:nvSpPr>
        <p:spPr bwMode="auto">
          <a:xfrm>
            <a:off x="2346325"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3" name="Line 203"/>
          <p:cNvSpPr>
            <a:spLocks noChangeShapeType="1"/>
          </p:cNvSpPr>
          <p:nvPr/>
        </p:nvSpPr>
        <p:spPr bwMode="auto">
          <a:xfrm>
            <a:off x="2555875"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4" name="Line 204"/>
          <p:cNvSpPr>
            <a:spLocks noChangeShapeType="1"/>
          </p:cNvSpPr>
          <p:nvPr/>
        </p:nvSpPr>
        <p:spPr bwMode="auto">
          <a:xfrm>
            <a:off x="2784475"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5" name="Line 205"/>
          <p:cNvSpPr>
            <a:spLocks noChangeShapeType="1"/>
          </p:cNvSpPr>
          <p:nvPr/>
        </p:nvSpPr>
        <p:spPr bwMode="auto">
          <a:xfrm>
            <a:off x="3013075" y="5287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6" name="Line 206"/>
          <p:cNvSpPr>
            <a:spLocks noChangeShapeType="1"/>
          </p:cNvSpPr>
          <p:nvPr/>
        </p:nvSpPr>
        <p:spPr bwMode="auto">
          <a:xfrm>
            <a:off x="3251200" y="5287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7" name="Line 207"/>
          <p:cNvSpPr>
            <a:spLocks noChangeShapeType="1"/>
          </p:cNvSpPr>
          <p:nvPr/>
        </p:nvSpPr>
        <p:spPr bwMode="auto">
          <a:xfrm>
            <a:off x="3460750"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8" name="Line 208"/>
          <p:cNvSpPr>
            <a:spLocks noChangeShapeType="1"/>
          </p:cNvSpPr>
          <p:nvPr/>
        </p:nvSpPr>
        <p:spPr bwMode="auto">
          <a:xfrm>
            <a:off x="3689350"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09" name="Line 209"/>
          <p:cNvSpPr>
            <a:spLocks noChangeShapeType="1"/>
          </p:cNvSpPr>
          <p:nvPr/>
        </p:nvSpPr>
        <p:spPr bwMode="auto">
          <a:xfrm>
            <a:off x="3927475" y="528796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10" name="Line 210"/>
          <p:cNvSpPr>
            <a:spLocks noChangeShapeType="1"/>
          </p:cNvSpPr>
          <p:nvPr/>
        </p:nvSpPr>
        <p:spPr bwMode="auto">
          <a:xfrm>
            <a:off x="317500" y="527843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5011" name="Rectangle 211"/>
          <p:cNvSpPr>
            <a:spLocks noChangeArrowheads="1"/>
          </p:cNvSpPr>
          <p:nvPr/>
        </p:nvSpPr>
        <p:spPr bwMode="auto">
          <a:xfrm>
            <a:off x="4968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5012" name="Rectangle 212"/>
          <p:cNvSpPr>
            <a:spLocks noChangeArrowheads="1"/>
          </p:cNvSpPr>
          <p:nvPr/>
        </p:nvSpPr>
        <p:spPr bwMode="auto">
          <a:xfrm>
            <a:off x="7254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5013" name="Rectangle 213"/>
          <p:cNvSpPr>
            <a:spLocks noChangeArrowheads="1"/>
          </p:cNvSpPr>
          <p:nvPr/>
        </p:nvSpPr>
        <p:spPr bwMode="auto">
          <a:xfrm>
            <a:off x="9540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5014" name="Rectangle 214"/>
          <p:cNvSpPr>
            <a:spLocks noChangeArrowheads="1"/>
          </p:cNvSpPr>
          <p:nvPr/>
        </p:nvSpPr>
        <p:spPr bwMode="auto">
          <a:xfrm>
            <a:off x="11826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5015" name="Rectangle 215"/>
          <p:cNvSpPr>
            <a:spLocks noChangeArrowheads="1"/>
          </p:cNvSpPr>
          <p:nvPr/>
        </p:nvSpPr>
        <p:spPr bwMode="auto">
          <a:xfrm>
            <a:off x="14112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5016" name="Rectangle 216"/>
          <p:cNvSpPr>
            <a:spLocks noChangeArrowheads="1"/>
          </p:cNvSpPr>
          <p:nvPr/>
        </p:nvSpPr>
        <p:spPr bwMode="auto">
          <a:xfrm>
            <a:off x="16398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5017" name="Rectangle 217"/>
          <p:cNvSpPr>
            <a:spLocks noChangeArrowheads="1"/>
          </p:cNvSpPr>
          <p:nvPr/>
        </p:nvSpPr>
        <p:spPr bwMode="auto">
          <a:xfrm>
            <a:off x="18684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5018" name="Rectangle 218"/>
          <p:cNvSpPr>
            <a:spLocks noChangeArrowheads="1"/>
          </p:cNvSpPr>
          <p:nvPr/>
        </p:nvSpPr>
        <p:spPr bwMode="auto">
          <a:xfrm>
            <a:off x="20970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5019" name="Rectangle 219"/>
          <p:cNvSpPr>
            <a:spLocks noChangeArrowheads="1"/>
          </p:cNvSpPr>
          <p:nvPr/>
        </p:nvSpPr>
        <p:spPr bwMode="auto">
          <a:xfrm>
            <a:off x="23256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5020" name="Rectangle 220"/>
          <p:cNvSpPr>
            <a:spLocks noChangeArrowheads="1"/>
          </p:cNvSpPr>
          <p:nvPr/>
        </p:nvSpPr>
        <p:spPr bwMode="auto">
          <a:xfrm>
            <a:off x="25542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5021" name="Rectangle 221"/>
          <p:cNvSpPr>
            <a:spLocks noChangeArrowheads="1"/>
          </p:cNvSpPr>
          <p:nvPr/>
        </p:nvSpPr>
        <p:spPr bwMode="auto">
          <a:xfrm>
            <a:off x="27828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5022" name="Rectangle 222"/>
          <p:cNvSpPr>
            <a:spLocks noChangeArrowheads="1"/>
          </p:cNvSpPr>
          <p:nvPr/>
        </p:nvSpPr>
        <p:spPr bwMode="auto">
          <a:xfrm>
            <a:off x="30114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5023" name="Rectangle 223"/>
          <p:cNvSpPr>
            <a:spLocks noChangeArrowheads="1"/>
          </p:cNvSpPr>
          <p:nvPr/>
        </p:nvSpPr>
        <p:spPr bwMode="auto">
          <a:xfrm>
            <a:off x="32400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5024" name="Rectangle 224"/>
          <p:cNvSpPr>
            <a:spLocks noChangeArrowheads="1"/>
          </p:cNvSpPr>
          <p:nvPr/>
        </p:nvSpPr>
        <p:spPr bwMode="auto">
          <a:xfrm>
            <a:off x="34686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5025" name="Rectangle 225"/>
          <p:cNvSpPr>
            <a:spLocks noChangeArrowheads="1"/>
          </p:cNvSpPr>
          <p:nvPr/>
        </p:nvSpPr>
        <p:spPr bwMode="auto">
          <a:xfrm>
            <a:off x="3697288" y="5308600"/>
            <a:ext cx="244475" cy="2413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5026" name="Rectangle 226"/>
          <p:cNvSpPr>
            <a:spLocks noGrp="1" noChangeArrowheads="1"/>
          </p:cNvSpPr>
          <p:nvPr>
            <p:ph type="title"/>
          </p:nvPr>
        </p:nvSpPr>
        <p:spPr>
          <a:noFill/>
          <a:ln/>
        </p:spPr>
        <p:txBody>
          <a:bodyPr/>
          <a:lstStyle/>
          <a:p>
            <a:r>
              <a:rPr lang="en-US"/>
              <a:t>Ventanas deslizantes</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1143000" y="1981200"/>
            <a:ext cx="914400"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6851" name="Line 3"/>
          <p:cNvSpPr>
            <a:spLocks noChangeShapeType="1"/>
          </p:cNvSpPr>
          <p:nvPr/>
        </p:nvSpPr>
        <p:spPr bwMode="auto">
          <a:xfrm>
            <a:off x="388938" y="21526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52" name="Rectangle 4"/>
          <p:cNvSpPr>
            <a:spLocks noChangeArrowheads="1"/>
          </p:cNvSpPr>
          <p:nvPr/>
        </p:nvSpPr>
        <p:spPr bwMode="auto">
          <a:xfrm>
            <a:off x="4270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853" name="Line 5"/>
          <p:cNvSpPr>
            <a:spLocks noChangeShapeType="1"/>
          </p:cNvSpPr>
          <p:nvPr/>
        </p:nvSpPr>
        <p:spPr bwMode="auto">
          <a:xfrm>
            <a:off x="388938" y="24955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54" name="Line 6"/>
          <p:cNvSpPr>
            <a:spLocks noChangeShapeType="1"/>
          </p:cNvSpPr>
          <p:nvPr/>
        </p:nvSpPr>
        <p:spPr bwMode="auto">
          <a:xfrm>
            <a:off x="676275" y="21701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55" name="Line 7"/>
          <p:cNvSpPr>
            <a:spLocks noChangeShapeType="1"/>
          </p:cNvSpPr>
          <p:nvPr/>
        </p:nvSpPr>
        <p:spPr bwMode="auto">
          <a:xfrm>
            <a:off x="904875"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56" name="Line 8"/>
          <p:cNvSpPr>
            <a:spLocks noChangeShapeType="1"/>
          </p:cNvSpPr>
          <p:nvPr/>
        </p:nvSpPr>
        <p:spPr bwMode="auto">
          <a:xfrm>
            <a:off x="1143000"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57" name="Line 9"/>
          <p:cNvSpPr>
            <a:spLocks noChangeShapeType="1"/>
          </p:cNvSpPr>
          <p:nvPr/>
        </p:nvSpPr>
        <p:spPr bwMode="auto">
          <a:xfrm>
            <a:off x="1381125"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58" name="Line 10"/>
          <p:cNvSpPr>
            <a:spLocks noChangeShapeType="1"/>
          </p:cNvSpPr>
          <p:nvPr/>
        </p:nvSpPr>
        <p:spPr bwMode="auto">
          <a:xfrm>
            <a:off x="1571625"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59" name="Line 11"/>
          <p:cNvSpPr>
            <a:spLocks noChangeShapeType="1"/>
          </p:cNvSpPr>
          <p:nvPr/>
        </p:nvSpPr>
        <p:spPr bwMode="auto">
          <a:xfrm>
            <a:off x="1809750"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0" name="Line 12"/>
          <p:cNvSpPr>
            <a:spLocks noChangeShapeType="1"/>
          </p:cNvSpPr>
          <p:nvPr/>
        </p:nvSpPr>
        <p:spPr bwMode="auto">
          <a:xfrm>
            <a:off x="2057400"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1" name="Line 13"/>
          <p:cNvSpPr>
            <a:spLocks noChangeShapeType="1"/>
          </p:cNvSpPr>
          <p:nvPr/>
        </p:nvSpPr>
        <p:spPr bwMode="auto">
          <a:xfrm>
            <a:off x="2286000"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2" name="Line 14"/>
          <p:cNvSpPr>
            <a:spLocks noChangeShapeType="1"/>
          </p:cNvSpPr>
          <p:nvPr/>
        </p:nvSpPr>
        <p:spPr bwMode="auto">
          <a:xfrm>
            <a:off x="2505075"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3" name="Line 15"/>
          <p:cNvSpPr>
            <a:spLocks noChangeShapeType="1"/>
          </p:cNvSpPr>
          <p:nvPr/>
        </p:nvSpPr>
        <p:spPr bwMode="auto">
          <a:xfrm>
            <a:off x="2714625"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4" name="Line 16"/>
          <p:cNvSpPr>
            <a:spLocks noChangeShapeType="1"/>
          </p:cNvSpPr>
          <p:nvPr/>
        </p:nvSpPr>
        <p:spPr bwMode="auto">
          <a:xfrm>
            <a:off x="2943225"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5" name="Line 17"/>
          <p:cNvSpPr>
            <a:spLocks noChangeShapeType="1"/>
          </p:cNvSpPr>
          <p:nvPr/>
        </p:nvSpPr>
        <p:spPr bwMode="auto">
          <a:xfrm>
            <a:off x="3171825" y="21701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6" name="Line 18"/>
          <p:cNvSpPr>
            <a:spLocks noChangeShapeType="1"/>
          </p:cNvSpPr>
          <p:nvPr/>
        </p:nvSpPr>
        <p:spPr bwMode="auto">
          <a:xfrm>
            <a:off x="3409950" y="21701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7" name="Line 19"/>
          <p:cNvSpPr>
            <a:spLocks noChangeShapeType="1"/>
          </p:cNvSpPr>
          <p:nvPr/>
        </p:nvSpPr>
        <p:spPr bwMode="auto">
          <a:xfrm>
            <a:off x="3619500"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8" name="Line 20"/>
          <p:cNvSpPr>
            <a:spLocks noChangeShapeType="1"/>
          </p:cNvSpPr>
          <p:nvPr/>
        </p:nvSpPr>
        <p:spPr bwMode="auto">
          <a:xfrm>
            <a:off x="3848100"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69" name="Line 21"/>
          <p:cNvSpPr>
            <a:spLocks noChangeShapeType="1"/>
          </p:cNvSpPr>
          <p:nvPr/>
        </p:nvSpPr>
        <p:spPr bwMode="auto">
          <a:xfrm>
            <a:off x="4086225" y="21701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70" name="Line 22"/>
          <p:cNvSpPr>
            <a:spLocks noChangeShapeType="1"/>
          </p:cNvSpPr>
          <p:nvPr/>
        </p:nvSpPr>
        <p:spPr bwMode="auto">
          <a:xfrm>
            <a:off x="476250" y="21605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71" name="Rectangle 23"/>
          <p:cNvSpPr>
            <a:spLocks noChangeArrowheads="1"/>
          </p:cNvSpPr>
          <p:nvPr/>
        </p:nvSpPr>
        <p:spPr bwMode="auto">
          <a:xfrm>
            <a:off x="6556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872" name="Rectangle 24"/>
          <p:cNvSpPr>
            <a:spLocks noChangeArrowheads="1"/>
          </p:cNvSpPr>
          <p:nvPr/>
        </p:nvSpPr>
        <p:spPr bwMode="auto">
          <a:xfrm>
            <a:off x="8842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873" name="Rectangle 25"/>
          <p:cNvSpPr>
            <a:spLocks noChangeArrowheads="1"/>
          </p:cNvSpPr>
          <p:nvPr/>
        </p:nvSpPr>
        <p:spPr bwMode="auto">
          <a:xfrm>
            <a:off x="11128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874" name="Rectangle 26"/>
          <p:cNvSpPr>
            <a:spLocks noChangeArrowheads="1"/>
          </p:cNvSpPr>
          <p:nvPr/>
        </p:nvSpPr>
        <p:spPr bwMode="auto">
          <a:xfrm>
            <a:off x="13414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875" name="Rectangle 27"/>
          <p:cNvSpPr>
            <a:spLocks noChangeArrowheads="1"/>
          </p:cNvSpPr>
          <p:nvPr/>
        </p:nvSpPr>
        <p:spPr bwMode="auto">
          <a:xfrm>
            <a:off x="15700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876" name="Rectangle 28"/>
          <p:cNvSpPr>
            <a:spLocks noChangeArrowheads="1"/>
          </p:cNvSpPr>
          <p:nvPr/>
        </p:nvSpPr>
        <p:spPr bwMode="auto">
          <a:xfrm>
            <a:off x="17986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877" name="Rectangle 29"/>
          <p:cNvSpPr>
            <a:spLocks noChangeArrowheads="1"/>
          </p:cNvSpPr>
          <p:nvPr/>
        </p:nvSpPr>
        <p:spPr bwMode="auto">
          <a:xfrm>
            <a:off x="20272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878" name="Rectangle 30"/>
          <p:cNvSpPr>
            <a:spLocks noChangeArrowheads="1"/>
          </p:cNvSpPr>
          <p:nvPr/>
        </p:nvSpPr>
        <p:spPr bwMode="auto">
          <a:xfrm>
            <a:off x="22558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879" name="Rectangle 31"/>
          <p:cNvSpPr>
            <a:spLocks noChangeArrowheads="1"/>
          </p:cNvSpPr>
          <p:nvPr/>
        </p:nvSpPr>
        <p:spPr bwMode="auto">
          <a:xfrm>
            <a:off x="24844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880" name="Rectangle 32"/>
          <p:cNvSpPr>
            <a:spLocks noChangeArrowheads="1"/>
          </p:cNvSpPr>
          <p:nvPr/>
        </p:nvSpPr>
        <p:spPr bwMode="auto">
          <a:xfrm>
            <a:off x="27130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881" name="Rectangle 33"/>
          <p:cNvSpPr>
            <a:spLocks noChangeArrowheads="1"/>
          </p:cNvSpPr>
          <p:nvPr/>
        </p:nvSpPr>
        <p:spPr bwMode="auto">
          <a:xfrm>
            <a:off x="29416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882" name="Rectangle 34"/>
          <p:cNvSpPr>
            <a:spLocks noChangeArrowheads="1"/>
          </p:cNvSpPr>
          <p:nvPr/>
        </p:nvSpPr>
        <p:spPr bwMode="auto">
          <a:xfrm>
            <a:off x="31702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883" name="Rectangle 35"/>
          <p:cNvSpPr>
            <a:spLocks noChangeArrowheads="1"/>
          </p:cNvSpPr>
          <p:nvPr/>
        </p:nvSpPr>
        <p:spPr bwMode="auto">
          <a:xfrm>
            <a:off x="33988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884" name="Rectangle 36"/>
          <p:cNvSpPr>
            <a:spLocks noChangeArrowheads="1"/>
          </p:cNvSpPr>
          <p:nvPr/>
        </p:nvSpPr>
        <p:spPr bwMode="auto">
          <a:xfrm>
            <a:off x="36274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885" name="Rectangle 37"/>
          <p:cNvSpPr>
            <a:spLocks noChangeArrowheads="1"/>
          </p:cNvSpPr>
          <p:nvPr/>
        </p:nvSpPr>
        <p:spPr bwMode="auto">
          <a:xfrm>
            <a:off x="3856038" y="21907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887" name="Line 39"/>
          <p:cNvSpPr>
            <a:spLocks noChangeShapeType="1"/>
          </p:cNvSpPr>
          <p:nvPr/>
        </p:nvSpPr>
        <p:spPr bwMode="auto">
          <a:xfrm>
            <a:off x="236538" y="39052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88" name="Rectangle 40"/>
          <p:cNvSpPr>
            <a:spLocks noChangeArrowheads="1"/>
          </p:cNvSpPr>
          <p:nvPr/>
        </p:nvSpPr>
        <p:spPr bwMode="auto">
          <a:xfrm>
            <a:off x="2746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889" name="Line 41"/>
          <p:cNvSpPr>
            <a:spLocks noChangeShapeType="1"/>
          </p:cNvSpPr>
          <p:nvPr/>
        </p:nvSpPr>
        <p:spPr bwMode="auto">
          <a:xfrm>
            <a:off x="236538" y="42481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0" name="Line 42"/>
          <p:cNvSpPr>
            <a:spLocks noChangeShapeType="1"/>
          </p:cNvSpPr>
          <p:nvPr/>
        </p:nvSpPr>
        <p:spPr bwMode="auto">
          <a:xfrm>
            <a:off x="523875" y="3922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1" name="Line 43"/>
          <p:cNvSpPr>
            <a:spLocks noChangeShapeType="1"/>
          </p:cNvSpPr>
          <p:nvPr/>
        </p:nvSpPr>
        <p:spPr bwMode="auto">
          <a:xfrm>
            <a:off x="752475"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2" name="Line 44"/>
          <p:cNvSpPr>
            <a:spLocks noChangeShapeType="1"/>
          </p:cNvSpPr>
          <p:nvPr/>
        </p:nvSpPr>
        <p:spPr bwMode="auto">
          <a:xfrm>
            <a:off x="990600"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3" name="Line 45"/>
          <p:cNvSpPr>
            <a:spLocks noChangeShapeType="1"/>
          </p:cNvSpPr>
          <p:nvPr/>
        </p:nvSpPr>
        <p:spPr bwMode="auto">
          <a:xfrm>
            <a:off x="1228725"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4" name="Line 46"/>
          <p:cNvSpPr>
            <a:spLocks noChangeShapeType="1"/>
          </p:cNvSpPr>
          <p:nvPr/>
        </p:nvSpPr>
        <p:spPr bwMode="auto">
          <a:xfrm>
            <a:off x="1419225"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5" name="Line 47"/>
          <p:cNvSpPr>
            <a:spLocks noChangeShapeType="1"/>
          </p:cNvSpPr>
          <p:nvPr/>
        </p:nvSpPr>
        <p:spPr bwMode="auto">
          <a:xfrm>
            <a:off x="1657350"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6" name="Line 48"/>
          <p:cNvSpPr>
            <a:spLocks noChangeShapeType="1"/>
          </p:cNvSpPr>
          <p:nvPr/>
        </p:nvSpPr>
        <p:spPr bwMode="auto">
          <a:xfrm>
            <a:off x="1905000"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7" name="Line 49"/>
          <p:cNvSpPr>
            <a:spLocks noChangeShapeType="1"/>
          </p:cNvSpPr>
          <p:nvPr/>
        </p:nvSpPr>
        <p:spPr bwMode="auto">
          <a:xfrm>
            <a:off x="2133600"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8" name="Line 50"/>
          <p:cNvSpPr>
            <a:spLocks noChangeShapeType="1"/>
          </p:cNvSpPr>
          <p:nvPr/>
        </p:nvSpPr>
        <p:spPr bwMode="auto">
          <a:xfrm>
            <a:off x="2352675"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899" name="Line 51"/>
          <p:cNvSpPr>
            <a:spLocks noChangeShapeType="1"/>
          </p:cNvSpPr>
          <p:nvPr/>
        </p:nvSpPr>
        <p:spPr bwMode="auto">
          <a:xfrm>
            <a:off x="2562225"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0" name="Line 52"/>
          <p:cNvSpPr>
            <a:spLocks noChangeShapeType="1"/>
          </p:cNvSpPr>
          <p:nvPr/>
        </p:nvSpPr>
        <p:spPr bwMode="auto">
          <a:xfrm>
            <a:off x="2790825"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1" name="Line 53"/>
          <p:cNvSpPr>
            <a:spLocks noChangeShapeType="1"/>
          </p:cNvSpPr>
          <p:nvPr/>
        </p:nvSpPr>
        <p:spPr bwMode="auto">
          <a:xfrm>
            <a:off x="3019425" y="3922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2" name="Line 54"/>
          <p:cNvSpPr>
            <a:spLocks noChangeShapeType="1"/>
          </p:cNvSpPr>
          <p:nvPr/>
        </p:nvSpPr>
        <p:spPr bwMode="auto">
          <a:xfrm>
            <a:off x="3257550" y="3922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3" name="Line 55"/>
          <p:cNvSpPr>
            <a:spLocks noChangeShapeType="1"/>
          </p:cNvSpPr>
          <p:nvPr/>
        </p:nvSpPr>
        <p:spPr bwMode="auto">
          <a:xfrm>
            <a:off x="3467100"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4" name="Line 56"/>
          <p:cNvSpPr>
            <a:spLocks noChangeShapeType="1"/>
          </p:cNvSpPr>
          <p:nvPr/>
        </p:nvSpPr>
        <p:spPr bwMode="auto">
          <a:xfrm>
            <a:off x="3695700"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5" name="Line 57"/>
          <p:cNvSpPr>
            <a:spLocks noChangeShapeType="1"/>
          </p:cNvSpPr>
          <p:nvPr/>
        </p:nvSpPr>
        <p:spPr bwMode="auto">
          <a:xfrm>
            <a:off x="3933825" y="3922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6" name="Line 58"/>
          <p:cNvSpPr>
            <a:spLocks noChangeShapeType="1"/>
          </p:cNvSpPr>
          <p:nvPr/>
        </p:nvSpPr>
        <p:spPr bwMode="auto">
          <a:xfrm>
            <a:off x="323850" y="3913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07" name="Rectangle 59"/>
          <p:cNvSpPr>
            <a:spLocks noChangeArrowheads="1"/>
          </p:cNvSpPr>
          <p:nvPr/>
        </p:nvSpPr>
        <p:spPr bwMode="auto">
          <a:xfrm>
            <a:off x="5032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908" name="Rectangle 60"/>
          <p:cNvSpPr>
            <a:spLocks noChangeArrowheads="1"/>
          </p:cNvSpPr>
          <p:nvPr/>
        </p:nvSpPr>
        <p:spPr bwMode="auto">
          <a:xfrm>
            <a:off x="7318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909" name="Rectangle 61"/>
          <p:cNvSpPr>
            <a:spLocks noChangeArrowheads="1"/>
          </p:cNvSpPr>
          <p:nvPr/>
        </p:nvSpPr>
        <p:spPr bwMode="auto">
          <a:xfrm>
            <a:off x="9604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910" name="Rectangle 62"/>
          <p:cNvSpPr>
            <a:spLocks noChangeArrowheads="1"/>
          </p:cNvSpPr>
          <p:nvPr/>
        </p:nvSpPr>
        <p:spPr bwMode="auto">
          <a:xfrm>
            <a:off x="11890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911" name="Rectangle 63"/>
          <p:cNvSpPr>
            <a:spLocks noChangeArrowheads="1"/>
          </p:cNvSpPr>
          <p:nvPr/>
        </p:nvSpPr>
        <p:spPr bwMode="auto">
          <a:xfrm>
            <a:off x="14176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912" name="Rectangle 64"/>
          <p:cNvSpPr>
            <a:spLocks noChangeArrowheads="1"/>
          </p:cNvSpPr>
          <p:nvPr/>
        </p:nvSpPr>
        <p:spPr bwMode="auto">
          <a:xfrm>
            <a:off x="16462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913" name="Rectangle 65"/>
          <p:cNvSpPr>
            <a:spLocks noChangeArrowheads="1"/>
          </p:cNvSpPr>
          <p:nvPr/>
        </p:nvSpPr>
        <p:spPr bwMode="auto">
          <a:xfrm>
            <a:off x="18748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914" name="Rectangle 66"/>
          <p:cNvSpPr>
            <a:spLocks noChangeArrowheads="1"/>
          </p:cNvSpPr>
          <p:nvPr/>
        </p:nvSpPr>
        <p:spPr bwMode="auto">
          <a:xfrm>
            <a:off x="21034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915" name="Rectangle 67"/>
          <p:cNvSpPr>
            <a:spLocks noChangeArrowheads="1"/>
          </p:cNvSpPr>
          <p:nvPr/>
        </p:nvSpPr>
        <p:spPr bwMode="auto">
          <a:xfrm>
            <a:off x="23320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916" name="Rectangle 68"/>
          <p:cNvSpPr>
            <a:spLocks noChangeArrowheads="1"/>
          </p:cNvSpPr>
          <p:nvPr/>
        </p:nvSpPr>
        <p:spPr bwMode="auto">
          <a:xfrm>
            <a:off x="25606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917" name="Rectangle 69"/>
          <p:cNvSpPr>
            <a:spLocks noChangeArrowheads="1"/>
          </p:cNvSpPr>
          <p:nvPr/>
        </p:nvSpPr>
        <p:spPr bwMode="auto">
          <a:xfrm>
            <a:off x="27892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918" name="Rectangle 70"/>
          <p:cNvSpPr>
            <a:spLocks noChangeArrowheads="1"/>
          </p:cNvSpPr>
          <p:nvPr/>
        </p:nvSpPr>
        <p:spPr bwMode="auto">
          <a:xfrm>
            <a:off x="30178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919" name="Rectangle 71"/>
          <p:cNvSpPr>
            <a:spLocks noChangeArrowheads="1"/>
          </p:cNvSpPr>
          <p:nvPr/>
        </p:nvSpPr>
        <p:spPr bwMode="auto">
          <a:xfrm>
            <a:off x="32464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920" name="Rectangle 72"/>
          <p:cNvSpPr>
            <a:spLocks noChangeArrowheads="1"/>
          </p:cNvSpPr>
          <p:nvPr/>
        </p:nvSpPr>
        <p:spPr bwMode="auto">
          <a:xfrm>
            <a:off x="34750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921" name="Rectangle 73"/>
          <p:cNvSpPr>
            <a:spLocks noChangeArrowheads="1"/>
          </p:cNvSpPr>
          <p:nvPr/>
        </p:nvSpPr>
        <p:spPr bwMode="auto">
          <a:xfrm>
            <a:off x="3703638" y="3943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922" name="Rectangle 74"/>
          <p:cNvSpPr>
            <a:spLocks noChangeArrowheads="1"/>
          </p:cNvSpPr>
          <p:nvPr/>
        </p:nvSpPr>
        <p:spPr bwMode="auto">
          <a:xfrm>
            <a:off x="6188075" y="2978150"/>
            <a:ext cx="898525"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6923" name="Line 75"/>
          <p:cNvSpPr>
            <a:spLocks noChangeShapeType="1"/>
          </p:cNvSpPr>
          <p:nvPr/>
        </p:nvSpPr>
        <p:spPr bwMode="auto">
          <a:xfrm>
            <a:off x="5189538" y="31432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24" name="Rectangle 76"/>
          <p:cNvSpPr>
            <a:spLocks noChangeArrowheads="1"/>
          </p:cNvSpPr>
          <p:nvPr/>
        </p:nvSpPr>
        <p:spPr bwMode="auto">
          <a:xfrm>
            <a:off x="52276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925" name="Line 77"/>
          <p:cNvSpPr>
            <a:spLocks noChangeShapeType="1"/>
          </p:cNvSpPr>
          <p:nvPr/>
        </p:nvSpPr>
        <p:spPr bwMode="auto">
          <a:xfrm>
            <a:off x="5189538" y="34861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26" name="Line 78"/>
          <p:cNvSpPr>
            <a:spLocks noChangeShapeType="1"/>
          </p:cNvSpPr>
          <p:nvPr/>
        </p:nvSpPr>
        <p:spPr bwMode="auto">
          <a:xfrm>
            <a:off x="5476875" y="3160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27" name="Line 79"/>
          <p:cNvSpPr>
            <a:spLocks noChangeShapeType="1"/>
          </p:cNvSpPr>
          <p:nvPr/>
        </p:nvSpPr>
        <p:spPr bwMode="auto">
          <a:xfrm>
            <a:off x="5705475"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28" name="Line 80"/>
          <p:cNvSpPr>
            <a:spLocks noChangeShapeType="1"/>
          </p:cNvSpPr>
          <p:nvPr/>
        </p:nvSpPr>
        <p:spPr bwMode="auto">
          <a:xfrm>
            <a:off x="5943600"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29" name="Line 81"/>
          <p:cNvSpPr>
            <a:spLocks noChangeShapeType="1"/>
          </p:cNvSpPr>
          <p:nvPr/>
        </p:nvSpPr>
        <p:spPr bwMode="auto">
          <a:xfrm>
            <a:off x="6181725"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0" name="Line 82"/>
          <p:cNvSpPr>
            <a:spLocks noChangeShapeType="1"/>
          </p:cNvSpPr>
          <p:nvPr/>
        </p:nvSpPr>
        <p:spPr bwMode="auto">
          <a:xfrm>
            <a:off x="6372225"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1" name="Line 83"/>
          <p:cNvSpPr>
            <a:spLocks noChangeShapeType="1"/>
          </p:cNvSpPr>
          <p:nvPr/>
        </p:nvSpPr>
        <p:spPr bwMode="auto">
          <a:xfrm>
            <a:off x="6610350"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2" name="Line 84"/>
          <p:cNvSpPr>
            <a:spLocks noChangeShapeType="1"/>
          </p:cNvSpPr>
          <p:nvPr/>
        </p:nvSpPr>
        <p:spPr bwMode="auto">
          <a:xfrm>
            <a:off x="6858000"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3" name="Line 85"/>
          <p:cNvSpPr>
            <a:spLocks noChangeShapeType="1"/>
          </p:cNvSpPr>
          <p:nvPr/>
        </p:nvSpPr>
        <p:spPr bwMode="auto">
          <a:xfrm>
            <a:off x="7086600"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4" name="Line 86"/>
          <p:cNvSpPr>
            <a:spLocks noChangeShapeType="1"/>
          </p:cNvSpPr>
          <p:nvPr/>
        </p:nvSpPr>
        <p:spPr bwMode="auto">
          <a:xfrm>
            <a:off x="7305675"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5" name="Line 87"/>
          <p:cNvSpPr>
            <a:spLocks noChangeShapeType="1"/>
          </p:cNvSpPr>
          <p:nvPr/>
        </p:nvSpPr>
        <p:spPr bwMode="auto">
          <a:xfrm>
            <a:off x="7515225"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6" name="Line 88"/>
          <p:cNvSpPr>
            <a:spLocks noChangeShapeType="1"/>
          </p:cNvSpPr>
          <p:nvPr/>
        </p:nvSpPr>
        <p:spPr bwMode="auto">
          <a:xfrm>
            <a:off x="7743825"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7" name="Line 89"/>
          <p:cNvSpPr>
            <a:spLocks noChangeShapeType="1"/>
          </p:cNvSpPr>
          <p:nvPr/>
        </p:nvSpPr>
        <p:spPr bwMode="auto">
          <a:xfrm>
            <a:off x="7972425" y="3160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8" name="Line 90"/>
          <p:cNvSpPr>
            <a:spLocks noChangeShapeType="1"/>
          </p:cNvSpPr>
          <p:nvPr/>
        </p:nvSpPr>
        <p:spPr bwMode="auto">
          <a:xfrm>
            <a:off x="8210550" y="3160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39" name="Line 91"/>
          <p:cNvSpPr>
            <a:spLocks noChangeShapeType="1"/>
          </p:cNvSpPr>
          <p:nvPr/>
        </p:nvSpPr>
        <p:spPr bwMode="auto">
          <a:xfrm>
            <a:off x="8420100"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40" name="Line 92"/>
          <p:cNvSpPr>
            <a:spLocks noChangeShapeType="1"/>
          </p:cNvSpPr>
          <p:nvPr/>
        </p:nvSpPr>
        <p:spPr bwMode="auto">
          <a:xfrm>
            <a:off x="8648700"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41" name="Line 93"/>
          <p:cNvSpPr>
            <a:spLocks noChangeShapeType="1"/>
          </p:cNvSpPr>
          <p:nvPr/>
        </p:nvSpPr>
        <p:spPr bwMode="auto">
          <a:xfrm>
            <a:off x="8886825" y="31607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42" name="Line 94"/>
          <p:cNvSpPr>
            <a:spLocks noChangeShapeType="1"/>
          </p:cNvSpPr>
          <p:nvPr/>
        </p:nvSpPr>
        <p:spPr bwMode="auto">
          <a:xfrm>
            <a:off x="5276850" y="31511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43" name="Rectangle 95"/>
          <p:cNvSpPr>
            <a:spLocks noChangeArrowheads="1"/>
          </p:cNvSpPr>
          <p:nvPr/>
        </p:nvSpPr>
        <p:spPr bwMode="auto">
          <a:xfrm>
            <a:off x="54562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944" name="Rectangle 96"/>
          <p:cNvSpPr>
            <a:spLocks noChangeArrowheads="1"/>
          </p:cNvSpPr>
          <p:nvPr/>
        </p:nvSpPr>
        <p:spPr bwMode="auto">
          <a:xfrm>
            <a:off x="56848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945" name="Rectangle 97"/>
          <p:cNvSpPr>
            <a:spLocks noChangeArrowheads="1"/>
          </p:cNvSpPr>
          <p:nvPr/>
        </p:nvSpPr>
        <p:spPr bwMode="auto">
          <a:xfrm>
            <a:off x="59134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946" name="Rectangle 98"/>
          <p:cNvSpPr>
            <a:spLocks noChangeArrowheads="1"/>
          </p:cNvSpPr>
          <p:nvPr/>
        </p:nvSpPr>
        <p:spPr bwMode="auto">
          <a:xfrm>
            <a:off x="61420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947" name="Rectangle 99"/>
          <p:cNvSpPr>
            <a:spLocks noChangeArrowheads="1"/>
          </p:cNvSpPr>
          <p:nvPr/>
        </p:nvSpPr>
        <p:spPr bwMode="auto">
          <a:xfrm>
            <a:off x="63706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948" name="Rectangle 100"/>
          <p:cNvSpPr>
            <a:spLocks noChangeArrowheads="1"/>
          </p:cNvSpPr>
          <p:nvPr/>
        </p:nvSpPr>
        <p:spPr bwMode="auto">
          <a:xfrm>
            <a:off x="65992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949" name="Rectangle 101"/>
          <p:cNvSpPr>
            <a:spLocks noChangeArrowheads="1"/>
          </p:cNvSpPr>
          <p:nvPr/>
        </p:nvSpPr>
        <p:spPr bwMode="auto">
          <a:xfrm>
            <a:off x="68278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950" name="Rectangle 102"/>
          <p:cNvSpPr>
            <a:spLocks noChangeArrowheads="1"/>
          </p:cNvSpPr>
          <p:nvPr/>
        </p:nvSpPr>
        <p:spPr bwMode="auto">
          <a:xfrm>
            <a:off x="70564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951" name="Rectangle 103"/>
          <p:cNvSpPr>
            <a:spLocks noChangeArrowheads="1"/>
          </p:cNvSpPr>
          <p:nvPr/>
        </p:nvSpPr>
        <p:spPr bwMode="auto">
          <a:xfrm>
            <a:off x="72850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952" name="Rectangle 104"/>
          <p:cNvSpPr>
            <a:spLocks noChangeArrowheads="1"/>
          </p:cNvSpPr>
          <p:nvPr/>
        </p:nvSpPr>
        <p:spPr bwMode="auto">
          <a:xfrm>
            <a:off x="75136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953" name="Rectangle 105"/>
          <p:cNvSpPr>
            <a:spLocks noChangeArrowheads="1"/>
          </p:cNvSpPr>
          <p:nvPr/>
        </p:nvSpPr>
        <p:spPr bwMode="auto">
          <a:xfrm>
            <a:off x="77422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954" name="Rectangle 106"/>
          <p:cNvSpPr>
            <a:spLocks noChangeArrowheads="1"/>
          </p:cNvSpPr>
          <p:nvPr/>
        </p:nvSpPr>
        <p:spPr bwMode="auto">
          <a:xfrm>
            <a:off x="79708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955" name="Rectangle 107"/>
          <p:cNvSpPr>
            <a:spLocks noChangeArrowheads="1"/>
          </p:cNvSpPr>
          <p:nvPr/>
        </p:nvSpPr>
        <p:spPr bwMode="auto">
          <a:xfrm>
            <a:off x="81994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956" name="Rectangle 108"/>
          <p:cNvSpPr>
            <a:spLocks noChangeArrowheads="1"/>
          </p:cNvSpPr>
          <p:nvPr/>
        </p:nvSpPr>
        <p:spPr bwMode="auto">
          <a:xfrm>
            <a:off x="84280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957" name="Rectangle 109"/>
          <p:cNvSpPr>
            <a:spLocks noChangeArrowheads="1"/>
          </p:cNvSpPr>
          <p:nvPr/>
        </p:nvSpPr>
        <p:spPr bwMode="auto">
          <a:xfrm>
            <a:off x="8656638" y="31813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958" name="Rectangle 110"/>
          <p:cNvSpPr>
            <a:spLocks noChangeArrowheads="1"/>
          </p:cNvSpPr>
          <p:nvPr/>
        </p:nvSpPr>
        <p:spPr bwMode="auto">
          <a:xfrm>
            <a:off x="6788150" y="4197350"/>
            <a:ext cx="222250"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6959" name="Line 111"/>
          <p:cNvSpPr>
            <a:spLocks noChangeShapeType="1"/>
          </p:cNvSpPr>
          <p:nvPr/>
        </p:nvSpPr>
        <p:spPr bwMode="auto">
          <a:xfrm>
            <a:off x="5113338" y="43624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0" name="Rectangle 112"/>
          <p:cNvSpPr>
            <a:spLocks noChangeArrowheads="1"/>
          </p:cNvSpPr>
          <p:nvPr/>
        </p:nvSpPr>
        <p:spPr bwMode="auto">
          <a:xfrm>
            <a:off x="51514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961" name="Line 113"/>
          <p:cNvSpPr>
            <a:spLocks noChangeShapeType="1"/>
          </p:cNvSpPr>
          <p:nvPr/>
        </p:nvSpPr>
        <p:spPr bwMode="auto">
          <a:xfrm>
            <a:off x="5113338" y="47053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2" name="Line 114"/>
          <p:cNvSpPr>
            <a:spLocks noChangeShapeType="1"/>
          </p:cNvSpPr>
          <p:nvPr/>
        </p:nvSpPr>
        <p:spPr bwMode="auto">
          <a:xfrm>
            <a:off x="5400675" y="43799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3" name="Line 115"/>
          <p:cNvSpPr>
            <a:spLocks noChangeShapeType="1"/>
          </p:cNvSpPr>
          <p:nvPr/>
        </p:nvSpPr>
        <p:spPr bwMode="auto">
          <a:xfrm>
            <a:off x="5629275"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4" name="Line 116"/>
          <p:cNvSpPr>
            <a:spLocks noChangeShapeType="1"/>
          </p:cNvSpPr>
          <p:nvPr/>
        </p:nvSpPr>
        <p:spPr bwMode="auto">
          <a:xfrm>
            <a:off x="5867400"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5" name="Line 117"/>
          <p:cNvSpPr>
            <a:spLocks noChangeShapeType="1"/>
          </p:cNvSpPr>
          <p:nvPr/>
        </p:nvSpPr>
        <p:spPr bwMode="auto">
          <a:xfrm>
            <a:off x="6105525"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6" name="Line 118"/>
          <p:cNvSpPr>
            <a:spLocks noChangeShapeType="1"/>
          </p:cNvSpPr>
          <p:nvPr/>
        </p:nvSpPr>
        <p:spPr bwMode="auto">
          <a:xfrm>
            <a:off x="6296025"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7" name="Line 119"/>
          <p:cNvSpPr>
            <a:spLocks noChangeShapeType="1"/>
          </p:cNvSpPr>
          <p:nvPr/>
        </p:nvSpPr>
        <p:spPr bwMode="auto">
          <a:xfrm>
            <a:off x="6534150"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8" name="Line 120"/>
          <p:cNvSpPr>
            <a:spLocks noChangeShapeType="1"/>
          </p:cNvSpPr>
          <p:nvPr/>
        </p:nvSpPr>
        <p:spPr bwMode="auto">
          <a:xfrm>
            <a:off x="6781800"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69" name="Line 121"/>
          <p:cNvSpPr>
            <a:spLocks noChangeShapeType="1"/>
          </p:cNvSpPr>
          <p:nvPr/>
        </p:nvSpPr>
        <p:spPr bwMode="auto">
          <a:xfrm>
            <a:off x="7010400"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0" name="Line 122"/>
          <p:cNvSpPr>
            <a:spLocks noChangeShapeType="1"/>
          </p:cNvSpPr>
          <p:nvPr/>
        </p:nvSpPr>
        <p:spPr bwMode="auto">
          <a:xfrm>
            <a:off x="7229475"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1" name="Line 123"/>
          <p:cNvSpPr>
            <a:spLocks noChangeShapeType="1"/>
          </p:cNvSpPr>
          <p:nvPr/>
        </p:nvSpPr>
        <p:spPr bwMode="auto">
          <a:xfrm>
            <a:off x="7439025"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2" name="Line 124"/>
          <p:cNvSpPr>
            <a:spLocks noChangeShapeType="1"/>
          </p:cNvSpPr>
          <p:nvPr/>
        </p:nvSpPr>
        <p:spPr bwMode="auto">
          <a:xfrm>
            <a:off x="7667625"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3" name="Line 125"/>
          <p:cNvSpPr>
            <a:spLocks noChangeShapeType="1"/>
          </p:cNvSpPr>
          <p:nvPr/>
        </p:nvSpPr>
        <p:spPr bwMode="auto">
          <a:xfrm>
            <a:off x="7896225" y="43799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4" name="Line 126"/>
          <p:cNvSpPr>
            <a:spLocks noChangeShapeType="1"/>
          </p:cNvSpPr>
          <p:nvPr/>
        </p:nvSpPr>
        <p:spPr bwMode="auto">
          <a:xfrm>
            <a:off x="8134350" y="43799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5" name="Line 127"/>
          <p:cNvSpPr>
            <a:spLocks noChangeShapeType="1"/>
          </p:cNvSpPr>
          <p:nvPr/>
        </p:nvSpPr>
        <p:spPr bwMode="auto">
          <a:xfrm>
            <a:off x="8343900"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6" name="Line 128"/>
          <p:cNvSpPr>
            <a:spLocks noChangeShapeType="1"/>
          </p:cNvSpPr>
          <p:nvPr/>
        </p:nvSpPr>
        <p:spPr bwMode="auto">
          <a:xfrm>
            <a:off x="8572500"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7" name="Line 129"/>
          <p:cNvSpPr>
            <a:spLocks noChangeShapeType="1"/>
          </p:cNvSpPr>
          <p:nvPr/>
        </p:nvSpPr>
        <p:spPr bwMode="auto">
          <a:xfrm>
            <a:off x="8810625" y="43799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8" name="Line 130"/>
          <p:cNvSpPr>
            <a:spLocks noChangeShapeType="1"/>
          </p:cNvSpPr>
          <p:nvPr/>
        </p:nvSpPr>
        <p:spPr bwMode="auto">
          <a:xfrm>
            <a:off x="5200650" y="43703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6979" name="Rectangle 131"/>
          <p:cNvSpPr>
            <a:spLocks noChangeArrowheads="1"/>
          </p:cNvSpPr>
          <p:nvPr/>
        </p:nvSpPr>
        <p:spPr bwMode="auto">
          <a:xfrm>
            <a:off x="53800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980" name="Rectangle 132"/>
          <p:cNvSpPr>
            <a:spLocks noChangeArrowheads="1"/>
          </p:cNvSpPr>
          <p:nvPr/>
        </p:nvSpPr>
        <p:spPr bwMode="auto">
          <a:xfrm>
            <a:off x="56086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981" name="Rectangle 133"/>
          <p:cNvSpPr>
            <a:spLocks noChangeArrowheads="1"/>
          </p:cNvSpPr>
          <p:nvPr/>
        </p:nvSpPr>
        <p:spPr bwMode="auto">
          <a:xfrm>
            <a:off x="58372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982" name="Rectangle 134"/>
          <p:cNvSpPr>
            <a:spLocks noChangeArrowheads="1"/>
          </p:cNvSpPr>
          <p:nvPr/>
        </p:nvSpPr>
        <p:spPr bwMode="auto">
          <a:xfrm>
            <a:off x="60658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983" name="Rectangle 135"/>
          <p:cNvSpPr>
            <a:spLocks noChangeArrowheads="1"/>
          </p:cNvSpPr>
          <p:nvPr/>
        </p:nvSpPr>
        <p:spPr bwMode="auto">
          <a:xfrm>
            <a:off x="62944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984" name="Rectangle 136"/>
          <p:cNvSpPr>
            <a:spLocks noChangeArrowheads="1"/>
          </p:cNvSpPr>
          <p:nvPr/>
        </p:nvSpPr>
        <p:spPr bwMode="auto">
          <a:xfrm>
            <a:off x="65230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985" name="Rectangle 137"/>
          <p:cNvSpPr>
            <a:spLocks noChangeArrowheads="1"/>
          </p:cNvSpPr>
          <p:nvPr/>
        </p:nvSpPr>
        <p:spPr bwMode="auto">
          <a:xfrm>
            <a:off x="67516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986" name="Rectangle 138"/>
          <p:cNvSpPr>
            <a:spLocks noChangeArrowheads="1"/>
          </p:cNvSpPr>
          <p:nvPr/>
        </p:nvSpPr>
        <p:spPr bwMode="auto">
          <a:xfrm>
            <a:off x="69802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6987" name="Rectangle 139"/>
          <p:cNvSpPr>
            <a:spLocks noChangeArrowheads="1"/>
          </p:cNvSpPr>
          <p:nvPr/>
        </p:nvSpPr>
        <p:spPr bwMode="auto">
          <a:xfrm>
            <a:off x="72088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6988" name="Rectangle 140"/>
          <p:cNvSpPr>
            <a:spLocks noChangeArrowheads="1"/>
          </p:cNvSpPr>
          <p:nvPr/>
        </p:nvSpPr>
        <p:spPr bwMode="auto">
          <a:xfrm>
            <a:off x="74374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6989" name="Rectangle 141"/>
          <p:cNvSpPr>
            <a:spLocks noChangeArrowheads="1"/>
          </p:cNvSpPr>
          <p:nvPr/>
        </p:nvSpPr>
        <p:spPr bwMode="auto">
          <a:xfrm>
            <a:off x="76660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6990" name="Rectangle 142"/>
          <p:cNvSpPr>
            <a:spLocks noChangeArrowheads="1"/>
          </p:cNvSpPr>
          <p:nvPr/>
        </p:nvSpPr>
        <p:spPr bwMode="auto">
          <a:xfrm>
            <a:off x="78946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6991" name="Rectangle 143"/>
          <p:cNvSpPr>
            <a:spLocks noChangeArrowheads="1"/>
          </p:cNvSpPr>
          <p:nvPr/>
        </p:nvSpPr>
        <p:spPr bwMode="auto">
          <a:xfrm>
            <a:off x="81232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6992" name="Rectangle 144"/>
          <p:cNvSpPr>
            <a:spLocks noChangeArrowheads="1"/>
          </p:cNvSpPr>
          <p:nvPr/>
        </p:nvSpPr>
        <p:spPr bwMode="auto">
          <a:xfrm>
            <a:off x="83518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6993" name="Rectangle 145"/>
          <p:cNvSpPr>
            <a:spLocks noChangeArrowheads="1"/>
          </p:cNvSpPr>
          <p:nvPr/>
        </p:nvSpPr>
        <p:spPr bwMode="auto">
          <a:xfrm>
            <a:off x="8580438" y="44005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6994" name="Line 146"/>
          <p:cNvSpPr>
            <a:spLocks noChangeShapeType="1"/>
          </p:cNvSpPr>
          <p:nvPr/>
        </p:nvSpPr>
        <p:spPr bwMode="auto">
          <a:xfrm>
            <a:off x="3970338" y="2827338"/>
            <a:ext cx="1128712"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6995" name="Line 147"/>
          <p:cNvSpPr>
            <a:spLocks noChangeShapeType="1"/>
          </p:cNvSpPr>
          <p:nvPr/>
        </p:nvSpPr>
        <p:spPr bwMode="auto">
          <a:xfrm>
            <a:off x="3970338" y="3132138"/>
            <a:ext cx="1128712"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6996" name="Line 148"/>
          <p:cNvSpPr>
            <a:spLocks noChangeShapeType="1"/>
          </p:cNvSpPr>
          <p:nvPr/>
        </p:nvSpPr>
        <p:spPr bwMode="auto">
          <a:xfrm>
            <a:off x="3970338" y="3436938"/>
            <a:ext cx="1128712"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6997" name="Rectangle 149"/>
          <p:cNvSpPr>
            <a:spLocks noChangeArrowheads="1"/>
          </p:cNvSpPr>
          <p:nvPr/>
        </p:nvSpPr>
        <p:spPr bwMode="auto">
          <a:xfrm>
            <a:off x="4240213" y="2625725"/>
            <a:ext cx="3460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I 3</a:t>
            </a:r>
            <a:endParaRPr lang="es-ES_tradnl" sz="1200">
              <a:solidFill>
                <a:srgbClr val="000000"/>
              </a:solidFill>
            </a:endParaRPr>
          </a:p>
        </p:txBody>
      </p:sp>
      <p:sp>
        <p:nvSpPr>
          <p:cNvPr id="206998" name="Rectangle 150"/>
          <p:cNvSpPr>
            <a:spLocks noChangeArrowheads="1"/>
          </p:cNvSpPr>
          <p:nvPr/>
        </p:nvSpPr>
        <p:spPr bwMode="auto">
          <a:xfrm>
            <a:off x="4240213" y="3006725"/>
            <a:ext cx="3460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I 4</a:t>
            </a:r>
            <a:endParaRPr lang="es-ES_tradnl" sz="1200">
              <a:solidFill>
                <a:srgbClr val="000000"/>
              </a:solidFill>
            </a:endParaRPr>
          </a:p>
        </p:txBody>
      </p:sp>
      <p:sp>
        <p:nvSpPr>
          <p:cNvPr id="206999" name="Rectangle 151"/>
          <p:cNvSpPr>
            <a:spLocks noChangeArrowheads="1"/>
          </p:cNvSpPr>
          <p:nvPr/>
        </p:nvSpPr>
        <p:spPr bwMode="auto">
          <a:xfrm>
            <a:off x="4240213" y="3311525"/>
            <a:ext cx="3460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I 5</a:t>
            </a:r>
            <a:endParaRPr lang="es-ES_tradnl" sz="1200">
              <a:solidFill>
                <a:srgbClr val="000000"/>
              </a:solidFill>
            </a:endParaRPr>
          </a:p>
        </p:txBody>
      </p:sp>
      <p:sp>
        <p:nvSpPr>
          <p:cNvPr id="207000" name="Line 152"/>
          <p:cNvSpPr>
            <a:spLocks noChangeShapeType="1"/>
          </p:cNvSpPr>
          <p:nvPr/>
        </p:nvSpPr>
        <p:spPr bwMode="auto">
          <a:xfrm flipH="1">
            <a:off x="3957638" y="3360738"/>
            <a:ext cx="1077912" cy="12049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7001" name="Rectangle 153"/>
          <p:cNvSpPr>
            <a:spLocks noChangeArrowheads="1"/>
          </p:cNvSpPr>
          <p:nvPr/>
        </p:nvSpPr>
        <p:spPr bwMode="auto">
          <a:xfrm>
            <a:off x="4087813" y="4302125"/>
            <a:ext cx="4984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RR 4</a:t>
            </a:r>
            <a:endParaRPr lang="es-ES_tradnl" sz="1200">
              <a:solidFill>
                <a:srgbClr val="000000"/>
              </a:solidFill>
            </a:endParaRPr>
          </a:p>
        </p:txBody>
      </p:sp>
      <p:sp>
        <p:nvSpPr>
          <p:cNvPr id="207002" name="Rectangle 154"/>
          <p:cNvSpPr>
            <a:spLocks noChangeArrowheads="1"/>
          </p:cNvSpPr>
          <p:nvPr/>
        </p:nvSpPr>
        <p:spPr bwMode="auto">
          <a:xfrm>
            <a:off x="1911350" y="4806950"/>
            <a:ext cx="222250" cy="673100"/>
          </a:xfrm>
          <a:prstGeom prst="rect">
            <a:avLst/>
          </a:prstGeom>
          <a:noFill/>
          <a:ln w="12700">
            <a:solidFill>
              <a:srgbClr val="000000"/>
            </a:solidFill>
            <a:miter lim="800000"/>
            <a:headEnd/>
            <a:tailEnd/>
          </a:ln>
          <a:effectLst/>
        </p:spPr>
        <p:txBody>
          <a:bodyPr wrap="none" anchor="ctr">
            <a:prstTxWarp prst="textNoShape">
              <a:avLst/>
            </a:prstTxWarp>
          </a:bodyPr>
          <a:lstStyle/>
          <a:p>
            <a:endParaRPr lang="es-MX"/>
          </a:p>
        </p:txBody>
      </p:sp>
      <p:sp>
        <p:nvSpPr>
          <p:cNvPr id="207003" name="Line 155"/>
          <p:cNvSpPr>
            <a:spLocks noChangeShapeType="1"/>
          </p:cNvSpPr>
          <p:nvPr/>
        </p:nvSpPr>
        <p:spPr bwMode="auto">
          <a:xfrm>
            <a:off x="236538" y="49720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04" name="Rectangle 156"/>
          <p:cNvSpPr>
            <a:spLocks noChangeArrowheads="1"/>
          </p:cNvSpPr>
          <p:nvPr/>
        </p:nvSpPr>
        <p:spPr bwMode="auto">
          <a:xfrm>
            <a:off x="2746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7005" name="Line 157"/>
          <p:cNvSpPr>
            <a:spLocks noChangeShapeType="1"/>
          </p:cNvSpPr>
          <p:nvPr/>
        </p:nvSpPr>
        <p:spPr bwMode="auto">
          <a:xfrm>
            <a:off x="236538" y="5314950"/>
            <a:ext cx="3795712" cy="0"/>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06" name="Line 158"/>
          <p:cNvSpPr>
            <a:spLocks noChangeShapeType="1"/>
          </p:cNvSpPr>
          <p:nvPr/>
        </p:nvSpPr>
        <p:spPr bwMode="auto">
          <a:xfrm>
            <a:off x="523875" y="49895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07" name="Line 159"/>
          <p:cNvSpPr>
            <a:spLocks noChangeShapeType="1"/>
          </p:cNvSpPr>
          <p:nvPr/>
        </p:nvSpPr>
        <p:spPr bwMode="auto">
          <a:xfrm>
            <a:off x="752475"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08" name="Line 160"/>
          <p:cNvSpPr>
            <a:spLocks noChangeShapeType="1"/>
          </p:cNvSpPr>
          <p:nvPr/>
        </p:nvSpPr>
        <p:spPr bwMode="auto">
          <a:xfrm>
            <a:off x="990600"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09" name="Line 161"/>
          <p:cNvSpPr>
            <a:spLocks noChangeShapeType="1"/>
          </p:cNvSpPr>
          <p:nvPr/>
        </p:nvSpPr>
        <p:spPr bwMode="auto">
          <a:xfrm>
            <a:off x="1228725"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0" name="Line 162"/>
          <p:cNvSpPr>
            <a:spLocks noChangeShapeType="1"/>
          </p:cNvSpPr>
          <p:nvPr/>
        </p:nvSpPr>
        <p:spPr bwMode="auto">
          <a:xfrm>
            <a:off x="1419225"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1" name="Line 163"/>
          <p:cNvSpPr>
            <a:spLocks noChangeShapeType="1"/>
          </p:cNvSpPr>
          <p:nvPr/>
        </p:nvSpPr>
        <p:spPr bwMode="auto">
          <a:xfrm>
            <a:off x="1657350"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2" name="Line 164"/>
          <p:cNvSpPr>
            <a:spLocks noChangeShapeType="1"/>
          </p:cNvSpPr>
          <p:nvPr/>
        </p:nvSpPr>
        <p:spPr bwMode="auto">
          <a:xfrm>
            <a:off x="1905000"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3" name="Line 165"/>
          <p:cNvSpPr>
            <a:spLocks noChangeShapeType="1"/>
          </p:cNvSpPr>
          <p:nvPr/>
        </p:nvSpPr>
        <p:spPr bwMode="auto">
          <a:xfrm>
            <a:off x="2133600"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4" name="Line 166"/>
          <p:cNvSpPr>
            <a:spLocks noChangeShapeType="1"/>
          </p:cNvSpPr>
          <p:nvPr/>
        </p:nvSpPr>
        <p:spPr bwMode="auto">
          <a:xfrm>
            <a:off x="2352675"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5" name="Line 167"/>
          <p:cNvSpPr>
            <a:spLocks noChangeShapeType="1"/>
          </p:cNvSpPr>
          <p:nvPr/>
        </p:nvSpPr>
        <p:spPr bwMode="auto">
          <a:xfrm>
            <a:off x="2562225"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6" name="Line 168"/>
          <p:cNvSpPr>
            <a:spLocks noChangeShapeType="1"/>
          </p:cNvSpPr>
          <p:nvPr/>
        </p:nvSpPr>
        <p:spPr bwMode="auto">
          <a:xfrm>
            <a:off x="2790825"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7" name="Line 169"/>
          <p:cNvSpPr>
            <a:spLocks noChangeShapeType="1"/>
          </p:cNvSpPr>
          <p:nvPr/>
        </p:nvSpPr>
        <p:spPr bwMode="auto">
          <a:xfrm>
            <a:off x="3019425" y="49895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8" name="Line 170"/>
          <p:cNvSpPr>
            <a:spLocks noChangeShapeType="1"/>
          </p:cNvSpPr>
          <p:nvPr/>
        </p:nvSpPr>
        <p:spPr bwMode="auto">
          <a:xfrm>
            <a:off x="3257550" y="49895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19" name="Line 171"/>
          <p:cNvSpPr>
            <a:spLocks noChangeShapeType="1"/>
          </p:cNvSpPr>
          <p:nvPr/>
        </p:nvSpPr>
        <p:spPr bwMode="auto">
          <a:xfrm>
            <a:off x="3467100"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20" name="Line 172"/>
          <p:cNvSpPr>
            <a:spLocks noChangeShapeType="1"/>
          </p:cNvSpPr>
          <p:nvPr/>
        </p:nvSpPr>
        <p:spPr bwMode="auto">
          <a:xfrm>
            <a:off x="3695700"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21" name="Line 173"/>
          <p:cNvSpPr>
            <a:spLocks noChangeShapeType="1"/>
          </p:cNvSpPr>
          <p:nvPr/>
        </p:nvSpPr>
        <p:spPr bwMode="auto">
          <a:xfrm>
            <a:off x="3933825" y="4989513"/>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22" name="Line 174"/>
          <p:cNvSpPr>
            <a:spLocks noChangeShapeType="1"/>
          </p:cNvSpPr>
          <p:nvPr/>
        </p:nvSpPr>
        <p:spPr bwMode="auto">
          <a:xfrm>
            <a:off x="323850" y="4979988"/>
            <a:ext cx="0" cy="328612"/>
          </a:xfrm>
          <a:prstGeom prst="line">
            <a:avLst/>
          </a:prstGeom>
          <a:noFill/>
          <a:ln w="12700">
            <a:solidFill>
              <a:srgbClr val="000000"/>
            </a:solidFill>
            <a:round/>
            <a:headEnd type="none" w="sm" len="sm"/>
            <a:tailEnd type="none" w="sm" len="sm"/>
          </a:ln>
          <a:effectLst/>
        </p:spPr>
        <p:txBody>
          <a:bodyPr wrap="none" anchor="ctr">
            <a:prstTxWarp prst="textNoShape">
              <a:avLst/>
            </a:prstTxWarp>
          </a:bodyPr>
          <a:lstStyle/>
          <a:p>
            <a:endParaRPr lang="es-MX"/>
          </a:p>
        </p:txBody>
      </p:sp>
      <p:sp>
        <p:nvSpPr>
          <p:cNvPr id="207023" name="Rectangle 175"/>
          <p:cNvSpPr>
            <a:spLocks noChangeArrowheads="1"/>
          </p:cNvSpPr>
          <p:nvPr/>
        </p:nvSpPr>
        <p:spPr bwMode="auto">
          <a:xfrm>
            <a:off x="5032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7024" name="Rectangle 176"/>
          <p:cNvSpPr>
            <a:spLocks noChangeArrowheads="1"/>
          </p:cNvSpPr>
          <p:nvPr/>
        </p:nvSpPr>
        <p:spPr bwMode="auto">
          <a:xfrm>
            <a:off x="7318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7025" name="Rectangle 177"/>
          <p:cNvSpPr>
            <a:spLocks noChangeArrowheads="1"/>
          </p:cNvSpPr>
          <p:nvPr/>
        </p:nvSpPr>
        <p:spPr bwMode="auto">
          <a:xfrm>
            <a:off x="9604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7026" name="Rectangle 178"/>
          <p:cNvSpPr>
            <a:spLocks noChangeArrowheads="1"/>
          </p:cNvSpPr>
          <p:nvPr/>
        </p:nvSpPr>
        <p:spPr bwMode="auto">
          <a:xfrm>
            <a:off x="11890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7027" name="Rectangle 179"/>
          <p:cNvSpPr>
            <a:spLocks noChangeArrowheads="1"/>
          </p:cNvSpPr>
          <p:nvPr/>
        </p:nvSpPr>
        <p:spPr bwMode="auto">
          <a:xfrm>
            <a:off x="14176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7028" name="Rectangle 180"/>
          <p:cNvSpPr>
            <a:spLocks noChangeArrowheads="1"/>
          </p:cNvSpPr>
          <p:nvPr/>
        </p:nvSpPr>
        <p:spPr bwMode="auto">
          <a:xfrm>
            <a:off x="16462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7029" name="Rectangle 181"/>
          <p:cNvSpPr>
            <a:spLocks noChangeArrowheads="1"/>
          </p:cNvSpPr>
          <p:nvPr/>
        </p:nvSpPr>
        <p:spPr bwMode="auto">
          <a:xfrm>
            <a:off x="18748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7030" name="Rectangle 182"/>
          <p:cNvSpPr>
            <a:spLocks noChangeArrowheads="1"/>
          </p:cNvSpPr>
          <p:nvPr/>
        </p:nvSpPr>
        <p:spPr bwMode="auto">
          <a:xfrm>
            <a:off x="21034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0</a:t>
            </a:r>
          </a:p>
        </p:txBody>
      </p:sp>
      <p:sp>
        <p:nvSpPr>
          <p:cNvPr id="207031" name="Rectangle 183"/>
          <p:cNvSpPr>
            <a:spLocks noChangeArrowheads="1"/>
          </p:cNvSpPr>
          <p:nvPr/>
        </p:nvSpPr>
        <p:spPr bwMode="auto">
          <a:xfrm>
            <a:off x="23320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1</a:t>
            </a:r>
          </a:p>
        </p:txBody>
      </p:sp>
      <p:sp>
        <p:nvSpPr>
          <p:cNvPr id="207032" name="Rectangle 184"/>
          <p:cNvSpPr>
            <a:spLocks noChangeArrowheads="1"/>
          </p:cNvSpPr>
          <p:nvPr/>
        </p:nvSpPr>
        <p:spPr bwMode="auto">
          <a:xfrm>
            <a:off x="25606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2</a:t>
            </a:r>
          </a:p>
        </p:txBody>
      </p:sp>
      <p:sp>
        <p:nvSpPr>
          <p:cNvPr id="207033" name="Rectangle 185"/>
          <p:cNvSpPr>
            <a:spLocks noChangeArrowheads="1"/>
          </p:cNvSpPr>
          <p:nvPr/>
        </p:nvSpPr>
        <p:spPr bwMode="auto">
          <a:xfrm>
            <a:off x="27892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3</a:t>
            </a:r>
          </a:p>
        </p:txBody>
      </p:sp>
      <p:sp>
        <p:nvSpPr>
          <p:cNvPr id="207034" name="Rectangle 186"/>
          <p:cNvSpPr>
            <a:spLocks noChangeArrowheads="1"/>
          </p:cNvSpPr>
          <p:nvPr/>
        </p:nvSpPr>
        <p:spPr bwMode="auto">
          <a:xfrm>
            <a:off x="30178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4</a:t>
            </a:r>
          </a:p>
        </p:txBody>
      </p:sp>
      <p:sp>
        <p:nvSpPr>
          <p:cNvPr id="207035" name="Rectangle 187"/>
          <p:cNvSpPr>
            <a:spLocks noChangeArrowheads="1"/>
          </p:cNvSpPr>
          <p:nvPr/>
        </p:nvSpPr>
        <p:spPr bwMode="auto">
          <a:xfrm>
            <a:off x="32464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5</a:t>
            </a:r>
          </a:p>
        </p:txBody>
      </p:sp>
      <p:sp>
        <p:nvSpPr>
          <p:cNvPr id="207036" name="Rectangle 188"/>
          <p:cNvSpPr>
            <a:spLocks noChangeArrowheads="1"/>
          </p:cNvSpPr>
          <p:nvPr/>
        </p:nvSpPr>
        <p:spPr bwMode="auto">
          <a:xfrm>
            <a:off x="34750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6</a:t>
            </a:r>
          </a:p>
        </p:txBody>
      </p:sp>
      <p:sp>
        <p:nvSpPr>
          <p:cNvPr id="207037" name="Rectangle 189"/>
          <p:cNvSpPr>
            <a:spLocks noChangeArrowheads="1"/>
          </p:cNvSpPr>
          <p:nvPr/>
        </p:nvSpPr>
        <p:spPr bwMode="auto">
          <a:xfrm>
            <a:off x="3703638" y="5010150"/>
            <a:ext cx="269875" cy="266700"/>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000">
                <a:solidFill>
                  <a:srgbClr val="000000"/>
                </a:solidFill>
              </a:rPr>
              <a:t>7</a:t>
            </a:r>
          </a:p>
        </p:txBody>
      </p:sp>
      <p:sp>
        <p:nvSpPr>
          <p:cNvPr id="207038" name="Line 190"/>
          <p:cNvSpPr>
            <a:spLocks noChangeShapeType="1"/>
          </p:cNvSpPr>
          <p:nvPr/>
        </p:nvSpPr>
        <p:spPr bwMode="auto">
          <a:xfrm>
            <a:off x="3970338" y="3741738"/>
            <a:ext cx="1128712" cy="366712"/>
          </a:xfrm>
          <a:prstGeom prst="line">
            <a:avLst/>
          </a:prstGeom>
          <a:noFill/>
          <a:ln w="12700">
            <a:solidFill>
              <a:srgbClr val="000000"/>
            </a:solidFill>
            <a:round/>
            <a:headEnd type="none" w="sm" len="sm"/>
            <a:tailEnd type="stealth" w="med" len="med"/>
          </a:ln>
          <a:effectLst/>
        </p:spPr>
        <p:txBody>
          <a:bodyPr wrap="none" anchor="ctr">
            <a:prstTxWarp prst="textNoShape">
              <a:avLst/>
            </a:prstTxWarp>
          </a:bodyPr>
          <a:lstStyle/>
          <a:p>
            <a:endParaRPr lang="es-MX"/>
          </a:p>
        </p:txBody>
      </p:sp>
      <p:sp>
        <p:nvSpPr>
          <p:cNvPr id="207039" name="Rectangle 191"/>
          <p:cNvSpPr>
            <a:spLocks noChangeArrowheads="1"/>
          </p:cNvSpPr>
          <p:nvPr/>
        </p:nvSpPr>
        <p:spPr bwMode="auto">
          <a:xfrm>
            <a:off x="4240213" y="3616325"/>
            <a:ext cx="346075" cy="271463"/>
          </a:xfrm>
          <a:prstGeom prst="rect">
            <a:avLst/>
          </a:prstGeom>
          <a:noFill/>
          <a:ln w="9525">
            <a:noFill/>
            <a:miter lim="800000"/>
            <a:headEnd/>
            <a:tailEnd/>
          </a:ln>
          <a:effectLst/>
        </p:spPr>
        <p:txBody>
          <a:bodyPr wrap="none" lIns="90488" tIns="44450" rIns="90488" bIns="44450">
            <a:prstTxWarp prst="textNoShape">
              <a:avLst/>
            </a:prstTxWarp>
            <a:spAutoFit/>
          </a:bodyPr>
          <a:lstStyle/>
          <a:p>
            <a:pPr eaLnBrk="0" hangingPunct="0"/>
            <a:r>
              <a:rPr lang="es-ES_tradnl" sz="1200" b="0">
                <a:solidFill>
                  <a:srgbClr val="000000"/>
                </a:solidFill>
              </a:rPr>
              <a:t>I 6</a:t>
            </a:r>
            <a:endParaRPr lang="es-ES_tradnl" sz="1200">
              <a:solidFill>
                <a:srgbClr val="000000"/>
              </a:solidFill>
            </a:endParaRPr>
          </a:p>
        </p:txBody>
      </p:sp>
      <p:sp>
        <p:nvSpPr>
          <p:cNvPr id="207040" name="Rectangle 192"/>
          <p:cNvSpPr>
            <a:spLocks noGrp="1" noChangeArrowheads="1"/>
          </p:cNvSpPr>
          <p:nvPr>
            <p:ph type="title"/>
          </p:nvPr>
        </p:nvSpPr>
        <p:spPr>
          <a:noFill/>
          <a:ln/>
        </p:spPr>
        <p:txBody>
          <a:bodyPr/>
          <a:lstStyle/>
          <a:p>
            <a:r>
              <a:rPr lang="en-US"/>
              <a:t>Ventanas deslizantes</a:t>
            </a:r>
          </a:p>
        </p:txBody>
      </p:sp>
      <p:sp>
        <p:nvSpPr>
          <p:cNvPr id="207041" name="Line 193"/>
          <p:cNvSpPr>
            <a:spLocks noChangeShapeType="1"/>
          </p:cNvSpPr>
          <p:nvPr/>
        </p:nvSpPr>
        <p:spPr bwMode="auto">
          <a:xfrm>
            <a:off x="1905000" y="3657600"/>
            <a:ext cx="0" cy="838200"/>
          </a:xfrm>
          <a:prstGeom prst="line">
            <a:avLst/>
          </a:prstGeom>
          <a:noFill/>
          <a:ln w="9525">
            <a:solidFill>
              <a:schemeClr val="tx1"/>
            </a:solidFill>
            <a:round/>
            <a:headEnd/>
            <a:tailEnd/>
          </a:ln>
          <a:effectLst/>
        </p:spPr>
        <p:txBody>
          <a:bodyPr>
            <a:prstTxWarp prst="textNoShape">
              <a:avLst/>
            </a:prstTxWarp>
          </a:bodyPr>
          <a:lstStyle/>
          <a:p>
            <a:endParaRPr lang="es-MX"/>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Rechazos</a:t>
            </a:r>
          </a:p>
        </p:txBody>
      </p:sp>
      <p:grpSp>
        <p:nvGrpSpPr>
          <p:cNvPr id="2" name="Group 4"/>
          <p:cNvGrpSpPr>
            <a:grpSpLocks/>
          </p:cNvGrpSpPr>
          <p:nvPr/>
        </p:nvGrpSpPr>
        <p:grpSpPr bwMode="auto">
          <a:xfrm>
            <a:off x="844550" y="1935163"/>
            <a:ext cx="7607300" cy="4541837"/>
            <a:chOff x="532" y="772"/>
            <a:chExt cx="4792" cy="2861"/>
          </a:xfrm>
        </p:grpSpPr>
        <p:grpSp>
          <p:nvGrpSpPr>
            <p:cNvPr id="3" name="Group 5"/>
            <p:cNvGrpSpPr>
              <a:grpSpLocks/>
            </p:cNvGrpSpPr>
            <p:nvPr/>
          </p:nvGrpSpPr>
          <p:grpSpPr bwMode="auto">
            <a:xfrm>
              <a:off x="532" y="772"/>
              <a:ext cx="4418" cy="266"/>
              <a:chOff x="532" y="772"/>
              <a:chExt cx="4418" cy="266"/>
            </a:xfrm>
          </p:grpSpPr>
          <p:grpSp>
            <p:nvGrpSpPr>
              <p:cNvPr id="4" name="Group 6"/>
              <p:cNvGrpSpPr>
                <a:grpSpLocks/>
              </p:cNvGrpSpPr>
              <p:nvPr/>
            </p:nvGrpSpPr>
            <p:grpSpPr bwMode="auto">
              <a:xfrm>
                <a:off x="2628" y="772"/>
                <a:ext cx="226" cy="266"/>
                <a:chOff x="2628" y="772"/>
                <a:chExt cx="226" cy="266"/>
              </a:xfrm>
            </p:grpSpPr>
            <p:sp>
              <p:nvSpPr>
                <p:cNvPr id="138247" name="Rectangle 7"/>
                <p:cNvSpPr>
                  <a:spLocks noChangeArrowheads="1"/>
                </p:cNvSpPr>
                <p:nvPr/>
              </p:nvSpPr>
              <p:spPr bwMode="auto">
                <a:xfrm>
                  <a:off x="2628" y="772"/>
                  <a:ext cx="226"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48" name="Rectangle 8"/>
                <p:cNvSpPr>
                  <a:spLocks noChangeArrowheads="1"/>
                </p:cNvSpPr>
                <p:nvPr/>
              </p:nvSpPr>
              <p:spPr bwMode="auto">
                <a:xfrm>
                  <a:off x="2641"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2</a:t>
                  </a:r>
                </a:p>
              </p:txBody>
            </p:sp>
          </p:grpSp>
          <p:grpSp>
            <p:nvGrpSpPr>
              <p:cNvPr id="5" name="Group 9"/>
              <p:cNvGrpSpPr>
                <a:grpSpLocks/>
              </p:cNvGrpSpPr>
              <p:nvPr/>
            </p:nvGrpSpPr>
            <p:grpSpPr bwMode="auto">
              <a:xfrm>
                <a:off x="2978" y="772"/>
                <a:ext cx="224" cy="266"/>
                <a:chOff x="2978" y="772"/>
                <a:chExt cx="224" cy="266"/>
              </a:xfrm>
            </p:grpSpPr>
            <p:sp>
              <p:nvSpPr>
                <p:cNvPr id="138250" name="Rectangle 10"/>
                <p:cNvSpPr>
                  <a:spLocks noChangeArrowheads="1"/>
                </p:cNvSpPr>
                <p:nvPr/>
              </p:nvSpPr>
              <p:spPr bwMode="auto">
                <a:xfrm>
                  <a:off x="2978" y="772"/>
                  <a:ext cx="224"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51" name="Rectangle 11"/>
                <p:cNvSpPr>
                  <a:spLocks noChangeArrowheads="1"/>
                </p:cNvSpPr>
                <p:nvPr/>
              </p:nvSpPr>
              <p:spPr bwMode="auto">
                <a:xfrm>
                  <a:off x="2989"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3</a:t>
                  </a:r>
                </a:p>
              </p:txBody>
            </p:sp>
          </p:grpSp>
          <p:grpSp>
            <p:nvGrpSpPr>
              <p:cNvPr id="6" name="Group 12"/>
              <p:cNvGrpSpPr>
                <a:grpSpLocks/>
              </p:cNvGrpSpPr>
              <p:nvPr/>
            </p:nvGrpSpPr>
            <p:grpSpPr bwMode="auto">
              <a:xfrm>
                <a:off x="3328" y="772"/>
                <a:ext cx="224" cy="266"/>
                <a:chOff x="3328" y="772"/>
                <a:chExt cx="224" cy="266"/>
              </a:xfrm>
            </p:grpSpPr>
            <p:sp>
              <p:nvSpPr>
                <p:cNvPr id="138253" name="Rectangle 13"/>
                <p:cNvSpPr>
                  <a:spLocks noChangeArrowheads="1"/>
                </p:cNvSpPr>
                <p:nvPr/>
              </p:nvSpPr>
              <p:spPr bwMode="auto">
                <a:xfrm>
                  <a:off x="3328" y="772"/>
                  <a:ext cx="224"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54" name="Rectangle 14"/>
                <p:cNvSpPr>
                  <a:spLocks noChangeArrowheads="1"/>
                </p:cNvSpPr>
                <p:nvPr/>
              </p:nvSpPr>
              <p:spPr bwMode="auto">
                <a:xfrm>
                  <a:off x="3340"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4</a:t>
                  </a:r>
                </a:p>
              </p:txBody>
            </p:sp>
          </p:grpSp>
          <p:grpSp>
            <p:nvGrpSpPr>
              <p:cNvPr id="7" name="Group 15"/>
              <p:cNvGrpSpPr>
                <a:grpSpLocks/>
              </p:cNvGrpSpPr>
              <p:nvPr/>
            </p:nvGrpSpPr>
            <p:grpSpPr bwMode="auto">
              <a:xfrm>
                <a:off x="3676" y="772"/>
                <a:ext cx="225" cy="266"/>
                <a:chOff x="3676" y="772"/>
                <a:chExt cx="225" cy="266"/>
              </a:xfrm>
            </p:grpSpPr>
            <p:sp>
              <p:nvSpPr>
                <p:cNvPr id="138256" name="Rectangle 16"/>
                <p:cNvSpPr>
                  <a:spLocks noChangeArrowheads="1"/>
                </p:cNvSpPr>
                <p:nvPr/>
              </p:nvSpPr>
              <p:spPr bwMode="auto">
                <a:xfrm>
                  <a:off x="3676"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57" name="Rectangle 17"/>
                <p:cNvSpPr>
                  <a:spLocks noChangeArrowheads="1"/>
                </p:cNvSpPr>
                <p:nvPr/>
              </p:nvSpPr>
              <p:spPr bwMode="auto">
                <a:xfrm>
                  <a:off x="3689"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5</a:t>
                  </a:r>
                </a:p>
              </p:txBody>
            </p:sp>
          </p:grpSp>
          <p:grpSp>
            <p:nvGrpSpPr>
              <p:cNvPr id="8" name="Group 18"/>
              <p:cNvGrpSpPr>
                <a:grpSpLocks/>
              </p:cNvGrpSpPr>
              <p:nvPr/>
            </p:nvGrpSpPr>
            <p:grpSpPr bwMode="auto">
              <a:xfrm>
                <a:off x="4026" y="772"/>
                <a:ext cx="225" cy="266"/>
                <a:chOff x="4026" y="772"/>
                <a:chExt cx="225" cy="266"/>
              </a:xfrm>
            </p:grpSpPr>
            <p:sp>
              <p:nvSpPr>
                <p:cNvPr id="138259" name="Rectangle 19"/>
                <p:cNvSpPr>
                  <a:spLocks noChangeArrowheads="1"/>
                </p:cNvSpPr>
                <p:nvPr/>
              </p:nvSpPr>
              <p:spPr bwMode="auto">
                <a:xfrm>
                  <a:off x="4026"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60" name="Rectangle 20"/>
                <p:cNvSpPr>
                  <a:spLocks noChangeArrowheads="1"/>
                </p:cNvSpPr>
                <p:nvPr/>
              </p:nvSpPr>
              <p:spPr bwMode="auto">
                <a:xfrm>
                  <a:off x="4038"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6</a:t>
                  </a:r>
                </a:p>
              </p:txBody>
            </p:sp>
          </p:grpSp>
          <p:grpSp>
            <p:nvGrpSpPr>
              <p:cNvPr id="9" name="Group 21"/>
              <p:cNvGrpSpPr>
                <a:grpSpLocks/>
              </p:cNvGrpSpPr>
              <p:nvPr/>
            </p:nvGrpSpPr>
            <p:grpSpPr bwMode="auto">
              <a:xfrm>
                <a:off x="4375" y="772"/>
                <a:ext cx="225" cy="266"/>
                <a:chOff x="4375" y="772"/>
                <a:chExt cx="225" cy="266"/>
              </a:xfrm>
            </p:grpSpPr>
            <p:sp>
              <p:nvSpPr>
                <p:cNvPr id="138262" name="Rectangle 22"/>
                <p:cNvSpPr>
                  <a:spLocks noChangeArrowheads="1"/>
                </p:cNvSpPr>
                <p:nvPr/>
              </p:nvSpPr>
              <p:spPr bwMode="auto">
                <a:xfrm>
                  <a:off x="4375"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63" name="Rectangle 23"/>
                <p:cNvSpPr>
                  <a:spLocks noChangeArrowheads="1"/>
                </p:cNvSpPr>
                <p:nvPr/>
              </p:nvSpPr>
              <p:spPr bwMode="auto">
                <a:xfrm>
                  <a:off x="4387"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7</a:t>
                  </a:r>
                </a:p>
              </p:txBody>
            </p:sp>
          </p:grpSp>
          <p:grpSp>
            <p:nvGrpSpPr>
              <p:cNvPr id="10" name="Group 24"/>
              <p:cNvGrpSpPr>
                <a:grpSpLocks/>
              </p:cNvGrpSpPr>
              <p:nvPr/>
            </p:nvGrpSpPr>
            <p:grpSpPr bwMode="auto">
              <a:xfrm>
                <a:off x="4725" y="772"/>
                <a:ext cx="225" cy="266"/>
                <a:chOff x="4725" y="772"/>
                <a:chExt cx="225" cy="266"/>
              </a:xfrm>
            </p:grpSpPr>
            <p:sp>
              <p:nvSpPr>
                <p:cNvPr id="138265" name="Rectangle 25"/>
                <p:cNvSpPr>
                  <a:spLocks noChangeArrowheads="1"/>
                </p:cNvSpPr>
                <p:nvPr/>
              </p:nvSpPr>
              <p:spPr bwMode="auto">
                <a:xfrm>
                  <a:off x="4725"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66" name="Rectangle 26"/>
                <p:cNvSpPr>
                  <a:spLocks noChangeArrowheads="1"/>
                </p:cNvSpPr>
                <p:nvPr/>
              </p:nvSpPr>
              <p:spPr bwMode="auto">
                <a:xfrm>
                  <a:off x="4737"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0</a:t>
                  </a:r>
                </a:p>
              </p:txBody>
            </p:sp>
          </p:grpSp>
          <p:grpSp>
            <p:nvGrpSpPr>
              <p:cNvPr id="11" name="Group 27"/>
              <p:cNvGrpSpPr>
                <a:grpSpLocks/>
              </p:cNvGrpSpPr>
              <p:nvPr/>
            </p:nvGrpSpPr>
            <p:grpSpPr bwMode="auto">
              <a:xfrm>
                <a:off x="881" y="772"/>
                <a:ext cx="225" cy="266"/>
                <a:chOff x="881" y="772"/>
                <a:chExt cx="225" cy="266"/>
              </a:xfrm>
            </p:grpSpPr>
            <p:sp>
              <p:nvSpPr>
                <p:cNvPr id="138268" name="Rectangle 28"/>
                <p:cNvSpPr>
                  <a:spLocks noChangeArrowheads="1"/>
                </p:cNvSpPr>
                <p:nvPr/>
              </p:nvSpPr>
              <p:spPr bwMode="auto">
                <a:xfrm>
                  <a:off x="881"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69" name="Rectangle 29"/>
                <p:cNvSpPr>
                  <a:spLocks noChangeArrowheads="1"/>
                </p:cNvSpPr>
                <p:nvPr/>
              </p:nvSpPr>
              <p:spPr bwMode="auto">
                <a:xfrm>
                  <a:off x="894"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1</a:t>
                  </a:r>
                </a:p>
              </p:txBody>
            </p:sp>
          </p:grpSp>
          <p:grpSp>
            <p:nvGrpSpPr>
              <p:cNvPr id="12" name="Group 30"/>
              <p:cNvGrpSpPr>
                <a:grpSpLocks/>
              </p:cNvGrpSpPr>
              <p:nvPr/>
            </p:nvGrpSpPr>
            <p:grpSpPr bwMode="auto">
              <a:xfrm>
                <a:off x="1230" y="772"/>
                <a:ext cx="226" cy="266"/>
                <a:chOff x="1230" y="772"/>
                <a:chExt cx="226" cy="266"/>
              </a:xfrm>
            </p:grpSpPr>
            <p:sp>
              <p:nvSpPr>
                <p:cNvPr id="138271" name="Rectangle 31"/>
                <p:cNvSpPr>
                  <a:spLocks noChangeArrowheads="1"/>
                </p:cNvSpPr>
                <p:nvPr/>
              </p:nvSpPr>
              <p:spPr bwMode="auto">
                <a:xfrm>
                  <a:off x="1230" y="772"/>
                  <a:ext cx="226"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72" name="Rectangle 32"/>
                <p:cNvSpPr>
                  <a:spLocks noChangeArrowheads="1"/>
                </p:cNvSpPr>
                <p:nvPr/>
              </p:nvSpPr>
              <p:spPr bwMode="auto">
                <a:xfrm>
                  <a:off x="1244"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2</a:t>
                  </a:r>
                </a:p>
              </p:txBody>
            </p:sp>
          </p:grpSp>
          <p:grpSp>
            <p:nvGrpSpPr>
              <p:cNvPr id="13" name="Group 33"/>
              <p:cNvGrpSpPr>
                <a:grpSpLocks/>
              </p:cNvGrpSpPr>
              <p:nvPr/>
            </p:nvGrpSpPr>
            <p:grpSpPr bwMode="auto">
              <a:xfrm>
                <a:off x="1580" y="772"/>
                <a:ext cx="225" cy="266"/>
                <a:chOff x="1580" y="772"/>
                <a:chExt cx="225" cy="266"/>
              </a:xfrm>
            </p:grpSpPr>
            <p:sp>
              <p:nvSpPr>
                <p:cNvPr id="138274" name="Rectangle 34"/>
                <p:cNvSpPr>
                  <a:spLocks noChangeArrowheads="1"/>
                </p:cNvSpPr>
                <p:nvPr/>
              </p:nvSpPr>
              <p:spPr bwMode="auto">
                <a:xfrm>
                  <a:off x="1580"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75" name="Rectangle 35"/>
                <p:cNvSpPr>
                  <a:spLocks noChangeArrowheads="1"/>
                </p:cNvSpPr>
                <p:nvPr/>
              </p:nvSpPr>
              <p:spPr bwMode="auto">
                <a:xfrm>
                  <a:off x="1592"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3</a:t>
                  </a:r>
                </a:p>
              </p:txBody>
            </p:sp>
          </p:grpSp>
          <p:grpSp>
            <p:nvGrpSpPr>
              <p:cNvPr id="14" name="Group 36"/>
              <p:cNvGrpSpPr>
                <a:grpSpLocks/>
              </p:cNvGrpSpPr>
              <p:nvPr/>
            </p:nvGrpSpPr>
            <p:grpSpPr bwMode="auto">
              <a:xfrm>
                <a:off x="1930" y="772"/>
                <a:ext cx="224" cy="266"/>
                <a:chOff x="1930" y="772"/>
                <a:chExt cx="224" cy="266"/>
              </a:xfrm>
            </p:grpSpPr>
            <p:sp>
              <p:nvSpPr>
                <p:cNvPr id="138277" name="Rectangle 37"/>
                <p:cNvSpPr>
                  <a:spLocks noChangeArrowheads="1"/>
                </p:cNvSpPr>
                <p:nvPr/>
              </p:nvSpPr>
              <p:spPr bwMode="auto">
                <a:xfrm>
                  <a:off x="1930" y="772"/>
                  <a:ext cx="224"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78" name="Rectangle 38"/>
                <p:cNvSpPr>
                  <a:spLocks noChangeArrowheads="1"/>
                </p:cNvSpPr>
                <p:nvPr/>
              </p:nvSpPr>
              <p:spPr bwMode="auto">
                <a:xfrm>
                  <a:off x="1943"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4</a:t>
                  </a:r>
                </a:p>
              </p:txBody>
            </p:sp>
          </p:grpSp>
          <p:grpSp>
            <p:nvGrpSpPr>
              <p:cNvPr id="15" name="Group 39"/>
              <p:cNvGrpSpPr>
                <a:grpSpLocks/>
              </p:cNvGrpSpPr>
              <p:nvPr/>
            </p:nvGrpSpPr>
            <p:grpSpPr bwMode="auto">
              <a:xfrm>
                <a:off x="532" y="772"/>
                <a:ext cx="225" cy="266"/>
                <a:chOff x="532" y="772"/>
                <a:chExt cx="225" cy="266"/>
              </a:xfrm>
            </p:grpSpPr>
            <p:sp>
              <p:nvSpPr>
                <p:cNvPr id="138280" name="Rectangle 40"/>
                <p:cNvSpPr>
                  <a:spLocks noChangeArrowheads="1"/>
                </p:cNvSpPr>
                <p:nvPr/>
              </p:nvSpPr>
              <p:spPr bwMode="auto">
                <a:xfrm>
                  <a:off x="532"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81" name="Rectangle 41"/>
                <p:cNvSpPr>
                  <a:spLocks noChangeArrowheads="1"/>
                </p:cNvSpPr>
                <p:nvPr/>
              </p:nvSpPr>
              <p:spPr bwMode="auto">
                <a:xfrm>
                  <a:off x="545"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0</a:t>
                  </a:r>
                </a:p>
              </p:txBody>
            </p:sp>
          </p:grpSp>
          <p:grpSp>
            <p:nvGrpSpPr>
              <p:cNvPr id="16" name="Group 42"/>
              <p:cNvGrpSpPr>
                <a:grpSpLocks/>
              </p:cNvGrpSpPr>
              <p:nvPr/>
            </p:nvGrpSpPr>
            <p:grpSpPr bwMode="auto">
              <a:xfrm>
                <a:off x="2279" y="772"/>
                <a:ext cx="225" cy="266"/>
                <a:chOff x="2279" y="772"/>
                <a:chExt cx="225" cy="266"/>
              </a:xfrm>
            </p:grpSpPr>
            <p:sp>
              <p:nvSpPr>
                <p:cNvPr id="138283" name="Rectangle 43"/>
                <p:cNvSpPr>
                  <a:spLocks noChangeArrowheads="1"/>
                </p:cNvSpPr>
                <p:nvPr/>
              </p:nvSpPr>
              <p:spPr bwMode="auto">
                <a:xfrm>
                  <a:off x="2279" y="772"/>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84" name="Rectangle 44"/>
                <p:cNvSpPr>
                  <a:spLocks noChangeArrowheads="1"/>
                </p:cNvSpPr>
                <p:nvPr/>
              </p:nvSpPr>
              <p:spPr bwMode="auto">
                <a:xfrm>
                  <a:off x="2292" y="790"/>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5</a:t>
                  </a:r>
                </a:p>
              </p:txBody>
            </p:sp>
          </p:grpSp>
        </p:grpSp>
        <p:grpSp>
          <p:nvGrpSpPr>
            <p:cNvPr id="17" name="Group 45"/>
            <p:cNvGrpSpPr>
              <a:grpSpLocks/>
            </p:cNvGrpSpPr>
            <p:nvPr/>
          </p:nvGrpSpPr>
          <p:grpSpPr bwMode="auto">
            <a:xfrm>
              <a:off x="1076" y="1409"/>
              <a:ext cx="3785" cy="286"/>
              <a:chOff x="1076" y="1409"/>
              <a:chExt cx="3785" cy="286"/>
            </a:xfrm>
          </p:grpSpPr>
          <p:grpSp>
            <p:nvGrpSpPr>
              <p:cNvPr id="18" name="Group 46"/>
              <p:cNvGrpSpPr>
                <a:grpSpLocks/>
              </p:cNvGrpSpPr>
              <p:nvPr/>
            </p:nvGrpSpPr>
            <p:grpSpPr bwMode="auto">
              <a:xfrm>
                <a:off x="1076" y="1429"/>
                <a:ext cx="225" cy="262"/>
                <a:chOff x="1076" y="1429"/>
                <a:chExt cx="225" cy="262"/>
              </a:xfrm>
            </p:grpSpPr>
            <p:sp>
              <p:nvSpPr>
                <p:cNvPr id="138287" name="Rectangle 47"/>
                <p:cNvSpPr>
                  <a:spLocks noChangeArrowheads="1"/>
                </p:cNvSpPr>
                <p:nvPr/>
              </p:nvSpPr>
              <p:spPr bwMode="auto">
                <a:xfrm>
                  <a:off x="1076" y="1429"/>
                  <a:ext cx="225"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88" name="Rectangle 48"/>
                <p:cNvSpPr>
                  <a:spLocks noChangeArrowheads="1"/>
                </p:cNvSpPr>
                <p:nvPr/>
              </p:nvSpPr>
              <p:spPr bwMode="auto">
                <a:xfrm>
                  <a:off x="1088" y="1443"/>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0</a:t>
                  </a:r>
                </a:p>
              </p:txBody>
            </p:sp>
          </p:grpSp>
          <p:grpSp>
            <p:nvGrpSpPr>
              <p:cNvPr id="19" name="Group 49"/>
              <p:cNvGrpSpPr>
                <a:grpSpLocks/>
              </p:cNvGrpSpPr>
              <p:nvPr/>
            </p:nvGrpSpPr>
            <p:grpSpPr bwMode="auto">
              <a:xfrm>
                <a:off x="1464" y="1429"/>
                <a:ext cx="224" cy="262"/>
                <a:chOff x="1464" y="1429"/>
                <a:chExt cx="224" cy="262"/>
              </a:xfrm>
            </p:grpSpPr>
            <p:sp>
              <p:nvSpPr>
                <p:cNvPr id="138290" name="Rectangle 50"/>
                <p:cNvSpPr>
                  <a:spLocks noChangeArrowheads="1"/>
                </p:cNvSpPr>
                <p:nvPr/>
              </p:nvSpPr>
              <p:spPr bwMode="auto">
                <a:xfrm>
                  <a:off x="1464" y="1429"/>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91" name="Rectangle 51"/>
                <p:cNvSpPr>
                  <a:spLocks noChangeArrowheads="1"/>
                </p:cNvSpPr>
                <p:nvPr/>
              </p:nvSpPr>
              <p:spPr bwMode="auto">
                <a:xfrm>
                  <a:off x="1477" y="1443"/>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1</a:t>
                  </a:r>
                </a:p>
              </p:txBody>
            </p:sp>
          </p:grpSp>
          <p:sp>
            <p:nvSpPr>
              <p:cNvPr id="138292" name="Rectangle 52"/>
              <p:cNvSpPr>
                <a:spLocks noChangeArrowheads="1"/>
              </p:cNvSpPr>
              <p:nvPr/>
            </p:nvSpPr>
            <p:spPr bwMode="auto">
              <a:xfrm>
                <a:off x="1787" y="1409"/>
                <a:ext cx="23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0"/>
                  <a:t>E</a:t>
                </a:r>
              </a:p>
            </p:txBody>
          </p:sp>
          <p:sp>
            <p:nvSpPr>
              <p:cNvPr id="138293" name="Rectangle 53"/>
              <p:cNvSpPr>
                <a:spLocks noChangeArrowheads="1"/>
              </p:cNvSpPr>
              <p:nvPr/>
            </p:nvSpPr>
            <p:spPr bwMode="auto">
              <a:xfrm>
                <a:off x="2077" y="140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0"/>
                  <a:t>D</a:t>
                </a:r>
              </a:p>
            </p:txBody>
          </p:sp>
          <p:sp>
            <p:nvSpPr>
              <p:cNvPr id="138294" name="Rectangle 54"/>
              <p:cNvSpPr>
                <a:spLocks noChangeArrowheads="1"/>
              </p:cNvSpPr>
              <p:nvPr/>
            </p:nvSpPr>
            <p:spPr bwMode="auto">
              <a:xfrm>
                <a:off x="2475" y="140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0"/>
                  <a:t>D</a:t>
                </a:r>
              </a:p>
            </p:txBody>
          </p:sp>
          <p:sp>
            <p:nvSpPr>
              <p:cNvPr id="138295" name="Rectangle 55"/>
              <p:cNvSpPr>
                <a:spLocks noChangeArrowheads="1"/>
              </p:cNvSpPr>
              <p:nvPr/>
            </p:nvSpPr>
            <p:spPr bwMode="auto">
              <a:xfrm>
                <a:off x="2833" y="140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0"/>
                  <a:t>D</a:t>
                </a:r>
              </a:p>
            </p:txBody>
          </p:sp>
          <p:grpSp>
            <p:nvGrpSpPr>
              <p:cNvPr id="20" name="Group 56"/>
              <p:cNvGrpSpPr>
                <a:grpSpLocks/>
              </p:cNvGrpSpPr>
              <p:nvPr/>
            </p:nvGrpSpPr>
            <p:grpSpPr bwMode="auto">
              <a:xfrm>
                <a:off x="3179" y="1429"/>
                <a:ext cx="224" cy="262"/>
                <a:chOff x="3179" y="1429"/>
                <a:chExt cx="224" cy="262"/>
              </a:xfrm>
            </p:grpSpPr>
            <p:sp>
              <p:nvSpPr>
                <p:cNvPr id="138297" name="Rectangle 57"/>
                <p:cNvSpPr>
                  <a:spLocks noChangeArrowheads="1"/>
                </p:cNvSpPr>
                <p:nvPr/>
              </p:nvSpPr>
              <p:spPr bwMode="auto">
                <a:xfrm>
                  <a:off x="3179" y="1429"/>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298" name="Rectangle 58"/>
                <p:cNvSpPr>
                  <a:spLocks noChangeArrowheads="1"/>
                </p:cNvSpPr>
                <p:nvPr/>
              </p:nvSpPr>
              <p:spPr bwMode="auto">
                <a:xfrm>
                  <a:off x="3191" y="1443"/>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2</a:t>
                  </a:r>
                </a:p>
              </p:txBody>
            </p:sp>
          </p:grpSp>
          <p:grpSp>
            <p:nvGrpSpPr>
              <p:cNvPr id="21" name="Group 59"/>
              <p:cNvGrpSpPr>
                <a:grpSpLocks/>
              </p:cNvGrpSpPr>
              <p:nvPr/>
            </p:nvGrpSpPr>
            <p:grpSpPr bwMode="auto">
              <a:xfrm>
                <a:off x="3510" y="1429"/>
                <a:ext cx="224" cy="262"/>
                <a:chOff x="3510" y="1429"/>
                <a:chExt cx="224" cy="262"/>
              </a:xfrm>
            </p:grpSpPr>
            <p:sp>
              <p:nvSpPr>
                <p:cNvPr id="138300" name="Rectangle 60"/>
                <p:cNvSpPr>
                  <a:spLocks noChangeArrowheads="1"/>
                </p:cNvSpPr>
                <p:nvPr/>
              </p:nvSpPr>
              <p:spPr bwMode="auto">
                <a:xfrm>
                  <a:off x="3510" y="1429"/>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01" name="Rectangle 61"/>
                <p:cNvSpPr>
                  <a:spLocks noChangeArrowheads="1"/>
                </p:cNvSpPr>
                <p:nvPr/>
              </p:nvSpPr>
              <p:spPr bwMode="auto">
                <a:xfrm>
                  <a:off x="3522" y="1443"/>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3</a:t>
                  </a:r>
                </a:p>
              </p:txBody>
            </p:sp>
          </p:grpSp>
          <p:grpSp>
            <p:nvGrpSpPr>
              <p:cNvPr id="22" name="Group 62"/>
              <p:cNvGrpSpPr>
                <a:grpSpLocks/>
              </p:cNvGrpSpPr>
              <p:nvPr/>
            </p:nvGrpSpPr>
            <p:grpSpPr bwMode="auto">
              <a:xfrm>
                <a:off x="3850" y="1429"/>
                <a:ext cx="224" cy="262"/>
                <a:chOff x="3850" y="1429"/>
                <a:chExt cx="224" cy="262"/>
              </a:xfrm>
            </p:grpSpPr>
            <p:sp>
              <p:nvSpPr>
                <p:cNvPr id="138303" name="Rectangle 63"/>
                <p:cNvSpPr>
                  <a:spLocks noChangeArrowheads="1"/>
                </p:cNvSpPr>
                <p:nvPr/>
              </p:nvSpPr>
              <p:spPr bwMode="auto">
                <a:xfrm>
                  <a:off x="3850" y="1429"/>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04" name="Rectangle 64"/>
                <p:cNvSpPr>
                  <a:spLocks noChangeArrowheads="1"/>
                </p:cNvSpPr>
                <p:nvPr/>
              </p:nvSpPr>
              <p:spPr bwMode="auto">
                <a:xfrm>
                  <a:off x="3863" y="1443"/>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4</a:t>
                  </a:r>
                </a:p>
              </p:txBody>
            </p:sp>
          </p:grpSp>
          <p:grpSp>
            <p:nvGrpSpPr>
              <p:cNvPr id="23" name="Group 65"/>
              <p:cNvGrpSpPr>
                <a:grpSpLocks/>
              </p:cNvGrpSpPr>
              <p:nvPr/>
            </p:nvGrpSpPr>
            <p:grpSpPr bwMode="auto">
              <a:xfrm>
                <a:off x="4199" y="1429"/>
                <a:ext cx="225" cy="262"/>
                <a:chOff x="4199" y="1429"/>
                <a:chExt cx="225" cy="262"/>
              </a:xfrm>
            </p:grpSpPr>
            <p:sp>
              <p:nvSpPr>
                <p:cNvPr id="138306" name="Rectangle 66"/>
                <p:cNvSpPr>
                  <a:spLocks noChangeArrowheads="1"/>
                </p:cNvSpPr>
                <p:nvPr/>
              </p:nvSpPr>
              <p:spPr bwMode="auto">
                <a:xfrm>
                  <a:off x="4199" y="1429"/>
                  <a:ext cx="225"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07" name="Rectangle 67"/>
                <p:cNvSpPr>
                  <a:spLocks noChangeArrowheads="1"/>
                </p:cNvSpPr>
                <p:nvPr/>
              </p:nvSpPr>
              <p:spPr bwMode="auto">
                <a:xfrm>
                  <a:off x="4212" y="1443"/>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5</a:t>
                  </a:r>
                </a:p>
              </p:txBody>
            </p:sp>
          </p:grpSp>
          <p:grpSp>
            <p:nvGrpSpPr>
              <p:cNvPr id="24" name="Group 68"/>
              <p:cNvGrpSpPr>
                <a:grpSpLocks/>
              </p:cNvGrpSpPr>
              <p:nvPr/>
            </p:nvGrpSpPr>
            <p:grpSpPr bwMode="auto">
              <a:xfrm>
                <a:off x="4636" y="1429"/>
                <a:ext cx="225" cy="262"/>
                <a:chOff x="4636" y="1429"/>
                <a:chExt cx="225" cy="262"/>
              </a:xfrm>
            </p:grpSpPr>
            <p:sp>
              <p:nvSpPr>
                <p:cNvPr id="138309" name="Rectangle 69"/>
                <p:cNvSpPr>
                  <a:spLocks noChangeArrowheads="1"/>
                </p:cNvSpPr>
                <p:nvPr/>
              </p:nvSpPr>
              <p:spPr bwMode="auto">
                <a:xfrm>
                  <a:off x="4636" y="1429"/>
                  <a:ext cx="225"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10" name="Rectangle 70"/>
                <p:cNvSpPr>
                  <a:spLocks noChangeArrowheads="1"/>
                </p:cNvSpPr>
                <p:nvPr/>
              </p:nvSpPr>
              <p:spPr bwMode="auto">
                <a:xfrm>
                  <a:off x="4648" y="1443"/>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6</a:t>
                  </a:r>
                </a:p>
              </p:txBody>
            </p:sp>
          </p:grpSp>
        </p:grpSp>
        <p:sp>
          <p:nvSpPr>
            <p:cNvPr id="138311" name="Line 71"/>
            <p:cNvSpPr>
              <a:spLocks noChangeShapeType="1"/>
            </p:cNvSpPr>
            <p:nvPr/>
          </p:nvSpPr>
          <p:spPr bwMode="auto">
            <a:xfrm>
              <a:off x="648" y="992"/>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2" name="Line 72"/>
            <p:cNvSpPr>
              <a:spLocks noChangeShapeType="1"/>
            </p:cNvSpPr>
            <p:nvPr/>
          </p:nvSpPr>
          <p:spPr bwMode="auto">
            <a:xfrm>
              <a:off x="998"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3" name="Line 73"/>
            <p:cNvSpPr>
              <a:spLocks noChangeShapeType="1"/>
            </p:cNvSpPr>
            <p:nvPr/>
          </p:nvSpPr>
          <p:spPr bwMode="auto">
            <a:xfrm>
              <a:off x="1347" y="992"/>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4" name="Line 74"/>
            <p:cNvSpPr>
              <a:spLocks noChangeShapeType="1"/>
            </p:cNvSpPr>
            <p:nvPr/>
          </p:nvSpPr>
          <p:spPr bwMode="auto">
            <a:xfrm>
              <a:off x="1696"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5" name="Line 75"/>
            <p:cNvSpPr>
              <a:spLocks noChangeShapeType="1"/>
            </p:cNvSpPr>
            <p:nvPr/>
          </p:nvSpPr>
          <p:spPr bwMode="auto">
            <a:xfrm>
              <a:off x="2046"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6" name="Line 76"/>
            <p:cNvSpPr>
              <a:spLocks noChangeShapeType="1"/>
            </p:cNvSpPr>
            <p:nvPr/>
          </p:nvSpPr>
          <p:spPr bwMode="auto">
            <a:xfrm>
              <a:off x="2396"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7" name="Line 77"/>
            <p:cNvSpPr>
              <a:spLocks noChangeShapeType="1"/>
            </p:cNvSpPr>
            <p:nvPr/>
          </p:nvSpPr>
          <p:spPr bwMode="auto">
            <a:xfrm>
              <a:off x="2744" y="992"/>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8" name="Line 78"/>
            <p:cNvSpPr>
              <a:spLocks noChangeShapeType="1"/>
            </p:cNvSpPr>
            <p:nvPr/>
          </p:nvSpPr>
          <p:spPr bwMode="auto">
            <a:xfrm>
              <a:off x="3094"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19" name="Line 79"/>
            <p:cNvSpPr>
              <a:spLocks noChangeShapeType="1"/>
            </p:cNvSpPr>
            <p:nvPr/>
          </p:nvSpPr>
          <p:spPr bwMode="auto">
            <a:xfrm>
              <a:off x="3443" y="992"/>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20" name="Line 80"/>
            <p:cNvSpPr>
              <a:spLocks noChangeShapeType="1"/>
            </p:cNvSpPr>
            <p:nvPr/>
          </p:nvSpPr>
          <p:spPr bwMode="auto">
            <a:xfrm>
              <a:off x="3794"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21" name="Line 81"/>
            <p:cNvSpPr>
              <a:spLocks noChangeShapeType="1"/>
            </p:cNvSpPr>
            <p:nvPr/>
          </p:nvSpPr>
          <p:spPr bwMode="auto">
            <a:xfrm>
              <a:off x="4142" y="992"/>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22" name="Line 82"/>
            <p:cNvSpPr>
              <a:spLocks noChangeShapeType="1"/>
            </p:cNvSpPr>
            <p:nvPr/>
          </p:nvSpPr>
          <p:spPr bwMode="auto">
            <a:xfrm>
              <a:off x="4492"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23" name="Line 83"/>
            <p:cNvSpPr>
              <a:spLocks noChangeShapeType="1"/>
            </p:cNvSpPr>
            <p:nvPr/>
          </p:nvSpPr>
          <p:spPr bwMode="auto">
            <a:xfrm>
              <a:off x="4828" y="992"/>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24" name="Line 84"/>
            <p:cNvSpPr>
              <a:spLocks noChangeShapeType="1"/>
            </p:cNvSpPr>
            <p:nvPr/>
          </p:nvSpPr>
          <p:spPr bwMode="auto">
            <a:xfrm flipV="1">
              <a:off x="1108" y="1004"/>
              <a:ext cx="1000"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325" name="Line 85"/>
            <p:cNvSpPr>
              <a:spLocks noChangeShapeType="1"/>
            </p:cNvSpPr>
            <p:nvPr/>
          </p:nvSpPr>
          <p:spPr bwMode="auto">
            <a:xfrm flipV="1">
              <a:off x="1492" y="1004"/>
              <a:ext cx="904"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326" name="Line 86"/>
            <p:cNvSpPr>
              <a:spLocks noChangeShapeType="1"/>
            </p:cNvSpPr>
            <p:nvPr/>
          </p:nvSpPr>
          <p:spPr bwMode="auto">
            <a:xfrm flipV="1">
              <a:off x="1876" y="1004"/>
              <a:ext cx="856"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327" name="Line 87"/>
            <p:cNvSpPr>
              <a:spLocks noChangeShapeType="1"/>
            </p:cNvSpPr>
            <p:nvPr/>
          </p:nvSpPr>
          <p:spPr bwMode="auto">
            <a:xfrm flipV="1">
              <a:off x="3220" y="1004"/>
              <a:ext cx="904"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328" name="Line 88"/>
            <p:cNvSpPr>
              <a:spLocks noChangeShapeType="1"/>
            </p:cNvSpPr>
            <p:nvPr/>
          </p:nvSpPr>
          <p:spPr bwMode="auto">
            <a:xfrm flipV="1">
              <a:off x="3604" y="1004"/>
              <a:ext cx="856"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329" name="Line 89"/>
            <p:cNvSpPr>
              <a:spLocks noChangeShapeType="1"/>
            </p:cNvSpPr>
            <p:nvPr/>
          </p:nvSpPr>
          <p:spPr bwMode="auto">
            <a:xfrm flipV="1">
              <a:off x="3940" y="1004"/>
              <a:ext cx="904"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330" name="Line 90"/>
            <p:cNvSpPr>
              <a:spLocks noChangeShapeType="1"/>
            </p:cNvSpPr>
            <p:nvPr/>
          </p:nvSpPr>
          <p:spPr bwMode="auto">
            <a:xfrm flipV="1">
              <a:off x="4276" y="1004"/>
              <a:ext cx="904"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331" name="Rectangle 91"/>
            <p:cNvSpPr>
              <a:spLocks noChangeArrowheads="1"/>
            </p:cNvSpPr>
            <p:nvPr/>
          </p:nvSpPr>
          <p:spPr bwMode="auto">
            <a:xfrm>
              <a:off x="2112" y="1632"/>
              <a:ext cx="959" cy="19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400" b="0"/>
                <a:t>tramas descartadas</a:t>
              </a:r>
            </a:p>
          </p:txBody>
        </p:sp>
        <p:sp>
          <p:nvSpPr>
            <p:cNvPr id="138332" name="Rectangle 92"/>
            <p:cNvSpPr>
              <a:spLocks noChangeArrowheads="1"/>
            </p:cNvSpPr>
            <p:nvPr/>
          </p:nvSpPr>
          <p:spPr bwMode="auto">
            <a:xfrm rot="20100000">
              <a:off x="1299" y="1145"/>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RR1</a:t>
              </a:r>
              <a:endParaRPr lang="en-US" sz="1400" b="0"/>
            </a:p>
          </p:txBody>
        </p:sp>
        <p:sp>
          <p:nvSpPr>
            <p:cNvPr id="138333" name="Rectangle 93"/>
            <p:cNvSpPr>
              <a:spLocks noChangeArrowheads="1"/>
            </p:cNvSpPr>
            <p:nvPr/>
          </p:nvSpPr>
          <p:spPr bwMode="auto">
            <a:xfrm rot="20100000">
              <a:off x="1632" y="1134"/>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RR2</a:t>
              </a:r>
              <a:endParaRPr lang="en-US" sz="1400" b="0"/>
            </a:p>
          </p:txBody>
        </p:sp>
        <p:sp>
          <p:nvSpPr>
            <p:cNvPr id="138334" name="Rectangle 94"/>
            <p:cNvSpPr>
              <a:spLocks noChangeArrowheads="1"/>
            </p:cNvSpPr>
            <p:nvPr/>
          </p:nvSpPr>
          <p:spPr bwMode="auto">
            <a:xfrm rot="20100000">
              <a:off x="2018" y="1104"/>
              <a:ext cx="391"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REJ2</a:t>
              </a:r>
            </a:p>
          </p:txBody>
        </p:sp>
        <p:sp>
          <p:nvSpPr>
            <p:cNvPr id="138335" name="Rectangle 95"/>
            <p:cNvSpPr>
              <a:spLocks noChangeArrowheads="1"/>
            </p:cNvSpPr>
            <p:nvPr/>
          </p:nvSpPr>
          <p:spPr bwMode="auto">
            <a:xfrm rot="20100000">
              <a:off x="3360" y="1097"/>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RR3</a:t>
              </a:r>
              <a:endParaRPr lang="en-US" sz="1400" b="0"/>
            </a:p>
          </p:txBody>
        </p:sp>
        <p:sp>
          <p:nvSpPr>
            <p:cNvPr id="138336" name="Rectangle 96"/>
            <p:cNvSpPr>
              <a:spLocks noChangeArrowheads="1"/>
            </p:cNvSpPr>
            <p:nvPr/>
          </p:nvSpPr>
          <p:spPr bwMode="auto">
            <a:xfrm rot="20100000">
              <a:off x="3744" y="1104"/>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RR4</a:t>
              </a:r>
            </a:p>
          </p:txBody>
        </p:sp>
        <p:sp>
          <p:nvSpPr>
            <p:cNvPr id="138337" name="Rectangle 97"/>
            <p:cNvSpPr>
              <a:spLocks noChangeArrowheads="1"/>
            </p:cNvSpPr>
            <p:nvPr/>
          </p:nvSpPr>
          <p:spPr bwMode="auto">
            <a:xfrm rot="20100000">
              <a:off x="4083" y="1147"/>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RR5</a:t>
              </a:r>
              <a:endParaRPr lang="en-US" sz="1400" b="0"/>
            </a:p>
          </p:txBody>
        </p:sp>
        <p:sp>
          <p:nvSpPr>
            <p:cNvPr id="138338" name="Rectangle 98"/>
            <p:cNvSpPr>
              <a:spLocks noChangeArrowheads="1"/>
            </p:cNvSpPr>
            <p:nvPr/>
          </p:nvSpPr>
          <p:spPr bwMode="auto">
            <a:xfrm rot="20100000">
              <a:off x="4416" y="1134"/>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RR6</a:t>
              </a:r>
            </a:p>
          </p:txBody>
        </p:sp>
        <p:sp>
          <p:nvSpPr>
            <p:cNvPr id="138339" name="Rectangle 99"/>
            <p:cNvSpPr>
              <a:spLocks noChangeArrowheads="1"/>
            </p:cNvSpPr>
            <p:nvPr/>
          </p:nvSpPr>
          <p:spPr bwMode="auto">
            <a:xfrm>
              <a:off x="1728" y="1632"/>
              <a:ext cx="331" cy="19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400" b="0"/>
                <a:t>error</a:t>
              </a:r>
            </a:p>
          </p:txBody>
        </p:sp>
        <p:sp>
          <p:nvSpPr>
            <p:cNvPr id="138340" name="Rectangle 100"/>
            <p:cNvSpPr>
              <a:spLocks noChangeArrowheads="1"/>
            </p:cNvSpPr>
            <p:nvPr/>
          </p:nvSpPr>
          <p:spPr bwMode="auto">
            <a:xfrm>
              <a:off x="2339" y="1872"/>
              <a:ext cx="886"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0"/>
                <a:t>a) Go back N</a:t>
              </a:r>
            </a:p>
          </p:txBody>
        </p:sp>
        <p:grpSp>
          <p:nvGrpSpPr>
            <p:cNvPr id="25" name="Group 101"/>
            <p:cNvGrpSpPr>
              <a:grpSpLocks/>
            </p:cNvGrpSpPr>
            <p:nvPr/>
          </p:nvGrpSpPr>
          <p:grpSpPr bwMode="auto">
            <a:xfrm>
              <a:off x="2968" y="2304"/>
              <a:ext cx="226" cy="266"/>
              <a:chOff x="2820" y="2596"/>
              <a:chExt cx="226" cy="266"/>
            </a:xfrm>
          </p:grpSpPr>
          <p:sp>
            <p:nvSpPr>
              <p:cNvPr id="138342" name="Rectangle 102"/>
              <p:cNvSpPr>
                <a:spLocks noChangeArrowheads="1"/>
              </p:cNvSpPr>
              <p:nvPr/>
            </p:nvSpPr>
            <p:spPr bwMode="auto">
              <a:xfrm>
                <a:off x="2820" y="2596"/>
                <a:ext cx="226"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43" name="Rectangle 103"/>
              <p:cNvSpPr>
                <a:spLocks noChangeArrowheads="1"/>
              </p:cNvSpPr>
              <p:nvPr/>
            </p:nvSpPr>
            <p:spPr bwMode="auto">
              <a:xfrm>
                <a:off x="2833"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2</a:t>
                </a:r>
              </a:p>
            </p:txBody>
          </p:sp>
        </p:grpSp>
        <p:grpSp>
          <p:nvGrpSpPr>
            <p:cNvPr id="26" name="Group 104"/>
            <p:cNvGrpSpPr>
              <a:grpSpLocks/>
            </p:cNvGrpSpPr>
            <p:nvPr/>
          </p:nvGrpSpPr>
          <p:grpSpPr bwMode="auto">
            <a:xfrm>
              <a:off x="3318" y="2304"/>
              <a:ext cx="224" cy="266"/>
              <a:chOff x="3170" y="2596"/>
              <a:chExt cx="224" cy="266"/>
            </a:xfrm>
          </p:grpSpPr>
          <p:sp>
            <p:nvSpPr>
              <p:cNvPr id="138345" name="Rectangle 105"/>
              <p:cNvSpPr>
                <a:spLocks noChangeArrowheads="1"/>
              </p:cNvSpPr>
              <p:nvPr/>
            </p:nvSpPr>
            <p:spPr bwMode="auto">
              <a:xfrm>
                <a:off x="3170" y="2596"/>
                <a:ext cx="224"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46" name="Rectangle 106"/>
              <p:cNvSpPr>
                <a:spLocks noChangeArrowheads="1"/>
              </p:cNvSpPr>
              <p:nvPr/>
            </p:nvSpPr>
            <p:spPr bwMode="auto">
              <a:xfrm>
                <a:off x="3181"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6</a:t>
                </a:r>
              </a:p>
            </p:txBody>
          </p:sp>
        </p:grpSp>
        <p:grpSp>
          <p:nvGrpSpPr>
            <p:cNvPr id="27" name="Group 107"/>
            <p:cNvGrpSpPr>
              <a:grpSpLocks/>
            </p:cNvGrpSpPr>
            <p:nvPr/>
          </p:nvGrpSpPr>
          <p:grpSpPr bwMode="auto">
            <a:xfrm>
              <a:off x="3668" y="2304"/>
              <a:ext cx="224" cy="266"/>
              <a:chOff x="3520" y="2596"/>
              <a:chExt cx="224" cy="266"/>
            </a:xfrm>
          </p:grpSpPr>
          <p:sp>
            <p:nvSpPr>
              <p:cNvPr id="138348" name="Rectangle 108"/>
              <p:cNvSpPr>
                <a:spLocks noChangeArrowheads="1"/>
              </p:cNvSpPr>
              <p:nvPr/>
            </p:nvSpPr>
            <p:spPr bwMode="auto">
              <a:xfrm>
                <a:off x="3520" y="2596"/>
                <a:ext cx="224"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49" name="Rectangle 109"/>
              <p:cNvSpPr>
                <a:spLocks noChangeArrowheads="1"/>
              </p:cNvSpPr>
              <p:nvPr/>
            </p:nvSpPr>
            <p:spPr bwMode="auto">
              <a:xfrm>
                <a:off x="3532"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7</a:t>
                </a:r>
              </a:p>
            </p:txBody>
          </p:sp>
        </p:grpSp>
        <p:grpSp>
          <p:nvGrpSpPr>
            <p:cNvPr id="28" name="Group 110"/>
            <p:cNvGrpSpPr>
              <a:grpSpLocks/>
            </p:cNvGrpSpPr>
            <p:nvPr/>
          </p:nvGrpSpPr>
          <p:grpSpPr bwMode="auto">
            <a:xfrm>
              <a:off x="4016" y="2304"/>
              <a:ext cx="225" cy="266"/>
              <a:chOff x="3868" y="2596"/>
              <a:chExt cx="225" cy="266"/>
            </a:xfrm>
          </p:grpSpPr>
          <p:sp>
            <p:nvSpPr>
              <p:cNvPr id="138351" name="Rectangle 111"/>
              <p:cNvSpPr>
                <a:spLocks noChangeArrowheads="1"/>
              </p:cNvSpPr>
              <p:nvPr/>
            </p:nvSpPr>
            <p:spPr bwMode="auto">
              <a:xfrm>
                <a:off x="3868" y="2596"/>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52" name="Rectangle 112"/>
              <p:cNvSpPr>
                <a:spLocks noChangeArrowheads="1"/>
              </p:cNvSpPr>
              <p:nvPr/>
            </p:nvSpPr>
            <p:spPr bwMode="auto">
              <a:xfrm>
                <a:off x="3881"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0</a:t>
                </a:r>
              </a:p>
            </p:txBody>
          </p:sp>
        </p:grpSp>
        <p:grpSp>
          <p:nvGrpSpPr>
            <p:cNvPr id="29" name="Group 113"/>
            <p:cNvGrpSpPr>
              <a:grpSpLocks/>
            </p:cNvGrpSpPr>
            <p:nvPr/>
          </p:nvGrpSpPr>
          <p:grpSpPr bwMode="auto">
            <a:xfrm>
              <a:off x="1221" y="2304"/>
              <a:ext cx="225" cy="266"/>
              <a:chOff x="1073" y="2596"/>
              <a:chExt cx="225" cy="266"/>
            </a:xfrm>
          </p:grpSpPr>
          <p:sp>
            <p:nvSpPr>
              <p:cNvPr id="138354" name="Rectangle 114"/>
              <p:cNvSpPr>
                <a:spLocks noChangeArrowheads="1"/>
              </p:cNvSpPr>
              <p:nvPr/>
            </p:nvSpPr>
            <p:spPr bwMode="auto">
              <a:xfrm>
                <a:off x="1073" y="2596"/>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55" name="Rectangle 115"/>
              <p:cNvSpPr>
                <a:spLocks noChangeArrowheads="1"/>
              </p:cNvSpPr>
              <p:nvPr/>
            </p:nvSpPr>
            <p:spPr bwMode="auto">
              <a:xfrm>
                <a:off x="1086"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1</a:t>
                </a:r>
              </a:p>
            </p:txBody>
          </p:sp>
        </p:grpSp>
        <p:grpSp>
          <p:nvGrpSpPr>
            <p:cNvPr id="30" name="Group 116"/>
            <p:cNvGrpSpPr>
              <a:grpSpLocks/>
            </p:cNvGrpSpPr>
            <p:nvPr/>
          </p:nvGrpSpPr>
          <p:grpSpPr bwMode="auto">
            <a:xfrm>
              <a:off x="1570" y="2304"/>
              <a:ext cx="226" cy="266"/>
              <a:chOff x="1422" y="2596"/>
              <a:chExt cx="226" cy="266"/>
            </a:xfrm>
          </p:grpSpPr>
          <p:sp>
            <p:nvSpPr>
              <p:cNvPr id="138357" name="Rectangle 117"/>
              <p:cNvSpPr>
                <a:spLocks noChangeArrowheads="1"/>
              </p:cNvSpPr>
              <p:nvPr/>
            </p:nvSpPr>
            <p:spPr bwMode="auto">
              <a:xfrm>
                <a:off x="1422" y="2596"/>
                <a:ext cx="226"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58" name="Rectangle 118"/>
              <p:cNvSpPr>
                <a:spLocks noChangeArrowheads="1"/>
              </p:cNvSpPr>
              <p:nvPr/>
            </p:nvSpPr>
            <p:spPr bwMode="auto">
              <a:xfrm>
                <a:off x="1436"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2</a:t>
                </a:r>
              </a:p>
            </p:txBody>
          </p:sp>
        </p:grpSp>
        <p:grpSp>
          <p:nvGrpSpPr>
            <p:cNvPr id="31" name="Group 119"/>
            <p:cNvGrpSpPr>
              <a:grpSpLocks/>
            </p:cNvGrpSpPr>
            <p:nvPr/>
          </p:nvGrpSpPr>
          <p:grpSpPr bwMode="auto">
            <a:xfrm>
              <a:off x="1920" y="2304"/>
              <a:ext cx="225" cy="266"/>
              <a:chOff x="1772" y="2596"/>
              <a:chExt cx="225" cy="266"/>
            </a:xfrm>
          </p:grpSpPr>
          <p:sp>
            <p:nvSpPr>
              <p:cNvPr id="138360" name="Rectangle 120"/>
              <p:cNvSpPr>
                <a:spLocks noChangeArrowheads="1"/>
              </p:cNvSpPr>
              <p:nvPr/>
            </p:nvSpPr>
            <p:spPr bwMode="auto">
              <a:xfrm>
                <a:off x="1772" y="2596"/>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61" name="Rectangle 121"/>
              <p:cNvSpPr>
                <a:spLocks noChangeArrowheads="1"/>
              </p:cNvSpPr>
              <p:nvPr/>
            </p:nvSpPr>
            <p:spPr bwMode="auto">
              <a:xfrm>
                <a:off x="1784"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3</a:t>
                </a:r>
              </a:p>
            </p:txBody>
          </p:sp>
        </p:grpSp>
        <p:grpSp>
          <p:nvGrpSpPr>
            <p:cNvPr id="138240" name="Group 122"/>
            <p:cNvGrpSpPr>
              <a:grpSpLocks/>
            </p:cNvGrpSpPr>
            <p:nvPr/>
          </p:nvGrpSpPr>
          <p:grpSpPr bwMode="auto">
            <a:xfrm>
              <a:off x="2270" y="2304"/>
              <a:ext cx="224" cy="266"/>
              <a:chOff x="2122" y="2596"/>
              <a:chExt cx="224" cy="266"/>
            </a:xfrm>
          </p:grpSpPr>
          <p:sp>
            <p:nvSpPr>
              <p:cNvPr id="138363" name="Rectangle 123"/>
              <p:cNvSpPr>
                <a:spLocks noChangeArrowheads="1"/>
              </p:cNvSpPr>
              <p:nvPr/>
            </p:nvSpPr>
            <p:spPr bwMode="auto">
              <a:xfrm>
                <a:off x="2122" y="2596"/>
                <a:ext cx="224"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64" name="Rectangle 124"/>
              <p:cNvSpPr>
                <a:spLocks noChangeArrowheads="1"/>
              </p:cNvSpPr>
              <p:nvPr/>
            </p:nvSpPr>
            <p:spPr bwMode="auto">
              <a:xfrm>
                <a:off x="2135"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4</a:t>
                </a:r>
              </a:p>
            </p:txBody>
          </p:sp>
        </p:grpSp>
        <p:grpSp>
          <p:nvGrpSpPr>
            <p:cNvPr id="138241" name="Group 125"/>
            <p:cNvGrpSpPr>
              <a:grpSpLocks/>
            </p:cNvGrpSpPr>
            <p:nvPr/>
          </p:nvGrpSpPr>
          <p:grpSpPr bwMode="auto">
            <a:xfrm>
              <a:off x="872" y="2304"/>
              <a:ext cx="225" cy="266"/>
              <a:chOff x="724" y="2596"/>
              <a:chExt cx="225" cy="266"/>
            </a:xfrm>
          </p:grpSpPr>
          <p:sp>
            <p:nvSpPr>
              <p:cNvPr id="138366" name="Rectangle 126"/>
              <p:cNvSpPr>
                <a:spLocks noChangeArrowheads="1"/>
              </p:cNvSpPr>
              <p:nvPr/>
            </p:nvSpPr>
            <p:spPr bwMode="auto">
              <a:xfrm>
                <a:off x="724" y="2596"/>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67" name="Rectangle 127"/>
              <p:cNvSpPr>
                <a:spLocks noChangeArrowheads="1"/>
              </p:cNvSpPr>
              <p:nvPr/>
            </p:nvSpPr>
            <p:spPr bwMode="auto">
              <a:xfrm>
                <a:off x="737"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0</a:t>
                </a:r>
              </a:p>
            </p:txBody>
          </p:sp>
        </p:grpSp>
        <p:grpSp>
          <p:nvGrpSpPr>
            <p:cNvPr id="138243" name="Group 128"/>
            <p:cNvGrpSpPr>
              <a:grpSpLocks/>
            </p:cNvGrpSpPr>
            <p:nvPr/>
          </p:nvGrpSpPr>
          <p:grpSpPr bwMode="auto">
            <a:xfrm>
              <a:off x="2619" y="2304"/>
              <a:ext cx="225" cy="266"/>
              <a:chOff x="2471" y="2596"/>
              <a:chExt cx="225" cy="266"/>
            </a:xfrm>
          </p:grpSpPr>
          <p:sp>
            <p:nvSpPr>
              <p:cNvPr id="138369" name="Rectangle 129"/>
              <p:cNvSpPr>
                <a:spLocks noChangeArrowheads="1"/>
              </p:cNvSpPr>
              <p:nvPr/>
            </p:nvSpPr>
            <p:spPr bwMode="auto">
              <a:xfrm>
                <a:off x="2471" y="2596"/>
                <a:ext cx="225" cy="2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70" name="Rectangle 130"/>
              <p:cNvSpPr>
                <a:spLocks noChangeArrowheads="1"/>
              </p:cNvSpPr>
              <p:nvPr/>
            </p:nvSpPr>
            <p:spPr bwMode="auto">
              <a:xfrm>
                <a:off x="2484" y="2614"/>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5</a:t>
                </a:r>
              </a:p>
            </p:txBody>
          </p:sp>
        </p:grpSp>
        <p:grpSp>
          <p:nvGrpSpPr>
            <p:cNvPr id="138244" name="Group 131"/>
            <p:cNvGrpSpPr>
              <a:grpSpLocks/>
            </p:cNvGrpSpPr>
            <p:nvPr/>
          </p:nvGrpSpPr>
          <p:grpSpPr bwMode="auto">
            <a:xfrm>
              <a:off x="1416" y="2961"/>
              <a:ext cx="225" cy="262"/>
              <a:chOff x="1268" y="3253"/>
              <a:chExt cx="225" cy="262"/>
            </a:xfrm>
          </p:grpSpPr>
          <p:sp>
            <p:nvSpPr>
              <p:cNvPr id="138372" name="Rectangle 132"/>
              <p:cNvSpPr>
                <a:spLocks noChangeArrowheads="1"/>
              </p:cNvSpPr>
              <p:nvPr/>
            </p:nvSpPr>
            <p:spPr bwMode="auto">
              <a:xfrm>
                <a:off x="1268" y="3253"/>
                <a:ext cx="225"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73" name="Rectangle 133"/>
              <p:cNvSpPr>
                <a:spLocks noChangeArrowheads="1"/>
              </p:cNvSpPr>
              <p:nvPr/>
            </p:nvSpPr>
            <p:spPr bwMode="auto">
              <a:xfrm>
                <a:off x="1280" y="3267"/>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0</a:t>
                </a:r>
              </a:p>
            </p:txBody>
          </p:sp>
        </p:grpSp>
        <p:grpSp>
          <p:nvGrpSpPr>
            <p:cNvPr id="138245" name="Group 134"/>
            <p:cNvGrpSpPr>
              <a:grpSpLocks/>
            </p:cNvGrpSpPr>
            <p:nvPr/>
          </p:nvGrpSpPr>
          <p:grpSpPr bwMode="auto">
            <a:xfrm>
              <a:off x="1804" y="2961"/>
              <a:ext cx="224" cy="262"/>
              <a:chOff x="1656" y="3253"/>
              <a:chExt cx="224" cy="262"/>
            </a:xfrm>
          </p:grpSpPr>
          <p:sp>
            <p:nvSpPr>
              <p:cNvPr id="138375" name="Rectangle 135"/>
              <p:cNvSpPr>
                <a:spLocks noChangeArrowheads="1"/>
              </p:cNvSpPr>
              <p:nvPr/>
            </p:nvSpPr>
            <p:spPr bwMode="auto">
              <a:xfrm>
                <a:off x="1656" y="3253"/>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76" name="Rectangle 136"/>
              <p:cNvSpPr>
                <a:spLocks noChangeArrowheads="1"/>
              </p:cNvSpPr>
              <p:nvPr/>
            </p:nvSpPr>
            <p:spPr bwMode="auto">
              <a:xfrm>
                <a:off x="1669" y="3267"/>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1</a:t>
                </a:r>
              </a:p>
            </p:txBody>
          </p:sp>
        </p:grpSp>
        <p:sp>
          <p:nvSpPr>
            <p:cNvPr id="138377" name="Rectangle 137"/>
            <p:cNvSpPr>
              <a:spLocks noChangeArrowheads="1"/>
            </p:cNvSpPr>
            <p:nvPr/>
          </p:nvSpPr>
          <p:spPr bwMode="auto">
            <a:xfrm>
              <a:off x="2127" y="2941"/>
              <a:ext cx="23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b="0"/>
                <a:t>E</a:t>
              </a:r>
            </a:p>
          </p:txBody>
        </p:sp>
        <p:grpSp>
          <p:nvGrpSpPr>
            <p:cNvPr id="138246" name="Group 138"/>
            <p:cNvGrpSpPr>
              <a:grpSpLocks/>
            </p:cNvGrpSpPr>
            <p:nvPr/>
          </p:nvGrpSpPr>
          <p:grpSpPr bwMode="auto">
            <a:xfrm>
              <a:off x="3519" y="2961"/>
              <a:ext cx="224" cy="262"/>
              <a:chOff x="3371" y="3253"/>
              <a:chExt cx="224" cy="262"/>
            </a:xfrm>
          </p:grpSpPr>
          <p:sp>
            <p:nvSpPr>
              <p:cNvPr id="138379" name="Rectangle 139"/>
              <p:cNvSpPr>
                <a:spLocks noChangeArrowheads="1"/>
              </p:cNvSpPr>
              <p:nvPr/>
            </p:nvSpPr>
            <p:spPr bwMode="auto">
              <a:xfrm>
                <a:off x="3371" y="3253"/>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80" name="Rectangle 140"/>
              <p:cNvSpPr>
                <a:spLocks noChangeArrowheads="1"/>
              </p:cNvSpPr>
              <p:nvPr/>
            </p:nvSpPr>
            <p:spPr bwMode="auto">
              <a:xfrm>
                <a:off x="3383" y="3267"/>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2</a:t>
                </a:r>
              </a:p>
            </p:txBody>
          </p:sp>
        </p:grpSp>
        <p:grpSp>
          <p:nvGrpSpPr>
            <p:cNvPr id="138249" name="Group 141"/>
            <p:cNvGrpSpPr>
              <a:grpSpLocks/>
            </p:cNvGrpSpPr>
            <p:nvPr/>
          </p:nvGrpSpPr>
          <p:grpSpPr bwMode="auto">
            <a:xfrm>
              <a:off x="2410" y="2961"/>
              <a:ext cx="224" cy="262"/>
              <a:chOff x="2262" y="3253"/>
              <a:chExt cx="224" cy="262"/>
            </a:xfrm>
          </p:grpSpPr>
          <p:sp>
            <p:nvSpPr>
              <p:cNvPr id="138382" name="Rectangle 142"/>
              <p:cNvSpPr>
                <a:spLocks noChangeArrowheads="1"/>
              </p:cNvSpPr>
              <p:nvPr/>
            </p:nvSpPr>
            <p:spPr bwMode="auto">
              <a:xfrm>
                <a:off x="2262" y="3253"/>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83" name="Rectangle 143"/>
              <p:cNvSpPr>
                <a:spLocks noChangeArrowheads="1"/>
              </p:cNvSpPr>
              <p:nvPr/>
            </p:nvSpPr>
            <p:spPr bwMode="auto">
              <a:xfrm>
                <a:off x="2274" y="3267"/>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3</a:t>
                </a:r>
              </a:p>
            </p:txBody>
          </p:sp>
        </p:grpSp>
        <p:grpSp>
          <p:nvGrpSpPr>
            <p:cNvPr id="138252" name="Group 144"/>
            <p:cNvGrpSpPr>
              <a:grpSpLocks/>
            </p:cNvGrpSpPr>
            <p:nvPr/>
          </p:nvGrpSpPr>
          <p:grpSpPr bwMode="auto">
            <a:xfrm>
              <a:off x="2798" y="2961"/>
              <a:ext cx="224" cy="262"/>
              <a:chOff x="2650" y="3253"/>
              <a:chExt cx="224" cy="262"/>
            </a:xfrm>
          </p:grpSpPr>
          <p:sp>
            <p:nvSpPr>
              <p:cNvPr id="138385" name="Rectangle 145"/>
              <p:cNvSpPr>
                <a:spLocks noChangeArrowheads="1"/>
              </p:cNvSpPr>
              <p:nvPr/>
            </p:nvSpPr>
            <p:spPr bwMode="auto">
              <a:xfrm>
                <a:off x="2650" y="3253"/>
                <a:ext cx="224"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86" name="Rectangle 146"/>
              <p:cNvSpPr>
                <a:spLocks noChangeArrowheads="1"/>
              </p:cNvSpPr>
              <p:nvPr/>
            </p:nvSpPr>
            <p:spPr bwMode="auto">
              <a:xfrm>
                <a:off x="2663" y="3267"/>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4</a:t>
                </a:r>
              </a:p>
            </p:txBody>
          </p:sp>
        </p:grpSp>
        <p:grpSp>
          <p:nvGrpSpPr>
            <p:cNvPr id="138255" name="Group 147"/>
            <p:cNvGrpSpPr>
              <a:grpSpLocks/>
            </p:cNvGrpSpPr>
            <p:nvPr/>
          </p:nvGrpSpPr>
          <p:grpSpPr bwMode="auto">
            <a:xfrm>
              <a:off x="3147" y="2961"/>
              <a:ext cx="225" cy="262"/>
              <a:chOff x="2999" y="3253"/>
              <a:chExt cx="225" cy="262"/>
            </a:xfrm>
          </p:grpSpPr>
          <p:sp>
            <p:nvSpPr>
              <p:cNvPr id="138388" name="Rectangle 148"/>
              <p:cNvSpPr>
                <a:spLocks noChangeArrowheads="1"/>
              </p:cNvSpPr>
              <p:nvPr/>
            </p:nvSpPr>
            <p:spPr bwMode="auto">
              <a:xfrm>
                <a:off x="2999" y="3253"/>
                <a:ext cx="225"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89" name="Rectangle 149"/>
              <p:cNvSpPr>
                <a:spLocks noChangeArrowheads="1"/>
              </p:cNvSpPr>
              <p:nvPr/>
            </p:nvSpPr>
            <p:spPr bwMode="auto">
              <a:xfrm>
                <a:off x="3012" y="3267"/>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5</a:t>
                </a:r>
              </a:p>
            </p:txBody>
          </p:sp>
        </p:grpSp>
        <p:grpSp>
          <p:nvGrpSpPr>
            <p:cNvPr id="138258" name="Group 150"/>
            <p:cNvGrpSpPr>
              <a:grpSpLocks/>
            </p:cNvGrpSpPr>
            <p:nvPr/>
          </p:nvGrpSpPr>
          <p:grpSpPr bwMode="auto">
            <a:xfrm>
              <a:off x="3872" y="2961"/>
              <a:ext cx="225" cy="262"/>
              <a:chOff x="3724" y="3253"/>
              <a:chExt cx="225" cy="262"/>
            </a:xfrm>
          </p:grpSpPr>
          <p:sp>
            <p:nvSpPr>
              <p:cNvPr id="138391" name="Rectangle 151"/>
              <p:cNvSpPr>
                <a:spLocks noChangeArrowheads="1"/>
              </p:cNvSpPr>
              <p:nvPr/>
            </p:nvSpPr>
            <p:spPr bwMode="auto">
              <a:xfrm>
                <a:off x="3724" y="3253"/>
                <a:ext cx="225" cy="209"/>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s-MX"/>
              </a:p>
            </p:txBody>
          </p:sp>
          <p:sp>
            <p:nvSpPr>
              <p:cNvPr id="138392" name="Rectangle 152"/>
              <p:cNvSpPr>
                <a:spLocks noChangeArrowheads="1"/>
              </p:cNvSpPr>
              <p:nvPr/>
            </p:nvSpPr>
            <p:spPr bwMode="auto">
              <a:xfrm>
                <a:off x="3736" y="3267"/>
                <a:ext cx="194" cy="248"/>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2000" b="0"/>
                  <a:t>6</a:t>
                </a:r>
              </a:p>
            </p:txBody>
          </p:sp>
        </p:grpSp>
        <p:sp>
          <p:nvSpPr>
            <p:cNvPr id="138393" name="Line 153"/>
            <p:cNvSpPr>
              <a:spLocks noChangeShapeType="1"/>
            </p:cNvSpPr>
            <p:nvPr/>
          </p:nvSpPr>
          <p:spPr bwMode="auto">
            <a:xfrm>
              <a:off x="988" y="2524"/>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94" name="Line 154"/>
            <p:cNvSpPr>
              <a:spLocks noChangeShapeType="1"/>
            </p:cNvSpPr>
            <p:nvPr/>
          </p:nvSpPr>
          <p:spPr bwMode="auto">
            <a:xfrm>
              <a:off x="1338" y="2524"/>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95" name="Line 155"/>
            <p:cNvSpPr>
              <a:spLocks noChangeShapeType="1"/>
            </p:cNvSpPr>
            <p:nvPr/>
          </p:nvSpPr>
          <p:spPr bwMode="auto">
            <a:xfrm>
              <a:off x="1687" y="2524"/>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96" name="Line 156"/>
            <p:cNvSpPr>
              <a:spLocks noChangeShapeType="1"/>
            </p:cNvSpPr>
            <p:nvPr/>
          </p:nvSpPr>
          <p:spPr bwMode="auto">
            <a:xfrm>
              <a:off x="2036" y="2524"/>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97" name="Line 157"/>
            <p:cNvSpPr>
              <a:spLocks noChangeShapeType="1"/>
            </p:cNvSpPr>
            <p:nvPr/>
          </p:nvSpPr>
          <p:spPr bwMode="auto">
            <a:xfrm>
              <a:off x="2386" y="2524"/>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98" name="Line 158"/>
            <p:cNvSpPr>
              <a:spLocks noChangeShapeType="1"/>
            </p:cNvSpPr>
            <p:nvPr/>
          </p:nvSpPr>
          <p:spPr bwMode="auto">
            <a:xfrm>
              <a:off x="2736" y="2524"/>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399" name="Line 159"/>
            <p:cNvSpPr>
              <a:spLocks noChangeShapeType="1"/>
            </p:cNvSpPr>
            <p:nvPr/>
          </p:nvSpPr>
          <p:spPr bwMode="auto">
            <a:xfrm>
              <a:off x="3084" y="2524"/>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400" name="Line 160"/>
            <p:cNvSpPr>
              <a:spLocks noChangeShapeType="1"/>
            </p:cNvSpPr>
            <p:nvPr/>
          </p:nvSpPr>
          <p:spPr bwMode="auto">
            <a:xfrm>
              <a:off x="3434" y="2524"/>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401" name="Line 161"/>
            <p:cNvSpPr>
              <a:spLocks noChangeShapeType="1"/>
            </p:cNvSpPr>
            <p:nvPr/>
          </p:nvSpPr>
          <p:spPr bwMode="auto">
            <a:xfrm>
              <a:off x="3783" y="2524"/>
              <a:ext cx="497"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402" name="Line 162"/>
            <p:cNvSpPr>
              <a:spLocks noChangeShapeType="1"/>
            </p:cNvSpPr>
            <p:nvPr/>
          </p:nvSpPr>
          <p:spPr bwMode="auto">
            <a:xfrm>
              <a:off x="4134" y="2524"/>
              <a:ext cx="496" cy="385"/>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s-MX"/>
            </a:p>
          </p:txBody>
        </p:sp>
        <p:sp>
          <p:nvSpPr>
            <p:cNvPr id="138403" name="Line 163"/>
            <p:cNvSpPr>
              <a:spLocks noChangeShapeType="1"/>
            </p:cNvSpPr>
            <p:nvPr/>
          </p:nvSpPr>
          <p:spPr bwMode="auto">
            <a:xfrm flipV="1">
              <a:off x="1448" y="2536"/>
              <a:ext cx="1000"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404" name="Line 164"/>
            <p:cNvSpPr>
              <a:spLocks noChangeShapeType="1"/>
            </p:cNvSpPr>
            <p:nvPr/>
          </p:nvSpPr>
          <p:spPr bwMode="auto">
            <a:xfrm flipV="1">
              <a:off x="1832" y="2536"/>
              <a:ext cx="904"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405" name="Line 165"/>
            <p:cNvSpPr>
              <a:spLocks noChangeShapeType="1"/>
            </p:cNvSpPr>
            <p:nvPr/>
          </p:nvSpPr>
          <p:spPr bwMode="auto">
            <a:xfrm flipV="1">
              <a:off x="2216" y="2536"/>
              <a:ext cx="856"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406" name="Line 166"/>
            <p:cNvSpPr>
              <a:spLocks noChangeShapeType="1"/>
            </p:cNvSpPr>
            <p:nvPr/>
          </p:nvSpPr>
          <p:spPr bwMode="auto">
            <a:xfrm flipV="1">
              <a:off x="3560" y="2536"/>
              <a:ext cx="904"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407" name="Line 167"/>
            <p:cNvSpPr>
              <a:spLocks noChangeShapeType="1"/>
            </p:cNvSpPr>
            <p:nvPr/>
          </p:nvSpPr>
          <p:spPr bwMode="auto">
            <a:xfrm flipV="1">
              <a:off x="3944" y="2536"/>
              <a:ext cx="856" cy="440"/>
            </a:xfrm>
            <a:prstGeom prst="line">
              <a:avLst/>
            </a:prstGeom>
            <a:noFill/>
            <a:ln w="12700">
              <a:solidFill>
                <a:schemeClr val="tx1"/>
              </a:solidFill>
              <a:prstDash val="sysDot"/>
              <a:round/>
              <a:headEnd/>
              <a:tailEnd type="triangle" w="med" len="med"/>
            </a:ln>
            <a:effectLst/>
          </p:spPr>
          <p:txBody>
            <a:bodyPr wrap="none" anchor="ctr">
              <a:prstTxWarp prst="textNoShape">
                <a:avLst/>
              </a:prstTxWarp>
            </a:bodyPr>
            <a:lstStyle/>
            <a:p>
              <a:endParaRPr lang="es-MX"/>
            </a:p>
          </p:txBody>
        </p:sp>
        <p:sp>
          <p:nvSpPr>
            <p:cNvPr id="138408" name="Rectangle 168"/>
            <p:cNvSpPr>
              <a:spLocks noChangeArrowheads="1"/>
            </p:cNvSpPr>
            <p:nvPr/>
          </p:nvSpPr>
          <p:spPr bwMode="auto">
            <a:xfrm>
              <a:off x="2404" y="3164"/>
              <a:ext cx="1015" cy="19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400" b="0"/>
                <a:t>tramas almacenadas</a:t>
              </a:r>
            </a:p>
          </p:txBody>
        </p:sp>
        <p:sp>
          <p:nvSpPr>
            <p:cNvPr id="138409" name="Rectangle 169"/>
            <p:cNvSpPr>
              <a:spLocks noChangeArrowheads="1"/>
            </p:cNvSpPr>
            <p:nvPr/>
          </p:nvSpPr>
          <p:spPr bwMode="auto">
            <a:xfrm rot="20100000">
              <a:off x="1672" y="2636"/>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RR1</a:t>
              </a:r>
            </a:p>
          </p:txBody>
        </p:sp>
        <p:sp>
          <p:nvSpPr>
            <p:cNvPr id="138410" name="Rectangle 170"/>
            <p:cNvSpPr>
              <a:spLocks noChangeArrowheads="1"/>
            </p:cNvSpPr>
            <p:nvPr/>
          </p:nvSpPr>
          <p:spPr bwMode="auto">
            <a:xfrm rot="20100000">
              <a:off x="1972" y="2666"/>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RR2</a:t>
              </a:r>
            </a:p>
          </p:txBody>
        </p:sp>
        <p:sp>
          <p:nvSpPr>
            <p:cNvPr id="138411" name="Rectangle 171"/>
            <p:cNvSpPr>
              <a:spLocks noChangeArrowheads="1"/>
            </p:cNvSpPr>
            <p:nvPr/>
          </p:nvSpPr>
          <p:spPr bwMode="auto">
            <a:xfrm rot="20100000">
              <a:off x="2356" y="2618"/>
              <a:ext cx="462"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SREJ2</a:t>
              </a:r>
              <a:endParaRPr lang="en-US" sz="1200" b="0"/>
            </a:p>
          </p:txBody>
        </p:sp>
        <p:sp>
          <p:nvSpPr>
            <p:cNvPr id="138412" name="Rectangle 172"/>
            <p:cNvSpPr>
              <a:spLocks noChangeArrowheads="1"/>
            </p:cNvSpPr>
            <p:nvPr/>
          </p:nvSpPr>
          <p:spPr bwMode="auto">
            <a:xfrm rot="20100000">
              <a:off x="3700" y="2666"/>
              <a:ext cx="348" cy="21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600" b="0"/>
                <a:t>RR6</a:t>
              </a:r>
            </a:p>
          </p:txBody>
        </p:sp>
        <p:sp>
          <p:nvSpPr>
            <p:cNvPr id="138413" name="Rectangle 173"/>
            <p:cNvSpPr>
              <a:spLocks noChangeArrowheads="1"/>
            </p:cNvSpPr>
            <p:nvPr/>
          </p:nvSpPr>
          <p:spPr bwMode="auto">
            <a:xfrm>
              <a:off x="2068" y="3164"/>
              <a:ext cx="331" cy="190"/>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400" b="0"/>
                <a:t>error</a:t>
              </a:r>
            </a:p>
          </p:txBody>
        </p:sp>
        <p:sp>
          <p:nvSpPr>
            <p:cNvPr id="138414" name="Rectangle 174"/>
            <p:cNvSpPr>
              <a:spLocks noChangeArrowheads="1"/>
            </p:cNvSpPr>
            <p:nvPr/>
          </p:nvSpPr>
          <p:spPr bwMode="auto">
            <a:xfrm>
              <a:off x="2142" y="3404"/>
              <a:ext cx="1314" cy="229"/>
            </a:xfrm>
            <a:prstGeom prst="rect">
              <a:avLst/>
            </a:prstGeom>
            <a:noFill/>
            <a:ln w="12700">
              <a:noFill/>
              <a:miter lim="800000"/>
              <a:headEnd/>
              <a:tailEnd/>
            </a:ln>
            <a:effectLst/>
          </p:spPr>
          <p:txBody>
            <a:bodyPr wrap="none" lIns="90488" tIns="44450" rIns="90488" bIns="44450">
              <a:prstTxWarp prst="textNoShape">
                <a:avLst/>
              </a:prstTxWarp>
              <a:spAutoFit/>
            </a:bodyPr>
            <a:lstStyle/>
            <a:p>
              <a:pPr eaLnBrk="0" hangingPunct="0"/>
              <a:r>
                <a:rPr lang="en-US" sz="1800" b="0"/>
                <a:t>b) Rechazo selectivo</a:t>
              </a:r>
              <a:endParaRPr lang="en-US" sz="1800"/>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6">
            <a:extLst>
              <a:ext uri="{FF2B5EF4-FFF2-40B4-BE49-F238E27FC236}">
                <a16:creationId xmlns:a16="http://schemas.microsoft.com/office/drawing/2014/main" id="{E9CBABD1-4366-4C2F-99C5-64AD68B8CB67}"/>
              </a:ext>
            </a:extLst>
          </p:cNvPr>
          <p:cNvGraphicFramePr>
            <a:graphicFrameLocks noGrp="1"/>
          </p:cNvGraphicFramePr>
          <p:nvPr>
            <p:extLst>
              <p:ext uri="{D42A27DB-BD31-4B8C-83A1-F6EECF244321}">
                <p14:modId xmlns:p14="http://schemas.microsoft.com/office/powerpoint/2010/main" val="3336032384"/>
              </p:ext>
            </p:extLst>
          </p:nvPr>
        </p:nvGraphicFramePr>
        <p:xfrm>
          <a:off x="4142822" y="368660"/>
          <a:ext cx="4299609" cy="2678207"/>
        </p:xfrm>
        <a:graphic>
          <a:graphicData uri="http://schemas.openxmlformats.org/drawingml/2006/table">
            <a:tbl>
              <a:tblPr firstRow="1" bandRow="1">
                <a:tableStyleId>{2D5ABB26-0587-4C30-8999-92F81FD0307C}</a:tableStyleId>
              </a:tblPr>
              <a:tblGrid>
                <a:gridCol w="859922">
                  <a:extLst>
                    <a:ext uri="{9D8B030D-6E8A-4147-A177-3AD203B41FA5}">
                      <a16:colId xmlns:a16="http://schemas.microsoft.com/office/drawing/2014/main" val="4196012838"/>
                    </a:ext>
                  </a:extLst>
                </a:gridCol>
                <a:gridCol w="905989">
                  <a:extLst>
                    <a:ext uri="{9D8B030D-6E8A-4147-A177-3AD203B41FA5}">
                      <a16:colId xmlns:a16="http://schemas.microsoft.com/office/drawing/2014/main" val="3710796188"/>
                    </a:ext>
                  </a:extLst>
                </a:gridCol>
                <a:gridCol w="435080">
                  <a:extLst>
                    <a:ext uri="{9D8B030D-6E8A-4147-A177-3AD203B41FA5}">
                      <a16:colId xmlns:a16="http://schemas.microsoft.com/office/drawing/2014/main" val="3780239660"/>
                    </a:ext>
                  </a:extLst>
                </a:gridCol>
                <a:gridCol w="818973">
                  <a:extLst>
                    <a:ext uri="{9D8B030D-6E8A-4147-A177-3AD203B41FA5}">
                      <a16:colId xmlns:a16="http://schemas.microsoft.com/office/drawing/2014/main" val="2732769021"/>
                    </a:ext>
                  </a:extLst>
                </a:gridCol>
                <a:gridCol w="1279645">
                  <a:extLst>
                    <a:ext uri="{9D8B030D-6E8A-4147-A177-3AD203B41FA5}">
                      <a16:colId xmlns:a16="http://schemas.microsoft.com/office/drawing/2014/main" val="1100207287"/>
                    </a:ext>
                  </a:extLst>
                </a:gridCol>
              </a:tblGrid>
              <a:tr h="210885">
                <a:tc gridSpan="2">
                  <a:txBody>
                    <a:bodyPr/>
                    <a:lstStyle/>
                    <a:p>
                      <a:pPr algn="ctr"/>
                      <a:r>
                        <a:rPr lang="es-MX" sz="1000" b="1" dirty="0"/>
                        <a:t>ASCII 7 bits</a:t>
                      </a:r>
                    </a:p>
                  </a:txBody>
                  <a:tcPr marL="114945" marR="114945" marT="57473" marB="57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s-MX" sz="1000" b="1" dirty="0"/>
                        <a:t>ASCII 8 bits</a:t>
                      </a:r>
                    </a:p>
                  </a:txBody>
                  <a:tcPr marL="114945" marR="114945" marT="57473" marB="574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642740"/>
                  </a:ext>
                </a:extLst>
              </a:tr>
              <a:tr h="363993">
                <a:tc>
                  <a:txBody>
                    <a:bodyPr/>
                    <a:lstStyle/>
                    <a:p>
                      <a:pPr algn="r"/>
                      <a:r>
                        <a:rPr lang="es-MX" sz="1000" dirty="0">
                          <a:solidFill>
                            <a:schemeClr val="tx2"/>
                          </a:solidFill>
                        </a:rPr>
                        <a:t>I</a:t>
                      </a:r>
                    </a:p>
                    <a:p>
                      <a:pPr algn="r"/>
                      <a:r>
                        <a:rPr lang="es-MX" sz="1000" dirty="0">
                          <a:solidFill>
                            <a:schemeClr val="tx2"/>
                          </a:solidFill>
                        </a:rPr>
                        <a:t>T</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1 0 0 1 0 0 1</a:t>
                      </a:r>
                    </a:p>
                    <a:p>
                      <a:r>
                        <a:rPr lang="es-MX" sz="1000" dirty="0"/>
                        <a:t>    1 0 1 0 1 0 0</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r>
                        <a:rPr lang="es-MX" sz="1000" dirty="0">
                          <a:solidFill>
                            <a:schemeClr val="tx2"/>
                          </a:solidFill>
                        </a:rPr>
                        <a:t>I</a:t>
                      </a:r>
                    </a:p>
                    <a:p>
                      <a:pPr algn="r"/>
                      <a:r>
                        <a:rPr lang="es-MX" sz="1000" dirty="0">
                          <a:solidFill>
                            <a:schemeClr val="tx2"/>
                          </a:solidFill>
                        </a:rPr>
                        <a:t>T</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0 1 0 0 1 0 0 1</a:t>
                      </a:r>
                    </a:p>
                    <a:p>
                      <a:r>
                        <a:rPr lang="es-MX" sz="1000" dirty="0"/>
                        <a:t>    0 1 0 1 0 1 0 0</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685134"/>
                  </a:ext>
                </a:extLst>
              </a:tr>
              <a:tr h="363993">
                <a:tc>
                  <a:txBody>
                    <a:bodyPr/>
                    <a:lstStyle/>
                    <a:p>
                      <a:pPr algn="r"/>
                      <a:endParaRPr lang="es-MX" sz="1000" dirty="0">
                        <a:solidFill>
                          <a:schemeClr val="tx2"/>
                        </a:solidFill>
                      </a:endParaRP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MX" sz="1000" dirty="0"/>
                        <a:t>1  0 0 1 1 1 0 1</a:t>
                      </a:r>
                    </a:p>
                    <a:p>
                      <a:r>
                        <a:rPr lang="es-MX" sz="1000" dirty="0"/>
                        <a:t>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endParaRPr lang="es-MX" sz="1000" dirty="0">
                        <a:solidFill>
                          <a:schemeClr val="tx2"/>
                        </a:solidFill>
                      </a:endParaRPr>
                    </a:p>
                    <a:p>
                      <a:pPr algn="r"/>
                      <a:r>
                        <a:rPr lang="es-MX" sz="1000" dirty="0">
                          <a:solidFill>
                            <a:schemeClr val="tx2"/>
                          </a:solidFill>
                        </a:rPr>
                        <a:t>A</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1 0 0 1 1 1 0 1</a:t>
                      </a:r>
                    </a:p>
                    <a:p>
                      <a:r>
                        <a:rPr lang="es-MX" sz="1000" dirty="0"/>
                        <a:t>    0 1 0 0 0 0 0 1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98239"/>
                  </a:ext>
                </a:extLst>
              </a:tr>
              <a:tr h="207996">
                <a:tc>
                  <a:txBody>
                    <a:bodyPr/>
                    <a:lstStyle/>
                    <a:p>
                      <a:pPr algn="r"/>
                      <a:endParaRPr lang="es-MX" sz="1000" dirty="0">
                        <a:solidFill>
                          <a:schemeClr val="tx2"/>
                        </a:solidFill>
                      </a:endParaRP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0 0 1 1 1 1 0</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s-MX" sz="1000" dirty="0">
                        <a:solidFill>
                          <a:schemeClr val="tx2"/>
                        </a:solidFill>
                      </a:endParaRP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1 1 0 1 1 1 1 0</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5488340"/>
                  </a:ext>
                </a:extLst>
              </a:tr>
              <a:tr h="210885">
                <a:tc>
                  <a:txBody>
                    <a:bodyPr/>
                    <a:lstStyle/>
                    <a:p>
                      <a:pPr algn="r"/>
                      <a:r>
                        <a:rPr lang="es-MX" sz="1000" dirty="0">
                          <a:solidFill>
                            <a:schemeClr val="tx2"/>
                          </a:solidFill>
                        </a:rPr>
                        <a:t>A</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1 0 0 0 0 0 1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r>
                        <a:rPr lang="es-MX" sz="1000" dirty="0">
                          <a:solidFill>
                            <a:schemeClr val="tx2"/>
                          </a:solidFill>
                        </a:rPr>
                        <a:t>M</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0 1 0 0 1 1 0 1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147710"/>
                  </a:ext>
                </a:extLst>
              </a:tr>
              <a:tr h="210885">
                <a:tc>
                  <a:txBody>
                    <a:bodyPr/>
                    <a:lstStyle/>
                    <a:p>
                      <a:pPr algn="r"/>
                      <a:endParaRPr lang="es-MX" sz="1000" dirty="0">
                        <a:solidFill>
                          <a:schemeClr val="tx2"/>
                        </a:solidFill>
                      </a:endParaRP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1 0 1 1 1 1 1 </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s-MX" sz="1000" dirty="0">
                        <a:solidFill>
                          <a:schemeClr val="tx2"/>
                        </a:solidFill>
                      </a:endParaRP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1 0 0 1 0 1 0 1 1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55423133"/>
                  </a:ext>
                </a:extLst>
              </a:tr>
              <a:tr h="210885">
                <a:tc>
                  <a:txBody>
                    <a:bodyPr/>
                    <a:lstStyle/>
                    <a:p>
                      <a:pPr algn="r"/>
                      <a:r>
                        <a:rPr lang="es-MX" sz="1000" dirty="0">
                          <a:solidFill>
                            <a:schemeClr val="tx2"/>
                          </a:solidFill>
                        </a:rPr>
                        <a:t>M</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1 0 0 1 1 0 1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es-MX" sz="1000" dirty="0">
                        <a:solidFill>
                          <a:schemeClr val="tx2"/>
                        </a:solidFill>
                      </a:endParaRP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00" dirty="0"/>
                        <a:t>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44434"/>
                  </a:ext>
                </a:extLst>
              </a:tr>
              <a:tr h="363993">
                <a:tc>
                  <a:txBody>
                    <a:bodyPr/>
                    <a:lstStyle/>
                    <a:p>
                      <a:pPr algn="r"/>
                      <a:endParaRPr lang="es-MX" sz="1000" dirty="0">
                        <a:solidFill>
                          <a:schemeClr val="tx2"/>
                        </a:solidFill>
                      </a:endParaRP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MX" sz="1000" dirty="0"/>
                        <a:t> 1 0 1 0 1 1 0 0</a:t>
                      </a:r>
                    </a:p>
                    <a:p>
                      <a:r>
                        <a:rPr lang="es-MX" sz="1000" dirty="0"/>
                        <a:t>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r>
                        <a:rPr lang="es-MX" sz="1000" dirty="0">
                          <a:solidFill>
                            <a:schemeClr val="tx2"/>
                          </a:solidFill>
                        </a:rPr>
                        <a:t>Suma:</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00" dirty="0"/>
                        <a:t>    0 0 1 0 1 1 0 0</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1800377"/>
                  </a:ext>
                </a:extLst>
              </a:tr>
              <a:tr h="210885">
                <a:tc>
                  <a:txBody>
                    <a:bodyPr/>
                    <a:lstStyle/>
                    <a:p>
                      <a:pPr algn="r"/>
                      <a:r>
                        <a:rPr lang="es-MX" sz="1000" dirty="0">
                          <a:solidFill>
                            <a:schemeClr val="tx2"/>
                          </a:solidFill>
                        </a:rPr>
                        <a:t>Suma:</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00" dirty="0"/>
                        <a:t>  0 1 01 1 1 0 1</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r>
                        <a:rPr lang="es-MX" sz="1000" dirty="0" err="1">
                          <a:solidFill>
                            <a:schemeClr val="tx2"/>
                          </a:solidFill>
                        </a:rPr>
                        <a:t>Checksum</a:t>
                      </a:r>
                      <a:r>
                        <a:rPr lang="es-MX" sz="1000" dirty="0">
                          <a:solidFill>
                            <a:schemeClr val="tx2"/>
                          </a:solidFill>
                        </a:rPr>
                        <a:t>:</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00" b="1" dirty="0">
                          <a:solidFill>
                            <a:schemeClr val="tx2"/>
                          </a:solidFill>
                        </a:rPr>
                        <a:t>    1 1 0 1 0 0 1 1 </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8223097"/>
                  </a:ext>
                </a:extLst>
              </a:tr>
              <a:tr h="210885">
                <a:tc>
                  <a:txBody>
                    <a:bodyPr/>
                    <a:lstStyle/>
                    <a:p>
                      <a:pPr algn="r"/>
                      <a:r>
                        <a:rPr lang="es-MX" sz="1000" dirty="0" err="1">
                          <a:solidFill>
                            <a:schemeClr val="tx2"/>
                          </a:solidFill>
                        </a:rPr>
                        <a:t>Checksum</a:t>
                      </a:r>
                      <a:r>
                        <a:rPr lang="es-MX" sz="1000" dirty="0">
                          <a:solidFill>
                            <a:schemeClr val="tx2"/>
                          </a:solidFill>
                        </a:rPr>
                        <a:t>:</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sz="1000" dirty="0">
                          <a:solidFill>
                            <a:schemeClr val="tx2"/>
                          </a:solidFill>
                        </a:rPr>
                        <a:t>     </a:t>
                      </a:r>
                      <a:r>
                        <a:rPr lang="es-MX" sz="1000" b="1" dirty="0">
                          <a:solidFill>
                            <a:schemeClr val="tx2"/>
                          </a:solidFill>
                        </a:rPr>
                        <a:t>1 0 1 0 0 1 0</a:t>
                      </a:r>
                    </a:p>
                  </a:txBody>
                  <a:tcPr marL="51999" marR="51999" marT="26000" marB="2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s-MX" sz="1000" dirty="0"/>
                    </a:p>
                  </a:txBody>
                  <a:tcPr marL="114945" marR="114945" marT="57473" marB="57473">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s-MX" sz="1000" dirty="0"/>
                    </a:p>
                  </a:txBody>
                  <a:tcPr marL="51999" marR="51999" marT="26000" marB="2600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89570721"/>
                  </a:ext>
                </a:extLst>
              </a:tr>
            </a:tbl>
          </a:graphicData>
        </a:graphic>
      </p:graphicFrame>
      <p:graphicFrame>
        <p:nvGraphicFramePr>
          <p:cNvPr id="13" name="Tabla 13">
            <a:extLst>
              <a:ext uri="{FF2B5EF4-FFF2-40B4-BE49-F238E27FC236}">
                <a16:creationId xmlns:a16="http://schemas.microsoft.com/office/drawing/2014/main" id="{CE2F1A55-C8F3-4535-B1A2-72518BB118F7}"/>
              </a:ext>
            </a:extLst>
          </p:cNvPr>
          <p:cNvGraphicFramePr>
            <a:graphicFrameLocks noGrp="1"/>
          </p:cNvGraphicFramePr>
          <p:nvPr>
            <p:extLst>
              <p:ext uri="{D42A27DB-BD31-4B8C-83A1-F6EECF244321}">
                <p14:modId xmlns:p14="http://schemas.microsoft.com/office/powerpoint/2010/main" val="1472072409"/>
              </p:ext>
            </p:extLst>
          </p:nvPr>
        </p:nvGraphicFramePr>
        <p:xfrm>
          <a:off x="1196625" y="3429000"/>
          <a:ext cx="6095999" cy="1854200"/>
        </p:xfrm>
        <a:graphic>
          <a:graphicData uri="http://schemas.openxmlformats.org/drawingml/2006/table">
            <a:tbl>
              <a:tblPr firstRow="1" bandRow="1">
                <a:tableStyleId>{2D5ABB26-0587-4C30-8999-92F81FD0307C}</a:tableStyleId>
              </a:tblPr>
              <a:tblGrid>
                <a:gridCol w="870857">
                  <a:extLst>
                    <a:ext uri="{9D8B030D-6E8A-4147-A177-3AD203B41FA5}">
                      <a16:colId xmlns:a16="http://schemas.microsoft.com/office/drawing/2014/main" val="3026174729"/>
                    </a:ext>
                  </a:extLst>
                </a:gridCol>
                <a:gridCol w="870857">
                  <a:extLst>
                    <a:ext uri="{9D8B030D-6E8A-4147-A177-3AD203B41FA5}">
                      <a16:colId xmlns:a16="http://schemas.microsoft.com/office/drawing/2014/main" val="1070682623"/>
                    </a:ext>
                  </a:extLst>
                </a:gridCol>
                <a:gridCol w="870857">
                  <a:extLst>
                    <a:ext uri="{9D8B030D-6E8A-4147-A177-3AD203B41FA5}">
                      <a16:colId xmlns:a16="http://schemas.microsoft.com/office/drawing/2014/main" val="2726477610"/>
                    </a:ext>
                  </a:extLst>
                </a:gridCol>
                <a:gridCol w="870857">
                  <a:extLst>
                    <a:ext uri="{9D8B030D-6E8A-4147-A177-3AD203B41FA5}">
                      <a16:colId xmlns:a16="http://schemas.microsoft.com/office/drawing/2014/main" val="1449805104"/>
                    </a:ext>
                  </a:extLst>
                </a:gridCol>
                <a:gridCol w="870857">
                  <a:extLst>
                    <a:ext uri="{9D8B030D-6E8A-4147-A177-3AD203B41FA5}">
                      <a16:colId xmlns:a16="http://schemas.microsoft.com/office/drawing/2014/main" val="4041716974"/>
                    </a:ext>
                  </a:extLst>
                </a:gridCol>
                <a:gridCol w="870857">
                  <a:extLst>
                    <a:ext uri="{9D8B030D-6E8A-4147-A177-3AD203B41FA5}">
                      <a16:colId xmlns:a16="http://schemas.microsoft.com/office/drawing/2014/main" val="3349083019"/>
                    </a:ext>
                  </a:extLst>
                </a:gridCol>
                <a:gridCol w="870857">
                  <a:extLst>
                    <a:ext uri="{9D8B030D-6E8A-4147-A177-3AD203B41FA5}">
                      <a16:colId xmlns:a16="http://schemas.microsoft.com/office/drawing/2014/main" val="1391764298"/>
                    </a:ext>
                  </a:extLst>
                </a:gridCol>
              </a:tblGrid>
              <a:tr h="370840">
                <a:tc>
                  <a:txBody>
                    <a:bodyPr/>
                    <a:lstStyle/>
                    <a:p>
                      <a:pPr algn="ctr"/>
                      <a:r>
                        <a:rPr lang="es-MX"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798708"/>
                  </a:ext>
                </a:extLst>
              </a:tr>
              <a:tr h="370840">
                <a:tc>
                  <a:txBody>
                    <a:bodyPr/>
                    <a:lstStyle/>
                    <a:p>
                      <a:pPr algn="ctr"/>
                      <a:r>
                        <a:rPr lang="es-MX" dirty="0">
                          <a:solidFill>
                            <a:srgbClr val="C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866368"/>
                  </a:ext>
                </a:extLst>
              </a:tr>
              <a:tr h="370840">
                <a:tc>
                  <a:txBody>
                    <a:bodyPr/>
                    <a:lstStyle/>
                    <a:p>
                      <a:pPr algn="ctr"/>
                      <a:r>
                        <a:rPr lang="es-MX" dirty="0">
                          <a:solidFill>
                            <a:srgbClr val="C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8417249"/>
                  </a:ext>
                </a:extLst>
              </a:tr>
              <a:tr h="370840">
                <a:tc>
                  <a:txBody>
                    <a:bodyPr/>
                    <a:lstStyle/>
                    <a:p>
                      <a:pPr algn="ctr"/>
                      <a:r>
                        <a:rPr lang="es-MX"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C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605514"/>
                  </a:ext>
                </a:extLst>
              </a:tr>
              <a:tr h="370840">
                <a:tc>
                  <a:txBody>
                    <a:bodyPr/>
                    <a:lstStyle/>
                    <a:p>
                      <a:pPr algn="ctr"/>
                      <a:r>
                        <a:rPr lang="es-MX" dirty="0">
                          <a:solidFill>
                            <a:srgbClr val="FFC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FFC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b="1" dirty="0">
                          <a:solidFill>
                            <a:srgbClr val="00B05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solidFill>
                            <a:srgbClr val="FFC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8900107"/>
                  </a:ext>
                </a:extLst>
              </a:tr>
            </a:tbl>
          </a:graphicData>
        </a:graphic>
      </p:graphicFrame>
    </p:spTree>
    <p:extLst>
      <p:ext uri="{BB962C8B-B14F-4D97-AF65-F5344CB8AC3E}">
        <p14:creationId xmlns:p14="http://schemas.microsoft.com/office/powerpoint/2010/main" val="269593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1" name="Agrupar 330"/>
          <p:cNvGrpSpPr/>
          <p:nvPr/>
        </p:nvGrpSpPr>
        <p:grpSpPr>
          <a:xfrm>
            <a:off x="381000" y="1033463"/>
            <a:ext cx="8385175" cy="5372100"/>
            <a:chOff x="381000" y="1033463"/>
            <a:chExt cx="8385175" cy="5372100"/>
          </a:xfrm>
        </p:grpSpPr>
        <p:sp>
          <p:nvSpPr>
            <p:cNvPr id="45151" name="Line 101"/>
            <p:cNvSpPr>
              <a:spLocks noChangeShapeType="1"/>
            </p:cNvSpPr>
            <p:nvPr/>
          </p:nvSpPr>
          <p:spPr bwMode="auto">
            <a:xfrm>
              <a:off x="835025" y="5383213"/>
              <a:ext cx="533400" cy="0"/>
            </a:xfrm>
            <a:prstGeom prst="line">
              <a:avLst/>
            </a:prstGeom>
            <a:noFill/>
            <a:ln w="9525">
              <a:solidFill>
                <a:schemeClr val="tx1"/>
              </a:solidFill>
              <a:round/>
              <a:headEnd/>
              <a:tailEnd/>
            </a:ln>
          </p:spPr>
          <p:txBody>
            <a:bodyPr/>
            <a:lstStyle/>
            <a:p>
              <a:endParaRPr lang="en-US"/>
            </a:p>
          </p:txBody>
        </p:sp>
        <p:sp>
          <p:nvSpPr>
            <p:cNvPr id="45150" name="Line 100"/>
            <p:cNvSpPr>
              <a:spLocks noChangeShapeType="1"/>
            </p:cNvSpPr>
            <p:nvPr/>
          </p:nvSpPr>
          <p:spPr bwMode="auto">
            <a:xfrm>
              <a:off x="835025" y="5276850"/>
              <a:ext cx="533400" cy="0"/>
            </a:xfrm>
            <a:prstGeom prst="line">
              <a:avLst/>
            </a:prstGeom>
            <a:noFill/>
            <a:ln w="9525">
              <a:solidFill>
                <a:schemeClr val="tx1"/>
              </a:solidFill>
              <a:round/>
              <a:headEnd/>
              <a:tailEnd/>
            </a:ln>
          </p:spPr>
          <p:txBody>
            <a:bodyPr/>
            <a:lstStyle/>
            <a:p>
              <a:endParaRPr lang="en-US"/>
            </a:p>
          </p:txBody>
        </p:sp>
        <p:sp>
          <p:nvSpPr>
            <p:cNvPr id="45168" name="Line 132"/>
            <p:cNvSpPr>
              <a:spLocks noChangeShapeType="1"/>
            </p:cNvSpPr>
            <p:nvPr/>
          </p:nvSpPr>
          <p:spPr bwMode="auto">
            <a:xfrm>
              <a:off x="5464175" y="2076450"/>
              <a:ext cx="533400" cy="0"/>
            </a:xfrm>
            <a:prstGeom prst="line">
              <a:avLst/>
            </a:prstGeom>
            <a:noFill/>
            <a:ln w="9525">
              <a:solidFill>
                <a:schemeClr val="tx1"/>
              </a:solidFill>
              <a:round/>
              <a:headEnd/>
              <a:tailEnd/>
            </a:ln>
          </p:spPr>
          <p:txBody>
            <a:bodyPr/>
            <a:lstStyle/>
            <a:p>
              <a:endParaRPr lang="en-US"/>
            </a:p>
          </p:txBody>
        </p:sp>
        <p:sp>
          <p:nvSpPr>
            <p:cNvPr id="45187" name="Line 165"/>
            <p:cNvSpPr>
              <a:spLocks noChangeShapeType="1"/>
            </p:cNvSpPr>
            <p:nvPr/>
          </p:nvSpPr>
          <p:spPr bwMode="auto">
            <a:xfrm>
              <a:off x="835025" y="3592513"/>
              <a:ext cx="533400" cy="0"/>
            </a:xfrm>
            <a:prstGeom prst="line">
              <a:avLst/>
            </a:prstGeom>
            <a:noFill/>
            <a:ln w="9525">
              <a:solidFill>
                <a:schemeClr val="tx1"/>
              </a:solidFill>
              <a:round/>
              <a:headEnd/>
              <a:tailEnd/>
            </a:ln>
          </p:spPr>
          <p:txBody>
            <a:bodyPr/>
            <a:lstStyle/>
            <a:p>
              <a:endParaRPr lang="en-US"/>
            </a:p>
          </p:txBody>
        </p:sp>
        <p:sp>
          <p:nvSpPr>
            <p:cNvPr id="45186" name="Line 164"/>
            <p:cNvSpPr>
              <a:spLocks noChangeShapeType="1"/>
            </p:cNvSpPr>
            <p:nvPr/>
          </p:nvSpPr>
          <p:spPr bwMode="auto">
            <a:xfrm>
              <a:off x="835025" y="3486150"/>
              <a:ext cx="533400" cy="0"/>
            </a:xfrm>
            <a:prstGeom prst="line">
              <a:avLst/>
            </a:prstGeom>
            <a:noFill/>
            <a:ln w="9525">
              <a:solidFill>
                <a:schemeClr val="tx1"/>
              </a:solidFill>
              <a:round/>
              <a:headEnd/>
              <a:tailEnd/>
            </a:ln>
          </p:spPr>
          <p:txBody>
            <a:bodyPr/>
            <a:lstStyle/>
            <a:p>
              <a:endParaRPr lang="en-US"/>
            </a:p>
          </p:txBody>
        </p:sp>
        <p:sp>
          <p:nvSpPr>
            <p:cNvPr id="45181" name="Line 154"/>
            <p:cNvSpPr>
              <a:spLocks noChangeShapeType="1"/>
            </p:cNvSpPr>
            <p:nvPr/>
          </p:nvSpPr>
          <p:spPr bwMode="auto">
            <a:xfrm>
              <a:off x="835025" y="2182813"/>
              <a:ext cx="533400" cy="0"/>
            </a:xfrm>
            <a:prstGeom prst="line">
              <a:avLst/>
            </a:prstGeom>
            <a:noFill/>
            <a:ln w="9525">
              <a:solidFill>
                <a:schemeClr val="tx1"/>
              </a:solidFill>
              <a:round/>
              <a:headEnd/>
              <a:tailEnd/>
            </a:ln>
          </p:spPr>
          <p:txBody>
            <a:bodyPr/>
            <a:lstStyle/>
            <a:p>
              <a:endParaRPr lang="en-US"/>
            </a:p>
          </p:txBody>
        </p:sp>
        <p:sp>
          <p:nvSpPr>
            <p:cNvPr id="45180" name="Line 153"/>
            <p:cNvSpPr>
              <a:spLocks noChangeShapeType="1"/>
            </p:cNvSpPr>
            <p:nvPr/>
          </p:nvSpPr>
          <p:spPr bwMode="auto">
            <a:xfrm>
              <a:off x="835025" y="2076450"/>
              <a:ext cx="533400" cy="0"/>
            </a:xfrm>
            <a:prstGeom prst="line">
              <a:avLst/>
            </a:prstGeom>
            <a:noFill/>
            <a:ln w="9525">
              <a:solidFill>
                <a:schemeClr val="tx1"/>
              </a:solidFill>
              <a:round/>
              <a:headEnd/>
              <a:tailEnd/>
            </a:ln>
          </p:spPr>
          <p:txBody>
            <a:bodyPr/>
            <a:lstStyle/>
            <a:p>
              <a:endParaRPr lang="en-US"/>
            </a:p>
          </p:txBody>
        </p:sp>
        <p:sp>
          <p:nvSpPr>
            <p:cNvPr id="45218" name="Line 207"/>
            <p:cNvSpPr>
              <a:spLocks noChangeShapeType="1"/>
            </p:cNvSpPr>
            <p:nvPr/>
          </p:nvSpPr>
          <p:spPr bwMode="auto">
            <a:xfrm>
              <a:off x="1457325" y="2281238"/>
              <a:ext cx="1419225" cy="923925"/>
            </a:xfrm>
            <a:prstGeom prst="line">
              <a:avLst/>
            </a:prstGeom>
            <a:noFill/>
            <a:ln w="28575">
              <a:solidFill>
                <a:schemeClr val="accent3">
                  <a:lumMod val="75000"/>
                </a:schemeClr>
              </a:solidFill>
              <a:prstDash val="dash"/>
              <a:round/>
              <a:headEnd/>
              <a:tailEnd/>
            </a:ln>
          </p:spPr>
          <p:txBody>
            <a:bodyPr/>
            <a:lstStyle/>
            <a:p>
              <a:endParaRPr lang="en-US"/>
            </a:p>
          </p:txBody>
        </p:sp>
        <p:sp>
          <p:nvSpPr>
            <p:cNvPr id="45192" name="Line 174"/>
            <p:cNvSpPr>
              <a:spLocks noChangeShapeType="1"/>
            </p:cNvSpPr>
            <p:nvPr/>
          </p:nvSpPr>
          <p:spPr bwMode="auto">
            <a:xfrm>
              <a:off x="1670050" y="2220913"/>
              <a:ext cx="1200150" cy="755650"/>
            </a:xfrm>
            <a:prstGeom prst="line">
              <a:avLst/>
            </a:prstGeom>
            <a:solidFill>
              <a:schemeClr val="accent3">
                <a:lumMod val="75000"/>
              </a:schemeClr>
            </a:solidFill>
            <a:ln w="9525">
              <a:solidFill>
                <a:schemeClr val="tx1"/>
              </a:solidFill>
              <a:round/>
              <a:headEnd/>
              <a:tailEnd/>
            </a:ln>
          </p:spPr>
          <p:txBody>
            <a:bodyPr wrap="none" anchor="ctr"/>
            <a:lstStyle/>
            <a:p>
              <a:pPr algn="ctr"/>
              <a:endParaRPr lang="en-US"/>
            </a:p>
          </p:txBody>
        </p:sp>
        <p:sp>
          <p:nvSpPr>
            <p:cNvPr id="45059" name="Rectangle 3"/>
            <p:cNvSpPr>
              <a:spLocks noChangeArrowheads="1"/>
            </p:cNvSpPr>
            <p:nvPr/>
          </p:nvSpPr>
          <p:spPr bwMode="auto">
            <a:xfrm>
              <a:off x="7429500" y="5205413"/>
              <a:ext cx="681038" cy="528637"/>
            </a:xfrm>
            <a:prstGeom prst="rect">
              <a:avLst/>
            </a:prstGeom>
            <a:solidFill>
              <a:srgbClr val="CC9900"/>
            </a:solidFill>
            <a:ln w="9525">
              <a:noFill/>
              <a:miter lim="800000"/>
              <a:headEnd/>
              <a:tailEnd/>
            </a:ln>
          </p:spPr>
          <p:txBody>
            <a:bodyPr wrap="none" anchor="ctr"/>
            <a:lstStyle/>
            <a:p>
              <a:pPr algn="ctr"/>
              <a:endParaRPr lang="es-MX"/>
            </a:p>
          </p:txBody>
        </p:sp>
        <p:sp>
          <p:nvSpPr>
            <p:cNvPr id="45060" name="Rectangle 4"/>
            <p:cNvSpPr>
              <a:spLocks noChangeArrowheads="1"/>
            </p:cNvSpPr>
            <p:nvPr/>
          </p:nvSpPr>
          <p:spPr bwMode="auto">
            <a:xfrm>
              <a:off x="5781675" y="5867400"/>
              <a:ext cx="681038" cy="528638"/>
            </a:xfrm>
            <a:prstGeom prst="rect">
              <a:avLst/>
            </a:prstGeom>
            <a:solidFill>
              <a:srgbClr val="CC9900"/>
            </a:solidFill>
            <a:ln w="9525">
              <a:noFill/>
              <a:miter lim="800000"/>
              <a:headEnd/>
              <a:tailEnd/>
            </a:ln>
          </p:spPr>
          <p:txBody>
            <a:bodyPr wrap="none" anchor="ctr"/>
            <a:lstStyle/>
            <a:p>
              <a:pPr algn="ctr"/>
              <a:endParaRPr lang="es-MX"/>
            </a:p>
          </p:txBody>
        </p:sp>
        <p:sp>
          <p:nvSpPr>
            <p:cNvPr id="45061" name="Line 5"/>
            <p:cNvSpPr>
              <a:spLocks noChangeShapeType="1"/>
            </p:cNvSpPr>
            <p:nvPr/>
          </p:nvSpPr>
          <p:spPr bwMode="auto">
            <a:xfrm>
              <a:off x="6070600" y="4545013"/>
              <a:ext cx="0" cy="609600"/>
            </a:xfrm>
            <a:prstGeom prst="line">
              <a:avLst/>
            </a:prstGeom>
            <a:noFill/>
            <a:ln w="9525">
              <a:solidFill>
                <a:schemeClr val="tx1"/>
              </a:solidFill>
              <a:round/>
              <a:headEnd/>
              <a:tailEnd/>
            </a:ln>
          </p:spPr>
          <p:txBody>
            <a:bodyPr/>
            <a:lstStyle/>
            <a:p>
              <a:endParaRPr lang="en-US"/>
            </a:p>
          </p:txBody>
        </p:sp>
        <p:sp>
          <p:nvSpPr>
            <p:cNvPr id="45062" name="Oval 6"/>
            <p:cNvSpPr>
              <a:spLocks noChangeArrowheads="1"/>
            </p:cNvSpPr>
            <p:nvPr/>
          </p:nvSpPr>
          <p:spPr bwMode="auto">
            <a:xfrm>
              <a:off x="6076950" y="5500688"/>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63" name="Oval 7"/>
            <p:cNvSpPr>
              <a:spLocks noChangeArrowheads="1"/>
            </p:cNvSpPr>
            <p:nvPr/>
          </p:nvSpPr>
          <p:spPr bwMode="auto">
            <a:xfrm>
              <a:off x="6076950" y="5653088"/>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64" name="Oval 8"/>
            <p:cNvSpPr>
              <a:spLocks noChangeArrowheads="1"/>
            </p:cNvSpPr>
            <p:nvPr/>
          </p:nvSpPr>
          <p:spPr bwMode="auto">
            <a:xfrm>
              <a:off x="6076950" y="4572000"/>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65" name="Oval 9"/>
            <p:cNvSpPr>
              <a:spLocks noChangeArrowheads="1"/>
            </p:cNvSpPr>
            <p:nvPr/>
          </p:nvSpPr>
          <p:spPr bwMode="auto">
            <a:xfrm>
              <a:off x="6699250" y="4419600"/>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66" name="Oval 10"/>
            <p:cNvSpPr>
              <a:spLocks noChangeArrowheads="1"/>
            </p:cNvSpPr>
            <p:nvPr/>
          </p:nvSpPr>
          <p:spPr bwMode="auto">
            <a:xfrm>
              <a:off x="6076950" y="4876800"/>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67" name="Oval 11"/>
            <p:cNvSpPr>
              <a:spLocks noChangeArrowheads="1"/>
            </p:cNvSpPr>
            <p:nvPr/>
          </p:nvSpPr>
          <p:spPr bwMode="auto">
            <a:xfrm>
              <a:off x="6076950" y="5029200"/>
              <a:ext cx="100013"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68" name="Oval 12"/>
            <p:cNvSpPr>
              <a:spLocks noChangeArrowheads="1"/>
            </p:cNvSpPr>
            <p:nvPr/>
          </p:nvSpPr>
          <p:spPr bwMode="auto">
            <a:xfrm>
              <a:off x="6372225" y="4338638"/>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69" name="Oval 13"/>
            <p:cNvSpPr>
              <a:spLocks noChangeArrowheads="1"/>
            </p:cNvSpPr>
            <p:nvPr/>
          </p:nvSpPr>
          <p:spPr bwMode="auto">
            <a:xfrm>
              <a:off x="7229475" y="4538663"/>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70" name="Oval 14"/>
            <p:cNvSpPr>
              <a:spLocks noChangeArrowheads="1"/>
            </p:cNvSpPr>
            <p:nvPr/>
          </p:nvSpPr>
          <p:spPr bwMode="auto">
            <a:xfrm>
              <a:off x="7534275" y="4605338"/>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71" name="Oval 15"/>
            <p:cNvSpPr>
              <a:spLocks noChangeArrowheads="1"/>
            </p:cNvSpPr>
            <p:nvPr/>
          </p:nvSpPr>
          <p:spPr bwMode="auto">
            <a:xfrm>
              <a:off x="7739063" y="4838700"/>
              <a:ext cx="100012" cy="100013"/>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72" name="Oval 16"/>
            <p:cNvSpPr>
              <a:spLocks noChangeArrowheads="1"/>
            </p:cNvSpPr>
            <p:nvPr/>
          </p:nvSpPr>
          <p:spPr bwMode="auto">
            <a:xfrm>
              <a:off x="7734300" y="4995863"/>
              <a:ext cx="100013" cy="100012"/>
            </a:xfrm>
            <a:prstGeom prst="ellipse">
              <a:avLst/>
            </a:prstGeom>
            <a:solidFill>
              <a:srgbClr val="CC9900"/>
            </a:solidFill>
            <a:ln w="9525">
              <a:solidFill>
                <a:schemeClr val="tx1"/>
              </a:solidFill>
              <a:round/>
              <a:headEnd/>
              <a:tailEnd/>
            </a:ln>
          </p:spPr>
          <p:txBody>
            <a:bodyPr wrap="none" anchor="ctr"/>
            <a:lstStyle/>
            <a:p>
              <a:pPr algn="ctr"/>
              <a:endParaRPr lang="es-MX"/>
            </a:p>
          </p:txBody>
        </p:sp>
        <p:sp>
          <p:nvSpPr>
            <p:cNvPr id="45073" name="Rectangle 17"/>
            <p:cNvSpPr>
              <a:spLocks noChangeArrowheads="1"/>
            </p:cNvSpPr>
            <p:nvPr/>
          </p:nvSpPr>
          <p:spPr bwMode="auto">
            <a:xfrm>
              <a:off x="381000" y="5075238"/>
              <a:ext cx="685800" cy="528637"/>
            </a:xfrm>
            <a:prstGeom prst="rect">
              <a:avLst/>
            </a:prstGeom>
            <a:solidFill>
              <a:srgbClr val="CC3300"/>
            </a:solidFill>
            <a:ln w="9525">
              <a:noFill/>
              <a:miter lim="800000"/>
              <a:headEnd/>
              <a:tailEnd/>
            </a:ln>
          </p:spPr>
          <p:txBody>
            <a:bodyPr wrap="none" anchor="ctr"/>
            <a:lstStyle/>
            <a:p>
              <a:pPr algn="ctr"/>
              <a:endParaRPr lang="es-MX"/>
            </a:p>
          </p:txBody>
        </p:sp>
        <p:sp>
          <p:nvSpPr>
            <p:cNvPr id="45074" name="Rectangle 18"/>
            <p:cNvSpPr>
              <a:spLocks noChangeArrowheads="1"/>
            </p:cNvSpPr>
            <p:nvPr/>
          </p:nvSpPr>
          <p:spPr bwMode="auto">
            <a:xfrm>
              <a:off x="3533775" y="1033463"/>
              <a:ext cx="685800" cy="528637"/>
            </a:xfrm>
            <a:prstGeom prst="rect">
              <a:avLst/>
            </a:prstGeom>
            <a:solidFill>
              <a:srgbClr val="CC3300"/>
            </a:solidFill>
            <a:ln w="9525">
              <a:noFill/>
              <a:miter lim="800000"/>
              <a:headEnd/>
              <a:tailEnd/>
            </a:ln>
          </p:spPr>
          <p:txBody>
            <a:bodyPr wrap="none" anchor="ctr"/>
            <a:lstStyle/>
            <a:p>
              <a:pPr algn="ctr"/>
              <a:endParaRPr lang="es-MX"/>
            </a:p>
          </p:txBody>
        </p:sp>
        <p:sp>
          <p:nvSpPr>
            <p:cNvPr id="45075" name="Oval 19"/>
            <p:cNvSpPr>
              <a:spLocks noChangeArrowheads="1"/>
            </p:cNvSpPr>
            <p:nvPr/>
          </p:nvSpPr>
          <p:spPr bwMode="auto">
            <a:xfrm>
              <a:off x="3814763" y="158591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76" name="Oval 20"/>
            <p:cNvSpPr>
              <a:spLocks noChangeArrowheads="1"/>
            </p:cNvSpPr>
            <p:nvPr/>
          </p:nvSpPr>
          <p:spPr bwMode="auto">
            <a:xfrm>
              <a:off x="3814763" y="173831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77" name="Oval 21"/>
            <p:cNvSpPr>
              <a:spLocks noChangeArrowheads="1"/>
            </p:cNvSpPr>
            <p:nvPr/>
          </p:nvSpPr>
          <p:spPr bwMode="auto">
            <a:xfrm>
              <a:off x="3771900" y="229076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78" name="Oval 22"/>
            <p:cNvSpPr>
              <a:spLocks noChangeArrowheads="1"/>
            </p:cNvSpPr>
            <p:nvPr/>
          </p:nvSpPr>
          <p:spPr bwMode="auto">
            <a:xfrm>
              <a:off x="2928938" y="331946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79" name="Oval 23"/>
            <p:cNvSpPr>
              <a:spLocks noChangeArrowheads="1"/>
            </p:cNvSpPr>
            <p:nvPr/>
          </p:nvSpPr>
          <p:spPr bwMode="auto">
            <a:xfrm>
              <a:off x="3162300" y="290036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80" name="Oval 24"/>
            <p:cNvSpPr>
              <a:spLocks noChangeArrowheads="1"/>
            </p:cNvSpPr>
            <p:nvPr/>
          </p:nvSpPr>
          <p:spPr bwMode="auto">
            <a:xfrm>
              <a:off x="3484563" y="2581275"/>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81" name="Oval 25"/>
            <p:cNvSpPr>
              <a:spLocks noChangeArrowheads="1"/>
            </p:cNvSpPr>
            <p:nvPr/>
          </p:nvSpPr>
          <p:spPr bwMode="auto">
            <a:xfrm>
              <a:off x="2930525" y="3457575"/>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82" name="Oval 26"/>
            <p:cNvSpPr>
              <a:spLocks noChangeArrowheads="1"/>
            </p:cNvSpPr>
            <p:nvPr/>
          </p:nvSpPr>
          <p:spPr bwMode="auto">
            <a:xfrm>
              <a:off x="3314700" y="415766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83" name="Oval 27"/>
            <p:cNvSpPr>
              <a:spLocks noChangeArrowheads="1"/>
            </p:cNvSpPr>
            <p:nvPr/>
          </p:nvSpPr>
          <p:spPr bwMode="auto">
            <a:xfrm>
              <a:off x="3667125" y="402907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84" name="Oval 28"/>
            <p:cNvSpPr>
              <a:spLocks noChangeArrowheads="1"/>
            </p:cNvSpPr>
            <p:nvPr/>
          </p:nvSpPr>
          <p:spPr bwMode="auto">
            <a:xfrm>
              <a:off x="4119563" y="386238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85" name="Oval 29"/>
            <p:cNvSpPr>
              <a:spLocks noChangeArrowheads="1"/>
            </p:cNvSpPr>
            <p:nvPr/>
          </p:nvSpPr>
          <p:spPr bwMode="auto">
            <a:xfrm>
              <a:off x="4357688" y="377666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86" name="Oval 30"/>
            <p:cNvSpPr>
              <a:spLocks noChangeArrowheads="1"/>
            </p:cNvSpPr>
            <p:nvPr/>
          </p:nvSpPr>
          <p:spPr bwMode="auto">
            <a:xfrm>
              <a:off x="4695825" y="366236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87" name="Oval 31"/>
            <p:cNvSpPr>
              <a:spLocks noChangeArrowheads="1"/>
            </p:cNvSpPr>
            <p:nvPr/>
          </p:nvSpPr>
          <p:spPr bwMode="auto">
            <a:xfrm>
              <a:off x="5148263" y="349091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88" name="Oval 32"/>
            <p:cNvSpPr>
              <a:spLocks noChangeArrowheads="1"/>
            </p:cNvSpPr>
            <p:nvPr/>
          </p:nvSpPr>
          <p:spPr bwMode="auto">
            <a:xfrm>
              <a:off x="5300663" y="34385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89" name="Oval 33"/>
            <p:cNvSpPr>
              <a:spLocks noChangeArrowheads="1"/>
            </p:cNvSpPr>
            <p:nvPr/>
          </p:nvSpPr>
          <p:spPr bwMode="auto">
            <a:xfrm>
              <a:off x="5495925" y="33623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90" name="Oval 34"/>
            <p:cNvSpPr>
              <a:spLocks noChangeArrowheads="1"/>
            </p:cNvSpPr>
            <p:nvPr/>
          </p:nvSpPr>
          <p:spPr bwMode="auto">
            <a:xfrm>
              <a:off x="1714500" y="507365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91" name="Oval 35"/>
            <p:cNvSpPr>
              <a:spLocks noChangeArrowheads="1"/>
            </p:cNvSpPr>
            <p:nvPr/>
          </p:nvSpPr>
          <p:spPr bwMode="auto">
            <a:xfrm>
              <a:off x="2324100" y="4721225"/>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92" name="Oval 36"/>
            <p:cNvSpPr>
              <a:spLocks noChangeArrowheads="1"/>
            </p:cNvSpPr>
            <p:nvPr/>
          </p:nvSpPr>
          <p:spPr bwMode="auto">
            <a:xfrm>
              <a:off x="2057400" y="486410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93" name="Oval 37"/>
            <p:cNvSpPr>
              <a:spLocks noChangeArrowheads="1"/>
            </p:cNvSpPr>
            <p:nvPr/>
          </p:nvSpPr>
          <p:spPr bwMode="auto">
            <a:xfrm>
              <a:off x="2628900" y="4545013"/>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94" name="Oval 38"/>
            <p:cNvSpPr>
              <a:spLocks noChangeArrowheads="1"/>
            </p:cNvSpPr>
            <p:nvPr/>
          </p:nvSpPr>
          <p:spPr bwMode="auto">
            <a:xfrm>
              <a:off x="1076325" y="528320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95" name="Oval 39"/>
            <p:cNvSpPr>
              <a:spLocks noChangeArrowheads="1"/>
            </p:cNvSpPr>
            <p:nvPr/>
          </p:nvSpPr>
          <p:spPr bwMode="auto">
            <a:xfrm>
              <a:off x="1228725" y="5283200"/>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096" name="Rectangle 40"/>
            <p:cNvSpPr>
              <a:spLocks noChangeArrowheads="1"/>
            </p:cNvSpPr>
            <p:nvPr/>
          </p:nvSpPr>
          <p:spPr bwMode="auto">
            <a:xfrm>
              <a:off x="3524250" y="5872163"/>
              <a:ext cx="685800" cy="533400"/>
            </a:xfrm>
            <a:prstGeom prst="rect">
              <a:avLst/>
            </a:prstGeom>
            <a:solidFill>
              <a:schemeClr val="accent1"/>
            </a:solidFill>
            <a:ln w="9525">
              <a:noFill/>
              <a:miter lim="800000"/>
              <a:headEnd/>
              <a:tailEnd/>
            </a:ln>
          </p:spPr>
          <p:txBody>
            <a:bodyPr wrap="none" anchor="ctr"/>
            <a:lstStyle/>
            <a:p>
              <a:pPr algn="ctr"/>
              <a:endParaRPr lang="es-MX"/>
            </a:p>
          </p:txBody>
        </p:sp>
        <p:sp>
          <p:nvSpPr>
            <p:cNvPr id="45097" name="Rectangle 41"/>
            <p:cNvSpPr>
              <a:spLocks noChangeArrowheads="1"/>
            </p:cNvSpPr>
            <p:nvPr/>
          </p:nvSpPr>
          <p:spPr bwMode="auto">
            <a:xfrm>
              <a:off x="5000625" y="1871663"/>
              <a:ext cx="685800" cy="533400"/>
            </a:xfrm>
            <a:prstGeom prst="rect">
              <a:avLst/>
            </a:prstGeom>
            <a:solidFill>
              <a:schemeClr val="accent1"/>
            </a:solidFill>
            <a:ln w="9525">
              <a:noFill/>
              <a:miter lim="800000"/>
              <a:headEnd/>
              <a:tailEnd/>
            </a:ln>
          </p:spPr>
          <p:txBody>
            <a:bodyPr wrap="none" anchor="ctr"/>
            <a:lstStyle/>
            <a:p>
              <a:pPr algn="ctr"/>
              <a:endParaRPr lang="es-MX"/>
            </a:p>
          </p:txBody>
        </p:sp>
        <p:sp>
          <p:nvSpPr>
            <p:cNvPr id="45098" name="Oval 42"/>
            <p:cNvSpPr>
              <a:spLocks noChangeArrowheads="1"/>
            </p:cNvSpPr>
            <p:nvPr/>
          </p:nvSpPr>
          <p:spPr bwMode="auto">
            <a:xfrm>
              <a:off x="5695950" y="20764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099" name="Oval 43"/>
            <p:cNvSpPr>
              <a:spLocks noChangeArrowheads="1"/>
            </p:cNvSpPr>
            <p:nvPr/>
          </p:nvSpPr>
          <p:spPr bwMode="auto">
            <a:xfrm>
              <a:off x="5848350" y="207645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0" name="Oval 44"/>
            <p:cNvSpPr>
              <a:spLocks noChangeArrowheads="1"/>
            </p:cNvSpPr>
            <p:nvPr/>
          </p:nvSpPr>
          <p:spPr bwMode="auto">
            <a:xfrm>
              <a:off x="6091238" y="228600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1" name="Oval 45"/>
            <p:cNvSpPr>
              <a:spLocks noChangeArrowheads="1"/>
            </p:cNvSpPr>
            <p:nvPr/>
          </p:nvSpPr>
          <p:spPr bwMode="auto">
            <a:xfrm>
              <a:off x="6091238" y="2743200"/>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2" name="Oval 46"/>
            <p:cNvSpPr>
              <a:spLocks noChangeArrowheads="1"/>
            </p:cNvSpPr>
            <p:nvPr/>
          </p:nvSpPr>
          <p:spPr bwMode="auto">
            <a:xfrm>
              <a:off x="2935288" y="39004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103" name="Oval 47"/>
            <p:cNvSpPr>
              <a:spLocks noChangeArrowheads="1"/>
            </p:cNvSpPr>
            <p:nvPr/>
          </p:nvSpPr>
          <p:spPr bwMode="auto">
            <a:xfrm>
              <a:off x="6084888" y="242887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4" name="Oval 48"/>
            <p:cNvSpPr>
              <a:spLocks noChangeArrowheads="1"/>
            </p:cNvSpPr>
            <p:nvPr/>
          </p:nvSpPr>
          <p:spPr bwMode="auto">
            <a:xfrm>
              <a:off x="3424238" y="411956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5" name="Oval 49"/>
            <p:cNvSpPr>
              <a:spLocks noChangeArrowheads="1"/>
            </p:cNvSpPr>
            <p:nvPr/>
          </p:nvSpPr>
          <p:spPr bwMode="auto">
            <a:xfrm>
              <a:off x="4238625" y="38195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6" name="Oval 50"/>
            <p:cNvSpPr>
              <a:spLocks noChangeArrowheads="1"/>
            </p:cNvSpPr>
            <p:nvPr/>
          </p:nvSpPr>
          <p:spPr bwMode="auto">
            <a:xfrm>
              <a:off x="4808538" y="3614738"/>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7" name="Oval 51"/>
            <p:cNvSpPr>
              <a:spLocks noChangeArrowheads="1"/>
            </p:cNvSpPr>
            <p:nvPr/>
          </p:nvSpPr>
          <p:spPr bwMode="auto">
            <a:xfrm>
              <a:off x="3386138" y="4824413"/>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8" name="Oval 52"/>
            <p:cNvSpPr>
              <a:spLocks noChangeArrowheads="1"/>
            </p:cNvSpPr>
            <p:nvPr/>
          </p:nvSpPr>
          <p:spPr bwMode="auto">
            <a:xfrm>
              <a:off x="3257550" y="46958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09" name="Oval 53"/>
            <p:cNvSpPr>
              <a:spLocks noChangeArrowheads="1"/>
            </p:cNvSpPr>
            <p:nvPr/>
          </p:nvSpPr>
          <p:spPr bwMode="auto">
            <a:xfrm>
              <a:off x="3562350" y="50006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10" name="Oval 54"/>
            <p:cNvSpPr>
              <a:spLocks noChangeArrowheads="1"/>
            </p:cNvSpPr>
            <p:nvPr/>
          </p:nvSpPr>
          <p:spPr bwMode="auto">
            <a:xfrm>
              <a:off x="3819525" y="54959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11" name="Oval 55"/>
            <p:cNvSpPr>
              <a:spLocks noChangeArrowheads="1"/>
            </p:cNvSpPr>
            <p:nvPr/>
          </p:nvSpPr>
          <p:spPr bwMode="auto">
            <a:xfrm>
              <a:off x="3819525" y="56483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12" name="Oval 56"/>
            <p:cNvSpPr>
              <a:spLocks noChangeArrowheads="1"/>
            </p:cNvSpPr>
            <p:nvPr/>
          </p:nvSpPr>
          <p:spPr bwMode="auto">
            <a:xfrm>
              <a:off x="3819525" y="5800725"/>
              <a:ext cx="95250" cy="95250"/>
            </a:xfrm>
            <a:prstGeom prst="ellipse">
              <a:avLst/>
            </a:prstGeom>
            <a:solidFill>
              <a:schemeClr val="accent1"/>
            </a:solidFill>
            <a:ln w="9525">
              <a:solidFill>
                <a:schemeClr val="tx1"/>
              </a:solidFill>
              <a:round/>
              <a:headEnd/>
              <a:tailEnd/>
            </a:ln>
          </p:spPr>
          <p:txBody>
            <a:bodyPr wrap="none" anchor="ctr"/>
            <a:lstStyle/>
            <a:p>
              <a:pPr algn="ctr"/>
              <a:endParaRPr lang="es-MX"/>
            </a:p>
          </p:txBody>
        </p:sp>
        <p:sp>
          <p:nvSpPr>
            <p:cNvPr id="45113" name="Line 57"/>
            <p:cNvSpPr>
              <a:spLocks noChangeShapeType="1"/>
            </p:cNvSpPr>
            <p:nvPr/>
          </p:nvSpPr>
          <p:spPr bwMode="auto">
            <a:xfrm>
              <a:off x="6081713" y="2284413"/>
              <a:ext cx="0" cy="685800"/>
            </a:xfrm>
            <a:prstGeom prst="line">
              <a:avLst/>
            </a:prstGeom>
            <a:noFill/>
            <a:ln w="9525">
              <a:solidFill>
                <a:schemeClr val="tx1"/>
              </a:solidFill>
              <a:round/>
              <a:headEnd/>
              <a:tailEnd/>
            </a:ln>
          </p:spPr>
          <p:txBody>
            <a:bodyPr/>
            <a:lstStyle/>
            <a:p>
              <a:endParaRPr lang="en-US"/>
            </a:p>
          </p:txBody>
        </p:sp>
        <p:sp>
          <p:nvSpPr>
            <p:cNvPr id="45114" name="Line 58"/>
            <p:cNvSpPr>
              <a:spLocks noChangeShapeType="1"/>
            </p:cNvSpPr>
            <p:nvPr/>
          </p:nvSpPr>
          <p:spPr bwMode="auto">
            <a:xfrm>
              <a:off x="6197600" y="2284413"/>
              <a:ext cx="0" cy="679450"/>
            </a:xfrm>
            <a:prstGeom prst="line">
              <a:avLst/>
            </a:prstGeom>
            <a:noFill/>
            <a:ln w="9525">
              <a:solidFill>
                <a:schemeClr val="tx1"/>
              </a:solidFill>
              <a:round/>
              <a:headEnd/>
              <a:tailEnd/>
            </a:ln>
          </p:spPr>
          <p:txBody>
            <a:bodyPr/>
            <a:lstStyle/>
            <a:p>
              <a:endParaRPr lang="en-US"/>
            </a:p>
          </p:txBody>
        </p:sp>
        <p:sp>
          <p:nvSpPr>
            <p:cNvPr id="45115" name="Rectangle 59" descr="50%"/>
            <p:cNvSpPr>
              <a:spLocks noChangeArrowheads="1"/>
            </p:cNvSpPr>
            <p:nvPr/>
          </p:nvSpPr>
          <p:spPr bwMode="auto">
            <a:xfrm>
              <a:off x="381000" y="3281363"/>
              <a:ext cx="685800" cy="533400"/>
            </a:xfrm>
            <a:prstGeom prst="rect">
              <a:avLst/>
            </a:prstGeom>
            <a:solidFill>
              <a:schemeClr val="accent3">
                <a:lumMod val="75000"/>
              </a:schemeClr>
            </a:solidFill>
            <a:ln w="9525">
              <a:solidFill>
                <a:schemeClr val="tx1"/>
              </a:solidFill>
              <a:round/>
              <a:headEnd/>
              <a:tailEnd/>
            </a:ln>
          </p:spPr>
          <p:txBody>
            <a:bodyPr wrap="none" anchor="ctr"/>
            <a:lstStyle/>
            <a:p>
              <a:pPr algn="ctr"/>
              <a:endParaRPr lang="es-ES"/>
            </a:p>
          </p:txBody>
        </p:sp>
        <p:sp>
          <p:nvSpPr>
            <p:cNvPr id="45116" name="Rectangle 60" descr="50%"/>
            <p:cNvSpPr>
              <a:spLocks noChangeArrowheads="1"/>
            </p:cNvSpPr>
            <p:nvPr/>
          </p:nvSpPr>
          <p:spPr bwMode="auto">
            <a:xfrm>
              <a:off x="381000" y="1871663"/>
              <a:ext cx="685800" cy="533400"/>
            </a:xfrm>
            <a:prstGeom prst="rect">
              <a:avLst/>
            </a:prstGeom>
            <a:solidFill>
              <a:schemeClr val="accent3">
                <a:lumMod val="75000"/>
              </a:schemeClr>
            </a:solidFill>
            <a:ln w="9525">
              <a:solidFill>
                <a:schemeClr val="tx1"/>
              </a:solidFill>
              <a:round/>
              <a:headEnd/>
              <a:tailEnd/>
            </a:ln>
          </p:spPr>
          <p:txBody>
            <a:bodyPr wrap="none" anchor="ctr"/>
            <a:lstStyle/>
            <a:p>
              <a:pPr algn="ctr"/>
              <a:endParaRPr lang="es-ES"/>
            </a:p>
          </p:txBody>
        </p:sp>
        <p:sp>
          <p:nvSpPr>
            <p:cNvPr id="45117" name="Oval 61"/>
            <p:cNvSpPr>
              <a:spLocks noChangeArrowheads="1"/>
            </p:cNvSpPr>
            <p:nvPr/>
          </p:nvSpPr>
          <p:spPr bwMode="auto">
            <a:xfrm>
              <a:off x="1079500" y="207486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18" name="Oval 62"/>
            <p:cNvSpPr>
              <a:spLocks noChangeArrowheads="1"/>
            </p:cNvSpPr>
            <p:nvPr/>
          </p:nvSpPr>
          <p:spPr bwMode="auto">
            <a:xfrm>
              <a:off x="1238250" y="207486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19" name="Oval 63"/>
            <p:cNvSpPr>
              <a:spLocks noChangeArrowheads="1"/>
            </p:cNvSpPr>
            <p:nvPr/>
          </p:nvSpPr>
          <p:spPr bwMode="auto">
            <a:xfrm>
              <a:off x="1676400" y="227171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0" name="Oval 64"/>
            <p:cNvSpPr>
              <a:spLocks noChangeArrowheads="1"/>
            </p:cNvSpPr>
            <p:nvPr/>
          </p:nvSpPr>
          <p:spPr bwMode="auto">
            <a:xfrm>
              <a:off x="2257424" y="3918480"/>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1" name="Oval 65"/>
            <p:cNvSpPr>
              <a:spLocks noChangeArrowheads="1"/>
            </p:cNvSpPr>
            <p:nvPr/>
          </p:nvSpPr>
          <p:spPr bwMode="auto">
            <a:xfrm>
              <a:off x="2159000" y="2582863"/>
              <a:ext cx="101600" cy="101600"/>
            </a:xfrm>
            <a:prstGeom prst="ellipse">
              <a:avLst/>
            </a:prstGeom>
            <a:solidFill>
              <a:schemeClr val="hlink"/>
            </a:solidFill>
            <a:ln w="9525">
              <a:solidFill>
                <a:schemeClr val="tx1"/>
              </a:solidFill>
              <a:round/>
              <a:headEnd/>
              <a:tailEnd/>
            </a:ln>
          </p:spPr>
          <p:txBody>
            <a:bodyPr wrap="none" anchor="ctr"/>
            <a:lstStyle/>
            <a:p>
              <a:pPr algn="ctr"/>
              <a:endParaRPr lang="es-MX"/>
            </a:p>
          </p:txBody>
        </p:sp>
        <p:sp>
          <p:nvSpPr>
            <p:cNvPr id="45122" name="Oval 66"/>
            <p:cNvSpPr>
              <a:spLocks noChangeArrowheads="1"/>
            </p:cNvSpPr>
            <p:nvPr/>
          </p:nvSpPr>
          <p:spPr bwMode="auto">
            <a:xfrm>
              <a:off x="2311400" y="2671763"/>
              <a:ext cx="101600" cy="101600"/>
            </a:xfrm>
            <a:prstGeom prst="ellipse">
              <a:avLst/>
            </a:prstGeom>
            <a:solidFill>
              <a:schemeClr val="hlink"/>
            </a:solidFill>
            <a:ln w="9525">
              <a:solidFill>
                <a:schemeClr val="tx1"/>
              </a:solidFill>
              <a:round/>
              <a:headEnd/>
              <a:tailEnd/>
            </a:ln>
          </p:spPr>
          <p:txBody>
            <a:bodyPr wrap="none" anchor="ctr"/>
            <a:lstStyle/>
            <a:p>
              <a:pPr algn="ctr"/>
              <a:endParaRPr lang="es-MX"/>
            </a:p>
          </p:txBody>
        </p:sp>
        <p:sp>
          <p:nvSpPr>
            <p:cNvPr id="45123" name="Oval 67"/>
            <p:cNvSpPr>
              <a:spLocks noChangeArrowheads="1"/>
            </p:cNvSpPr>
            <p:nvPr/>
          </p:nvSpPr>
          <p:spPr bwMode="auto">
            <a:xfrm>
              <a:off x="2938991" y="374808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4" name="Oval 68"/>
            <p:cNvSpPr>
              <a:spLocks noChangeArrowheads="1"/>
            </p:cNvSpPr>
            <p:nvPr/>
          </p:nvSpPr>
          <p:spPr bwMode="auto">
            <a:xfrm>
              <a:off x="2616200" y="286861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5" name="Oval 69"/>
            <p:cNvSpPr>
              <a:spLocks noChangeArrowheads="1"/>
            </p:cNvSpPr>
            <p:nvPr/>
          </p:nvSpPr>
          <p:spPr bwMode="auto">
            <a:xfrm>
              <a:off x="1971675" y="3719514"/>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6" name="Oval 70"/>
            <p:cNvSpPr>
              <a:spLocks noChangeArrowheads="1"/>
            </p:cNvSpPr>
            <p:nvPr/>
          </p:nvSpPr>
          <p:spPr bwMode="auto">
            <a:xfrm>
              <a:off x="2933700" y="361791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7" name="Oval 71"/>
            <p:cNvSpPr>
              <a:spLocks noChangeArrowheads="1"/>
            </p:cNvSpPr>
            <p:nvPr/>
          </p:nvSpPr>
          <p:spPr bwMode="auto">
            <a:xfrm>
              <a:off x="1085850" y="348456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8" name="Oval 72"/>
            <p:cNvSpPr>
              <a:spLocks noChangeArrowheads="1"/>
            </p:cNvSpPr>
            <p:nvPr/>
          </p:nvSpPr>
          <p:spPr bwMode="auto">
            <a:xfrm>
              <a:off x="1238250" y="348456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29" name="Oval 73"/>
            <p:cNvSpPr>
              <a:spLocks noChangeArrowheads="1"/>
            </p:cNvSpPr>
            <p:nvPr/>
          </p:nvSpPr>
          <p:spPr bwMode="auto">
            <a:xfrm>
              <a:off x="1689100" y="3522663"/>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30" name="Oval 74"/>
            <p:cNvSpPr>
              <a:spLocks noChangeArrowheads="1"/>
            </p:cNvSpPr>
            <p:nvPr/>
          </p:nvSpPr>
          <p:spPr bwMode="auto">
            <a:xfrm>
              <a:off x="2603500" y="4160838"/>
              <a:ext cx="101600" cy="101600"/>
            </a:xfrm>
            <a:prstGeom prst="ellipse">
              <a:avLst/>
            </a:prstGeom>
            <a:solidFill>
              <a:schemeClr val="accent3">
                <a:lumMod val="75000"/>
              </a:schemeClr>
            </a:solidFill>
            <a:ln w="9525">
              <a:solidFill>
                <a:schemeClr val="tx1"/>
              </a:solidFill>
              <a:round/>
              <a:headEnd/>
              <a:tailEnd/>
            </a:ln>
          </p:spPr>
          <p:txBody>
            <a:bodyPr wrap="none" anchor="ctr"/>
            <a:lstStyle/>
            <a:p>
              <a:pPr algn="ctr"/>
              <a:endParaRPr lang="es-MX"/>
            </a:p>
          </p:txBody>
        </p:sp>
        <p:sp>
          <p:nvSpPr>
            <p:cNvPr id="45131" name="Line 75"/>
            <p:cNvSpPr>
              <a:spLocks noChangeShapeType="1"/>
            </p:cNvSpPr>
            <p:nvPr/>
          </p:nvSpPr>
          <p:spPr bwMode="auto">
            <a:xfrm flipH="1">
              <a:off x="3111500" y="2271713"/>
              <a:ext cx="698500" cy="698500"/>
            </a:xfrm>
            <a:prstGeom prst="line">
              <a:avLst/>
            </a:prstGeom>
            <a:noFill/>
            <a:ln w="9525">
              <a:solidFill>
                <a:schemeClr val="tx1"/>
              </a:solidFill>
              <a:round/>
              <a:headEnd/>
              <a:tailEnd/>
            </a:ln>
          </p:spPr>
          <p:txBody>
            <a:bodyPr/>
            <a:lstStyle/>
            <a:p>
              <a:endParaRPr lang="en-US"/>
            </a:p>
          </p:txBody>
        </p:sp>
        <p:sp>
          <p:nvSpPr>
            <p:cNvPr id="45132" name="Line 76"/>
            <p:cNvSpPr>
              <a:spLocks noChangeShapeType="1"/>
            </p:cNvSpPr>
            <p:nvPr/>
          </p:nvSpPr>
          <p:spPr bwMode="auto">
            <a:xfrm flipH="1">
              <a:off x="3143250" y="2284413"/>
              <a:ext cx="800100" cy="800100"/>
            </a:xfrm>
            <a:prstGeom prst="line">
              <a:avLst/>
            </a:prstGeom>
            <a:noFill/>
            <a:ln w="9525">
              <a:solidFill>
                <a:schemeClr val="tx1"/>
              </a:solidFill>
              <a:round/>
              <a:headEnd/>
              <a:tailEnd/>
            </a:ln>
          </p:spPr>
          <p:txBody>
            <a:bodyPr/>
            <a:lstStyle/>
            <a:p>
              <a:endParaRPr lang="en-US"/>
            </a:p>
          </p:txBody>
        </p:sp>
        <p:sp>
          <p:nvSpPr>
            <p:cNvPr id="45133" name="Line 77"/>
            <p:cNvSpPr>
              <a:spLocks noChangeShapeType="1"/>
            </p:cNvSpPr>
            <p:nvPr/>
          </p:nvSpPr>
          <p:spPr bwMode="auto">
            <a:xfrm flipH="1" flipV="1">
              <a:off x="1670050" y="3592513"/>
              <a:ext cx="1155700" cy="812800"/>
            </a:xfrm>
            <a:prstGeom prst="line">
              <a:avLst/>
            </a:prstGeom>
            <a:noFill/>
            <a:ln w="9525">
              <a:solidFill>
                <a:schemeClr val="tx1"/>
              </a:solidFill>
              <a:round/>
              <a:headEnd/>
              <a:tailEnd/>
            </a:ln>
          </p:spPr>
          <p:txBody>
            <a:bodyPr/>
            <a:lstStyle/>
            <a:p>
              <a:endParaRPr lang="en-US"/>
            </a:p>
          </p:txBody>
        </p:sp>
        <p:sp>
          <p:nvSpPr>
            <p:cNvPr id="45134" name="Line 78"/>
            <p:cNvSpPr>
              <a:spLocks noChangeShapeType="1"/>
            </p:cNvSpPr>
            <p:nvPr/>
          </p:nvSpPr>
          <p:spPr bwMode="auto">
            <a:xfrm flipH="1" flipV="1">
              <a:off x="1670050" y="3452813"/>
              <a:ext cx="1181100" cy="825500"/>
            </a:xfrm>
            <a:prstGeom prst="line">
              <a:avLst/>
            </a:prstGeom>
            <a:noFill/>
            <a:ln w="9525">
              <a:solidFill>
                <a:schemeClr val="tx1"/>
              </a:solidFill>
              <a:round/>
              <a:headEnd/>
              <a:tailEnd/>
            </a:ln>
          </p:spPr>
          <p:txBody>
            <a:bodyPr/>
            <a:lstStyle/>
            <a:p>
              <a:endParaRPr lang="en-US"/>
            </a:p>
          </p:txBody>
        </p:sp>
        <p:sp>
          <p:nvSpPr>
            <p:cNvPr id="45135" name="Line 79"/>
            <p:cNvSpPr>
              <a:spLocks noChangeShapeType="1"/>
            </p:cNvSpPr>
            <p:nvPr/>
          </p:nvSpPr>
          <p:spPr bwMode="auto">
            <a:xfrm flipV="1">
              <a:off x="2927350" y="3243263"/>
              <a:ext cx="0" cy="990600"/>
            </a:xfrm>
            <a:prstGeom prst="line">
              <a:avLst/>
            </a:prstGeom>
            <a:noFill/>
            <a:ln w="9525">
              <a:solidFill>
                <a:schemeClr val="tx1"/>
              </a:solidFill>
              <a:round/>
              <a:headEnd/>
              <a:tailEnd/>
            </a:ln>
          </p:spPr>
          <p:txBody>
            <a:bodyPr/>
            <a:lstStyle/>
            <a:p>
              <a:endParaRPr lang="en-US"/>
            </a:p>
          </p:txBody>
        </p:sp>
        <p:sp>
          <p:nvSpPr>
            <p:cNvPr id="45136" name="Line 80"/>
            <p:cNvSpPr>
              <a:spLocks noChangeShapeType="1"/>
            </p:cNvSpPr>
            <p:nvPr/>
          </p:nvSpPr>
          <p:spPr bwMode="auto">
            <a:xfrm flipV="1">
              <a:off x="3051175" y="3275013"/>
              <a:ext cx="0" cy="990600"/>
            </a:xfrm>
            <a:prstGeom prst="line">
              <a:avLst/>
            </a:prstGeom>
            <a:noFill/>
            <a:ln w="9525">
              <a:solidFill>
                <a:schemeClr val="tx1"/>
              </a:solidFill>
              <a:round/>
              <a:headEnd/>
              <a:tailEnd/>
            </a:ln>
          </p:spPr>
          <p:txBody>
            <a:bodyPr/>
            <a:lstStyle/>
            <a:p>
              <a:endParaRPr lang="en-US"/>
            </a:p>
          </p:txBody>
        </p:sp>
        <p:sp>
          <p:nvSpPr>
            <p:cNvPr id="45137" name="Line 81"/>
            <p:cNvSpPr>
              <a:spLocks noChangeShapeType="1"/>
            </p:cNvSpPr>
            <p:nvPr/>
          </p:nvSpPr>
          <p:spPr bwMode="auto">
            <a:xfrm flipV="1">
              <a:off x="1676400" y="4540250"/>
              <a:ext cx="1211263" cy="698500"/>
            </a:xfrm>
            <a:prstGeom prst="line">
              <a:avLst/>
            </a:prstGeom>
            <a:noFill/>
            <a:ln w="9525">
              <a:solidFill>
                <a:schemeClr val="tx1"/>
              </a:solidFill>
              <a:round/>
              <a:headEnd/>
              <a:tailEnd/>
            </a:ln>
          </p:spPr>
          <p:txBody>
            <a:bodyPr/>
            <a:lstStyle/>
            <a:p>
              <a:endParaRPr lang="en-US"/>
            </a:p>
          </p:txBody>
        </p:sp>
        <p:sp>
          <p:nvSpPr>
            <p:cNvPr id="45138" name="Line 82"/>
            <p:cNvSpPr>
              <a:spLocks noChangeShapeType="1"/>
            </p:cNvSpPr>
            <p:nvPr/>
          </p:nvSpPr>
          <p:spPr bwMode="auto">
            <a:xfrm flipV="1">
              <a:off x="1524000" y="4416425"/>
              <a:ext cx="1331913" cy="768350"/>
            </a:xfrm>
            <a:prstGeom prst="line">
              <a:avLst/>
            </a:prstGeom>
            <a:noFill/>
            <a:ln w="9525">
              <a:solidFill>
                <a:schemeClr val="tx1"/>
              </a:solidFill>
              <a:round/>
              <a:headEnd/>
              <a:tailEnd/>
            </a:ln>
          </p:spPr>
          <p:txBody>
            <a:bodyPr/>
            <a:lstStyle/>
            <a:p>
              <a:endParaRPr lang="en-US"/>
            </a:p>
          </p:txBody>
        </p:sp>
        <p:sp>
          <p:nvSpPr>
            <p:cNvPr id="45139" name="Line 83"/>
            <p:cNvSpPr>
              <a:spLocks noChangeShapeType="1"/>
            </p:cNvSpPr>
            <p:nvPr/>
          </p:nvSpPr>
          <p:spPr bwMode="auto">
            <a:xfrm>
              <a:off x="3130550" y="4486275"/>
              <a:ext cx="673100" cy="673100"/>
            </a:xfrm>
            <a:prstGeom prst="line">
              <a:avLst/>
            </a:prstGeom>
            <a:noFill/>
            <a:ln w="9525">
              <a:solidFill>
                <a:schemeClr val="tx1"/>
              </a:solidFill>
              <a:round/>
              <a:headEnd/>
              <a:tailEnd/>
            </a:ln>
          </p:spPr>
          <p:txBody>
            <a:bodyPr/>
            <a:lstStyle/>
            <a:p>
              <a:endParaRPr lang="en-US"/>
            </a:p>
          </p:txBody>
        </p:sp>
        <p:sp>
          <p:nvSpPr>
            <p:cNvPr id="45140" name="Line 84"/>
            <p:cNvSpPr>
              <a:spLocks noChangeShapeType="1"/>
            </p:cNvSpPr>
            <p:nvPr/>
          </p:nvSpPr>
          <p:spPr bwMode="auto">
            <a:xfrm>
              <a:off x="3025775" y="4543425"/>
              <a:ext cx="742950" cy="742950"/>
            </a:xfrm>
            <a:prstGeom prst="line">
              <a:avLst/>
            </a:prstGeom>
            <a:noFill/>
            <a:ln w="9525">
              <a:solidFill>
                <a:schemeClr val="tx1"/>
              </a:solidFill>
              <a:round/>
              <a:headEnd/>
              <a:tailEnd/>
            </a:ln>
          </p:spPr>
          <p:txBody>
            <a:bodyPr/>
            <a:lstStyle/>
            <a:p>
              <a:endParaRPr lang="en-US"/>
            </a:p>
          </p:txBody>
        </p:sp>
        <p:sp>
          <p:nvSpPr>
            <p:cNvPr id="45141" name="Line 85"/>
            <p:cNvSpPr>
              <a:spLocks noChangeShapeType="1"/>
            </p:cNvSpPr>
            <p:nvPr/>
          </p:nvSpPr>
          <p:spPr bwMode="auto">
            <a:xfrm>
              <a:off x="3143250" y="4357688"/>
              <a:ext cx="2876550" cy="0"/>
            </a:xfrm>
            <a:prstGeom prst="line">
              <a:avLst/>
            </a:prstGeom>
            <a:noFill/>
            <a:ln w="9525">
              <a:solidFill>
                <a:schemeClr val="tx1"/>
              </a:solidFill>
              <a:round/>
              <a:headEnd/>
              <a:tailEnd/>
            </a:ln>
          </p:spPr>
          <p:txBody>
            <a:bodyPr/>
            <a:lstStyle/>
            <a:p>
              <a:endParaRPr lang="en-US"/>
            </a:p>
          </p:txBody>
        </p:sp>
        <p:sp>
          <p:nvSpPr>
            <p:cNvPr id="45142" name="Line 86"/>
            <p:cNvSpPr>
              <a:spLocks noChangeShapeType="1"/>
            </p:cNvSpPr>
            <p:nvPr/>
          </p:nvSpPr>
          <p:spPr bwMode="auto">
            <a:xfrm>
              <a:off x="3149600" y="4470400"/>
              <a:ext cx="2857500" cy="0"/>
            </a:xfrm>
            <a:prstGeom prst="line">
              <a:avLst/>
            </a:prstGeom>
            <a:noFill/>
            <a:ln w="9525">
              <a:solidFill>
                <a:schemeClr val="tx1"/>
              </a:solidFill>
              <a:round/>
              <a:headEnd/>
              <a:tailEnd/>
            </a:ln>
          </p:spPr>
          <p:txBody>
            <a:bodyPr/>
            <a:lstStyle/>
            <a:p>
              <a:endParaRPr lang="en-US"/>
            </a:p>
          </p:txBody>
        </p:sp>
        <p:sp>
          <p:nvSpPr>
            <p:cNvPr id="45143" name="Line 87"/>
            <p:cNvSpPr>
              <a:spLocks noChangeShapeType="1"/>
            </p:cNvSpPr>
            <p:nvPr/>
          </p:nvSpPr>
          <p:spPr bwMode="auto">
            <a:xfrm>
              <a:off x="1504950" y="2239963"/>
              <a:ext cx="1333500" cy="863600"/>
            </a:xfrm>
            <a:prstGeom prst="line">
              <a:avLst/>
            </a:prstGeom>
            <a:solidFill>
              <a:schemeClr val="accent3">
                <a:lumMod val="75000"/>
              </a:schemeClr>
            </a:solidFill>
            <a:ln w="9525">
              <a:solidFill>
                <a:schemeClr val="tx1"/>
              </a:solidFill>
              <a:round/>
              <a:headEnd/>
              <a:tailEnd/>
            </a:ln>
          </p:spPr>
          <p:txBody>
            <a:bodyPr wrap="none" anchor="ctr"/>
            <a:lstStyle/>
            <a:p>
              <a:pPr algn="ctr"/>
              <a:endParaRPr lang="en-US"/>
            </a:p>
          </p:txBody>
        </p:sp>
        <p:sp>
          <p:nvSpPr>
            <p:cNvPr id="45144" name="Line 89"/>
            <p:cNvSpPr>
              <a:spLocks noChangeShapeType="1"/>
            </p:cNvSpPr>
            <p:nvPr/>
          </p:nvSpPr>
          <p:spPr bwMode="auto">
            <a:xfrm>
              <a:off x="3197225" y="5276850"/>
              <a:ext cx="533400" cy="0"/>
            </a:xfrm>
            <a:prstGeom prst="line">
              <a:avLst/>
            </a:prstGeom>
            <a:noFill/>
            <a:ln w="9525">
              <a:solidFill>
                <a:schemeClr val="tx1"/>
              </a:solidFill>
              <a:round/>
              <a:headEnd/>
              <a:tailEnd/>
            </a:ln>
          </p:spPr>
          <p:txBody>
            <a:bodyPr/>
            <a:lstStyle/>
            <a:p>
              <a:endParaRPr lang="en-US"/>
            </a:p>
          </p:txBody>
        </p:sp>
        <p:sp>
          <p:nvSpPr>
            <p:cNvPr id="45145" name="Line 90"/>
            <p:cNvSpPr>
              <a:spLocks noChangeShapeType="1"/>
            </p:cNvSpPr>
            <p:nvPr/>
          </p:nvSpPr>
          <p:spPr bwMode="auto">
            <a:xfrm>
              <a:off x="3197225" y="5383213"/>
              <a:ext cx="533400" cy="0"/>
            </a:xfrm>
            <a:prstGeom prst="line">
              <a:avLst/>
            </a:prstGeom>
            <a:noFill/>
            <a:ln w="9525">
              <a:solidFill>
                <a:schemeClr val="tx1"/>
              </a:solidFill>
              <a:round/>
              <a:headEnd/>
              <a:tailEnd/>
            </a:ln>
          </p:spPr>
          <p:txBody>
            <a:bodyPr/>
            <a:lstStyle/>
            <a:p>
              <a:endParaRPr lang="en-US"/>
            </a:p>
          </p:txBody>
        </p:sp>
        <p:sp>
          <p:nvSpPr>
            <p:cNvPr id="45146" name="Line 92"/>
            <p:cNvSpPr>
              <a:spLocks noChangeShapeType="1"/>
            </p:cNvSpPr>
            <p:nvPr/>
          </p:nvSpPr>
          <p:spPr bwMode="auto">
            <a:xfrm>
              <a:off x="4022725" y="5270500"/>
              <a:ext cx="533400" cy="0"/>
            </a:xfrm>
            <a:prstGeom prst="line">
              <a:avLst/>
            </a:prstGeom>
            <a:noFill/>
            <a:ln w="9525">
              <a:solidFill>
                <a:schemeClr val="tx1"/>
              </a:solidFill>
              <a:round/>
              <a:headEnd/>
              <a:tailEnd/>
            </a:ln>
          </p:spPr>
          <p:txBody>
            <a:bodyPr/>
            <a:lstStyle/>
            <a:p>
              <a:endParaRPr lang="en-US"/>
            </a:p>
          </p:txBody>
        </p:sp>
        <p:sp>
          <p:nvSpPr>
            <p:cNvPr id="45147" name="Line 93"/>
            <p:cNvSpPr>
              <a:spLocks noChangeShapeType="1"/>
            </p:cNvSpPr>
            <p:nvPr/>
          </p:nvSpPr>
          <p:spPr bwMode="auto">
            <a:xfrm>
              <a:off x="4022725" y="5378450"/>
              <a:ext cx="533400" cy="0"/>
            </a:xfrm>
            <a:prstGeom prst="line">
              <a:avLst/>
            </a:prstGeom>
            <a:noFill/>
            <a:ln w="9525">
              <a:solidFill>
                <a:schemeClr val="tx1"/>
              </a:solidFill>
              <a:round/>
              <a:headEnd/>
              <a:tailEnd/>
            </a:ln>
          </p:spPr>
          <p:txBody>
            <a:bodyPr/>
            <a:lstStyle/>
            <a:p>
              <a:endParaRPr lang="en-US"/>
            </a:p>
          </p:txBody>
        </p:sp>
        <p:sp>
          <p:nvSpPr>
            <p:cNvPr id="45148" name="Line 95"/>
            <p:cNvSpPr>
              <a:spLocks noChangeShapeType="1"/>
            </p:cNvSpPr>
            <p:nvPr/>
          </p:nvSpPr>
          <p:spPr bwMode="auto">
            <a:xfrm rot="-5400000">
              <a:off x="3544888" y="5737225"/>
              <a:ext cx="533400" cy="0"/>
            </a:xfrm>
            <a:prstGeom prst="line">
              <a:avLst/>
            </a:prstGeom>
            <a:noFill/>
            <a:ln w="9525">
              <a:solidFill>
                <a:schemeClr val="tx1"/>
              </a:solidFill>
              <a:round/>
              <a:headEnd/>
              <a:tailEnd/>
            </a:ln>
          </p:spPr>
          <p:txBody>
            <a:bodyPr/>
            <a:lstStyle/>
            <a:p>
              <a:endParaRPr lang="en-US"/>
            </a:p>
          </p:txBody>
        </p:sp>
        <p:sp>
          <p:nvSpPr>
            <p:cNvPr id="45149" name="Line 96"/>
            <p:cNvSpPr>
              <a:spLocks noChangeShapeType="1"/>
            </p:cNvSpPr>
            <p:nvPr/>
          </p:nvSpPr>
          <p:spPr bwMode="auto">
            <a:xfrm rot="-5400000">
              <a:off x="3656013" y="5737225"/>
              <a:ext cx="533400" cy="0"/>
            </a:xfrm>
            <a:prstGeom prst="line">
              <a:avLst/>
            </a:prstGeom>
            <a:noFill/>
            <a:ln w="9525">
              <a:solidFill>
                <a:schemeClr val="tx1"/>
              </a:solidFill>
              <a:round/>
              <a:headEnd/>
              <a:tailEnd/>
            </a:ln>
          </p:spPr>
          <p:txBody>
            <a:bodyPr/>
            <a:lstStyle/>
            <a:p>
              <a:endParaRPr lang="en-US"/>
            </a:p>
          </p:txBody>
        </p:sp>
        <p:sp>
          <p:nvSpPr>
            <p:cNvPr id="45152" name="Line 103"/>
            <p:cNvSpPr>
              <a:spLocks noChangeShapeType="1"/>
            </p:cNvSpPr>
            <p:nvPr/>
          </p:nvSpPr>
          <p:spPr bwMode="auto">
            <a:xfrm>
              <a:off x="1660525" y="5270500"/>
              <a:ext cx="533400" cy="0"/>
            </a:xfrm>
            <a:prstGeom prst="line">
              <a:avLst/>
            </a:prstGeom>
            <a:noFill/>
            <a:ln w="9525">
              <a:solidFill>
                <a:schemeClr val="tx1"/>
              </a:solidFill>
              <a:round/>
              <a:headEnd/>
              <a:tailEnd/>
            </a:ln>
          </p:spPr>
          <p:txBody>
            <a:bodyPr/>
            <a:lstStyle/>
            <a:p>
              <a:endParaRPr lang="en-US"/>
            </a:p>
          </p:txBody>
        </p:sp>
        <p:sp>
          <p:nvSpPr>
            <p:cNvPr id="45153" name="Line 104"/>
            <p:cNvSpPr>
              <a:spLocks noChangeShapeType="1"/>
            </p:cNvSpPr>
            <p:nvPr/>
          </p:nvSpPr>
          <p:spPr bwMode="auto">
            <a:xfrm>
              <a:off x="1660525" y="5378450"/>
              <a:ext cx="533400" cy="0"/>
            </a:xfrm>
            <a:prstGeom prst="line">
              <a:avLst/>
            </a:prstGeom>
            <a:noFill/>
            <a:ln w="9525">
              <a:solidFill>
                <a:schemeClr val="tx1"/>
              </a:solidFill>
              <a:round/>
              <a:headEnd/>
              <a:tailEnd/>
            </a:ln>
          </p:spPr>
          <p:txBody>
            <a:bodyPr/>
            <a:lstStyle/>
            <a:p>
              <a:endParaRPr lang="en-US"/>
            </a:p>
          </p:txBody>
        </p:sp>
        <p:sp>
          <p:nvSpPr>
            <p:cNvPr id="45154" name="Line 106"/>
            <p:cNvSpPr>
              <a:spLocks noChangeShapeType="1"/>
            </p:cNvSpPr>
            <p:nvPr/>
          </p:nvSpPr>
          <p:spPr bwMode="auto">
            <a:xfrm rot="-5400000">
              <a:off x="1168400" y="5737225"/>
              <a:ext cx="533400" cy="0"/>
            </a:xfrm>
            <a:prstGeom prst="line">
              <a:avLst/>
            </a:prstGeom>
            <a:noFill/>
            <a:ln w="9525">
              <a:solidFill>
                <a:schemeClr val="tx1"/>
              </a:solidFill>
              <a:round/>
              <a:headEnd/>
              <a:tailEnd/>
            </a:ln>
          </p:spPr>
          <p:txBody>
            <a:bodyPr/>
            <a:lstStyle/>
            <a:p>
              <a:endParaRPr lang="en-US"/>
            </a:p>
          </p:txBody>
        </p:sp>
        <p:sp>
          <p:nvSpPr>
            <p:cNvPr id="45155" name="Line 107"/>
            <p:cNvSpPr>
              <a:spLocks noChangeShapeType="1"/>
            </p:cNvSpPr>
            <p:nvPr/>
          </p:nvSpPr>
          <p:spPr bwMode="auto">
            <a:xfrm rot="-5400000">
              <a:off x="1303338" y="5737225"/>
              <a:ext cx="533400" cy="0"/>
            </a:xfrm>
            <a:prstGeom prst="line">
              <a:avLst/>
            </a:prstGeom>
            <a:noFill/>
            <a:ln w="9525">
              <a:solidFill>
                <a:schemeClr val="tx1"/>
              </a:solidFill>
              <a:round/>
              <a:headEnd/>
              <a:tailEnd/>
            </a:ln>
          </p:spPr>
          <p:txBody>
            <a:bodyPr/>
            <a:lstStyle/>
            <a:p>
              <a:endParaRPr lang="en-US"/>
            </a:p>
          </p:txBody>
        </p:sp>
        <p:sp>
          <p:nvSpPr>
            <p:cNvPr id="45156" name="Line 110"/>
            <p:cNvSpPr>
              <a:spLocks noChangeShapeType="1"/>
            </p:cNvSpPr>
            <p:nvPr/>
          </p:nvSpPr>
          <p:spPr bwMode="auto">
            <a:xfrm>
              <a:off x="5464175" y="5276850"/>
              <a:ext cx="533400" cy="0"/>
            </a:xfrm>
            <a:prstGeom prst="line">
              <a:avLst/>
            </a:prstGeom>
            <a:noFill/>
            <a:ln w="9525">
              <a:solidFill>
                <a:schemeClr val="tx1"/>
              </a:solidFill>
              <a:round/>
              <a:headEnd/>
              <a:tailEnd/>
            </a:ln>
          </p:spPr>
          <p:txBody>
            <a:bodyPr/>
            <a:lstStyle/>
            <a:p>
              <a:endParaRPr lang="en-US"/>
            </a:p>
          </p:txBody>
        </p:sp>
        <p:sp>
          <p:nvSpPr>
            <p:cNvPr id="45157" name="Line 111"/>
            <p:cNvSpPr>
              <a:spLocks noChangeShapeType="1"/>
            </p:cNvSpPr>
            <p:nvPr/>
          </p:nvSpPr>
          <p:spPr bwMode="auto">
            <a:xfrm>
              <a:off x="5464175" y="5383213"/>
              <a:ext cx="533400" cy="0"/>
            </a:xfrm>
            <a:prstGeom prst="line">
              <a:avLst/>
            </a:prstGeom>
            <a:noFill/>
            <a:ln w="9525">
              <a:solidFill>
                <a:schemeClr val="tx1"/>
              </a:solidFill>
              <a:round/>
              <a:headEnd/>
              <a:tailEnd/>
            </a:ln>
          </p:spPr>
          <p:txBody>
            <a:bodyPr/>
            <a:lstStyle/>
            <a:p>
              <a:endParaRPr lang="en-US"/>
            </a:p>
          </p:txBody>
        </p:sp>
        <p:sp>
          <p:nvSpPr>
            <p:cNvPr id="45158" name="Line 113"/>
            <p:cNvSpPr>
              <a:spLocks noChangeShapeType="1"/>
            </p:cNvSpPr>
            <p:nvPr/>
          </p:nvSpPr>
          <p:spPr bwMode="auto">
            <a:xfrm>
              <a:off x="6289675" y="5270500"/>
              <a:ext cx="533400" cy="0"/>
            </a:xfrm>
            <a:prstGeom prst="line">
              <a:avLst/>
            </a:prstGeom>
            <a:noFill/>
            <a:ln w="9525">
              <a:solidFill>
                <a:schemeClr val="tx1"/>
              </a:solidFill>
              <a:round/>
              <a:headEnd/>
              <a:tailEnd/>
            </a:ln>
          </p:spPr>
          <p:txBody>
            <a:bodyPr/>
            <a:lstStyle/>
            <a:p>
              <a:endParaRPr lang="en-US"/>
            </a:p>
          </p:txBody>
        </p:sp>
        <p:sp>
          <p:nvSpPr>
            <p:cNvPr id="45159" name="Line 114"/>
            <p:cNvSpPr>
              <a:spLocks noChangeShapeType="1"/>
            </p:cNvSpPr>
            <p:nvPr/>
          </p:nvSpPr>
          <p:spPr bwMode="auto">
            <a:xfrm>
              <a:off x="6289675" y="5378450"/>
              <a:ext cx="533400" cy="0"/>
            </a:xfrm>
            <a:prstGeom prst="line">
              <a:avLst/>
            </a:prstGeom>
            <a:noFill/>
            <a:ln w="9525">
              <a:solidFill>
                <a:schemeClr val="tx1"/>
              </a:solidFill>
              <a:round/>
              <a:headEnd/>
              <a:tailEnd/>
            </a:ln>
          </p:spPr>
          <p:txBody>
            <a:bodyPr/>
            <a:lstStyle/>
            <a:p>
              <a:endParaRPr lang="en-US"/>
            </a:p>
          </p:txBody>
        </p:sp>
        <p:sp>
          <p:nvSpPr>
            <p:cNvPr id="45160" name="Line 116"/>
            <p:cNvSpPr>
              <a:spLocks noChangeShapeType="1"/>
            </p:cNvSpPr>
            <p:nvPr/>
          </p:nvSpPr>
          <p:spPr bwMode="auto">
            <a:xfrm rot="-5400000">
              <a:off x="5802313" y="5737225"/>
              <a:ext cx="533400" cy="0"/>
            </a:xfrm>
            <a:prstGeom prst="line">
              <a:avLst/>
            </a:prstGeom>
            <a:noFill/>
            <a:ln w="9525">
              <a:solidFill>
                <a:schemeClr val="tx1"/>
              </a:solidFill>
              <a:round/>
              <a:headEnd/>
              <a:tailEnd/>
            </a:ln>
          </p:spPr>
          <p:txBody>
            <a:bodyPr/>
            <a:lstStyle/>
            <a:p>
              <a:endParaRPr lang="en-US"/>
            </a:p>
          </p:txBody>
        </p:sp>
        <p:sp>
          <p:nvSpPr>
            <p:cNvPr id="45161" name="Line 117"/>
            <p:cNvSpPr>
              <a:spLocks noChangeShapeType="1"/>
            </p:cNvSpPr>
            <p:nvPr/>
          </p:nvSpPr>
          <p:spPr bwMode="auto">
            <a:xfrm rot="-5400000">
              <a:off x="5918200" y="5737225"/>
              <a:ext cx="533400" cy="0"/>
            </a:xfrm>
            <a:prstGeom prst="line">
              <a:avLst/>
            </a:prstGeom>
            <a:noFill/>
            <a:ln w="9525">
              <a:solidFill>
                <a:schemeClr val="tx1"/>
              </a:solidFill>
              <a:round/>
              <a:headEnd/>
              <a:tailEnd/>
            </a:ln>
          </p:spPr>
          <p:txBody>
            <a:bodyPr/>
            <a:lstStyle/>
            <a:p>
              <a:endParaRPr lang="en-US"/>
            </a:p>
          </p:txBody>
        </p:sp>
        <p:sp>
          <p:nvSpPr>
            <p:cNvPr id="45162" name="Line 121"/>
            <p:cNvSpPr>
              <a:spLocks noChangeShapeType="1"/>
            </p:cNvSpPr>
            <p:nvPr/>
          </p:nvSpPr>
          <p:spPr bwMode="auto">
            <a:xfrm rot="-5400000">
              <a:off x="7454900" y="1985963"/>
              <a:ext cx="533400" cy="0"/>
            </a:xfrm>
            <a:prstGeom prst="line">
              <a:avLst/>
            </a:prstGeom>
            <a:noFill/>
            <a:ln w="9525">
              <a:solidFill>
                <a:schemeClr val="tx1"/>
              </a:solidFill>
              <a:round/>
              <a:headEnd/>
              <a:tailEnd/>
            </a:ln>
          </p:spPr>
          <p:txBody>
            <a:bodyPr/>
            <a:lstStyle/>
            <a:p>
              <a:endParaRPr lang="en-US"/>
            </a:p>
          </p:txBody>
        </p:sp>
        <p:sp>
          <p:nvSpPr>
            <p:cNvPr id="45163" name="Line 122"/>
            <p:cNvSpPr>
              <a:spLocks noChangeShapeType="1"/>
            </p:cNvSpPr>
            <p:nvPr/>
          </p:nvSpPr>
          <p:spPr bwMode="auto">
            <a:xfrm rot="-5400000">
              <a:off x="7589838" y="1985963"/>
              <a:ext cx="533400" cy="0"/>
            </a:xfrm>
            <a:prstGeom prst="line">
              <a:avLst/>
            </a:prstGeom>
            <a:noFill/>
            <a:ln w="9525">
              <a:solidFill>
                <a:schemeClr val="tx1"/>
              </a:solidFill>
              <a:round/>
              <a:headEnd/>
              <a:tailEnd/>
            </a:ln>
          </p:spPr>
          <p:txBody>
            <a:bodyPr/>
            <a:lstStyle/>
            <a:p>
              <a:endParaRPr lang="en-US"/>
            </a:p>
          </p:txBody>
        </p:sp>
        <p:sp>
          <p:nvSpPr>
            <p:cNvPr id="45164" name="Line 123"/>
            <p:cNvSpPr>
              <a:spLocks noChangeShapeType="1"/>
            </p:cNvSpPr>
            <p:nvPr/>
          </p:nvSpPr>
          <p:spPr bwMode="auto">
            <a:xfrm>
              <a:off x="7947025" y="2336800"/>
              <a:ext cx="533400" cy="0"/>
            </a:xfrm>
            <a:prstGeom prst="line">
              <a:avLst/>
            </a:prstGeom>
            <a:noFill/>
            <a:ln w="9525">
              <a:solidFill>
                <a:schemeClr val="tx1"/>
              </a:solidFill>
              <a:round/>
              <a:headEnd/>
              <a:tailEnd/>
            </a:ln>
          </p:spPr>
          <p:txBody>
            <a:bodyPr/>
            <a:lstStyle/>
            <a:p>
              <a:endParaRPr lang="en-US"/>
            </a:p>
          </p:txBody>
        </p:sp>
        <p:sp>
          <p:nvSpPr>
            <p:cNvPr id="45165" name="Line 124"/>
            <p:cNvSpPr>
              <a:spLocks noChangeShapeType="1"/>
            </p:cNvSpPr>
            <p:nvPr/>
          </p:nvSpPr>
          <p:spPr bwMode="auto">
            <a:xfrm>
              <a:off x="7947025" y="2444750"/>
              <a:ext cx="533400" cy="0"/>
            </a:xfrm>
            <a:prstGeom prst="line">
              <a:avLst/>
            </a:prstGeom>
            <a:noFill/>
            <a:ln w="9525">
              <a:solidFill>
                <a:schemeClr val="tx1"/>
              </a:solidFill>
              <a:round/>
              <a:headEnd/>
              <a:tailEnd/>
            </a:ln>
          </p:spPr>
          <p:txBody>
            <a:bodyPr/>
            <a:lstStyle/>
            <a:p>
              <a:endParaRPr lang="en-US"/>
            </a:p>
          </p:txBody>
        </p:sp>
        <p:sp>
          <p:nvSpPr>
            <p:cNvPr id="45166" name="Line 126"/>
            <p:cNvSpPr>
              <a:spLocks noChangeShapeType="1"/>
            </p:cNvSpPr>
            <p:nvPr/>
          </p:nvSpPr>
          <p:spPr bwMode="auto">
            <a:xfrm rot="-5400000">
              <a:off x="7454900" y="2803525"/>
              <a:ext cx="533400" cy="0"/>
            </a:xfrm>
            <a:prstGeom prst="line">
              <a:avLst/>
            </a:prstGeom>
            <a:noFill/>
            <a:ln w="9525">
              <a:solidFill>
                <a:schemeClr val="tx1"/>
              </a:solidFill>
              <a:round/>
              <a:headEnd/>
              <a:tailEnd/>
            </a:ln>
          </p:spPr>
          <p:txBody>
            <a:bodyPr/>
            <a:lstStyle/>
            <a:p>
              <a:endParaRPr lang="en-US"/>
            </a:p>
          </p:txBody>
        </p:sp>
        <p:sp>
          <p:nvSpPr>
            <p:cNvPr id="45167" name="Line 127"/>
            <p:cNvSpPr>
              <a:spLocks noChangeShapeType="1"/>
            </p:cNvSpPr>
            <p:nvPr/>
          </p:nvSpPr>
          <p:spPr bwMode="auto">
            <a:xfrm rot="-5400000">
              <a:off x="7589838" y="2803525"/>
              <a:ext cx="533400" cy="0"/>
            </a:xfrm>
            <a:prstGeom prst="line">
              <a:avLst/>
            </a:prstGeom>
            <a:noFill/>
            <a:ln w="9525">
              <a:solidFill>
                <a:schemeClr val="tx1"/>
              </a:solidFill>
              <a:round/>
              <a:headEnd/>
              <a:tailEnd/>
            </a:ln>
          </p:spPr>
          <p:txBody>
            <a:bodyPr/>
            <a:lstStyle/>
            <a:p>
              <a:endParaRPr lang="en-US"/>
            </a:p>
          </p:txBody>
        </p:sp>
        <p:sp>
          <p:nvSpPr>
            <p:cNvPr id="45169" name="Line 133"/>
            <p:cNvSpPr>
              <a:spLocks noChangeShapeType="1"/>
            </p:cNvSpPr>
            <p:nvPr/>
          </p:nvSpPr>
          <p:spPr bwMode="auto">
            <a:xfrm>
              <a:off x="5464175" y="2182813"/>
              <a:ext cx="533400" cy="0"/>
            </a:xfrm>
            <a:prstGeom prst="line">
              <a:avLst/>
            </a:prstGeom>
            <a:noFill/>
            <a:ln w="9525">
              <a:solidFill>
                <a:schemeClr val="tx1"/>
              </a:solidFill>
              <a:round/>
              <a:headEnd/>
              <a:tailEnd/>
            </a:ln>
          </p:spPr>
          <p:txBody>
            <a:bodyPr/>
            <a:lstStyle/>
            <a:p>
              <a:endParaRPr lang="en-US"/>
            </a:p>
          </p:txBody>
        </p:sp>
        <p:sp>
          <p:nvSpPr>
            <p:cNvPr id="45170" name="Line 135"/>
            <p:cNvSpPr>
              <a:spLocks noChangeShapeType="1"/>
            </p:cNvSpPr>
            <p:nvPr/>
          </p:nvSpPr>
          <p:spPr bwMode="auto">
            <a:xfrm>
              <a:off x="6289675" y="2070100"/>
              <a:ext cx="533400" cy="0"/>
            </a:xfrm>
            <a:prstGeom prst="line">
              <a:avLst/>
            </a:prstGeom>
            <a:noFill/>
            <a:ln w="9525">
              <a:solidFill>
                <a:schemeClr val="tx1"/>
              </a:solidFill>
              <a:round/>
              <a:headEnd/>
              <a:tailEnd/>
            </a:ln>
          </p:spPr>
          <p:txBody>
            <a:bodyPr/>
            <a:lstStyle/>
            <a:p>
              <a:endParaRPr lang="en-US"/>
            </a:p>
          </p:txBody>
        </p:sp>
        <p:sp>
          <p:nvSpPr>
            <p:cNvPr id="45171" name="Line 136"/>
            <p:cNvSpPr>
              <a:spLocks noChangeShapeType="1"/>
            </p:cNvSpPr>
            <p:nvPr/>
          </p:nvSpPr>
          <p:spPr bwMode="auto">
            <a:xfrm>
              <a:off x="6289675" y="2178050"/>
              <a:ext cx="533400" cy="0"/>
            </a:xfrm>
            <a:prstGeom prst="line">
              <a:avLst/>
            </a:prstGeom>
            <a:noFill/>
            <a:ln w="9525">
              <a:solidFill>
                <a:schemeClr val="tx1"/>
              </a:solidFill>
              <a:round/>
              <a:headEnd/>
              <a:tailEnd/>
            </a:ln>
          </p:spPr>
          <p:txBody>
            <a:bodyPr/>
            <a:lstStyle/>
            <a:p>
              <a:endParaRPr lang="en-US"/>
            </a:p>
          </p:txBody>
        </p:sp>
        <p:sp>
          <p:nvSpPr>
            <p:cNvPr id="45172" name="Line 138"/>
            <p:cNvSpPr>
              <a:spLocks noChangeShapeType="1"/>
            </p:cNvSpPr>
            <p:nvPr/>
          </p:nvSpPr>
          <p:spPr bwMode="auto">
            <a:xfrm rot="-5400000">
              <a:off x="5797550" y="1722438"/>
              <a:ext cx="533400" cy="0"/>
            </a:xfrm>
            <a:prstGeom prst="line">
              <a:avLst/>
            </a:prstGeom>
            <a:noFill/>
            <a:ln w="9525">
              <a:solidFill>
                <a:schemeClr val="tx1"/>
              </a:solidFill>
              <a:round/>
              <a:headEnd/>
              <a:tailEnd/>
            </a:ln>
          </p:spPr>
          <p:txBody>
            <a:bodyPr/>
            <a:lstStyle/>
            <a:p>
              <a:endParaRPr lang="en-US"/>
            </a:p>
          </p:txBody>
        </p:sp>
        <p:sp>
          <p:nvSpPr>
            <p:cNvPr id="45173" name="Line 139"/>
            <p:cNvSpPr>
              <a:spLocks noChangeShapeType="1"/>
            </p:cNvSpPr>
            <p:nvPr/>
          </p:nvSpPr>
          <p:spPr bwMode="auto">
            <a:xfrm rot="-5400000">
              <a:off x="5932488" y="1722438"/>
              <a:ext cx="533400" cy="0"/>
            </a:xfrm>
            <a:prstGeom prst="line">
              <a:avLst/>
            </a:prstGeom>
            <a:noFill/>
            <a:ln w="9525">
              <a:solidFill>
                <a:schemeClr val="tx1"/>
              </a:solidFill>
              <a:round/>
              <a:headEnd/>
              <a:tailEnd/>
            </a:ln>
          </p:spPr>
          <p:txBody>
            <a:bodyPr/>
            <a:lstStyle/>
            <a:p>
              <a:endParaRPr lang="en-US"/>
            </a:p>
          </p:txBody>
        </p:sp>
        <p:sp>
          <p:nvSpPr>
            <p:cNvPr id="45174" name="Line 142"/>
            <p:cNvSpPr>
              <a:spLocks noChangeShapeType="1"/>
            </p:cNvSpPr>
            <p:nvPr/>
          </p:nvSpPr>
          <p:spPr bwMode="auto">
            <a:xfrm>
              <a:off x="3197225" y="2076450"/>
              <a:ext cx="533400" cy="0"/>
            </a:xfrm>
            <a:prstGeom prst="line">
              <a:avLst/>
            </a:prstGeom>
            <a:noFill/>
            <a:ln w="9525">
              <a:solidFill>
                <a:schemeClr val="tx1"/>
              </a:solidFill>
              <a:round/>
              <a:headEnd/>
              <a:tailEnd/>
            </a:ln>
          </p:spPr>
          <p:txBody>
            <a:bodyPr/>
            <a:lstStyle/>
            <a:p>
              <a:endParaRPr lang="en-US"/>
            </a:p>
          </p:txBody>
        </p:sp>
        <p:sp>
          <p:nvSpPr>
            <p:cNvPr id="45175" name="Line 143"/>
            <p:cNvSpPr>
              <a:spLocks noChangeShapeType="1"/>
            </p:cNvSpPr>
            <p:nvPr/>
          </p:nvSpPr>
          <p:spPr bwMode="auto">
            <a:xfrm>
              <a:off x="3197225" y="2182813"/>
              <a:ext cx="533400" cy="0"/>
            </a:xfrm>
            <a:prstGeom prst="line">
              <a:avLst/>
            </a:prstGeom>
            <a:noFill/>
            <a:ln w="9525">
              <a:solidFill>
                <a:schemeClr val="tx1"/>
              </a:solidFill>
              <a:round/>
              <a:headEnd/>
              <a:tailEnd/>
            </a:ln>
          </p:spPr>
          <p:txBody>
            <a:bodyPr/>
            <a:lstStyle/>
            <a:p>
              <a:endParaRPr lang="en-US"/>
            </a:p>
          </p:txBody>
        </p:sp>
        <p:sp>
          <p:nvSpPr>
            <p:cNvPr id="45176" name="Line 145"/>
            <p:cNvSpPr>
              <a:spLocks noChangeShapeType="1"/>
            </p:cNvSpPr>
            <p:nvPr/>
          </p:nvSpPr>
          <p:spPr bwMode="auto">
            <a:xfrm>
              <a:off x="4022725" y="2070100"/>
              <a:ext cx="533400" cy="0"/>
            </a:xfrm>
            <a:prstGeom prst="line">
              <a:avLst/>
            </a:prstGeom>
            <a:noFill/>
            <a:ln w="9525">
              <a:solidFill>
                <a:schemeClr val="tx1"/>
              </a:solidFill>
              <a:round/>
              <a:headEnd/>
              <a:tailEnd/>
            </a:ln>
          </p:spPr>
          <p:txBody>
            <a:bodyPr/>
            <a:lstStyle/>
            <a:p>
              <a:endParaRPr lang="en-US"/>
            </a:p>
          </p:txBody>
        </p:sp>
        <p:sp>
          <p:nvSpPr>
            <p:cNvPr id="45177" name="Line 146"/>
            <p:cNvSpPr>
              <a:spLocks noChangeShapeType="1"/>
            </p:cNvSpPr>
            <p:nvPr/>
          </p:nvSpPr>
          <p:spPr bwMode="auto">
            <a:xfrm>
              <a:off x="4022725" y="2178050"/>
              <a:ext cx="533400" cy="0"/>
            </a:xfrm>
            <a:prstGeom prst="line">
              <a:avLst/>
            </a:prstGeom>
            <a:noFill/>
            <a:ln w="9525">
              <a:solidFill>
                <a:schemeClr val="tx1"/>
              </a:solidFill>
              <a:round/>
              <a:headEnd/>
              <a:tailEnd/>
            </a:ln>
          </p:spPr>
          <p:txBody>
            <a:bodyPr/>
            <a:lstStyle/>
            <a:p>
              <a:endParaRPr lang="en-US"/>
            </a:p>
          </p:txBody>
        </p:sp>
        <p:sp>
          <p:nvSpPr>
            <p:cNvPr id="45178" name="Line 148"/>
            <p:cNvSpPr>
              <a:spLocks noChangeShapeType="1"/>
            </p:cNvSpPr>
            <p:nvPr/>
          </p:nvSpPr>
          <p:spPr bwMode="auto">
            <a:xfrm rot="-5400000">
              <a:off x="3540125" y="1722438"/>
              <a:ext cx="533400" cy="0"/>
            </a:xfrm>
            <a:prstGeom prst="line">
              <a:avLst/>
            </a:prstGeom>
            <a:noFill/>
            <a:ln w="9525">
              <a:solidFill>
                <a:schemeClr val="tx1"/>
              </a:solidFill>
              <a:round/>
              <a:headEnd/>
              <a:tailEnd/>
            </a:ln>
          </p:spPr>
          <p:txBody>
            <a:bodyPr/>
            <a:lstStyle/>
            <a:p>
              <a:endParaRPr lang="en-US"/>
            </a:p>
          </p:txBody>
        </p:sp>
        <p:sp>
          <p:nvSpPr>
            <p:cNvPr id="45179" name="Line 149"/>
            <p:cNvSpPr>
              <a:spLocks noChangeShapeType="1"/>
            </p:cNvSpPr>
            <p:nvPr/>
          </p:nvSpPr>
          <p:spPr bwMode="auto">
            <a:xfrm rot="-5400000">
              <a:off x="3651250" y="1722438"/>
              <a:ext cx="533400" cy="0"/>
            </a:xfrm>
            <a:prstGeom prst="line">
              <a:avLst/>
            </a:prstGeom>
            <a:noFill/>
            <a:ln w="9525">
              <a:solidFill>
                <a:schemeClr val="tx1"/>
              </a:solidFill>
              <a:round/>
              <a:headEnd/>
              <a:tailEnd/>
            </a:ln>
          </p:spPr>
          <p:txBody>
            <a:bodyPr/>
            <a:lstStyle/>
            <a:p>
              <a:endParaRPr lang="en-US"/>
            </a:p>
          </p:txBody>
        </p:sp>
        <p:sp>
          <p:nvSpPr>
            <p:cNvPr id="45182" name="Line 156"/>
            <p:cNvSpPr>
              <a:spLocks noChangeShapeType="1"/>
            </p:cNvSpPr>
            <p:nvPr/>
          </p:nvSpPr>
          <p:spPr bwMode="auto">
            <a:xfrm>
              <a:off x="1660525" y="2070100"/>
              <a:ext cx="533400" cy="0"/>
            </a:xfrm>
            <a:prstGeom prst="line">
              <a:avLst/>
            </a:prstGeom>
            <a:noFill/>
            <a:ln w="9525">
              <a:solidFill>
                <a:schemeClr val="tx1"/>
              </a:solidFill>
              <a:round/>
              <a:headEnd/>
              <a:tailEnd/>
            </a:ln>
          </p:spPr>
          <p:txBody>
            <a:bodyPr/>
            <a:lstStyle/>
            <a:p>
              <a:endParaRPr lang="en-US"/>
            </a:p>
          </p:txBody>
        </p:sp>
        <p:sp>
          <p:nvSpPr>
            <p:cNvPr id="45183" name="Line 157"/>
            <p:cNvSpPr>
              <a:spLocks noChangeShapeType="1"/>
            </p:cNvSpPr>
            <p:nvPr/>
          </p:nvSpPr>
          <p:spPr bwMode="auto">
            <a:xfrm>
              <a:off x="1660525" y="2178050"/>
              <a:ext cx="533400" cy="0"/>
            </a:xfrm>
            <a:prstGeom prst="line">
              <a:avLst/>
            </a:prstGeom>
            <a:noFill/>
            <a:ln w="9525">
              <a:solidFill>
                <a:schemeClr val="tx1"/>
              </a:solidFill>
              <a:round/>
              <a:headEnd/>
              <a:tailEnd/>
            </a:ln>
          </p:spPr>
          <p:txBody>
            <a:bodyPr/>
            <a:lstStyle/>
            <a:p>
              <a:endParaRPr lang="en-US"/>
            </a:p>
          </p:txBody>
        </p:sp>
        <p:sp>
          <p:nvSpPr>
            <p:cNvPr id="45184" name="Line 159"/>
            <p:cNvSpPr>
              <a:spLocks noChangeShapeType="1"/>
            </p:cNvSpPr>
            <p:nvPr/>
          </p:nvSpPr>
          <p:spPr bwMode="auto">
            <a:xfrm rot="-5400000">
              <a:off x="1168400" y="1722438"/>
              <a:ext cx="533400" cy="0"/>
            </a:xfrm>
            <a:prstGeom prst="line">
              <a:avLst/>
            </a:prstGeom>
            <a:noFill/>
            <a:ln w="9525">
              <a:solidFill>
                <a:schemeClr val="tx1"/>
              </a:solidFill>
              <a:round/>
              <a:headEnd/>
              <a:tailEnd/>
            </a:ln>
          </p:spPr>
          <p:txBody>
            <a:bodyPr/>
            <a:lstStyle/>
            <a:p>
              <a:endParaRPr lang="en-US"/>
            </a:p>
          </p:txBody>
        </p:sp>
        <p:sp>
          <p:nvSpPr>
            <p:cNvPr id="45185" name="Line 160"/>
            <p:cNvSpPr>
              <a:spLocks noChangeShapeType="1"/>
            </p:cNvSpPr>
            <p:nvPr/>
          </p:nvSpPr>
          <p:spPr bwMode="auto">
            <a:xfrm rot="-5400000">
              <a:off x="1303338" y="1722438"/>
              <a:ext cx="533400" cy="0"/>
            </a:xfrm>
            <a:prstGeom prst="line">
              <a:avLst/>
            </a:prstGeom>
            <a:noFill/>
            <a:ln w="9525">
              <a:solidFill>
                <a:schemeClr val="tx1"/>
              </a:solidFill>
              <a:round/>
              <a:headEnd/>
              <a:tailEnd/>
            </a:ln>
          </p:spPr>
          <p:txBody>
            <a:bodyPr/>
            <a:lstStyle/>
            <a:p>
              <a:endParaRPr lang="en-US"/>
            </a:p>
          </p:txBody>
        </p:sp>
        <p:sp>
          <p:nvSpPr>
            <p:cNvPr id="45188" name="Line 167"/>
            <p:cNvSpPr>
              <a:spLocks noChangeShapeType="1"/>
            </p:cNvSpPr>
            <p:nvPr/>
          </p:nvSpPr>
          <p:spPr bwMode="auto">
            <a:xfrm rot="-5400000">
              <a:off x="1168400" y="3127375"/>
              <a:ext cx="533400" cy="0"/>
            </a:xfrm>
            <a:prstGeom prst="line">
              <a:avLst/>
            </a:prstGeom>
            <a:noFill/>
            <a:ln w="9525">
              <a:solidFill>
                <a:schemeClr val="tx1"/>
              </a:solidFill>
              <a:round/>
              <a:headEnd/>
              <a:tailEnd/>
            </a:ln>
          </p:spPr>
          <p:txBody>
            <a:bodyPr/>
            <a:lstStyle/>
            <a:p>
              <a:endParaRPr lang="en-US"/>
            </a:p>
          </p:txBody>
        </p:sp>
        <p:sp>
          <p:nvSpPr>
            <p:cNvPr id="45189" name="Line 168"/>
            <p:cNvSpPr>
              <a:spLocks noChangeShapeType="1"/>
            </p:cNvSpPr>
            <p:nvPr/>
          </p:nvSpPr>
          <p:spPr bwMode="auto">
            <a:xfrm rot="-5400000">
              <a:off x="1303338" y="3127375"/>
              <a:ext cx="533400" cy="0"/>
            </a:xfrm>
            <a:prstGeom prst="line">
              <a:avLst/>
            </a:prstGeom>
            <a:noFill/>
            <a:ln w="9525">
              <a:solidFill>
                <a:schemeClr val="tx1"/>
              </a:solidFill>
              <a:round/>
              <a:headEnd/>
              <a:tailEnd/>
            </a:ln>
          </p:spPr>
          <p:txBody>
            <a:bodyPr/>
            <a:lstStyle/>
            <a:p>
              <a:endParaRPr lang="en-US"/>
            </a:p>
          </p:txBody>
        </p:sp>
        <p:sp>
          <p:nvSpPr>
            <p:cNvPr id="45190" name="Line 171"/>
            <p:cNvSpPr>
              <a:spLocks noChangeShapeType="1"/>
            </p:cNvSpPr>
            <p:nvPr/>
          </p:nvSpPr>
          <p:spPr bwMode="auto">
            <a:xfrm rot="-5400000">
              <a:off x="1168400" y="3951288"/>
              <a:ext cx="533400" cy="0"/>
            </a:xfrm>
            <a:prstGeom prst="line">
              <a:avLst/>
            </a:prstGeom>
            <a:noFill/>
            <a:ln w="9525">
              <a:solidFill>
                <a:schemeClr val="tx1"/>
              </a:solidFill>
              <a:round/>
              <a:headEnd/>
              <a:tailEnd/>
            </a:ln>
          </p:spPr>
          <p:txBody>
            <a:bodyPr/>
            <a:lstStyle/>
            <a:p>
              <a:endParaRPr lang="en-US"/>
            </a:p>
          </p:txBody>
        </p:sp>
        <p:sp>
          <p:nvSpPr>
            <p:cNvPr id="45191" name="Line 172"/>
            <p:cNvSpPr>
              <a:spLocks noChangeShapeType="1"/>
            </p:cNvSpPr>
            <p:nvPr/>
          </p:nvSpPr>
          <p:spPr bwMode="auto">
            <a:xfrm rot="-5400000">
              <a:off x="1303338" y="3951288"/>
              <a:ext cx="533400" cy="0"/>
            </a:xfrm>
            <a:prstGeom prst="line">
              <a:avLst/>
            </a:prstGeom>
            <a:noFill/>
            <a:ln w="9525">
              <a:solidFill>
                <a:schemeClr val="tx1"/>
              </a:solidFill>
              <a:round/>
              <a:headEnd/>
              <a:tailEnd/>
            </a:ln>
          </p:spPr>
          <p:txBody>
            <a:bodyPr/>
            <a:lstStyle/>
            <a:p>
              <a:endParaRPr lang="en-US"/>
            </a:p>
          </p:txBody>
        </p:sp>
        <p:sp>
          <p:nvSpPr>
            <p:cNvPr id="45193" name="Line 175"/>
            <p:cNvSpPr>
              <a:spLocks noChangeShapeType="1"/>
            </p:cNvSpPr>
            <p:nvPr/>
          </p:nvSpPr>
          <p:spPr bwMode="auto">
            <a:xfrm>
              <a:off x="3155950" y="3081338"/>
              <a:ext cx="2844800" cy="0"/>
            </a:xfrm>
            <a:prstGeom prst="line">
              <a:avLst/>
            </a:prstGeom>
            <a:noFill/>
            <a:ln w="9525">
              <a:solidFill>
                <a:schemeClr val="tx1"/>
              </a:solidFill>
              <a:round/>
              <a:headEnd/>
              <a:tailEnd/>
            </a:ln>
          </p:spPr>
          <p:txBody>
            <a:bodyPr/>
            <a:lstStyle/>
            <a:p>
              <a:endParaRPr lang="en-US"/>
            </a:p>
          </p:txBody>
        </p:sp>
        <p:sp>
          <p:nvSpPr>
            <p:cNvPr id="45194" name="Line 176"/>
            <p:cNvSpPr>
              <a:spLocks noChangeShapeType="1"/>
            </p:cNvSpPr>
            <p:nvPr/>
          </p:nvSpPr>
          <p:spPr bwMode="auto">
            <a:xfrm>
              <a:off x="3155950" y="3192463"/>
              <a:ext cx="2838450" cy="0"/>
            </a:xfrm>
            <a:prstGeom prst="line">
              <a:avLst/>
            </a:prstGeom>
            <a:noFill/>
            <a:ln w="9525">
              <a:solidFill>
                <a:schemeClr val="tx1"/>
              </a:solidFill>
              <a:round/>
              <a:headEnd/>
              <a:tailEnd/>
            </a:ln>
          </p:spPr>
          <p:txBody>
            <a:bodyPr/>
            <a:lstStyle/>
            <a:p>
              <a:endParaRPr lang="en-US"/>
            </a:p>
          </p:txBody>
        </p:sp>
        <p:sp>
          <p:nvSpPr>
            <p:cNvPr id="45195" name="Line 177"/>
            <p:cNvSpPr>
              <a:spLocks noChangeShapeType="1"/>
            </p:cNvSpPr>
            <p:nvPr/>
          </p:nvSpPr>
          <p:spPr bwMode="auto">
            <a:xfrm flipV="1">
              <a:off x="6305550" y="2335213"/>
              <a:ext cx="1352550" cy="673100"/>
            </a:xfrm>
            <a:prstGeom prst="line">
              <a:avLst/>
            </a:prstGeom>
            <a:noFill/>
            <a:ln w="9525">
              <a:solidFill>
                <a:schemeClr val="tx1"/>
              </a:solidFill>
              <a:round/>
              <a:headEnd/>
              <a:tailEnd/>
            </a:ln>
          </p:spPr>
          <p:txBody>
            <a:bodyPr/>
            <a:lstStyle/>
            <a:p>
              <a:endParaRPr lang="en-US"/>
            </a:p>
          </p:txBody>
        </p:sp>
        <p:sp>
          <p:nvSpPr>
            <p:cNvPr id="45196" name="Line 178"/>
            <p:cNvSpPr>
              <a:spLocks noChangeShapeType="1"/>
            </p:cNvSpPr>
            <p:nvPr/>
          </p:nvSpPr>
          <p:spPr bwMode="auto">
            <a:xfrm flipH="1">
              <a:off x="6299200" y="2493963"/>
              <a:ext cx="1352550" cy="679450"/>
            </a:xfrm>
            <a:prstGeom prst="line">
              <a:avLst/>
            </a:prstGeom>
            <a:noFill/>
            <a:ln w="9525">
              <a:solidFill>
                <a:schemeClr val="tx1"/>
              </a:solidFill>
              <a:round/>
              <a:headEnd/>
              <a:tailEnd/>
            </a:ln>
          </p:spPr>
          <p:txBody>
            <a:bodyPr/>
            <a:lstStyle/>
            <a:p>
              <a:endParaRPr lang="en-US"/>
            </a:p>
          </p:txBody>
        </p:sp>
        <p:sp>
          <p:nvSpPr>
            <p:cNvPr id="45197" name="Line 179"/>
            <p:cNvSpPr>
              <a:spLocks noChangeShapeType="1"/>
            </p:cNvSpPr>
            <p:nvPr/>
          </p:nvSpPr>
          <p:spPr bwMode="auto">
            <a:xfrm>
              <a:off x="6194425" y="3294063"/>
              <a:ext cx="0" cy="933450"/>
            </a:xfrm>
            <a:prstGeom prst="line">
              <a:avLst/>
            </a:prstGeom>
            <a:noFill/>
            <a:ln w="9525">
              <a:solidFill>
                <a:schemeClr val="tx1"/>
              </a:solidFill>
              <a:round/>
              <a:headEnd/>
              <a:tailEnd/>
            </a:ln>
          </p:spPr>
          <p:txBody>
            <a:bodyPr/>
            <a:lstStyle/>
            <a:p>
              <a:endParaRPr lang="en-US"/>
            </a:p>
          </p:txBody>
        </p:sp>
        <p:sp>
          <p:nvSpPr>
            <p:cNvPr id="45198" name="Line 180"/>
            <p:cNvSpPr>
              <a:spLocks noChangeShapeType="1"/>
            </p:cNvSpPr>
            <p:nvPr/>
          </p:nvSpPr>
          <p:spPr bwMode="auto">
            <a:xfrm>
              <a:off x="6083300" y="3294063"/>
              <a:ext cx="0" cy="927100"/>
            </a:xfrm>
            <a:prstGeom prst="line">
              <a:avLst/>
            </a:prstGeom>
            <a:noFill/>
            <a:ln w="9525">
              <a:solidFill>
                <a:schemeClr val="tx1"/>
              </a:solidFill>
              <a:round/>
              <a:headEnd/>
              <a:tailEnd/>
            </a:ln>
          </p:spPr>
          <p:txBody>
            <a:bodyPr/>
            <a:lstStyle/>
            <a:p>
              <a:endParaRPr lang="en-US"/>
            </a:p>
          </p:txBody>
        </p:sp>
        <p:sp>
          <p:nvSpPr>
            <p:cNvPr id="45199" name="Line 181"/>
            <p:cNvSpPr>
              <a:spLocks noChangeShapeType="1"/>
            </p:cNvSpPr>
            <p:nvPr/>
          </p:nvSpPr>
          <p:spPr bwMode="auto">
            <a:xfrm>
              <a:off x="6318250" y="4313238"/>
              <a:ext cx="1346200" cy="298450"/>
            </a:xfrm>
            <a:prstGeom prst="line">
              <a:avLst/>
            </a:prstGeom>
            <a:noFill/>
            <a:ln w="9525">
              <a:solidFill>
                <a:schemeClr val="tx1"/>
              </a:solidFill>
              <a:round/>
              <a:headEnd/>
              <a:tailEnd/>
            </a:ln>
          </p:spPr>
          <p:txBody>
            <a:bodyPr/>
            <a:lstStyle/>
            <a:p>
              <a:endParaRPr lang="en-US"/>
            </a:p>
          </p:txBody>
        </p:sp>
        <p:sp>
          <p:nvSpPr>
            <p:cNvPr id="45200" name="Line 182"/>
            <p:cNvSpPr>
              <a:spLocks noChangeShapeType="1"/>
            </p:cNvSpPr>
            <p:nvPr/>
          </p:nvSpPr>
          <p:spPr bwMode="auto">
            <a:xfrm flipH="1" flipV="1">
              <a:off x="6299200" y="4437063"/>
              <a:ext cx="1358900" cy="298450"/>
            </a:xfrm>
            <a:prstGeom prst="line">
              <a:avLst/>
            </a:prstGeom>
            <a:noFill/>
            <a:ln w="9525">
              <a:solidFill>
                <a:schemeClr val="tx1"/>
              </a:solidFill>
              <a:round/>
              <a:headEnd/>
              <a:tailEnd/>
            </a:ln>
          </p:spPr>
          <p:txBody>
            <a:bodyPr/>
            <a:lstStyle/>
            <a:p>
              <a:endParaRPr lang="en-US"/>
            </a:p>
          </p:txBody>
        </p:sp>
        <p:sp>
          <p:nvSpPr>
            <p:cNvPr id="45201" name="Line 183"/>
            <p:cNvSpPr>
              <a:spLocks noChangeShapeType="1"/>
            </p:cNvSpPr>
            <p:nvPr/>
          </p:nvSpPr>
          <p:spPr bwMode="auto">
            <a:xfrm flipV="1">
              <a:off x="6186488" y="4525963"/>
              <a:ext cx="0" cy="622300"/>
            </a:xfrm>
            <a:prstGeom prst="line">
              <a:avLst/>
            </a:prstGeom>
            <a:noFill/>
            <a:ln w="9525">
              <a:solidFill>
                <a:schemeClr val="tx1"/>
              </a:solidFill>
              <a:round/>
              <a:headEnd/>
              <a:tailEnd/>
            </a:ln>
          </p:spPr>
          <p:txBody>
            <a:bodyPr/>
            <a:lstStyle/>
            <a:p>
              <a:endParaRPr lang="en-US"/>
            </a:p>
          </p:txBody>
        </p:sp>
        <p:sp>
          <p:nvSpPr>
            <p:cNvPr id="45202" name="Line 185"/>
            <p:cNvSpPr>
              <a:spLocks noChangeShapeType="1"/>
            </p:cNvSpPr>
            <p:nvPr/>
          </p:nvSpPr>
          <p:spPr bwMode="auto">
            <a:xfrm rot="-5400000">
              <a:off x="7454900" y="4252913"/>
              <a:ext cx="533400" cy="0"/>
            </a:xfrm>
            <a:prstGeom prst="line">
              <a:avLst/>
            </a:prstGeom>
            <a:noFill/>
            <a:ln w="9525">
              <a:solidFill>
                <a:schemeClr val="tx1"/>
              </a:solidFill>
              <a:round/>
              <a:headEnd/>
              <a:tailEnd/>
            </a:ln>
          </p:spPr>
          <p:txBody>
            <a:bodyPr/>
            <a:lstStyle/>
            <a:p>
              <a:endParaRPr lang="en-US"/>
            </a:p>
          </p:txBody>
        </p:sp>
        <p:sp>
          <p:nvSpPr>
            <p:cNvPr id="45203" name="Line 186"/>
            <p:cNvSpPr>
              <a:spLocks noChangeShapeType="1"/>
            </p:cNvSpPr>
            <p:nvPr/>
          </p:nvSpPr>
          <p:spPr bwMode="auto">
            <a:xfrm rot="-5400000">
              <a:off x="7589838" y="4252913"/>
              <a:ext cx="533400" cy="0"/>
            </a:xfrm>
            <a:prstGeom prst="line">
              <a:avLst/>
            </a:prstGeom>
            <a:noFill/>
            <a:ln w="9525">
              <a:solidFill>
                <a:schemeClr val="tx1"/>
              </a:solidFill>
              <a:round/>
              <a:headEnd/>
              <a:tailEnd/>
            </a:ln>
          </p:spPr>
          <p:txBody>
            <a:bodyPr/>
            <a:lstStyle/>
            <a:p>
              <a:endParaRPr lang="en-US"/>
            </a:p>
          </p:txBody>
        </p:sp>
        <p:sp>
          <p:nvSpPr>
            <p:cNvPr id="45204" name="Line 187"/>
            <p:cNvSpPr>
              <a:spLocks noChangeShapeType="1"/>
            </p:cNvSpPr>
            <p:nvPr/>
          </p:nvSpPr>
          <p:spPr bwMode="auto">
            <a:xfrm>
              <a:off x="7947025" y="4603750"/>
              <a:ext cx="533400" cy="0"/>
            </a:xfrm>
            <a:prstGeom prst="line">
              <a:avLst/>
            </a:prstGeom>
            <a:noFill/>
            <a:ln w="9525">
              <a:solidFill>
                <a:schemeClr val="tx1"/>
              </a:solidFill>
              <a:round/>
              <a:headEnd/>
              <a:tailEnd/>
            </a:ln>
          </p:spPr>
          <p:txBody>
            <a:bodyPr/>
            <a:lstStyle/>
            <a:p>
              <a:endParaRPr lang="en-US"/>
            </a:p>
          </p:txBody>
        </p:sp>
        <p:sp>
          <p:nvSpPr>
            <p:cNvPr id="45205" name="Line 188"/>
            <p:cNvSpPr>
              <a:spLocks noChangeShapeType="1"/>
            </p:cNvSpPr>
            <p:nvPr/>
          </p:nvSpPr>
          <p:spPr bwMode="auto">
            <a:xfrm>
              <a:off x="7947025" y="4711700"/>
              <a:ext cx="533400" cy="0"/>
            </a:xfrm>
            <a:prstGeom prst="line">
              <a:avLst/>
            </a:prstGeom>
            <a:noFill/>
            <a:ln w="9525">
              <a:solidFill>
                <a:schemeClr val="tx1"/>
              </a:solidFill>
              <a:round/>
              <a:headEnd/>
              <a:tailEnd/>
            </a:ln>
          </p:spPr>
          <p:txBody>
            <a:bodyPr/>
            <a:lstStyle/>
            <a:p>
              <a:endParaRPr lang="en-US"/>
            </a:p>
          </p:txBody>
        </p:sp>
        <p:sp>
          <p:nvSpPr>
            <p:cNvPr id="45206" name="Line 190"/>
            <p:cNvSpPr>
              <a:spLocks noChangeShapeType="1"/>
            </p:cNvSpPr>
            <p:nvPr/>
          </p:nvSpPr>
          <p:spPr bwMode="auto">
            <a:xfrm rot="-5400000">
              <a:off x="7464425" y="5070475"/>
              <a:ext cx="533400" cy="0"/>
            </a:xfrm>
            <a:prstGeom prst="line">
              <a:avLst/>
            </a:prstGeom>
            <a:noFill/>
            <a:ln w="9525">
              <a:solidFill>
                <a:schemeClr val="tx1"/>
              </a:solidFill>
              <a:round/>
              <a:headEnd/>
              <a:tailEnd/>
            </a:ln>
          </p:spPr>
          <p:txBody>
            <a:bodyPr/>
            <a:lstStyle/>
            <a:p>
              <a:endParaRPr lang="en-US"/>
            </a:p>
          </p:txBody>
        </p:sp>
        <p:sp>
          <p:nvSpPr>
            <p:cNvPr id="45207" name="Line 191"/>
            <p:cNvSpPr>
              <a:spLocks noChangeShapeType="1"/>
            </p:cNvSpPr>
            <p:nvPr/>
          </p:nvSpPr>
          <p:spPr bwMode="auto">
            <a:xfrm rot="-5400000">
              <a:off x="7580313" y="5070475"/>
              <a:ext cx="533400" cy="0"/>
            </a:xfrm>
            <a:prstGeom prst="line">
              <a:avLst/>
            </a:prstGeom>
            <a:noFill/>
            <a:ln w="9525">
              <a:solidFill>
                <a:schemeClr val="tx1"/>
              </a:solidFill>
              <a:round/>
              <a:headEnd/>
              <a:tailEnd/>
            </a:ln>
          </p:spPr>
          <p:txBody>
            <a:bodyPr/>
            <a:lstStyle/>
            <a:p>
              <a:endParaRPr lang="en-US"/>
            </a:p>
          </p:txBody>
        </p:sp>
        <p:sp>
          <p:nvSpPr>
            <p:cNvPr id="45208" name="Line 195"/>
            <p:cNvSpPr>
              <a:spLocks noChangeShapeType="1"/>
            </p:cNvSpPr>
            <p:nvPr/>
          </p:nvSpPr>
          <p:spPr bwMode="auto">
            <a:xfrm flipV="1">
              <a:off x="3136900" y="3276600"/>
              <a:ext cx="2946400" cy="1073150"/>
            </a:xfrm>
            <a:prstGeom prst="line">
              <a:avLst/>
            </a:prstGeom>
            <a:noFill/>
            <a:ln w="9525">
              <a:solidFill>
                <a:schemeClr val="tx1"/>
              </a:solidFill>
              <a:round/>
              <a:headEnd/>
              <a:tailEnd/>
            </a:ln>
          </p:spPr>
          <p:txBody>
            <a:bodyPr/>
            <a:lstStyle/>
            <a:p>
              <a:endParaRPr lang="en-US"/>
            </a:p>
          </p:txBody>
        </p:sp>
        <p:sp>
          <p:nvSpPr>
            <p:cNvPr id="45209" name="Line 196"/>
            <p:cNvSpPr>
              <a:spLocks noChangeShapeType="1"/>
            </p:cNvSpPr>
            <p:nvPr/>
          </p:nvSpPr>
          <p:spPr bwMode="auto">
            <a:xfrm flipV="1">
              <a:off x="3081338" y="3181350"/>
              <a:ext cx="2946400" cy="1055688"/>
            </a:xfrm>
            <a:prstGeom prst="line">
              <a:avLst/>
            </a:prstGeom>
            <a:noFill/>
            <a:ln w="9525">
              <a:solidFill>
                <a:schemeClr val="tx1"/>
              </a:solidFill>
              <a:round/>
              <a:headEnd/>
              <a:tailEnd/>
            </a:ln>
          </p:spPr>
          <p:txBody>
            <a:bodyPr/>
            <a:lstStyle/>
            <a:p>
              <a:endParaRPr lang="en-US"/>
            </a:p>
          </p:txBody>
        </p:sp>
        <p:sp>
          <p:nvSpPr>
            <p:cNvPr id="45210" name="Line 199"/>
            <p:cNvSpPr>
              <a:spLocks noChangeShapeType="1"/>
            </p:cNvSpPr>
            <p:nvPr/>
          </p:nvSpPr>
          <p:spPr bwMode="auto">
            <a:xfrm>
              <a:off x="4000500" y="1557338"/>
              <a:ext cx="9525" cy="428625"/>
            </a:xfrm>
            <a:prstGeom prst="line">
              <a:avLst/>
            </a:prstGeom>
            <a:noFill/>
            <a:ln w="28575">
              <a:solidFill>
                <a:srgbClr val="CC3300"/>
              </a:solidFill>
              <a:prstDash val="dash"/>
              <a:round/>
              <a:headEnd/>
              <a:tailEnd/>
            </a:ln>
          </p:spPr>
          <p:txBody>
            <a:bodyPr/>
            <a:lstStyle/>
            <a:p>
              <a:endParaRPr lang="en-US"/>
            </a:p>
          </p:txBody>
        </p:sp>
        <p:sp>
          <p:nvSpPr>
            <p:cNvPr id="45211" name="Line 200"/>
            <p:cNvSpPr>
              <a:spLocks noChangeShapeType="1"/>
            </p:cNvSpPr>
            <p:nvPr/>
          </p:nvSpPr>
          <p:spPr bwMode="auto">
            <a:xfrm flipH="1">
              <a:off x="3038475" y="2233613"/>
              <a:ext cx="695325" cy="695325"/>
            </a:xfrm>
            <a:prstGeom prst="line">
              <a:avLst/>
            </a:prstGeom>
            <a:noFill/>
            <a:ln w="28575">
              <a:solidFill>
                <a:srgbClr val="CC3300"/>
              </a:solidFill>
              <a:prstDash val="dash"/>
              <a:round/>
              <a:headEnd/>
              <a:tailEnd/>
            </a:ln>
          </p:spPr>
          <p:txBody>
            <a:bodyPr/>
            <a:lstStyle/>
            <a:p>
              <a:endParaRPr lang="en-US"/>
            </a:p>
          </p:txBody>
        </p:sp>
        <p:sp>
          <p:nvSpPr>
            <p:cNvPr id="45212" name="Line 201"/>
            <p:cNvSpPr>
              <a:spLocks noChangeShapeType="1"/>
            </p:cNvSpPr>
            <p:nvPr/>
          </p:nvSpPr>
          <p:spPr bwMode="auto">
            <a:xfrm>
              <a:off x="3114675" y="3262313"/>
              <a:ext cx="0" cy="942975"/>
            </a:xfrm>
            <a:prstGeom prst="line">
              <a:avLst/>
            </a:prstGeom>
            <a:noFill/>
            <a:ln w="28575">
              <a:solidFill>
                <a:srgbClr val="CC3300"/>
              </a:solidFill>
              <a:prstDash val="dash"/>
              <a:round/>
              <a:headEnd/>
              <a:tailEnd/>
            </a:ln>
          </p:spPr>
          <p:txBody>
            <a:bodyPr/>
            <a:lstStyle/>
            <a:p>
              <a:endParaRPr lang="en-US"/>
            </a:p>
          </p:txBody>
        </p:sp>
        <p:sp>
          <p:nvSpPr>
            <p:cNvPr id="45213" name="Line 202"/>
            <p:cNvSpPr>
              <a:spLocks noChangeShapeType="1"/>
            </p:cNvSpPr>
            <p:nvPr/>
          </p:nvSpPr>
          <p:spPr bwMode="auto">
            <a:xfrm flipV="1">
              <a:off x="1457325" y="4348163"/>
              <a:ext cx="1401763" cy="809625"/>
            </a:xfrm>
            <a:prstGeom prst="line">
              <a:avLst/>
            </a:prstGeom>
            <a:noFill/>
            <a:ln w="28575">
              <a:solidFill>
                <a:srgbClr val="CC3300"/>
              </a:solidFill>
              <a:prstDash val="dash"/>
              <a:round/>
              <a:headEnd/>
              <a:tailEnd/>
            </a:ln>
          </p:spPr>
          <p:txBody>
            <a:bodyPr/>
            <a:lstStyle/>
            <a:p>
              <a:endParaRPr lang="en-US"/>
            </a:p>
          </p:txBody>
        </p:sp>
        <p:sp>
          <p:nvSpPr>
            <p:cNvPr id="45214" name="Line 203"/>
            <p:cNvSpPr>
              <a:spLocks noChangeShapeType="1"/>
            </p:cNvSpPr>
            <p:nvPr/>
          </p:nvSpPr>
          <p:spPr bwMode="auto">
            <a:xfrm>
              <a:off x="1047750" y="5176838"/>
              <a:ext cx="390525" cy="0"/>
            </a:xfrm>
            <a:prstGeom prst="line">
              <a:avLst/>
            </a:prstGeom>
            <a:noFill/>
            <a:ln w="28575">
              <a:solidFill>
                <a:srgbClr val="CC3300"/>
              </a:solidFill>
              <a:prstDash val="dash"/>
              <a:round/>
              <a:headEnd/>
              <a:tailEnd/>
            </a:ln>
          </p:spPr>
          <p:txBody>
            <a:bodyPr/>
            <a:lstStyle/>
            <a:p>
              <a:endParaRPr lang="en-US"/>
            </a:p>
          </p:txBody>
        </p:sp>
        <p:sp>
          <p:nvSpPr>
            <p:cNvPr id="45215" name="Line 204"/>
            <p:cNvSpPr>
              <a:spLocks noChangeShapeType="1"/>
            </p:cNvSpPr>
            <p:nvPr/>
          </p:nvSpPr>
          <p:spPr bwMode="auto">
            <a:xfrm>
              <a:off x="1057275" y="3367088"/>
              <a:ext cx="333375" cy="0"/>
            </a:xfrm>
            <a:prstGeom prst="line">
              <a:avLst/>
            </a:prstGeom>
            <a:noFill/>
            <a:ln w="28575">
              <a:solidFill>
                <a:schemeClr val="accent3">
                  <a:lumMod val="75000"/>
                </a:schemeClr>
              </a:solidFill>
              <a:prstDash val="dash"/>
              <a:round/>
              <a:headEnd/>
              <a:tailEnd/>
            </a:ln>
          </p:spPr>
          <p:txBody>
            <a:bodyPr/>
            <a:lstStyle/>
            <a:p>
              <a:endParaRPr lang="en-US"/>
            </a:p>
          </p:txBody>
        </p:sp>
        <p:sp>
          <p:nvSpPr>
            <p:cNvPr id="45216" name="Line 205"/>
            <p:cNvSpPr>
              <a:spLocks noChangeShapeType="1"/>
            </p:cNvSpPr>
            <p:nvPr/>
          </p:nvSpPr>
          <p:spPr bwMode="auto">
            <a:xfrm>
              <a:off x="1666875" y="3367088"/>
              <a:ext cx="1200150" cy="847725"/>
            </a:xfrm>
            <a:prstGeom prst="line">
              <a:avLst/>
            </a:prstGeom>
            <a:noFill/>
            <a:ln w="28575">
              <a:solidFill>
                <a:schemeClr val="accent3">
                  <a:lumMod val="75000"/>
                </a:schemeClr>
              </a:solidFill>
              <a:prstDash val="dash"/>
              <a:round/>
              <a:headEnd/>
              <a:tailEnd/>
            </a:ln>
          </p:spPr>
          <p:txBody>
            <a:bodyPr/>
            <a:lstStyle/>
            <a:p>
              <a:endParaRPr lang="en-US"/>
            </a:p>
          </p:txBody>
        </p:sp>
        <p:sp>
          <p:nvSpPr>
            <p:cNvPr id="45217" name="Line 206"/>
            <p:cNvSpPr>
              <a:spLocks noChangeShapeType="1"/>
            </p:cNvSpPr>
            <p:nvPr/>
          </p:nvSpPr>
          <p:spPr bwMode="auto">
            <a:xfrm flipV="1">
              <a:off x="2867025" y="3262313"/>
              <a:ext cx="0" cy="942975"/>
            </a:xfrm>
            <a:prstGeom prst="line">
              <a:avLst/>
            </a:prstGeom>
            <a:noFill/>
            <a:ln w="28575">
              <a:solidFill>
                <a:schemeClr val="accent3">
                  <a:lumMod val="75000"/>
                </a:schemeClr>
              </a:solidFill>
              <a:prstDash val="dash"/>
              <a:round/>
              <a:headEnd/>
              <a:tailEnd/>
            </a:ln>
          </p:spPr>
          <p:txBody>
            <a:bodyPr/>
            <a:lstStyle/>
            <a:p>
              <a:endParaRPr lang="en-US"/>
            </a:p>
          </p:txBody>
        </p:sp>
        <p:sp>
          <p:nvSpPr>
            <p:cNvPr id="45219" name="Line 208"/>
            <p:cNvSpPr>
              <a:spLocks noChangeShapeType="1"/>
            </p:cNvSpPr>
            <p:nvPr/>
          </p:nvSpPr>
          <p:spPr bwMode="auto">
            <a:xfrm>
              <a:off x="1066800" y="2262188"/>
              <a:ext cx="361950" cy="0"/>
            </a:xfrm>
            <a:prstGeom prst="line">
              <a:avLst/>
            </a:prstGeom>
            <a:noFill/>
            <a:ln w="28575">
              <a:solidFill>
                <a:schemeClr val="hlink"/>
              </a:solidFill>
              <a:prstDash val="dash"/>
              <a:round/>
              <a:headEnd/>
              <a:tailEnd/>
            </a:ln>
          </p:spPr>
          <p:txBody>
            <a:bodyPr/>
            <a:lstStyle/>
            <a:p>
              <a:endParaRPr lang="en-US"/>
            </a:p>
          </p:txBody>
        </p:sp>
        <p:sp>
          <p:nvSpPr>
            <p:cNvPr id="45220" name="Oval 209"/>
            <p:cNvSpPr>
              <a:spLocks noChangeArrowheads="1"/>
            </p:cNvSpPr>
            <p:nvPr/>
          </p:nvSpPr>
          <p:spPr bwMode="auto">
            <a:xfrm>
              <a:off x="2935288" y="4052888"/>
              <a:ext cx="95250" cy="95250"/>
            </a:xfrm>
            <a:prstGeom prst="ellipse">
              <a:avLst/>
            </a:prstGeom>
            <a:solidFill>
              <a:srgbClr val="CC3300"/>
            </a:solidFill>
            <a:ln w="9525">
              <a:solidFill>
                <a:schemeClr val="tx1"/>
              </a:solidFill>
              <a:round/>
              <a:headEnd/>
              <a:tailEnd/>
            </a:ln>
          </p:spPr>
          <p:txBody>
            <a:bodyPr wrap="none" anchor="ctr"/>
            <a:lstStyle/>
            <a:p>
              <a:pPr algn="ctr"/>
              <a:endParaRPr lang="es-MX"/>
            </a:p>
          </p:txBody>
        </p:sp>
        <p:sp>
          <p:nvSpPr>
            <p:cNvPr id="45221" name="Line 210"/>
            <p:cNvSpPr>
              <a:spLocks noChangeShapeType="1"/>
            </p:cNvSpPr>
            <p:nvPr/>
          </p:nvSpPr>
          <p:spPr bwMode="auto">
            <a:xfrm>
              <a:off x="5689600" y="2278063"/>
              <a:ext cx="330200" cy="0"/>
            </a:xfrm>
            <a:prstGeom prst="line">
              <a:avLst/>
            </a:prstGeom>
            <a:noFill/>
            <a:ln w="28575">
              <a:solidFill>
                <a:schemeClr val="accent1"/>
              </a:solidFill>
              <a:prstDash val="dash"/>
              <a:round/>
              <a:headEnd/>
              <a:tailEnd/>
            </a:ln>
          </p:spPr>
          <p:txBody>
            <a:bodyPr/>
            <a:lstStyle/>
            <a:p>
              <a:endParaRPr lang="en-US"/>
            </a:p>
          </p:txBody>
        </p:sp>
        <p:sp>
          <p:nvSpPr>
            <p:cNvPr id="45222" name="Line 211"/>
            <p:cNvSpPr>
              <a:spLocks noChangeShapeType="1"/>
            </p:cNvSpPr>
            <p:nvPr/>
          </p:nvSpPr>
          <p:spPr bwMode="auto">
            <a:xfrm>
              <a:off x="6032500" y="2278063"/>
              <a:ext cx="0" cy="736600"/>
            </a:xfrm>
            <a:prstGeom prst="line">
              <a:avLst/>
            </a:prstGeom>
            <a:noFill/>
            <a:ln w="28575">
              <a:solidFill>
                <a:schemeClr val="accent1"/>
              </a:solidFill>
              <a:prstDash val="dash"/>
              <a:round/>
              <a:headEnd/>
              <a:tailEnd/>
            </a:ln>
          </p:spPr>
          <p:txBody>
            <a:bodyPr/>
            <a:lstStyle/>
            <a:p>
              <a:endParaRPr lang="en-US"/>
            </a:p>
          </p:txBody>
        </p:sp>
        <p:sp>
          <p:nvSpPr>
            <p:cNvPr id="45223" name="Line 212"/>
            <p:cNvSpPr>
              <a:spLocks noChangeShapeType="1"/>
            </p:cNvSpPr>
            <p:nvPr/>
          </p:nvSpPr>
          <p:spPr bwMode="auto">
            <a:xfrm flipV="1">
              <a:off x="3352800" y="3357563"/>
              <a:ext cx="2717800" cy="990600"/>
            </a:xfrm>
            <a:prstGeom prst="line">
              <a:avLst/>
            </a:prstGeom>
            <a:noFill/>
            <a:ln w="28575">
              <a:solidFill>
                <a:schemeClr val="accent1"/>
              </a:solidFill>
              <a:prstDash val="dash"/>
              <a:round/>
              <a:headEnd/>
              <a:tailEnd/>
            </a:ln>
          </p:spPr>
          <p:txBody>
            <a:bodyPr/>
            <a:lstStyle/>
            <a:p>
              <a:endParaRPr lang="en-US"/>
            </a:p>
          </p:txBody>
        </p:sp>
        <p:sp>
          <p:nvSpPr>
            <p:cNvPr id="45224" name="Line 213"/>
            <p:cNvSpPr>
              <a:spLocks noChangeShapeType="1"/>
            </p:cNvSpPr>
            <p:nvPr/>
          </p:nvSpPr>
          <p:spPr bwMode="auto">
            <a:xfrm flipH="1" flipV="1">
              <a:off x="3213100" y="4398963"/>
              <a:ext cx="774700" cy="774700"/>
            </a:xfrm>
            <a:prstGeom prst="line">
              <a:avLst/>
            </a:prstGeom>
            <a:noFill/>
            <a:ln w="28575">
              <a:solidFill>
                <a:schemeClr val="accent1"/>
              </a:solidFill>
              <a:prstDash val="dash"/>
              <a:round/>
              <a:headEnd/>
              <a:tailEnd/>
            </a:ln>
          </p:spPr>
          <p:txBody>
            <a:bodyPr/>
            <a:lstStyle/>
            <a:p>
              <a:endParaRPr lang="en-US"/>
            </a:p>
          </p:txBody>
        </p:sp>
        <p:sp>
          <p:nvSpPr>
            <p:cNvPr id="45225" name="Line 214"/>
            <p:cNvSpPr>
              <a:spLocks noChangeShapeType="1"/>
            </p:cNvSpPr>
            <p:nvPr/>
          </p:nvSpPr>
          <p:spPr bwMode="auto">
            <a:xfrm>
              <a:off x="4000500" y="5465763"/>
              <a:ext cx="0" cy="469900"/>
            </a:xfrm>
            <a:prstGeom prst="line">
              <a:avLst/>
            </a:prstGeom>
            <a:noFill/>
            <a:ln w="28575">
              <a:solidFill>
                <a:schemeClr val="accent1"/>
              </a:solidFill>
              <a:prstDash val="dash"/>
              <a:round/>
              <a:headEnd/>
              <a:tailEnd/>
            </a:ln>
          </p:spPr>
          <p:txBody>
            <a:bodyPr/>
            <a:lstStyle/>
            <a:p>
              <a:endParaRPr lang="en-US"/>
            </a:p>
          </p:txBody>
        </p:sp>
        <p:sp>
          <p:nvSpPr>
            <p:cNvPr id="45226" name="Line 215"/>
            <p:cNvSpPr>
              <a:spLocks noChangeShapeType="1"/>
            </p:cNvSpPr>
            <p:nvPr/>
          </p:nvSpPr>
          <p:spPr bwMode="auto">
            <a:xfrm flipV="1">
              <a:off x="6286500" y="5440363"/>
              <a:ext cx="0" cy="482600"/>
            </a:xfrm>
            <a:prstGeom prst="line">
              <a:avLst/>
            </a:prstGeom>
            <a:noFill/>
            <a:ln w="28575">
              <a:solidFill>
                <a:srgbClr val="CC9900"/>
              </a:solidFill>
              <a:prstDash val="dash"/>
              <a:round/>
              <a:headEnd/>
              <a:tailEnd/>
            </a:ln>
          </p:spPr>
          <p:txBody>
            <a:bodyPr/>
            <a:lstStyle/>
            <a:p>
              <a:endParaRPr lang="en-US"/>
            </a:p>
          </p:txBody>
        </p:sp>
        <p:sp>
          <p:nvSpPr>
            <p:cNvPr id="45227" name="Line 216"/>
            <p:cNvSpPr>
              <a:spLocks noChangeShapeType="1"/>
            </p:cNvSpPr>
            <p:nvPr/>
          </p:nvSpPr>
          <p:spPr bwMode="auto">
            <a:xfrm flipV="1">
              <a:off x="6286500" y="4557713"/>
              <a:ext cx="0" cy="603250"/>
            </a:xfrm>
            <a:prstGeom prst="line">
              <a:avLst/>
            </a:prstGeom>
            <a:noFill/>
            <a:ln w="28575">
              <a:solidFill>
                <a:srgbClr val="CC9900"/>
              </a:solidFill>
              <a:prstDash val="dash"/>
              <a:round/>
              <a:headEnd/>
              <a:tailEnd/>
            </a:ln>
          </p:spPr>
          <p:txBody>
            <a:bodyPr/>
            <a:lstStyle/>
            <a:p>
              <a:endParaRPr lang="en-US"/>
            </a:p>
          </p:txBody>
        </p:sp>
        <p:sp>
          <p:nvSpPr>
            <p:cNvPr id="45228" name="Line 217"/>
            <p:cNvSpPr>
              <a:spLocks noChangeShapeType="1"/>
            </p:cNvSpPr>
            <p:nvPr/>
          </p:nvSpPr>
          <p:spPr bwMode="auto">
            <a:xfrm>
              <a:off x="6299200" y="4557713"/>
              <a:ext cx="1397000" cy="311150"/>
            </a:xfrm>
            <a:prstGeom prst="line">
              <a:avLst/>
            </a:prstGeom>
            <a:noFill/>
            <a:ln w="28575">
              <a:solidFill>
                <a:srgbClr val="CC9900"/>
              </a:solidFill>
              <a:prstDash val="dash"/>
              <a:round/>
              <a:headEnd/>
              <a:tailEnd/>
            </a:ln>
          </p:spPr>
          <p:txBody>
            <a:bodyPr/>
            <a:lstStyle/>
            <a:p>
              <a:endParaRPr lang="en-US"/>
            </a:p>
          </p:txBody>
        </p:sp>
        <p:sp>
          <p:nvSpPr>
            <p:cNvPr id="45229" name="Line 218"/>
            <p:cNvSpPr>
              <a:spLocks noChangeShapeType="1"/>
            </p:cNvSpPr>
            <p:nvPr/>
          </p:nvSpPr>
          <p:spPr bwMode="auto">
            <a:xfrm>
              <a:off x="7658100" y="4805363"/>
              <a:ext cx="0" cy="444500"/>
            </a:xfrm>
            <a:prstGeom prst="line">
              <a:avLst/>
            </a:prstGeom>
            <a:noFill/>
            <a:ln w="28575">
              <a:solidFill>
                <a:srgbClr val="CC9900"/>
              </a:solidFill>
              <a:prstDash val="dash"/>
              <a:round/>
              <a:headEnd/>
              <a:tailEnd/>
            </a:ln>
          </p:spPr>
          <p:txBody>
            <a:bodyPr/>
            <a:lstStyle/>
            <a:p>
              <a:endParaRPr lang="en-US"/>
            </a:p>
          </p:txBody>
        </p:sp>
        <p:pic>
          <p:nvPicPr>
            <p:cNvPr id="45230" name="Picture 7"/>
            <p:cNvPicPr>
              <a:picLocks noChangeArrowheads="1"/>
            </p:cNvPicPr>
            <p:nvPr/>
          </p:nvPicPr>
          <p:blipFill>
            <a:blip r:embed="rId3"/>
            <a:srcRect/>
            <a:stretch>
              <a:fillRect/>
            </a:stretch>
          </p:blipFill>
          <p:spPr bwMode="auto">
            <a:xfrm>
              <a:off x="6757988" y="1997075"/>
              <a:ext cx="357187" cy="322263"/>
            </a:xfrm>
            <a:prstGeom prst="rect">
              <a:avLst/>
            </a:prstGeom>
            <a:noFill/>
            <a:ln w="9525">
              <a:noFill/>
              <a:miter lim="800000"/>
              <a:headEnd/>
              <a:tailEnd/>
            </a:ln>
          </p:spPr>
        </p:pic>
        <p:grpSp>
          <p:nvGrpSpPr>
            <p:cNvPr id="2" name="Group 72"/>
            <p:cNvGrpSpPr>
              <a:grpSpLocks/>
            </p:cNvGrpSpPr>
            <p:nvPr/>
          </p:nvGrpSpPr>
          <p:grpSpPr bwMode="auto">
            <a:xfrm>
              <a:off x="1304925" y="1957388"/>
              <a:ext cx="352425" cy="347662"/>
              <a:chOff x="576" y="1776"/>
              <a:chExt cx="559" cy="550"/>
            </a:xfrm>
          </p:grpSpPr>
          <p:grpSp>
            <p:nvGrpSpPr>
              <p:cNvPr id="3" name="Group 73"/>
              <p:cNvGrpSpPr>
                <a:grpSpLocks/>
              </p:cNvGrpSpPr>
              <p:nvPr/>
            </p:nvGrpSpPr>
            <p:grpSpPr bwMode="auto">
              <a:xfrm>
                <a:off x="576" y="1776"/>
                <a:ext cx="559" cy="550"/>
                <a:chOff x="720" y="1776"/>
                <a:chExt cx="559" cy="550"/>
              </a:xfrm>
            </p:grpSpPr>
            <p:sp>
              <p:nvSpPr>
                <p:cNvPr id="45381"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82"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83"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84"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85"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86"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79"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80"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pic>
          <p:nvPicPr>
            <p:cNvPr id="45232" name="Picture 7"/>
            <p:cNvPicPr>
              <a:picLocks noChangeArrowheads="1"/>
            </p:cNvPicPr>
            <p:nvPr/>
          </p:nvPicPr>
          <p:blipFill>
            <a:blip r:embed="rId3"/>
            <a:srcRect/>
            <a:stretch>
              <a:fillRect/>
            </a:stretch>
          </p:blipFill>
          <p:spPr bwMode="auto">
            <a:xfrm>
              <a:off x="4459288" y="5186363"/>
              <a:ext cx="357187" cy="320675"/>
            </a:xfrm>
            <a:prstGeom prst="rect">
              <a:avLst/>
            </a:prstGeom>
            <a:noFill/>
            <a:ln w="9525">
              <a:noFill/>
              <a:miter lim="800000"/>
              <a:headEnd/>
              <a:tailEnd/>
            </a:ln>
          </p:spPr>
        </p:pic>
        <p:pic>
          <p:nvPicPr>
            <p:cNvPr id="45233" name="Picture 7"/>
            <p:cNvPicPr>
              <a:picLocks noChangeArrowheads="1"/>
            </p:cNvPicPr>
            <p:nvPr/>
          </p:nvPicPr>
          <p:blipFill>
            <a:blip r:embed="rId3"/>
            <a:srcRect/>
            <a:stretch>
              <a:fillRect/>
            </a:stretch>
          </p:blipFill>
          <p:spPr bwMode="auto">
            <a:xfrm>
              <a:off x="3686175" y="5972175"/>
              <a:ext cx="355600" cy="322263"/>
            </a:xfrm>
            <a:prstGeom prst="rect">
              <a:avLst/>
            </a:prstGeom>
            <a:noFill/>
            <a:ln w="9525">
              <a:noFill/>
              <a:miter lim="800000"/>
              <a:headEnd/>
              <a:tailEnd/>
            </a:ln>
          </p:spPr>
        </p:pic>
        <p:pic>
          <p:nvPicPr>
            <p:cNvPr id="45234" name="Picture 7"/>
            <p:cNvPicPr>
              <a:picLocks noChangeArrowheads="1"/>
            </p:cNvPicPr>
            <p:nvPr/>
          </p:nvPicPr>
          <p:blipFill>
            <a:blip r:embed="rId3"/>
            <a:srcRect/>
            <a:stretch>
              <a:fillRect/>
            </a:stretch>
          </p:blipFill>
          <p:spPr bwMode="auto">
            <a:xfrm>
              <a:off x="2935288" y="5197475"/>
              <a:ext cx="357187" cy="322263"/>
            </a:xfrm>
            <a:prstGeom prst="rect">
              <a:avLst/>
            </a:prstGeom>
            <a:noFill/>
            <a:ln w="9525">
              <a:noFill/>
              <a:miter lim="800000"/>
              <a:headEnd/>
              <a:tailEnd/>
            </a:ln>
          </p:spPr>
        </p:pic>
        <p:pic>
          <p:nvPicPr>
            <p:cNvPr id="45235" name="Picture 7"/>
            <p:cNvPicPr>
              <a:picLocks noChangeArrowheads="1"/>
            </p:cNvPicPr>
            <p:nvPr/>
          </p:nvPicPr>
          <p:blipFill>
            <a:blip r:embed="rId3"/>
            <a:srcRect/>
            <a:stretch>
              <a:fillRect/>
            </a:stretch>
          </p:blipFill>
          <p:spPr bwMode="auto">
            <a:xfrm>
              <a:off x="1320800" y="5972175"/>
              <a:ext cx="355600" cy="322263"/>
            </a:xfrm>
            <a:prstGeom prst="rect">
              <a:avLst/>
            </a:prstGeom>
            <a:noFill/>
            <a:ln w="9525">
              <a:noFill/>
              <a:miter lim="800000"/>
              <a:headEnd/>
              <a:tailEnd/>
            </a:ln>
          </p:spPr>
        </p:pic>
        <p:pic>
          <p:nvPicPr>
            <p:cNvPr id="45236" name="Picture 7"/>
            <p:cNvPicPr>
              <a:picLocks noChangeArrowheads="1"/>
            </p:cNvPicPr>
            <p:nvPr/>
          </p:nvPicPr>
          <p:blipFill>
            <a:blip r:embed="rId3"/>
            <a:srcRect/>
            <a:stretch>
              <a:fillRect/>
            </a:stretch>
          </p:blipFill>
          <p:spPr bwMode="auto">
            <a:xfrm>
              <a:off x="2082800" y="5222875"/>
              <a:ext cx="355600" cy="320675"/>
            </a:xfrm>
            <a:prstGeom prst="rect">
              <a:avLst/>
            </a:prstGeom>
            <a:noFill/>
            <a:ln w="9525">
              <a:noFill/>
              <a:miter lim="800000"/>
              <a:headEnd/>
              <a:tailEnd/>
            </a:ln>
          </p:spPr>
        </p:pic>
        <p:pic>
          <p:nvPicPr>
            <p:cNvPr id="45237" name="Picture 7"/>
            <p:cNvPicPr>
              <a:picLocks noChangeArrowheads="1"/>
            </p:cNvPicPr>
            <p:nvPr/>
          </p:nvPicPr>
          <p:blipFill>
            <a:blip r:embed="rId3"/>
            <a:srcRect/>
            <a:stretch>
              <a:fillRect/>
            </a:stretch>
          </p:blipFill>
          <p:spPr bwMode="auto">
            <a:xfrm>
              <a:off x="1344613" y="4192588"/>
              <a:ext cx="357187" cy="322262"/>
            </a:xfrm>
            <a:prstGeom prst="rect">
              <a:avLst/>
            </a:prstGeom>
            <a:noFill/>
            <a:ln w="9525">
              <a:noFill/>
              <a:miter lim="800000"/>
              <a:headEnd/>
              <a:tailEnd/>
            </a:ln>
          </p:spPr>
        </p:pic>
        <p:pic>
          <p:nvPicPr>
            <p:cNvPr id="45238" name="Picture 7"/>
            <p:cNvPicPr>
              <a:picLocks noChangeArrowheads="1"/>
            </p:cNvPicPr>
            <p:nvPr/>
          </p:nvPicPr>
          <p:blipFill>
            <a:blip r:embed="rId3"/>
            <a:srcRect/>
            <a:stretch>
              <a:fillRect/>
            </a:stretch>
          </p:blipFill>
          <p:spPr bwMode="auto">
            <a:xfrm>
              <a:off x="546100" y="5197475"/>
              <a:ext cx="357188" cy="322263"/>
            </a:xfrm>
            <a:prstGeom prst="rect">
              <a:avLst/>
            </a:prstGeom>
            <a:noFill/>
            <a:ln w="9525">
              <a:noFill/>
              <a:miter lim="800000"/>
              <a:headEnd/>
              <a:tailEnd/>
            </a:ln>
          </p:spPr>
        </p:pic>
        <p:pic>
          <p:nvPicPr>
            <p:cNvPr id="45239" name="Picture 7"/>
            <p:cNvPicPr>
              <a:picLocks noChangeArrowheads="1"/>
            </p:cNvPicPr>
            <p:nvPr/>
          </p:nvPicPr>
          <p:blipFill>
            <a:blip r:embed="rId3"/>
            <a:srcRect/>
            <a:stretch>
              <a:fillRect/>
            </a:stretch>
          </p:blipFill>
          <p:spPr bwMode="auto">
            <a:xfrm>
              <a:off x="552450" y="3398838"/>
              <a:ext cx="355600" cy="322262"/>
            </a:xfrm>
            <a:prstGeom prst="rect">
              <a:avLst/>
            </a:prstGeom>
            <a:noFill/>
            <a:ln w="9525">
              <a:noFill/>
              <a:miter lim="800000"/>
              <a:headEnd/>
              <a:tailEnd/>
            </a:ln>
          </p:spPr>
        </p:pic>
        <p:pic>
          <p:nvPicPr>
            <p:cNvPr id="45240" name="Picture 7"/>
            <p:cNvPicPr>
              <a:picLocks noChangeArrowheads="1"/>
            </p:cNvPicPr>
            <p:nvPr/>
          </p:nvPicPr>
          <p:blipFill>
            <a:blip r:embed="rId3"/>
            <a:srcRect/>
            <a:stretch>
              <a:fillRect/>
            </a:stretch>
          </p:blipFill>
          <p:spPr bwMode="auto">
            <a:xfrm>
              <a:off x="1363663" y="2662238"/>
              <a:ext cx="355600" cy="322262"/>
            </a:xfrm>
            <a:prstGeom prst="rect">
              <a:avLst/>
            </a:prstGeom>
            <a:noFill/>
            <a:ln w="9525">
              <a:noFill/>
              <a:miter lim="800000"/>
              <a:headEnd/>
              <a:tailEnd/>
            </a:ln>
          </p:spPr>
        </p:pic>
        <p:pic>
          <p:nvPicPr>
            <p:cNvPr id="45241" name="Picture 7"/>
            <p:cNvPicPr>
              <a:picLocks noChangeArrowheads="1"/>
            </p:cNvPicPr>
            <p:nvPr/>
          </p:nvPicPr>
          <p:blipFill>
            <a:blip r:embed="rId3"/>
            <a:srcRect/>
            <a:stretch>
              <a:fillRect/>
            </a:stretch>
          </p:blipFill>
          <p:spPr bwMode="auto">
            <a:xfrm>
              <a:off x="5989638" y="1217613"/>
              <a:ext cx="357187" cy="322262"/>
            </a:xfrm>
            <a:prstGeom prst="rect">
              <a:avLst/>
            </a:prstGeom>
            <a:noFill/>
            <a:ln w="9525">
              <a:noFill/>
              <a:miter lim="800000"/>
              <a:headEnd/>
              <a:tailEnd/>
            </a:ln>
          </p:spPr>
        </p:pic>
        <p:pic>
          <p:nvPicPr>
            <p:cNvPr id="45242" name="Picture 7"/>
            <p:cNvPicPr>
              <a:picLocks noChangeArrowheads="1"/>
            </p:cNvPicPr>
            <p:nvPr/>
          </p:nvPicPr>
          <p:blipFill>
            <a:blip r:embed="rId3"/>
            <a:srcRect/>
            <a:stretch>
              <a:fillRect/>
            </a:stretch>
          </p:blipFill>
          <p:spPr bwMode="auto">
            <a:xfrm>
              <a:off x="5253038" y="1979613"/>
              <a:ext cx="355600" cy="322262"/>
            </a:xfrm>
            <a:prstGeom prst="rect">
              <a:avLst/>
            </a:prstGeom>
            <a:noFill/>
            <a:ln w="9525">
              <a:noFill/>
              <a:miter lim="800000"/>
              <a:headEnd/>
              <a:tailEnd/>
            </a:ln>
          </p:spPr>
        </p:pic>
        <p:pic>
          <p:nvPicPr>
            <p:cNvPr id="45243" name="Picture 7"/>
            <p:cNvPicPr>
              <a:picLocks noChangeArrowheads="1"/>
            </p:cNvPicPr>
            <p:nvPr/>
          </p:nvPicPr>
          <p:blipFill>
            <a:blip r:embed="rId3"/>
            <a:srcRect/>
            <a:stretch>
              <a:fillRect/>
            </a:stretch>
          </p:blipFill>
          <p:spPr bwMode="auto">
            <a:xfrm>
              <a:off x="4441825" y="1997075"/>
              <a:ext cx="355600" cy="322263"/>
            </a:xfrm>
            <a:prstGeom prst="rect">
              <a:avLst/>
            </a:prstGeom>
            <a:noFill/>
            <a:ln w="9525">
              <a:noFill/>
              <a:miter lim="800000"/>
              <a:headEnd/>
              <a:tailEnd/>
            </a:ln>
          </p:spPr>
        </p:pic>
        <p:pic>
          <p:nvPicPr>
            <p:cNvPr id="45244" name="Picture 7"/>
            <p:cNvPicPr>
              <a:picLocks noChangeArrowheads="1"/>
            </p:cNvPicPr>
            <p:nvPr/>
          </p:nvPicPr>
          <p:blipFill>
            <a:blip r:embed="rId3"/>
            <a:srcRect/>
            <a:stretch>
              <a:fillRect/>
            </a:stretch>
          </p:blipFill>
          <p:spPr bwMode="auto">
            <a:xfrm>
              <a:off x="2924175" y="1990725"/>
              <a:ext cx="355600" cy="322263"/>
            </a:xfrm>
            <a:prstGeom prst="rect">
              <a:avLst/>
            </a:prstGeom>
            <a:noFill/>
            <a:ln w="9525">
              <a:noFill/>
              <a:miter lim="800000"/>
              <a:headEnd/>
              <a:tailEnd/>
            </a:ln>
          </p:spPr>
        </p:pic>
        <p:pic>
          <p:nvPicPr>
            <p:cNvPr id="45245" name="Picture 7"/>
            <p:cNvPicPr>
              <a:picLocks noChangeArrowheads="1"/>
            </p:cNvPicPr>
            <p:nvPr/>
          </p:nvPicPr>
          <p:blipFill>
            <a:blip r:embed="rId3"/>
            <a:srcRect/>
            <a:stretch>
              <a:fillRect/>
            </a:stretch>
          </p:blipFill>
          <p:spPr bwMode="auto">
            <a:xfrm>
              <a:off x="3746500" y="1168400"/>
              <a:ext cx="357188" cy="322263"/>
            </a:xfrm>
            <a:prstGeom prst="rect">
              <a:avLst/>
            </a:prstGeom>
            <a:noFill/>
            <a:ln w="9525">
              <a:noFill/>
              <a:miter lim="800000"/>
              <a:headEnd/>
              <a:tailEnd/>
            </a:ln>
          </p:spPr>
        </p:pic>
        <p:pic>
          <p:nvPicPr>
            <p:cNvPr id="45246" name="Picture 7"/>
            <p:cNvPicPr>
              <a:picLocks noChangeArrowheads="1"/>
            </p:cNvPicPr>
            <p:nvPr/>
          </p:nvPicPr>
          <p:blipFill>
            <a:blip r:embed="rId3"/>
            <a:srcRect/>
            <a:stretch>
              <a:fillRect/>
            </a:stretch>
          </p:blipFill>
          <p:spPr bwMode="auto">
            <a:xfrm>
              <a:off x="2082800" y="1979613"/>
              <a:ext cx="355600" cy="322262"/>
            </a:xfrm>
            <a:prstGeom prst="rect">
              <a:avLst/>
            </a:prstGeom>
            <a:noFill/>
            <a:ln w="9525">
              <a:noFill/>
              <a:miter lim="800000"/>
              <a:headEnd/>
              <a:tailEnd/>
            </a:ln>
          </p:spPr>
        </p:pic>
        <p:pic>
          <p:nvPicPr>
            <p:cNvPr id="45247" name="Picture 7"/>
            <p:cNvPicPr>
              <a:picLocks noChangeArrowheads="1"/>
            </p:cNvPicPr>
            <p:nvPr/>
          </p:nvPicPr>
          <p:blipFill>
            <a:blip r:embed="rId3"/>
            <a:srcRect/>
            <a:stretch>
              <a:fillRect/>
            </a:stretch>
          </p:blipFill>
          <p:spPr bwMode="auto">
            <a:xfrm>
              <a:off x="515938" y="1985963"/>
              <a:ext cx="355600" cy="320675"/>
            </a:xfrm>
            <a:prstGeom prst="rect">
              <a:avLst/>
            </a:prstGeom>
            <a:noFill/>
            <a:ln w="9525">
              <a:noFill/>
              <a:miter lim="800000"/>
              <a:headEnd/>
              <a:tailEnd/>
            </a:ln>
          </p:spPr>
        </p:pic>
        <p:pic>
          <p:nvPicPr>
            <p:cNvPr id="45248" name="Picture 7"/>
            <p:cNvPicPr>
              <a:picLocks noChangeArrowheads="1"/>
            </p:cNvPicPr>
            <p:nvPr/>
          </p:nvPicPr>
          <p:blipFill>
            <a:blip r:embed="rId3"/>
            <a:srcRect/>
            <a:stretch>
              <a:fillRect/>
            </a:stretch>
          </p:blipFill>
          <p:spPr bwMode="auto">
            <a:xfrm>
              <a:off x="1350963" y="1211263"/>
              <a:ext cx="355600" cy="322262"/>
            </a:xfrm>
            <a:prstGeom prst="rect">
              <a:avLst/>
            </a:prstGeom>
            <a:noFill/>
            <a:ln w="9525">
              <a:noFill/>
              <a:miter lim="800000"/>
              <a:headEnd/>
              <a:tailEnd/>
            </a:ln>
          </p:spPr>
        </p:pic>
        <p:pic>
          <p:nvPicPr>
            <p:cNvPr id="45249" name="Picture 7"/>
            <p:cNvPicPr>
              <a:picLocks noChangeArrowheads="1"/>
            </p:cNvPicPr>
            <p:nvPr/>
          </p:nvPicPr>
          <p:blipFill>
            <a:blip r:embed="rId3"/>
            <a:srcRect/>
            <a:stretch>
              <a:fillRect/>
            </a:stretch>
          </p:blipFill>
          <p:spPr bwMode="auto">
            <a:xfrm>
              <a:off x="7616825" y="5307013"/>
              <a:ext cx="357188" cy="322262"/>
            </a:xfrm>
            <a:prstGeom prst="rect">
              <a:avLst/>
            </a:prstGeom>
            <a:noFill/>
            <a:ln w="9525">
              <a:noFill/>
              <a:miter lim="800000"/>
              <a:headEnd/>
              <a:tailEnd/>
            </a:ln>
          </p:spPr>
        </p:pic>
        <p:pic>
          <p:nvPicPr>
            <p:cNvPr id="45250" name="Picture 7"/>
            <p:cNvPicPr>
              <a:picLocks noChangeArrowheads="1"/>
            </p:cNvPicPr>
            <p:nvPr/>
          </p:nvPicPr>
          <p:blipFill>
            <a:blip r:embed="rId3"/>
            <a:srcRect/>
            <a:stretch>
              <a:fillRect/>
            </a:stretch>
          </p:blipFill>
          <p:spPr bwMode="auto">
            <a:xfrm>
              <a:off x="5978525" y="5972175"/>
              <a:ext cx="355600" cy="322263"/>
            </a:xfrm>
            <a:prstGeom prst="rect">
              <a:avLst/>
            </a:prstGeom>
            <a:noFill/>
            <a:ln w="9525">
              <a:noFill/>
              <a:miter lim="800000"/>
              <a:headEnd/>
              <a:tailEnd/>
            </a:ln>
          </p:spPr>
        </p:pic>
        <p:pic>
          <p:nvPicPr>
            <p:cNvPr id="45251" name="Picture 7"/>
            <p:cNvPicPr>
              <a:picLocks noChangeArrowheads="1"/>
            </p:cNvPicPr>
            <p:nvPr/>
          </p:nvPicPr>
          <p:blipFill>
            <a:blip r:embed="rId3"/>
            <a:srcRect/>
            <a:stretch>
              <a:fillRect/>
            </a:stretch>
          </p:blipFill>
          <p:spPr bwMode="auto">
            <a:xfrm>
              <a:off x="6777038" y="5186363"/>
              <a:ext cx="355600" cy="320675"/>
            </a:xfrm>
            <a:prstGeom prst="rect">
              <a:avLst/>
            </a:prstGeom>
            <a:noFill/>
            <a:ln w="9525">
              <a:noFill/>
              <a:miter lim="800000"/>
              <a:headEnd/>
              <a:tailEnd/>
            </a:ln>
          </p:spPr>
        </p:pic>
        <p:pic>
          <p:nvPicPr>
            <p:cNvPr id="45252" name="Picture 7"/>
            <p:cNvPicPr>
              <a:picLocks noChangeArrowheads="1"/>
            </p:cNvPicPr>
            <p:nvPr/>
          </p:nvPicPr>
          <p:blipFill>
            <a:blip r:embed="rId3"/>
            <a:srcRect/>
            <a:stretch>
              <a:fillRect/>
            </a:stretch>
          </p:blipFill>
          <p:spPr bwMode="auto">
            <a:xfrm>
              <a:off x="5173663" y="5191125"/>
              <a:ext cx="355600" cy="322263"/>
            </a:xfrm>
            <a:prstGeom prst="rect">
              <a:avLst/>
            </a:prstGeom>
            <a:noFill/>
            <a:ln w="9525">
              <a:noFill/>
              <a:miter lim="800000"/>
              <a:headEnd/>
              <a:tailEnd/>
            </a:ln>
          </p:spPr>
        </p:pic>
        <p:pic>
          <p:nvPicPr>
            <p:cNvPr id="45253" name="Picture 7"/>
            <p:cNvPicPr>
              <a:picLocks noChangeArrowheads="1"/>
            </p:cNvPicPr>
            <p:nvPr/>
          </p:nvPicPr>
          <p:blipFill>
            <a:blip r:embed="rId3"/>
            <a:srcRect/>
            <a:stretch>
              <a:fillRect/>
            </a:stretch>
          </p:blipFill>
          <p:spPr bwMode="auto">
            <a:xfrm>
              <a:off x="7623175" y="1546225"/>
              <a:ext cx="357188" cy="322263"/>
            </a:xfrm>
            <a:prstGeom prst="rect">
              <a:avLst/>
            </a:prstGeom>
            <a:noFill/>
            <a:ln w="9525">
              <a:noFill/>
              <a:miter lim="800000"/>
              <a:headEnd/>
              <a:tailEnd/>
            </a:ln>
          </p:spPr>
        </p:pic>
        <p:pic>
          <p:nvPicPr>
            <p:cNvPr id="45254" name="Picture 7"/>
            <p:cNvPicPr>
              <a:picLocks noChangeArrowheads="1"/>
            </p:cNvPicPr>
            <p:nvPr/>
          </p:nvPicPr>
          <p:blipFill>
            <a:blip r:embed="rId3"/>
            <a:srcRect/>
            <a:stretch>
              <a:fillRect/>
            </a:stretch>
          </p:blipFill>
          <p:spPr bwMode="auto">
            <a:xfrm>
              <a:off x="7629525" y="3052763"/>
              <a:ext cx="357188" cy="320675"/>
            </a:xfrm>
            <a:prstGeom prst="rect">
              <a:avLst/>
            </a:prstGeom>
            <a:noFill/>
            <a:ln w="9525">
              <a:noFill/>
              <a:miter lim="800000"/>
              <a:headEnd/>
              <a:tailEnd/>
            </a:ln>
          </p:spPr>
        </p:pic>
        <p:pic>
          <p:nvPicPr>
            <p:cNvPr id="45255" name="Picture 7"/>
            <p:cNvPicPr>
              <a:picLocks noChangeArrowheads="1"/>
            </p:cNvPicPr>
            <p:nvPr/>
          </p:nvPicPr>
          <p:blipFill>
            <a:blip r:embed="rId3"/>
            <a:srcRect/>
            <a:stretch>
              <a:fillRect/>
            </a:stretch>
          </p:blipFill>
          <p:spPr bwMode="auto">
            <a:xfrm>
              <a:off x="8410575" y="2259013"/>
              <a:ext cx="355600" cy="322262"/>
            </a:xfrm>
            <a:prstGeom prst="rect">
              <a:avLst/>
            </a:prstGeom>
            <a:noFill/>
            <a:ln w="9525">
              <a:noFill/>
              <a:miter lim="800000"/>
              <a:headEnd/>
              <a:tailEnd/>
            </a:ln>
          </p:spPr>
        </p:pic>
        <p:pic>
          <p:nvPicPr>
            <p:cNvPr id="45256" name="Picture 7"/>
            <p:cNvPicPr>
              <a:picLocks noChangeArrowheads="1"/>
            </p:cNvPicPr>
            <p:nvPr/>
          </p:nvPicPr>
          <p:blipFill>
            <a:blip r:embed="rId3"/>
            <a:srcRect/>
            <a:stretch>
              <a:fillRect/>
            </a:stretch>
          </p:blipFill>
          <p:spPr bwMode="auto">
            <a:xfrm>
              <a:off x="8367713" y="4533900"/>
              <a:ext cx="355600" cy="322263"/>
            </a:xfrm>
            <a:prstGeom prst="rect">
              <a:avLst/>
            </a:prstGeom>
            <a:noFill/>
            <a:ln w="9525">
              <a:noFill/>
              <a:miter lim="800000"/>
              <a:headEnd/>
              <a:tailEnd/>
            </a:ln>
          </p:spPr>
        </p:pic>
        <p:pic>
          <p:nvPicPr>
            <p:cNvPr id="45257" name="Picture 7"/>
            <p:cNvPicPr>
              <a:picLocks noChangeArrowheads="1"/>
            </p:cNvPicPr>
            <p:nvPr/>
          </p:nvPicPr>
          <p:blipFill>
            <a:blip r:embed="rId3"/>
            <a:srcRect/>
            <a:stretch>
              <a:fillRect/>
            </a:stretch>
          </p:blipFill>
          <p:spPr bwMode="auto">
            <a:xfrm>
              <a:off x="7642225" y="3735388"/>
              <a:ext cx="355600" cy="322262"/>
            </a:xfrm>
            <a:prstGeom prst="rect">
              <a:avLst/>
            </a:prstGeom>
            <a:noFill/>
            <a:ln w="9525">
              <a:noFill/>
              <a:miter lim="800000"/>
              <a:headEnd/>
              <a:tailEnd/>
            </a:ln>
          </p:spPr>
        </p:pic>
        <p:grpSp>
          <p:nvGrpSpPr>
            <p:cNvPr id="4" name="Group 72"/>
            <p:cNvGrpSpPr>
              <a:grpSpLocks/>
            </p:cNvGrpSpPr>
            <p:nvPr/>
          </p:nvGrpSpPr>
          <p:grpSpPr bwMode="auto">
            <a:xfrm>
              <a:off x="1336675" y="3328988"/>
              <a:ext cx="350838" cy="347662"/>
              <a:chOff x="576" y="1776"/>
              <a:chExt cx="559" cy="550"/>
            </a:xfrm>
          </p:grpSpPr>
          <p:grpSp>
            <p:nvGrpSpPr>
              <p:cNvPr id="5" name="Group 73"/>
              <p:cNvGrpSpPr>
                <a:grpSpLocks/>
              </p:cNvGrpSpPr>
              <p:nvPr/>
            </p:nvGrpSpPr>
            <p:grpSpPr bwMode="auto">
              <a:xfrm>
                <a:off x="576" y="1776"/>
                <a:ext cx="559" cy="550"/>
                <a:chOff x="720" y="1776"/>
                <a:chExt cx="559" cy="550"/>
              </a:xfrm>
            </p:grpSpPr>
            <p:sp>
              <p:nvSpPr>
                <p:cNvPr id="45372"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73"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74"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75"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76"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77"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70"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71"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6" name="Group 72"/>
            <p:cNvGrpSpPr>
              <a:grpSpLocks/>
            </p:cNvGrpSpPr>
            <p:nvPr/>
          </p:nvGrpSpPr>
          <p:grpSpPr bwMode="auto">
            <a:xfrm>
              <a:off x="1330325" y="5151438"/>
              <a:ext cx="352425" cy="347662"/>
              <a:chOff x="576" y="1776"/>
              <a:chExt cx="559" cy="550"/>
            </a:xfrm>
          </p:grpSpPr>
          <p:grpSp>
            <p:nvGrpSpPr>
              <p:cNvPr id="7" name="Group 73"/>
              <p:cNvGrpSpPr>
                <a:grpSpLocks/>
              </p:cNvGrpSpPr>
              <p:nvPr/>
            </p:nvGrpSpPr>
            <p:grpSpPr bwMode="auto">
              <a:xfrm>
                <a:off x="576" y="1776"/>
                <a:ext cx="559" cy="550"/>
                <a:chOff x="720" y="1776"/>
                <a:chExt cx="559" cy="550"/>
              </a:xfrm>
            </p:grpSpPr>
            <p:sp>
              <p:nvSpPr>
                <p:cNvPr id="45363"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64"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65"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66"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67"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68"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61"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62"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8" name="Group 72"/>
            <p:cNvGrpSpPr>
              <a:grpSpLocks/>
            </p:cNvGrpSpPr>
            <p:nvPr/>
          </p:nvGrpSpPr>
          <p:grpSpPr bwMode="auto">
            <a:xfrm>
              <a:off x="3689350" y="5108575"/>
              <a:ext cx="352425" cy="347663"/>
              <a:chOff x="576" y="1776"/>
              <a:chExt cx="559" cy="550"/>
            </a:xfrm>
          </p:grpSpPr>
          <p:grpSp>
            <p:nvGrpSpPr>
              <p:cNvPr id="9" name="Group 73"/>
              <p:cNvGrpSpPr>
                <a:grpSpLocks/>
              </p:cNvGrpSpPr>
              <p:nvPr/>
            </p:nvGrpSpPr>
            <p:grpSpPr bwMode="auto">
              <a:xfrm>
                <a:off x="576" y="1776"/>
                <a:ext cx="559" cy="550"/>
                <a:chOff x="720" y="1776"/>
                <a:chExt cx="559" cy="550"/>
              </a:xfrm>
            </p:grpSpPr>
            <p:sp>
              <p:nvSpPr>
                <p:cNvPr id="45354"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55"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56"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57"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58"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59"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52"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53"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0" name="Group 72"/>
            <p:cNvGrpSpPr>
              <a:grpSpLocks/>
            </p:cNvGrpSpPr>
            <p:nvPr/>
          </p:nvGrpSpPr>
          <p:grpSpPr bwMode="auto">
            <a:xfrm>
              <a:off x="5975350" y="4176713"/>
              <a:ext cx="352425" cy="346075"/>
              <a:chOff x="576" y="1776"/>
              <a:chExt cx="559" cy="550"/>
            </a:xfrm>
          </p:grpSpPr>
          <p:grpSp>
            <p:nvGrpSpPr>
              <p:cNvPr id="11" name="Group 73"/>
              <p:cNvGrpSpPr>
                <a:grpSpLocks/>
              </p:cNvGrpSpPr>
              <p:nvPr/>
            </p:nvGrpSpPr>
            <p:grpSpPr bwMode="auto">
              <a:xfrm>
                <a:off x="576" y="1776"/>
                <a:ext cx="559" cy="550"/>
                <a:chOff x="720" y="1776"/>
                <a:chExt cx="559" cy="550"/>
              </a:xfrm>
            </p:grpSpPr>
            <p:sp>
              <p:nvSpPr>
                <p:cNvPr id="45345"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46"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47"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48"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49"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50"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43"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44"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2" name="Group 72"/>
            <p:cNvGrpSpPr>
              <a:grpSpLocks/>
            </p:cNvGrpSpPr>
            <p:nvPr/>
          </p:nvGrpSpPr>
          <p:grpSpPr bwMode="auto">
            <a:xfrm>
              <a:off x="2798763" y="4219575"/>
              <a:ext cx="352425" cy="346075"/>
              <a:chOff x="576" y="1776"/>
              <a:chExt cx="559" cy="550"/>
            </a:xfrm>
          </p:grpSpPr>
          <p:grpSp>
            <p:nvGrpSpPr>
              <p:cNvPr id="13" name="Group 73"/>
              <p:cNvGrpSpPr>
                <a:grpSpLocks/>
              </p:cNvGrpSpPr>
              <p:nvPr/>
            </p:nvGrpSpPr>
            <p:grpSpPr bwMode="auto">
              <a:xfrm>
                <a:off x="576" y="1776"/>
                <a:ext cx="559" cy="550"/>
                <a:chOff x="720" y="1776"/>
                <a:chExt cx="559" cy="550"/>
              </a:xfrm>
            </p:grpSpPr>
            <p:sp>
              <p:nvSpPr>
                <p:cNvPr id="45336"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37"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38"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39"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40"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41"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34"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35"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4" name="Group 72"/>
            <p:cNvGrpSpPr>
              <a:grpSpLocks/>
            </p:cNvGrpSpPr>
            <p:nvPr/>
          </p:nvGrpSpPr>
          <p:grpSpPr bwMode="auto">
            <a:xfrm>
              <a:off x="5949950" y="2994025"/>
              <a:ext cx="352425" cy="346075"/>
              <a:chOff x="576" y="1776"/>
              <a:chExt cx="559" cy="550"/>
            </a:xfrm>
          </p:grpSpPr>
          <p:grpSp>
            <p:nvGrpSpPr>
              <p:cNvPr id="15" name="Group 73"/>
              <p:cNvGrpSpPr>
                <a:grpSpLocks/>
              </p:cNvGrpSpPr>
              <p:nvPr/>
            </p:nvGrpSpPr>
            <p:grpSpPr bwMode="auto">
              <a:xfrm>
                <a:off x="576" y="1776"/>
                <a:ext cx="559" cy="550"/>
                <a:chOff x="720" y="1776"/>
                <a:chExt cx="559" cy="550"/>
              </a:xfrm>
            </p:grpSpPr>
            <p:sp>
              <p:nvSpPr>
                <p:cNvPr id="45327"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28"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29"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30"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31"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32"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25"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26"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6" name="Group 72"/>
            <p:cNvGrpSpPr>
              <a:grpSpLocks/>
            </p:cNvGrpSpPr>
            <p:nvPr/>
          </p:nvGrpSpPr>
          <p:grpSpPr bwMode="auto">
            <a:xfrm>
              <a:off x="2811463" y="2938463"/>
              <a:ext cx="352425" cy="347662"/>
              <a:chOff x="576" y="1776"/>
              <a:chExt cx="559" cy="550"/>
            </a:xfrm>
          </p:grpSpPr>
          <p:grpSp>
            <p:nvGrpSpPr>
              <p:cNvPr id="17" name="Group 73"/>
              <p:cNvGrpSpPr>
                <a:grpSpLocks/>
              </p:cNvGrpSpPr>
              <p:nvPr/>
            </p:nvGrpSpPr>
            <p:grpSpPr bwMode="auto">
              <a:xfrm>
                <a:off x="576" y="1776"/>
                <a:ext cx="559" cy="550"/>
                <a:chOff x="720" y="1776"/>
                <a:chExt cx="559" cy="550"/>
              </a:xfrm>
            </p:grpSpPr>
            <p:sp>
              <p:nvSpPr>
                <p:cNvPr id="45318"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19"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20"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21"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22"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23"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16"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17"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18" name="Group 72"/>
            <p:cNvGrpSpPr>
              <a:grpSpLocks/>
            </p:cNvGrpSpPr>
            <p:nvPr/>
          </p:nvGrpSpPr>
          <p:grpSpPr bwMode="auto">
            <a:xfrm>
              <a:off x="5988050" y="1933575"/>
              <a:ext cx="350838" cy="346075"/>
              <a:chOff x="576" y="1776"/>
              <a:chExt cx="559" cy="550"/>
            </a:xfrm>
          </p:grpSpPr>
          <p:grpSp>
            <p:nvGrpSpPr>
              <p:cNvPr id="19" name="Group 73"/>
              <p:cNvGrpSpPr>
                <a:grpSpLocks/>
              </p:cNvGrpSpPr>
              <p:nvPr/>
            </p:nvGrpSpPr>
            <p:grpSpPr bwMode="auto">
              <a:xfrm>
                <a:off x="576" y="1776"/>
                <a:ext cx="559" cy="550"/>
                <a:chOff x="720" y="1776"/>
                <a:chExt cx="559" cy="550"/>
              </a:xfrm>
            </p:grpSpPr>
            <p:sp>
              <p:nvSpPr>
                <p:cNvPr id="45309"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10"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11"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12"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13"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14"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307"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308"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0" name="Group 72"/>
            <p:cNvGrpSpPr>
              <a:grpSpLocks/>
            </p:cNvGrpSpPr>
            <p:nvPr/>
          </p:nvGrpSpPr>
          <p:grpSpPr bwMode="auto">
            <a:xfrm>
              <a:off x="3702050" y="1951038"/>
              <a:ext cx="350838" cy="347662"/>
              <a:chOff x="576" y="1776"/>
              <a:chExt cx="559" cy="550"/>
            </a:xfrm>
          </p:grpSpPr>
          <p:grpSp>
            <p:nvGrpSpPr>
              <p:cNvPr id="21" name="Group 73"/>
              <p:cNvGrpSpPr>
                <a:grpSpLocks/>
              </p:cNvGrpSpPr>
              <p:nvPr/>
            </p:nvGrpSpPr>
            <p:grpSpPr bwMode="auto">
              <a:xfrm>
                <a:off x="576" y="1776"/>
                <a:ext cx="559" cy="550"/>
                <a:chOff x="720" y="1776"/>
                <a:chExt cx="559" cy="550"/>
              </a:xfrm>
            </p:grpSpPr>
            <p:sp>
              <p:nvSpPr>
                <p:cNvPr id="45300"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301"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302"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303"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304"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305"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298"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299"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2" name="Group 72"/>
            <p:cNvGrpSpPr>
              <a:grpSpLocks/>
            </p:cNvGrpSpPr>
            <p:nvPr/>
          </p:nvGrpSpPr>
          <p:grpSpPr bwMode="auto">
            <a:xfrm>
              <a:off x="7626350" y="4498975"/>
              <a:ext cx="352425" cy="347663"/>
              <a:chOff x="576" y="1776"/>
              <a:chExt cx="559" cy="550"/>
            </a:xfrm>
          </p:grpSpPr>
          <p:grpSp>
            <p:nvGrpSpPr>
              <p:cNvPr id="23" name="Group 73"/>
              <p:cNvGrpSpPr>
                <a:grpSpLocks/>
              </p:cNvGrpSpPr>
              <p:nvPr/>
            </p:nvGrpSpPr>
            <p:grpSpPr bwMode="auto">
              <a:xfrm>
                <a:off x="576" y="1776"/>
                <a:ext cx="559" cy="550"/>
                <a:chOff x="720" y="1776"/>
                <a:chExt cx="559" cy="550"/>
              </a:xfrm>
            </p:grpSpPr>
            <p:sp>
              <p:nvSpPr>
                <p:cNvPr id="45291"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292"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293"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294"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295"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296"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289"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290"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4" name="Group 72"/>
            <p:cNvGrpSpPr>
              <a:grpSpLocks/>
            </p:cNvGrpSpPr>
            <p:nvPr/>
          </p:nvGrpSpPr>
          <p:grpSpPr bwMode="auto">
            <a:xfrm>
              <a:off x="7632700" y="2212975"/>
              <a:ext cx="352425" cy="347663"/>
              <a:chOff x="576" y="1776"/>
              <a:chExt cx="559" cy="550"/>
            </a:xfrm>
          </p:grpSpPr>
          <p:grpSp>
            <p:nvGrpSpPr>
              <p:cNvPr id="25" name="Group 73"/>
              <p:cNvGrpSpPr>
                <a:grpSpLocks/>
              </p:cNvGrpSpPr>
              <p:nvPr/>
            </p:nvGrpSpPr>
            <p:grpSpPr bwMode="auto">
              <a:xfrm>
                <a:off x="576" y="1776"/>
                <a:ext cx="559" cy="550"/>
                <a:chOff x="720" y="1776"/>
                <a:chExt cx="559" cy="550"/>
              </a:xfrm>
            </p:grpSpPr>
            <p:sp>
              <p:nvSpPr>
                <p:cNvPr id="45282"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283"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284"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285"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286"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287"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280"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281"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nvGrpSpPr>
            <p:cNvPr id="26" name="Group 72"/>
            <p:cNvGrpSpPr>
              <a:grpSpLocks/>
            </p:cNvGrpSpPr>
            <p:nvPr/>
          </p:nvGrpSpPr>
          <p:grpSpPr bwMode="auto">
            <a:xfrm>
              <a:off x="5945188" y="5157788"/>
              <a:ext cx="350837" cy="347662"/>
              <a:chOff x="576" y="1776"/>
              <a:chExt cx="559" cy="550"/>
            </a:xfrm>
          </p:grpSpPr>
          <p:grpSp>
            <p:nvGrpSpPr>
              <p:cNvPr id="27" name="Group 73"/>
              <p:cNvGrpSpPr>
                <a:grpSpLocks/>
              </p:cNvGrpSpPr>
              <p:nvPr/>
            </p:nvGrpSpPr>
            <p:grpSpPr bwMode="auto">
              <a:xfrm>
                <a:off x="576" y="1776"/>
                <a:ext cx="559" cy="550"/>
                <a:chOff x="720" y="1776"/>
                <a:chExt cx="559" cy="550"/>
              </a:xfrm>
            </p:grpSpPr>
            <p:sp>
              <p:nvSpPr>
                <p:cNvPr id="45273" name="Rectangle 74"/>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lstStyle/>
                <a:p>
                  <a:pPr algn="ctr"/>
                  <a:endParaRPr lang="es-MX"/>
                </a:p>
              </p:txBody>
            </p:sp>
            <p:sp>
              <p:nvSpPr>
                <p:cNvPr id="45274" name="Rectangle 75"/>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lstStyle/>
                <a:p>
                  <a:pPr algn="ctr"/>
                  <a:endParaRPr lang="es-MX"/>
                </a:p>
              </p:txBody>
            </p:sp>
            <p:sp>
              <p:nvSpPr>
                <p:cNvPr id="45275" name="Freeform 76"/>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lstStyle/>
                <a:p>
                  <a:endParaRPr lang="en-US"/>
                </a:p>
              </p:txBody>
            </p:sp>
            <p:sp>
              <p:nvSpPr>
                <p:cNvPr id="45276" name="Freeform 77"/>
                <p:cNvSpPr>
                  <a:spLocks/>
                </p:cNvSpPr>
                <p:nvPr/>
              </p:nvSpPr>
              <p:spPr bwMode="auto">
                <a:xfrm>
                  <a:off x="720" y="1776"/>
                  <a:ext cx="559" cy="59"/>
                </a:xfrm>
                <a:custGeom>
                  <a:avLst/>
                  <a:gdLst>
                    <a:gd name="T0" fmla="*/ 0 w 559"/>
                    <a:gd name="T1" fmla="*/ 59 h 59"/>
                    <a:gd name="T2" fmla="*/ 63 w 559"/>
                    <a:gd name="T3" fmla="*/ 0 h 59"/>
                    <a:gd name="T4" fmla="*/ 559 w 559"/>
                    <a:gd name="T5" fmla="*/ 0 h 59"/>
                    <a:gd name="T6" fmla="*/ 496 w 559"/>
                    <a:gd name="T7" fmla="*/ 59 h 59"/>
                    <a:gd name="T8" fmla="*/ 0 w 559"/>
                    <a:gd name="T9" fmla="*/ 59 h 59"/>
                    <a:gd name="T10" fmla="*/ 0 60000 65536"/>
                    <a:gd name="T11" fmla="*/ 0 60000 65536"/>
                    <a:gd name="T12" fmla="*/ 0 60000 65536"/>
                    <a:gd name="T13" fmla="*/ 0 60000 65536"/>
                    <a:gd name="T14" fmla="*/ 0 60000 65536"/>
                    <a:gd name="T15" fmla="*/ 0 w 559"/>
                    <a:gd name="T16" fmla="*/ 0 h 59"/>
                    <a:gd name="T17" fmla="*/ 559 w 559"/>
                    <a:gd name="T18" fmla="*/ 59 h 59"/>
                  </a:gdLst>
                  <a:ahLst/>
                  <a:cxnLst>
                    <a:cxn ang="T10">
                      <a:pos x="T0" y="T1"/>
                    </a:cxn>
                    <a:cxn ang="T11">
                      <a:pos x="T2" y="T3"/>
                    </a:cxn>
                    <a:cxn ang="T12">
                      <a:pos x="T4" y="T5"/>
                    </a:cxn>
                    <a:cxn ang="T13">
                      <a:pos x="T6" y="T7"/>
                    </a:cxn>
                    <a:cxn ang="T14">
                      <a:pos x="T8" y="T9"/>
                    </a:cxn>
                  </a:cxnLst>
                  <a:rect l="T15" t="T16" r="T17" b="T18"/>
                  <a:pathLst>
                    <a:path w="559" h="59">
                      <a:moveTo>
                        <a:pt x="0" y="59"/>
                      </a:moveTo>
                      <a:lnTo>
                        <a:pt x="63" y="0"/>
                      </a:lnTo>
                      <a:lnTo>
                        <a:pt x="559" y="0"/>
                      </a:lnTo>
                      <a:lnTo>
                        <a:pt x="496" y="59"/>
                      </a:lnTo>
                      <a:lnTo>
                        <a:pt x="0" y="59"/>
                      </a:lnTo>
                      <a:close/>
                    </a:path>
                  </a:pathLst>
                </a:custGeom>
                <a:solidFill>
                  <a:srgbClr val="00B4FF"/>
                </a:solidFill>
                <a:ln w="7938">
                  <a:solidFill>
                    <a:srgbClr val="AAE6FF"/>
                  </a:solidFill>
                  <a:round/>
                  <a:headEnd/>
                  <a:tailEnd/>
                </a:ln>
              </p:spPr>
              <p:txBody>
                <a:bodyPr/>
                <a:lstStyle/>
                <a:p>
                  <a:endParaRPr lang="en-US"/>
                </a:p>
              </p:txBody>
            </p:sp>
            <p:sp>
              <p:nvSpPr>
                <p:cNvPr id="45277" name="Freeform 78"/>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lstStyle/>
                <a:p>
                  <a:endParaRPr lang="en-US"/>
                </a:p>
              </p:txBody>
            </p:sp>
            <p:sp>
              <p:nvSpPr>
                <p:cNvPr id="45278" name="Freeform 79"/>
                <p:cNvSpPr>
                  <a:spLocks/>
                </p:cNvSpPr>
                <p:nvPr/>
              </p:nvSpPr>
              <p:spPr bwMode="auto">
                <a:xfrm>
                  <a:off x="1216" y="1776"/>
                  <a:ext cx="63" cy="546"/>
                </a:xfrm>
                <a:custGeom>
                  <a:avLst/>
                  <a:gdLst>
                    <a:gd name="T0" fmla="*/ 0 w 63"/>
                    <a:gd name="T1" fmla="*/ 59 h 546"/>
                    <a:gd name="T2" fmla="*/ 63 w 63"/>
                    <a:gd name="T3" fmla="*/ 0 h 546"/>
                    <a:gd name="T4" fmla="*/ 63 w 63"/>
                    <a:gd name="T5" fmla="*/ 487 h 546"/>
                    <a:gd name="T6" fmla="*/ 0 w 63"/>
                    <a:gd name="T7" fmla="*/ 546 h 546"/>
                    <a:gd name="T8" fmla="*/ 0 w 63"/>
                    <a:gd name="T9" fmla="*/ 59 h 546"/>
                    <a:gd name="T10" fmla="*/ 0 60000 65536"/>
                    <a:gd name="T11" fmla="*/ 0 60000 65536"/>
                    <a:gd name="T12" fmla="*/ 0 60000 65536"/>
                    <a:gd name="T13" fmla="*/ 0 60000 65536"/>
                    <a:gd name="T14" fmla="*/ 0 60000 65536"/>
                    <a:gd name="T15" fmla="*/ 0 w 63"/>
                    <a:gd name="T16" fmla="*/ 0 h 546"/>
                    <a:gd name="T17" fmla="*/ 63 w 63"/>
                    <a:gd name="T18" fmla="*/ 546 h 546"/>
                  </a:gdLst>
                  <a:ahLst/>
                  <a:cxnLst>
                    <a:cxn ang="T10">
                      <a:pos x="T0" y="T1"/>
                    </a:cxn>
                    <a:cxn ang="T11">
                      <a:pos x="T2" y="T3"/>
                    </a:cxn>
                    <a:cxn ang="T12">
                      <a:pos x="T4" y="T5"/>
                    </a:cxn>
                    <a:cxn ang="T13">
                      <a:pos x="T6" y="T7"/>
                    </a:cxn>
                    <a:cxn ang="T14">
                      <a:pos x="T8" y="T9"/>
                    </a:cxn>
                  </a:cxnLst>
                  <a:rect l="T15" t="T16" r="T17" b="T18"/>
                  <a:pathLst>
                    <a:path w="63" h="546">
                      <a:moveTo>
                        <a:pt x="0" y="59"/>
                      </a:moveTo>
                      <a:lnTo>
                        <a:pt x="63" y="0"/>
                      </a:lnTo>
                      <a:lnTo>
                        <a:pt x="63" y="487"/>
                      </a:lnTo>
                      <a:lnTo>
                        <a:pt x="0" y="546"/>
                      </a:lnTo>
                      <a:lnTo>
                        <a:pt x="0" y="59"/>
                      </a:lnTo>
                      <a:close/>
                    </a:path>
                  </a:pathLst>
                </a:custGeom>
                <a:solidFill>
                  <a:srgbClr val="005A80"/>
                </a:solidFill>
                <a:ln w="7938">
                  <a:solidFill>
                    <a:srgbClr val="AAE6FF"/>
                  </a:solidFill>
                  <a:round/>
                  <a:headEnd/>
                  <a:tailEnd/>
                </a:ln>
              </p:spPr>
              <p:txBody>
                <a:bodyPr/>
                <a:lstStyle/>
                <a:p>
                  <a:endParaRPr lang="en-US"/>
                </a:p>
              </p:txBody>
            </p:sp>
          </p:grpSp>
          <p:sp>
            <p:nvSpPr>
              <p:cNvPr id="45271" name="Freeform 80"/>
              <p:cNvSpPr>
                <a:spLocks/>
              </p:cNvSpPr>
              <p:nvPr/>
            </p:nvSpPr>
            <p:spPr bwMode="auto">
              <a:xfrm>
                <a:off x="594"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sp>
            <p:nvSpPr>
              <p:cNvPr id="45272" name="Freeform 81"/>
              <p:cNvSpPr>
                <a:spLocks/>
              </p:cNvSpPr>
              <p:nvPr/>
            </p:nvSpPr>
            <p:spPr bwMode="auto">
              <a:xfrm flipH="1">
                <a:off x="660" y="1973"/>
                <a:ext cx="396" cy="240"/>
              </a:xfrm>
              <a:custGeom>
                <a:avLst/>
                <a:gdLst>
                  <a:gd name="T0" fmla="*/ 0 w 396"/>
                  <a:gd name="T1" fmla="*/ 0 h 240"/>
                  <a:gd name="T2" fmla="*/ 156 w 396"/>
                  <a:gd name="T3" fmla="*/ 0 h 240"/>
                  <a:gd name="T4" fmla="*/ 396 w 396"/>
                  <a:gd name="T5" fmla="*/ 240 h 240"/>
                  <a:gd name="T6" fmla="*/ 0 60000 65536"/>
                  <a:gd name="T7" fmla="*/ 0 60000 65536"/>
                  <a:gd name="T8" fmla="*/ 0 60000 65536"/>
                  <a:gd name="T9" fmla="*/ 0 w 396"/>
                  <a:gd name="T10" fmla="*/ 0 h 240"/>
                  <a:gd name="T11" fmla="*/ 396 w 396"/>
                  <a:gd name="T12" fmla="*/ 240 h 240"/>
                </a:gdLst>
                <a:ahLst/>
                <a:cxnLst>
                  <a:cxn ang="T6">
                    <a:pos x="T0" y="T1"/>
                  </a:cxn>
                  <a:cxn ang="T7">
                    <a:pos x="T2" y="T3"/>
                  </a:cxn>
                  <a:cxn ang="T8">
                    <a:pos x="T4" y="T5"/>
                  </a:cxn>
                </a:cxnLst>
                <a:rect l="T9" t="T10" r="T11" b="T12"/>
                <a:pathLst>
                  <a:path w="396" h="240">
                    <a:moveTo>
                      <a:pt x="0" y="0"/>
                    </a:moveTo>
                    <a:lnTo>
                      <a:pt x="156" y="0"/>
                    </a:lnTo>
                    <a:lnTo>
                      <a:pt x="396" y="240"/>
                    </a:lnTo>
                  </a:path>
                </a:pathLst>
              </a:custGeom>
              <a:noFill/>
              <a:ln w="38100">
                <a:solidFill>
                  <a:schemeClr val="bg1"/>
                </a:solidFill>
                <a:round/>
                <a:headEnd type="none" w="sm" len="sm"/>
                <a:tailEnd type="none" w="sm" len="sm"/>
              </a:ln>
            </p:spPr>
            <p:txBody>
              <a:bodyPr/>
              <a:lstStyle/>
              <a:p>
                <a:endParaRPr lang="en-US"/>
              </a:p>
            </p:txBody>
          </p:sp>
        </p:gr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upo 56">
            <a:extLst>
              <a:ext uri="{FF2B5EF4-FFF2-40B4-BE49-F238E27FC236}">
                <a16:creationId xmlns:a16="http://schemas.microsoft.com/office/drawing/2014/main" id="{9BDE1E42-B4B6-44AF-8504-390596048537}"/>
              </a:ext>
            </a:extLst>
          </p:cNvPr>
          <p:cNvGrpSpPr/>
          <p:nvPr/>
        </p:nvGrpSpPr>
        <p:grpSpPr>
          <a:xfrm>
            <a:off x="290421" y="1854398"/>
            <a:ext cx="8610368" cy="3768039"/>
            <a:chOff x="486360" y="1854398"/>
            <a:chExt cx="8610368" cy="3768039"/>
          </a:xfrm>
        </p:grpSpPr>
        <p:cxnSp>
          <p:nvCxnSpPr>
            <p:cNvPr id="412" name="Conector recto 411">
              <a:extLst>
                <a:ext uri="{FF2B5EF4-FFF2-40B4-BE49-F238E27FC236}">
                  <a16:creationId xmlns:a16="http://schemas.microsoft.com/office/drawing/2014/main" id="{23C54CFE-EA54-485C-BC32-EBE25E1F93D0}"/>
                </a:ext>
              </a:extLst>
            </p:cNvPr>
            <p:cNvCxnSpPr>
              <a:cxnSpLocks/>
            </p:cNvCxnSpPr>
            <p:nvPr/>
          </p:nvCxnSpPr>
          <p:spPr>
            <a:xfrm flipH="1">
              <a:off x="4313063" y="2990255"/>
              <a:ext cx="64957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1" name="Conector recto 410">
              <a:extLst>
                <a:ext uri="{FF2B5EF4-FFF2-40B4-BE49-F238E27FC236}">
                  <a16:creationId xmlns:a16="http://schemas.microsoft.com/office/drawing/2014/main" id="{A61F58CE-4E9B-4A24-B92C-B6AE36261D4D}"/>
                </a:ext>
              </a:extLst>
            </p:cNvPr>
            <p:cNvCxnSpPr>
              <a:cxnSpLocks/>
            </p:cNvCxnSpPr>
            <p:nvPr/>
          </p:nvCxnSpPr>
          <p:spPr>
            <a:xfrm rot="16200000" flipV="1">
              <a:off x="4744803" y="4862544"/>
              <a:ext cx="0" cy="8634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3" name="Grupo 32">
              <a:extLst>
                <a:ext uri="{FF2B5EF4-FFF2-40B4-BE49-F238E27FC236}">
                  <a16:creationId xmlns:a16="http://schemas.microsoft.com/office/drawing/2014/main" id="{543AC237-16CC-42EB-9AA2-A5F8C03180EE}"/>
                </a:ext>
              </a:extLst>
            </p:cNvPr>
            <p:cNvGrpSpPr/>
            <p:nvPr/>
          </p:nvGrpSpPr>
          <p:grpSpPr>
            <a:xfrm>
              <a:off x="5609261" y="3526287"/>
              <a:ext cx="3195496" cy="746423"/>
              <a:chOff x="5134207" y="2659715"/>
              <a:chExt cx="3514679" cy="820980"/>
            </a:xfrm>
          </p:grpSpPr>
          <p:cxnSp>
            <p:nvCxnSpPr>
              <p:cNvPr id="26" name="Conector recto 25">
                <a:extLst>
                  <a:ext uri="{FF2B5EF4-FFF2-40B4-BE49-F238E27FC236}">
                    <a16:creationId xmlns:a16="http://schemas.microsoft.com/office/drawing/2014/main" id="{D64A132F-AEB7-4FD2-8EBC-B8EAAF0832C2}"/>
                  </a:ext>
                </a:extLst>
              </p:cNvPr>
              <p:cNvCxnSpPr>
                <a:cxnSpLocks/>
              </p:cNvCxnSpPr>
              <p:nvPr/>
            </p:nvCxnSpPr>
            <p:spPr>
              <a:xfrm>
                <a:off x="5134207" y="3068550"/>
                <a:ext cx="7491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9" name="Conector recto 298">
                <a:extLst>
                  <a:ext uri="{FF2B5EF4-FFF2-40B4-BE49-F238E27FC236}">
                    <a16:creationId xmlns:a16="http://schemas.microsoft.com/office/drawing/2014/main" id="{4B727313-524B-4829-A20A-6FB3B4A41234}"/>
                  </a:ext>
                </a:extLst>
              </p:cNvPr>
              <p:cNvCxnSpPr>
                <a:cxnSpLocks/>
              </p:cNvCxnSpPr>
              <p:nvPr/>
            </p:nvCxnSpPr>
            <p:spPr>
              <a:xfrm>
                <a:off x="5134207" y="3171586"/>
                <a:ext cx="146731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0" name="Conector recto 299">
                <a:extLst>
                  <a:ext uri="{FF2B5EF4-FFF2-40B4-BE49-F238E27FC236}">
                    <a16:creationId xmlns:a16="http://schemas.microsoft.com/office/drawing/2014/main" id="{2459B644-38AB-445B-A371-F8EF49FFCDD1}"/>
                  </a:ext>
                </a:extLst>
              </p:cNvPr>
              <p:cNvCxnSpPr>
                <a:cxnSpLocks/>
              </p:cNvCxnSpPr>
              <p:nvPr/>
            </p:nvCxnSpPr>
            <p:spPr>
              <a:xfrm>
                <a:off x="5134207" y="3274622"/>
                <a:ext cx="21586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1" name="Conector recto 300">
                <a:extLst>
                  <a:ext uri="{FF2B5EF4-FFF2-40B4-BE49-F238E27FC236}">
                    <a16:creationId xmlns:a16="http://schemas.microsoft.com/office/drawing/2014/main" id="{1043BDDA-CA0C-4955-AE1B-40E7B4CD8032}"/>
                  </a:ext>
                </a:extLst>
              </p:cNvPr>
              <p:cNvCxnSpPr>
                <a:cxnSpLocks/>
              </p:cNvCxnSpPr>
              <p:nvPr/>
            </p:nvCxnSpPr>
            <p:spPr>
              <a:xfrm>
                <a:off x="5134207" y="3377658"/>
                <a:ext cx="28634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3" name="Conector recto 302">
                <a:extLst>
                  <a:ext uri="{FF2B5EF4-FFF2-40B4-BE49-F238E27FC236}">
                    <a16:creationId xmlns:a16="http://schemas.microsoft.com/office/drawing/2014/main" id="{2348D3BF-35A6-473B-9542-9176EA031E1E}"/>
                  </a:ext>
                </a:extLst>
              </p:cNvPr>
              <p:cNvCxnSpPr>
                <a:cxnSpLocks/>
              </p:cNvCxnSpPr>
              <p:nvPr/>
            </p:nvCxnSpPr>
            <p:spPr>
              <a:xfrm>
                <a:off x="8644426" y="2963361"/>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4" name="Conector recto 303">
                <a:extLst>
                  <a:ext uri="{FF2B5EF4-FFF2-40B4-BE49-F238E27FC236}">
                    <a16:creationId xmlns:a16="http://schemas.microsoft.com/office/drawing/2014/main" id="{F26BA8A1-B8AA-486A-A7F4-A42C35DD21F1}"/>
                  </a:ext>
                </a:extLst>
              </p:cNvPr>
              <p:cNvCxnSpPr>
                <a:cxnSpLocks/>
              </p:cNvCxnSpPr>
              <p:nvPr/>
            </p:nvCxnSpPr>
            <p:spPr>
              <a:xfrm>
                <a:off x="5134207" y="3480695"/>
                <a:ext cx="35146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1" name="Conector recto 310">
                <a:extLst>
                  <a:ext uri="{FF2B5EF4-FFF2-40B4-BE49-F238E27FC236}">
                    <a16:creationId xmlns:a16="http://schemas.microsoft.com/office/drawing/2014/main" id="{57D09001-115D-4C3C-B5A9-3117BF30046A}"/>
                  </a:ext>
                </a:extLst>
              </p:cNvPr>
              <p:cNvCxnSpPr>
                <a:cxnSpLocks/>
              </p:cNvCxnSpPr>
              <p:nvPr/>
            </p:nvCxnSpPr>
            <p:spPr>
              <a:xfrm>
                <a:off x="7993941" y="2860324"/>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2" name="Conector recto 311">
                <a:extLst>
                  <a:ext uri="{FF2B5EF4-FFF2-40B4-BE49-F238E27FC236}">
                    <a16:creationId xmlns:a16="http://schemas.microsoft.com/office/drawing/2014/main" id="{C2FAE84E-D9C8-4043-B2D7-CD3D05E8EEA3}"/>
                  </a:ext>
                </a:extLst>
              </p:cNvPr>
              <p:cNvCxnSpPr>
                <a:cxnSpLocks/>
              </p:cNvCxnSpPr>
              <p:nvPr/>
            </p:nvCxnSpPr>
            <p:spPr>
              <a:xfrm>
                <a:off x="7288438" y="2758529"/>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3" name="Conector recto 312">
                <a:extLst>
                  <a:ext uri="{FF2B5EF4-FFF2-40B4-BE49-F238E27FC236}">
                    <a16:creationId xmlns:a16="http://schemas.microsoft.com/office/drawing/2014/main" id="{7B290A81-A68F-47E5-86CF-57F23E18F701}"/>
                  </a:ext>
                </a:extLst>
              </p:cNvPr>
              <p:cNvCxnSpPr>
                <a:cxnSpLocks/>
              </p:cNvCxnSpPr>
              <p:nvPr/>
            </p:nvCxnSpPr>
            <p:spPr>
              <a:xfrm>
                <a:off x="6602441" y="2659715"/>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4" name="Conector recto 313">
                <a:extLst>
                  <a:ext uri="{FF2B5EF4-FFF2-40B4-BE49-F238E27FC236}">
                    <a16:creationId xmlns:a16="http://schemas.microsoft.com/office/drawing/2014/main" id="{E6F22EF7-5565-429E-A961-2A14EA3CA488}"/>
                  </a:ext>
                </a:extLst>
              </p:cNvPr>
              <p:cNvCxnSpPr>
                <a:cxnSpLocks/>
              </p:cNvCxnSpPr>
              <p:nvPr/>
            </p:nvCxnSpPr>
            <p:spPr>
              <a:xfrm>
                <a:off x="5884275" y="2763908"/>
                <a:ext cx="0" cy="3064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62" name="Group 53">
              <a:extLst>
                <a:ext uri="{FF2B5EF4-FFF2-40B4-BE49-F238E27FC236}">
                  <a16:creationId xmlns:a16="http://schemas.microsoft.com/office/drawing/2014/main" id="{062C9D14-F6D8-479F-98BF-8E7BE9C5252A}"/>
                </a:ext>
              </a:extLst>
            </p:cNvPr>
            <p:cNvGrpSpPr>
              <a:grpSpLocks/>
            </p:cNvGrpSpPr>
            <p:nvPr/>
          </p:nvGrpSpPr>
          <p:grpSpPr bwMode="auto">
            <a:xfrm>
              <a:off x="4849045" y="4878291"/>
              <a:ext cx="755925" cy="744146"/>
              <a:chOff x="576" y="1776"/>
              <a:chExt cx="559" cy="550"/>
            </a:xfrm>
          </p:grpSpPr>
          <p:grpSp>
            <p:nvGrpSpPr>
              <p:cNvPr id="163" name="Group 54">
                <a:extLst>
                  <a:ext uri="{FF2B5EF4-FFF2-40B4-BE49-F238E27FC236}">
                    <a16:creationId xmlns:a16="http://schemas.microsoft.com/office/drawing/2014/main" id="{6B8E5FB9-FD75-4B55-B9E8-5B7B05A0D171}"/>
                  </a:ext>
                </a:extLst>
              </p:cNvPr>
              <p:cNvGrpSpPr>
                <a:grpSpLocks/>
              </p:cNvGrpSpPr>
              <p:nvPr/>
            </p:nvGrpSpPr>
            <p:grpSpPr bwMode="auto">
              <a:xfrm>
                <a:off x="576" y="1776"/>
                <a:ext cx="559" cy="550"/>
                <a:chOff x="720" y="1776"/>
                <a:chExt cx="559" cy="550"/>
              </a:xfrm>
            </p:grpSpPr>
            <p:sp>
              <p:nvSpPr>
                <p:cNvPr id="166" name="Rectangle 55">
                  <a:extLst>
                    <a:ext uri="{FF2B5EF4-FFF2-40B4-BE49-F238E27FC236}">
                      <a16:creationId xmlns:a16="http://schemas.microsoft.com/office/drawing/2014/main" id="{7D7D3D8D-F741-439C-9BD8-3335849C91F2}"/>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167" name="Rectangle 56">
                  <a:extLst>
                    <a:ext uri="{FF2B5EF4-FFF2-40B4-BE49-F238E27FC236}">
                      <a16:creationId xmlns:a16="http://schemas.microsoft.com/office/drawing/2014/main" id="{AA66CE06-7365-4ECB-AFD9-DA9189570090}"/>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168" name="Freeform 57">
                  <a:extLst>
                    <a:ext uri="{FF2B5EF4-FFF2-40B4-BE49-F238E27FC236}">
                      <a16:creationId xmlns:a16="http://schemas.microsoft.com/office/drawing/2014/main" id="{CC2BC891-0367-4A58-B4BA-D3D521999EEF}"/>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169" name="Freeform 58">
                  <a:extLst>
                    <a:ext uri="{FF2B5EF4-FFF2-40B4-BE49-F238E27FC236}">
                      <a16:creationId xmlns:a16="http://schemas.microsoft.com/office/drawing/2014/main" id="{9574E295-0E07-4F62-8961-F95302149F12}"/>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170" name="Freeform 59">
                  <a:extLst>
                    <a:ext uri="{FF2B5EF4-FFF2-40B4-BE49-F238E27FC236}">
                      <a16:creationId xmlns:a16="http://schemas.microsoft.com/office/drawing/2014/main" id="{B53F2D9F-E347-435C-B9BD-243416D0E42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171" name="Freeform 60">
                  <a:extLst>
                    <a:ext uri="{FF2B5EF4-FFF2-40B4-BE49-F238E27FC236}">
                      <a16:creationId xmlns:a16="http://schemas.microsoft.com/office/drawing/2014/main" id="{53A090EC-0265-4176-973F-67A365894D1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164" name="Freeform 61">
                <a:extLst>
                  <a:ext uri="{FF2B5EF4-FFF2-40B4-BE49-F238E27FC236}">
                    <a16:creationId xmlns:a16="http://schemas.microsoft.com/office/drawing/2014/main" id="{EBB40872-D625-4D1A-8B67-38C1CBD84853}"/>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165" name="Freeform 62">
                <a:extLst>
                  <a:ext uri="{FF2B5EF4-FFF2-40B4-BE49-F238E27FC236}">
                    <a16:creationId xmlns:a16="http://schemas.microsoft.com/office/drawing/2014/main" id="{AEFA62DD-9036-458B-AD39-6469559B20F2}"/>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47" name="Group 53">
              <a:extLst>
                <a:ext uri="{FF2B5EF4-FFF2-40B4-BE49-F238E27FC236}">
                  <a16:creationId xmlns:a16="http://schemas.microsoft.com/office/drawing/2014/main" id="{E7C9178C-15DC-445B-996A-03D57EE09363}"/>
                </a:ext>
              </a:extLst>
            </p:cNvPr>
            <p:cNvGrpSpPr>
              <a:grpSpLocks/>
            </p:cNvGrpSpPr>
            <p:nvPr/>
          </p:nvGrpSpPr>
          <p:grpSpPr bwMode="auto">
            <a:xfrm>
              <a:off x="4849045" y="3690637"/>
              <a:ext cx="755925" cy="744146"/>
              <a:chOff x="576" y="1776"/>
              <a:chExt cx="559" cy="550"/>
            </a:xfrm>
          </p:grpSpPr>
          <p:grpSp>
            <p:nvGrpSpPr>
              <p:cNvPr id="248" name="Group 54">
                <a:extLst>
                  <a:ext uri="{FF2B5EF4-FFF2-40B4-BE49-F238E27FC236}">
                    <a16:creationId xmlns:a16="http://schemas.microsoft.com/office/drawing/2014/main" id="{D85DE7BE-98A8-4542-8A16-AFC15E95B8B3}"/>
                  </a:ext>
                </a:extLst>
              </p:cNvPr>
              <p:cNvGrpSpPr>
                <a:grpSpLocks/>
              </p:cNvGrpSpPr>
              <p:nvPr/>
            </p:nvGrpSpPr>
            <p:grpSpPr bwMode="auto">
              <a:xfrm>
                <a:off x="576" y="1776"/>
                <a:ext cx="559" cy="550"/>
                <a:chOff x="720" y="1776"/>
                <a:chExt cx="559" cy="550"/>
              </a:xfrm>
            </p:grpSpPr>
            <p:sp>
              <p:nvSpPr>
                <p:cNvPr id="251" name="Rectangle 55">
                  <a:extLst>
                    <a:ext uri="{FF2B5EF4-FFF2-40B4-BE49-F238E27FC236}">
                      <a16:creationId xmlns:a16="http://schemas.microsoft.com/office/drawing/2014/main" id="{00502670-25C6-448A-BE12-187ABFE7BF61}"/>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52" name="Rectangle 56">
                  <a:extLst>
                    <a:ext uri="{FF2B5EF4-FFF2-40B4-BE49-F238E27FC236}">
                      <a16:creationId xmlns:a16="http://schemas.microsoft.com/office/drawing/2014/main" id="{6D1E898A-2312-4914-96DD-7D9A48F7A0E6}"/>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53" name="Freeform 57">
                  <a:extLst>
                    <a:ext uri="{FF2B5EF4-FFF2-40B4-BE49-F238E27FC236}">
                      <a16:creationId xmlns:a16="http://schemas.microsoft.com/office/drawing/2014/main" id="{02CFA32B-9694-47F4-8605-0D628E97598D}"/>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54" name="Freeform 58">
                  <a:extLst>
                    <a:ext uri="{FF2B5EF4-FFF2-40B4-BE49-F238E27FC236}">
                      <a16:creationId xmlns:a16="http://schemas.microsoft.com/office/drawing/2014/main" id="{003C14A7-7441-435B-BDEA-FC8B7334CC52}"/>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55" name="Freeform 59">
                  <a:extLst>
                    <a:ext uri="{FF2B5EF4-FFF2-40B4-BE49-F238E27FC236}">
                      <a16:creationId xmlns:a16="http://schemas.microsoft.com/office/drawing/2014/main" id="{7C04C977-D7DC-442C-8541-1B12C22DD1DC}"/>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56" name="Freeform 60">
                  <a:extLst>
                    <a:ext uri="{FF2B5EF4-FFF2-40B4-BE49-F238E27FC236}">
                      <a16:creationId xmlns:a16="http://schemas.microsoft.com/office/drawing/2014/main" id="{B68C7869-FF19-4F3A-9396-F831828F3D77}"/>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49" name="Freeform 61">
                <a:extLst>
                  <a:ext uri="{FF2B5EF4-FFF2-40B4-BE49-F238E27FC236}">
                    <a16:creationId xmlns:a16="http://schemas.microsoft.com/office/drawing/2014/main" id="{94EC0F53-2428-446F-82C0-4F3AF0942C82}"/>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50" name="Freeform 62">
                <a:extLst>
                  <a:ext uri="{FF2B5EF4-FFF2-40B4-BE49-F238E27FC236}">
                    <a16:creationId xmlns:a16="http://schemas.microsoft.com/office/drawing/2014/main" id="{F2F0E842-C5EE-4E45-9411-C80819F9BE8C}"/>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77" name="Group 53">
              <a:extLst>
                <a:ext uri="{FF2B5EF4-FFF2-40B4-BE49-F238E27FC236}">
                  <a16:creationId xmlns:a16="http://schemas.microsoft.com/office/drawing/2014/main" id="{D27B00A0-F04E-481D-A3C3-0267EA3D53ED}"/>
                </a:ext>
              </a:extLst>
            </p:cNvPr>
            <p:cNvGrpSpPr>
              <a:grpSpLocks/>
            </p:cNvGrpSpPr>
            <p:nvPr/>
          </p:nvGrpSpPr>
          <p:grpSpPr bwMode="auto">
            <a:xfrm>
              <a:off x="4849045" y="2502983"/>
              <a:ext cx="755925" cy="744146"/>
              <a:chOff x="576" y="1776"/>
              <a:chExt cx="559" cy="550"/>
            </a:xfrm>
          </p:grpSpPr>
          <p:grpSp>
            <p:nvGrpSpPr>
              <p:cNvPr id="278" name="Group 54">
                <a:extLst>
                  <a:ext uri="{FF2B5EF4-FFF2-40B4-BE49-F238E27FC236}">
                    <a16:creationId xmlns:a16="http://schemas.microsoft.com/office/drawing/2014/main" id="{59F01FB1-3F11-462B-B139-F4D41CA6C7EE}"/>
                  </a:ext>
                </a:extLst>
              </p:cNvPr>
              <p:cNvGrpSpPr>
                <a:grpSpLocks/>
              </p:cNvGrpSpPr>
              <p:nvPr/>
            </p:nvGrpSpPr>
            <p:grpSpPr bwMode="auto">
              <a:xfrm>
                <a:off x="576" y="1776"/>
                <a:ext cx="559" cy="550"/>
                <a:chOff x="720" y="1776"/>
                <a:chExt cx="559" cy="550"/>
              </a:xfrm>
            </p:grpSpPr>
            <p:sp>
              <p:nvSpPr>
                <p:cNvPr id="281" name="Rectangle 55">
                  <a:extLst>
                    <a:ext uri="{FF2B5EF4-FFF2-40B4-BE49-F238E27FC236}">
                      <a16:creationId xmlns:a16="http://schemas.microsoft.com/office/drawing/2014/main" id="{85D487C9-0244-4E20-A663-9C73C2B1DC82}"/>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82" name="Rectangle 56">
                  <a:extLst>
                    <a:ext uri="{FF2B5EF4-FFF2-40B4-BE49-F238E27FC236}">
                      <a16:creationId xmlns:a16="http://schemas.microsoft.com/office/drawing/2014/main" id="{6DA9161D-8CCC-4C53-9E9B-3FF35EEA245C}"/>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83" name="Freeform 57">
                  <a:extLst>
                    <a:ext uri="{FF2B5EF4-FFF2-40B4-BE49-F238E27FC236}">
                      <a16:creationId xmlns:a16="http://schemas.microsoft.com/office/drawing/2014/main" id="{83E0AA1C-8B3D-48CC-A3C9-79840569563D}"/>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84" name="Freeform 58">
                  <a:extLst>
                    <a:ext uri="{FF2B5EF4-FFF2-40B4-BE49-F238E27FC236}">
                      <a16:creationId xmlns:a16="http://schemas.microsoft.com/office/drawing/2014/main" id="{E3706438-BD0E-4A78-A246-AF5154DFF895}"/>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85" name="Freeform 59">
                  <a:extLst>
                    <a:ext uri="{FF2B5EF4-FFF2-40B4-BE49-F238E27FC236}">
                      <a16:creationId xmlns:a16="http://schemas.microsoft.com/office/drawing/2014/main" id="{BAD91F65-7C68-4868-9DBE-AE713B005627}"/>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86" name="Freeform 60">
                  <a:extLst>
                    <a:ext uri="{FF2B5EF4-FFF2-40B4-BE49-F238E27FC236}">
                      <a16:creationId xmlns:a16="http://schemas.microsoft.com/office/drawing/2014/main" id="{407B7904-BA21-41A7-90B2-E0BD080BD702}"/>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79" name="Freeform 61">
                <a:extLst>
                  <a:ext uri="{FF2B5EF4-FFF2-40B4-BE49-F238E27FC236}">
                    <a16:creationId xmlns:a16="http://schemas.microsoft.com/office/drawing/2014/main" id="{978B99B9-A42E-412C-BE74-823E3164C414}"/>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80" name="Freeform 62">
                <a:extLst>
                  <a:ext uri="{FF2B5EF4-FFF2-40B4-BE49-F238E27FC236}">
                    <a16:creationId xmlns:a16="http://schemas.microsoft.com/office/drawing/2014/main" id="{CD7C409D-1294-4CE0-84F5-A5C70DAEC31E}"/>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51" name="Grupo 50">
              <a:extLst>
                <a:ext uri="{FF2B5EF4-FFF2-40B4-BE49-F238E27FC236}">
                  <a16:creationId xmlns:a16="http://schemas.microsoft.com/office/drawing/2014/main" id="{4493C807-E9A0-4EDC-B89F-0230048CA2A3}"/>
                </a:ext>
              </a:extLst>
            </p:cNvPr>
            <p:cNvGrpSpPr/>
            <p:nvPr/>
          </p:nvGrpSpPr>
          <p:grpSpPr>
            <a:xfrm>
              <a:off x="486360" y="1854398"/>
              <a:ext cx="3501082" cy="3229122"/>
              <a:chOff x="330716" y="1971129"/>
              <a:chExt cx="3501082" cy="3229122"/>
            </a:xfrm>
          </p:grpSpPr>
          <p:cxnSp>
            <p:nvCxnSpPr>
              <p:cNvPr id="302" name="Conector recto 301">
                <a:extLst>
                  <a:ext uri="{FF2B5EF4-FFF2-40B4-BE49-F238E27FC236}">
                    <a16:creationId xmlns:a16="http://schemas.microsoft.com/office/drawing/2014/main" id="{0A03D037-F1A9-4D26-91FE-76696E85E764}"/>
                  </a:ext>
                </a:extLst>
              </p:cNvPr>
              <p:cNvCxnSpPr>
                <a:cxnSpLocks/>
              </p:cNvCxnSpPr>
              <p:nvPr/>
            </p:nvCxnSpPr>
            <p:spPr>
              <a:xfrm flipV="1">
                <a:off x="1743244" y="2541927"/>
                <a:ext cx="0" cy="215371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8" name="Grupo 37">
                <a:extLst>
                  <a:ext uri="{FF2B5EF4-FFF2-40B4-BE49-F238E27FC236}">
                    <a16:creationId xmlns:a16="http://schemas.microsoft.com/office/drawing/2014/main" id="{0C7856B9-188F-460A-A6B1-BF9D960412F8}"/>
                  </a:ext>
                </a:extLst>
              </p:cNvPr>
              <p:cNvGrpSpPr/>
              <p:nvPr/>
            </p:nvGrpSpPr>
            <p:grpSpPr>
              <a:xfrm>
                <a:off x="330716" y="3065936"/>
                <a:ext cx="633348" cy="951202"/>
                <a:chOff x="-1507608" y="2754824"/>
                <a:chExt cx="835026" cy="1254094"/>
              </a:xfrm>
            </p:grpSpPr>
            <p:pic>
              <p:nvPicPr>
                <p:cNvPr id="5" name="Picture 959">
                  <a:extLst>
                    <a:ext uri="{FF2B5EF4-FFF2-40B4-BE49-F238E27FC236}">
                      <a16:creationId xmlns:a16="http://schemas.microsoft.com/office/drawing/2014/main" id="{5B4D697B-3F69-4164-B292-30F512A1FCA7}"/>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607" y="2808768"/>
                  <a:ext cx="835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ángulo 14">
                  <a:extLst>
                    <a:ext uri="{FF2B5EF4-FFF2-40B4-BE49-F238E27FC236}">
                      <a16:creationId xmlns:a16="http://schemas.microsoft.com/office/drawing/2014/main" id="{ADA96DD7-9CFB-4709-8D09-BB0E23B35993}"/>
                    </a:ext>
                  </a:extLst>
                </p:cNvPr>
                <p:cNvSpPr/>
                <p:nvPr/>
              </p:nvSpPr>
              <p:spPr>
                <a:xfrm>
                  <a:off x="-1507608" y="2754824"/>
                  <a:ext cx="835025" cy="1254094"/>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57" name="Group 53">
                <a:extLst>
                  <a:ext uri="{FF2B5EF4-FFF2-40B4-BE49-F238E27FC236}">
                    <a16:creationId xmlns:a16="http://schemas.microsoft.com/office/drawing/2014/main" id="{276DCB46-BD46-4F71-A2BF-889280ACF746}"/>
                  </a:ext>
                </a:extLst>
              </p:cNvPr>
              <p:cNvGrpSpPr>
                <a:grpSpLocks/>
              </p:cNvGrpSpPr>
              <p:nvPr/>
            </p:nvGrpSpPr>
            <p:grpSpPr bwMode="auto">
              <a:xfrm>
                <a:off x="1394841" y="3272992"/>
                <a:ext cx="755925" cy="744146"/>
                <a:chOff x="576" y="1776"/>
                <a:chExt cx="559" cy="550"/>
              </a:xfrm>
            </p:grpSpPr>
            <p:grpSp>
              <p:nvGrpSpPr>
                <p:cNvPr id="258" name="Group 54">
                  <a:extLst>
                    <a:ext uri="{FF2B5EF4-FFF2-40B4-BE49-F238E27FC236}">
                      <a16:creationId xmlns:a16="http://schemas.microsoft.com/office/drawing/2014/main" id="{C772CDE9-B59D-4C54-81C9-6061C5B2B75D}"/>
                    </a:ext>
                  </a:extLst>
                </p:cNvPr>
                <p:cNvGrpSpPr>
                  <a:grpSpLocks/>
                </p:cNvGrpSpPr>
                <p:nvPr/>
              </p:nvGrpSpPr>
              <p:grpSpPr bwMode="auto">
                <a:xfrm>
                  <a:off x="576" y="1776"/>
                  <a:ext cx="559" cy="550"/>
                  <a:chOff x="720" y="1776"/>
                  <a:chExt cx="559" cy="550"/>
                </a:xfrm>
              </p:grpSpPr>
              <p:sp>
                <p:nvSpPr>
                  <p:cNvPr id="261" name="Rectangle 55">
                    <a:extLst>
                      <a:ext uri="{FF2B5EF4-FFF2-40B4-BE49-F238E27FC236}">
                        <a16:creationId xmlns:a16="http://schemas.microsoft.com/office/drawing/2014/main" id="{9E542270-BA2F-4CDF-B323-6737150CDB9B}"/>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2" name="Rectangle 56">
                    <a:extLst>
                      <a:ext uri="{FF2B5EF4-FFF2-40B4-BE49-F238E27FC236}">
                        <a16:creationId xmlns:a16="http://schemas.microsoft.com/office/drawing/2014/main" id="{D20EC9F4-55D6-4F10-9BA3-E09096D1A7C7}"/>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63" name="Freeform 57">
                    <a:extLst>
                      <a:ext uri="{FF2B5EF4-FFF2-40B4-BE49-F238E27FC236}">
                        <a16:creationId xmlns:a16="http://schemas.microsoft.com/office/drawing/2014/main" id="{FA0BF362-EC5C-4249-98C9-3EC3292691AA}"/>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64" name="Freeform 58">
                    <a:extLst>
                      <a:ext uri="{FF2B5EF4-FFF2-40B4-BE49-F238E27FC236}">
                        <a16:creationId xmlns:a16="http://schemas.microsoft.com/office/drawing/2014/main" id="{72931057-D3B8-4146-B850-752F3F09A435}"/>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65" name="Freeform 59">
                    <a:extLst>
                      <a:ext uri="{FF2B5EF4-FFF2-40B4-BE49-F238E27FC236}">
                        <a16:creationId xmlns:a16="http://schemas.microsoft.com/office/drawing/2014/main" id="{144058BB-6A3C-412E-9FFC-CA63D8B5AF5C}"/>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66" name="Freeform 60">
                    <a:extLst>
                      <a:ext uri="{FF2B5EF4-FFF2-40B4-BE49-F238E27FC236}">
                        <a16:creationId xmlns:a16="http://schemas.microsoft.com/office/drawing/2014/main" id="{07BE6923-E01B-4528-BC83-BAAC6379851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59" name="Freeform 61">
                  <a:extLst>
                    <a:ext uri="{FF2B5EF4-FFF2-40B4-BE49-F238E27FC236}">
                      <a16:creationId xmlns:a16="http://schemas.microsoft.com/office/drawing/2014/main" id="{9A2D114E-6EA5-40D9-810E-06AA59E81195}"/>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60" name="Freeform 62">
                  <a:extLst>
                    <a:ext uri="{FF2B5EF4-FFF2-40B4-BE49-F238E27FC236}">
                      <a16:creationId xmlns:a16="http://schemas.microsoft.com/office/drawing/2014/main" id="{EFA64A61-FC0E-4F7E-8EF3-3F13EB67872F}"/>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344" name="Picture 959">
                <a:extLst>
                  <a:ext uri="{FF2B5EF4-FFF2-40B4-BE49-F238E27FC236}">
                    <a16:creationId xmlns:a16="http://schemas.microsoft.com/office/drawing/2014/main" id="{F141FBBF-19CF-4193-908B-9FD318CA55F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1295" y="2012044"/>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5" name="Rectángulo 344">
                <a:extLst>
                  <a:ext uri="{FF2B5EF4-FFF2-40B4-BE49-F238E27FC236}">
                    <a16:creationId xmlns:a16="http://schemas.microsoft.com/office/drawing/2014/main" id="{7AF34DF5-A3CC-4CE7-817C-12406E11183F}"/>
                  </a:ext>
                </a:extLst>
              </p:cNvPr>
              <p:cNvSpPr/>
              <p:nvPr/>
            </p:nvSpPr>
            <p:spPr>
              <a:xfrm>
                <a:off x="1456130" y="1971129"/>
                <a:ext cx="633347" cy="951202"/>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nvGrpSpPr>
              <p:cNvPr id="39" name="Grupo 38">
                <a:extLst>
                  <a:ext uri="{FF2B5EF4-FFF2-40B4-BE49-F238E27FC236}">
                    <a16:creationId xmlns:a16="http://schemas.microsoft.com/office/drawing/2014/main" id="{60265FD4-1DFC-41C3-B18C-6EF21CABDC75}"/>
                  </a:ext>
                </a:extLst>
              </p:cNvPr>
              <p:cNvGrpSpPr/>
              <p:nvPr/>
            </p:nvGrpSpPr>
            <p:grpSpPr>
              <a:xfrm>
                <a:off x="1456129" y="4249049"/>
                <a:ext cx="633348" cy="951202"/>
                <a:chOff x="1742252" y="3865867"/>
                <a:chExt cx="633348" cy="951202"/>
              </a:xfrm>
            </p:grpSpPr>
            <p:pic>
              <p:nvPicPr>
                <p:cNvPr id="347" name="Picture 959">
                  <a:extLst>
                    <a:ext uri="{FF2B5EF4-FFF2-40B4-BE49-F238E27FC236}">
                      <a16:creationId xmlns:a16="http://schemas.microsoft.com/office/drawing/2014/main" id="{E2B696B9-61F4-430E-8540-DC65C2DC99A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2253" y="3906782"/>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 name="Rectángulo 347">
                  <a:extLst>
                    <a:ext uri="{FF2B5EF4-FFF2-40B4-BE49-F238E27FC236}">
                      <a16:creationId xmlns:a16="http://schemas.microsoft.com/office/drawing/2014/main" id="{65594FA9-FC7A-4C5B-9440-797D871C7FEB}"/>
                    </a:ext>
                  </a:extLst>
                </p:cNvPr>
                <p:cNvSpPr/>
                <p:nvPr/>
              </p:nvSpPr>
              <p:spPr>
                <a:xfrm>
                  <a:off x="1742252" y="3865867"/>
                  <a:ext cx="633347" cy="951202"/>
                </a:xfrm>
                <a:prstGeom prst="rect">
                  <a:avLst/>
                </a:prstGeom>
                <a:gradFill>
                  <a:gsLst>
                    <a:gs pos="100000">
                      <a:schemeClr val="accent3">
                        <a:lumMod val="75000"/>
                        <a:alpha val="24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cxnSp>
            <p:nvCxnSpPr>
              <p:cNvPr id="351" name="Conector recto 350">
                <a:extLst>
                  <a:ext uri="{FF2B5EF4-FFF2-40B4-BE49-F238E27FC236}">
                    <a16:creationId xmlns:a16="http://schemas.microsoft.com/office/drawing/2014/main" id="{0300BC82-294A-4ED8-802A-D146AC80DB82}"/>
                  </a:ext>
                </a:extLst>
              </p:cNvPr>
              <p:cNvCxnSpPr>
                <a:cxnSpLocks/>
              </p:cNvCxnSpPr>
              <p:nvPr/>
            </p:nvCxnSpPr>
            <p:spPr>
              <a:xfrm flipH="1">
                <a:off x="969079" y="3623940"/>
                <a:ext cx="430778" cy="20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2" name="Conector recto 351">
                <a:extLst>
                  <a:ext uri="{FF2B5EF4-FFF2-40B4-BE49-F238E27FC236}">
                    <a16:creationId xmlns:a16="http://schemas.microsoft.com/office/drawing/2014/main" id="{D86EC4F6-7124-4A7A-8CDC-E465AFE79FB3}"/>
                  </a:ext>
                </a:extLst>
              </p:cNvPr>
              <p:cNvCxnSpPr>
                <a:cxnSpLocks/>
              </p:cNvCxnSpPr>
              <p:nvPr/>
            </p:nvCxnSpPr>
            <p:spPr>
              <a:xfrm flipV="1">
                <a:off x="3428020" y="3000770"/>
                <a:ext cx="0" cy="8634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7" name="Group 53">
                <a:extLst>
                  <a:ext uri="{FF2B5EF4-FFF2-40B4-BE49-F238E27FC236}">
                    <a16:creationId xmlns:a16="http://schemas.microsoft.com/office/drawing/2014/main" id="{D3CB7FC3-83C0-4D6F-B550-9121F9022148}"/>
                  </a:ext>
                </a:extLst>
              </p:cNvPr>
              <p:cNvGrpSpPr>
                <a:grpSpLocks/>
              </p:cNvGrpSpPr>
              <p:nvPr/>
            </p:nvGrpSpPr>
            <p:grpSpPr bwMode="auto">
              <a:xfrm>
                <a:off x="3075873" y="2242889"/>
                <a:ext cx="755925" cy="744146"/>
                <a:chOff x="576" y="1776"/>
                <a:chExt cx="559" cy="550"/>
              </a:xfrm>
            </p:grpSpPr>
            <p:grpSp>
              <p:nvGrpSpPr>
                <p:cNvPr id="268" name="Group 54">
                  <a:extLst>
                    <a:ext uri="{FF2B5EF4-FFF2-40B4-BE49-F238E27FC236}">
                      <a16:creationId xmlns:a16="http://schemas.microsoft.com/office/drawing/2014/main" id="{B4F0F9D8-5546-4801-9F4A-5FF4167D63B0}"/>
                    </a:ext>
                  </a:extLst>
                </p:cNvPr>
                <p:cNvGrpSpPr>
                  <a:grpSpLocks/>
                </p:cNvGrpSpPr>
                <p:nvPr/>
              </p:nvGrpSpPr>
              <p:grpSpPr bwMode="auto">
                <a:xfrm>
                  <a:off x="576" y="1776"/>
                  <a:ext cx="559" cy="550"/>
                  <a:chOff x="720" y="1776"/>
                  <a:chExt cx="559" cy="550"/>
                </a:xfrm>
              </p:grpSpPr>
              <p:sp>
                <p:nvSpPr>
                  <p:cNvPr id="271" name="Rectangle 55">
                    <a:extLst>
                      <a:ext uri="{FF2B5EF4-FFF2-40B4-BE49-F238E27FC236}">
                        <a16:creationId xmlns:a16="http://schemas.microsoft.com/office/drawing/2014/main" id="{97359C04-928B-4AC8-94D0-2C83CDEB56E5}"/>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72" name="Rectangle 56">
                    <a:extLst>
                      <a:ext uri="{FF2B5EF4-FFF2-40B4-BE49-F238E27FC236}">
                        <a16:creationId xmlns:a16="http://schemas.microsoft.com/office/drawing/2014/main" id="{2FEA5744-E4F4-4DBB-9B1D-C3E1C7BE6016}"/>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73" name="Freeform 57">
                    <a:extLst>
                      <a:ext uri="{FF2B5EF4-FFF2-40B4-BE49-F238E27FC236}">
                        <a16:creationId xmlns:a16="http://schemas.microsoft.com/office/drawing/2014/main" id="{BE1261DC-6A19-49C8-A066-DBCB3E2B3154}"/>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74" name="Freeform 58">
                    <a:extLst>
                      <a:ext uri="{FF2B5EF4-FFF2-40B4-BE49-F238E27FC236}">
                        <a16:creationId xmlns:a16="http://schemas.microsoft.com/office/drawing/2014/main" id="{E108D647-0529-423E-8759-AAA3B84A4961}"/>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75" name="Freeform 59">
                    <a:extLst>
                      <a:ext uri="{FF2B5EF4-FFF2-40B4-BE49-F238E27FC236}">
                        <a16:creationId xmlns:a16="http://schemas.microsoft.com/office/drawing/2014/main" id="{874154E2-B013-4692-B881-38A8982E8AE7}"/>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76" name="Freeform 60">
                    <a:extLst>
                      <a:ext uri="{FF2B5EF4-FFF2-40B4-BE49-F238E27FC236}">
                        <a16:creationId xmlns:a16="http://schemas.microsoft.com/office/drawing/2014/main" id="{9DA2781B-10F9-4A96-AB26-9911BF37BA77}"/>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69" name="Freeform 61">
                  <a:extLst>
                    <a:ext uri="{FF2B5EF4-FFF2-40B4-BE49-F238E27FC236}">
                      <a16:creationId xmlns:a16="http://schemas.microsoft.com/office/drawing/2014/main" id="{9322CFA4-3A3D-4C6B-B819-098383C06504}"/>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70" name="Freeform 62">
                  <a:extLst>
                    <a:ext uri="{FF2B5EF4-FFF2-40B4-BE49-F238E27FC236}">
                      <a16:creationId xmlns:a16="http://schemas.microsoft.com/office/drawing/2014/main" id="{7068356F-B9A8-4BC9-82E9-090CE787A503}"/>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87" name="Group 53">
                <a:extLst>
                  <a:ext uri="{FF2B5EF4-FFF2-40B4-BE49-F238E27FC236}">
                    <a16:creationId xmlns:a16="http://schemas.microsoft.com/office/drawing/2014/main" id="{5ACCBFDA-30CB-4FEA-BBC8-F7D684F48B0F}"/>
                  </a:ext>
                </a:extLst>
              </p:cNvPr>
              <p:cNvGrpSpPr>
                <a:grpSpLocks/>
              </p:cNvGrpSpPr>
              <p:nvPr/>
            </p:nvGrpSpPr>
            <p:grpSpPr bwMode="auto">
              <a:xfrm>
                <a:off x="3075873" y="3809251"/>
                <a:ext cx="755925" cy="744146"/>
                <a:chOff x="576" y="1776"/>
                <a:chExt cx="559" cy="550"/>
              </a:xfrm>
            </p:grpSpPr>
            <p:grpSp>
              <p:nvGrpSpPr>
                <p:cNvPr id="288" name="Group 54">
                  <a:extLst>
                    <a:ext uri="{FF2B5EF4-FFF2-40B4-BE49-F238E27FC236}">
                      <a16:creationId xmlns:a16="http://schemas.microsoft.com/office/drawing/2014/main" id="{074A29E8-51BE-4E99-AB4D-45453035AF5C}"/>
                    </a:ext>
                  </a:extLst>
                </p:cNvPr>
                <p:cNvGrpSpPr>
                  <a:grpSpLocks/>
                </p:cNvGrpSpPr>
                <p:nvPr/>
              </p:nvGrpSpPr>
              <p:grpSpPr bwMode="auto">
                <a:xfrm>
                  <a:off x="576" y="1776"/>
                  <a:ext cx="559" cy="550"/>
                  <a:chOff x="720" y="1776"/>
                  <a:chExt cx="559" cy="550"/>
                </a:xfrm>
              </p:grpSpPr>
              <p:sp>
                <p:nvSpPr>
                  <p:cNvPr id="291" name="Rectangle 55">
                    <a:extLst>
                      <a:ext uri="{FF2B5EF4-FFF2-40B4-BE49-F238E27FC236}">
                        <a16:creationId xmlns:a16="http://schemas.microsoft.com/office/drawing/2014/main" id="{DD85F220-B758-4207-820E-C79632BCD843}"/>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92" name="Rectangle 56">
                    <a:extLst>
                      <a:ext uri="{FF2B5EF4-FFF2-40B4-BE49-F238E27FC236}">
                        <a16:creationId xmlns:a16="http://schemas.microsoft.com/office/drawing/2014/main" id="{11D77BA8-BD44-4E76-91FB-E3FFFAA43DBB}"/>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93" name="Freeform 57">
                    <a:extLst>
                      <a:ext uri="{FF2B5EF4-FFF2-40B4-BE49-F238E27FC236}">
                        <a16:creationId xmlns:a16="http://schemas.microsoft.com/office/drawing/2014/main" id="{598B13C8-6B68-484E-8F57-7E539C12675E}"/>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94" name="Freeform 58">
                    <a:extLst>
                      <a:ext uri="{FF2B5EF4-FFF2-40B4-BE49-F238E27FC236}">
                        <a16:creationId xmlns:a16="http://schemas.microsoft.com/office/drawing/2014/main" id="{A0F909F7-E029-4980-9069-7F8986D4314C}"/>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95" name="Freeform 59">
                    <a:extLst>
                      <a:ext uri="{FF2B5EF4-FFF2-40B4-BE49-F238E27FC236}">
                        <a16:creationId xmlns:a16="http://schemas.microsoft.com/office/drawing/2014/main" id="{0A6E0C34-A66D-4FFD-B2F5-08631345A5D1}"/>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96" name="Freeform 60">
                    <a:extLst>
                      <a:ext uri="{FF2B5EF4-FFF2-40B4-BE49-F238E27FC236}">
                        <a16:creationId xmlns:a16="http://schemas.microsoft.com/office/drawing/2014/main" id="{DEBDBAA6-EB22-4C3B-954F-E9E133C68D89}"/>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89" name="Freeform 61">
                  <a:extLst>
                    <a:ext uri="{FF2B5EF4-FFF2-40B4-BE49-F238E27FC236}">
                      <a16:creationId xmlns:a16="http://schemas.microsoft.com/office/drawing/2014/main" id="{9B1AD598-6F0F-448A-90ED-F7D152168B81}"/>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90" name="Freeform 62">
                  <a:extLst>
                    <a:ext uri="{FF2B5EF4-FFF2-40B4-BE49-F238E27FC236}">
                      <a16:creationId xmlns:a16="http://schemas.microsoft.com/office/drawing/2014/main" id="{34B69230-34E7-457C-A27D-182027985157}"/>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cxnSp>
            <p:nvCxnSpPr>
              <p:cNvPr id="356" name="Conector recto 355">
                <a:extLst>
                  <a:ext uri="{FF2B5EF4-FFF2-40B4-BE49-F238E27FC236}">
                    <a16:creationId xmlns:a16="http://schemas.microsoft.com/office/drawing/2014/main" id="{FE471EBC-9B7B-46B3-B235-036F9E0DF9C8}"/>
                  </a:ext>
                </a:extLst>
              </p:cNvPr>
              <p:cNvCxnSpPr>
                <a:cxnSpLocks/>
                <a:endCxn id="272" idx="1"/>
              </p:cNvCxnSpPr>
              <p:nvPr/>
            </p:nvCxnSpPr>
            <p:spPr>
              <a:xfrm flipV="1">
                <a:off x="2150766" y="2654876"/>
                <a:ext cx="927812" cy="7290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9" name="Conector recto 358">
                <a:extLst>
                  <a:ext uri="{FF2B5EF4-FFF2-40B4-BE49-F238E27FC236}">
                    <a16:creationId xmlns:a16="http://schemas.microsoft.com/office/drawing/2014/main" id="{DA12BA11-3211-49BF-88EF-7F9461766E8A}"/>
                  </a:ext>
                </a:extLst>
              </p:cNvPr>
              <p:cNvCxnSpPr>
                <a:cxnSpLocks/>
                <a:endCxn id="292" idx="1"/>
              </p:cNvCxnSpPr>
              <p:nvPr/>
            </p:nvCxnSpPr>
            <p:spPr>
              <a:xfrm>
                <a:off x="2129790" y="3812569"/>
                <a:ext cx="948788" cy="40866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7" name="Grupo 386">
              <a:extLst>
                <a:ext uri="{FF2B5EF4-FFF2-40B4-BE49-F238E27FC236}">
                  <a16:creationId xmlns:a16="http://schemas.microsoft.com/office/drawing/2014/main" id="{2ED33107-C7D3-48CC-9346-D7D785D6F468}"/>
                </a:ext>
              </a:extLst>
            </p:cNvPr>
            <p:cNvGrpSpPr/>
            <p:nvPr/>
          </p:nvGrpSpPr>
          <p:grpSpPr>
            <a:xfrm>
              <a:off x="5605466" y="4735220"/>
              <a:ext cx="3195496" cy="746423"/>
              <a:chOff x="5134207" y="2659715"/>
              <a:chExt cx="3514679" cy="820980"/>
            </a:xfrm>
          </p:grpSpPr>
          <p:cxnSp>
            <p:nvCxnSpPr>
              <p:cNvPr id="388" name="Conector recto 387">
                <a:extLst>
                  <a:ext uri="{FF2B5EF4-FFF2-40B4-BE49-F238E27FC236}">
                    <a16:creationId xmlns:a16="http://schemas.microsoft.com/office/drawing/2014/main" id="{8CE1E9CD-E0E4-483F-BF23-D908B725F829}"/>
                  </a:ext>
                </a:extLst>
              </p:cNvPr>
              <p:cNvCxnSpPr>
                <a:cxnSpLocks/>
              </p:cNvCxnSpPr>
              <p:nvPr/>
            </p:nvCxnSpPr>
            <p:spPr>
              <a:xfrm>
                <a:off x="5134207" y="3068550"/>
                <a:ext cx="7491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9" name="Conector recto 388">
                <a:extLst>
                  <a:ext uri="{FF2B5EF4-FFF2-40B4-BE49-F238E27FC236}">
                    <a16:creationId xmlns:a16="http://schemas.microsoft.com/office/drawing/2014/main" id="{47E12367-71DC-48E8-A16B-925D15E91A73}"/>
                  </a:ext>
                </a:extLst>
              </p:cNvPr>
              <p:cNvCxnSpPr>
                <a:cxnSpLocks/>
              </p:cNvCxnSpPr>
              <p:nvPr/>
            </p:nvCxnSpPr>
            <p:spPr>
              <a:xfrm>
                <a:off x="5134207" y="3171586"/>
                <a:ext cx="146731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0" name="Conector recto 389">
                <a:extLst>
                  <a:ext uri="{FF2B5EF4-FFF2-40B4-BE49-F238E27FC236}">
                    <a16:creationId xmlns:a16="http://schemas.microsoft.com/office/drawing/2014/main" id="{19AD0B8D-DEBB-4A78-A3FB-87307145BCD7}"/>
                  </a:ext>
                </a:extLst>
              </p:cNvPr>
              <p:cNvCxnSpPr>
                <a:cxnSpLocks/>
              </p:cNvCxnSpPr>
              <p:nvPr/>
            </p:nvCxnSpPr>
            <p:spPr>
              <a:xfrm>
                <a:off x="5134207" y="3274622"/>
                <a:ext cx="21586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1" name="Conector recto 390">
                <a:extLst>
                  <a:ext uri="{FF2B5EF4-FFF2-40B4-BE49-F238E27FC236}">
                    <a16:creationId xmlns:a16="http://schemas.microsoft.com/office/drawing/2014/main" id="{9713AA34-9063-4804-84E6-434D652727BB}"/>
                  </a:ext>
                </a:extLst>
              </p:cNvPr>
              <p:cNvCxnSpPr>
                <a:cxnSpLocks/>
              </p:cNvCxnSpPr>
              <p:nvPr/>
            </p:nvCxnSpPr>
            <p:spPr>
              <a:xfrm>
                <a:off x="5134207" y="3377658"/>
                <a:ext cx="28634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2" name="Conector recto 391">
                <a:extLst>
                  <a:ext uri="{FF2B5EF4-FFF2-40B4-BE49-F238E27FC236}">
                    <a16:creationId xmlns:a16="http://schemas.microsoft.com/office/drawing/2014/main" id="{B11935A0-BB12-41F3-AFA5-CB3772C0C4B5}"/>
                  </a:ext>
                </a:extLst>
              </p:cNvPr>
              <p:cNvCxnSpPr>
                <a:cxnSpLocks/>
              </p:cNvCxnSpPr>
              <p:nvPr/>
            </p:nvCxnSpPr>
            <p:spPr>
              <a:xfrm>
                <a:off x="8644426" y="2963361"/>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3" name="Conector recto 392">
                <a:extLst>
                  <a:ext uri="{FF2B5EF4-FFF2-40B4-BE49-F238E27FC236}">
                    <a16:creationId xmlns:a16="http://schemas.microsoft.com/office/drawing/2014/main" id="{06FC7A34-AA0B-47B8-B7D0-4843ACB0BEDC}"/>
                  </a:ext>
                </a:extLst>
              </p:cNvPr>
              <p:cNvCxnSpPr>
                <a:cxnSpLocks/>
              </p:cNvCxnSpPr>
              <p:nvPr/>
            </p:nvCxnSpPr>
            <p:spPr>
              <a:xfrm>
                <a:off x="5134207" y="3480695"/>
                <a:ext cx="35146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4" name="Conector recto 393">
                <a:extLst>
                  <a:ext uri="{FF2B5EF4-FFF2-40B4-BE49-F238E27FC236}">
                    <a16:creationId xmlns:a16="http://schemas.microsoft.com/office/drawing/2014/main" id="{51FD36C6-D9A0-4B7C-A6C3-6C5F6751547E}"/>
                  </a:ext>
                </a:extLst>
              </p:cNvPr>
              <p:cNvCxnSpPr>
                <a:cxnSpLocks/>
              </p:cNvCxnSpPr>
              <p:nvPr/>
            </p:nvCxnSpPr>
            <p:spPr>
              <a:xfrm>
                <a:off x="7993941" y="2860324"/>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5" name="Conector recto 394">
                <a:extLst>
                  <a:ext uri="{FF2B5EF4-FFF2-40B4-BE49-F238E27FC236}">
                    <a16:creationId xmlns:a16="http://schemas.microsoft.com/office/drawing/2014/main" id="{020CF558-32FA-4129-9BD7-BBCEBFBDE39B}"/>
                  </a:ext>
                </a:extLst>
              </p:cNvPr>
              <p:cNvCxnSpPr>
                <a:cxnSpLocks/>
              </p:cNvCxnSpPr>
              <p:nvPr/>
            </p:nvCxnSpPr>
            <p:spPr>
              <a:xfrm>
                <a:off x="7288438" y="2758529"/>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6" name="Conector recto 395">
                <a:extLst>
                  <a:ext uri="{FF2B5EF4-FFF2-40B4-BE49-F238E27FC236}">
                    <a16:creationId xmlns:a16="http://schemas.microsoft.com/office/drawing/2014/main" id="{BD212175-19AC-4611-B896-7BF82E0BE71C}"/>
                  </a:ext>
                </a:extLst>
              </p:cNvPr>
              <p:cNvCxnSpPr>
                <a:cxnSpLocks/>
              </p:cNvCxnSpPr>
              <p:nvPr/>
            </p:nvCxnSpPr>
            <p:spPr>
              <a:xfrm>
                <a:off x="6602441" y="2659715"/>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7" name="Conector recto 396">
                <a:extLst>
                  <a:ext uri="{FF2B5EF4-FFF2-40B4-BE49-F238E27FC236}">
                    <a16:creationId xmlns:a16="http://schemas.microsoft.com/office/drawing/2014/main" id="{3C29E4C3-CDE7-4AB9-A651-D037B8F62DDD}"/>
                  </a:ext>
                </a:extLst>
              </p:cNvPr>
              <p:cNvCxnSpPr>
                <a:cxnSpLocks/>
              </p:cNvCxnSpPr>
              <p:nvPr/>
            </p:nvCxnSpPr>
            <p:spPr>
              <a:xfrm>
                <a:off x="5884275" y="2763908"/>
                <a:ext cx="0" cy="3064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98" name="Grupo 397">
              <a:extLst>
                <a:ext uri="{FF2B5EF4-FFF2-40B4-BE49-F238E27FC236}">
                  <a16:creationId xmlns:a16="http://schemas.microsoft.com/office/drawing/2014/main" id="{C88CA595-3953-40F2-A9A7-01BD29889BBE}"/>
                </a:ext>
              </a:extLst>
            </p:cNvPr>
            <p:cNvGrpSpPr/>
            <p:nvPr/>
          </p:nvGrpSpPr>
          <p:grpSpPr>
            <a:xfrm>
              <a:off x="5597758" y="2348044"/>
              <a:ext cx="3195496" cy="746423"/>
              <a:chOff x="5134207" y="2659715"/>
              <a:chExt cx="3514679" cy="820980"/>
            </a:xfrm>
          </p:grpSpPr>
          <p:cxnSp>
            <p:nvCxnSpPr>
              <p:cNvPr id="399" name="Conector recto 398">
                <a:extLst>
                  <a:ext uri="{FF2B5EF4-FFF2-40B4-BE49-F238E27FC236}">
                    <a16:creationId xmlns:a16="http://schemas.microsoft.com/office/drawing/2014/main" id="{66955363-CADA-4A87-B1F7-EB94355301AE}"/>
                  </a:ext>
                </a:extLst>
              </p:cNvPr>
              <p:cNvCxnSpPr>
                <a:cxnSpLocks/>
              </p:cNvCxnSpPr>
              <p:nvPr/>
            </p:nvCxnSpPr>
            <p:spPr>
              <a:xfrm>
                <a:off x="5134207" y="3068550"/>
                <a:ext cx="7491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0" name="Conector recto 399">
                <a:extLst>
                  <a:ext uri="{FF2B5EF4-FFF2-40B4-BE49-F238E27FC236}">
                    <a16:creationId xmlns:a16="http://schemas.microsoft.com/office/drawing/2014/main" id="{B303DC1F-0EDE-44C4-AC93-028170D6D499}"/>
                  </a:ext>
                </a:extLst>
              </p:cNvPr>
              <p:cNvCxnSpPr>
                <a:cxnSpLocks/>
              </p:cNvCxnSpPr>
              <p:nvPr/>
            </p:nvCxnSpPr>
            <p:spPr>
              <a:xfrm>
                <a:off x="5134207" y="3171586"/>
                <a:ext cx="146731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1" name="Conector recto 400">
                <a:extLst>
                  <a:ext uri="{FF2B5EF4-FFF2-40B4-BE49-F238E27FC236}">
                    <a16:creationId xmlns:a16="http://schemas.microsoft.com/office/drawing/2014/main" id="{4A24975E-CD32-422D-91D2-3CFB29752FB0}"/>
                  </a:ext>
                </a:extLst>
              </p:cNvPr>
              <p:cNvCxnSpPr>
                <a:cxnSpLocks/>
              </p:cNvCxnSpPr>
              <p:nvPr/>
            </p:nvCxnSpPr>
            <p:spPr>
              <a:xfrm>
                <a:off x="5134207" y="3274622"/>
                <a:ext cx="21586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2" name="Conector recto 401">
                <a:extLst>
                  <a:ext uri="{FF2B5EF4-FFF2-40B4-BE49-F238E27FC236}">
                    <a16:creationId xmlns:a16="http://schemas.microsoft.com/office/drawing/2014/main" id="{FE2EB3D9-7784-4DA2-828D-E3AF02C41CC7}"/>
                  </a:ext>
                </a:extLst>
              </p:cNvPr>
              <p:cNvCxnSpPr>
                <a:cxnSpLocks/>
              </p:cNvCxnSpPr>
              <p:nvPr/>
            </p:nvCxnSpPr>
            <p:spPr>
              <a:xfrm>
                <a:off x="5134207" y="3377658"/>
                <a:ext cx="28634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3" name="Conector recto 402">
                <a:extLst>
                  <a:ext uri="{FF2B5EF4-FFF2-40B4-BE49-F238E27FC236}">
                    <a16:creationId xmlns:a16="http://schemas.microsoft.com/office/drawing/2014/main" id="{E8C8EF81-F3AA-4EEF-85DD-13B04D9027A4}"/>
                  </a:ext>
                </a:extLst>
              </p:cNvPr>
              <p:cNvCxnSpPr>
                <a:cxnSpLocks/>
              </p:cNvCxnSpPr>
              <p:nvPr/>
            </p:nvCxnSpPr>
            <p:spPr>
              <a:xfrm>
                <a:off x="8644426" y="2963361"/>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4" name="Conector recto 403">
                <a:extLst>
                  <a:ext uri="{FF2B5EF4-FFF2-40B4-BE49-F238E27FC236}">
                    <a16:creationId xmlns:a16="http://schemas.microsoft.com/office/drawing/2014/main" id="{508C791E-879A-47E0-817F-7341D8764C61}"/>
                  </a:ext>
                </a:extLst>
              </p:cNvPr>
              <p:cNvCxnSpPr>
                <a:cxnSpLocks/>
              </p:cNvCxnSpPr>
              <p:nvPr/>
            </p:nvCxnSpPr>
            <p:spPr>
              <a:xfrm>
                <a:off x="5134207" y="3480695"/>
                <a:ext cx="35146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5" name="Conector recto 404">
                <a:extLst>
                  <a:ext uri="{FF2B5EF4-FFF2-40B4-BE49-F238E27FC236}">
                    <a16:creationId xmlns:a16="http://schemas.microsoft.com/office/drawing/2014/main" id="{4DC90B43-75D0-42E2-BDD6-B37ED3D38464}"/>
                  </a:ext>
                </a:extLst>
              </p:cNvPr>
              <p:cNvCxnSpPr>
                <a:cxnSpLocks/>
              </p:cNvCxnSpPr>
              <p:nvPr/>
            </p:nvCxnSpPr>
            <p:spPr>
              <a:xfrm>
                <a:off x="7993941" y="2860324"/>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6" name="Conector recto 405">
                <a:extLst>
                  <a:ext uri="{FF2B5EF4-FFF2-40B4-BE49-F238E27FC236}">
                    <a16:creationId xmlns:a16="http://schemas.microsoft.com/office/drawing/2014/main" id="{E83F4217-2735-44BD-B4D9-B8C03326567F}"/>
                  </a:ext>
                </a:extLst>
              </p:cNvPr>
              <p:cNvCxnSpPr>
                <a:cxnSpLocks/>
              </p:cNvCxnSpPr>
              <p:nvPr/>
            </p:nvCxnSpPr>
            <p:spPr>
              <a:xfrm>
                <a:off x="7288438" y="2758529"/>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7" name="Conector recto 406">
                <a:extLst>
                  <a:ext uri="{FF2B5EF4-FFF2-40B4-BE49-F238E27FC236}">
                    <a16:creationId xmlns:a16="http://schemas.microsoft.com/office/drawing/2014/main" id="{D773D924-55FE-4FBC-BA77-0CE966E048D6}"/>
                  </a:ext>
                </a:extLst>
              </p:cNvPr>
              <p:cNvCxnSpPr>
                <a:cxnSpLocks/>
              </p:cNvCxnSpPr>
              <p:nvPr/>
            </p:nvCxnSpPr>
            <p:spPr>
              <a:xfrm>
                <a:off x="6602441" y="2659715"/>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8" name="Conector recto 407">
                <a:extLst>
                  <a:ext uri="{FF2B5EF4-FFF2-40B4-BE49-F238E27FC236}">
                    <a16:creationId xmlns:a16="http://schemas.microsoft.com/office/drawing/2014/main" id="{781899A2-AEB7-4B1F-8E04-313FFBAC9D44}"/>
                  </a:ext>
                </a:extLst>
              </p:cNvPr>
              <p:cNvCxnSpPr>
                <a:cxnSpLocks/>
              </p:cNvCxnSpPr>
              <p:nvPr/>
            </p:nvCxnSpPr>
            <p:spPr>
              <a:xfrm>
                <a:off x="5884275" y="2763908"/>
                <a:ext cx="0" cy="3064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5" name="Grupo 34">
              <a:extLst>
                <a:ext uri="{FF2B5EF4-FFF2-40B4-BE49-F238E27FC236}">
                  <a16:creationId xmlns:a16="http://schemas.microsoft.com/office/drawing/2014/main" id="{4571AE22-0E7B-4708-8E76-2169F357733D}"/>
                </a:ext>
              </a:extLst>
            </p:cNvPr>
            <p:cNvGrpSpPr/>
            <p:nvPr/>
          </p:nvGrpSpPr>
          <p:grpSpPr>
            <a:xfrm>
              <a:off x="6083710" y="3324466"/>
              <a:ext cx="3013018" cy="484785"/>
              <a:chOff x="5648073" y="3613682"/>
              <a:chExt cx="3424365" cy="550969"/>
            </a:xfrm>
          </p:grpSpPr>
          <p:grpSp>
            <p:nvGrpSpPr>
              <p:cNvPr id="17" name="Grupo 16">
                <a:extLst>
                  <a:ext uri="{FF2B5EF4-FFF2-40B4-BE49-F238E27FC236}">
                    <a16:creationId xmlns:a16="http://schemas.microsoft.com/office/drawing/2014/main" id="{464BDA86-1B85-4FD1-B5E7-14DC6B2E0656}"/>
                  </a:ext>
                </a:extLst>
              </p:cNvPr>
              <p:cNvGrpSpPr/>
              <p:nvPr/>
            </p:nvGrpSpPr>
            <p:grpSpPr>
              <a:xfrm>
                <a:off x="7058481" y="3613682"/>
                <a:ext cx="603548" cy="550969"/>
                <a:chOff x="6744721" y="1187899"/>
                <a:chExt cx="603548" cy="550969"/>
              </a:xfrm>
            </p:grpSpPr>
            <p:pic>
              <p:nvPicPr>
                <p:cNvPr id="188" name="Picture 1037">
                  <a:extLst>
                    <a:ext uri="{FF2B5EF4-FFF2-40B4-BE49-F238E27FC236}">
                      <a16:creationId xmlns:a16="http://schemas.microsoft.com/office/drawing/2014/main" id="{ED8BF3BE-91F0-4D78-B57F-E0E6EA06ACAC}"/>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89" name="Rectángulo 188">
                  <a:extLst>
                    <a:ext uri="{FF2B5EF4-FFF2-40B4-BE49-F238E27FC236}">
                      <a16:creationId xmlns:a16="http://schemas.microsoft.com/office/drawing/2014/main" id="{FF464BAB-8D68-43B5-884C-116D6F32A34C}"/>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2" name="Grupo 21">
                <a:extLst>
                  <a:ext uri="{FF2B5EF4-FFF2-40B4-BE49-F238E27FC236}">
                    <a16:creationId xmlns:a16="http://schemas.microsoft.com/office/drawing/2014/main" id="{952D80C8-F57E-490B-8A9E-173018E9CB0B}"/>
                  </a:ext>
                </a:extLst>
              </p:cNvPr>
              <p:cNvGrpSpPr/>
              <p:nvPr/>
            </p:nvGrpSpPr>
            <p:grpSpPr>
              <a:xfrm>
                <a:off x="6353277" y="3613682"/>
                <a:ext cx="603548" cy="550969"/>
                <a:chOff x="5648073" y="175186"/>
                <a:chExt cx="603548" cy="550969"/>
              </a:xfrm>
            </p:grpSpPr>
            <p:pic>
              <p:nvPicPr>
                <p:cNvPr id="191" name="Picture 1037">
                  <a:extLst>
                    <a:ext uri="{FF2B5EF4-FFF2-40B4-BE49-F238E27FC236}">
                      <a16:creationId xmlns:a16="http://schemas.microsoft.com/office/drawing/2014/main" id="{3020B0A6-3A96-47FF-BC46-48A3B30B2997}"/>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92" name="Rectángulo 191">
                  <a:extLst>
                    <a:ext uri="{FF2B5EF4-FFF2-40B4-BE49-F238E27FC236}">
                      <a16:creationId xmlns:a16="http://schemas.microsoft.com/office/drawing/2014/main" id="{D251484A-B699-4BCD-89B8-301A6C6581D3}"/>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06" name="Grupo 205">
                <a:extLst>
                  <a:ext uri="{FF2B5EF4-FFF2-40B4-BE49-F238E27FC236}">
                    <a16:creationId xmlns:a16="http://schemas.microsoft.com/office/drawing/2014/main" id="{A99B6787-16FA-485F-9857-2A4FB6121F7C}"/>
                  </a:ext>
                </a:extLst>
              </p:cNvPr>
              <p:cNvGrpSpPr/>
              <p:nvPr/>
            </p:nvGrpSpPr>
            <p:grpSpPr>
              <a:xfrm>
                <a:off x="8468890" y="3613682"/>
                <a:ext cx="603548" cy="550969"/>
                <a:chOff x="6744721" y="1187899"/>
                <a:chExt cx="603548" cy="550969"/>
              </a:xfrm>
            </p:grpSpPr>
            <p:pic>
              <p:nvPicPr>
                <p:cNvPr id="207" name="Picture 1037">
                  <a:extLst>
                    <a:ext uri="{FF2B5EF4-FFF2-40B4-BE49-F238E27FC236}">
                      <a16:creationId xmlns:a16="http://schemas.microsoft.com/office/drawing/2014/main" id="{E1488CDD-569C-4933-9BF7-1F4075D2E5C2}"/>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208" name="Rectángulo 207">
                  <a:extLst>
                    <a:ext uri="{FF2B5EF4-FFF2-40B4-BE49-F238E27FC236}">
                      <a16:creationId xmlns:a16="http://schemas.microsoft.com/office/drawing/2014/main" id="{285BC47D-7267-4BDB-8757-3A74B4EB86C6}"/>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12" name="Grupo 211">
                <a:extLst>
                  <a:ext uri="{FF2B5EF4-FFF2-40B4-BE49-F238E27FC236}">
                    <a16:creationId xmlns:a16="http://schemas.microsoft.com/office/drawing/2014/main" id="{80DE314D-A5ED-4962-B1DE-50B19B6E5E17}"/>
                  </a:ext>
                </a:extLst>
              </p:cNvPr>
              <p:cNvGrpSpPr/>
              <p:nvPr/>
            </p:nvGrpSpPr>
            <p:grpSpPr>
              <a:xfrm>
                <a:off x="7763685" y="3613682"/>
                <a:ext cx="603548" cy="550969"/>
                <a:chOff x="6744721" y="1187899"/>
                <a:chExt cx="603548" cy="550969"/>
              </a:xfrm>
            </p:grpSpPr>
            <p:pic>
              <p:nvPicPr>
                <p:cNvPr id="213" name="Picture 1037">
                  <a:extLst>
                    <a:ext uri="{FF2B5EF4-FFF2-40B4-BE49-F238E27FC236}">
                      <a16:creationId xmlns:a16="http://schemas.microsoft.com/office/drawing/2014/main" id="{25536CEF-7E1B-4444-A7E1-2D0B282C1F6E}"/>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214" name="Rectángulo 213">
                  <a:extLst>
                    <a:ext uri="{FF2B5EF4-FFF2-40B4-BE49-F238E27FC236}">
                      <a16:creationId xmlns:a16="http://schemas.microsoft.com/office/drawing/2014/main" id="{4F5A8016-767A-4C99-9F84-9631FABA953E}"/>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24" name="Grupo 223">
                <a:extLst>
                  <a:ext uri="{FF2B5EF4-FFF2-40B4-BE49-F238E27FC236}">
                    <a16:creationId xmlns:a16="http://schemas.microsoft.com/office/drawing/2014/main" id="{EB703F0D-59E2-4C0A-82DC-84472D9A54C7}"/>
                  </a:ext>
                </a:extLst>
              </p:cNvPr>
              <p:cNvGrpSpPr/>
              <p:nvPr/>
            </p:nvGrpSpPr>
            <p:grpSpPr>
              <a:xfrm>
                <a:off x="5648073" y="3613682"/>
                <a:ext cx="603548" cy="550969"/>
                <a:chOff x="7768258" y="1342394"/>
                <a:chExt cx="603548" cy="550969"/>
              </a:xfrm>
            </p:grpSpPr>
            <p:pic>
              <p:nvPicPr>
                <p:cNvPr id="225" name="Picture 1037">
                  <a:extLst>
                    <a:ext uri="{FF2B5EF4-FFF2-40B4-BE49-F238E27FC236}">
                      <a16:creationId xmlns:a16="http://schemas.microsoft.com/office/drawing/2014/main" id="{C2374C97-D355-49A5-B814-CEA61984A9F0}"/>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226" name="Rectángulo 225">
                  <a:extLst>
                    <a:ext uri="{FF2B5EF4-FFF2-40B4-BE49-F238E27FC236}">
                      <a16:creationId xmlns:a16="http://schemas.microsoft.com/office/drawing/2014/main" id="{5CBA34CA-CA77-4BE4-9615-CEC97ABE73CD}"/>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grpSp>
          <p:nvGrpSpPr>
            <p:cNvPr id="36" name="Grupo 35">
              <a:extLst>
                <a:ext uri="{FF2B5EF4-FFF2-40B4-BE49-F238E27FC236}">
                  <a16:creationId xmlns:a16="http://schemas.microsoft.com/office/drawing/2014/main" id="{CD53C8E5-D982-47A9-B6FC-3960C39E2844}"/>
                </a:ext>
              </a:extLst>
            </p:cNvPr>
            <p:cNvGrpSpPr/>
            <p:nvPr/>
          </p:nvGrpSpPr>
          <p:grpSpPr>
            <a:xfrm>
              <a:off x="6083710" y="4547985"/>
              <a:ext cx="3013018" cy="484785"/>
              <a:chOff x="5648073" y="4792289"/>
              <a:chExt cx="3424365" cy="550969"/>
            </a:xfrm>
          </p:grpSpPr>
          <p:grpSp>
            <p:nvGrpSpPr>
              <p:cNvPr id="18" name="Grupo 17">
                <a:extLst>
                  <a:ext uri="{FF2B5EF4-FFF2-40B4-BE49-F238E27FC236}">
                    <a16:creationId xmlns:a16="http://schemas.microsoft.com/office/drawing/2014/main" id="{4CDDB504-51A7-4957-BAC4-49D44F323D2B}"/>
                  </a:ext>
                </a:extLst>
              </p:cNvPr>
              <p:cNvGrpSpPr/>
              <p:nvPr/>
            </p:nvGrpSpPr>
            <p:grpSpPr>
              <a:xfrm>
                <a:off x="5648073" y="4792289"/>
                <a:ext cx="603548" cy="550969"/>
                <a:chOff x="7768258" y="1342394"/>
                <a:chExt cx="603548" cy="550969"/>
              </a:xfrm>
            </p:grpSpPr>
            <p:pic>
              <p:nvPicPr>
                <p:cNvPr id="4" name="Picture 1037">
                  <a:extLst>
                    <a:ext uri="{FF2B5EF4-FFF2-40B4-BE49-F238E27FC236}">
                      <a16:creationId xmlns:a16="http://schemas.microsoft.com/office/drawing/2014/main" id="{476912AB-E1B1-40A3-9618-92D625F3BC32}"/>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2" name="Rectángulo 11">
                  <a:extLst>
                    <a:ext uri="{FF2B5EF4-FFF2-40B4-BE49-F238E27FC236}">
                      <a16:creationId xmlns:a16="http://schemas.microsoft.com/office/drawing/2014/main" id="{2C119F90-7E3F-4D56-8FF7-0B9A601969CB}"/>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09" name="Grupo 208">
                <a:extLst>
                  <a:ext uri="{FF2B5EF4-FFF2-40B4-BE49-F238E27FC236}">
                    <a16:creationId xmlns:a16="http://schemas.microsoft.com/office/drawing/2014/main" id="{D8023929-A640-48E7-8700-6428F310707B}"/>
                  </a:ext>
                </a:extLst>
              </p:cNvPr>
              <p:cNvGrpSpPr/>
              <p:nvPr/>
            </p:nvGrpSpPr>
            <p:grpSpPr>
              <a:xfrm>
                <a:off x="6353277" y="4792289"/>
                <a:ext cx="603548" cy="550969"/>
                <a:chOff x="6744721" y="1187899"/>
                <a:chExt cx="603548" cy="550969"/>
              </a:xfrm>
            </p:grpSpPr>
            <p:pic>
              <p:nvPicPr>
                <p:cNvPr id="210" name="Picture 1037">
                  <a:extLst>
                    <a:ext uri="{FF2B5EF4-FFF2-40B4-BE49-F238E27FC236}">
                      <a16:creationId xmlns:a16="http://schemas.microsoft.com/office/drawing/2014/main" id="{FC259A2B-7926-4303-83D1-B3099B9C63A4}"/>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211" name="Rectángulo 210">
                  <a:extLst>
                    <a:ext uri="{FF2B5EF4-FFF2-40B4-BE49-F238E27FC236}">
                      <a16:creationId xmlns:a16="http://schemas.microsoft.com/office/drawing/2014/main" id="{41776AC8-1405-4E04-A136-8D33F89E77EF}"/>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21" name="Grupo 220">
                <a:extLst>
                  <a:ext uri="{FF2B5EF4-FFF2-40B4-BE49-F238E27FC236}">
                    <a16:creationId xmlns:a16="http://schemas.microsoft.com/office/drawing/2014/main" id="{C876B922-B5D8-40D7-BDC0-FBF07650DDA9}"/>
                  </a:ext>
                </a:extLst>
              </p:cNvPr>
              <p:cNvGrpSpPr/>
              <p:nvPr/>
            </p:nvGrpSpPr>
            <p:grpSpPr>
              <a:xfrm>
                <a:off x="7763685" y="4792289"/>
                <a:ext cx="603548" cy="550969"/>
                <a:chOff x="7768258" y="1342394"/>
                <a:chExt cx="603548" cy="550969"/>
              </a:xfrm>
            </p:grpSpPr>
            <p:pic>
              <p:nvPicPr>
                <p:cNvPr id="222" name="Picture 1037">
                  <a:extLst>
                    <a:ext uri="{FF2B5EF4-FFF2-40B4-BE49-F238E27FC236}">
                      <a16:creationId xmlns:a16="http://schemas.microsoft.com/office/drawing/2014/main" id="{D670FD6B-C6C6-4F46-8761-F71B76EDFB06}"/>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223" name="Rectángulo 222">
                  <a:extLst>
                    <a:ext uri="{FF2B5EF4-FFF2-40B4-BE49-F238E27FC236}">
                      <a16:creationId xmlns:a16="http://schemas.microsoft.com/office/drawing/2014/main" id="{4B286807-F7CF-4EF3-817E-5CD39487A0AF}"/>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27" name="Grupo 226">
                <a:extLst>
                  <a:ext uri="{FF2B5EF4-FFF2-40B4-BE49-F238E27FC236}">
                    <a16:creationId xmlns:a16="http://schemas.microsoft.com/office/drawing/2014/main" id="{1A8F8868-C3CA-4EF8-BB78-F6F82F987A9E}"/>
                  </a:ext>
                </a:extLst>
              </p:cNvPr>
              <p:cNvGrpSpPr/>
              <p:nvPr/>
            </p:nvGrpSpPr>
            <p:grpSpPr>
              <a:xfrm>
                <a:off x="7058481" y="4792289"/>
                <a:ext cx="603548" cy="550969"/>
                <a:chOff x="7768258" y="1342394"/>
                <a:chExt cx="603548" cy="550969"/>
              </a:xfrm>
            </p:grpSpPr>
            <p:pic>
              <p:nvPicPr>
                <p:cNvPr id="228" name="Picture 1037">
                  <a:extLst>
                    <a:ext uri="{FF2B5EF4-FFF2-40B4-BE49-F238E27FC236}">
                      <a16:creationId xmlns:a16="http://schemas.microsoft.com/office/drawing/2014/main" id="{16AB3398-1FFF-437E-8335-DE3CB1D28135}"/>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229" name="Rectángulo 228">
                  <a:extLst>
                    <a:ext uri="{FF2B5EF4-FFF2-40B4-BE49-F238E27FC236}">
                      <a16:creationId xmlns:a16="http://schemas.microsoft.com/office/drawing/2014/main" id="{9A5A565D-8C09-46B2-9DAD-89541049B55B}"/>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36" name="Grupo 235">
                <a:extLst>
                  <a:ext uri="{FF2B5EF4-FFF2-40B4-BE49-F238E27FC236}">
                    <a16:creationId xmlns:a16="http://schemas.microsoft.com/office/drawing/2014/main" id="{FE9A49B2-76A7-4188-8E80-815592478361}"/>
                  </a:ext>
                </a:extLst>
              </p:cNvPr>
              <p:cNvGrpSpPr/>
              <p:nvPr/>
            </p:nvGrpSpPr>
            <p:grpSpPr>
              <a:xfrm>
                <a:off x="8468890" y="4792289"/>
                <a:ext cx="603548" cy="550969"/>
                <a:chOff x="5648073" y="175186"/>
                <a:chExt cx="603548" cy="550969"/>
              </a:xfrm>
            </p:grpSpPr>
            <p:pic>
              <p:nvPicPr>
                <p:cNvPr id="237" name="Picture 1037">
                  <a:extLst>
                    <a:ext uri="{FF2B5EF4-FFF2-40B4-BE49-F238E27FC236}">
                      <a16:creationId xmlns:a16="http://schemas.microsoft.com/office/drawing/2014/main" id="{55ED1CE4-FC32-4671-ACCF-D944F0F64101}"/>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238" name="Rectángulo 237">
                  <a:extLst>
                    <a:ext uri="{FF2B5EF4-FFF2-40B4-BE49-F238E27FC236}">
                      <a16:creationId xmlns:a16="http://schemas.microsoft.com/office/drawing/2014/main" id="{311D4609-32A0-479C-8B2A-ACFBC0F81ED1}"/>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grpSp>
          <p:nvGrpSpPr>
            <p:cNvPr id="34" name="Grupo 33">
              <a:extLst>
                <a:ext uri="{FF2B5EF4-FFF2-40B4-BE49-F238E27FC236}">
                  <a16:creationId xmlns:a16="http://schemas.microsoft.com/office/drawing/2014/main" id="{A35D993E-F071-4AB6-AE0E-56923B16D7A1}"/>
                </a:ext>
              </a:extLst>
            </p:cNvPr>
            <p:cNvGrpSpPr/>
            <p:nvPr/>
          </p:nvGrpSpPr>
          <p:grpSpPr>
            <a:xfrm>
              <a:off x="6083710" y="2155941"/>
              <a:ext cx="3013018" cy="484785"/>
              <a:chOff x="5648073" y="2408963"/>
              <a:chExt cx="3424365" cy="550969"/>
            </a:xfrm>
          </p:grpSpPr>
          <p:grpSp>
            <p:nvGrpSpPr>
              <p:cNvPr id="215" name="Grupo 214">
                <a:extLst>
                  <a:ext uri="{FF2B5EF4-FFF2-40B4-BE49-F238E27FC236}">
                    <a16:creationId xmlns:a16="http://schemas.microsoft.com/office/drawing/2014/main" id="{B9C1D9C1-4606-4554-89FE-72F7307D4099}"/>
                  </a:ext>
                </a:extLst>
              </p:cNvPr>
              <p:cNvGrpSpPr/>
              <p:nvPr/>
            </p:nvGrpSpPr>
            <p:grpSpPr>
              <a:xfrm>
                <a:off x="7763685" y="2408963"/>
                <a:ext cx="603548" cy="550969"/>
                <a:chOff x="6744721" y="1187899"/>
                <a:chExt cx="603548" cy="550969"/>
              </a:xfrm>
            </p:grpSpPr>
            <p:pic>
              <p:nvPicPr>
                <p:cNvPr id="216" name="Picture 1037">
                  <a:extLst>
                    <a:ext uri="{FF2B5EF4-FFF2-40B4-BE49-F238E27FC236}">
                      <a16:creationId xmlns:a16="http://schemas.microsoft.com/office/drawing/2014/main" id="{B225D308-2057-4FAC-B7DD-49ECBDEC65CD}"/>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217" name="Rectángulo 216">
                  <a:extLst>
                    <a:ext uri="{FF2B5EF4-FFF2-40B4-BE49-F238E27FC236}">
                      <a16:creationId xmlns:a16="http://schemas.microsoft.com/office/drawing/2014/main" id="{B1305021-5D3E-4601-86FC-9C38429A65F4}"/>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18" name="Grupo 217">
                <a:extLst>
                  <a:ext uri="{FF2B5EF4-FFF2-40B4-BE49-F238E27FC236}">
                    <a16:creationId xmlns:a16="http://schemas.microsoft.com/office/drawing/2014/main" id="{5F786F5E-33FE-46BC-BC95-F7BB13F03D59}"/>
                  </a:ext>
                </a:extLst>
              </p:cNvPr>
              <p:cNvGrpSpPr/>
              <p:nvPr/>
            </p:nvGrpSpPr>
            <p:grpSpPr>
              <a:xfrm>
                <a:off x="5648073" y="2408963"/>
                <a:ext cx="603548" cy="550969"/>
                <a:chOff x="6744721" y="1187899"/>
                <a:chExt cx="603548" cy="550969"/>
              </a:xfrm>
            </p:grpSpPr>
            <p:pic>
              <p:nvPicPr>
                <p:cNvPr id="219" name="Picture 1037">
                  <a:extLst>
                    <a:ext uri="{FF2B5EF4-FFF2-40B4-BE49-F238E27FC236}">
                      <a16:creationId xmlns:a16="http://schemas.microsoft.com/office/drawing/2014/main" id="{305B50E6-4C05-4FA1-8E81-C631B9B1EC43}"/>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220" name="Rectángulo 219">
                  <a:extLst>
                    <a:ext uri="{FF2B5EF4-FFF2-40B4-BE49-F238E27FC236}">
                      <a16:creationId xmlns:a16="http://schemas.microsoft.com/office/drawing/2014/main" id="{BB4984E9-633E-4C6B-B892-3BB2DD0CA980}"/>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30" name="Grupo 229">
                <a:extLst>
                  <a:ext uri="{FF2B5EF4-FFF2-40B4-BE49-F238E27FC236}">
                    <a16:creationId xmlns:a16="http://schemas.microsoft.com/office/drawing/2014/main" id="{A2BE14C2-3C95-4420-8D37-A2476485042D}"/>
                  </a:ext>
                </a:extLst>
              </p:cNvPr>
              <p:cNvGrpSpPr/>
              <p:nvPr/>
            </p:nvGrpSpPr>
            <p:grpSpPr>
              <a:xfrm>
                <a:off x="8468890" y="2408963"/>
                <a:ext cx="603548" cy="550969"/>
                <a:chOff x="7768258" y="1342394"/>
                <a:chExt cx="603548" cy="550969"/>
              </a:xfrm>
            </p:grpSpPr>
            <p:pic>
              <p:nvPicPr>
                <p:cNvPr id="231" name="Picture 1037">
                  <a:extLst>
                    <a:ext uri="{FF2B5EF4-FFF2-40B4-BE49-F238E27FC236}">
                      <a16:creationId xmlns:a16="http://schemas.microsoft.com/office/drawing/2014/main" id="{F79BFA36-068B-4A76-BB58-3148D050585D}"/>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232" name="Rectángulo 231">
                  <a:extLst>
                    <a:ext uri="{FF2B5EF4-FFF2-40B4-BE49-F238E27FC236}">
                      <a16:creationId xmlns:a16="http://schemas.microsoft.com/office/drawing/2014/main" id="{F3A7AF78-322F-4954-8E34-879C3B8CDBC8}"/>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39" name="Grupo 238">
                <a:extLst>
                  <a:ext uri="{FF2B5EF4-FFF2-40B4-BE49-F238E27FC236}">
                    <a16:creationId xmlns:a16="http://schemas.microsoft.com/office/drawing/2014/main" id="{CC2565AE-40A3-4BA4-8802-20943BD939E3}"/>
                  </a:ext>
                </a:extLst>
              </p:cNvPr>
              <p:cNvGrpSpPr/>
              <p:nvPr/>
            </p:nvGrpSpPr>
            <p:grpSpPr>
              <a:xfrm>
                <a:off x="6353277" y="2408963"/>
                <a:ext cx="603548" cy="550969"/>
                <a:chOff x="5648073" y="175186"/>
                <a:chExt cx="603548" cy="550969"/>
              </a:xfrm>
            </p:grpSpPr>
            <p:pic>
              <p:nvPicPr>
                <p:cNvPr id="240" name="Picture 1037">
                  <a:extLst>
                    <a:ext uri="{FF2B5EF4-FFF2-40B4-BE49-F238E27FC236}">
                      <a16:creationId xmlns:a16="http://schemas.microsoft.com/office/drawing/2014/main" id="{269DA3C4-948D-4F30-95ED-51E555094174}"/>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241" name="Rectángulo 240">
                  <a:extLst>
                    <a:ext uri="{FF2B5EF4-FFF2-40B4-BE49-F238E27FC236}">
                      <a16:creationId xmlns:a16="http://schemas.microsoft.com/office/drawing/2014/main" id="{7D5AD1DF-1FBA-4E70-9CF9-51D099EBB68C}"/>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5F8CB952-9012-40D7-B617-98BCA35F4E1B}"/>
                  </a:ext>
                </a:extLst>
              </p:cNvPr>
              <p:cNvGrpSpPr/>
              <p:nvPr/>
            </p:nvGrpSpPr>
            <p:grpSpPr>
              <a:xfrm>
                <a:off x="7058481" y="2408963"/>
                <a:ext cx="603548" cy="550969"/>
                <a:chOff x="5648073" y="175186"/>
                <a:chExt cx="603548" cy="550969"/>
              </a:xfrm>
            </p:grpSpPr>
            <p:pic>
              <p:nvPicPr>
                <p:cNvPr id="243" name="Picture 1037">
                  <a:extLst>
                    <a:ext uri="{FF2B5EF4-FFF2-40B4-BE49-F238E27FC236}">
                      <a16:creationId xmlns:a16="http://schemas.microsoft.com/office/drawing/2014/main" id="{D8E76051-7533-446E-8A9A-63419074F98B}"/>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244" name="Rectángulo 243">
                  <a:extLst>
                    <a:ext uri="{FF2B5EF4-FFF2-40B4-BE49-F238E27FC236}">
                      <a16:creationId xmlns:a16="http://schemas.microsoft.com/office/drawing/2014/main" id="{758511F4-E8D0-4989-B298-8F05AC7B72FA}"/>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cxnSp>
          <p:nvCxnSpPr>
            <p:cNvPr id="409" name="Conector recto 408">
              <a:extLst>
                <a:ext uri="{FF2B5EF4-FFF2-40B4-BE49-F238E27FC236}">
                  <a16:creationId xmlns:a16="http://schemas.microsoft.com/office/drawing/2014/main" id="{55E930A4-49E9-468A-969F-12C56CF8ECA3}"/>
                </a:ext>
              </a:extLst>
            </p:cNvPr>
            <p:cNvCxnSpPr>
              <a:cxnSpLocks/>
            </p:cNvCxnSpPr>
            <p:nvPr/>
          </p:nvCxnSpPr>
          <p:spPr>
            <a:xfrm rot="16200000" flipV="1">
              <a:off x="4417305" y="3644051"/>
              <a:ext cx="0" cy="8634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3" name="Conector recto 412">
              <a:extLst>
                <a:ext uri="{FF2B5EF4-FFF2-40B4-BE49-F238E27FC236}">
                  <a16:creationId xmlns:a16="http://schemas.microsoft.com/office/drawing/2014/main" id="{6403C775-C274-430D-8F6D-4699020A477B}"/>
                </a:ext>
              </a:extLst>
            </p:cNvPr>
            <p:cNvCxnSpPr>
              <a:cxnSpLocks/>
              <a:endCxn id="296" idx="3"/>
            </p:cNvCxnSpPr>
            <p:nvPr/>
          </p:nvCxnSpPr>
          <p:spPr>
            <a:xfrm flipH="1">
              <a:off x="3902248" y="2990120"/>
              <a:ext cx="410815" cy="70294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7" name="Conector recto 416">
              <a:extLst>
                <a:ext uri="{FF2B5EF4-FFF2-40B4-BE49-F238E27FC236}">
                  <a16:creationId xmlns:a16="http://schemas.microsoft.com/office/drawing/2014/main" id="{EA4C6F13-9636-4684-A850-947AA3056D02}"/>
                </a:ext>
              </a:extLst>
            </p:cNvPr>
            <p:cNvCxnSpPr>
              <a:cxnSpLocks/>
            </p:cNvCxnSpPr>
            <p:nvPr/>
          </p:nvCxnSpPr>
          <p:spPr>
            <a:xfrm flipH="1" flipV="1">
              <a:off x="3791361" y="4436666"/>
              <a:ext cx="521702" cy="85874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o 19">
            <a:extLst>
              <a:ext uri="{FF2B5EF4-FFF2-40B4-BE49-F238E27FC236}">
                <a16:creationId xmlns:a16="http://schemas.microsoft.com/office/drawing/2014/main" id="{26D2B62B-3189-44B1-A3D0-BE00F65B4897}"/>
              </a:ext>
            </a:extLst>
          </p:cNvPr>
          <p:cNvGrpSpPr/>
          <p:nvPr/>
        </p:nvGrpSpPr>
        <p:grpSpPr>
          <a:xfrm>
            <a:off x="11639" y="2121945"/>
            <a:ext cx="8549611" cy="3689153"/>
            <a:chOff x="11639" y="2121945"/>
            <a:chExt cx="8549611" cy="3689153"/>
          </a:xfrm>
        </p:grpSpPr>
        <p:sp>
          <p:nvSpPr>
            <p:cNvPr id="7174" name="Line 6">
              <a:extLst>
                <a:ext uri="{FF2B5EF4-FFF2-40B4-BE49-F238E27FC236}">
                  <a16:creationId xmlns:a16="http://schemas.microsoft.com/office/drawing/2014/main" id="{500F5DC9-4DE0-4E58-A0D3-40D0D697A9FE}"/>
                </a:ext>
              </a:extLst>
            </p:cNvPr>
            <p:cNvSpPr>
              <a:spLocks noChangeShapeType="1"/>
            </p:cNvSpPr>
            <p:nvPr/>
          </p:nvSpPr>
          <p:spPr bwMode="auto">
            <a:xfrm>
              <a:off x="3170238" y="4721225"/>
              <a:ext cx="0" cy="60007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175" name="Freeform 7">
              <a:extLst>
                <a:ext uri="{FF2B5EF4-FFF2-40B4-BE49-F238E27FC236}">
                  <a16:creationId xmlns:a16="http://schemas.microsoft.com/office/drawing/2014/main" id="{435B73E0-87BE-487D-81E3-8EC7236E1778}"/>
                </a:ext>
              </a:extLst>
            </p:cNvPr>
            <p:cNvSpPr>
              <a:spLocks/>
            </p:cNvSpPr>
            <p:nvPr/>
          </p:nvSpPr>
          <p:spPr bwMode="auto">
            <a:xfrm>
              <a:off x="1769882" y="3402207"/>
              <a:ext cx="5610694" cy="601662"/>
            </a:xfrm>
            <a:custGeom>
              <a:avLst/>
              <a:gdLst>
                <a:gd name="T0" fmla="*/ 0 w 4081"/>
                <a:gd name="T1" fmla="*/ 0 h 433"/>
                <a:gd name="T2" fmla="*/ 5090182 w 4081"/>
                <a:gd name="T3" fmla="*/ 0 h 433"/>
                <a:gd name="T4" fmla="*/ 5692967 w 4081"/>
                <a:gd name="T5" fmla="*/ 600272 h 433"/>
                <a:gd name="T6" fmla="*/ 0 60000 65536"/>
                <a:gd name="T7" fmla="*/ 0 60000 65536"/>
                <a:gd name="T8" fmla="*/ 0 60000 65536"/>
                <a:gd name="T9" fmla="*/ 0 w 4081"/>
                <a:gd name="T10" fmla="*/ 0 h 433"/>
                <a:gd name="T11" fmla="*/ 4081 w 4081"/>
                <a:gd name="T12" fmla="*/ 433 h 433"/>
              </a:gdLst>
              <a:ahLst/>
              <a:cxnLst>
                <a:cxn ang="T6">
                  <a:pos x="T0" y="T1"/>
                </a:cxn>
                <a:cxn ang="T7">
                  <a:pos x="T2" y="T3"/>
                </a:cxn>
                <a:cxn ang="T8">
                  <a:pos x="T4" y="T5"/>
                </a:cxn>
              </a:cxnLst>
              <a:rect l="T9" t="T10" r="T11" b="T12"/>
              <a:pathLst>
                <a:path w="4081" h="433">
                  <a:moveTo>
                    <a:pt x="0" y="0"/>
                  </a:moveTo>
                  <a:lnTo>
                    <a:pt x="3648" y="0"/>
                  </a:lnTo>
                  <a:lnTo>
                    <a:pt x="4080" y="432"/>
                  </a:lnTo>
                </a:path>
              </a:pathLst>
            </a:custGeom>
            <a:noFill/>
            <a:ln w="12699"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76" name="Freeform 8">
              <a:extLst>
                <a:ext uri="{FF2B5EF4-FFF2-40B4-BE49-F238E27FC236}">
                  <a16:creationId xmlns:a16="http://schemas.microsoft.com/office/drawing/2014/main" id="{5B948F9A-204C-4311-9216-34C23162EFB3}"/>
                </a:ext>
              </a:extLst>
            </p:cNvPr>
            <p:cNvSpPr>
              <a:spLocks/>
            </p:cNvSpPr>
            <p:nvPr/>
          </p:nvSpPr>
          <p:spPr bwMode="auto">
            <a:xfrm>
              <a:off x="1769882" y="3528644"/>
              <a:ext cx="3473450" cy="534987"/>
            </a:xfrm>
            <a:custGeom>
              <a:avLst/>
              <a:gdLst>
                <a:gd name="T0" fmla="*/ 0 w 2545"/>
                <a:gd name="T1" fmla="*/ 0 h 385"/>
                <a:gd name="T2" fmla="*/ 2946632 w 2545"/>
                <a:gd name="T3" fmla="*/ 0 h 385"/>
                <a:gd name="T4" fmla="*/ 3472085 w 2545"/>
                <a:gd name="T5" fmla="*/ 533597 h 385"/>
                <a:gd name="T6" fmla="*/ 0 60000 65536"/>
                <a:gd name="T7" fmla="*/ 0 60000 65536"/>
                <a:gd name="T8" fmla="*/ 0 60000 65536"/>
                <a:gd name="T9" fmla="*/ 0 w 2545"/>
                <a:gd name="T10" fmla="*/ 0 h 385"/>
                <a:gd name="T11" fmla="*/ 2545 w 2545"/>
                <a:gd name="T12" fmla="*/ 385 h 385"/>
              </a:gdLst>
              <a:ahLst/>
              <a:cxnLst>
                <a:cxn ang="T6">
                  <a:pos x="T0" y="T1"/>
                </a:cxn>
                <a:cxn ang="T7">
                  <a:pos x="T2" y="T3"/>
                </a:cxn>
                <a:cxn ang="T8">
                  <a:pos x="T4" y="T5"/>
                </a:cxn>
              </a:cxnLst>
              <a:rect l="T9" t="T10" r="T11" b="T12"/>
              <a:pathLst>
                <a:path w="2545" h="385">
                  <a:moveTo>
                    <a:pt x="0" y="0"/>
                  </a:moveTo>
                  <a:lnTo>
                    <a:pt x="2159" y="0"/>
                  </a:lnTo>
                  <a:lnTo>
                    <a:pt x="2544" y="384"/>
                  </a:lnTo>
                </a:path>
              </a:pathLst>
            </a:custGeom>
            <a:noFill/>
            <a:ln w="12699"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77" name="Freeform 9">
              <a:extLst>
                <a:ext uri="{FF2B5EF4-FFF2-40B4-BE49-F238E27FC236}">
                  <a16:creationId xmlns:a16="http://schemas.microsoft.com/office/drawing/2014/main" id="{1F764186-E240-48D2-931F-BFA5F76DAEA2}"/>
                </a:ext>
              </a:extLst>
            </p:cNvPr>
            <p:cNvSpPr>
              <a:spLocks/>
            </p:cNvSpPr>
            <p:nvPr/>
          </p:nvSpPr>
          <p:spPr bwMode="auto">
            <a:xfrm>
              <a:off x="1769882" y="3661052"/>
              <a:ext cx="1121059" cy="468312"/>
            </a:xfrm>
            <a:custGeom>
              <a:avLst/>
              <a:gdLst>
                <a:gd name="T0" fmla="*/ 0 w 1153"/>
                <a:gd name="T1" fmla="*/ 0 h 337"/>
                <a:gd name="T2" fmla="*/ 886444 w 1153"/>
                <a:gd name="T3" fmla="*/ 0 h 337"/>
                <a:gd name="T4" fmla="*/ 1251451 w 1153"/>
                <a:gd name="T5" fmla="*/ 466922 h 337"/>
                <a:gd name="T6" fmla="*/ 0 60000 65536"/>
                <a:gd name="T7" fmla="*/ 0 60000 65536"/>
                <a:gd name="T8" fmla="*/ 0 60000 65536"/>
                <a:gd name="T9" fmla="*/ 0 w 1153"/>
                <a:gd name="T10" fmla="*/ 0 h 337"/>
                <a:gd name="T11" fmla="*/ 1153 w 1153"/>
                <a:gd name="T12" fmla="*/ 337 h 337"/>
              </a:gdLst>
              <a:ahLst/>
              <a:cxnLst>
                <a:cxn ang="T6">
                  <a:pos x="T0" y="T1"/>
                </a:cxn>
                <a:cxn ang="T7">
                  <a:pos x="T2" y="T3"/>
                </a:cxn>
                <a:cxn ang="T8">
                  <a:pos x="T4" y="T5"/>
                </a:cxn>
              </a:cxnLst>
              <a:rect l="T9" t="T10" r="T11" b="T12"/>
              <a:pathLst>
                <a:path w="1153" h="337">
                  <a:moveTo>
                    <a:pt x="0" y="0"/>
                  </a:moveTo>
                  <a:lnTo>
                    <a:pt x="816" y="0"/>
                  </a:lnTo>
                  <a:lnTo>
                    <a:pt x="1152" y="336"/>
                  </a:lnTo>
                </a:path>
              </a:pathLst>
            </a:custGeom>
            <a:noFill/>
            <a:ln w="12699" cap="rnd">
              <a:solidFill>
                <a:srgbClr val="0000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78" name="Freeform 10">
              <a:extLst>
                <a:ext uri="{FF2B5EF4-FFF2-40B4-BE49-F238E27FC236}">
                  <a16:creationId xmlns:a16="http://schemas.microsoft.com/office/drawing/2014/main" id="{01AC7A40-52F7-4AEA-904B-C1F88B1AE8A7}"/>
                </a:ext>
              </a:extLst>
            </p:cNvPr>
            <p:cNvSpPr>
              <a:spLocks/>
            </p:cNvSpPr>
            <p:nvPr/>
          </p:nvSpPr>
          <p:spPr bwMode="auto">
            <a:xfrm>
              <a:off x="2578100" y="3052763"/>
              <a:ext cx="593725" cy="2336800"/>
            </a:xfrm>
            <a:custGeom>
              <a:avLst/>
              <a:gdLst>
                <a:gd name="T0" fmla="*/ 592183 w 385"/>
                <a:gd name="T1" fmla="*/ 0 h 1681"/>
                <a:gd name="T2" fmla="*/ 592183 w 385"/>
                <a:gd name="T3" fmla="*/ 1334520 h 1681"/>
                <a:gd name="T4" fmla="*/ 0 w 385"/>
                <a:gd name="T5" fmla="*/ 1868328 h 1681"/>
                <a:gd name="T6" fmla="*/ 0 w 385"/>
                <a:gd name="T7" fmla="*/ 2335410 h 1681"/>
                <a:gd name="T8" fmla="*/ 0 60000 65536"/>
                <a:gd name="T9" fmla="*/ 0 60000 65536"/>
                <a:gd name="T10" fmla="*/ 0 60000 65536"/>
                <a:gd name="T11" fmla="*/ 0 60000 65536"/>
                <a:gd name="T12" fmla="*/ 0 w 385"/>
                <a:gd name="T13" fmla="*/ 0 h 1681"/>
                <a:gd name="T14" fmla="*/ 385 w 385"/>
                <a:gd name="T15" fmla="*/ 1681 h 1681"/>
              </a:gdLst>
              <a:ahLst/>
              <a:cxnLst>
                <a:cxn ang="T8">
                  <a:pos x="T0" y="T1"/>
                </a:cxn>
                <a:cxn ang="T9">
                  <a:pos x="T2" y="T3"/>
                </a:cxn>
                <a:cxn ang="T10">
                  <a:pos x="T4" y="T5"/>
                </a:cxn>
                <a:cxn ang="T11">
                  <a:pos x="T6" y="T7"/>
                </a:cxn>
              </a:cxnLst>
              <a:rect l="T12" t="T13" r="T14" b="T15"/>
              <a:pathLst>
                <a:path w="385" h="1681">
                  <a:moveTo>
                    <a:pt x="384" y="0"/>
                  </a:moveTo>
                  <a:lnTo>
                    <a:pt x="384" y="960"/>
                  </a:lnTo>
                  <a:lnTo>
                    <a:pt x="0" y="1344"/>
                  </a:lnTo>
                  <a:lnTo>
                    <a:pt x="0" y="1680"/>
                  </a:lnTo>
                </a:path>
              </a:pathLst>
            </a:custGeom>
            <a:noFill/>
            <a:ln w="126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79" name="Freeform 11">
              <a:extLst>
                <a:ext uri="{FF2B5EF4-FFF2-40B4-BE49-F238E27FC236}">
                  <a16:creationId xmlns:a16="http://schemas.microsoft.com/office/drawing/2014/main" id="{0E4ACE86-94B0-4BE7-A177-83F8A99D2722}"/>
                </a:ext>
              </a:extLst>
            </p:cNvPr>
            <p:cNvSpPr>
              <a:spLocks/>
            </p:cNvSpPr>
            <p:nvPr/>
          </p:nvSpPr>
          <p:spPr bwMode="auto">
            <a:xfrm>
              <a:off x="3459997" y="4041395"/>
              <a:ext cx="378578" cy="1348167"/>
            </a:xfrm>
            <a:custGeom>
              <a:avLst/>
              <a:gdLst>
                <a:gd name="T0" fmla="*/ 0 w 385"/>
                <a:gd name="T1" fmla="*/ 0 h 1201"/>
                <a:gd name="T2" fmla="*/ 0 w 385"/>
                <a:gd name="T3" fmla="*/ 667464 h 1201"/>
                <a:gd name="T4" fmla="*/ 592183 w 385"/>
                <a:gd name="T5" fmla="*/ 1201435 h 1201"/>
                <a:gd name="T6" fmla="*/ 592183 w 385"/>
                <a:gd name="T7" fmla="*/ 1668659 h 1201"/>
                <a:gd name="T8" fmla="*/ 0 60000 65536"/>
                <a:gd name="T9" fmla="*/ 0 60000 65536"/>
                <a:gd name="T10" fmla="*/ 0 60000 65536"/>
                <a:gd name="T11" fmla="*/ 0 60000 65536"/>
                <a:gd name="T12" fmla="*/ 0 w 385"/>
                <a:gd name="T13" fmla="*/ 0 h 1201"/>
                <a:gd name="T14" fmla="*/ 385 w 385"/>
                <a:gd name="T15" fmla="*/ 1201 h 1201"/>
              </a:gdLst>
              <a:ahLst/>
              <a:cxnLst>
                <a:cxn ang="T8">
                  <a:pos x="T0" y="T1"/>
                </a:cxn>
                <a:cxn ang="T9">
                  <a:pos x="T2" y="T3"/>
                </a:cxn>
                <a:cxn ang="T10">
                  <a:pos x="T4" y="T5"/>
                </a:cxn>
                <a:cxn ang="T11">
                  <a:pos x="T6" y="T7"/>
                </a:cxn>
              </a:cxnLst>
              <a:rect l="T12" t="T13" r="T14" b="T15"/>
              <a:pathLst>
                <a:path w="385" h="1201">
                  <a:moveTo>
                    <a:pt x="0" y="0"/>
                  </a:moveTo>
                  <a:lnTo>
                    <a:pt x="0" y="480"/>
                  </a:lnTo>
                  <a:lnTo>
                    <a:pt x="384" y="864"/>
                  </a:lnTo>
                  <a:lnTo>
                    <a:pt x="384" y="1200"/>
                  </a:lnTo>
                </a:path>
              </a:pathLst>
            </a:custGeom>
            <a:noFill/>
            <a:ln w="126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grpSp>
          <p:nvGrpSpPr>
            <p:cNvPr id="7192" name="Group 58">
              <a:extLst>
                <a:ext uri="{FF2B5EF4-FFF2-40B4-BE49-F238E27FC236}">
                  <a16:creationId xmlns:a16="http://schemas.microsoft.com/office/drawing/2014/main" id="{75325845-776C-4242-AF1E-E034A4AC8055}"/>
                </a:ext>
              </a:extLst>
            </p:cNvPr>
            <p:cNvGrpSpPr>
              <a:grpSpLocks/>
            </p:cNvGrpSpPr>
            <p:nvPr/>
          </p:nvGrpSpPr>
          <p:grpSpPr bwMode="auto">
            <a:xfrm>
              <a:off x="3025775" y="2532063"/>
              <a:ext cx="296863" cy="533400"/>
              <a:chOff x="4060" y="2657"/>
              <a:chExt cx="331" cy="602"/>
            </a:xfrm>
          </p:grpSpPr>
          <p:sp>
            <p:nvSpPr>
              <p:cNvPr id="21542" name="Rectangle 59">
                <a:extLst>
                  <a:ext uri="{FF2B5EF4-FFF2-40B4-BE49-F238E27FC236}">
                    <a16:creationId xmlns:a16="http://schemas.microsoft.com/office/drawing/2014/main" id="{36C07BC0-4F7F-494C-B599-C11EB857A64E}"/>
                  </a:ext>
                </a:extLst>
              </p:cNvPr>
              <p:cNvSpPr>
                <a:spLocks noChangeArrowheads="1"/>
              </p:cNvSpPr>
              <p:nvPr/>
            </p:nvSpPr>
            <p:spPr bwMode="auto">
              <a:xfrm>
                <a:off x="4101" y="2763"/>
                <a:ext cx="150" cy="460"/>
              </a:xfrm>
              <a:prstGeom prst="rect">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defRPr/>
                </a:pPr>
                <a:endParaRPr lang="es-MX" altLang="es-MX"/>
              </a:p>
            </p:txBody>
          </p:sp>
          <p:sp>
            <p:nvSpPr>
              <p:cNvPr id="7207" name="Rectangle 60">
                <a:extLst>
                  <a:ext uri="{FF2B5EF4-FFF2-40B4-BE49-F238E27FC236}">
                    <a16:creationId xmlns:a16="http://schemas.microsoft.com/office/drawing/2014/main" id="{D9532A46-6403-4B4F-B98D-CEB793B74CF3}"/>
                  </a:ext>
                </a:extLst>
              </p:cNvPr>
              <p:cNvSpPr>
                <a:spLocks noChangeArrowheads="1"/>
              </p:cNvSpPr>
              <p:nvPr/>
            </p:nvSpPr>
            <p:spPr bwMode="auto">
              <a:xfrm>
                <a:off x="4119" y="2789"/>
                <a:ext cx="48" cy="100"/>
              </a:xfrm>
              <a:prstGeom prst="rect">
                <a:avLst/>
              </a:prstGeom>
              <a:solidFill>
                <a:srgbClr val="2C292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7208" name="Line 61">
                <a:extLst>
                  <a:ext uri="{FF2B5EF4-FFF2-40B4-BE49-F238E27FC236}">
                    <a16:creationId xmlns:a16="http://schemas.microsoft.com/office/drawing/2014/main" id="{02D4AF68-9B91-47DB-A473-D1036C5030CE}"/>
                  </a:ext>
                </a:extLst>
              </p:cNvPr>
              <p:cNvSpPr>
                <a:spLocks noChangeShapeType="1"/>
              </p:cNvSpPr>
              <p:nvPr/>
            </p:nvSpPr>
            <p:spPr bwMode="auto">
              <a:xfrm flipV="1">
                <a:off x="4251" y="2844"/>
                <a:ext cx="101" cy="1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s-MX"/>
              </a:p>
            </p:txBody>
          </p:sp>
          <p:sp>
            <p:nvSpPr>
              <p:cNvPr id="21545" name="Freeform 62">
                <a:extLst>
                  <a:ext uri="{FF2B5EF4-FFF2-40B4-BE49-F238E27FC236}">
                    <a16:creationId xmlns:a16="http://schemas.microsoft.com/office/drawing/2014/main" id="{D5B5AB04-4412-4BA2-84BD-1FB17D34CBE8}"/>
                  </a:ext>
                </a:extLst>
              </p:cNvPr>
              <p:cNvSpPr>
                <a:spLocks/>
              </p:cNvSpPr>
              <p:nvPr/>
            </p:nvSpPr>
            <p:spPr bwMode="auto">
              <a:xfrm>
                <a:off x="4253" y="2657"/>
                <a:ext cx="103" cy="586"/>
              </a:xfrm>
              <a:custGeom>
                <a:avLst/>
                <a:gdLst>
                  <a:gd name="T0" fmla="*/ 0 w 103"/>
                  <a:gd name="T1" fmla="*/ 102 h 586"/>
                  <a:gd name="T2" fmla="*/ 102 w 103"/>
                  <a:gd name="T3" fmla="*/ 0 h 586"/>
                  <a:gd name="T4" fmla="*/ 102 w 103"/>
                  <a:gd name="T5" fmla="*/ 480 h 586"/>
                  <a:gd name="T6" fmla="*/ 0 w 103"/>
                  <a:gd name="T7" fmla="*/ 585 h 586"/>
                  <a:gd name="T8" fmla="*/ 0 w 103"/>
                  <a:gd name="T9" fmla="*/ 102 h 586"/>
                  <a:gd name="T10" fmla="*/ 0 60000 65536"/>
                  <a:gd name="T11" fmla="*/ 0 60000 65536"/>
                  <a:gd name="T12" fmla="*/ 0 60000 65536"/>
                  <a:gd name="T13" fmla="*/ 0 60000 65536"/>
                  <a:gd name="T14" fmla="*/ 0 60000 65536"/>
                  <a:gd name="T15" fmla="*/ 0 w 103"/>
                  <a:gd name="T16" fmla="*/ 0 h 586"/>
                  <a:gd name="T17" fmla="*/ 103 w 103"/>
                  <a:gd name="T18" fmla="*/ 586 h 586"/>
                </a:gdLst>
                <a:ahLst/>
                <a:cxnLst>
                  <a:cxn ang="T10">
                    <a:pos x="T0" y="T1"/>
                  </a:cxn>
                  <a:cxn ang="T11">
                    <a:pos x="T2" y="T3"/>
                  </a:cxn>
                  <a:cxn ang="T12">
                    <a:pos x="T4" y="T5"/>
                  </a:cxn>
                  <a:cxn ang="T13">
                    <a:pos x="T6" y="T7"/>
                  </a:cxn>
                  <a:cxn ang="T14">
                    <a:pos x="T8" y="T9"/>
                  </a:cxn>
                </a:cxnLst>
                <a:rect l="T15" t="T16" r="T17" b="T18"/>
                <a:pathLst>
                  <a:path w="103" h="586">
                    <a:moveTo>
                      <a:pt x="0" y="102"/>
                    </a:moveTo>
                    <a:lnTo>
                      <a:pt x="102" y="0"/>
                    </a:lnTo>
                    <a:lnTo>
                      <a:pt x="102" y="480"/>
                    </a:lnTo>
                    <a:lnTo>
                      <a:pt x="0" y="585"/>
                    </a:lnTo>
                    <a:lnTo>
                      <a:pt x="0" y="102"/>
                    </a:lnTo>
                  </a:path>
                </a:pathLst>
              </a:custGeom>
              <a:solidFill>
                <a:schemeClr val="tx2">
                  <a:lumMod val="60000"/>
                  <a:lumOff val="40000"/>
                </a:scheme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defRPr/>
                </a:pPr>
                <a:endParaRPr lang="es-MX" altLang="es-MX"/>
              </a:p>
            </p:txBody>
          </p:sp>
          <p:sp>
            <p:nvSpPr>
              <p:cNvPr id="7210" name="Line 63">
                <a:extLst>
                  <a:ext uri="{FF2B5EF4-FFF2-40B4-BE49-F238E27FC236}">
                    <a16:creationId xmlns:a16="http://schemas.microsoft.com/office/drawing/2014/main" id="{C9DEE266-1E04-43F3-8F51-9F6476AFFC90}"/>
                  </a:ext>
                </a:extLst>
              </p:cNvPr>
              <p:cNvSpPr>
                <a:spLocks noChangeShapeType="1"/>
              </p:cNvSpPr>
              <p:nvPr/>
            </p:nvSpPr>
            <p:spPr bwMode="auto">
              <a:xfrm>
                <a:off x="4100" y="2945"/>
                <a:ext cx="15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211" name="Line 64">
                <a:extLst>
                  <a:ext uri="{FF2B5EF4-FFF2-40B4-BE49-F238E27FC236}">
                    <a16:creationId xmlns:a16="http://schemas.microsoft.com/office/drawing/2014/main" id="{DBA309F1-FE82-4CE2-A458-79C0096F3E24}"/>
                  </a:ext>
                </a:extLst>
              </p:cNvPr>
              <p:cNvSpPr>
                <a:spLocks noChangeShapeType="1"/>
              </p:cNvSpPr>
              <p:nvPr/>
            </p:nvSpPr>
            <p:spPr bwMode="auto">
              <a:xfrm>
                <a:off x="4125" y="2910"/>
                <a:ext cx="46"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21548" name="Freeform 65">
                <a:extLst>
                  <a:ext uri="{FF2B5EF4-FFF2-40B4-BE49-F238E27FC236}">
                    <a16:creationId xmlns:a16="http://schemas.microsoft.com/office/drawing/2014/main" id="{692B4BFA-6E71-4F1C-8631-86356A4F3969}"/>
                  </a:ext>
                </a:extLst>
              </p:cNvPr>
              <p:cNvSpPr>
                <a:spLocks/>
              </p:cNvSpPr>
              <p:nvPr/>
            </p:nvSpPr>
            <p:spPr bwMode="auto">
              <a:xfrm>
                <a:off x="4097" y="2659"/>
                <a:ext cx="257" cy="106"/>
              </a:xfrm>
              <a:custGeom>
                <a:avLst/>
                <a:gdLst>
                  <a:gd name="T0" fmla="*/ 0 w 256"/>
                  <a:gd name="T1" fmla="*/ 104 h 105"/>
                  <a:gd name="T2" fmla="*/ 151 w 256"/>
                  <a:gd name="T3" fmla="*/ 104 h 105"/>
                  <a:gd name="T4" fmla="*/ 255 w 256"/>
                  <a:gd name="T5" fmla="*/ 0 h 105"/>
                  <a:gd name="T6" fmla="*/ 105 w 256"/>
                  <a:gd name="T7" fmla="*/ 0 h 105"/>
                  <a:gd name="T8" fmla="*/ 0 w 256"/>
                  <a:gd name="T9" fmla="*/ 104 h 105"/>
                  <a:gd name="T10" fmla="*/ 0 60000 65536"/>
                  <a:gd name="T11" fmla="*/ 0 60000 65536"/>
                  <a:gd name="T12" fmla="*/ 0 60000 65536"/>
                  <a:gd name="T13" fmla="*/ 0 60000 65536"/>
                  <a:gd name="T14" fmla="*/ 0 60000 65536"/>
                  <a:gd name="T15" fmla="*/ 0 w 256"/>
                  <a:gd name="T16" fmla="*/ 0 h 105"/>
                  <a:gd name="T17" fmla="*/ 256 w 256"/>
                  <a:gd name="T18" fmla="*/ 105 h 105"/>
                </a:gdLst>
                <a:ahLst/>
                <a:cxnLst>
                  <a:cxn ang="T10">
                    <a:pos x="T0" y="T1"/>
                  </a:cxn>
                  <a:cxn ang="T11">
                    <a:pos x="T2" y="T3"/>
                  </a:cxn>
                  <a:cxn ang="T12">
                    <a:pos x="T4" y="T5"/>
                  </a:cxn>
                  <a:cxn ang="T13">
                    <a:pos x="T6" y="T7"/>
                  </a:cxn>
                  <a:cxn ang="T14">
                    <a:pos x="T8" y="T9"/>
                  </a:cxn>
                </a:cxnLst>
                <a:rect l="T15" t="T16" r="T17" b="T18"/>
                <a:pathLst>
                  <a:path w="256" h="105">
                    <a:moveTo>
                      <a:pt x="0" y="104"/>
                    </a:moveTo>
                    <a:lnTo>
                      <a:pt x="151" y="104"/>
                    </a:lnTo>
                    <a:lnTo>
                      <a:pt x="255" y="0"/>
                    </a:lnTo>
                    <a:lnTo>
                      <a:pt x="105" y="0"/>
                    </a:lnTo>
                    <a:lnTo>
                      <a:pt x="0" y="104"/>
                    </a:lnTo>
                  </a:path>
                </a:pathLst>
              </a:custGeom>
              <a:solidFill>
                <a:schemeClr val="tx2">
                  <a:lumMod val="60000"/>
                  <a:lumOff val="40000"/>
                </a:scheme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defRPr/>
                </a:pPr>
                <a:endParaRPr lang="es-MX" altLang="es-MX"/>
              </a:p>
            </p:txBody>
          </p:sp>
          <p:sp>
            <p:nvSpPr>
              <p:cNvPr id="7213" name="Line 66">
                <a:extLst>
                  <a:ext uri="{FF2B5EF4-FFF2-40B4-BE49-F238E27FC236}">
                    <a16:creationId xmlns:a16="http://schemas.microsoft.com/office/drawing/2014/main" id="{011011D1-9470-4CA4-BAA5-5F10566D9029}"/>
                  </a:ext>
                </a:extLst>
              </p:cNvPr>
              <p:cNvSpPr>
                <a:spLocks noChangeShapeType="1"/>
              </p:cNvSpPr>
              <p:nvPr/>
            </p:nvSpPr>
            <p:spPr bwMode="auto">
              <a:xfrm>
                <a:off x="4100" y="3180"/>
                <a:ext cx="15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214" name="Freeform 67">
                <a:extLst>
                  <a:ext uri="{FF2B5EF4-FFF2-40B4-BE49-F238E27FC236}">
                    <a16:creationId xmlns:a16="http://schemas.microsoft.com/office/drawing/2014/main" id="{F1F4F242-AF71-4020-BFE8-2C88CEA8F44C}"/>
                  </a:ext>
                </a:extLst>
              </p:cNvPr>
              <p:cNvSpPr>
                <a:spLocks/>
              </p:cNvSpPr>
              <p:nvPr/>
            </p:nvSpPr>
            <p:spPr bwMode="auto">
              <a:xfrm>
                <a:off x="4254" y="3120"/>
                <a:ext cx="137" cy="138"/>
              </a:xfrm>
              <a:custGeom>
                <a:avLst/>
                <a:gdLst>
                  <a:gd name="T0" fmla="*/ 0 w 137"/>
                  <a:gd name="T1" fmla="*/ 102 h 138"/>
                  <a:gd name="T2" fmla="*/ 34 w 137"/>
                  <a:gd name="T3" fmla="*/ 137 h 138"/>
                  <a:gd name="T4" fmla="*/ 136 w 137"/>
                  <a:gd name="T5" fmla="*/ 34 h 138"/>
                  <a:gd name="T6" fmla="*/ 101 w 137"/>
                  <a:gd name="T7" fmla="*/ 0 h 138"/>
                  <a:gd name="T8" fmla="*/ 0 w 137"/>
                  <a:gd name="T9" fmla="*/ 102 h 138"/>
                  <a:gd name="T10" fmla="*/ 0 60000 65536"/>
                  <a:gd name="T11" fmla="*/ 0 60000 65536"/>
                  <a:gd name="T12" fmla="*/ 0 60000 65536"/>
                  <a:gd name="T13" fmla="*/ 0 60000 65536"/>
                  <a:gd name="T14" fmla="*/ 0 60000 65536"/>
                  <a:gd name="T15" fmla="*/ 0 w 137"/>
                  <a:gd name="T16" fmla="*/ 0 h 138"/>
                  <a:gd name="T17" fmla="*/ 137 w 137"/>
                  <a:gd name="T18" fmla="*/ 138 h 138"/>
                </a:gdLst>
                <a:ahLst/>
                <a:cxnLst>
                  <a:cxn ang="T10">
                    <a:pos x="T0" y="T1"/>
                  </a:cxn>
                  <a:cxn ang="T11">
                    <a:pos x="T2" y="T3"/>
                  </a:cxn>
                  <a:cxn ang="T12">
                    <a:pos x="T4" y="T5"/>
                  </a:cxn>
                  <a:cxn ang="T13">
                    <a:pos x="T6" y="T7"/>
                  </a:cxn>
                  <a:cxn ang="T14">
                    <a:pos x="T8" y="T9"/>
                  </a:cxn>
                </a:cxnLst>
                <a:rect l="T15" t="T16" r="T17" b="T18"/>
                <a:pathLst>
                  <a:path w="137" h="138">
                    <a:moveTo>
                      <a:pt x="0" y="102"/>
                    </a:moveTo>
                    <a:lnTo>
                      <a:pt x="34" y="137"/>
                    </a:lnTo>
                    <a:lnTo>
                      <a:pt x="136" y="34"/>
                    </a:lnTo>
                    <a:lnTo>
                      <a:pt x="101" y="0"/>
                    </a:lnTo>
                    <a:lnTo>
                      <a:pt x="0" y="102"/>
                    </a:lnTo>
                  </a:path>
                </a:pathLst>
              </a:custGeom>
              <a:solidFill>
                <a:srgbClr val="000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7215" name="Freeform 68">
                <a:extLst>
                  <a:ext uri="{FF2B5EF4-FFF2-40B4-BE49-F238E27FC236}">
                    <a16:creationId xmlns:a16="http://schemas.microsoft.com/office/drawing/2014/main" id="{6279A248-501C-4B10-B461-D4B40CBA1DA3}"/>
                  </a:ext>
                </a:extLst>
              </p:cNvPr>
              <p:cNvSpPr>
                <a:spLocks/>
              </p:cNvSpPr>
              <p:nvPr/>
            </p:nvSpPr>
            <p:spPr bwMode="auto">
              <a:xfrm>
                <a:off x="4060" y="3221"/>
                <a:ext cx="226" cy="38"/>
              </a:xfrm>
              <a:custGeom>
                <a:avLst/>
                <a:gdLst>
                  <a:gd name="T0" fmla="*/ 187 w 226"/>
                  <a:gd name="T1" fmla="*/ 0 h 38"/>
                  <a:gd name="T2" fmla="*/ 225 w 226"/>
                  <a:gd name="T3" fmla="*/ 37 h 38"/>
                  <a:gd name="T4" fmla="*/ 0 w 226"/>
                  <a:gd name="T5" fmla="*/ 37 h 38"/>
                  <a:gd name="T6" fmla="*/ 39 w 226"/>
                  <a:gd name="T7" fmla="*/ 0 h 38"/>
                  <a:gd name="T8" fmla="*/ 187 w 226"/>
                  <a:gd name="T9" fmla="*/ 0 h 38"/>
                  <a:gd name="T10" fmla="*/ 0 60000 65536"/>
                  <a:gd name="T11" fmla="*/ 0 60000 65536"/>
                  <a:gd name="T12" fmla="*/ 0 60000 65536"/>
                  <a:gd name="T13" fmla="*/ 0 60000 65536"/>
                  <a:gd name="T14" fmla="*/ 0 60000 65536"/>
                  <a:gd name="T15" fmla="*/ 0 w 226"/>
                  <a:gd name="T16" fmla="*/ 0 h 38"/>
                  <a:gd name="T17" fmla="*/ 226 w 226"/>
                  <a:gd name="T18" fmla="*/ 38 h 38"/>
                </a:gdLst>
                <a:ahLst/>
                <a:cxnLst>
                  <a:cxn ang="T10">
                    <a:pos x="T0" y="T1"/>
                  </a:cxn>
                  <a:cxn ang="T11">
                    <a:pos x="T2" y="T3"/>
                  </a:cxn>
                  <a:cxn ang="T12">
                    <a:pos x="T4" y="T5"/>
                  </a:cxn>
                  <a:cxn ang="T13">
                    <a:pos x="T6" y="T7"/>
                  </a:cxn>
                  <a:cxn ang="T14">
                    <a:pos x="T8" y="T9"/>
                  </a:cxn>
                </a:cxnLst>
                <a:rect l="T15" t="T16" r="T17" b="T18"/>
                <a:pathLst>
                  <a:path w="226" h="38">
                    <a:moveTo>
                      <a:pt x="187" y="0"/>
                    </a:moveTo>
                    <a:lnTo>
                      <a:pt x="225" y="37"/>
                    </a:lnTo>
                    <a:lnTo>
                      <a:pt x="0" y="37"/>
                    </a:lnTo>
                    <a:lnTo>
                      <a:pt x="39" y="0"/>
                    </a:lnTo>
                    <a:lnTo>
                      <a:pt x="187"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7216" name="Line 69">
                <a:extLst>
                  <a:ext uri="{FF2B5EF4-FFF2-40B4-BE49-F238E27FC236}">
                    <a16:creationId xmlns:a16="http://schemas.microsoft.com/office/drawing/2014/main" id="{1E7E3473-52EF-4C67-AC22-5E1CEE86C6EF}"/>
                  </a:ext>
                </a:extLst>
              </p:cNvPr>
              <p:cNvSpPr>
                <a:spLocks noChangeShapeType="1"/>
              </p:cNvSpPr>
              <p:nvPr/>
            </p:nvSpPr>
            <p:spPr bwMode="auto">
              <a:xfrm>
                <a:off x="4100" y="3224"/>
                <a:ext cx="15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624716" name="AutoShape 76">
              <a:extLst>
                <a:ext uri="{FF2B5EF4-FFF2-40B4-BE49-F238E27FC236}">
                  <a16:creationId xmlns:a16="http://schemas.microsoft.com/office/drawing/2014/main" id="{4F32DE31-10CD-4E23-8628-0C0780236F67}"/>
                </a:ext>
              </a:extLst>
            </p:cNvPr>
            <p:cNvSpPr>
              <a:spLocks noChangeArrowheads="1"/>
            </p:cNvSpPr>
            <p:nvPr/>
          </p:nvSpPr>
          <p:spPr bwMode="auto">
            <a:xfrm>
              <a:off x="2359025" y="5334000"/>
              <a:ext cx="371475" cy="400050"/>
            </a:xfrm>
            <a:prstGeom prst="roundRect">
              <a:avLst>
                <a:gd name="adj" fmla="val 16667"/>
              </a:avLst>
            </a:prstGeom>
            <a:solidFill>
              <a:schemeClr val="tx2">
                <a:lumMod val="60000"/>
                <a:lumOff val="40000"/>
              </a:schemeClr>
            </a:solid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24717" name="AutoShape 77">
              <a:extLst>
                <a:ext uri="{FF2B5EF4-FFF2-40B4-BE49-F238E27FC236}">
                  <a16:creationId xmlns:a16="http://schemas.microsoft.com/office/drawing/2014/main" id="{5E17A0DF-586E-4C24-B0B2-5834F08C37B3}"/>
                </a:ext>
              </a:extLst>
            </p:cNvPr>
            <p:cNvSpPr>
              <a:spLocks noChangeArrowheads="1"/>
            </p:cNvSpPr>
            <p:nvPr/>
          </p:nvSpPr>
          <p:spPr bwMode="auto">
            <a:xfrm>
              <a:off x="3025775" y="5334000"/>
              <a:ext cx="369888" cy="400050"/>
            </a:xfrm>
            <a:prstGeom prst="roundRect">
              <a:avLst>
                <a:gd name="adj" fmla="val 16667"/>
              </a:avLst>
            </a:prstGeom>
            <a:solidFill>
              <a:schemeClr val="tx2">
                <a:lumMod val="60000"/>
                <a:lumOff val="40000"/>
              </a:schemeClr>
            </a:solid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24718" name="AutoShape 78">
              <a:extLst>
                <a:ext uri="{FF2B5EF4-FFF2-40B4-BE49-F238E27FC236}">
                  <a16:creationId xmlns:a16="http://schemas.microsoft.com/office/drawing/2014/main" id="{AB0CE7DD-BDB3-466A-89C7-F56A7ED5A554}"/>
                </a:ext>
              </a:extLst>
            </p:cNvPr>
            <p:cNvSpPr>
              <a:spLocks noChangeArrowheads="1"/>
            </p:cNvSpPr>
            <p:nvPr/>
          </p:nvSpPr>
          <p:spPr bwMode="auto">
            <a:xfrm>
              <a:off x="3692525" y="5334000"/>
              <a:ext cx="369888" cy="400050"/>
            </a:xfrm>
            <a:prstGeom prst="roundRect">
              <a:avLst>
                <a:gd name="adj" fmla="val 16667"/>
              </a:avLst>
            </a:prstGeom>
            <a:solidFill>
              <a:schemeClr val="tx2">
                <a:lumMod val="60000"/>
                <a:lumOff val="40000"/>
              </a:schemeClr>
            </a:solid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grpSp>
          <p:nvGrpSpPr>
            <p:cNvPr id="89" name="Group 53">
              <a:extLst>
                <a:ext uri="{FF2B5EF4-FFF2-40B4-BE49-F238E27FC236}">
                  <a16:creationId xmlns:a16="http://schemas.microsoft.com/office/drawing/2014/main" id="{494603FA-1C5F-40E5-915F-7E6446675ED8}"/>
                </a:ext>
              </a:extLst>
            </p:cNvPr>
            <p:cNvGrpSpPr>
              <a:grpSpLocks/>
            </p:cNvGrpSpPr>
            <p:nvPr/>
          </p:nvGrpSpPr>
          <p:grpSpPr bwMode="auto">
            <a:xfrm>
              <a:off x="484936" y="3360481"/>
              <a:ext cx="755925" cy="744146"/>
              <a:chOff x="576" y="1776"/>
              <a:chExt cx="559" cy="550"/>
            </a:xfrm>
          </p:grpSpPr>
          <p:grpSp>
            <p:nvGrpSpPr>
              <p:cNvPr id="207" name="Group 54">
                <a:extLst>
                  <a:ext uri="{FF2B5EF4-FFF2-40B4-BE49-F238E27FC236}">
                    <a16:creationId xmlns:a16="http://schemas.microsoft.com/office/drawing/2014/main" id="{8BCC73F3-2CEE-42BE-9202-D641912CF59B}"/>
                  </a:ext>
                </a:extLst>
              </p:cNvPr>
              <p:cNvGrpSpPr>
                <a:grpSpLocks/>
              </p:cNvGrpSpPr>
              <p:nvPr/>
            </p:nvGrpSpPr>
            <p:grpSpPr bwMode="auto">
              <a:xfrm>
                <a:off x="576" y="1776"/>
                <a:ext cx="559" cy="550"/>
                <a:chOff x="720" y="1776"/>
                <a:chExt cx="559" cy="550"/>
              </a:xfrm>
            </p:grpSpPr>
            <p:sp>
              <p:nvSpPr>
                <p:cNvPr id="210" name="Rectangle 55">
                  <a:extLst>
                    <a:ext uri="{FF2B5EF4-FFF2-40B4-BE49-F238E27FC236}">
                      <a16:creationId xmlns:a16="http://schemas.microsoft.com/office/drawing/2014/main" id="{E972D578-EC7B-4E0E-9449-B74525E41CF0}"/>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11" name="Rectangle 56">
                  <a:extLst>
                    <a:ext uri="{FF2B5EF4-FFF2-40B4-BE49-F238E27FC236}">
                      <a16:creationId xmlns:a16="http://schemas.microsoft.com/office/drawing/2014/main" id="{B58F469E-FA12-4BE4-AEF6-99511C1A040D}"/>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12" name="Freeform 57">
                  <a:extLst>
                    <a:ext uri="{FF2B5EF4-FFF2-40B4-BE49-F238E27FC236}">
                      <a16:creationId xmlns:a16="http://schemas.microsoft.com/office/drawing/2014/main" id="{8BC97CC9-3229-47CF-9B30-4F7F5091301F}"/>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13" name="Freeform 58">
                  <a:extLst>
                    <a:ext uri="{FF2B5EF4-FFF2-40B4-BE49-F238E27FC236}">
                      <a16:creationId xmlns:a16="http://schemas.microsoft.com/office/drawing/2014/main" id="{575B289A-E7DD-4E65-821A-41A9DCE0837D}"/>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14" name="Freeform 59">
                  <a:extLst>
                    <a:ext uri="{FF2B5EF4-FFF2-40B4-BE49-F238E27FC236}">
                      <a16:creationId xmlns:a16="http://schemas.microsoft.com/office/drawing/2014/main" id="{7AB6D416-7406-4A36-ABCD-FC15B9DC74A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15" name="Freeform 60">
                  <a:extLst>
                    <a:ext uri="{FF2B5EF4-FFF2-40B4-BE49-F238E27FC236}">
                      <a16:creationId xmlns:a16="http://schemas.microsoft.com/office/drawing/2014/main" id="{4CE7FB8E-4058-449B-81FC-5AD2847C90DC}"/>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08" name="Freeform 61">
                <a:extLst>
                  <a:ext uri="{FF2B5EF4-FFF2-40B4-BE49-F238E27FC236}">
                    <a16:creationId xmlns:a16="http://schemas.microsoft.com/office/drawing/2014/main" id="{F3B0684E-8435-42B4-B964-937D3A5F324E}"/>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09" name="Freeform 62">
                <a:extLst>
                  <a:ext uri="{FF2B5EF4-FFF2-40B4-BE49-F238E27FC236}">
                    <a16:creationId xmlns:a16="http://schemas.microsoft.com/office/drawing/2014/main" id="{F5EA0826-E088-42DF-9377-79784DC5DD90}"/>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65" name="Grupo 164">
              <a:extLst>
                <a:ext uri="{FF2B5EF4-FFF2-40B4-BE49-F238E27FC236}">
                  <a16:creationId xmlns:a16="http://schemas.microsoft.com/office/drawing/2014/main" id="{C8DD3351-00D9-4584-8707-9597EB6BC3B0}"/>
                </a:ext>
              </a:extLst>
            </p:cNvPr>
            <p:cNvGrpSpPr/>
            <p:nvPr/>
          </p:nvGrpSpPr>
          <p:grpSpPr>
            <a:xfrm>
              <a:off x="2858253" y="2121945"/>
              <a:ext cx="633348" cy="951202"/>
              <a:chOff x="-1507608" y="2754824"/>
              <a:chExt cx="835026" cy="1254094"/>
            </a:xfrm>
          </p:grpSpPr>
          <p:pic>
            <p:nvPicPr>
              <p:cNvPr id="205" name="Picture 959">
                <a:extLst>
                  <a:ext uri="{FF2B5EF4-FFF2-40B4-BE49-F238E27FC236}">
                    <a16:creationId xmlns:a16="http://schemas.microsoft.com/office/drawing/2014/main" id="{16745AAE-9E7D-4955-9E0E-7381CD135A7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607" y="2808768"/>
                <a:ext cx="835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Rectángulo 205">
                <a:extLst>
                  <a:ext uri="{FF2B5EF4-FFF2-40B4-BE49-F238E27FC236}">
                    <a16:creationId xmlns:a16="http://schemas.microsoft.com/office/drawing/2014/main" id="{87D3FCBB-53D6-4D1C-A033-A4A6640B3D50}"/>
                  </a:ext>
                </a:extLst>
              </p:cNvPr>
              <p:cNvSpPr/>
              <p:nvPr/>
            </p:nvSpPr>
            <p:spPr>
              <a:xfrm>
                <a:off x="-1507608" y="2754824"/>
                <a:ext cx="835025" cy="1254094"/>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29" name="Grupo 128">
              <a:extLst>
                <a:ext uri="{FF2B5EF4-FFF2-40B4-BE49-F238E27FC236}">
                  <a16:creationId xmlns:a16="http://schemas.microsoft.com/office/drawing/2014/main" id="{B5BA9352-DFAF-4506-B00A-C115B8EBCC34}"/>
                </a:ext>
              </a:extLst>
            </p:cNvPr>
            <p:cNvGrpSpPr/>
            <p:nvPr/>
          </p:nvGrpSpPr>
          <p:grpSpPr>
            <a:xfrm>
              <a:off x="3567292" y="5326313"/>
              <a:ext cx="531048" cy="484785"/>
              <a:chOff x="6744721" y="1187899"/>
              <a:chExt cx="603548" cy="550969"/>
            </a:xfrm>
          </p:grpSpPr>
          <p:pic>
            <p:nvPicPr>
              <p:cNvPr id="142" name="Picture 1037">
                <a:extLst>
                  <a:ext uri="{FF2B5EF4-FFF2-40B4-BE49-F238E27FC236}">
                    <a16:creationId xmlns:a16="http://schemas.microsoft.com/office/drawing/2014/main" id="{9A9B903C-41BB-4105-81F4-FACC7C067954}"/>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43" name="Rectángulo 142">
                <a:extLst>
                  <a:ext uri="{FF2B5EF4-FFF2-40B4-BE49-F238E27FC236}">
                    <a16:creationId xmlns:a16="http://schemas.microsoft.com/office/drawing/2014/main" id="{978D513E-622B-44E1-93F2-93CAEF93DAE8}"/>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99" name="Grupo 98">
              <a:extLst>
                <a:ext uri="{FF2B5EF4-FFF2-40B4-BE49-F238E27FC236}">
                  <a16:creationId xmlns:a16="http://schemas.microsoft.com/office/drawing/2014/main" id="{1FD4C24F-6567-4671-ACCF-5D2C443E996C}"/>
                </a:ext>
              </a:extLst>
            </p:cNvPr>
            <p:cNvGrpSpPr/>
            <p:nvPr/>
          </p:nvGrpSpPr>
          <p:grpSpPr>
            <a:xfrm>
              <a:off x="2921285" y="5326313"/>
              <a:ext cx="531048" cy="484785"/>
              <a:chOff x="6744721" y="1187899"/>
              <a:chExt cx="603548" cy="550969"/>
            </a:xfrm>
          </p:grpSpPr>
          <p:pic>
            <p:nvPicPr>
              <p:cNvPr id="112" name="Picture 1037">
                <a:extLst>
                  <a:ext uri="{FF2B5EF4-FFF2-40B4-BE49-F238E27FC236}">
                    <a16:creationId xmlns:a16="http://schemas.microsoft.com/office/drawing/2014/main" id="{7E7F37FD-2C7A-497C-A4BE-56F18A7CB088}"/>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13" name="Rectángulo 112">
                <a:extLst>
                  <a:ext uri="{FF2B5EF4-FFF2-40B4-BE49-F238E27FC236}">
                    <a16:creationId xmlns:a16="http://schemas.microsoft.com/office/drawing/2014/main" id="{FF6D84BD-346E-43E5-B76F-7C3D218ADC03}"/>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00" name="Grupo 99">
              <a:extLst>
                <a:ext uri="{FF2B5EF4-FFF2-40B4-BE49-F238E27FC236}">
                  <a16:creationId xmlns:a16="http://schemas.microsoft.com/office/drawing/2014/main" id="{153E857E-0F58-4DEB-A471-4737B71A99C1}"/>
                </a:ext>
              </a:extLst>
            </p:cNvPr>
            <p:cNvGrpSpPr/>
            <p:nvPr/>
          </p:nvGrpSpPr>
          <p:grpSpPr>
            <a:xfrm>
              <a:off x="2275278" y="5326313"/>
              <a:ext cx="531048" cy="484785"/>
              <a:chOff x="6744721" y="1187899"/>
              <a:chExt cx="603548" cy="550969"/>
            </a:xfrm>
          </p:grpSpPr>
          <p:pic>
            <p:nvPicPr>
              <p:cNvPr id="110" name="Picture 1037">
                <a:extLst>
                  <a:ext uri="{FF2B5EF4-FFF2-40B4-BE49-F238E27FC236}">
                    <a16:creationId xmlns:a16="http://schemas.microsoft.com/office/drawing/2014/main" id="{506C683A-BAA6-4906-B55E-6C042B3A1465}"/>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11" name="Rectángulo 110">
                <a:extLst>
                  <a:ext uri="{FF2B5EF4-FFF2-40B4-BE49-F238E27FC236}">
                    <a16:creationId xmlns:a16="http://schemas.microsoft.com/office/drawing/2014/main" id="{64AC7EAE-EC81-4A62-AFBF-DB059E34DF80}"/>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pic>
          <p:nvPicPr>
            <p:cNvPr id="3" name="Picture 108">
              <a:extLst>
                <a:ext uri="{FF2B5EF4-FFF2-40B4-BE49-F238E27FC236}">
                  <a16:creationId xmlns:a16="http://schemas.microsoft.com/office/drawing/2014/main" id="{AC84F73B-DB98-4D55-ACBA-263514F2FF11}"/>
                </a:ext>
              </a:extLst>
            </p:cNvPr>
            <p:cNvPicPr>
              <a:picLocks noChangeArrowheads="1"/>
            </p:cNvPicPr>
            <p:nvPr/>
          </p:nvPicPr>
          <p:blipFill>
            <a:blip r:embed="rId5"/>
            <a:srcRect/>
            <a:stretch>
              <a:fillRect/>
            </a:stretch>
          </p:blipFill>
          <p:spPr bwMode="auto">
            <a:xfrm>
              <a:off x="467977" y="2809180"/>
              <a:ext cx="824105" cy="486738"/>
            </a:xfrm>
            <a:prstGeom prst="rect">
              <a:avLst/>
            </a:prstGeom>
            <a:noFill/>
            <a:ln w="9525">
              <a:noFill/>
              <a:miter lim="800000"/>
              <a:headEnd/>
              <a:tailEnd/>
            </a:ln>
          </p:spPr>
        </p:pic>
        <p:sp>
          <p:nvSpPr>
            <p:cNvPr id="4" name="Cerrar llave 3">
              <a:extLst>
                <a:ext uri="{FF2B5EF4-FFF2-40B4-BE49-F238E27FC236}">
                  <a16:creationId xmlns:a16="http://schemas.microsoft.com/office/drawing/2014/main" id="{5E73E603-2758-4B0F-8A87-2B03922CC8E9}"/>
                </a:ext>
              </a:extLst>
            </p:cNvPr>
            <p:cNvSpPr/>
            <p:nvPr/>
          </p:nvSpPr>
          <p:spPr>
            <a:xfrm>
              <a:off x="1391703" y="2870316"/>
              <a:ext cx="312432" cy="1295892"/>
            </a:xfrm>
            <a:prstGeom prst="rightBrace">
              <a:avLst>
                <a:gd name="adj1" fmla="val 30895"/>
                <a:gd name="adj2" fmla="val 5193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5" name="CuadroTexto 4">
              <a:extLst>
                <a:ext uri="{FF2B5EF4-FFF2-40B4-BE49-F238E27FC236}">
                  <a16:creationId xmlns:a16="http://schemas.microsoft.com/office/drawing/2014/main" id="{7C052FD3-1067-4E9E-A94C-A90FBEB701B1}"/>
                </a:ext>
              </a:extLst>
            </p:cNvPr>
            <p:cNvSpPr txBox="1"/>
            <p:nvPr/>
          </p:nvSpPr>
          <p:spPr>
            <a:xfrm>
              <a:off x="11639" y="4126933"/>
              <a:ext cx="1704697" cy="369332"/>
            </a:xfrm>
            <a:prstGeom prst="rect">
              <a:avLst/>
            </a:prstGeom>
            <a:noFill/>
          </p:spPr>
          <p:txBody>
            <a:bodyPr wrap="none" rtlCol="0">
              <a:spAutoFit/>
            </a:bodyPr>
            <a:lstStyle/>
            <a:p>
              <a:r>
                <a:rPr lang="es-MX" dirty="0"/>
                <a:t>Conmutación L3</a:t>
              </a:r>
            </a:p>
          </p:txBody>
        </p:sp>
        <p:grpSp>
          <p:nvGrpSpPr>
            <p:cNvPr id="19" name="Grupo 18">
              <a:extLst>
                <a:ext uri="{FF2B5EF4-FFF2-40B4-BE49-F238E27FC236}">
                  <a16:creationId xmlns:a16="http://schemas.microsoft.com/office/drawing/2014/main" id="{430CBCDC-722B-487E-B7E3-FB52573D7369}"/>
                </a:ext>
              </a:extLst>
            </p:cNvPr>
            <p:cNvGrpSpPr/>
            <p:nvPr/>
          </p:nvGrpSpPr>
          <p:grpSpPr>
            <a:xfrm>
              <a:off x="4477480" y="2121945"/>
              <a:ext cx="1823719" cy="3689153"/>
              <a:chOff x="4503609" y="2121945"/>
              <a:chExt cx="1823719" cy="3689153"/>
            </a:xfrm>
          </p:grpSpPr>
          <p:sp>
            <p:nvSpPr>
              <p:cNvPr id="7173" name="Line 5">
                <a:extLst>
                  <a:ext uri="{FF2B5EF4-FFF2-40B4-BE49-F238E27FC236}">
                    <a16:creationId xmlns:a16="http://schemas.microsoft.com/office/drawing/2014/main" id="{EC8B391D-C340-4546-B489-D7A42793E36A}"/>
                  </a:ext>
                </a:extLst>
              </p:cNvPr>
              <p:cNvSpPr>
                <a:spLocks noChangeShapeType="1"/>
              </p:cNvSpPr>
              <p:nvPr/>
            </p:nvSpPr>
            <p:spPr bwMode="auto">
              <a:xfrm>
                <a:off x="5391150" y="4659688"/>
                <a:ext cx="0" cy="728287"/>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7182" name="Freeform 14">
                <a:extLst>
                  <a:ext uri="{FF2B5EF4-FFF2-40B4-BE49-F238E27FC236}">
                    <a16:creationId xmlns:a16="http://schemas.microsoft.com/office/drawing/2014/main" id="{B4B334CD-F631-4851-987C-B68D40C37EAE}"/>
                  </a:ext>
                </a:extLst>
              </p:cNvPr>
              <p:cNvSpPr>
                <a:spLocks/>
              </p:cNvSpPr>
              <p:nvPr/>
            </p:nvSpPr>
            <p:spPr bwMode="auto">
              <a:xfrm>
                <a:off x="4799013" y="3052763"/>
                <a:ext cx="593725" cy="2336800"/>
              </a:xfrm>
              <a:custGeom>
                <a:avLst/>
                <a:gdLst>
                  <a:gd name="T0" fmla="*/ 592183 w 385"/>
                  <a:gd name="T1" fmla="*/ 0 h 1681"/>
                  <a:gd name="T2" fmla="*/ 592183 w 385"/>
                  <a:gd name="T3" fmla="*/ 1334520 h 1681"/>
                  <a:gd name="T4" fmla="*/ 0 w 385"/>
                  <a:gd name="T5" fmla="*/ 1868328 h 1681"/>
                  <a:gd name="T6" fmla="*/ 0 w 385"/>
                  <a:gd name="T7" fmla="*/ 2335410 h 1681"/>
                  <a:gd name="T8" fmla="*/ 0 60000 65536"/>
                  <a:gd name="T9" fmla="*/ 0 60000 65536"/>
                  <a:gd name="T10" fmla="*/ 0 60000 65536"/>
                  <a:gd name="T11" fmla="*/ 0 60000 65536"/>
                  <a:gd name="T12" fmla="*/ 0 w 385"/>
                  <a:gd name="T13" fmla="*/ 0 h 1681"/>
                  <a:gd name="T14" fmla="*/ 385 w 385"/>
                  <a:gd name="T15" fmla="*/ 1681 h 1681"/>
                </a:gdLst>
                <a:ahLst/>
                <a:cxnLst>
                  <a:cxn ang="T8">
                    <a:pos x="T0" y="T1"/>
                  </a:cxn>
                  <a:cxn ang="T9">
                    <a:pos x="T2" y="T3"/>
                  </a:cxn>
                  <a:cxn ang="T10">
                    <a:pos x="T4" y="T5"/>
                  </a:cxn>
                  <a:cxn ang="T11">
                    <a:pos x="T6" y="T7"/>
                  </a:cxn>
                </a:cxnLst>
                <a:rect l="T12" t="T13" r="T14" b="T15"/>
                <a:pathLst>
                  <a:path w="385" h="1681">
                    <a:moveTo>
                      <a:pt x="384" y="0"/>
                    </a:moveTo>
                    <a:lnTo>
                      <a:pt x="384" y="960"/>
                    </a:lnTo>
                    <a:lnTo>
                      <a:pt x="0" y="1344"/>
                    </a:lnTo>
                    <a:lnTo>
                      <a:pt x="0" y="1680"/>
                    </a:lnTo>
                  </a:path>
                </a:pathLst>
              </a:custGeom>
              <a:noFill/>
              <a:ln w="126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83" name="Freeform 15">
                <a:extLst>
                  <a:ext uri="{FF2B5EF4-FFF2-40B4-BE49-F238E27FC236}">
                    <a16:creationId xmlns:a16="http://schemas.microsoft.com/office/drawing/2014/main" id="{8EFCB543-43C7-4F07-B5FB-8DDAE9302FDD}"/>
                  </a:ext>
                </a:extLst>
              </p:cNvPr>
              <p:cNvSpPr>
                <a:spLocks/>
              </p:cNvSpPr>
              <p:nvPr/>
            </p:nvSpPr>
            <p:spPr bwMode="auto">
              <a:xfrm>
                <a:off x="5672029" y="4099215"/>
                <a:ext cx="387459" cy="1290347"/>
              </a:xfrm>
              <a:custGeom>
                <a:avLst/>
                <a:gdLst>
                  <a:gd name="T0" fmla="*/ 0 w 385"/>
                  <a:gd name="T1" fmla="*/ 0 h 1201"/>
                  <a:gd name="T2" fmla="*/ 0 w 385"/>
                  <a:gd name="T3" fmla="*/ 667464 h 1201"/>
                  <a:gd name="T4" fmla="*/ 592183 w 385"/>
                  <a:gd name="T5" fmla="*/ 1201435 h 1201"/>
                  <a:gd name="T6" fmla="*/ 592183 w 385"/>
                  <a:gd name="T7" fmla="*/ 1668659 h 1201"/>
                  <a:gd name="T8" fmla="*/ 0 60000 65536"/>
                  <a:gd name="T9" fmla="*/ 0 60000 65536"/>
                  <a:gd name="T10" fmla="*/ 0 60000 65536"/>
                  <a:gd name="T11" fmla="*/ 0 60000 65536"/>
                  <a:gd name="T12" fmla="*/ 0 w 385"/>
                  <a:gd name="T13" fmla="*/ 0 h 1201"/>
                  <a:gd name="T14" fmla="*/ 385 w 385"/>
                  <a:gd name="T15" fmla="*/ 1201 h 1201"/>
                </a:gdLst>
                <a:ahLst/>
                <a:cxnLst>
                  <a:cxn ang="T8">
                    <a:pos x="T0" y="T1"/>
                  </a:cxn>
                  <a:cxn ang="T9">
                    <a:pos x="T2" y="T3"/>
                  </a:cxn>
                  <a:cxn ang="T10">
                    <a:pos x="T4" y="T5"/>
                  </a:cxn>
                  <a:cxn ang="T11">
                    <a:pos x="T6" y="T7"/>
                  </a:cxn>
                </a:cxnLst>
                <a:rect l="T12" t="T13" r="T14" b="T15"/>
                <a:pathLst>
                  <a:path w="385" h="1201">
                    <a:moveTo>
                      <a:pt x="0" y="0"/>
                    </a:moveTo>
                    <a:lnTo>
                      <a:pt x="0" y="480"/>
                    </a:lnTo>
                    <a:lnTo>
                      <a:pt x="384" y="864"/>
                    </a:lnTo>
                    <a:lnTo>
                      <a:pt x="384" y="1200"/>
                    </a:lnTo>
                  </a:path>
                </a:pathLst>
              </a:custGeom>
              <a:noFill/>
              <a:ln w="126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grpSp>
            <p:nvGrpSpPr>
              <p:cNvPr id="169" name="Grupo 168">
                <a:extLst>
                  <a:ext uri="{FF2B5EF4-FFF2-40B4-BE49-F238E27FC236}">
                    <a16:creationId xmlns:a16="http://schemas.microsoft.com/office/drawing/2014/main" id="{7F88ED26-C895-41E6-89ED-9C9BE3843880}"/>
                  </a:ext>
                </a:extLst>
              </p:cNvPr>
              <p:cNvGrpSpPr/>
              <p:nvPr/>
            </p:nvGrpSpPr>
            <p:grpSpPr>
              <a:xfrm>
                <a:off x="5100559" y="2121945"/>
                <a:ext cx="633348" cy="951202"/>
                <a:chOff x="1742252" y="3865867"/>
                <a:chExt cx="633348" cy="951202"/>
              </a:xfrm>
            </p:grpSpPr>
            <p:pic>
              <p:nvPicPr>
                <p:cNvPr id="194" name="Picture 959">
                  <a:extLst>
                    <a:ext uri="{FF2B5EF4-FFF2-40B4-BE49-F238E27FC236}">
                      <a16:creationId xmlns:a16="http://schemas.microsoft.com/office/drawing/2014/main" id="{F8C30FC6-60AA-47E9-BC98-02B71A9664A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2253" y="3906782"/>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Rectángulo 194">
                  <a:extLst>
                    <a:ext uri="{FF2B5EF4-FFF2-40B4-BE49-F238E27FC236}">
                      <a16:creationId xmlns:a16="http://schemas.microsoft.com/office/drawing/2014/main" id="{9CCF3842-C7CA-4356-BCEB-09AC506F7600}"/>
                    </a:ext>
                  </a:extLst>
                </p:cNvPr>
                <p:cNvSpPr/>
                <p:nvPr/>
              </p:nvSpPr>
              <p:spPr>
                <a:xfrm>
                  <a:off x="1742252" y="3865867"/>
                  <a:ext cx="633347" cy="951202"/>
                </a:xfrm>
                <a:prstGeom prst="rect">
                  <a:avLst/>
                </a:prstGeom>
                <a:gradFill>
                  <a:gsLst>
                    <a:gs pos="100000">
                      <a:schemeClr val="accent3">
                        <a:lumMod val="75000"/>
                        <a:alpha val="24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30" name="Grupo 129">
                <a:extLst>
                  <a:ext uri="{FF2B5EF4-FFF2-40B4-BE49-F238E27FC236}">
                    <a16:creationId xmlns:a16="http://schemas.microsoft.com/office/drawing/2014/main" id="{1A290FF7-D6EB-4EAE-B185-AA83ECB455EA}"/>
                  </a:ext>
                </a:extLst>
              </p:cNvPr>
              <p:cNvGrpSpPr/>
              <p:nvPr/>
            </p:nvGrpSpPr>
            <p:grpSpPr>
              <a:xfrm>
                <a:off x="5796280" y="5326313"/>
                <a:ext cx="531048" cy="484785"/>
                <a:chOff x="5648073" y="175186"/>
                <a:chExt cx="603548" cy="550969"/>
              </a:xfrm>
            </p:grpSpPr>
            <p:pic>
              <p:nvPicPr>
                <p:cNvPr id="140" name="Picture 1037">
                  <a:extLst>
                    <a:ext uri="{FF2B5EF4-FFF2-40B4-BE49-F238E27FC236}">
                      <a16:creationId xmlns:a16="http://schemas.microsoft.com/office/drawing/2014/main" id="{BD7B49AA-F91B-4E19-9F12-D69A175796E7}"/>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41" name="Rectángulo 140">
                  <a:extLst>
                    <a:ext uri="{FF2B5EF4-FFF2-40B4-BE49-F238E27FC236}">
                      <a16:creationId xmlns:a16="http://schemas.microsoft.com/office/drawing/2014/main" id="{17F6B15F-1BBF-46BB-815F-8C76FFA0D81B}"/>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02" name="Grupo 101">
                <a:extLst>
                  <a:ext uri="{FF2B5EF4-FFF2-40B4-BE49-F238E27FC236}">
                    <a16:creationId xmlns:a16="http://schemas.microsoft.com/office/drawing/2014/main" id="{B66D0FD5-6583-4DAE-B480-6928F37846CB}"/>
                  </a:ext>
                </a:extLst>
              </p:cNvPr>
              <p:cNvGrpSpPr/>
              <p:nvPr/>
            </p:nvGrpSpPr>
            <p:grpSpPr>
              <a:xfrm>
                <a:off x="5140981" y="5326313"/>
                <a:ext cx="531048" cy="484785"/>
                <a:chOff x="5648073" y="175186"/>
                <a:chExt cx="603548" cy="550969"/>
              </a:xfrm>
            </p:grpSpPr>
            <p:pic>
              <p:nvPicPr>
                <p:cNvPr id="106" name="Picture 1037">
                  <a:extLst>
                    <a:ext uri="{FF2B5EF4-FFF2-40B4-BE49-F238E27FC236}">
                      <a16:creationId xmlns:a16="http://schemas.microsoft.com/office/drawing/2014/main" id="{182BD56D-80B0-4CBE-BD98-2F09B19216B7}"/>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07" name="Rectángulo 106">
                  <a:extLst>
                    <a:ext uri="{FF2B5EF4-FFF2-40B4-BE49-F238E27FC236}">
                      <a16:creationId xmlns:a16="http://schemas.microsoft.com/office/drawing/2014/main" id="{61427CF5-32D3-4B44-B311-D0D86041825A}"/>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03" name="Grupo 102">
                <a:extLst>
                  <a:ext uri="{FF2B5EF4-FFF2-40B4-BE49-F238E27FC236}">
                    <a16:creationId xmlns:a16="http://schemas.microsoft.com/office/drawing/2014/main" id="{B0ACED9B-8092-4C37-90A0-CE4BF55A340F}"/>
                  </a:ext>
                </a:extLst>
              </p:cNvPr>
              <p:cNvGrpSpPr/>
              <p:nvPr/>
            </p:nvGrpSpPr>
            <p:grpSpPr>
              <a:xfrm>
                <a:off x="4503609" y="5326313"/>
                <a:ext cx="531048" cy="484785"/>
                <a:chOff x="5648073" y="175186"/>
                <a:chExt cx="603548" cy="550969"/>
              </a:xfrm>
            </p:grpSpPr>
            <p:pic>
              <p:nvPicPr>
                <p:cNvPr id="104" name="Picture 1037">
                  <a:extLst>
                    <a:ext uri="{FF2B5EF4-FFF2-40B4-BE49-F238E27FC236}">
                      <a16:creationId xmlns:a16="http://schemas.microsoft.com/office/drawing/2014/main" id="{3E103B64-598A-4E81-A09A-7E1C7E60E8F2}"/>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05" name="Rectángulo 104">
                  <a:extLst>
                    <a:ext uri="{FF2B5EF4-FFF2-40B4-BE49-F238E27FC236}">
                      <a16:creationId xmlns:a16="http://schemas.microsoft.com/office/drawing/2014/main" id="{1E17F52D-1FF5-4CCA-BCB1-58F6532008E5}"/>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6" name="Grupo 15">
                <a:extLst>
                  <a:ext uri="{FF2B5EF4-FFF2-40B4-BE49-F238E27FC236}">
                    <a16:creationId xmlns:a16="http://schemas.microsoft.com/office/drawing/2014/main" id="{93D26A11-9DE2-4AA2-A0AF-B9462F3DAFEF}"/>
                  </a:ext>
                </a:extLst>
              </p:cNvPr>
              <p:cNvGrpSpPr/>
              <p:nvPr/>
            </p:nvGrpSpPr>
            <p:grpSpPr>
              <a:xfrm>
                <a:off x="4725193" y="3447515"/>
                <a:ext cx="1331913" cy="1304516"/>
                <a:chOff x="11816272" y="883756"/>
                <a:chExt cx="1331913" cy="1304516"/>
              </a:xfrm>
            </p:grpSpPr>
            <p:sp>
              <p:nvSpPr>
                <p:cNvPr id="293" name="Rectángulo 292">
                  <a:extLst>
                    <a:ext uri="{FF2B5EF4-FFF2-40B4-BE49-F238E27FC236}">
                      <a16:creationId xmlns:a16="http://schemas.microsoft.com/office/drawing/2014/main" id="{CCD40595-3F84-4CAA-AEFA-EACBB0DF0C1D}"/>
                    </a:ext>
                  </a:extLst>
                </p:cNvPr>
                <p:cNvSpPr/>
                <p:nvPr/>
              </p:nvSpPr>
              <p:spPr>
                <a:xfrm>
                  <a:off x="11816272" y="883756"/>
                  <a:ext cx="1331913" cy="1304516"/>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nvGrpSpPr>
                <p:cNvPr id="292" name="Group 53">
                  <a:extLst>
                    <a:ext uri="{FF2B5EF4-FFF2-40B4-BE49-F238E27FC236}">
                      <a16:creationId xmlns:a16="http://schemas.microsoft.com/office/drawing/2014/main" id="{53358180-A8C8-4780-A1E3-54182CD7589E}"/>
                    </a:ext>
                  </a:extLst>
                </p:cNvPr>
                <p:cNvGrpSpPr>
                  <a:grpSpLocks/>
                </p:cNvGrpSpPr>
                <p:nvPr/>
              </p:nvGrpSpPr>
              <p:grpSpPr bwMode="auto">
                <a:xfrm>
                  <a:off x="12114662" y="1377514"/>
                  <a:ext cx="735133" cy="723678"/>
                  <a:chOff x="576" y="1776"/>
                  <a:chExt cx="559" cy="550"/>
                </a:xfrm>
              </p:grpSpPr>
              <p:grpSp>
                <p:nvGrpSpPr>
                  <p:cNvPr id="295" name="Group 54">
                    <a:extLst>
                      <a:ext uri="{FF2B5EF4-FFF2-40B4-BE49-F238E27FC236}">
                        <a16:creationId xmlns:a16="http://schemas.microsoft.com/office/drawing/2014/main" id="{C687F11E-55DA-427A-AE36-A1777E9DF30E}"/>
                      </a:ext>
                    </a:extLst>
                  </p:cNvPr>
                  <p:cNvGrpSpPr>
                    <a:grpSpLocks/>
                  </p:cNvGrpSpPr>
                  <p:nvPr/>
                </p:nvGrpSpPr>
                <p:grpSpPr bwMode="auto">
                  <a:xfrm>
                    <a:off x="576" y="1776"/>
                    <a:ext cx="559" cy="550"/>
                    <a:chOff x="720" y="1776"/>
                    <a:chExt cx="559" cy="550"/>
                  </a:xfrm>
                </p:grpSpPr>
                <p:sp>
                  <p:nvSpPr>
                    <p:cNvPr id="298" name="Rectangle 55">
                      <a:extLst>
                        <a:ext uri="{FF2B5EF4-FFF2-40B4-BE49-F238E27FC236}">
                          <a16:creationId xmlns:a16="http://schemas.microsoft.com/office/drawing/2014/main" id="{6F3C95B0-40A9-4DA4-8CA0-99D841815D6A}"/>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99" name="Rectangle 56">
                      <a:extLst>
                        <a:ext uri="{FF2B5EF4-FFF2-40B4-BE49-F238E27FC236}">
                          <a16:creationId xmlns:a16="http://schemas.microsoft.com/office/drawing/2014/main" id="{2FD2A2F1-DAE7-47E9-BBB1-B1B4820D9CC0}"/>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300" name="Freeform 57">
                      <a:extLst>
                        <a:ext uri="{FF2B5EF4-FFF2-40B4-BE49-F238E27FC236}">
                          <a16:creationId xmlns:a16="http://schemas.microsoft.com/office/drawing/2014/main" id="{4BE2A304-9F7E-40FA-B3DA-7261AFEECC89}"/>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301" name="Freeform 58">
                      <a:extLst>
                        <a:ext uri="{FF2B5EF4-FFF2-40B4-BE49-F238E27FC236}">
                          <a16:creationId xmlns:a16="http://schemas.microsoft.com/office/drawing/2014/main" id="{735098BB-C044-4712-9C43-34BD958BB870}"/>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302" name="Freeform 59">
                      <a:extLst>
                        <a:ext uri="{FF2B5EF4-FFF2-40B4-BE49-F238E27FC236}">
                          <a16:creationId xmlns:a16="http://schemas.microsoft.com/office/drawing/2014/main" id="{BDB866BC-4994-454A-B0AF-6385E776D23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303" name="Freeform 60">
                      <a:extLst>
                        <a:ext uri="{FF2B5EF4-FFF2-40B4-BE49-F238E27FC236}">
                          <a16:creationId xmlns:a16="http://schemas.microsoft.com/office/drawing/2014/main" id="{CEFB35EF-71CC-495D-90A3-06C6E032B1D3}"/>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96" name="Freeform 61">
                    <a:extLst>
                      <a:ext uri="{FF2B5EF4-FFF2-40B4-BE49-F238E27FC236}">
                        <a16:creationId xmlns:a16="http://schemas.microsoft.com/office/drawing/2014/main" id="{1C9809D9-2618-4A29-8E15-5F2CC82788CE}"/>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97" name="Freeform 62">
                    <a:extLst>
                      <a:ext uri="{FF2B5EF4-FFF2-40B4-BE49-F238E27FC236}">
                        <a16:creationId xmlns:a16="http://schemas.microsoft.com/office/drawing/2014/main" id="{4170626C-F328-4A9C-9216-A05E5340F577}"/>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sp>
              <p:nvSpPr>
                <p:cNvPr id="294" name="CuadroTexto 293">
                  <a:extLst>
                    <a:ext uri="{FF2B5EF4-FFF2-40B4-BE49-F238E27FC236}">
                      <a16:creationId xmlns:a16="http://schemas.microsoft.com/office/drawing/2014/main" id="{8AA0E349-24B2-4A37-9D2D-B421B72E7AF0}"/>
                    </a:ext>
                  </a:extLst>
                </p:cNvPr>
                <p:cNvSpPr txBox="1"/>
                <p:nvPr/>
              </p:nvSpPr>
              <p:spPr>
                <a:xfrm>
                  <a:off x="12041242" y="888778"/>
                  <a:ext cx="881973" cy="369332"/>
                </a:xfrm>
                <a:prstGeom prst="rect">
                  <a:avLst/>
                </a:prstGeom>
                <a:noFill/>
              </p:spPr>
              <p:txBody>
                <a:bodyPr wrap="none" rtlCol="0">
                  <a:spAutoFit/>
                </a:bodyPr>
                <a:lstStyle/>
                <a:p>
                  <a:r>
                    <a:rPr lang="es-MX" dirty="0"/>
                    <a:t>VLAN B</a:t>
                  </a:r>
                </a:p>
              </p:txBody>
            </p:sp>
          </p:grpSp>
        </p:grpSp>
        <p:grpSp>
          <p:nvGrpSpPr>
            <p:cNvPr id="18" name="Grupo 17">
              <a:extLst>
                <a:ext uri="{FF2B5EF4-FFF2-40B4-BE49-F238E27FC236}">
                  <a16:creationId xmlns:a16="http://schemas.microsoft.com/office/drawing/2014/main" id="{01213804-87FE-449C-B484-83B85A09E872}"/>
                </a:ext>
              </a:extLst>
            </p:cNvPr>
            <p:cNvGrpSpPr/>
            <p:nvPr/>
          </p:nvGrpSpPr>
          <p:grpSpPr>
            <a:xfrm>
              <a:off x="6733696" y="2121945"/>
              <a:ext cx="1827554" cy="3689153"/>
              <a:chOff x="6733696" y="2121945"/>
              <a:chExt cx="1827554" cy="3689153"/>
            </a:xfrm>
          </p:grpSpPr>
          <p:sp>
            <p:nvSpPr>
              <p:cNvPr id="7186" name="Freeform 18">
                <a:extLst>
                  <a:ext uri="{FF2B5EF4-FFF2-40B4-BE49-F238E27FC236}">
                    <a16:creationId xmlns:a16="http://schemas.microsoft.com/office/drawing/2014/main" id="{83F5FA80-8E06-406A-B666-427940F7CEEF}"/>
                  </a:ext>
                </a:extLst>
              </p:cNvPr>
              <p:cNvSpPr>
                <a:spLocks/>
              </p:cNvSpPr>
              <p:nvPr/>
            </p:nvSpPr>
            <p:spPr bwMode="auto">
              <a:xfrm>
                <a:off x="7038975" y="3052763"/>
                <a:ext cx="593725" cy="2336800"/>
              </a:xfrm>
              <a:custGeom>
                <a:avLst/>
                <a:gdLst>
                  <a:gd name="T0" fmla="*/ 592183 w 385"/>
                  <a:gd name="T1" fmla="*/ 0 h 1681"/>
                  <a:gd name="T2" fmla="*/ 592183 w 385"/>
                  <a:gd name="T3" fmla="*/ 1334520 h 1681"/>
                  <a:gd name="T4" fmla="*/ 0 w 385"/>
                  <a:gd name="T5" fmla="*/ 1868328 h 1681"/>
                  <a:gd name="T6" fmla="*/ 0 w 385"/>
                  <a:gd name="T7" fmla="*/ 2335410 h 1681"/>
                  <a:gd name="T8" fmla="*/ 0 60000 65536"/>
                  <a:gd name="T9" fmla="*/ 0 60000 65536"/>
                  <a:gd name="T10" fmla="*/ 0 60000 65536"/>
                  <a:gd name="T11" fmla="*/ 0 60000 65536"/>
                  <a:gd name="T12" fmla="*/ 0 w 385"/>
                  <a:gd name="T13" fmla="*/ 0 h 1681"/>
                  <a:gd name="T14" fmla="*/ 385 w 385"/>
                  <a:gd name="T15" fmla="*/ 1681 h 1681"/>
                </a:gdLst>
                <a:ahLst/>
                <a:cxnLst>
                  <a:cxn ang="T8">
                    <a:pos x="T0" y="T1"/>
                  </a:cxn>
                  <a:cxn ang="T9">
                    <a:pos x="T2" y="T3"/>
                  </a:cxn>
                  <a:cxn ang="T10">
                    <a:pos x="T4" y="T5"/>
                  </a:cxn>
                  <a:cxn ang="T11">
                    <a:pos x="T6" y="T7"/>
                  </a:cxn>
                </a:cxnLst>
                <a:rect l="T12" t="T13" r="T14" b="T15"/>
                <a:pathLst>
                  <a:path w="385" h="1681">
                    <a:moveTo>
                      <a:pt x="384" y="0"/>
                    </a:moveTo>
                    <a:lnTo>
                      <a:pt x="384" y="960"/>
                    </a:lnTo>
                    <a:lnTo>
                      <a:pt x="0" y="1344"/>
                    </a:lnTo>
                    <a:lnTo>
                      <a:pt x="0" y="1680"/>
                    </a:lnTo>
                  </a:path>
                </a:pathLst>
              </a:custGeom>
              <a:noFill/>
              <a:ln w="126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87" name="Freeform 19">
                <a:extLst>
                  <a:ext uri="{FF2B5EF4-FFF2-40B4-BE49-F238E27FC236}">
                    <a16:creationId xmlns:a16="http://schemas.microsoft.com/office/drawing/2014/main" id="{1EB3DBCC-2DDE-4BF7-A73F-213BF6E9D29D}"/>
                  </a:ext>
                </a:extLst>
              </p:cNvPr>
              <p:cNvSpPr>
                <a:spLocks/>
              </p:cNvSpPr>
              <p:nvPr/>
            </p:nvSpPr>
            <p:spPr bwMode="auto">
              <a:xfrm>
                <a:off x="7897454" y="4101921"/>
                <a:ext cx="401996" cy="1287642"/>
              </a:xfrm>
              <a:custGeom>
                <a:avLst/>
                <a:gdLst>
                  <a:gd name="T0" fmla="*/ 0 w 385"/>
                  <a:gd name="T1" fmla="*/ 0 h 1201"/>
                  <a:gd name="T2" fmla="*/ 0 w 385"/>
                  <a:gd name="T3" fmla="*/ 667464 h 1201"/>
                  <a:gd name="T4" fmla="*/ 592183 w 385"/>
                  <a:gd name="T5" fmla="*/ 1201435 h 1201"/>
                  <a:gd name="T6" fmla="*/ 592183 w 385"/>
                  <a:gd name="T7" fmla="*/ 1668659 h 1201"/>
                  <a:gd name="T8" fmla="*/ 0 60000 65536"/>
                  <a:gd name="T9" fmla="*/ 0 60000 65536"/>
                  <a:gd name="T10" fmla="*/ 0 60000 65536"/>
                  <a:gd name="T11" fmla="*/ 0 60000 65536"/>
                  <a:gd name="T12" fmla="*/ 0 w 385"/>
                  <a:gd name="T13" fmla="*/ 0 h 1201"/>
                  <a:gd name="T14" fmla="*/ 385 w 385"/>
                  <a:gd name="T15" fmla="*/ 1201 h 1201"/>
                </a:gdLst>
                <a:ahLst/>
                <a:cxnLst>
                  <a:cxn ang="T8">
                    <a:pos x="T0" y="T1"/>
                  </a:cxn>
                  <a:cxn ang="T9">
                    <a:pos x="T2" y="T3"/>
                  </a:cxn>
                  <a:cxn ang="T10">
                    <a:pos x="T4" y="T5"/>
                  </a:cxn>
                  <a:cxn ang="T11">
                    <a:pos x="T6" y="T7"/>
                  </a:cxn>
                </a:cxnLst>
                <a:rect l="T12" t="T13" r="T14" b="T15"/>
                <a:pathLst>
                  <a:path w="385" h="1201">
                    <a:moveTo>
                      <a:pt x="0" y="0"/>
                    </a:moveTo>
                    <a:lnTo>
                      <a:pt x="0" y="480"/>
                    </a:lnTo>
                    <a:lnTo>
                      <a:pt x="384" y="864"/>
                    </a:lnTo>
                    <a:lnTo>
                      <a:pt x="384" y="1200"/>
                    </a:lnTo>
                  </a:path>
                </a:pathLst>
              </a:custGeom>
              <a:noFill/>
              <a:ln w="126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7172" name="Line 4">
                <a:extLst>
                  <a:ext uri="{FF2B5EF4-FFF2-40B4-BE49-F238E27FC236}">
                    <a16:creationId xmlns:a16="http://schemas.microsoft.com/office/drawing/2014/main" id="{95125A0F-7914-4AE7-9A1C-8F288AF681AA}"/>
                  </a:ext>
                </a:extLst>
              </p:cNvPr>
              <p:cNvSpPr>
                <a:spLocks noChangeShapeType="1"/>
              </p:cNvSpPr>
              <p:nvPr/>
            </p:nvSpPr>
            <p:spPr bwMode="auto">
              <a:xfrm>
                <a:off x="7633779" y="2942304"/>
                <a:ext cx="0" cy="244567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nvGrpSpPr>
              <p:cNvPr id="6" name="Grupo 5">
                <a:extLst>
                  <a:ext uri="{FF2B5EF4-FFF2-40B4-BE49-F238E27FC236}">
                    <a16:creationId xmlns:a16="http://schemas.microsoft.com/office/drawing/2014/main" id="{5A035F33-DD01-4D2A-8625-DC14F2C5703B}"/>
                  </a:ext>
                </a:extLst>
              </p:cNvPr>
              <p:cNvGrpSpPr/>
              <p:nvPr/>
            </p:nvGrpSpPr>
            <p:grpSpPr>
              <a:xfrm>
                <a:off x="7317106" y="2121945"/>
                <a:ext cx="633347" cy="928925"/>
                <a:chOff x="9801131" y="1674580"/>
                <a:chExt cx="633347" cy="928925"/>
              </a:xfrm>
            </p:grpSpPr>
            <p:pic>
              <p:nvPicPr>
                <p:cNvPr id="167" name="Picture 959">
                  <a:extLst>
                    <a:ext uri="{FF2B5EF4-FFF2-40B4-BE49-F238E27FC236}">
                      <a16:creationId xmlns:a16="http://schemas.microsoft.com/office/drawing/2014/main" id="{0B387C0A-A3C4-44B7-B195-8C1AE1A1E79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131" y="1683899"/>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Rectángulo 167">
                  <a:extLst>
                    <a:ext uri="{FF2B5EF4-FFF2-40B4-BE49-F238E27FC236}">
                      <a16:creationId xmlns:a16="http://schemas.microsoft.com/office/drawing/2014/main" id="{82453F9D-3C43-4085-B2AC-CB80A5787479}"/>
                    </a:ext>
                  </a:extLst>
                </p:cNvPr>
                <p:cNvSpPr/>
                <p:nvPr/>
              </p:nvSpPr>
              <p:spPr>
                <a:xfrm>
                  <a:off x="9801131" y="1674580"/>
                  <a:ext cx="633347" cy="928925"/>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33" name="Grupo 132">
                <a:extLst>
                  <a:ext uri="{FF2B5EF4-FFF2-40B4-BE49-F238E27FC236}">
                    <a16:creationId xmlns:a16="http://schemas.microsoft.com/office/drawing/2014/main" id="{8434E4D8-4E90-4E24-955C-42577C8E8A7C}"/>
                  </a:ext>
                </a:extLst>
              </p:cNvPr>
              <p:cNvGrpSpPr/>
              <p:nvPr/>
            </p:nvGrpSpPr>
            <p:grpSpPr>
              <a:xfrm>
                <a:off x="7381949" y="5326313"/>
                <a:ext cx="531048" cy="484785"/>
                <a:chOff x="7768258" y="1342394"/>
                <a:chExt cx="603548" cy="550969"/>
              </a:xfrm>
            </p:grpSpPr>
            <p:pic>
              <p:nvPicPr>
                <p:cNvPr id="134" name="Picture 1037">
                  <a:extLst>
                    <a:ext uri="{FF2B5EF4-FFF2-40B4-BE49-F238E27FC236}">
                      <a16:creationId xmlns:a16="http://schemas.microsoft.com/office/drawing/2014/main" id="{383F3FE9-7F4E-4F9F-BE80-5DDB868A67DB}"/>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35" name="Rectángulo 134">
                  <a:extLst>
                    <a:ext uri="{FF2B5EF4-FFF2-40B4-BE49-F238E27FC236}">
                      <a16:creationId xmlns:a16="http://schemas.microsoft.com/office/drawing/2014/main" id="{99C21967-FDDA-4E68-B3A9-D9E90B17243D}"/>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14" name="Grupo 113">
                <a:extLst>
                  <a:ext uri="{FF2B5EF4-FFF2-40B4-BE49-F238E27FC236}">
                    <a16:creationId xmlns:a16="http://schemas.microsoft.com/office/drawing/2014/main" id="{D39701CB-08F8-4F3E-8AEE-49E29441A40D}"/>
                  </a:ext>
                </a:extLst>
              </p:cNvPr>
              <p:cNvGrpSpPr/>
              <p:nvPr/>
            </p:nvGrpSpPr>
            <p:grpSpPr>
              <a:xfrm>
                <a:off x="8030202" y="5326313"/>
                <a:ext cx="531048" cy="484785"/>
                <a:chOff x="7768258" y="1342394"/>
                <a:chExt cx="603548" cy="550969"/>
              </a:xfrm>
            </p:grpSpPr>
            <p:pic>
              <p:nvPicPr>
                <p:cNvPr id="127" name="Picture 1037">
                  <a:extLst>
                    <a:ext uri="{FF2B5EF4-FFF2-40B4-BE49-F238E27FC236}">
                      <a16:creationId xmlns:a16="http://schemas.microsoft.com/office/drawing/2014/main" id="{EEE5580E-F387-4D11-9ED4-38ECB1B43049}"/>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28" name="Rectángulo 127">
                  <a:extLst>
                    <a:ext uri="{FF2B5EF4-FFF2-40B4-BE49-F238E27FC236}">
                      <a16:creationId xmlns:a16="http://schemas.microsoft.com/office/drawing/2014/main" id="{021830EB-7A4D-48E8-B000-8DCCB6DB9B51}"/>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17" name="Grupo 116">
                <a:extLst>
                  <a:ext uri="{FF2B5EF4-FFF2-40B4-BE49-F238E27FC236}">
                    <a16:creationId xmlns:a16="http://schemas.microsoft.com/office/drawing/2014/main" id="{CA14815C-534B-4A82-A7B8-5A8E7D50ECF7}"/>
                  </a:ext>
                </a:extLst>
              </p:cNvPr>
              <p:cNvGrpSpPr/>
              <p:nvPr/>
            </p:nvGrpSpPr>
            <p:grpSpPr>
              <a:xfrm>
                <a:off x="6733696" y="5326313"/>
                <a:ext cx="531048" cy="484785"/>
                <a:chOff x="7768258" y="1342394"/>
                <a:chExt cx="603548" cy="550969"/>
              </a:xfrm>
            </p:grpSpPr>
            <p:pic>
              <p:nvPicPr>
                <p:cNvPr id="121" name="Picture 1037">
                  <a:extLst>
                    <a:ext uri="{FF2B5EF4-FFF2-40B4-BE49-F238E27FC236}">
                      <a16:creationId xmlns:a16="http://schemas.microsoft.com/office/drawing/2014/main" id="{8330A19F-8084-442E-AD19-6E887AF2E0D9}"/>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22" name="Rectángulo 121">
                  <a:extLst>
                    <a:ext uri="{FF2B5EF4-FFF2-40B4-BE49-F238E27FC236}">
                      <a16:creationId xmlns:a16="http://schemas.microsoft.com/office/drawing/2014/main" id="{7ABE23A3-8572-4CFC-A623-D72756E99DAE}"/>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4" name="Grupo 13">
                <a:extLst>
                  <a:ext uri="{FF2B5EF4-FFF2-40B4-BE49-F238E27FC236}">
                    <a16:creationId xmlns:a16="http://schemas.microsoft.com/office/drawing/2014/main" id="{EBF0D1FA-82E3-45A5-A1B9-4F21C59C20BC}"/>
                  </a:ext>
                </a:extLst>
              </p:cNvPr>
              <p:cNvGrpSpPr/>
              <p:nvPr/>
            </p:nvGrpSpPr>
            <p:grpSpPr>
              <a:xfrm>
                <a:off x="6967823" y="3447515"/>
                <a:ext cx="1331913" cy="1304516"/>
                <a:chOff x="9752745" y="3382910"/>
                <a:chExt cx="1331913" cy="1304516"/>
              </a:xfrm>
            </p:grpSpPr>
            <p:sp>
              <p:nvSpPr>
                <p:cNvPr id="12" name="Rectángulo 11">
                  <a:extLst>
                    <a:ext uri="{FF2B5EF4-FFF2-40B4-BE49-F238E27FC236}">
                      <a16:creationId xmlns:a16="http://schemas.microsoft.com/office/drawing/2014/main" id="{A527C819-607A-48F3-9627-FED87D1508B9}"/>
                    </a:ext>
                  </a:extLst>
                </p:cNvPr>
                <p:cNvSpPr/>
                <p:nvPr/>
              </p:nvSpPr>
              <p:spPr>
                <a:xfrm>
                  <a:off x="9752745" y="3382910"/>
                  <a:ext cx="1331913" cy="1304516"/>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nvGrpSpPr>
                <p:cNvPr id="256" name="Group 53">
                  <a:extLst>
                    <a:ext uri="{FF2B5EF4-FFF2-40B4-BE49-F238E27FC236}">
                      <a16:creationId xmlns:a16="http://schemas.microsoft.com/office/drawing/2014/main" id="{A18DD25E-8105-4A5E-BC0C-3D0EE7F3EDD8}"/>
                    </a:ext>
                  </a:extLst>
                </p:cNvPr>
                <p:cNvGrpSpPr>
                  <a:grpSpLocks/>
                </p:cNvGrpSpPr>
                <p:nvPr/>
              </p:nvGrpSpPr>
              <p:grpSpPr bwMode="auto">
                <a:xfrm>
                  <a:off x="10051135" y="3876668"/>
                  <a:ext cx="735133" cy="723678"/>
                  <a:chOff x="576" y="1776"/>
                  <a:chExt cx="559" cy="550"/>
                </a:xfrm>
              </p:grpSpPr>
              <p:grpSp>
                <p:nvGrpSpPr>
                  <p:cNvPr id="259" name="Group 54">
                    <a:extLst>
                      <a:ext uri="{FF2B5EF4-FFF2-40B4-BE49-F238E27FC236}">
                        <a16:creationId xmlns:a16="http://schemas.microsoft.com/office/drawing/2014/main" id="{8C872577-1C96-4C6D-9A16-9975BBDF2E90}"/>
                      </a:ext>
                    </a:extLst>
                  </p:cNvPr>
                  <p:cNvGrpSpPr>
                    <a:grpSpLocks/>
                  </p:cNvGrpSpPr>
                  <p:nvPr/>
                </p:nvGrpSpPr>
                <p:grpSpPr bwMode="auto">
                  <a:xfrm>
                    <a:off x="576" y="1776"/>
                    <a:ext cx="559" cy="550"/>
                    <a:chOff x="720" y="1776"/>
                    <a:chExt cx="559" cy="550"/>
                  </a:xfrm>
                </p:grpSpPr>
                <p:sp>
                  <p:nvSpPr>
                    <p:cNvPr id="262" name="Rectangle 55">
                      <a:extLst>
                        <a:ext uri="{FF2B5EF4-FFF2-40B4-BE49-F238E27FC236}">
                          <a16:creationId xmlns:a16="http://schemas.microsoft.com/office/drawing/2014/main" id="{755963B8-1FF8-4130-8ABA-AF39D95D4ED4}"/>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3" name="Rectangle 56">
                      <a:extLst>
                        <a:ext uri="{FF2B5EF4-FFF2-40B4-BE49-F238E27FC236}">
                          <a16:creationId xmlns:a16="http://schemas.microsoft.com/office/drawing/2014/main" id="{591115FF-91FB-49B9-88E9-69C0A9E51B5F}"/>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64" name="Freeform 57">
                      <a:extLst>
                        <a:ext uri="{FF2B5EF4-FFF2-40B4-BE49-F238E27FC236}">
                          <a16:creationId xmlns:a16="http://schemas.microsoft.com/office/drawing/2014/main" id="{257B9490-2D1A-4854-BF78-BA7184B67996}"/>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65" name="Freeform 58">
                      <a:extLst>
                        <a:ext uri="{FF2B5EF4-FFF2-40B4-BE49-F238E27FC236}">
                          <a16:creationId xmlns:a16="http://schemas.microsoft.com/office/drawing/2014/main" id="{64E1B342-1890-48F0-B404-6EECAAE0BA4F}"/>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66" name="Freeform 59">
                      <a:extLst>
                        <a:ext uri="{FF2B5EF4-FFF2-40B4-BE49-F238E27FC236}">
                          <a16:creationId xmlns:a16="http://schemas.microsoft.com/office/drawing/2014/main" id="{E81AB194-2B8C-45DD-9C72-0F4B4D78FE3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67" name="Freeform 60">
                      <a:extLst>
                        <a:ext uri="{FF2B5EF4-FFF2-40B4-BE49-F238E27FC236}">
                          <a16:creationId xmlns:a16="http://schemas.microsoft.com/office/drawing/2014/main" id="{7FB3DCC9-02D7-4D36-8CB9-2469253F395C}"/>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60" name="Freeform 61">
                    <a:extLst>
                      <a:ext uri="{FF2B5EF4-FFF2-40B4-BE49-F238E27FC236}">
                        <a16:creationId xmlns:a16="http://schemas.microsoft.com/office/drawing/2014/main" id="{BBAE07A5-FE5D-4A46-98DD-2D33EA02E287}"/>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61" name="Freeform 62">
                    <a:extLst>
                      <a:ext uri="{FF2B5EF4-FFF2-40B4-BE49-F238E27FC236}">
                        <a16:creationId xmlns:a16="http://schemas.microsoft.com/office/drawing/2014/main" id="{26A72FE3-779D-4FD2-A820-31024726CF1C}"/>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sp>
              <p:nvSpPr>
                <p:cNvPr id="13" name="CuadroTexto 12">
                  <a:extLst>
                    <a:ext uri="{FF2B5EF4-FFF2-40B4-BE49-F238E27FC236}">
                      <a16:creationId xmlns:a16="http://schemas.microsoft.com/office/drawing/2014/main" id="{FD74368B-F640-421B-BB07-BB84D8110D8C}"/>
                    </a:ext>
                  </a:extLst>
                </p:cNvPr>
                <p:cNvSpPr txBox="1"/>
                <p:nvPr/>
              </p:nvSpPr>
              <p:spPr>
                <a:xfrm>
                  <a:off x="9982524" y="3387932"/>
                  <a:ext cx="872355" cy="369332"/>
                </a:xfrm>
                <a:prstGeom prst="rect">
                  <a:avLst/>
                </a:prstGeom>
                <a:noFill/>
              </p:spPr>
              <p:txBody>
                <a:bodyPr wrap="none" rtlCol="0">
                  <a:spAutoFit/>
                </a:bodyPr>
                <a:lstStyle/>
                <a:p>
                  <a:r>
                    <a:rPr lang="es-MX" dirty="0"/>
                    <a:t>VLAN C</a:t>
                  </a:r>
                </a:p>
              </p:txBody>
            </p:sp>
          </p:grpSp>
        </p:grpSp>
        <p:grpSp>
          <p:nvGrpSpPr>
            <p:cNvPr id="15" name="Grupo 14">
              <a:extLst>
                <a:ext uri="{FF2B5EF4-FFF2-40B4-BE49-F238E27FC236}">
                  <a16:creationId xmlns:a16="http://schemas.microsoft.com/office/drawing/2014/main" id="{62309872-FBBE-43F3-AE7A-1F69128FA614}"/>
                </a:ext>
              </a:extLst>
            </p:cNvPr>
            <p:cNvGrpSpPr/>
            <p:nvPr/>
          </p:nvGrpSpPr>
          <p:grpSpPr>
            <a:xfrm>
              <a:off x="2509324" y="3447515"/>
              <a:ext cx="1331913" cy="1304516"/>
              <a:chOff x="11945732" y="1398462"/>
              <a:chExt cx="1331913" cy="1304516"/>
            </a:xfrm>
          </p:grpSpPr>
          <p:sp>
            <p:nvSpPr>
              <p:cNvPr id="279" name="Rectángulo 278">
                <a:extLst>
                  <a:ext uri="{FF2B5EF4-FFF2-40B4-BE49-F238E27FC236}">
                    <a16:creationId xmlns:a16="http://schemas.microsoft.com/office/drawing/2014/main" id="{8CF63392-B744-4C3F-9B68-F3F32D6DC04A}"/>
                  </a:ext>
                </a:extLst>
              </p:cNvPr>
              <p:cNvSpPr/>
              <p:nvPr/>
            </p:nvSpPr>
            <p:spPr>
              <a:xfrm>
                <a:off x="11945732" y="1398462"/>
                <a:ext cx="1331913" cy="1304516"/>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nvGrpSpPr>
              <p:cNvPr id="278" name="Group 53">
                <a:extLst>
                  <a:ext uri="{FF2B5EF4-FFF2-40B4-BE49-F238E27FC236}">
                    <a16:creationId xmlns:a16="http://schemas.microsoft.com/office/drawing/2014/main" id="{1E3FE8F4-ADD2-4EB3-9444-E90780A4EEF9}"/>
                  </a:ext>
                </a:extLst>
              </p:cNvPr>
              <p:cNvGrpSpPr>
                <a:grpSpLocks/>
              </p:cNvGrpSpPr>
              <p:nvPr/>
            </p:nvGrpSpPr>
            <p:grpSpPr bwMode="auto">
              <a:xfrm>
                <a:off x="12244122" y="1892220"/>
                <a:ext cx="735133" cy="723678"/>
                <a:chOff x="576" y="1776"/>
                <a:chExt cx="559" cy="550"/>
              </a:xfrm>
            </p:grpSpPr>
            <p:grpSp>
              <p:nvGrpSpPr>
                <p:cNvPr id="281" name="Group 54">
                  <a:extLst>
                    <a:ext uri="{FF2B5EF4-FFF2-40B4-BE49-F238E27FC236}">
                      <a16:creationId xmlns:a16="http://schemas.microsoft.com/office/drawing/2014/main" id="{36B8E00A-0350-4322-B8BE-44189EB2FFE7}"/>
                    </a:ext>
                  </a:extLst>
                </p:cNvPr>
                <p:cNvGrpSpPr>
                  <a:grpSpLocks/>
                </p:cNvGrpSpPr>
                <p:nvPr/>
              </p:nvGrpSpPr>
              <p:grpSpPr bwMode="auto">
                <a:xfrm>
                  <a:off x="576" y="1776"/>
                  <a:ext cx="559" cy="550"/>
                  <a:chOff x="720" y="1776"/>
                  <a:chExt cx="559" cy="550"/>
                </a:xfrm>
              </p:grpSpPr>
              <p:sp>
                <p:nvSpPr>
                  <p:cNvPr id="284" name="Rectangle 55">
                    <a:extLst>
                      <a:ext uri="{FF2B5EF4-FFF2-40B4-BE49-F238E27FC236}">
                        <a16:creationId xmlns:a16="http://schemas.microsoft.com/office/drawing/2014/main" id="{E94F7F2F-557B-417E-8E42-D91B0CDCA1D5}"/>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85" name="Rectangle 56">
                    <a:extLst>
                      <a:ext uri="{FF2B5EF4-FFF2-40B4-BE49-F238E27FC236}">
                        <a16:creationId xmlns:a16="http://schemas.microsoft.com/office/drawing/2014/main" id="{94843C8D-A838-483D-8C43-6B9529DD18D2}"/>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86" name="Freeform 57">
                    <a:extLst>
                      <a:ext uri="{FF2B5EF4-FFF2-40B4-BE49-F238E27FC236}">
                        <a16:creationId xmlns:a16="http://schemas.microsoft.com/office/drawing/2014/main" id="{7ED4F6A7-3EEF-43CD-85DB-BFEBC1936539}"/>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87" name="Freeform 58">
                    <a:extLst>
                      <a:ext uri="{FF2B5EF4-FFF2-40B4-BE49-F238E27FC236}">
                        <a16:creationId xmlns:a16="http://schemas.microsoft.com/office/drawing/2014/main" id="{1447F56A-859D-4BAF-B6AE-BE322441DC92}"/>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88" name="Freeform 59">
                    <a:extLst>
                      <a:ext uri="{FF2B5EF4-FFF2-40B4-BE49-F238E27FC236}">
                        <a16:creationId xmlns:a16="http://schemas.microsoft.com/office/drawing/2014/main" id="{9DB688DA-94DD-4C9E-A11C-ABB90A5B19EE}"/>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89" name="Freeform 60">
                    <a:extLst>
                      <a:ext uri="{FF2B5EF4-FFF2-40B4-BE49-F238E27FC236}">
                        <a16:creationId xmlns:a16="http://schemas.microsoft.com/office/drawing/2014/main" id="{9EADFE28-9C1B-4B50-BB34-A33512FC61AA}"/>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82" name="Freeform 61">
                  <a:extLst>
                    <a:ext uri="{FF2B5EF4-FFF2-40B4-BE49-F238E27FC236}">
                      <a16:creationId xmlns:a16="http://schemas.microsoft.com/office/drawing/2014/main" id="{413E2825-9B53-4A00-B922-61C4FF2EB95D}"/>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83" name="Freeform 62">
                  <a:extLst>
                    <a:ext uri="{FF2B5EF4-FFF2-40B4-BE49-F238E27FC236}">
                      <a16:creationId xmlns:a16="http://schemas.microsoft.com/office/drawing/2014/main" id="{CDD98CDD-001E-4D64-AFCF-EE871674C9BA}"/>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sp>
            <p:nvSpPr>
              <p:cNvPr id="280" name="CuadroTexto 279">
                <a:extLst>
                  <a:ext uri="{FF2B5EF4-FFF2-40B4-BE49-F238E27FC236}">
                    <a16:creationId xmlns:a16="http://schemas.microsoft.com/office/drawing/2014/main" id="{08AFAC6A-9D8C-41D5-B693-6D587D129BE5}"/>
                  </a:ext>
                </a:extLst>
              </p:cNvPr>
              <p:cNvSpPr txBox="1"/>
              <p:nvPr/>
            </p:nvSpPr>
            <p:spPr>
              <a:xfrm>
                <a:off x="12175511" y="1403484"/>
                <a:ext cx="881973" cy="369332"/>
              </a:xfrm>
              <a:prstGeom prst="rect">
                <a:avLst/>
              </a:prstGeom>
              <a:noFill/>
            </p:spPr>
            <p:txBody>
              <a:bodyPr wrap="none" rtlCol="0">
                <a:spAutoFit/>
              </a:bodyPr>
              <a:lstStyle/>
              <a:p>
                <a:r>
                  <a:rPr lang="es-MX" dirty="0"/>
                  <a:t>VLAN A</a:t>
                </a:r>
              </a:p>
            </p:txBody>
          </p:sp>
        </p:gr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upo 82">
            <a:extLst>
              <a:ext uri="{FF2B5EF4-FFF2-40B4-BE49-F238E27FC236}">
                <a16:creationId xmlns:a16="http://schemas.microsoft.com/office/drawing/2014/main" id="{8312280C-A115-40B8-9F23-5BC63CA69990}"/>
              </a:ext>
            </a:extLst>
          </p:cNvPr>
          <p:cNvGrpSpPr/>
          <p:nvPr/>
        </p:nvGrpSpPr>
        <p:grpSpPr>
          <a:xfrm>
            <a:off x="370276" y="1694527"/>
            <a:ext cx="8610368" cy="3768039"/>
            <a:chOff x="486360" y="1854398"/>
            <a:chExt cx="8610368" cy="3768039"/>
          </a:xfrm>
        </p:grpSpPr>
        <p:cxnSp>
          <p:nvCxnSpPr>
            <p:cNvPr id="84" name="Conector recto 83">
              <a:extLst>
                <a:ext uri="{FF2B5EF4-FFF2-40B4-BE49-F238E27FC236}">
                  <a16:creationId xmlns:a16="http://schemas.microsoft.com/office/drawing/2014/main" id="{D6879A9E-477A-4DA3-A937-FD9E9A99D003}"/>
                </a:ext>
              </a:extLst>
            </p:cNvPr>
            <p:cNvCxnSpPr>
              <a:cxnSpLocks/>
            </p:cNvCxnSpPr>
            <p:nvPr/>
          </p:nvCxnSpPr>
          <p:spPr>
            <a:xfrm flipH="1">
              <a:off x="4313063" y="2990255"/>
              <a:ext cx="64957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Conector recto 84">
              <a:extLst>
                <a:ext uri="{FF2B5EF4-FFF2-40B4-BE49-F238E27FC236}">
                  <a16:creationId xmlns:a16="http://schemas.microsoft.com/office/drawing/2014/main" id="{A7344CA8-053F-4090-82B8-204D1852872C}"/>
                </a:ext>
              </a:extLst>
            </p:cNvPr>
            <p:cNvCxnSpPr>
              <a:cxnSpLocks/>
            </p:cNvCxnSpPr>
            <p:nvPr/>
          </p:nvCxnSpPr>
          <p:spPr>
            <a:xfrm rot="16200000" flipV="1">
              <a:off x="4744803" y="4862544"/>
              <a:ext cx="0" cy="8634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6" name="Grupo 85">
              <a:extLst>
                <a:ext uri="{FF2B5EF4-FFF2-40B4-BE49-F238E27FC236}">
                  <a16:creationId xmlns:a16="http://schemas.microsoft.com/office/drawing/2014/main" id="{97949BAE-861E-4EE6-85AD-536392A4EC30}"/>
                </a:ext>
              </a:extLst>
            </p:cNvPr>
            <p:cNvGrpSpPr/>
            <p:nvPr/>
          </p:nvGrpSpPr>
          <p:grpSpPr>
            <a:xfrm>
              <a:off x="5609261" y="3526287"/>
              <a:ext cx="3195496" cy="746423"/>
              <a:chOff x="5134207" y="2659715"/>
              <a:chExt cx="3514679" cy="820980"/>
            </a:xfrm>
          </p:grpSpPr>
          <p:cxnSp>
            <p:nvCxnSpPr>
              <p:cNvPr id="234" name="Conector recto 233">
                <a:extLst>
                  <a:ext uri="{FF2B5EF4-FFF2-40B4-BE49-F238E27FC236}">
                    <a16:creationId xmlns:a16="http://schemas.microsoft.com/office/drawing/2014/main" id="{18C48341-8F5A-43D4-888E-E20FE5D25F66}"/>
                  </a:ext>
                </a:extLst>
              </p:cNvPr>
              <p:cNvCxnSpPr>
                <a:cxnSpLocks/>
              </p:cNvCxnSpPr>
              <p:nvPr/>
            </p:nvCxnSpPr>
            <p:spPr>
              <a:xfrm>
                <a:off x="5134207" y="3068550"/>
                <a:ext cx="7491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5" name="Conector recto 234">
                <a:extLst>
                  <a:ext uri="{FF2B5EF4-FFF2-40B4-BE49-F238E27FC236}">
                    <a16:creationId xmlns:a16="http://schemas.microsoft.com/office/drawing/2014/main" id="{82BA21DF-BEEF-4314-8A2B-B53C484FF9FD}"/>
                  </a:ext>
                </a:extLst>
              </p:cNvPr>
              <p:cNvCxnSpPr>
                <a:cxnSpLocks/>
              </p:cNvCxnSpPr>
              <p:nvPr/>
            </p:nvCxnSpPr>
            <p:spPr>
              <a:xfrm>
                <a:off x="5134207" y="3171586"/>
                <a:ext cx="146731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6" name="Conector recto 235">
                <a:extLst>
                  <a:ext uri="{FF2B5EF4-FFF2-40B4-BE49-F238E27FC236}">
                    <a16:creationId xmlns:a16="http://schemas.microsoft.com/office/drawing/2014/main" id="{7DBB8CA4-7E75-40DC-B0AB-C67FAE768E9D}"/>
                  </a:ext>
                </a:extLst>
              </p:cNvPr>
              <p:cNvCxnSpPr>
                <a:cxnSpLocks/>
              </p:cNvCxnSpPr>
              <p:nvPr/>
            </p:nvCxnSpPr>
            <p:spPr>
              <a:xfrm>
                <a:off x="5134207" y="3274622"/>
                <a:ext cx="21586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Conector recto 236">
                <a:extLst>
                  <a:ext uri="{FF2B5EF4-FFF2-40B4-BE49-F238E27FC236}">
                    <a16:creationId xmlns:a16="http://schemas.microsoft.com/office/drawing/2014/main" id="{28FEFA49-5253-4C85-97AE-C763D3CC3222}"/>
                  </a:ext>
                </a:extLst>
              </p:cNvPr>
              <p:cNvCxnSpPr>
                <a:cxnSpLocks/>
              </p:cNvCxnSpPr>
              <p:nvPr/>
            </p:nvCxnSpPr>
            <p:spPr>
              <a:xfrm>
                <a:off x="5134207" y="3377658"/>
                <a:ext cx="28634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8" name="Conector recto 237">
                <a:extLst>
                  <a:ext uri="{FF2B5EF4-FFF2-40B4-BE49-F238E27FC236}">
                    <a16:creationId xmlns:a16="http://schemas.microsoft.com/office/drawing/2014/main" id="{98FCEAD8-A7BE-4C3B-BC3F-E6FF56A0A31D}"/>
                  </a:ext>
                </a:extLst>
              </p:cNvPr>
              <p:cNvCxnSpPr>
                <a:cxnSpLocks/>
              </p:cNvCxnSpPr>
              <p:nvPr/>
            </p:nvCxnSpPr>
            <p:spPr>
              <a:xfrm>
                <a:off x="8644426" y="2963361"/>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9" name="Conector recto 238">
                <a:extLst>
                  <a:ext uri="{FF2B5EF4-FFF2-40B4-BE49-F238E27FC236}">
                    <a16:creationId xmlns:a16="http://schemas.microsoft.com/office/drawing/2014/main" id="{31ABA2C0-892A-4D5F-8AA0-0C907A048826}"/>
                  </a:ext>
                </a:extLst>
              </p:cNvPr>
              <p:cNvCxnSpPr>
                <a:cxnSpLocks/>
              </p:cNvCxnSpPr>
              <p:nvPr/>
            </p:nvCxnSpPr>
            <p:spPr>
              <a:xfrm>
                <a:off x="5134207" y="3480695"/>
                <a:ext cx="35146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0" name="Conector recto 239">
                <a:extLst>
                  <a:ext uri="{FF2B5EF4-FFF2-40B4-BE49-F238E27FC236}">
                    <a16:creationId xmlns:a16="http://schemas.microsoft.com/office/drawing/2014/main" id="{ABE026D6-B221-4262-9BF3-C2A60FAE212E}"/>
                  </a:ext>
                </a:extLst>
              </p:cNvPr>
              <p:cNvCxnSpPr>
                <a:cxnSpLocks/>
              </p:cNvCxnSpPr>
              <p:nvPr/>
            </p:nvCxnSpPr>
            <p:spPr>
              <a:xfrm>
                <a:off x="7993941" y="2860324"/>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1" name="Conector recto 240">
                <a:extLst>
                  <a:ext uri="{FF2B5EF4-FFF2-40B4-BE49-F238E27FC236}">
                    <a16:creationId xmlns:a16="http://schemas.microsoft.com/office/drawing/2014/main" id="{CDEC3DBE-73F4-41E7-B2EB-0D750A8C36C1}"/>
                  </a:ext>
                </a:extLst>
              </p:cNvPr>
              <p:cNvCxnSpPr>
                <a:cxnSpLocks/>
              </p:cNvCxnSpPr>
              <p:nvPr/>
            </p:nvCxnSpPr>
            <p:spPr>
              <a:xfrm>
                <a:off x="7288438" y="2758529"/>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2" name="Conector recto 241">
                <a:extLst>
                  <a:ext uri="{FF2B5EF4-FFF2-40B4-BE49-F238E27FC236}">
                    <a16:creationId xmlns:a16="http://schemas.microsoft.com/office/drawing/2014/main" id="{0B3AD00C-BDB4-4A63-926A-0BD075E9343D}"/>
                  </a:ext>
                </a:extLst>
              </p:cNvPr>
              <p:cNvCxnSpPr>
                <a:cxnSpLocks/>
              </p:cNvCxnSpPr>
              <p:nvPr/>
            </p:nvCxnSpPr>
            <p:spPr>
              <a:xfrm>
                <a:off x="6602441" y="2659715"/>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3" name="Conector recto 242">
                <a:extLst>
                  <a:ext uri="{FF2B5EF4-FFF2-40B4-BE49-F238E27FC236}">
                    <a16:creationId xmlns:a16="http://schemas.microsoft.com/office/drawing/2014/main" id="{8D9EA43E-001E-40DC-B672-765902D9E03F}"/>
                  </a:ext>
                </a:extLst>
              </p:cNvPr>
              <p:cNvCxnSpPr>
                <a:cxnSpLocks/>
              </p:cNvCxnSpPr>
              <p:nvPr/>
            </p:nvCxnSpPr>
            <p:spPr>
              <a:xfrm>
                <a:off x="5884275" y="2763908"/>
                <a:ext cx="0" cy="3064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87" name="Group 53">
              <a:extLst>
                <a:ext uri="{FF2B5EF4-FFF2-40B4-BE49-F238E27FC236}">
                  <a16:creationId xmlns:a16="http://schemas.microsoft.com/office/drawing/2014/main" id="{D1F1A59A-4E29-4784-9555-6CF9715A10EE}"/>
                </a:ext>
              </a:extLst>
            </p:cNvPr>
            <p:cNvGrpSpPr>
              <a:grpSpLocks/>
            </p:cNvGrpSpPr>
            <p:nvPr/>
          </p:nvGrpSpPr>
          <p:grpSpPr bwMode="auto">
            <a:xfrm>
              <a:off x="4849045" y="4878291"/>
              <a:ext cx="755925" cy="744146"/>
              <a:chOff x="576" y="1776"/>
              <a:chExt cx="559" cy="550"/>
            </a:xfrm>
          </p:grpSpPr>
          <p:grpSp>
            <p:nvGrpSpPr>
              <p:cNvPr id="225" name="Group 54">
                <a:extLst>
                  <a:ext uri="{FF2B5EF4-FFF2-40B4-BE49-F238E27FC236}">
                    <a16:creationId xmlns:a16="http://schemas.microsoft.com/office/drawing/2014/main" id="{E4685A8D-1441-4E1A-864E-D95CF4066FC1}"/>
                  </a:ext>
                </a:extLst>
              </p:cNvPr>
              <p:cNvGrpSpPr>
                <a:grpSpLocks/>
              </p:cNvGrpSpPr>
              <p:nvPr/>
            </p:nvGrpSpPr>
            <p:grpSpPr bwMode="auto">
              <a:xfrm>
                <a:off x="576" y="1776"/>
                <a:ext cx="559" cy="550"/>
                <a:chOff x="720" y="1776"/>
                <a:chExt cx="559" cy="550"/>
              </a:xfrm>
            </p:grpSpPr>
            <p:sp>
              <p:nvSpPr>
                <p:cNvPr id="228" name="Rectangle 55">
                  <a:extLst>
                    <a:ext uri="{FF2B5EF4-FFF2-40B4-BE49-F238E27FC236}">
                      <a16:creationId xmlns:a16="http://schemas.microsoft.com/office/drawing/2014/main" id="{3F698953-C312-473A-9AF2-1F9BC4D27D05}"/>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29" name="Rectangle 56">
                  <a:extLst>
                    <a:ext uri="{FF2B5EF4-FFF2-40B4-BE49-F238E27FC236}">
                      <a16:creationId xmlns:a16="http://schemas.microsoft.com/office/drawing/2014/main" id="{FBC33C27-DDA9-483C-B696-EB4F3F74BF62}"/>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30" name="Freeform 57">
                  <a:extLst>
                    <a:ext uri="{FF2B5EF4-FFF2-40B4-BE49-F238E27FC236}">
                      <a16:creationId xmlns:a16="http://schemas.microsoft.com/office/drawing/2014/main" id="{75342406-A7C2-433F-98B9-786C7511F748}"/>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31" name="Freeform 58">
                  <a:extLst>
                    <a:ext uri="{FF2B5EF4-FFF2-40B4-BE49-F238E27FC236}">
                      <a16:creationId xmlns:a16="http://schemas.microsoft.com/office/drawing/2014/main" id="{B698B18C-2B6B-424B-9E5B-EAF28E219BFD}"/>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32" name="Freeform 59">
                  <a:extLst>
                    <a:ext uri="{FF2B5EF4-FFF2-40B4-BE49-F238E27FC236}">
                      <a16:creationId xmlns:a16="http://schemas.microsoft.com/office/drawing/2014/main" id="{20FA1526-04FD-454B-9103-3A04BF7950C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33" name="Freeform 60">
                  <a:extLst>
                    <a:ext uri="{FF2B5EF4-FFF2-40B4-BE49-F238E27FC236}">
                      <a16:creationId xmlns:a16="http://schemas.microsoft.com/office/drawing/2014/main" id="{165AAC06-0947-4C7D-94E3-AF1851A21E1C}"/>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26" name="Freeform 61">
                <a:extLst>
                  <a:ext uri="{FF2B5EF4-FFF2-40B4-BE49-F238E27FC236}">
                    <a16:creationId xmlns:a16="http://schemas.microsoft.com/office/drawing/2014/main" id="{08C6E12A-D928-4E69-8CA1-444707816524}"/>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27" name="Freeform 62">
                <a:extLst>
                  <a:ext uri="{FF2B5EF4-FFF2-40B4-BE49-F238E27FC236}">
                    <a16:creationId xmlns:a16="http://schemas.microsoft.com/office/drawing/2014/main" id="{91DDFFE8-C39E-4A53-A25E-791FD29283C5}"/>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88" name="Group 53">
              <a:extLst>
                <a:ext uri="{FF2B5EF4-FFF2-40B4-BE49-F238E27FC236}">
                  <a16:creationId xmlns:a16="http://schemas.microsoft.com/office/drawing/2014/main" id="{FE030286-5509-4763-AE99-1BC7F3A78599}"/>
                </a:ext>
              </a:extLst>
            </p:cNvPr>
            <p:cNvGrpSpPr>
              <a:grpSpLocks/>
            </p:cNvGrpSpPr>
            <p:nvPr/>
          </p:nvGrpSpPr>
          <p:grpSpPr bwMode="auto">
            <a:xfrm>
              <a:off x="4849045" y="3690637"/>
              <a:ext cx="755925" cy="744146"/>
              <a:chOff x="576" y="1776"/>
              <a:chExt cx="559" cy="550"/>
            </a:xfrm>
          </p:grpSpPr>
          <p:grpSp>
            <p:nvGrpSpPr>
              <p:cNvPr id="216" name="Group 54">
                <a:extLst>
                  <a:ext uri="{FF2B5EF4-FFF2-40B4-BE49-F238E27FC236}">
                    <a16:creationId xmlns:a16="http://schemas.microsoft.com/office/drawing/2014/main" id="{A6555D53-EFD1-4C10-8D07-E05B1C838833}"/>
                  </a:ext>
                </a:extLst>
              </p:cNvPr>
              <p:cNvGrpSpPr>
                <a:grpSpLocks/>
              </p:cNvGrpSpPr>
              <p:nvPr/>
            </p:nvGrpSpPr>
            <p:grpSpPr bwMode="auto">
              <a:xfrm>
                <a:off x="576" y="1776"/>
                <a:ext cx="559" cy="550"/>
                <a:chOff x="720" y="1776"/>
                <a:chExt cx="559" cy="550"/>
              </a:xfrm>
            </p:grpSpPr>
            <p:sp>
              <p:nvSpPr>
                <p:cNvPr id="219" name="Rectangle 55">
                  <a:extLst>
                    <a:ext uri="{FF2B5EF4-FFF2-40B4-BE49-F238E27FC236}">
                      <a16:creationId xmlns:a16="http://schemas.microsoft.com/office/drawing/2014/main" id="{E1111605-AAD5-4C28-9EA0-EA4D0C40D05D}"/>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20" name="Rectangle 56">
                  <a:extLst>
                    <a:ext uri="{FF2B5EF4-FFF2-40B4-BE49-F238E27FC236}">
                      <a16:creationId xmlns:a16="http://schemas.microsoft.com/office/drawing/2014/main" id="{3D950DA7-77C3-4D19-AE23-60CD748F499F}"/>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21" name="Freeform 57">
                  <a:extLst>
                    <a:ext uri="{FF2B5EF4-FFF2-40B4-BE49-F238E27FC236}">
                      <a16:creationId xmlns:a16="http://schemas.microsoft.com/office/drawing/2014/main" id="{432A2042-9AF0-44CD-9C76-C19C12CCF538}"/>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22" name="Freeform 58">
                  <a:extLst>
                    <a:ext uri="{FF2B5EF4-FFF2-40B4-BE49-F238E27FC236}">
                      <a16:creationId xmlns:a16="http://schemas.microsoft.com/office/drawing/2014/main" id="{56D351E3-C1EB-4A19-A8A4-9F42197820D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23" name="Freeform 59">
                  <a:extLst>
                    <a:ext uri="{FF2B5EF4-FFF2-40B4-BE49-F238E27FC236}">
                      <a16:creationId xmlns:a16="http://schemas.microsoft.com/office/drawing/2014/main" id="{5E4BC76E-AECA-4F32-AACF-F6789F8BADD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24" name="Freeform 60">
                  <a:extLst>
                    <a:ext uri="{FF2B5EF4-FFF2-40B4-BE49-F238E27FC236}">
                      <a16:creationId xmlns:a16="http://schemas.microsoft.com/office/drawing/2014/main" id="{EED0703D-443F-4131-9576-28B53D79A68B}"/>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17" name="Freeform 61">
                <a:extLst>
                  <a:ext uri="{FF2B5EF4-FFF2-40B4-BE49-F238E27FC236}">
                    <a16:creationId xmlns:a16="http://schemas.microsoft.com/office/drawing/2014/main" id="{83CA4DDC-D0BA-46AD-8CD3-7B118FDC1969}"/>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18" name="Freeform 62">
                <a:extLst>
                  <a:ext uri="{FF2B5EF4-FFF2-40B4-BE49-F238E27FC236}">
                    <a16:creationId xmlns:a16="http://schemas.microsoft.com/office/drawing/2014/main" id="{D817D64C-5318-4962-A663-98539FE97163}"/>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89" name="Group 53">
              <a:extLst>
                <a:ext uri="{FF2B5EF4-FFF2-40B4-BE49-F238E27FC236}">
                  <a16:creationId xmlns:a16="http://schemas.microsoft.com/office/drawing/2014/main" id="{494603FA-1C5F-40E5-915F-7E6446675ED8}"/>
                </a:ext>
              </a:extLst>
            </p:cNvPr>
            <p:cNvGrpSpPr>
              <a:grpSpLocks/>
            </p:cNvGrpSpPr>
            <p:nvPr/>
          </p:nvGrpSpPr>
          <p:grpSpPr bwMode="auto">
            <a:xfrm>
              <a:off x="4849045" y="2502983"/>
              <a:ext cx="755925" cy="744146"/>
              <a:chOff x="576" y="1776"/>
              <a:chExt cx="559" cy="550"/>
            </a:xfrm>
          </p:grpSpPr>
          <p:grpSp>
            <p:nvGrpSpPr>
              <p:cNvPr id="207" name="Group 54">
                <a:extLst>
                  <a:ext uri="{FF2B5EF4-FFF2-40B4-BE49-F238E27FC236}">
                    <a16:creationId xmlns:a16="http://schemas.microsoft.com/office/drawing/2014/main" id="{8BCC73F3-2CEE-42BE-9202-D641912CF59B}"/>
                  </a:ext>
                </a:extLst>
              </p:cNvPr>
              <p:cNvGrpSpPr>
                <a:grpSpLocks/>
              </p:cNvGrpSpPr>
              <p:nvPr/>
            </p:nvGrpSpPr>
            <p:grpSpPr bwMode="auto">
              <a:xfrm>
                <a:off x="576" y="1776"/>
                <a:ext cx="559" cy="550"/>
                <a:chOff x="720" y="1776"/>
                <a:chExt cx="559" cy="550"/>
              </a:xfrm>
            </p:grpSpPr>
            <p:sp>
              <p:nvSpPr>
                <p:cNvPr id="210" name="Rectangle 55">
                  <a:extLst>
                    <a:ext uri="{FF2B5EF4-FFF2-40B4-BE49-F238E27FC236}">
                      <a16:creationId xmlns:a16="http://schemas.microsoft.com/office/drawing/2014/main" id="{E972D578-EC7B-4E0E-9449-B74525E41CF0}"/>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11" name="Rectangle 56">
                  <a:extLst>
                    <a:ext uri="{FF2B5EF4-FFF2-40B4-BE49-F238E27FC236}">
                      <a16:creationId xmlns:a16="http://schemas.microsoft.com/office/drawing/2014/main" id="{B58F469E-FA12-4BE4-AEF6-99511C1A040D}"/>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12" name="Freeform 57">
                  <a:extLst>
                    <a:ext uri="{FF2B5EF4-FFF2-40B4-BE49-F238E27FC236}">
                      <a16:creationId xmlns:a16="http://schemas.microsoft.com/office/drawing/2014/main" id="{8BC97CC9-3229-47CF-9B30-4F7F5091301F}"/>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13" name="Freeform 58">
                  <a:extLst>
                    <a:ext uri="{FF2B5EF4-FFF2-40B4-BE49-F238E27FC236}">
                      <a16:creationId xmlns:a16="http://schemas.microsoft.com/office/drawing/2014/main" id="{575B289A-E7DD-4E65-821A-41A9DCE0837D}"/>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14" name="Freeform 59">
                  <a:extLst>
                    <a:ext uri="{FF2B5EF4-FFF2-40B4-BE49-F238E27FC236}">
                      <a16:creationId xmlns:a16="http://schemas.microsoft.com/office/drawing/2014/main" id="{7AB6D416-7406-4A36-ABCD-FC15B9DC74A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15" name="Freeform 60">
                  <a:extLst>
                    <a:ext uri="{FF2B5EF4-FFF2-40B4-BE49-F238E27FC236}">
                      <a16:creationId xmlns:a16="http://schemas.microsoft.com/office/drawing/2014/main" id="{4CE7FB8E-4058-449B-81FC-5AD2847C90DC}"/>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08" name="Freeform 61">
                <a:extLst>
                  <a:ext uri="{FF2B5EF4-FFF2-40B4-BE49-F238E27FC236}">
                    <a16:creationId xmlns:a16="http://schemas.microsoft.com/office/drawing/2014/main" id="{F3B0684E-8435-42B4-B964-937D3A5F324E}"/>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09" name="Freeform 62">
                <a:extLst>
                  <a:ext uri="{FF2B5EF4-FFF2-40B4-BE49-F238E27FC236}">
                    <a16:creationId xmlns:a16="http://schemas.microsoft.com/office/drawing/2014/main" id="{F5EA0826-E088-42DF-9377-79784DC5DD90}"/>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90" name="Grupo 89">
              <a:extLst>
                <a:ext uri="{FF2B5EF4-FFF2-40B4-BE49-F238E27FC236}">
                  <a16:creationId xmlns:a16="http://schemas.microsoft.com/office/drawing/2014/main" id="{FC83A934-8008-4F1A-9D9E-91F6C1419BE3}"/>
                </a:ext>
              </a:extLst>
            </p:cNvPr>
            <p:cNvGrpSpPr/>
            <p:nvPr/>
          </p:nvGrpSpPr>
          <p:grpSpPr>
            <a:xfrm>
              <a:off x="486360" y="1854398"/>
              <a:ext cx="3501082" cy="3229122"/>
              <a:chOff x="330716" y="1971129"/>
              <a:chExt cx="3501082" cy="3229122"/>
            </a:xfrm>
          </p:grpSpPr>
          <p:cxnSp>
            <p:nvCxnSpPr>
              <p:cNvPr id="164" name="Conector recto 163">
                <a:extLst>
                  <a:ext uri="{FF2B5EF4-FFF2-40B4-BE49-F238E27FC236}">
                    <a16:creationId xmlns:a16="http://schemas.microsoft.com/office/drawing/2014/main" id="{A5AB7F22-3D3E-47F2-B940-842EC0A649C5}"/>
                  </a:ext>
                </a:extLst>
              </p:cNvPr>
              <p:cNvCxnSpPr>
                <a:cxnSpLocks/>
              </p:cNvCxnSpPr>
              <p:nvPr/>
            </p:nvCxnSpPr>
            <p:spPr>
              <a:xfrm flipV="1">
                <a:off x="1743244" y="2541927"/>
                <a:ext cx="0" cy="215371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65" name="Grupo 164">
                <a:extLst>
                  <a:ext uri="{FF2B5EF4-FFF2-40B4-BE49-F238E27FC236}">
                    <a16:creationId xmlns:a16="http://schemas.microsoft.com/office/drawing/2014/main" id="{C8DD3351-00D9-4584-8707-9597EB6BC3B0}"/>
                  </a:ext>
                </a:extLst>
              </p:cNvPr>
              <p:cNvGrpSpPr/>
              <p:nvPr/>
            </p:nvGrpSpPr>
            <p:grpSpPr>
              <a:xfrm>
                <a:off x="330716" y="3065936"/>
                <a:ext cx="633348" cy="951202"/>
                <a:chOff x="-1507608" y="2754824"/>
                <a:chExt cx="835026" cy="1254094"/>
              </a:xfrm>
            </p:grpSpPr>
            <p:pic>
              <p:nvPicPr>
                <p:cNvPr id="205" name="Picture 959">
                  <a:extLst>
                    <a:ext uri="{FF2B5EF4-FFF2-40B4-BE49-F238E27FC236}">
                      <a16:creationId xmlns:a16="http://schemas.microsoft.com/office/drawing/2014/main" id="{16745AAE-9E7D-4955-9E0E-7381CD135A7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607" y="2808768"/>
                  <a:ext cx="835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Rectángulo 205">
                  <a:extLst>
                    <a:ext uri="{FF2B5EF4-FFF2-40B4-BE49-F238E27FC236}">
                      <a16:creationId xmlns:a16="http://schemas.microsoft.com/office/drawing/2014/main" id="{87D3FCBB-53D6-4D1C-A033-A4A6640B3D50}"/>
                    </a:ext>
                  </a:extLst>
                </p:cNvPr>
                <p:cNvSpPr/>
                <p:nvPr/>
              </p:nvSpPr>
              <p:spPr>
                <a:xfrm>
                  <a:off x="-1507608" y="2754824"/>
                  <a:ext cx="835025" cy="1254094"/>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66" name="Group 53">
                <a:extLst>
                  <a:ext uri="{FF2B5EF4-FFF2-40B4-BE49-F238E27FC236}">
                    <a16:creationId xmlns:a16="http://schemas.microsoft.com/office/drawing/2014/main" id="{26067D4B-6B4D-4E28-8810-A5AF4A48EB22}"/>
                  </a:ext>
                </a:extLst>
              </p:cNvPr>
              <p:cNvGrpSpPr>
                <a:grpSpLocks/>
              </p:cNvGrpSpPr>
              <p:nvPr/>
            </p:nvGrpSpPr>
            <p:grpSpPr bwMode="auto">
              <a:xfrm>
                <a:off x="1394841" y="3272992"/>
                <a:ext cx="755925" cy="744146"/>
                <a:chOff x="576" y="1776"/>
                <a:chExt cx="559" cy="550"/>
              </a:xfrm>
            </p:grpSpPr>
            <p:grpSp>
              <p:nvGrpSpPr>
                <p:cNvPr id="196" name="Group 54">
                  <a:extLst>
                    <a:ext uri="{FF2B5EF4-FFF2-40B4-BE49-F238E27FC236}">
                      <a16:creationId xmlns:a16="http://schemas.microsoft.com/office/drawing/2014/main" id="{0280A09D-4C6C-471C-AA11-020DD0DEF105}"/>
                    </a:ext>
                  </a:extLst>
                </p:cNvPr>
                <p:cNvGrpSpPr>
                  <a:grpSpLocks/>
                </p:cNvGrpSpPr>
                <p:nvPr/>
              </p:nvGrpSpPr>
              <p:grpSpPr bwMode="auto">
                <a:xfrm>
                  <a:off x="576" y="1776"/>
                  <a:ext cx="559" cy="550"/>
                  <a:chOff x="720" y="1776"/>
                  <a:chExt cx="559" cy="550"/>
                </a:xfrm>
              </p:grpSpPr>
              <p:sp>
                <p:nvSpPr>
                  <p:cNvPr id="199" name="Rectangle 55">
                    <a:extLst>
                      <a:ext uri="{FF2B5EF4-FFF2-40B4-BE49-F238E27FC236}">
                        <a16:creationId xmlns:a16="http://schemas.microsoft.com/office/drawing/2014/main" id="{BAC1656A-FF59-41E1-83C2-3BF9F5D7A1DD}"/>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00" name="Rectangle 56">
                    <a:extLst>
                      <a:ext uri="{FF2B5EF4-FFF2-40B4-BE49-F238E27FC236}">
                        <a16:creationId xmlns:a16="http://schemas.microsoft.com/office/drawing/2014/main" id="{87805326-7B01-4CFF-920A-7FFC72423008}"/>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01" name="Freeform 57">
                    <a:extLst>
                      <a:ext uri="{FF2B5EF4-FFF2-40B4-BE49-F238E27FC236}">
                        <a16:creationId xmlns:a16="http://schemas.microsoft.com/office/drawing/2014/main" id="{C63CDE97-931A-464B-910C-23BE8D6C5274}"/>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02" name="Freeform 58">
                    <a:extLst>
                      <a:ext uri="{FF2B5EF4-FFF2-40B4-BE49-F238E27FC236}">
                        <a16:creationId xmlns:a16="http://schemas.microsoft.com/office/drawing/2014/main" id="{2D6544F2-D66D-4903-BA53-D999970FB310}"/>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03" name="Freeform 59">
                    <a:extLst>
                      <a:ext uri="{FF2B5EF4-FFF2-40B4-BE49-F238E27FC236}">
                        <a16:creationId xmlns:a16="http://schemas.microsoft.com/office/drawing/2014/main" id="{76A01B7F-5D5F-45A1-8EC3-C12553A3D081}"/>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04" name="Freeform 60">
                    <a:extLst>
                      <a:ext uri="{FF2B5EF4-FFF2-40B4-BE49-F238E27FC236}">
                        <a16:creationId xmlns:a16="http://schemas.microsoft.com/office/drawing/2014/main" id="{C263802B-852A-42C9-BD24-120617E37257}"/>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197" name="Freeform 61">
                  <a:extLst>
                    <a:ext uri="{FF2B5EF4-FFF2-40B4-BE49-F238E27FC236}">
                      <a16:creationId xmlns:a16="http://schemas.microsoft.com/office/drawing/2014/main" id="{8ADCB51C-CB04-4E4A-BD4B-A6EBC2D7D9FD}"/>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198" name="Freeform 62">
                  <a:extLst>
                    <a:ext uri="{FF2B5EF4-FFF2-40B4-BE49-F238E27FC236}">
                      <a16:creationId xmlns:a16="http://schemas.microsoft.com/office/drawing/2014/main" id="{ACE7AF1A-FA67-4009-88B7-4C916108EB22}"/>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167" name="Picture 959">
                <a:extLst>
                  <a:ext uri="{FF2B5EF4-FFF2-40B4-BE49-F238E27FC236}">
                    <a16:creationId xmlns:a16="http://schemas.microsoft.com/office/drawing/2014/main" id="{0B387C0A-A3C4-44B7-B195-8C1AE1A1E79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1295" y="2012044"/>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 name="Rectángulo 167">
                <a:extLst>
                  <a:ext uri="{FF2B5EF4-FFF2-40B4-BE49-F238E27FC236}">
                    <a16:creationId xmlns:a16="http://schemas.microsoft.com/office/drawing/2014/main" id="{82453F9D-3C43-4085-B2AC-CB80A5787479}"/>
                  </a:ext>
                </a:extLst>
              </p:cNvPr>
              <p:cNvSpPr/>
              <p:nvPr/>
            </p:nvSpPr>
            <p:spPr>
              <a:xfrm>
                <a:off x="1456130" y="1971129"/>
                <a:ext cx="633347" cy="951202"/>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nvGrpSpPr>
              <p:cNvPr id="169" name="Grupo 168">
                <a:extLst>
                  <a:ext uri="{FF2B5EF4-FFF2-40B4-BE49-F238E27FC236}">
                    <a16:creationId xmlns:a16="http://schemas.microsoft.com/office/drawing/2014/main" id="{7F88ED26-C895-41E6-89ED-9C9BE3843880}"/>
                  </a:ext>
                </a:extLst>
              </p:cNvPr>
              <p:cNvGrpSpPr/>
              <p:nvPr/>
            </p:nvGrpSpPr>
            <p:grpSpPr>
              <a:xfrm>
                <a:off x="1456129" y="4249049"/>
                <a:ext cx="633348" cy="951202"/>
                <a:chOff x="1742252" y="3865867"/>
                <a:chExt cx="633348" cy="951202"/>
              </a:xfrm>
            </p:grpSpPr>
            <p:pic>
              <p:nvPicPr>
                <p:cNvPr id="194" name="Picture 959">
                  <a:extLst>
                    <a:ext uri="{FF2B5EF4-FFF2-40B4-BE49-F238E27FC236}">
                      <a16:creationId xmlns:a16="http://schemas.microsoft.com/office/drawing/2014/main" id="{F8C30FC6-60AA-47E9-BC98-02B71A9664A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2253" y="3906782"/>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Rectángulo 194">
                  <a:extLst>
                    <a:ext uri="{FF2B5EF4-FFF2-40B4-BE49-F238E27FC236}">
                      <a16:creationId xmlns:a16="http://schemas.microsoft.com/office/drawing/2014/main" id="{9CCF3842-C7CA-4356-BCEB-09AC506F7600}"/>
                    </a:ext>
                  </a:extLst>
                </p:cNvPr>
                <p:cNvSpPr/>
                <p:nvPr/>
              </p:nvSpPr>
              <p:spPr>
                <a:xfrm>
                  <a:off x="1742252" y="3865867"/>
                  <a:ext cx="633347" cy="951202"/>
                </a:xfrm>
                <a:prstGeom prst="rect">
                  <a:avLst/>
                </a:prstGeom>
                <a:gradFill>
                  <a:gsLst>
                    <a:gs pos="100000">
                      <a:schemeClr val="accent3">
                        <a:lumMod val="75000"/>
                        <a:alpha val="24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cxnSp>
            <p:nvCxnSpPr>
              <p:cNvPr id="170" name="Conector recto 169">
                <a:extLst>
                  <a:ext uri="{FF2B5EF4-FFF2-40B4-BE49-F238E27FC236}">
                    <a16:creationId xmlns:a16="http://schemas.microsoft.com/office/drawing/2014/main" id="{475AE9C4-CE96-4AC7-A493-DECFB2675DC3}"/>
                  </a:ext>
                </a:extLst>
              </p:cNvPr>
              <p:cNvCxnSpPr>
                <a:cxnSpLocks/>
              </p:cNvCxnSpPr>
              <p:nvPr/>
            </p:nvCxnSpPr>
            <p:spPr>
              <a:xfrm flipH="1">
                <a:off x="969079" y="3623940"/>
                <a:ext cx="430778" cy="20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1" name="Conector recto 170">
                <a:extLst>
                  <a:ext uri="{FF2B5EF4-FFF2-40B4-BE49-F238E27FC236}">
                    <a16:creationId xmlns:a16="http://schemas.microsoft.com/office/drawing/2014/main" id="{03886F16-9E78-4F0C-AE03-2CE07FF9D614}"/>
                  </a:ext>
                </a:extLst>
              </p:cNvPr>
              <p:cNvCxnSpPr>
                <a:cxnSpLocks/>
              </p:cNvCxnSpPr>
              <p:nvPr/>
            </p:nvCxnSpPr>
            <p:spPr>
              <a:xfrm flipV="1">
                <a:off x="3428020" y="3000770"/>
                <a:ext cx="0" cy="8634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72" name="Group 53">
                <a:extLst>
                  <a:ext uri="{FF2B5EF4-FFF2-40B4-BE49-F238E27FC236}">
                    <a16:creationId xmlns:a16="http://schemas.microsoft.com/office/drawing/2014/main" id="{59D7686F-E7CB-42BD-AA09-759378832864}"/>
                  </a:ext>
                </a:extLst>
              </p:cNvPr>
              <p:cNvGrpSpPr>
                <a:grpSpLocks/>
              </p:cNvGrpSpPr>
              <p:nvPr/>
            </p:nvGrpSpPr>
            <p:grpSpPr bwMode="auto">
              <a:xfrm>
                <a:off x="3075873" y="2242889"/>
                <a:ext cx="755925" cy="744146"/>
                <a:chOff x="576" y="1776"/>
                <a:chExt cx="559" cy="550"/>
              </a:xfrm>
            </p:grpSpPr>
            <p:grpSp>
              <p:nvGrpSpPr>
                <p:cNvPr id="185" name="Group 54">
                  <a:extLst>
                    <a:ext uri="{FF2B5EF4-FFF2-40B4-BE49-F238E27FC236}">
                      <a16:creationId xmlns:a16="http://schemas.microsoft.com/office/drawing/2014/main" id="{EF3A0E9D-5122-47D0-A498-AB5FCB9E9D3E}"/>
                    </a:ext>
                  </a:extLst>
                </p:cNvPr>
                <p:cNvGrpSpPr>
                  <a:grpSpLocks/>
                </p:cNvGrpSpPr>
                <p:nvPr/>
              </p:nvGrpSpPr>
              <p:grpSpPr bwMode="auto">
                <a:xfrm>
                  <a:off x="576" y="1776"/>
                  <a:ext cx="559" cy="550"/>
                  <a:chOff x="720" y="1776"/>
                  <a:chExt cx="559" cy="550"/>
                </a:xfrm>
              </p:grpSpPr>
              <p:sp>
                <p:nvSpPr>
                  <p:cNvPr id="188" name="Rectangle 55">
                    <a:extLst>
                      <a:ext uri="{FF2B5EF4-FFF2-40B4-BE49-F238E27FC236}">
                        <a16:creationId xmlns:a16="http://schemas.microsoft.com/office/drawing/2014/main" id="{AB60DAA0-A56C-4D75-B24E-8C83A10B931A}"/>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189" name="Rectangle 56">
                    <a:extLst>
                      <a:ext uri="{FF2B5EF4-FFF2-40B4-BE49-F238E27FC236}">
                        <a16:creationId xmlns:a16="http://schemas.microsoft.com/office/drawing/2014/main" id="{7820FAF6-A01B-4AB2-B43A-95877596EB73}"/>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190" name="Freeform 57">
                    <a:extLst>
                      <a:ext uri="{FF2B5EF4-FFF2-40B4-BE49-F238E27FC236}">
                        <a16:creationId xmlns:a16="http://schemas.microsoft.com/office/drawing/2014/main" id="{E5D597FE-E6AE-4AA0-8B04-2411DC298F86}"/>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191" name="Freeform 58">
                    <a:extLst>
                      <a:ext uri="{FF2B5EF4-FFF2-40B4-BE49-F238E27FC236}">
                        <a16:creationId xmlns:a16="http://schemas.microsoft.com/office/drawing/2014/main" id="{651227C4-B94F-4847-999A-A0672BA3A5B5}"/>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192" name="Freeform 59">
                    <a:extLst>
                      <a:ext uri="{FF2B5EF4-FFF2-40B4-BE49-F238E27FC236}">
                        <a16:creationId xmlns:a16="http://schemas.microsoft.com/office/drawing/2014/main" id="{9DAC0390-AF82-4C0D-A57E-C10A36689708}"/>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193" name="Freeform 60">
                    <a:extLst>
                      <a:ext uri="{FF2B5EF4-FFF2-40B4-BE49-F238E27FC236}">
                        <a16:creationId xmlns:a16="http://schemas.microsoft.com/office/drawing/2014/main" id="{341FD3BE-1F25-41FB-AACC-71DCFE8AF46E}"/>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186" name="Freeform 61">
                  <a:extLst>
                    <a:ext uri="{FF2B5EF4-FFF2-40B4-BE49-F238E27FC236}">
                      <a16:creationId xmlns:a16="http://schemas.microsoft.com/office/drawing/2014/main" id="{231CA9D9-8CEE-47DF-BB18-D0E51620F5BB}"/>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187" name="Freeform 62">
                  <a:extLst>
                    <a:ext uri="{FF2B5EF4-FFF2-40B4-BE49-F238E27FC236}">
                      <a16:creationId xmlns:a16="http://schemas.microsoft.com/office/drawing/2014/main" id="{C3A7C410-F20E-4642-AF34-D71A3FF048B5}"/>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73" name="Group 53">
                <a:extLst>
                  <a:ext uri="{FF2B5EF4-FFF2-40B4-BE49-F238E27FC236}">
                    <a16:creationId xmlns:a16="http://schemas.microsoft.com/office/drawing/2014/main" id="{A175558E-47AF-40D0-9B0C-C5397203732B}"/>
                  </a:ext>
                </a:extLst>
              </p:cNvPr>
              <p:cNvGrpSpPr>
                <a:grpSpLocks/>
              </p:cNvGrpSpPr>
              <p:nvPr/>
            </p:nvGrpSpPr>
            <p:grpSpPr bwMode="auto">
              <a:xfrm>
                <a:off x="3075873" y="3809251"/>
                <a:ext cx="755925" cy="744146"/>
                <a:chOff x="576" y="1776"/>
                <a:chExt cx="559" cy="550"/>
              </a:xfrm>
            </p:grpSpPr>
            <p:grpSp>
              <p:nvGrpSpPr>
                <p:cNvPr id="176" name="Group 54">
                  <a:extLst>
                    <a:ext uri="{FF2B5EF4-FFF2-40B4-BE49-F238E27FC236}">
                      <a16:creationId xmlns:a16="http://schemas.microsoft.com/office/drawing/2014/main" id="{0C4C7998-8405-4B44-8D48-A27EDBDA5803}"/>
                    </a:ext>
                  </a:extLst>
                </p:cNvPr>
                <p:cNvGrpSpPr>
                  <a:grpSpLocks/>
                </p:cNvGrpSpPr>
                <p:nvPr/>
              </p:nvGrpSpPr>
              <p:grpSpPr bwMode="auto">
                <a:xfrm>
                  <a:off x="576" y="1776"/>
                  <a:ext cx="559" cy="550"/>
                  <a:chOff x="720" y="1776"/>
                  <a:chExt cx="559" cy="550"/>
                </a:xfrm>
              </p:grpSpPr>
              <p:sp>
                <p:nvSpPr>
                  <p:cNvPr id="179" name="Rectangle 55">
                    <a:extLst>
                      <a:ext uri="{FF2B5EF4-FFF2-40B4-BE49-F238E27FC236}">
                        <a16:creationId xmlns:a16="http://schemas.microsoft.com/office/drawing/2014/main" id="{C2D485F1-F387-4A27-937A-C28074568CEE}"/>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180" name="Rectangle 56">
                    <a:extLst>
                      <a:ext uri="{FF2B5EF4-FFF2-40B4-BE49-F238E27FC236}">
                        <a16:creationId xmlns:a16="http://schemas.microsoft.com/office/drawing/2014/main" id="{F7BA2DB7-B000-41D9-87C9-B99F6BC69D30}"/>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181" name="Freeform 57">
                    <a:extLst>
                      <a:ext uri="{FF2B5EF4-FFF2-40B4-BE49-F238E27FC236}">
                        <a16:creationId xmlns:a16="http://schemas.microsoft.com/office/drawing/2014/main" id="{5A7FBADF-F2BF-4A9D-9E92-6FB530D2B23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182" name="Freeform 58">
                    <a:extLst>
                      <a:ext uri="{FF2B5EF4-FFF2-40B4-BE49-F238E27FC236}">
                        <a16:creationId xmlns:a16="http://schemas.microsoft.com/office/drawing/2014/main" id="{29F27423-2B21-4732-9215-56DFA68B7B46}"/>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183" name="Freeform 59">
                    <a:extLst>
                      <a:ext uri="{FF2B5EF4-FFF2-40B4-BE49-F238E27FC236}">
                        <a16:creationId xmlns:a16="http://schemas.microsoft.com/office/drawing/2014/main" id="{B3AB0C05-659F-4C1C-809A-348748CB8A83}"/>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184" name="Freeform 60">
                    <a:extLst>
                      <a:ext uri="{FF2B5EF4-FFF2-40B4-BE49-F238E27FC236}">
                        <a16:creationId xmlns:a16="http://schemas.microsoft.com/office/drawing/2014/main" id="{2FA72DB3-4462-437F-BE08-E0CD6739E278}"/>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177" name="Freeform 61">
                  <a:extLst>
                    <a:ext uri="{FF2B5EF4-FFF2-40B4-BE49-F238E27FC236}">
                      <a16:creationId xmlns:a16="http://schemas.microsoft.com/office/drawing/2014/main" id="{EA342BBE-2799-4A4B-93F0-5DE8DBFA0EE1}"/>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178" name="Freeform 62">
                  <a:extLst>
                    <a:ext uri="{FF2B5EF4-FFF2-40B4-BE49-F238E27FC236}">
                      <a16:creationId xmlns:a16="http://schemas.microsoft.com/office/drawing/2014/main" id="{8BEC2830-A3AC-4FBE-BD2F-448CF05ED378}"/>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cxnSp>
            <p:nvCxnSpPr>
              <p:cNvPr id="174" name="Conector recto 173">
                <a:extLst>
                  <a:ext uri="{FF2B5EF4-FFF2-40B4-BE49-F238E27FC236}">
                    <a16:creationId xmlns:a16="http://schemas.microsoft.com/office/drawing/2014/main" id="{83F453DB-D3C1-46BD-A704-08919B7403D0}"/>
                  </a:ext>
                </a:extLst>
              </p:cNvPr>
              <p:cNvCxnSpPr>
                <a:cxnSpLocks/>
                <a:endCxn id="189" idx="1"/>
              </p:cNvCxnSpPr>
              <p:nvPr/>
            </p:nvCxnSpPr>
            <p:spPr>
              <a:xfrm flipV="1">
                <a:off x="2150766" y="2654876"/>
                <a:ext cx="927812" cy="7290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5" name="Conector recto 174">
                <a:extLst>
                  <a:ext uri="{FF2B5EF4-FFF2-40B4-BE49-F238E27FC236}">
                    <a16:creationId xmlns:a16="http://schemas.microsoft.com/office/drawing/2014/main" id="{9B9F2C0C-63A3-468E-A54F-64729DD830CB}"/>
                  </a:ext>
                </a:extLst>
              </p:cNvPr>
              <p:cNvCxnSpPr>
                <a:cxnSpLocks/>
                <a:endCxn id="180" idx="1"/>
              </p:cNvCxnSpPr>
              <p:nvPr/>
            </p:nvCxnSpPr>
            <p:spPr>
              <a:xfrm>
                <a:off x="2129790" y="3812569"/>
                <a:ext cx="948788" cy="40866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upo 90">
              <a:extLst>
                <a:ext uri="{FF2B5EF4-FFF2-40B4-BE49-F238E27FC236}">
                  <a16:creationId xmlns:a16="http://schemas.microsoft.com/office/drawing/2014/main" id="{C0AB97A7-8DBD-4D60-8D96-89034E290B67}"/>
                </a:ext>
              </a:extLst>
            </p:cNvPr>
            <p:cNvGrpSpPr/>
            <p:nvPr/>
          </p:nvGrpSpPr>
          <p:grpSpPr>
            <a:xfrm>
              <a:off x="5605466" y="4735220"/>
              <a:ext cx="3195496" cy="746423"/>
              <a:chOff x="5134207" y="2659715"/>
              <a:chExt cx="3514679" cy="820980"/>
            </a:xfrm>
          </p:grpSpPr>
          <p:cxnSp>
            <p:nvCxnSpPr>
              <p:cNvPr id="154" name="Conector recto 153">
                <a:extLst>
                  <a:ext uri="{FF2B5EF4-FFF2-40B4-BE49-F238E27FC236}">
                    <a16:creationId xmlns:a16="http://schemas.microsoft.com/office/drawing/2014/main" id="{3EE2484A-5D31-42A3-8365-ABD1E999094F}"/>
                  </a:ext>
                </a:extLst>
              </p:cNvPr>
              <p:cNvCxnSpPr>
                <a:cxnSpLocks/>
              </p:cNvCxnSpPr>
              <p:nvPr/>
            </p:nvCxnSpPr>
            <p:spPr>
              <a:xfrm>
                <a:off x="5134207" y="3068550"/>
                <a:ext cx="7491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Conector recto 154">
                <a:extLst>
                  <a:ext uri="{FF2B5EF4-FFF2-40B4-BE49-F238E27FC236}">
                    <a16:creationId xmlns:a16="http://schemas.microsoft.com/office/drawing/2014/main" id="{748D7834-E804-4384-BE08-48C521BD8921}"/>
                  </a:ext>
                </a:extLst>
              </p:cNvPr>
              <p:cNvCxnSpPr>
                <a:cxnSpLocks/>
              </p:cNvCxnSpPr>
              <p:nvPr/>
            </p:nvCxnSpPr>
            <p:spPr>
              <a:xfrm>
                <a:off x="5134207" y="3171586"/>
                <a:ext cx="146731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6" name="Conector recto 155">
                <a:extLst>
                  <a:ext uri="{FF2B5EF4-FFF2-40B4-BE49-F238E27FC236}">
                    <a16:creationId xmlns:a16="http://schemas.microsoft.com/office/drawing/2014/main" id="{41E2AE48-AB5E-4416-9D9F-514349451712}"/>
                  </a:ext>
                </a:extLst>
              </p:cNvPr>
              <p:cNvCxnSpPr>
                <a:cxnSpLocks/>
              </p:cNvCxnSpPr>
              <p:nvPr/>
            </p:nvCxnSpPr>
            <p:spPr>
              <a:xfrm>
                <a:off x="5134207" y="3274622"/>
                <a:ext cx="21586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Conector recto 156">
                <a:extLst>
                  <a:ext uri="{FF2B5EF4-FFF2-40B4-BE49-F238E27FC236}">
                    <a16:creationId xmlns:a16="http://schemas.microsoft.com/office/drawing/2014/main" id="{D88E51CD-63E8-4A2D-9111-8C33A7B99DE9}"/>
                  </a:ext>
                </a:extLst>
              </p:cNvPr>
              <p:cNvCxnSpPr>
                <a:cxnSpLocks/>
              </p:cNvCxnSpPr>
              <p:nvPr/>
            </p:nvCxnSpPr>
            <p:spPr>
              <a:xfrm>
                <a:off x="5134207" y="3377658"/>
                <a:ext cx="28634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8" name="Conector recto 157">
                <a:extLst>
                  <a:ext uri="{FF2B5EF4-FFF2-40B4-BE49-F238E27FC236}">
                    <a16:creationId xmlns:a16="http://schemas.microsoft.com/office/drawing/2014/main" id="{1F4B2C00-2535-4C5C-A3E9-53E3866175DD}"/>
                  </a:ext>
                </a:extLst>
              </p:cNvPr>
              <p:cNvCxnSpPr>
                <a:cxnSpLocks/>
              </p:cNvCxnSpPr>
              <p:nvPr/>
            </p:nvCxnSpPr>
            <p:spPr>
              <a:xfrm>
                <a:off x="8644426" y="2963361"/>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Conector recto 158">
                <a:extLst>
                  <a:ext uri="{FF2B5EF4-FFF2-40B4-BE49-F238E27FC236}">
                    <a16:creationId xmlns:a16="http://schemas.microsoft.com/office/drawing/2014/main" id="{E9A7EADC-09C0-437D-AC72-57D59F2B0EB5}"/>
                  </a:ext>
                </a:extLst>
              </p:cNvPr>
              <p:cNvCxnSpPr>
                <a:cxnSpLocks/>
              </p:cNvCxnSpPr>
              <p:nvPr/>
            </p:nvCxnSpPr>
            <p:spPr>
              <a:xfrm>
                <a:off x="5134207" y="3480695"/>
                <a:ext cx="35146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0" name="Conector recto 159">
                <a:extLst>
                  <a:ext uri="{FF2B5EF4-FFF2-40B4-BE49-F238E27FC236}">
                    <a16:creationId xmlns:a16="http://schemas.microsoft.com/office/drawing/2014/main" id="{1546FF88-936F-4F7C-AABA-459EE8324025}"/>
                  </a:ext>
                </a:extLst>
              </p:cNvPr>
              <p:cNvCxnSpPr>
                <a:cxnSpLocks/>
              </p:cNvCxnSpPr>
              <p:nvPr/>
            </p:nvCxnSpPr>
            <p:spPr>
              <a:xfrm>
                <a:off x="7993941" y="2860324"/>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Conector recto 160">
                <a:extLst>
                  <a:ext uri="{FF2B5EF4-FFF2-40B4-BE49-F238E27FC236}">
                    <a16:creationId xmlns:a16="http://schemas.microsoft.com/office/drawing/2014/main" id="{CFE49C0D-59DF-48F7-800A-A4244C107C9B}"/>
                  </a:ext>
                </a:extLst>
              </p:cNvPr>
              <p:cNvCxnSpPr>
                <a:cxnSpLocks/>
              </p:cNvCxnSpPr>
              <p:nvPr/>
            </p:nvCxnSpPr>
            <p:spPr>
              <a:xfrm>
                <a:off x="7288438" y="2758529"/>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2" name="Conector recto 161">
                <a:extLst>
                  <a:ext uri="{FF2B5EF4-FFF2-40B4-BE49-F238E27FC236}">
                    <a16:creationId xmlns:a16="http://schemas.microsoft.com/office/drawing/2014/main" id="{1D0E3C0C-5382-4F47-9863-961363503339}"/>
                  </a:ext>
                </a:extLst>
              </p:cNvPr>
              <p:cNvCxnSpPr>
                <a:cxnSpLocks/>
              </p:cNvCxnSpPr>
              <p:nvPr/>
            </p:nvCxnSpPr>
            <p:spPr>
              <a:xfrm>
                <a:off x="6602441" y="2659715"/>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Conector recto 162">
                <a:extLst>
                  <a:ext uri="{FF2B5EF4-FFF2-40B4-BE49-F238E27FC236}">
                    <a16:creationId xmlns:a16="http://schemas.microsoft.com/office/drawing/2014/main" id="{E8D01F5F-C14F-4C19-8D8A-269D47889F55}"/>
                  </a:ext>
                </a:extLst>
              </p:cNvPr>
              <p:cNvCxnSpPr>
                <a:cxnSpLocks/>
              </p:cNvCxnSpPr>
              <p:nvPr/>
            </p:nvCxnSpPr>
            <p:spPr>
              <a:xfrm>
                <a:off x="5884275" y="2763908"/>
                <a:ext cx="0" cy="3064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upo 91">
              <a:extLst>
                <a:ext uri="{FF2B5EF4-FFF2-40B4-BE49-F238E27FC236}">
                  <a16:creationId xmlns:a16="http://schemas.microsoft.com/office/drawing/2014/main" id="{0FFECF53-09FD-4179-AC16-4128F941457C}"/>
                </a:ext>
              </a:extLst>
            </p:cNvPr>
            <p:cNvGrpSpPr/>
            <p:nvPr/>
          </p:nvGrpSpPr>
          <p:grpSpPr>
            <a:xfrm>
              <a:off x="5597758" y="2348044"/>
              <a:ext cx="3195496" cy="746423"/>
              <a:chOff x="5134207" y="2659715"/>
              <a:chExt cx="3514679" cy="820980"/>
            </a:xfrm>
          </p:grpSpPr>
          <p:cxnSp>
            <p:nvCxnSpPr>
              <p:cNvPr id="144" name="Conector recto 143">
                <a:extLst>
                  <a:ext uri="{FF2B5EF4-FFF2-40B4-BE49-F238E27FC236}">
                    <a16:creationId xmlns:a16="http://schemas.microsoft.com/office/drawing/2014/main" id="{D0D61D63-3336-4B80-A59D-3D7FECC4CAD8}"/>
                  </a:ext>
                </a:extLst>
              </p:cNvPr>
              <p:cNvCxnSpPr>
                <a:cxnSpLocks/>
              </p:cNvCxnSpPr>
              <p:nvPr/>
            </p:nvCxnSpPr>
            <p:spPr>
              <a:xfrm>
                <a:off x="5134207" y="3068550"/>
                <a:ext cx="74917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Conector recto 144">
                <a:extLst>
                  <a:ext uri="{FF2B5EF4-FFF2-40B4-BE49-F238E27FC236}">
                    <a16:creationId xmlns:a16="http://schemas.microsoft.com/office/drawing/2014/main" id="{48EF0E19-155E-4F86-BC88-2278FB901EF9}"/>
                  </a:ext>
                </a:extLst>
              </p:cNvPr>
              <p:cNvCxnSpPr>
                <a:cxnSpLocks/>
              </p:cNvCxnSpPr>
              <p:nvPr/>
            </p:nvCxnSpPr>
            <p:spPr>
              <a:xfrm>
                <a:off x="5134207" y="3171586"/>
                <a:ext cx="146731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Conector recto 145">
                <a:extLst>
                  <a:ext uri="{FF2B5EF4-FFF2-40B4-BE49-F238E27FC236}">
                    <a16:creationId xmlns:a16="http://schemas.microsoft.com/office/drawing/2014/main" id="{7F53E57B-0221-4520-A0B8-FB9598C368B5}"/>
                  </a:ext>
                </a:extLst>
              </p:cNvPr>
              <p:cNvCxnSpPr>
                <a:cxnSpLocks/>
              </p:cNvCxnSpPr>
              <p:nvPr/>
            </p:nvCxnSpPr>
            <p:spPr>
              <a:xfrm>
                <a:off x="5134207" y="3274622"/>
                <a:ext cx="215869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Conector recto 146">
                <a:extLst>
                  <a:ext uri="{FF2B5EF4-FFF2-40B4-BE49-F238E27FC236}">
                    <a16:creationId xmlns:a16="http://schemas.microsoft.com/office/drawing/2014/main" id="{B40BE63C-2488-4998-876C-51C0F283090B}"/>
                  </a:ext>
                </a:extLst>
              </p:cNvPr>
              <p:cNvCxnSpPr>
                <a:cxnSpLocks/>
              </p:cNvCxnSpPr>
              <p:nvPr/>
            </p:nvCxnSpPr>
            <p:spPr>
              <a:xfrm>
                <a:off x="5134207" y="3377658"/>
                <a:ext cx="2863448"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Conector recto 147">
                <a:extLst>
                  <a:ext uri="{FF2B5EF4-FFF2-40B4-BE49-F238E27FC236}">
                    <a16:creationId xmlns:a16="http://schemas.microsoft.com/office/drawing/2014/main" id="{CE2D2F2D-150B-4124-BDC6-DBA5524C0B7D}"/>
                  </a:ext>
                </a:extLst>
              </p:cNvPr>
              <p:cNvCxnSpPr>
                <a:cxnSpLocks/>
              </p:cNvCxnSpPr>
              <p:nvPr/>
            </p:nvCxnSpPr>
            <p:spPr>
              <a:xfrm>
                <a:off x="8644426" y="2963361"/>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Conector recto 148">
                <a:extLst>
                  <a:ext uri="{FF2B5EF4-FFF2-40B4-BE49-F238E27FC236}">
                    <a16:creationId xmlns:a16="http://schemas.microsoft.com/office/drawing/2014/main" id="{02F15422-C34E-4E06-93FB-2F75DBFFC2B5}"/>
                  </a:ext>
                </a:extLst>
              </p:cNvPr>
              <p:cNvCxnSpPr>
                <a:cxnSpLocks/>
              </p:cNvCxnSpPr>
              <p:nvPr/>
            </p:nvCxnSpPr>
            <p:spPr>
              <a:xfrm>
                <a:off x="5134207" y="3480695"/>
                <a:ext cx="35146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Conector recto 149">
                <a:extLst>
                  <a:ext uri="{FF2B5EF4-FFF2-40B4-BE49-F238E27FC236}">
                    <a16:creationId xmlns:a16="http://schemas.microsoft.com/office/drawing/2014/main" id="{1ED7F343-DCE9-4827-8125-51B7C3BA63CA}"/>
                  </a:ext>
                </a:extLst>
              </p:cNvPr>
              <p:cNvCxnSpPr>
                <a:cxnSpLocks/>
              </p:cNvCxnSpPr>
              <p:nvPr/>
            </p:nvCxnSpPr>
            <p:spPr>
              <a:xfrm>
                <a:off x="7993941" y="2860324"/>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Conector recto 150">
                <a:extLst>
                  <a:ext uri="{FF2B5EF4-FFF2-40B4-BE49-F238E27FC236}">
                    <a16:creationId xmlns:a16="http://schemas.microsoft.com/office/drawing/2014/main" id="{172E17D7-5B57-445A-8F5E-D64EFA3620AF}"/>
                  </a:ext>
                </a:extLst>
              </p:cNvPr>
              <p:cNvCxnSpPr>
                <a:cxnSpLocks/>
              </p:cNvCxnSpPr>
              <p:nvPr/>
            </p:nvCxnSpPr>
            <p:spPr>
              <a:xfrm>
                <a:off x="7288438" y="2758529"/>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Conector recto 151">
                <a:extLst>
                  <a:ext uri="{FF2B5EF4-FFF2-40B4-BE49-F238E27FC236}">
                    <a16:creationId xmlns:a16="http://schemas.microsoft.com/office/drawing/2014/main" id="{66FF4071-C117-4FCA-9F13-461698B4DBBD}"/>
                  </a:ext>
                </a:extLst>
              </p:cNvPr>
              <p:cNvCxnSpPr>
                <a:cxnSpLocks/>
              </p:cNvCxnSpPr>
              <p:nvPr/>
            </p:nvCxnSpPr>
            <p:spPr>
              <a:xfrm>
                <a:off x="6602441" y="2659715"/>
                <a:ext cx="0" cy="5173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Conector recto 152">
                <a:extLst>
                  <a:ext uri="{FF2B5EF4-FFF2-40B4-BE49-F238E27FC236}">
                    <a16:creationId xmlns:a16="http://schemas.microsoft.com/office/drawing/2014/main" id="{44C31A14-253A-42CE-8A64-49986DBD8A9B}"/>
                  </a:ext>
                </a:extLst>
              </p:cNvPr>
              <p:cNvCxnSpPr>
                <a:cxnSpLocks/>
              </p:cNvCxnSpPr>
              <p:nvPr/>
            </p:nvCxnSpPr>
            <p:spPr>
              <a:xfrm>
                <a:off x="5884275" y="2763908"/>
                <a:ext cx="0" cy="30649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3" name="Grupo 92">
              <a:extLst>
                <a:ext uri="{FF2B5EF4-FFF2-40B4-BE49-F238E27FC236}">
                  <a16:creationId xmlns:a16="http://schemas.microsoft.com/office/drawing/2014/main" id="{08ED7854-3727-402E-80FB-79D12F3BF388}"/>
                </a:ext>
              </a:extLst>
            </p:cNvPr>
            <p:cNvGrpSpPr/>
            <p:nvPr/>
          </p:nvGrpSpPr>
          <p:grpSpPr>
            <a:xfrm>
              <a:off x="6083710" y="3324466"/>
              <a:ext cx="3013018" cy="484785"/>
              <a:chOff x="5648073" y="3613682"/>
              <a:chExt cx="3424365" cy="550969"/>
            </a:xfrm>
          </p:grpSpPr>
          <p:grpSp>
            <p:nvGrpSpPr>
              <p:cNvPr id="129" name="Grupo 128">
                <a:extLst>
                  <a:ext uri="{FF2B5EF4-FFF2-40B4-BE49-F238E27FC236}">
                    <a16:creationId xmlns:a16="http://schemas.microsoft.com/office/drawing/2014/main" id="{B5BA9352-DFAF-4506-B00A-C115B8EBCC34}"/>
                  </a:ext>
                </a:extLst>
              </p:cNvPr>
              <p:cNvGrpSpPr/>
              <p:nvPr/>
            </p:nvGrpSpPr>
            <p:grpSpPr>
              <a:xfrm>
                <a:off x="7058481" y="3613682"/>
                <a:ext cx="603548" cy="550969"/>
                <a:chOff x="6744721" y="1187899"/>
                <a:chExt cx="603548" cy="550969"/>
              </a:xfrm>
            </p:grpSpPr>
            <p:pic>
              <p:nvPicPr>
                <p:cNvPr id="142" name="Picture 1037">
                  <a:extLst>
                    <a:ext uri="{FF2B5EF4-FFF2-40B4-BE49-F238E27FC236}">
                      <a16:creationId xmlns:a16="http://schemas.microsoft.com/office/drawing/2014/main" id="{9A9B903C-41BB-4105-81F4-FACC7C067954}"/>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43" name="Rectángulo 142">
                  <a:extLst>
                    <a:ext uri="{FF2B5EF4-FFF2-40B4-BE49-F238E27FC236}">
                      <a16:creationId xmlns:a16="http://schemas.microsoft.com/office/drawing/2014/main" id="{978D513E-622B-44E1-93F2-93CAEF93DAE8}"/>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30" name="Grupo 129">
                <a:extLst>
                  <a:ext uri="{FF2B5EF4-FFF2-40B4-BE49-F238E27FC236}">
                    <a16:creationId xmlns:a16="http://schemas.microsoft.com/office/drawing/2014/main" id="{1A290FF7-D6EB-4EAE-B185-AA83ECB455EA}"/>
                  </a:ext>
                </a:extLst>
              </p:cNvPr>
              <p:cNvGrpSpPr/>
              <p:nvPr/>
            </p:nvGrpSpPr>
            <p:grpSpPr>
              <a:xfrm>
                <a:off x="6353277" y="3613682"/>
                <a:ext cx="603548" cy="550969"/>
                <a:chOff x="5648073" y="175186"/>
                <a:chExt cx="603548" cy="550969"/>
              </a:xfrm>
            </p:grpSpPr>
            <p:pic>
              <p:nvPicPr>
                <p:cNvPr id="140" name="Picture 1037">
                  <a:extLst>
                    <a:ext uri="{FF2B5EF4-FFF2-40B4-BE49-F238E27FC236}">
                      <a16:creationId xmlns:a16="http://schemas.microsoft.com/office/drawing/2014/main" id="{BD7B49AA-F91B-4E19-9F12-D69A175796E7}"/>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41" name="Rectángulo 140">
                  <a:extLst>
                    <a:ext uri="{FF2B5EF4-FFF2-40B4-BE49-F238E27FC236}">
                      <a16:creationId xmlns:a16="http://schemas.microsoft.com/office/drawing/2014/main" id="{17F6B15F-1BBF-46BB-815F-8C76FFA0D81B}"/>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31" name="Grupo 130">
                <a:extLst>
                  <a:ext uri="{FF2B5EF4-FFF2-40B4-BE49-F238E27FC236}">
                    <a16:creationId xmlns:a16="http://schemas.microsoft.com/office/drawing/2014/main" id="{0745DC18-DD36-4296-96B7-523F0C4EAFC9}"/>
                  </a:ext>
                </a:extLst>
              </p:cNvPr>
              <p:cNvGrpSpPr/>
              <p:nvPr/>
            </p:nvGrpSpPr>
            <p:grpSpPr>
              <a:xfrm>
                <a:off x="8468890" y="3613682"/>
                <a:ext cx="603548" cy="550969"/>
                <a:chOff x="6744721" y="1187899"/>
                <a:chExt cx="603548" cy="550969"/>
              </a:xfrm>
            </p:grpSpPr>
            <p:pic>
              <p:nvPicPr>
                <p:cNvPr id="138" name="Picture 1037">
                  <a:extLst>
                    <a:ext uri="{FF2B5EF4-FFF2-40B4-BE49-F238E27FC236}">
                      <a16:creationId xmlns:a16="http://schemas.microsoft.com/office/drawing/2014/main" id="{85E1EC99-EDDA-421B-9520-0EB836D5ED9B}"/>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39" name="Rectángulo 138">
                  <a:extLst>
                    <a:ext uri="{FF2B5EF4-FFF2-40B4-BE49-F238E27FC236}">
                      <a16:creationId xmlns:a16="http://schemas.microsoft.com/office/drawing/2014/main" id="{57656375-6DA9-49BA-BB8A-10BA0D25826B}"/>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32" name="Grupo 131">
                <a:extLst>
                  <a:ext uri="{FF2B5EF4-FFF2-40B4-BE49-F238E27FC236}">
                    <a16:creationId xmlns:a16="http://schemas.microsoft.com/office/drawing/2014/main" id="{BE62C752-231D-4EEE-A8CC-4E50866A6186}"/>
                  </a:ext>
                </a:extLst>
              </p:cNvPr>
              <p:cNvGrpSpPr/>
              <p:nvPr/>
            </p:nvGrpSpPr>
            <p:grpSpPr>
              <a:xfrm>
                <a:off x="7763685" y="3613682"/>
                <a:ext cx="603548" cy="550969"/>
                <a:chOff x="6744721" y="1187899"/>
                <a:chExt cx="603548" cy="550969"/>
              </a:xfrm>
            </p:grpSpPr>
            <p:pic>
              <p:nvPicPr>
                <p:cNvPr id="136" name="Picture 1037">
                  <a:extLst>
                    <a:ext uri="{FF2B5EF4-FFF2-40B4-BE49-F238E27FC236}">
                      <a16:creationId xmlns:a16="http://schemas.microsoft.com/office/drawing/2014/main" id="{F0A113C5-2672-40BB-AD35-19135925AF06}"/>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37" name="Rectángulo 136">
                  <a:extLst>
                    <a:ext uri="{FF2B5EF4-FFF2-40B4-BE49-F238E27FC236}">
                      <a16:creationId xmlns:a16="http://schemas.microsoft.com/office/drawing/2014/main" id="{9B68E04A-69B2-4FD4-ADE1-1702FA831F21}"/>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33" name="Grupo 132">
                <a:extLst>
                  <a:ext uri="{FF2B5EF4-FFF2-40B4-BE49-F238E27FC236}">
                    <a16:creationId xmlns:a16="http://schemas.microsoft.com/office/drawing/2014/main" id="{8434E4D8-4E90-4E24-955C-42577C8E8A7C}"/>
                  </a:ext>
                </a:extLst>
              </p:cNvPr>
              <p:cNvGrpSpPr/>
              <p:nvPr/>
            </p:nvGrpSpPr>
            <p:grpSpPr>
              <a:xfrm>
                <a:off x="5648073" y="3613682"/>
                <a:ext cx="603548" cy="550969"/>
                <a:chOff x="7768258" y="1342394"/>
                <a:chExt cx="603548" cy="550969"/>
              </a:xfrm>
            </p:grpSpPr>
            <p:pic>
              <p:nvPicPr>
                <p:cNvPr id="134" name="Picture 1037">
                  <a:extLst>
                    <a:ext uri="{FF2B5EF4-FFF2-40B4-BE49-F238E27FC236}">
                      <a16:creationId xmlns:a16="http://schemas.microsoft.com/office/drawing/2014/main" id="{383F3FE9-7F4E-4F9F-BE80-5DDB868A67DB}"/>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35" name="Rectángulo 134">
                  <a:extLst>
                    <a:ext uri="{FF2B5EF4-FFF2-40B4-BE49-F238E27FC236}">
                      <a16:creationId xmlns:a16="http://schemas.microsoft.com/office/drawing/2014/main" id="{99C21967-FDDA-4E68-B3A9-D9E90B17243D}"/>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grpSp>
          <p:nvGrpSpPr>
            <p:cNvPr id="94" name="Grupo 93">
              <a:extLst>
                <a:ext uri="{FF2B5EF4-FFF2-40B4-BE49-F238E27FC236}">
                  <a16:creationId xmlns:a16="http://schemas.microsoft.com/office/drawing/2014/main" id="{83997FB5-A261-4DF4-9A4A-3EBC7500D578}"/>
                </a:ext>
              </a:extLst>
            </p:cNvPr>
            <p:cNvGrpSpPr/>
            <p:nvPr/>
          </p:nvGrpSpPr>
          <p:grpSpPr>
            <a:xfrm>
              <a:off x="6083710" y="4547985"/>
              <a:ext cx="3013018" cy="484785"/>
              <a:chOff x="5648073" y="4792289"/>
              <a:chExt cx="3424365" cy="550969"/>
            </a:xfrm>
          </p:grpSpPr>
          <p:grpSp>
            <p:nvGrpSpPr>
              <p:cNvPr id="114" name="Grupo 113">
                <a:extLst>
                  <a:ext uri="{FF2B5EF4-FFF2-40B4-BE49-F238E27FC236}">
                    <a16:creationId xmlns:a16="http://schemas.microsoft.com/office/drawing/2014/main" id="{D39701CB-08F8-4F3E-8AEE-49E29441A40D}"/>
                  </a:ext>
                </a:extLst>
              </p:cNvPr>
              <p:cNvGrpSpPr/>
              <p:nvPr/>
            </p:nvGrpSpPr>
            <p:grpSpPr>
              <a:xfrm>
                <a:off x="5648073" y="4792289"/>
                <a:ext cx="603548" cy="550969"/>
                <a:chOff x="7768258" y="1342394"/>
                <a:chExt cx="603548" cy="550969"/>
              </a:xfrm>
            </p:grpSpPr>
            <p:pic>
              <p:nvPicPr>
                <p:cNvPr id="127" name="Picture 1037">
                  <a:extLst>
                    <a:ext uri="{FF2B5EF4-FFF2-40B4-BE49-F238E27FC236}">
                      <a16:creationId xmlns:a16="http://schemas.microsoft.com/office/drawing/2014/main" id="{EEE5580E-F387-4D11-9ED4-38ECB1B43049}"/>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28" name="Rectángulo 127">
                  <a:extLst>
                    <a:ext uri="{FF2B5EF4-FFF2-40B4-BE49-F238E27FC236}">
                      <a16:creationId xmlns:a16="http://schemas.microsoft.com/office/drawing/2014/main" id="{021830EB-7A4D-48E8-B000-8DCCB6DB9B51}"/>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15" name="Grupo 114">
                <a:extLst>
                  <a:ext uri="{FF2B5EF4-FFF2-40B4-BE49-F238E27FC236}">
                    <a16:creationId xmlns:a16="http://schemas.microsoft.com/office/drawing/2014/main" id="{6908EF0E-1F93-4684-AA97-620DEFA76F99}"/>
                  </a:ext>
                </a:extLst>
              </p:cNvPr>
              <p:cNvGrpSpPr/>
              <p:nvPr/>
            </p:nvGrpSpPr>
            <p:grpSpPr>
              <a:xfrm>
                <a:off x="6353277" y="4792289"/>
                <a:ext cx="603548" cy="550969"/>
                <a:chOff x="6744721" y="1187899"/>
                <a:chExt cx="603548" cy="550969"/>
              </a:xfrm>
            </p:grpSpPr>
            <p:pic>
              <p:nvPicPr>
                <p:cNvPr id="125" name="Picture 1037">
                  <a:extLst>
                    <a:ext uri="{FF2B5EF4-FFF2-40B4-BE49-F238E27FC236}">
                      <a16:creationId xmlns:a16="http://schemas.microsoft.com/office/drawing/2014/main" id="{BD51A0C7-7C65-4076-AB61-F1139FBCA9F6}"/>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26" name="Rectángulo 125">
                  <a:extLst>
                    <a:ext uri="{FF2B5EF4-FFF2-40B4-BE49-F238E27FC236}">
                      <a16:creationId xmlns:a16="http://schemas.microsoft.com/office/drawing/2014/main" id="{655B7951-B79C-4E5E-97FE-13708AC4E157}"/>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16" name="Grupo 115">
                <a:extLst>
                  <a:ext uri="{FF2B5EF4-FFF2-40B4-BE49-F238E27FC236}">
                    <a16:creationId xmlns:a16="http://schemas.microsoft.com/office/drawing/2014/main" id="{A3A35A86-613C-41F9-B18B-A04749662F49}"/>
                  </a:ext>
                </a:extLst>
              </p:cNvPr>
              <p:cNvGrpSpPr/>
              <p:nvPr/>
            </p:nvGrpSpPr>
            <p:grpSpPr>
              <a:xfrm>
                <a:off x="7763685" y="4792289"/>
                <a:ext cx="603548" cy="550969"/>
                <a:chOff x="7768258" y="1342394"/>
                <a:chExt cx="603548" cy="550969"/>
              </a:xfrm>
            </p:grpSpPr>
            <p:pic>
              <p:nvPicPr>
                <p:cNvPr id="123" name="Picture 1037">
                  <a:extLst>
                    <a:ext uri="{FF2B5EF4-FFF2-40B4-BE49-F238E27FC236}">
                      <a16:creationId xmlns:a16="http://schemas.microsoft.com/office/drawing/2014/main" id="{8DE37967-2AFC-4655-AE8E-86D71488F63A}"/>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24" name="Rectángulo 123">
                  <a:extLst>
                    <a:ext uri="{FF2B5EF4-FFF2-40B4-BE49-F238E27FC236}">
                      <a16:creationId xmlns:a16="http://schemas.microsoft.com/office/drawing/2014/main" id="{40114EF9-4428-4F88-BEAE-EC3DEE1035FF}"/>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17" name="Grupo 116">
                <a:extLst>
                  <a:ext uri="{FF2B5EF4-FFF2-40B4-BE49-F238E27FC236}">
                    <a16:creationId xmlns:a16="http://schemas.microsoft.com/office/drawing/2014/main" id="{CA14815C-534B-4A82-A7B8-5A8E7D50ECF7}"/>
                  </a:ext>
                </a:extLst>
              </p:cNvPr>
              <p:cNvGrpSpPr/>
              <p:nvPr/>
            </p:nvGrpSpPr>
            <p:grpSpPr>
              <a:xfrm>
                <a:off x="7058481" y="4792289"/>
                <a:ext cx="603548" cy="550969"/>
                <a:chOff x="7768258" y="1342394"/>
                <a:chExt cx="603548" cy="550969"/>
              </a:xfrm>
            </p:grpSpPr>
            <p:pic>
              <p:nvPicPr>
                <p:cNvPr id="121" name="Picture 1037">
                  <a:extLst>
                    <a:ext uri="{FF2B5EF4-FFF2-40B4-BE49-F238E27FC236}">
                      <a16:creationId xmlns:a16="http://schemas.microsoft.com/office/drawing/2014/main" id="{8330A19F-8084-442E-AD19-6E887AF2E0D9}"/>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22" name="Rectángulo 121">
                  <a:extLst>
                    <a:ext uri="{FF2B5EF4-FFF2-40B4-BE49-F238E27FC236}">
                      <a16:creationId xmlns:a16="http://schemas.microsoft.com/office/drawing/2014/main" id="{7ABE23A3-8572-4CFC-A623-D72756E99DAE}"/>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18" name="Grupo 117">
                <a:extLst>
                  <a:ext uri="{FF2B5EF4-FFF2-40B4-BE49-F238E27FC236}">
                    <a16:creationId xmlns:a16="http://schemas.microsoft.com/office/drawing/2014/main" id="{39827459-DBAD-4A28-9B7E-086F8761552D}"/>
                  </a:ext>
                </a:extLst>
              </p:cNvPr>
              <p:cNvGrpSpPr/>
              <p:nvPr/>
            </p:nvGrpSpPr>
            <p:grpSpPr>
              <a:xfrm>
                <a:off x="8468890" y="4792289"/>
                <a:ext cx="603548" cy="550969"/>
                <a:chOff x="5648073" y="175186"/>
                <a:chExt cx="603548" cy="550969"/>
              </a:xfrm>
            </p:grpSpPr>
            <p:pic>
              <p:nvPicPr>
                <p:cNvPr id="119" name="Picture 1037">
                  <a:extLst>
                    <a:ext uri="{FF2B5EF4-FFF2-40B4-BE49-F238E27FC236}">
                      <a16:creationId xmlns:a16="http://schemas.microsoft.com/office/drawing/2014/main" id="{9D1281E3-7415-415E-BD5D-6397C38489FF}"/>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20" name="Rectángulo 119">
                  <a:extLst>
                    <a:ext uri="{FF2B5EF4-FFF2-40B4-BE49-F238E27FC236}">
                      <a16:creationId xmlns:a16="http://schemas.microsoft.com/office/drawing/2014/main" id="{BCF3F7F2-1327-45EB-A368-108856856C49}"/>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grpSp>
          <p:nvGrpSpPr>
            <p:cNvPr id="95" name="Grupo 94">
              <a:extLst>
                <a:ext uri="{FF2B5EF4-FFF2-40B4-BE49-F238E27FC236}">
                  <a16:creationId xmlns:a16="http://schemas.microsoft.com/office/drawing/2014/main" id="{0D5A412F-B041-46EC-88A4-CEE2CC514A05}"/>
                </a:ext>
              </a:extLst>
            </p:cNvPr>
            <p:cNvGrpSpPr/>
            <p:nvPr/>
          </p:nvGrpSpPr>
          <p:grpSpPr>
            <a:xfrm>
              <a:off x="6083710" y="2155941"/>
              <a:ext cx="3013018" cy="484785"/>
              <a:chOff x="5648073" y="2408963"/>
              <a:chExt cx="3424365" cy="550969"/>
            </a:xfrm>
          </p:grpSpPr>
          <p:grpSp>
            <p:nvGrpSpPr>
              <p:cNvPr id="99" name="Grupo 98">
                <a:extLst>
                  <a:ext uri="{FF2B5EF4-FFF2-40B4-BE49-F238E27FC236}">
                    <a16:creationId xmlns:a16="http://schemas.microsoft.com/office/drawing/2014/main" id="{1FD4C24F-6567-4671-ACCF-5D2C443E996C}"/>
                  </a:ext>
                </a:extLst>
              </p:cNvPr>
              <p:cNvGrpSpPr/>
              <p:nvPr/>
            </p:nvGrpSpPr>
            <p:grpSpPr>
              <a:xfrm>
                <a:off x="7763685" y="2408963"/>
                <a:ext cx="603548" cy="550969"/>
                <a:chOff x="6744721" y="1187899"/>
                <a:chExt cx="603548" cy="550969"/>
              </a:xfrm>
            </p:grpSpPr>
            <p:pic>
              <p:nvPicPr>
                <p:cNvPr id="112" name="Picture 1037">
                  <a:extLst>
                    <a:ext uri="{FF2B5EF4-FFF2-40B4-BE49-F238E27FC236}">
                      <a16:creationId xmlns:a16="http://schemas.microsoft.com/office/drawing/2014/main" id="{7E7F37FD-2C7A-497C-A4BE-56F18A7CB088}"/>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13" name="Rectángulo 112">
                  <a:extLst>
                    <a:ext uri="{FF2B5EF4-FFF2-40B4-BE49-F238E27FC236}">
                      <a16:creationId xmlns:a16="http://schemas.microsoft.com/office/drawing/2014/main" id="{FF6D84BD-346E-43E5-B76F-7C3D218ADC03}"/>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00" name="Grupo 99">
                <a:extLst>
                  <a:ext uri="{FF2B5EF4-FFF2-40B4-BE49-F238E27FC236}">
                    <a16:creationId xmlns:a16="http://schemas.microsoft.com/office/drawing/2014/main" id="{153E857E-0F58-4DEB-A471-4737B71A99C1}"/>
                  </a:ext>
                </a:extLst>
              </p:cNvPr>
              <p:cNvGrpSpPr/>
              <p:nvPr/>
            </p:nvGrpSpPr>
            <p:grpSpPr>
              <a:xfrm>
                <a:off x="5648073" y="2408963"/>
                <a:ext cx="603548" cy="550969"/>
                <a:chOff x="6744721" y="1187899"/>
                <a:chExt cx="603548" cy="550969"/>
              </a:xfrm>
            </p:grpSpPr>
            <p:pic>
              <p:nvPicPr>
                <p:cNvPr id="110" name="Picture 1037">
                  <a:extLst>
                    <a:ext uri="{FF2B5EF4-FFF2-40B4-BE49-F238E27FC236}">
                      <a16:creationId xmlns:a16="http://schemas.microsoft.com/office/drawing/2014/main" id="{506C683A-BAA6-4906-B55E-6C042B3A1465}"/>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111" name="Rectángulo 110">
                  <a:extLst>
                    <a:ext uri="{FF2B5EF4-FFF2-40B4-BE49-F238E27FC236}">
                      <a16:creationId xmlns:a16="http://schemas.microsoft.com/office/drawing/2014/main" id="{64AC7EAE-EC81-4A62-AFBF-DB059E34DF80}"/>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01" name="Grupo 100">
                <a:extLst>
                  <a:ext uri="{FF2B5EF4-FFF2-40B4-BE49-F238E27FC236}">
                    <a16:creationId xmlns:a16="http://schemas.microsoft.com/office/drawing/2014/main" id="{F789BA2B-778E-454E-AE56-4387DDB97207}"/>
                  </a:ext>
                </a:extLst>
              </p:cNvPr>
              <p:cNvGrpSpPr/>
              <p:nvPr/>
            </p:nvGrpSpPr>
            <p:grpSpPr>
              <a:xfrm>
                <a:off x="8468890" y="2408963"/>
                <a:ext cx="603548" cy="550969"/>
                <a:chOff x="7768258" y="1342394"/>
                <a:chExt cx="603548" cy="550969"/>
              </a:xfrm>
            </p:grpSpPr>
            <p:pic>
              <p:nvPicPr>
                <p:cNvPr id="108" name="Picture 1037">
                  <a:extLst>
                    <a:ext uri="{FF2B5EF4-FFF2-40B4-BE49-F238E27FC236}">
                      <a16:creationId xmlns:a16="http://schemas.microsoft.com/office/drawing/2014/main" id="{1435B138-6F5B-4C91-876E-120DD7523A93}"/>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109" name="Rectángulo 108">
                  <a:extLst>
                    <a:ext uri="{FF2B5EF4-FFF2-40B4-BE49-F238E27FC236}">
                      <a16:creationId xmlns:a16="http://schemas.microsoft.com/office/drawing/2014/main" id="{75F3AD0A-CA9A-44E8-BF14-95D203BE4581}"/>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02" name="Grupo 101">
                <a:extLst>
                  <a:ext uri="{FF2B5EF4-FFF2-40B4-BE49-F238E27FC236}">
                    <a16:creationId xmlns:a16="http://schemas.microsoft.com/office/drawing/2014/main" id="{B66D0FD5-6583-4DAE-B480-6928F37846CB}"/>
                  </a:ext>
                </a:extLst>
              </p:cNvPr>
              <p:cNvGrpSpPr/>
              <p:nvPr/>
            </p:nvGrpSpPr>
            <p:grpSpPr>
              <a:xfrm>
                <a:off x="6353277" y="2408963"/>
                <a:ext cx="603548" cy="550969"/>
                <a:chOff x="5648073" y="175186"/>
                <a:chExt cx="603548" cy="550969"/>
              </a:xfrm>
            </p:grpSpPr>
            <p:pic>
              <p:nvPicPr>
                <p:cNvPr id="106" name="Picture 1037">
                  <a:extLst>
                    <a:ext uri="{FF2B5EF4-FFF2-40B4-BE49-F238E27FC236}">
                      <a16:creationId xmlns:a16="http://schemas.microsoft.com/office/drawing/2014/main" id="{182BD56D-80B0-4CBE-BD98-2F09B19216B7}"/>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07" name="Rectángulo 106">
                  <a:extLst>
                    <a:ext uri="{FF2B5EF4-FFF2-40B4-BE49-F238E27FC236}">
                      <a16:creationId xmlns:a16="http://schemas.microsoft.com/office/drawing/2014/main" id="{61427CF5-32D3-4B44-B311-D0D86041825A}"/>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03" name="Grupo 102">
                <a:extLst>
                  <a:ext uri="{FF2B5EF4-FFF2-40B4-BE49-F238E27FC236}">
                    <a16:creationId xmlns:a16="http://schemas.microsoft.com/office/drawing/2014/main" id="{B0ACED9B-8092-4C37-90A0-CE4BF55A340F}"/>
                  </a:ext>
                </a:extLst>
              </p:cNvPr>
              <p:cNvGrpSpPr/>
              <p:nvPr/>
            </p:nvGrpSpPr>
            <p:grpSpPr>
              <a:xfrm>
                <a:off x="7058481" y="2408963"/>
                <a:ext cx="603548" cy="550969"/>
                <a:chOff x="5648073" y="175186"/>
                <a:chExt cx="603548" cy="550969"/>
              </a:xfrm>
            </p:grpSpPr>
            <p:pic>
              <p:nvPicPr>
                <p:cNvPr id="104" name="Picture 1037">
                  <a:extLst>
                    <a:ext uri="{FF2B5EF4-FFF2-40B4-BE49-F238E27FC236}">
                      <a16:creationId xmlns:a16="http://schemas.microsoft.com/office/drawing/2014/main" id="{3E103B64-598A-4E81-A09A-7E1C7E60E8F2}"/>
                    </a:ext>
                  </a:extLst>
                </p:cNvPr>
                <p:cNvPicPr>
                  <a:picLocks noChangeArrowheads="1"/>
                </p:cNvPicPr>
                <p:nvPr/>
              </p:nvPicPr>
              <p:blipFill>
                <a:blip r:embed="rId4"/>
                <a:srcRect/>
                <a:stretch>
                  <a:fillRect/>
                </a:stretch>
              </p:blipFill>
              <p:spPr bwMode="auto">
                <a:xfrm>
                  <a:off x="5648073" y="175186"/>
                  <a:ext cx="603548" cy="546779"/>
                </a:xfrm>
                <a:prstGeom prst="rect">
                  <a:avLst/>
                </a:prstGeom>
                <a:noFill/>
                <a:ln w="9525">
                  <a:noFill/>
                  <a:miter lim="800000"/>
                  <a:headEnd/>
                  <a:tailEnd/>
                </a:ln>
              </p:spPr>
            </p:pic>
            <p:sp>
              <p:nvSpPr>
                <p:cNvPr id="105" name="Rectángulo 104">
                  <a:extLst>
                    <a:ext uri="{FF2B5EF4-FFF2-40B4-BE49-F238E27FC236}">
                      <a16:creationId xmlns:a16="http://schemas.microsoft.com/office/drawing/2014/main" id="{1E17F52D-1FF5-4CCA-BCB1-58F6532008E5}"/>
                    </a:ext>
                  </a:extLst>
                </p:cNvPr>
                <p:cNvSpPr/>
                <p:nvPr/>
              </p:nvSpPr>
              <p:spPr>
                <a:xfrm>
                  <a:off x="5648073" y="175187"/>
                  <a:ext cx="603548" cy="550968"/>
                </a:xfrm>
                <a:prstGeom prst="rect">
                  <a:avLst/>
                </a:prstGeom>
                <a:gradFill>
                  <a:gsLst>
                    <a:gs pos="100000">
                      <a:srgbClr val="FFFF00">
                        <a:alpha val="43000"/>
                      </a:srgbClr>
                    </a:gs>
                    <a:gs pos="100000">
                      <a:srgbClr val="FFFF00"/>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cxnSp>
          <p:nvCxnSpPr>
            <p:cNvPr id="96" name="Conector recto 95">
              <a:extLst>
                <a:ext uri="{FF2B5EF4-FFF2-40B4-BE49-F238E27FC236}">
                  <a16:creationId xmlns:a16="http://schemas.microsoft.com/office/drawing/2014/main" id="{F0E7789A-3110-4BDA-B279-EF5F777A2EFF}"/>
                </a:ext>
              </a:extLst>
            </p:cNvPr>
            <p:cNvCxnSpPr>
              <a:cxnSpLocks/>
            </p:cNvCxnSpPr>
            <p:nvPr/>
          </p:nvCxnSpPr>
          <p:spPr>
            <a:xfrm rot="16200000" flipV="1">
              <a:off x="4417305" y="3644051"/>
              <a:ext cx="0" cy="86348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Conector recto 96">
              <a:extLst>
                <a:ext uri="{FF2B5EF4-FFF2-40B4-BE49-F238E27FC236}">
                  <a16:creationId xmlns:a16="http://schemas.microsoft.com/office/drawing/2014/main" id="{874AEB7B-9554-46D6-8C97-EE0D5A440404}"/>
                </a:ext>
              </a:extLst>
            </p:cNvPr>
            <p:cNvCxnSpPr>
              <a:cxnSpLocks/>
              <a:endCxn id="184" idx="3"/>
            </p:cNvCxnSpPr>
            <p:nvPr/>
          </p:nvCxnSpPr>
          <p:spPr>
            <a:xfrm flipH="1">
              <a:off x="3902248" y="2990120"/>
              <a:ext cx="410815" cy="70294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Conector recto 97">
              <a:extLst>
                <a:ext uri="{FF2B5EF4-FFF2-40B4-BE49-F238E27FC236}">
                  <a16:creationId xmlns:a16="http://schemas.microsoft.com/office/drawing/2014/main" id="{B3138AB5-CDED-4D52-9BA3-000A21C347AA}"/>
                </a:ext>
              </a:extLst>
            </p:cNvPr>
            <p:cNvCxnSpPr>
              <a:cxnSpLocks/>
            </p:cNvCxnSpPr>
            <p:nvPr/>
          </p:nvCxnSpPr>
          <p:spPr>
            <a:xfrm flipH="1" flipV="1">
              <a:off x="3791361" y="4436666"/>
              <a:ext cx="521702" cy="85874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277382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upo 31">
            <a:extLst>
              <a:ext uri="{FF2B5EF4-FFF2-40B4-BE49-F238E27FC236}">
                <a16:creationId xmlns:a16="http://schemas.microsoft.com/office/drawing/2014/main" id="{AD226342-59D2-48F0-8EA3-ACEF3922E7E8}"/>
              </a:ext>
            </a:extLst>
          </p:cNvPr>
          <p:cNvGrpSpPr/>
          <p:nvPr/>
        </p:nvGrpSpPr>
        <p:grpSpPr>
          <a:xfrm>
            <a:off x="1276468" y="1015829"/>
            <a:ext cx="6882201" cy="4874844"/>
            <a:chOff x="1734491" y="1226855"/>
            <a:chExt cx="6882201" cy="4874844"/>
          </a:xfrm>
        </p:grpSpPr>
        <p:grpSp>
          <p:nvGrpSpPr>
            <p:cNvPr id="784" name="Grupo 783">
              <a:extLst>
                <a:ext uri="{FF2B5EF4-FFF2-40B4-BE49-F238E27FC236}">
                  <a16:creationId xmlns:a16="http://schemas.microsoft.com/office/drawing/2014/main" id="{7D424150-3CDE-4C76-B3A5-5F80C2CE1628}"/>
                </a:ext>
              </a:extLst>
            </p:cNvPr>
            <p:cNvGrpSpPr/>
            <p:nvPr/>
          </p:nvGrpSpPr>
          <p:grpSpPr>
            <a:xfrm>
              <a:off x="3709990" y="5672298"/>
              <a:ext cx="791317" cy="95250"/>
              <a:chOff x="1269672" y="5633388"/>
              <a:chExt cx="791317" cy="95250"/>
            </a:xfrm>
            <a:solidFill>
              <a:srgbClr val="953735"/>
            </a:solidFill>
          </p:grpSpPr>
          <p:sp>
            <p:nvSpPr>
              <p:cNvPr id="785" name="Rectangle 478">
                <a:extLst>
                  <a:ext uri="{FF2B5EF4-FFF2-40B4-BE49-F238E27FC236}">
                    <a16:creationId xmlns:a16="http://schemas.microsoft.com/office/drawing/2014/main" id="{F6509B3E-DD6E-4A55-B0EE-70F9CDAB9CC3}"/>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786" name="Rectangle 479">
                <a:extLst>
                  <a:ext uri="{FF2B5EF4-FFF2-40B4-BE49-F238E27FC236}">
                    <a16:creationId xmlns:a16="http://schemas.microsoft.com/office/drawing/2014/main" id="{E1810901-E5A7-4D51-9948-827F6CCDA4B7}"/>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87" name="Rectangle 480">
                <a:extLst>
                  <a:ext uri="{FF2B5EF4-FFF2-40B4-BE49-F238E27FC236}">
                    <a16:creationId xmlns:a16="http://schemas.microsoft.com/office/drawing/2014/main" id="{B586DFE4-9580-4140-8B28-75AD3AB0D9E3}"/>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788" name="Rectangle 481">
                <a:extLst>
                  <a:ext uri="{FF2B5EF4-FFF2-40B4-BE49-F238E27FC236}">
                    <a16:creationId xmlns:a16="http://schemas.microsoft.com/office/drawing/2014/main" id="{ADFB10A8-3EE8-48A0-B693-696C199CD422}"/>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89" name="Rectangle 487">
                <a:extLst>
                  <a:ext uri="{FF2B5EF4-FFF2-40B4-BE49-F238E27FC236}">
                    <a16:creationId xmlns:a16="http://schemas.microsoft.com/office/drawing/2014/main" id="{EEB2A281-C828-4C02-9FEB-2957093995FE}"/>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7" name="Grupo 26">
              <a:extLst>
                <a:ext uri="{FF2B5EF4-FFF2-40B4-BE49-F238E27FC236}">
                  <a16:creationId xmlns:a16="http://schemas.microsoft.com/office/drawing/2014/main" id="{A3E940E3-FA0D-41AF-8A17-01717320BF8D}"/>
                </a:ext>
              </a:extLst>
            </p:cNvPr>
            <p:cNvGrpSpPr/>
            <p:nvPr/>
          </p:nvGrpSpPr>
          <p:grpSpPr>
            <a:xfrm>
              <a:off x="5199001" y="5635115"/>
              <a:ext cx="791317" cy="95250"/>
              <a:chOff x="1269672" y="5633388"/>
              <a:chExt cx="791317" cy="95250"/>
            </a:xfrm>
          </p:grpSpPr>
          <p:sp>
            <p:nvSpPr>
              <p:cNvPr id="751" name="Rectangle 478">
                <a:extLst>
                  <a:ext uri="{FF2B5EF4-FFF2-40B4-BE49-F238E27FC236}">
                    <a16:creationId xmlns:a16="http://schemas.microsoft.com/office/drawing/2014/main" id="{C3F9EF63-8403-4B61-A6B9-CBB5B7230D6B}"/>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752" name="Rectangle 479">
                <a:extLst>
                  <a:ext uri="{FF2B5EF4-FFF2-40B4-BE49-F238E27FC236}">
                    <a16:creationId xmlns:a16="http://schemas.microsoft.com/office/drawing/2014/main" id="{CB5AC8F8-FFA6-4A1F-A3E5-90DD6BCB5D14}"/>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53" name="Rectangle 480">
                <a:extLst>
                  <a:ext uri="{FF2B5EF4-FFF2-40B4-BE49-F238E27FC236}">
                    <a16:creationId xmlns:a16="http://schemas.microsoft.com/office/drawing/2014/main" id="{59EAE4F8-162E-436B-9EAF-7F215AE81241}"/>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754" name="Rectangle 481">
                <a:extLst>
                  <a:ext uri="{FF2B5EF4-FFF2-40B4-BE49-F238E27FC236}">
                    <a16:creationId xmlns:a16="http://schemas.microsoft.com/office/drawing/2014/main" id="{E8C04F3F-BC67-4DFA-9E1C-138918C239B2}"/>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60" name="Rectangle 487">
                <a:extLst>
                  <a:ext uri="{FF2B5EF4-FFF2-40B4-BE49-F238E27FC236}">
                    <a16:creationId xmlns:a16="http://schemas.microsoft.com/office/drawing/2014/main" id="{A0CFE937-1E30-4645-ABFB-636449DC587E}"/>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616" name="Grupo 615">
              <a:extLst>
                <a:ext uri="{FF2B5EF4-FFF2-40B4-BE49-F238E27FC236}">
                  <a16:creationId xmlns:a16="http://schemas.microsoft.com/office/drawing/2014/main" id="{0F0DC84E-0F11-4E72-B438-EA9358A5C119}"/>
                </a:ext>
              </a:extLst>
            </p:cNvPr>
            <p:cNvGrpSpPr/>
            <p:nvPr/>
          </p:nvGrpSpPr>
          <p:grpSpPr>
            <a:xfrm>
              <a:off x="7983344" y="2675796"/>
              <a:ext cx="633348" cy="951202"/>
              <a:chOff x="-1507608" y="2754824"/>
              <a:chExt cx="835026" cy="1254094"/>
            </a:xfrm>
          </p:grpSpPr>
          <p:pic>
            <p:nvPicPr>
              <p:cNvPr id="656" name="Picture 959">
                <a:extLst>
                  <a:ext uri="{FF2B5EF4-FFF2-40B4-BE49-F238E27FC236}">
                    <a16:creationId xmlns:a16="http://schemas.microsoft.com/office/drawing/2014/main" id="{7175A5DE-0507-4ACA-B2DE-65BFCC669D1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7607" y="2808768"/>
                <a:ext cx="835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7" name="Rectángulo 656">
                <a:extLst>
                  <a:ext uri="{FF2B5EF4-FFF2-40B4-BE49-F238E27FC236}">
                    <a16:creationId xmlns:a16="http://schemas.microsoft.com/office/drawing/2014/main" id="{C8524E52-BD31-438D-B3FB-1D6D8E0E125E}"/>
                  </a:ext>
                </a:extLst>
              </p:cNvPr>
              <p:cNvSpPr/>
              <p:nvPr/>
            </p:nvSpPr>
            <p:spPr>
              <a:xfrm>
                <a:off x="-1507608" y="2754824"/>
                <a:ext cx="835025" cy="1254094"/>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584" name="Grupo 583">
              <a:extLst>
                <a:ext uri="{FF2B5EF4-FFF2-40B4-BE49-F238E27FC236}">
                  <a16:creationId xmlns:a16="http://schemas.microsoft.com/office/drawing/2014/main" id="{C9497549-0589-4F31-B5CD-9557ADB67294}"/>
                </a:ext>
              </a:extLst>
            </p:cNvPr>
            <p:cNvGrpSpPr/>
            <p:nvPr/>
          </p:nvGrpSpPr>
          <p:grpSpPr>
            <a:xfrm>
              <a:off x="3399637" y="5483969"/>
              <a:ext cx="477040" cy="435482"/>
              <a:chOff x="7768258" y="1342394"/>
              <a:chExt cx="603548" cy="550969"/>
            </a:xfrm>
          </p:grpSpPr>
          <p:pic>
            <p:nvPicPr>
              <p:cNvPr id="585" name="Picture 1037">
                <a:extLst>
                  <a:ext uri="{FF2B5EF4-FFF2-40B4-BE49-F238E27FC236}">
                    <a16:creationId xmlns:a16="http://schemas.microsoft.com/office/drawing/2014/main" id="{CB7FBDDD-34BA-4EC4-B77C-00E1F92C9D41}"/>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586" name="Rectángulo 585">
                <a:extLst>
                  <a:ext uri="{FF2B5EF4-FFF2-40B4-BE49-F238E27FC236}">
                    <a16:creationId xmlns:a16="http://schemas.microsoft.com/office/drawing/2014/main" id="{2A736344-2B26-4DED-9097-48EA6A366F04}"/>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6" name="Grupo 5">
              <a:extLst>
                <a:ext uri="{FF2B5EF4-FFF2-40B4-BE49-F238E27FC236}">
                  <a16:creationId xmlns:a16="http://schemas.microsoft.com/office/drawing/2014/main" id="{B72A5743-6489-401F-9AE6-64CA0947EF31}"/>
                </a:ext>
              </a:extLst>
            </p:cNvPr>
            <p:cNvGrpSpPr/>
            <p:nvPr/>
          </p:nvGrpSpPr>
          <p:grpSpPr>
            <a:xfrm>
              <a:off x="6481313" y="1226855"/>
              <a:ext cx="678512" cy="951202"/>
              <a:chOff x="11135236" y="632910"/>
              <a:chExt cx="678512" cy="951202"/>
            </a:xfrm>
          </p:grpSpPr>
          <p:pic>
            <p:nvPicPr>
              <p:cNvPr id="4" name="Picture 959">
                <a:extLst>
                  <a:ext uri="{FF2B5EF4-FFF2-40B4-BE49-F238E27FC236}">
                    <a16:creationId xmlns:a16="http://schemas.microsoft.com/office/drawing/2014/main" id="{B3B47B71-CF3E-4CD8-BFB4-0FD4FE55296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0401" y="673825"/>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a:extLst>
                  <a:ext uri="{FF2B5EF4-FFF2-40B4-BE49-F238E27FC236}">
                    <a16:creationId xmlns:a16="http://schemas.microsoft.com/office/drawing/2014/main" id="{111C17A9-6F9D-4FDC-AAED-0AF01F1737CE}"/>
                  </a:ext>
                </a:extLst>
              </p:cNvPr>
              <p:cNvSpPr/>
              <p:nvPr/>
            </p:nvSpPr>
            <p:spPr>
              <a:xfrm>
                <a:off x="11135236" y="632910"/>
                <a:ext cx="633347" cy="951202"/>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5" name="Grupo 14">
              <a:extLst>
                <a:ext uri="{FF2B5EF4-FFF2-40B4-BE49-F238E27FC236}">
                  <a16:creationId xmlns:a16="http://schemas.microsoft.com/office/drawing/2014/main" id="{D29E5DF3-A1AA-4EE7-A06C-F3F2E75F4CDA}"/>
                </a:ext>
              </a:extLst>
            </p:cNvPr>
            <p:cNvGrpSpPr/>
            <p:nvPr/>
          </p:nvGrpSpPr>
          <p:grpSpPr>
            <a:xfrm rot="302313">
              <a:off x="5280977" y="3351381"/>
              <a:ext cx="1169988" cy="1173163"/>
              <a:chOff x="10565990" y="-929524"/>
              <a:chExt cx="1169988" cy="1173163"/>
            </a:xfrm>
          </p:grpSpPr>
          <p:sp>
            <p:nvSpPr>
              <p:cNvPr id="732" name="Rectangle 478">
                <a:extLst>
                  <a:ext uri="{FF2B5EF4-FFF2-40B4-BE49-F238E27FC236}">
                    <a16:creationId xmlns:a16="http://schemas.microsoft.com/office/drawing/2014/main" id="{7AD659BC-F4FF-4EEB-B55B-6CB2EDDEA45D}"/>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733" name="Rectangle 479">
                <a:extLst>
                  <a:ext uri="{FF2B5EF4-FFF2-40B4-BE49-F238E27FC236}">
                    <a16:creationId xmlns:a16="http://schemas.microsoft.com/office/drawing/2014/main" id="{BA49B410-0017-4757-8BF6-32CD57436068}"/>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34" name="Rectangle 480">
                <a:extLst>
                  <a:ext uri="{FF2B5EF4-FFF2-40B4-BE49-F238E27FC236}">
                    <a16:creationId xmlns:a16="http://schemas.microsoft.com/office/drawing/2014/main" id="{3D5FDD1F-BA26-4E7E-A9BE-C0EFBF2D4056}"/>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735" name="Rectangle 481">
                <a:extLst>
                  <a:ext uri="{FF2B5EF4-FFF2-40B4-BE49-F238E27FC236}">
                    <a16:creationId xmlns:a16="http://schemas.microsoft.com/office/drawing/2014/main" id="{05A10D0C-F80D-4A9B-9005-336E62ACF81F}"/>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36" name="Rectangle 482">
                <a:extLst>
                  <a:ext uri="{FF2B5EF4-FFF2-40B4-BE49-F238E27FC236}">
                    <a16:creationId xmlns:a16="http://schemas.microsoft.com/office/drawing/2014/main" id="{7FF26F43-A2D9-4CE5-978A-F024DFF64F98}"/>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737" name="Rectangle 483">
                <a:extLst>
                  <a:ext uri="{FF2B5EF4-FFF2-40B4-BE49-F238E27FC236}">
                    <a16:creationId xmlns:a16="http://schemas.microsoft.com/office/drawing/2014/main" id="{EDF1275F-04FB-44DD-AAD8-02ED8821522E}"/>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38" name="Rectangle 484">
                <a:extLst>
                  <a:ext uri="{FF2B5EF4-FFF2-40B4-BE49-F238E27FC236}">
                    <a16:creationId xmlns:a16="http://schemas.microsoft.com/office/drawing/2014/main" id="{605227CF-5D0B-44F0-A381-B5A838856317}"/>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739" name="Rectangle 485">
                <a:extLst>
                  <a:ext uri="{FF2B5EF4-FFF2-40B4-BE49-F238E27FC236}">
                    <a16:creationId xmlns:a16="http://schemas.microsoft.com/office/drawing/2014/main" id="{B3891759-1861-4BA0-9471-FFDDC56277B2}"/>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40" name="Rectangle 486">
                <a:extLst>
                  <a:ext uri="{FF2B5EF4-FFF2-40B4-BE49-F238E27FC236}">
                    <a16:creationId xmlns:a16="http://schemas.microsoft.com/office/drawing/2014/main" id="{881AC408-7CA4-4A53-893D-C132B8ECB95F}"/>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741" name="Rectangle 487">
                <a:extLst>
                  <a:ext uri="{FF2B5EF4-FFF2-40B4-BE49-F238E27FC236}">
                    <a16:creationId xmlns:a16="http://schemas.microsoft.com/office/drawing/2014/main" id="{6B32E226-267C-4A1B-871F-88031514AD53}"/>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747" name="Grupo 746">
              <a:extLst>
                <a:ext uri="{FF2B5EF4-FFF2-40B4-BE49-F238E27FC236}">
                  <a16:creationId xmlns:a16="http://schemas.microsoft.com/office/drawing/2014/main" id="{AD9FCBB2-9B3A-40A9-B511-2F240A15808C}"/>
                </a:ext>
              </a:extLst>
            </p:cNvPr>
            <p:cNvGrpSpPr/>
            <p:nvPr/>
          </p:nvGrpSpPr>
          <p:grpSpPr>
            <a:xfrm>
              <a:off x="5835415" y="5488802"/>
              <a:ext cx="486381" cy="444009"/>
              <a:chOff x="6744721" y="1187899"/>
              <a:chExt cx="603548" cy="550969"/>
            </a:xfrm>
          </p:grpSpPr>
          <p:pic>
            <p:nvPicPr>
              <p:cNvPr id="748" name="Picture 1037">
                <a:extLst>
                  <a:ext uri="{FF2B5EF4-FFF2-40B4-BE49-F238E27FC236}">
                    <a16:creationId xmlns:a16="http://schemas.microsoft.com/office/drawing/2014/main" id="{975E7046-4542-466A-82A4-521E5E01FA0D}"/>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749" name="Rectángulo 748">
                <a:extLst>
                  <a:ext uri="{FF2B5EF4-FFF2-40B4-BE49-F238E27FC236}">
                    <a16:creationId xmlns:a16="http://schemas.microsoft.com/office/drawing/2014/main" id="{42FB1958-1D30-46E8-8B19-3C0C77503CE2}"/>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790" name="Grupo 789">
              <a:extLst>
                <a:ext uri="{FF2B5EF4-FFF2-40B4-BE49-F238E27FC236}">
                  <a16:creationId xmlns:a16="http://schemas.microsoft.com/office/drawing/2014/main" id="{1802AE51-57F8-4A86-9AF5-F67E5EACA883}"/>
                </a:ext>
              </a:extLst>
            </p:cNvPr>
            <p:cNvGrpSpPr/>
            <p:nvPr/>
          </p:nvGrpSpPr>
          <p:grpSpPr>
            <a:xfrm>
              <a:off x="2248748" y="4196487"/>
              <a:ext cx="791317" cy="95250"/>
              <a:chOff x="1269672" y="5633388"/>
              <a:chExt cx="791317" cy="95250"/>
            </a:xfrm>
          </p:grpSpPr>
          <p:sp>
            <p:nvSpPr>
              <p:cNvPr id="791" name="Rectangle 478">
                <a:extLst>
                  <a:ext uri="{FF2B5EF4-FFF2-40B4-BE49-F238E27FC236}">
                    <a16:creationId xmlns:a16="http://schemas.microsoft.com/office/drawing/2014/main" id="{A896DBAE-0E29-42A4-954B-DC216D51717E}"/>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792" name="Rectangle 479">
                <a:extLst>
                  <a:ext uri="{FF2B5EF4-FFF2-40B4-BE49-F238E27FC236}">
                    <a16:creationId xmlns:a16="http://schemas.microsoft.com/office/drawing/2014/main" id="{B65E4C66-D752-472B-8777-E20BD631A869}"/>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93" name="Rectangle 480">
                <a:extLst>
                  <a:ext uri="{FF2B5EF4-FFF2-40B4-BE49-F238E27FC236}">
                    <a16:creationId xmlns:a16="http://schemas.microsoft.com/office/drawing/2014/main" id="{E119B7F8-F54B-496E-B3F2-06D617F367E8}"/>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794" name="Rectangle 481">
                <a:extLst>
                  <a:ext uri="{FF2B5EF4-FFF2-40B4-BE49-F238E27FC236}">
                    <a16:creationId xmlns:a16="http://schemas.microsoft.com/office/drawing/2014/main" id="{EBEA6F52-0B89-409C-97D9-D6AF70DEB552}"/>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95" name="Rectangle 487">
                <a:extLst>
                  <a:ext uri="{FF2B5EF4-FFF2-40B4-BE49-F238E27FC236}">
                    <a16:creationId xmlns:a16="http://schemas.microsoft.com/office/drawing/2014/main" id="{A198E2A8-FD65-4D96-9E03-3F4FC2AD2230}"/>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796" name="Grupo 795">
              <a:extLst>
                <a:ext uri="{FF2B5EF4-FFF2-40B4-BE49-F238E27FC236}">
                  <a16:creationId xmlns:a16="http://schemas.microsoft.com/office/drawing/2014/main" id="{566FF73A-1F92-4B63-A022-F385B7900F45}"/>
                </a:ext>
              </a:extLst>
            </p:cNvPr>
            <p:cNvGrpSpPr/>
            <p:nvPr/>
          </p:nvGrpSpPr>
          <p:grpSpPr>
            <a:xfrm rot="5400000">
              <a:off x="2836493" y="4607478"/>
              <a:ext cx="791317" cy="95250"/>
              <a:chOff x="1269672" y="5633388"/>
              <a:chExt cx="791317" cy="95250"/>
            </a:xfrm>
          </p:grpSpPr>
          <p:sp>
            <p:nvSpPr>
              <p:cNvPr id="797" name="Rectangle 478">
                <a:extLst>
                  <a:ext uri="{FF2B5EF4-FFF2-40B4-BE49-F238E27FC236}">
                    <a16:creationId xmlns:a16="http://schemas.microsoft.com/office/drawing/2014/main" id="{7C3C2ABE-C166-4C62-B03C-1E63D8BA4B82}"/>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798" name="Rectangle 479">
                <a:extLst>
                  <a:ext uri="{FF2B5EF4-FFF2-40B4-BE49-F238E27FC236}">
                    <a16:creationId xmlns:a16="http://schemas.microsoft.com/office/drawing/2014/main" id="{2EC217C6-B419-4CD9-9E54-8A9B0E7AB5B1}"/>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799" name="Rectangle 480">
                <a:extLst>
                  <a:ext uri="{FF2B5EF4-FFF2-40B4-BE49-F238E27FC236}">
                    <a16:creationId xmlns:a16="http://schemas.microsoft.com/office/drawing/2014/main" id="{FA08B7AD-C49D-471F-B041-636C4B43430B}"/>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00" name="Rectangle 481">
                <a:extLst>
                  <a:ext uri="{FF2B5EF4-FFF2-40B4-BE49-F238E27FC236}">
                    <a16:creationId xmlns:a16="http://schemas.microsoft.com/office/drawing/2014/main" id="{6241F3AD-CBC8-45CC-8E90-3C262733E2E7}"/>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01" name="Rectangle 487">
                <a:extLst>
                  <a:ext uri="{FF2B5EF4-FFF2-40B4-BE49-F238E27FC236}">
                    <a16:creationId xmlns:a16="http://schemas.microsoft.com/office/drawing/2014/main" id="{D0148D24-46CA-4ABA-894F-9F0719BF7E89}"/>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838" name="Grupo 837">
              <a:extLst>
                <a:ext uri="{FF2B5EF4-FFF2-40B4-BE49-F238E27FC236}">
                  <a16:creationId xmlns:a16="http://schemas.microsoft.com/office/drawing/2014/main" id="{23BDC6CB-B66A-4878-88DC-1EBFB4862FE6}"/>
                </a:ext>
              </a:extLst>
            </p:cNvPr>
            <p:cNvGrpSpPr/>
            <p:nvPr/>
          </p:nvGrpSpPr>
          <p:grpSpPr>
            <a:xfrm rot="5400000">
              <a:off x="2788868" y="3750803"/>
              <a:ext cx="791317" cy="95250"/>
              <a:chOff x="1269672" y="5633388"/>
              <a:chExt cx="791317" cy="95250"/>
            </a:xfrm>
          </p:grpSpPr>
          <p:sp>
            <p:nvSpPr>
              <p:cNvPr id="839" name="Rectangle 478">
                <a:extLst>
                  <a:ext uri="{FF2B5EF4-FFF2-40B4-BE49-F238E27FC236}">
                    <a16:creationId xmlns:a16="http://schemas.microsoft.com/office/drawing/2014/main" id="{AF90D46A-E98F-4093-8842-23FF6D5CDC31}"/>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40" name="Rectangle 479">
                <a:extLst>
                  <a:ext uri="{FF2B5EF4-FFF2-40B4-BE49-F238E27FC236}">
                    <a16:creationId xmlns:a16="http://schemas.microsoft.com/office/drawing/2014/main" id="{9ACB5B30-3900-40FF-B494-B4FEF6EEA429}"/>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41" name="Rectangle 480">
                <a:extLst>
                  <a:ext uri="{FF2B5EF4-FFF2-40B4-BE49-F238E27FC236}">
                    <a16:creationId xmlns:a16="http://schemas.microsoft.com/office/drawing/2014/main" id="{506E4D10-0749-488F-BF7C-F17447575E5D}"/>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42" name="Rectangle 481">
                <a:extLst>
                  <a:ext uri="{FF2B5EF4-FFF2-40B4-BE49-F238E27FC236}">
                    <a16:creationId xmlns:a16="http://schemas.microsoft.com/office/drawing/2014/main" id="{6D9D3B25-6EA2-4D1B-AB31-0164362FA41C}"/>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43" name="Rectangle 487">
                <a:extLst>
                  <a:ext uri="{FF2B5EF4-FFF2-40B4-BE49-F238E27FC236}">
                    <a16:creationId xmlns:a16="http://schemas.microsoft.com/office/drawing/2014/main" id="{E600A165-27F2-4F52-B850-06467B585383}"/>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844" name="Grupo 843">
              <a:extLst>
                <a:ext uri="{FF2B5EF4-FFF2-40B4-BE49-F238E27FC236}">
                  <a16:creationId xmlns:a16="http://schemas.microsoft.com/office/drawing/2014/main" id="{753AA72D-CD32-4A6D-A237-548AFBC1415B}"/>
                </a:ext>
              </a:extLst>
            </p:cNvPr>
            <p:cNvGrpSpPr/>
            <p:nvPr/>
          </p:nvGrpSpPr>
          <p:grpSpPr>
            <a:xfrm rot="5400000">
              <a:off x="2396923" y="2461770"/>
              <a:ext cx="791317" cy="95250"/>
              <a:chOff x="1269672" y="5633388"/>
              <a:chExt cx="791317" cy="95250"/>
            </a:xfrm>
            <a:solidFill>
              <a:srgbClr val="953735"/>
            </a:solidFill>
          </p:grpSpPr>
          <p:sp>
            <p:nvSpPr>
              <p:cNvPr id="845" name="Rectangle 478">
                <a:extLst>
                  <a:ext uri="{FF2B5EF4-FFF2-40B4-BE49-F238E27FC236}">
                    <a16:creationId xmlns:a16="http://schemas.microsoft.com/office/drawing/2014/main" id="{9F7A8E6B-C569-4A08-B49E-740D1A602631}"/>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46" name="Rectangle 479">
                <a:extLst>
                  <a:ext uri="{FF2B5EF4-FFF2-40B4-BE49-F238E27FC236}">
                    <a16:creationId xmlns:a16="http://schemas.microsoft.com/office/drawing/2014/main" id="{10D957F9-9D6D-4E69-88BE-5B0E623CCCF0}"/>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47" name="Rectangle 480">
                <a:extLst>
                  <a:ext uri="{FF2B5EF4-FFF2-40B4-BE49-F238E27FC236}">
                    <a16:creationId xmlns:a16="http://schemas.microsoft.com/office/drawing/2014/main" id="{88DCEC32-8D05-4DC8-915C-4076B64A26BC}"/>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48" name="Rectangle 481">
                <a:extLst>
                  <a:ext uri="{FF2B5EF4-FFF2-40B4-BE49-F238E27FC236}">
                    <a16:creationId xmlns:a16="http://schemas.microsoft.com/office/drawing/2014/main" id="{F88BD1F9-B40F-4FD8-AF29-829162095D81}"/>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49" name="Rectangle 487">
                <a:extLst>
                  <a:ext uri="{FF2B5EF4-FFF2-40B4-BE49-F238E27FC236}">
                    <a16:creationId xmlns:a16="http://schemas.microsoft.com/office/drawing/2014/main" id="{9092A1FA-8DDF-4AB0-8820-DD8412F5FD04}"/>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853" name="Grupo 852">
              <a:extLst>
                <a:ext uri="{FF2B5EF4-FFF2-40B4-BE49-F238E27FC236}">
                  <a16:creationId xmlns:a16="http://schemas.microsoft.com/office/drawing/2014/main" id="{2DC486C4-E3E0-48E8-A0BE-F212715E1EA1}"/>
                </a:ext>
              </a:extLst>
            </p:cNvPr>
            <p:cNvGrpSpPr/>
            <p:nvPr/>
          </p:nvGrpSpPr>
          <p:grpSpPr>
            <a:xfrm>
              <a:off x="1734491" y="1767854"/>
              <a:ext cx="477040" cy="435482"/>
              <a:chOff x="7768258" y="1342394"/>
              <a:chExt cx="603548" cy="550969"/>
            </a:xfrm>
          </p:grpSpPr>
          <p:pic>
            <p:nvPicPr>
              <p:cNvPr id="854" name="Picture 1037">
                <a:extLst>
                  <a:ext uri="{FF2B5EF4-FFF2-40B4-BE49-F238E27FC236}">
                    <a16:creationId xmlns:a16="http://schemas.microsoft.com/office/drawing/2014/main" id="{52C970F9-D50E-4F76-8852-04B256874E3D}"/>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855" name="Rectángulo 854">
                <a:extLst>
                  <a:ext uri="{FF2B5EF4-FFF2-40B4-BE49-F238E27FC236}">
                    <a16:creationId xmlns:a16="http://schemas.microsoft.com/office/drawing/2014/main" id="{F2532740-09AC-4226-AC83-4B9E14C9C34A}"/>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856" name="Grupo 855">
              <a:extLst>
                <a:ext uri="{FF2B5EF4-FFF2-40B4-BE49-F238E27FC236}">
                  <a16:creationId xmlns:a16="http://schemas.microsoft.com/office/drawing/2014/main" id="{E9CBAAB6-3EF9-4F2A-B449-06E023EF01C1}"/>
                </a:ext>
              </a:extLst>
            </p:cNvPr>
            <p:cNvGrpSpPr/>
            <p:nvPr/>
          </p:nvGrpSpPr>
          <p:grpSpPr>
            <a:xfrm>
              <a:off x="3801005" y="1760194"/>
              <a:ext cx="477040" cy="435482"/>
              <a:chOff x="7768258" y="1342394"/>
              <a:chExt cx="603548" cy="550969"/>
            </a:xfrm>
          </p:grpSpPr>
          <p:pic>
            <p:nvPicPr>
              <p:cNvPr id="857" name="Picture 1037">
                <a:extLst>
                  <a:ext uri="{FF2B5EF4-FFF2-40B4-BE49-F238E27FC236}">
                    <a16:creationId xmlns:a16="http://schemas.microsoft.com/office/drawing/2014/main" id="{C2F38DB1-BA9B-4A8B-99C2-84FFAF1BFB2F}"/>
                  </a:ext>
                </a:extLst>
              </p:cNvPr>
              <p:cNvPicPr>
                <a:picLocks noChangeArrowheads="1"/>
              </p:cNvPicPr>
              <p:nvPr/>
            </p:nvPicPr>
            <p:blipFill>
              <a:blip r:embed="rId4"/>
              <a:srcRect/>
              <a:stretch>
                <a:fillRect/>
              </a:stretch>
            </p:blipFill>
            <p:spPr bwMode="auto">
              <a:xfrm>
                <a:off x="7768258" y="1342394"/>
                <a:ext cx="603548" cy="546779"/>
              </a:xfrm>
              <a:prstGeom prst="rect">
                <a:avLst/>
              </a:prstGeom>
              <a:noFill/>
              <a:ln w="9525">
                <a:noFill/>
                <a:miter lim="800000"/>
                <a:headEnd/>
                <a:tailEnd/>
              </a:ln>
            </p:spPr>
          </p:pic>
          <p:sp>
            <p:nvSpPr>
              <p:cNvPr id="858" name="Rectángulo 857">
                <a:extLst>
                  <a:ext uri="{FF2B5EF4-FFF2-40B4-BE49-F238E27FC236}">
                    <a16:creationId xmlns:a16="http://schemas.microsoft.com/office/drawing/2014/main" id="{ABB83C3F-9372-409E-9363-DA82AD64C10F}"/>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859" name="Grupo 858">
              <a:extLst>
                <a:ext uri="{FF2B5EF4-FFF2-40B4-BE49-F238E27FC236}">
                  <a16:creationId xmlns:a16="http://schemas.microsoft.com/office/drawing/2014/main" id="{0CA97A07-18D6-43B3-BE6F-52D78474EAE6}"/>
                </a:ext>
              </a:extLst>
            </p:cNvPr>
            <p:cNvGrpSpPr/>
            <p:nvPr/>
          </p:nvGrpSpPr>
          <p:grpSpPr>
            <a:xfrm rot="10800000">
              <a:off x="2075819" y="1907030"/>
              <a:ext cx="791317" cy="95250"/>
              <a:chOff x="1269672" y="5633388"/>
              <a:chExt cx="791317" cy="95250"/>
            </a:xfrm>
            <a:solidFill>
              <a:srgbClr val="953735"/>
            </a:solidFill>
          </p:grpSpPr>
          <p:sp>
            <p:nvSpPr>
              <p:cNvPr id="860" name="Rectangle 478">
                <a:extLst>
                  <a:ext uri="{FF2B5EF4-FFF2-40B4-BE49-F238E27FC236}">
                    <a16:creationId xmlns:a16="http://schemas.microsoft.com/office/drawing/2014/main" id="{0D7F3B87-5FF8-49AE-84CE-CD20B5E3E2CD}"/>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61" name="Rectangle 479">
                <a:extLst>
                  <a:ext uri="{FF2B5EF4-FFF2-40B4-BE49-F238E27FC236}">
                    <a16:creationId xmlns:a16="http://schemas.microsoft.com/office/drawing/2014/main" id="{8EE2635C-B8AC-41FF-8E32-93F2F53F680D}"/>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62" name="Rectangle 480">
                <a:extLst>
                  <a:ext uri="{FF2B5EF4-FFF2-40B4-BE49-F238E27FC236}">
                    <a16:creationId xmlns:a16="http://schemas.microsoft.com/office/drawing/2014/main" id="{870F3DE9-01D1-4D60-8633-C927EA648254}"/>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63" name="Rectangle 481">
                <a:extLst>
                  <a:ext uri="{FF2B5EF4-FFF2-40B4-BE49-F238E27FC236}">
                    <a16:creationId xmlns:a16="http://schemas.microsoft.com/office/drawing/2014/main" id="{E502D1AF-5949-40E7-B68A-1E8BE4151BDF}"/>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64" name="Rectangle 487">
                <a:extLst>
                  <a:ext uri="{FF2B5EF4-FFF2-40B4-BE49-F238E27FC236}">
                    <a16:creationId xmlns:a16="http://schemas.microsoft.com/office/drawing/2014/main" id="{6BAB2CDD-D49B-42DF-98BC-D7F2915C3C00}"/>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865" name="Grupo 864">
              <a:extLst>
                <a:ext uri="{FF2B5EF4-FFF2-40B4-BE49-F238E27FC236}">
                  <a16:creationId xmlns:a16="http://schemas.microsoft.com/office/drawing/2014/main" id="{3E2DF508-1A85-43F5-865C-F17D5555FBF3}"/>
                </a:ext>
              </a:extLst>
            </p:cNvPr>
            <p:cNvGrpSpPr/>
            <p:nvPr/>
          </p:nvGrpSpPr>
          <p:grpSpPr>
            <a:xfrm rot="10800000">
              <a:off x="3100389" y="1898560"/>
              <a:ext cx="791317" cy="95250"/>
              <a:chOff x="1269672" y="5633388"/>
              <a:chExt cx="791317" cy="95250"/>
            </a:xfrm>
            <a:solidFill>
              <a:srgbClr val="953735"/>
            </a:solidFill>
          </p:grpSpPr>
          <p:sp>
            <p:nvSpPr>
              <p:cNvPr id="866" name="Rectangle 478">
                <a:extLst>
                  <a:ext uri="{FF2B5EF4-FFF2-40B4-BE49-F238E27FC236}">
                    <a16:creationId xmlns:a16="http://schemas.microsoft.com/office/drawing/2014/main" id="{7591E75E-5BED-4156-8D28-372D03442818}"/>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67" name="Rectangle 479">
                <a:extLst>
                  <a:ext uri="{FF2B5EF4-FFF2-40B4-BE49-F238E27FC236}">
                    <a16:creationId xmlns:a16="http://schemas.microsoft.com/office/drawing/2014/main" id="{A701B70C-0FC2-439C-91C1-D312E24CC2D1}"/>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68" name="Rectangle 480">
                <a:extLst>
                  <a:ext uri="{FF2B5EF4-FFF2-40B4-BE49-F238E27FC236}">
                    <a16:creationId xmlns:a16="http://schemas.microsoft.com/office/drawing/2014/main" id="{8CEADA37-DBE3-47AE-99C9-9EC70236E532}"/>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69" name="Rectangle 481">
                <a:extLst>
                  <a:ext uri="{FF2B5EF4-FFF2-40B4-BE49-F238E27FC236}">
                    <a16:creationId xmlns:a16="http://schemas.microsoft.com/office/drawing/2014/main" id="{841E1B54-47A2-46B6-8ECA-310627C02E61}"/>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70" name="Rectangle 487">
                <a:extLst>
                  <a:ext uri="{FF2B5EF4-FFF2-40B4-BE49-F238E27FC236}">
                    <a16:creationId xmlns:a16="http://schemas.microsoft.com/office/drawing/2014/main" id="{9EBF0C7D-8F27-419E-9AB2-5A7431D718C5}"/>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2" name="Picture 31">
              <a:extLst>
                <a:ext uri="{FF2B5EF4-FFF2-40B4-BE49-F238E27FC236}">
                  <a16:creationId xmlns:a16="http://schemas.microsoft.com/office/drawing/2014/main" id="{3020F5A4-5918-4C80-8A70-B07F4EBE6C18}"/>
                </a:ext>
              </a:extLst>
            </p:cNvPr>
            <p:cNvPicPr>
              <a:picLocks noChangeAspect="1" noChangeArrowheads="1"/>
            </p:cNvPicPr>
            <p:nvPr/>
          </p:nvPicPr>
          <p:blipFill>
            <a:blip r:embed="rId5"/>
            <a:srcRect/>
            <a:stretch>
              <a:fillRect/>
            </a:stretch>
          </p:blipFill>
          <p:spPr bwMode="auto">
            <a:xfrm>
              <a:off x="2507777" y="1785953"/>
              <a:ext cx="884238" cy="377825"/>
            </a:xfrm>
            <a:prstGeom prst="rect">
              <a:avLst/>
            </a:prstGeom>
            <a:noFill/>
            <a:ln w="9525">
              <a:noFill/>
              <a:miter lim="800000"/>
              <a:headEnd/>
              <a:tailEnd/>
            </a:ln>
          </p:spPr>
        </p:pic>
        <p:grpSp>
          <p:nvGrpSpPr>
            <p:cNvPr id="877" name="Grupo 876">
              <a:extLst>
                <a:ext uri="{FF2B5EF4-FFF2-40B4-BE49-F238E27FC236}">
                  <a16:creationId xmlns:a16="http://schemas.microsoft.com/office/drawing/2014/main" id="{962D40E1-B20A-4966-86FB-BF8B13AEF7FB}"/>
                </a:ext>
              </a:extLst>
            </p:cNvPr>
            <p:cNvGrpSpPr/>
            <p:nvPr/>
          </p:nvGrpSpPr>
          <p:grpSpPr>
            <a:xfrm rot="5400000">
              <a:off x="6464257" y="2481305"/>
              <a:ext cx="631917" cy="95250"/>
              <a:chOff x="1429072" y="5633388"/>
              <a:chExt cx="631917" cy="95250"/>
            </a:xfrm>
            <a:solidFill>
              <a:srgbClr val="953735"/>
            </a:solidFill>
          </p:grpSpPr>
          <p:sp>
            <p:nvSpPr>
              <p:cNvPr id="878" name="Rectangle 478">
                <a:extLst>
                  <a:ext uri="{FF2B5EF4-FFF2-40B4-BE49-F238E27FC236}">
                    <a16:creationId xmlns:a16="http://schemas.microsoft.com/office/drawing/2014/main" id="{85B0098D-B383-42BA-A5B0-8F2B4BF0E11C}"/>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79" name="Rectangle 479">
                <a:extLst>
                  <a:ext uri="{FF2B5EF4-FFF2-40B4-BE49-F238E27FC236}">
                    <a16:creationId xmlns:a16="http://schemas.microsoft.com/office/drawing/2014/main" id="{69611D66-65B6-444E-AAD6-A08C23B358ED}"/>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80" name="Rectangle 480">
                <a:extLst>
                  <a:ext uri="{FF2B5EF4-FFF2-40B4-BE49-F238E27FC236}">
                    <a16:creationId xmlns:a16="http://schemas.microsoft.com/office/drawing/2014/main" id="{8F218978-A589-4EE5-AAD1-29A8DE69A089}"/>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82" name="Rectangle 487">
                <a:extLst>
                  <a:ext uri="{FF2B5EF4-FFF2-40B4-BE49-F238E27FC236}">
                    <a16:creationId xmlns:a16="http://schemas.microsoft.com/office/drawing/2014/main" id="{932ACCF1-F69B-4BA1-8EBA-383A22A71FE6}"/>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883" name="Grupo 882">
              <a:extLst>
                <a:ext uri="{FF2B5EF4-FFF2-40B4-BE49-F238E27FC236}">
                  <a16:creationId xmlns:a16="http://schemas.microsoft.com/office/drawing/2014/main" id="{ACF4FC4F-4940-4D94-990E-2E90E4849036}"/>
                </a:ext>
              </a:extLst>
            </p:cNvPr>
            <p:cNvGrpSpPr/>
            <p:nvPr/>
          </p:nvGrpSpPr>
          <p:grpSpPr>
            <a:xfrm>
              <a:off x="7285690" y="3233649"/>
              <a:ext cx="791317" cy="95250"/>
              <a:chOff x="1269672" y="5633388"/>
              <a:chExt cx="791317" cy="95250"/>
            </a:xfrm>
          </p:grpSpPr>
          <p:sp>
            <p:nvSpPr>
              <p:cNvPr id="884" name="Rectangle 478">
                <a:extLst>
                  <a:ext uri="{FF2B5EF4-FFF2-40B4-BE49-F238E27FC236}">
                    <a16:creationId xmlns:a16="http://schemas.microsoft.com/office/drawing/2014/main" id="{715DB460-A93A-4DA8-ABEC-E924CD7A7135}"/>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85" name="Rectangle 479">
                <a:extLst>
                  <a:ext uri="{FF2B5EF4-FFF2-40B4-BE49-F238E27FC236}">
                    <a16:creationId xmlns:a16="http://schemas.microsoft.com/office/drawing/2014/main" id="{3D93E946-627F-4682-8237-6F53EC4892D4}"/>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86" name="Rectangle 480">
                <a:extLst>
                  <a:ext uri="{FF2B5EF4-FFF2-40B4-BE49-F238E27FC236}">
                    <a16:creationId xmlns:a16="http://schemas.microsoft.com/office/drawing/2014/main" id="{CF758CD3-969B-4257-A67F-B6734438C2EE}"/>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887" name="Rectangle 481">
                <a:extLst>
                  <a:ext uri="{FF2B5EF4-FFF2-40B4-BE49-F238E27FC236}">
                    <a16:creationId xmlns:a16="http://schemas.microsoft.com/office/drawing/2014/main" id="{4E86036F-6330-4AEE-A4B6-50E746828FE6}"/>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88" name="Rectangle 487">
                <a:extLst>
                  <a:ext uri="{FF2B5EF4-FFF2-40B4-BE49-F238E27FC236}">
                    <a16:creationId xmlns:a16="http://schemas.microsoft.com/office/drawing/2014/main" id="{8188661A-E945-4AB7-8F26-9D63E3CCB328}"/>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889" name="Grupo 888">
              <a:extLst>
                <a:ext uri="{FF2B5EF4-FFF2-40B4-BE49-F238E27FC236}">
                  <a16:creationId xmlns:a16="http://schemas.microsoft.com/office/drawing/2014/main" id="{9972F037-74DC-4C1E-8D3A-5229CC16394F}"/>
                </a:ext>
              </a:extLst>
            </p:cNvPr>
            <p:cNvGrpSpPr/>
            <p:nvPr/>
          </p:nvGrpSpPr>
          <p:grpSpPr>
            <a:xfrm rot="16200000">
              <a:off x="3340801" y="3278474"/>
              <a:ext cx="1169988" cy="1173163"/>
              <a:chOff x="10565990" y="-929524"/>
              <a:chExt cx="1169988" cy="1173163"/>
            </a:xfrm>
          </p:grpSpPr>
          <p:sp>
            <p:nvSpPr>
              <p:cNvPr id="890" name="Rectangle 478">
                <a:extLst>
                  <a:ext uri="{FF2B5EF4-FFF2-40B4-BE49-F238E27FC236}">
                    <a16:creationId xmlns:a16="http://schemas.microsoft.com/office/drawing/2014/main" id="{E02C7D75-E7A3-42FB-A25A-ED8F17A5EC2D}"/>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891" name="Rectangle 479">
                <a:extLst>
                  <a:ext uri="{FF2B5EF4-FFF2-40B4-BE49-F238E27FC236}">
                    <a16:creationId xmlns:a16="http://schemas.microsoft.com/office/drawing/2014/main" id="{3EA05992-C88A-43A5-8899-7C2A294A07C8}"/>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92" name="Rectangle 480">
                <a:extLst>
                  <a:ext uri="{FF2B5EF4-FFF2-40B4-BE49-F238E27FC236}">
                    <a16:creationId xmlns:a16="http://schemas.microsoft.com/office/drawing/2014/main" id="{C32A1F83-B8E3-47E6-B12A-BE04C3523551}"/>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893" name="Rectangle 481">
                <a:extLst>
                  <a:ext uri="{FF2B5EF4-FFF2-40B4-BE49-F238E27FC236}">
                    <a16:creationId xmlns:a16="http://schemas.microsoft.com/office/drawing/2014/main" id="{72DE7FA0-991D-4723-86F7-2301E52145E6}"/>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94" name="Rectangle 482">
                <a:extLst>
                  <a:ext uri="{FF2B5EF4-FFF2-40B4-BE49-F238E27FC236}">
                    <a16:creationId xmlns:a16="http://schemas.microsoft.com/office/drawing/2014/main" id="{E88D0397-1223-4D75-9EA8-42A87A6D8781}"/>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895" name="Rectangle 483">
                <a:extLst>
                  <a:ext uri="{FF2B5EF4-FFF2-40B4-BE49-F238E27FC236}">
                    <a16:creationId xmlns:a16="http://schemas.microsoft.com/office/drawing/2014/main" id="{6B3778B4-A158-4755-BF4E-E3521E00413D}"/>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96" name="Rectangle 484">
                <a:extLst>
                  <a:ext uri="{FF2B5EF4-FFF2-40B4-BE49-F238E27FC236}">
                    <a16:creationId xmlns:a16="http://schemas.microsoft.com/office/drawing/2014/main" id="{889A2D97-2287-4CC8-B10F-7B9FE433BFC4}"/>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897" name="Rectangle 485">
                <a:extLst>
                  <a:ext uri="{FF2B5EF4-FFF2-40B4-BE49-F238E27FC236}">
                    <a16:creationId xmlns:a16="http://schemas.microsoft.com/office/drawing/2014/main" id="{63E53AAC-ED50-49D7-B6E6-857E6F0B5DDC}"/>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898" name="Rectangle 486">
                <a:extLst>
                  <a:ext uri="{FF2B5EF4-FFF2-40B4-BE49-F238E27FC236}">
                    <a16:creationId xmlns:a16="http://schemas.microsoft.com/office/drawing/2014/main" id="{783175AC-283F-4579-8ABC-1E503CD68BAC}"/>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899" name="Rectangle 487">
                <a:extLst>
                  <a:ext uri="{FF2B5EF4-FFF2-40B4-BE49-F238E27FC236}">
                    <a16:creationId xmlns:a16="http://schemas.microsoft.com/office/drawing/2014/main" id="{717E00C5-7483-4CAD-A15C-13C20F582DC4}"/>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900" name="Grupo 899">
              <a:extLst>
                <a:ext uri="{FF2B5EF4-FFF2-40B4-BE49-F238E27FC236}">
                  <a16:creationId xmlns:a16="http://schemas.microsoft.com/office/drawing/2014/main" id="{13E92E01-C30C-4D55-928C-F412BA19A5D7}"/>
                </a:ext>
              </a:extLst>
            </p:cNvPr>
            <p:cNvGrpSpPr/>
            <p:nvPr/>
          </p:nvGrpSpPr>
          <p:grpSpPr>
            <a:xfrm rot="2751543">
              <a:off x="3505087" y="2504668"/>
              <a:ext cx="1169988" cy="1173163"/>
              <a:chOff x="10565990" y="-929524"/>
              <a:chExt cx="1169988" cy="1173163"/>
            </a:xfrm>
          </p:grpSpPr>
          <p:sp>
            <p:nvSpPr>
              <p:cNvPr id="901" name="Rectangle 478">
                <a:extLst>
                  <a:ext uri="{FF2B5EF4-FFF2-40B4-BE49-F238E27FC236}">
                    <a16:creationId xmlns:a16="http://schemas.microsoft.com/office/drawing/2014/main" id="{BC3E539C-7935-48A4-8099-3CA49E3F0712}"/>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02" name="Rectangle 479">
                <a:extLst>
                  <a:ext uri="{FF2B5EF4-FFF2-40B4-BE49-F238E27FC236}">
                    <a16:creationId xmlns:a16="http://schemas.microsoft.com/office/drawing/2014/main" id="{5B264773-6DC0-4B7F-A98A-7A008BCC5972}"/>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03" name="Rectangle 480">
                <a:extLst>
                  <a:ext uri="{FF2B5EF4-FFF2-40B4-BE49-F238E27FC236}">
                    <a16:creationId xmlns:a16="http://schemas.microsoft.com/office/drawing/2014/main" id="{10A0C5A7-68CC-43C8-8539-3B60D1CD362B}"/>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04" name="Rectangle 481">
                <a:extLst>
                  <a:ext uri="{FF2B5EF4-FFF2-40B4-BE49-F238E27FC236}">
                    <a16:creationId xmlns:a16="http://schemas.microsoft.com/office/drawing/2014/main" id="{0704CAA0-1F39-4478-A4DB-4A6446EC1002}"/>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05" name="Rectangle 482">
                <a:extLst>
                  <a:ext uri="{FF2B5EF4-FFF2-40B4-BE49-F238E27FC236}">
                    <a16:creationId xmlns:a16="http://schemas.microsoft.com/office/drawing/2014/main" id="{4C6CAD10-145A-4ECC-978E-0455D9F0F05B}"/>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06" name="Rectangle 483">
                <a:extLst>
                  <a:ext uri="{FF2B5EF4-FFF2-40B4-BE49-F238E27FC236}">
                    <a16:creationId xmlns:a16="http://schemas.microsoft.com/office/drawing/2014/main" id="{E09F48E9-14FC-4CE2-8922-04152930DE05}"/>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07" name="Rectangle 484">
                <a:extLst>
                  <a:ext uri="{FF2B5EF4-FFF2-40B4-BE49-F238E27FC236}">
                    <a16:creationId xmlns:a16="http://schemas.microsoft.com/office/drawing/2014/main" id="{8A2BDC62-8761-49FC-9DB5-3CD140DF868A}"/>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08" name="Rectangle 485">
                <a:extLst>
                  <a:ext uri="{FF2B5EF4-FFF2-40B4-BE49-F238E27FC236}">
                    <a16:creationId xmlns:a16="http://schemas.microsoft.com/office/drawing/2014/main" id="{C9C94BBE-706A-4678-A014-63E8D00FD3DB}"/>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09" name="Rectangle 486">
                <a:extLst>
                  <a:ext uri="{FF2B5EF4-FFF2-40B4-BE49-F238E27FC236}">
                    <a16:creationId xmlns:a16="http://schemas.microsoft.com/office/drawing/2014/main" id="{9A0BB137-A1DA-45D7-A581-EBAA6EC6E231}"/>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10" name="Rectangle 487">
                <a:extLst>
                  <a:ext uri="{FF2B5EF4-FFF2-40B4-BE49-F238E27FC236}">
                    <a16:creationId xmlns:a16="http://schemas.microsoft.com/office/drawing/2014/main" id="{6CAAF896-70C0-4EF9-B547-C2A9363B56F2}"/>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911" name="Grupo 910">
              <a:extLst>
                <a:ext uri="{FF2B5EF4-FFF2-40B4-BE49-F238E27FC236}">
                  <a16:creationId xmlns:a16="http://schemas.microsoft.com/office/drawing/2014/main" id="{41BA2D4B-42B1-4DC2-BA5E-C8029D9B4073}"/>
                </a:ext>
              </a:extLst>
            </p:cNvPr>
            <p:cNvGrpSpPr/>
            <p:nvPr/>
          </p:nvGrpSpPr>
          <p:grpSpPr>
            <a:xfrm rot="2751543">
              <a:off x="5438591" y="2504668"/>
              <a:ext cx="1169988" cy="1173163"/>
              <a:chOff x="10565990" y="-929524"/>
              <a:chExt cx="1169988" cy="1173163"/>
            </a:xfrm>
          </p:grpSpPr>
          <p:sp>
            <p:nvSpPr>
              <p:cNvPr id="912" name="Rectangle 478">
                <a:extLst>
                  <a:ext uri="{FF2B5EF4-FFF2-40B4-BE49-F238E27FC236}">
                    <a16:creationId xmlns:a16="http://schemas.microsoft.com/office/drawing/2014/main" id="{4A8832BE-B59B-42BB-B592-39F355E80139}"/>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13" name="Rectangle 479">
                <a:extLst>
                  <a:ext uri="{FF2B5EF4-FFF2-40B4-BE49-F238E27FC236}">
                    <a16:creationId xmlns:a16="http://schemas.microsoft.com/office/drawing/2014/main" id="{84BA9F82-457C-446A-AB81-AC127B52FCF8}"/>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14" name="Rectangle 480">
                <a:extLst>
                  <a:ext uri="{FF2B5EF4-FFF2-40B4-BE49-F238E27FC236}">
                    <a16:creationId xmlns:a16="http://schemas.microsoft.com/office/drawing/2014/main" id="{144343A0-F47B-4ED5-BEED-9EBF4F876878}"/>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15" name="Rectangle 481">
                <a:extLst>
                  <a:ext uri="{FF2B5EF4-FFF2-40B4-BE49-F238E27FC236}">
                    <a16:creationId xmlns:a16="http://schemas.microsoft.com/office/drawing/2014/main" id="{80BA0102-EC23-4C72-B9BC-8387BC518BDF}"/>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16" name="Rectangle 482">
                <a:extLst>
                  <a:ext uri="{FF2B5EF4-FFF2-40B4-BE49-F238E27FC236}">
                    <a16:creationId xmlns:a16="http://schemas.microsoft.com/office/drawing/2014/main" id="{E0F99265-0A8C-4BD2-AC86-E65B40932ABF}"/>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17" name="Rectangle 483">
                <a:extLst>
                  <a:ext uri="{FF2B5EF4-FFF2-40B4-BE49-F238E27FC236}">
                    <a16:creationId xmlns:a16="http://schemas.microsoft.com/office/drawing/2014/main" id="{310BC782-81F2-4189-88F9-505DA33E9CB0}"/>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18" name="Rectangle 484">
                <a:extLst>
                  <a:ext uri="{FF2B5EF4-FFF2-40B4-BE49-F238E27FC236}">
                    <a16:creationId xmlns:a16="http://schemas.microsoft.com/office/drawing/2014/main" id="{523EC40B-7D7A-4E64-8729-E33225F83202}"/>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19" name="Rectangle 485">
                <a:extLst>
                  <a:ext uri="{FF2B5EF4-FFF2-40B4-BE49-F238E27FC236}">
                    <a16:creationId xmlns:a16="http://schemas.microsoft.com/office/drawing/2014/main" id="{7ABD2FBC-F248-40C9-A5FE-ED68E99AD90E}"/>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20" name="Rectangle 486">
                <a:extLst>
                  <a:ext uri="{FF2B5EF4-FFF2-40B4-BE49-F238E27FC236}">
                    <a16:creationId xmlns:a16="http://schemas.microsoft.com/office/drawing/2014/main" id="{80460DBA-8D1D-4802-B541-45A283ED2719}"/>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21" name="Rectangle 487">
                <a:extLst>
                  <a:ext uri="{FF2B5EF4-FFF2-40B4-BE49-F238E27FC236}">
                    <a16:creationId xmlns:a16="http://schemas.microsoft.com/office/drawing/2014/main" id="{B25F0137-C2D9-4DF0-BA62-2AEA9D034D3E}"/>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922" name="Grupo 921">
              <a:extLst>
                <a:ext uri="{FF2B5EF4-FFF2-40B4-BE49-F238E27FC236}">
                  <a16:creationId xmlns:a16="http://schemas.microsoft.com/office/drawing/2014/main" id="{81350E63-9DBD-43AB-84E2-4783A5D42386}"/>
                </a:ext>
              </a:extLst>
            </p:cNvPr>
            <p:cNvGrpSpPr/>
            <p:nvPr/>
          </p:nvGrpSpPr>
          <p:grpSpPr>
            <a:xfrm rot="18909379">
              <a:off x="4629615" y="4799081"/>
              <a:ext cx="474663" cy="474663"/>
              <a:chOff x="11261315" y="-929524"/>
              <a:chExt cx="474663" cy="474663"/>
            </a:xfrm>
          </p:grpSpPr>
          <p:sp>
            <p:nvSpPr>
              <p:cNvPr id="923" name="Rectangle 478">
                <a:extLst>
                  <a:ext uri="{FF2B5EF4-FFF2-40B4-BE49-F238E27FC236}">
                    <a16:creationId xmlns:a16="http://schemas.microsoft.com/office/drawing/2014/main" id="{4D8CA155-12CA-4225-A7B8-4B8417F084CB}"/>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24" name="Rectangle 479">
                <a:extLst>
                  <a:ext uri="{FF2B5EF4-FFF2-40B4-BE49-F238E27FC236}">
                    <a16:creationId xmlns:a16="http://schemas.microsoft.com/office/drawing/2014/main" id="{361E498D-F681-4A6C-B59B-2D4391FD3021}"/>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925" name="Rectangle 480">
                <a:extLst>
                  <a:ext uri="{FF2B5EF4-FFF2-40B4-BE49-F238E27FC236}">
                    <a16:creationId xmlns:a16="http://schemas.microsoft.com/office/drawing/2014/main" id="{A0551881-AE5C-4425-9A4F-7AA08F027630}"/>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932" name="Rectangle 487">
                <a:extLst>
                  <a:ext uri="{FF2B5EF4-FFF2-40B4-BE49-F238E27FC236}">
                    <a16:creationId xmlns:a16="http://schemas.microsoft.com/office/drawing/2014/main" id="{1717BAF3-63A1-421A-96BE-E6553606AE0E}"/>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623" name="Group 53">
              <a:extLst>
                <a:ext uri="{FF2B5EF4-FFF2-40B4-BE49-F238E27FC236}">
                  <a16:creationId xmlns:a16="http://schemas.microsoft.com/office/drawing/2014/main" id="{095A9374-F6E5-402D-9BDB-0EAE646AA391}"/>
                </a:ext>
              </a:extLst>
            </p:cNvPr>
            <p:cNvGrpSpPr>
              <a:grpSpLocks/>
            </p:cNvGrpSpPr>
            <p:nvPr/>
          </p:nvGrpSpPr>
          <p:grpSpPr bwMode="auto">
            <a:xfrm>
              <a:off x="4488984" y="3998463"/>
              <a:ext cx="755925" cy="744146"/>
              <a:chOff x="576" y="1776"/>
              <a:chExt cx="559" cy="550"/>
            </a:xfrm>
          </p:grpSpPr>
          <p:grpSp>
            <p:nvGrpSpPr>
              <p:cNvPr id="636" name="Group 54">
                <a:extLst>
                  <a:ext uri="{FF2B5EF4-FFF2-40B4-BE49-F238E27FC236}">
                    <a16:creationId xmlns:a16="http://schemas.microsoft.com/office/drawing/2014/main" id="{4606AC99-9E8B-4284-9B12-5F263AB09A97}"/>
                  </a:ext>
                </a:extLst>
              </p:cNvPr>
              <p:cNvGrpSpPr>
                <a:grpSpLocks/>
              </p:cNvGrpSpPr>
              <p:nvPr/>
            </p:nvGrpSpPr>
            <p:grpSpPr bwMode="auto">
              <a:xfrm>
                <a:off x="576" y="1776"/>
                <a:ext cx="559" cy="550"/>
                <a:chOff x="720" y="1776"/>
                <a:chExt cx="559" cy="550"/>
              </a:xfrm>
            </p:grpSpPr>
            <p:sp>
              <p:nvSpPr>
                <p:cNvPr id="639" name="Rectangle 55">
                  <a:extLst>
                    <a:ext uri="{FF2B5EF4-FFF2-40B4-BE49-F238E27FC236}">
                      <a16:creationId xmlns:a16="http://schemas.microsoft.com/office/drawing/2014/main" id="{A5F3A1AC-177C-4A84-9C68-44534AD71A0A}"/>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640" name="Rectangle 56">
                  <a:extLst>
                    <a:ext uri="{FF2B5EF4-FFF2-40B4-BE49-F238E27FC236}">
                      <a16:creationId xmlns:a16="http://schemas.microsoft.com/office/drawing/2014/main" id="{68BE4FD4-4BFB-4B1D-A750-824EADD1DA79}"/>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641" name="Freeform 57">
                  <a:extLst>
                    <a:ext uri="{FF2B5EF4-FFF2-40B4-BE49-F238E27FC236}">
                      <a16:creationId xmlns:a16="http://schemas.microsoft.com/office/drawing/2014/main" id="{9777FD8A-C7CA-49B1-A80E-C7259F8C532E}"/>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642" name="Freeform 58">
                  <a:extLst>
                    <a:ext uri="{FF2B5EF4-FFF2-40B4-BE49-F238E27FC236}">
                      <a16:creationId xmlns:a16="http://schemas.microsoft.com/office/drawing/2014/main" id="{6A9C1FE4-B4CC-4135-8A9A-A1E803140846}"/>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643" name="Freeform 59">
                  <a:extLst>
                    <a:ext uri="{FF2B5EF4-FFF2-40B4-BE49-F238E27FC236}">
                      <a16:creationId xmlns:a16="http://schemas.microsoft.com/office/drawing/2014/main" id="{13C5B25D-2419-4EF5-B794-12FEE234E4A9}"/>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644" name="Freeform 60">
                  <a:extLst>
                    <a:ext uri="{FF2B5EF4-FFF2-40B4-BE49-F238E27FC236}">
                      <a16:creationId xmlns:a16="http://schemas.microsoft.com/office/drawing/2014/main" id="{C5675C02-E253-41B0-A8E4-40CB5055124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637" name="Freeform 61">
                <a:extLst>
                  <a:ext uri="{FF2B5EF4-FFF2-40B4-BE49-F238E27FC236}">
                    <a16:creationId xmlns:a16="http://schemas.microsoft.com/office/drawing/2014/main" id="{E8DC7D9A-1547-4ACD-9AC4-69F1ED0BF099}"/>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638" name="Freeform 62">
                <a:extLst>
                  <a:ext uri="{FF2B5EF4-FFF2-40B4-BE49-F238E27FC236}">
                    <a16:creationId xmlns:a16="http://schemas.microsoft.com/office/drawing/2014/main" id="{91B417E2-B27C-4DD2-B816-E4A64C3206B0}"/>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30" name="Picture 31">
              <a:extLst>
                <a:ext uri="{FF2B5EF4-FFF2-40B4-BE49-F238E27FC236}">
                  <a16:creationId xmlns:a16="http://schemas.microsoft.com/office/drawing/2014/main" id="{FD6BD438-2068-4844-BE54-13D714FB9E4F}"/>
                </a:ext>
              </a:extLst>
            </p:cNvPr>
            <p:cNvPicPr>
              <a:picLocks noChangeAspect="1" noChangeArrowheads="1"/>
            </p:cNvPicPr>
            <p:nvPr/>
          </p:nvPicPr>
          <p:blipFill>
            <a:blip r:embed="rId5"/>
            <a:srcRect/>
            <a:stretch>
              <a:fillRect/>
            </a:stretch>
          </p:blipFill>
          <p:spPr bwMode="auto">
            <a:xfrm>
              <a:off x="2794194" y="4066080"/>
              <a:ext cx="770199" cy="329098"/>
            </a:xfrm>
            <a:prstGeom prst="rect">
              <a:avLst/>
            </a:prstGeom>
            <a:noFill/>
            <a:ln w="9525">
              <a:noFill/>
              <a:miter lim="800000"/>
              <a:headEnd/>
              <a:tailEnd/>
            </a:ln>
          </p:spPr>
        </p:pic>
        <p:grpSp>
          <p:nvGrpSpPr>
            <p:cNvPr id="31" name="Grupo 30">
              <a:extLst>
                <a:ext uri="{FF2B5EF4-FFF2-40B4-BE49-F238E27FC236}">
                  <a16:creationId xmlns:a16="http://schemas.microsoft.com/office/drawing/2014/main" id="{8727F8AB-1A0A-45EC-9D31-5AF9E4AB97A7}"/>
                </a:ext>
              </a:extLst>
            </p:cNvPr>
            <p:cNvGrpSpPr/>
            <p:nvPr/>
          </p:nvGrpSpPr>
          <p:grpSpPr>
            <a:xfrm>
              <a:off x="2625799" y="2714517"/>
              <a:ext cx="755925" cy="744146"/>
              <a:chOff x="2625799" y="2766326"/>
              <a:chExt cx="755925" cy="744146"/>
            </a:xfrm>
          </p:grpSpPr>
          <p:grpSp>
            <p:nvGrpSpPr>
              <p:cNvPr id="805" name="Group 53">
                <a:extLst>
                  <a:ext uri="{FF2B5EF4-FFF2-40B4-BE49-F238E27FC236}">
                    <a16:creationId xmlns:a16="http://schemas.microsoft.com/office/drawing/2014/main" id="{CD12A9E5-5B60-41F0-A3AB-C68F0B286B2A}"/>
                  </a:ext>
                </a:extLst>
              </p:cNvPr>
              <p:cNvGrpSpPr>
                <a:grpSpLocks/>
              </p:cNvGrpSpPr>
              <p:nvPr/>
            </p:nvGrpSpPr>
            <p:grpSpPr bwMode="auto">
              <a:xfrm>
                <a:off x="2625799" y="2766326"/>
                <a:ext cx="755925" cy="744146"/>
                <a:chOff x="576" y="1776"/>
                <a:chExt cx="559" cy="550"/>
              </a:xfrm>
            </p:grpSpPr>
            <p:grpSp>
              <p:nvGrpSpPr>
                <p:cNvPr id="812" name="Group 54">
                  <a:extLst>
                    <a:ext uri="{FF2B5EF4-FFF2-40B4-BE49-F238E27FC236}">
                      <a16:creationId xmlns:a16="http://schemas.microsoft.com/office/drawing/2014/main" id="{5FF1DE34-8D11-4293-A248-B34FBA512F08}"/>
                    </a:ext>
                  </a:extLst>
                </p:cNvPr>
                <p:cNvGrpSpPr>
                  <a:grpSpLocks/>
                </p:cNvGrpSpPr>
                <p:nvPr/>
              </p:nvGrpSpPr>
              <p:grpSpPr bwMode="auto">
                <a:xfrm>
                  <a:off x="576" y="1776"/>
                  <a:ext cx="559" cy="550"/>
                  <a:chOff x="720" y="1776"/>
                  <a:chExt cx="559" cy="550"/>
                </a:xfrm>
              </p:grpSpPr>
              <p:sp>
                <p:nvSpPr>
                  <p:cNvPr id="815" name="Rectangle 55">
                    <a:extLst>
                      <a:ext uri="{FF2B5EF4-FFF2-40B4-BE49-F238E27FC236}">
                        <a16:creationId xmlns:a16="http://schemas.microsoft.com/office/drawing/2014/main" id="{72E06353-6DFB-4D3B-920B-54587EBEF040}"/>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816" name="Rectangle 56">
                    <a:extLst>
                      <a:ext uri="{FF2B5EF4-FFF2-40B4-BE49-F238E27FC236}">
                        <a16:creationId xmlns:a16="http://schemas.microsoft.com/office/drawing/2014/main" id="{B654F6F0-E950-47A5-A7C5-28C39291C93A}"/>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817" name="Freeform 57">
                    <a:extLst>
                      <a:ext uri="{FF2B5EF4-FFF2-40B4-BE49-F238E27FC236}">
                        <a16:creationId xmlns:a16="http://schemas.microsoft.com/office/drawing/2014/main" id="{721C59C1-3BBA-4643-A1ED-F5933FAB591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818" name="Freeform 58">
                    <a:extLst>
                      <a:ext uri="{FF2B5EF4-FFF2-40B4-BE49-F238E27FC236}">
                        <a16:creationId xmlns:a16="http://schemas.microsoft.com/office/drawing/2014/main" id="{2B1C9D77-92C6-418B-BDC3-B993D6729089}"/>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819" name="Freeform 59">
                    <a:extLst>
                      <a:ext uri="{FF2B5EF4-FFF2-40B4-BE49-F238E27FC236}">
                        <a16:creationId xmlns:a16="http://schemas.microsoft.com/office/drawing/2014/main" id="{C4C49B35-0B11-4F6E-9523-7658423011FD}"/>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820" name="Freeform 60">
                    <a:extLst>
                      <a:ext uri="{FF2B5EF4-FFF2-40B4-BE49-F238E27FC236}">
                        <a16:creationId xmlns:a16="http://schemas.microsoft.com/office/drawing/2014/main" id="{E180C2DF-FE8D-4684-B116-C20F791067C2}"/>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813" name="Freeform 61">
                  <a:extLst>
                    <a:ext uri="{FF2B5EF4-FFF2-40B4-BE49-F238E27FC236}">
                      <a16:creationId xmlns:a16="http://schemas.microsoft.com/office/drawing/2014/main" id="{AF86D4FB-2BC3-42A0-90AD-317DE2531D7F}"/>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814" name="Freeform 62">
                  <a:extLst>
                    <a:ext uri="{FF2B5EF4-FFF2-40B4-BE49-F238E27FC236}">
                      <a16:creationId xmlns:a16="http://schemas.microsoft.com/office/drawing/2014/main" id="{149F56A0-4306-4343-A9FD-8AEEE1CFD1B9}"/>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806" name="Grupo 805">
                <a:extLst>
                  <a:ext uri="{FF2B5EF4-FFF2-40B4-BE49-F238E27FC236}">
                    <a16:creationId xmlns:a16="http://schemas.microsoft.com/office/drawing/2014/main" id="{0C70C566-E9CE-4735-8056-BF01613B2A76}"/>
                  </a:ext>
                </a:extLst>
              </p:cNvPr>
              <p:cNvGrpSpPr/>
              <p:nvPr/>
            </p:nvGrpSpPr>
            <p:grpSpPr>
              <a:xfrm>
                <a:off x="2630561" y="2855824"/>
                <a:ext cx="303213" cy="282575"/>
                <a:chOff x="7733335" y="2325688"/>
                <a:chExt cx="303213" cy="282575"/>
              </a:xfrm>
            </p:grpSpPr>
            <p:sp>
              <p:nvSpPr>
                <p:cNvPr id="810" name="Freeform 495">
                  <a:extLst>
                    <a:ext uri="{FF2B5EF4-FFF2-40B4-BE49-F238E27FC236}">
                      <a16:creationId xmlns:a16="http://schemas.microsoft.com/office/drawing/2014/main" id="{D9FB8A39-289D-4B07-9D2F-EA5ACF396577}"/>
                    </a:ext>
                  </a:extLst>
                </p:cNvPr>
                <p:cNvSpPr>
                  <a:spLocks/>
                </p:cNvSpPr>
                <p:nvPr/>
              </p:nvSpPr>
              <p:spPr bwMode="auto">
                <a:xfrm>
                  <a:off x="7733335" y="2327524"/>
                  <a:ext cx="303213" cy="280739"/>
                </a:xfrm>
                <a:custGeom>
                  <a:avLst/>
                  <a:gdLst>
                    <a:gd name="T0" fmla="*/ 0 w 244"/>
                    <a:gd name="T1" fmla="*/ 381000 h 241"/>
                    <a:gd name="T2" fmla="*/ 385763 w 244"/>
                    <a:gd name="T3" fmla="*/ 381000 h 241"/>
                    <a:gd name="T4" fmla="*/ 385763 w 244"/>
                    <a:gd name="T5" fmla="*/ 0 h 241"/>
                    <a:gd name="T6" fmla="*/ 0 w 244"/>
                    <a:gd name="T7" fmla="*/ 0 h 241"/>
                    <a:gd name="T8" fmla="*/ 0 w 244"/>
                    <a:gd name="T9" fmla="*/ 381000 h 241"/>
                    <a:gd name="T10" fmla="*/ 0 60000 65536"/>
                    <a:gd name="T11" fmla="*/ 0 60000 65536"/>
                    <a:gd name="T12" fmla="*/ 0 60000 65536"/>
                    <a:gd name="T13" fmla="*/ 0 60000 65536"/>
                    <a:gd name="T14" fmla="*/ 0 60000 65536"/>
                    <a:gd name="T15" fmla="*/ 0 w 244"/>
                    <a:gd name="T16" fmla="*/ 0 h 241"/>
                    <a:gd name="T17" fmla="*/ 244 w 244"/>
                    <a:gd name="T18" fmla="*/ 241 h 241"/>
                  </a:gdLst>
                  <a:ahLst/>
                  <a:cxnLst>
                    <a:cxn ang="T10">
                      <a:pos x="T0" y="T1"/>
                    </a:cxn>
                    <a:cxn ang="T11">
                      <a:pos x="T2" y="T3"/>
                    </a:cxn>
                    <a:cxn ang="T12">
                      <a:pos x="T4" y="T5"/>
                    </a:cxn>
                    <a:cxn ang="T13">
                      <a:pos x="T6" y="T7"/>
                    </a:cxn>
                    <a:cxn ang="T14">
                      <a:pos x="T8" y="T9"/>
                    </a:cxn>
                  </a:cxnLst>
                  <a:rect l="T15" t="T16" r="T17" b="T18"/>
                  <a:pathLst>
                    <a:path w="244" h="241">
                      <a:moveTo>
                        <a:pt x="0" y="240"/>
                      </a:moveTo>
                      <a:lnTo>
                        <a:pt x="243" y="240"/>
                      </a:lnTo>
                      <a:lnTo>
                        <a:pt x="243"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811" name="Freeform 496" descr="Horizontal estrecha">
                  <a:extLst>
                    <a:ext uri="{FF2B5EF4-FFF2-40B4-BE49-F238E27FC236}">
                      <a16:creationId xmlns:a16="http://schemas.microsoft.com/office/drawing/2014/main" id="{4BBE5288-21A3-49DD-954A-D2062C7E8329}"/>
                    </a:ext>
                  </a:extLst>
                </p:cNvPr>
                <p:cNvSpPr>
                  <a:spLocks/>
                </p:cNvSpPr>
                <p:nvPr/>
              </p:nvSpPr>
              <p:spPr bwMode="auto">
                <a:xfrm>
                  <a:off x="7733335" y="2325688"/>
                  <a:ext cx="303213"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chemeClr val="lt1"/>
                    </a:solidFill>
                  </a:endParaRPr>
                </a:p>
              </p:txBody>
            </p:sp>
          </p:grpSp>
          <p:grpSp>
            <p:nvGrpSpPr>
              <p:cNvPr id="807" name="Grupo 806">
                <a:extLst>
                  <a:ext uri="{FF2B5EF4-FFF2-40B4-BE49-F238E27FC236}">
                    <a16:creationId xmlns:a16="http://schemas.microsoft.com/office/drawing/2014/main" id="{5F8AB751-74C9-4921-A089-F8F215E3633A}"/>
                  </a:ext>
                </a:extLst>
              </p:cNvPr>
              <p:cNvGrpSpPr/>
              <p:nvPr/>
            </p:nvGrpSpPr>
            <p:grpSpPr>
              <a:xfrm>
                <a:off x="2990510" y="2858812"/>
                <a:ext cx="307389" cy="295889"/>
                <a:chOff x="8320727" y="2408716"/>
                <a:chExt cx="307389" cy="295889"/>
              </a:xfrm>
            </p:grpSpPr>
            <p:sp>
              <p:nvSpPr>
                <p:cNvPr id="808" name="Freeform 497">
                  <a:extLst>
                    <a:ext uri="{FF2B5EF4-FFF2-40B4-BE49-F238E27FC236}">
                      <a16:creationId xmlns:a16="http://schemas.microsoft.com/office/drawing/2014/main" id="{BB040317-79F5-4B3A-81C4-995968574996}"/>
                    </a:ext>
                  </a:extLst>
                </p:cNvPr>
                <p:cNvSpPr>
                  <a:spLocks/>
                </p:cNvSpPr>
                <p:nvPr/>
              </p:nvSpPr>
              <p:spPr bwMode="auto">
                <a:xfrm>
                  <a:off x="8320727" y="2408716"/>
                  <a:ext cx="307389" cy="295889"/>
                </a:xfrm>
                <a:custGeom>
                  <a:avLst/>
                  <a:gdLst>
                    <a:gd name="T0" fmla="*/ 0 w 243"/>
                    <a:gd name="T1" fmla="*/ 381000 h 241"/>
                    <a:gd name="T2" fmla="*/ 384175 w 243"/>
                    <a:gd name="T3" fmla="*/ 381000 h 241"/>
                    <a:gd name="T4" fmla="*/ 384175 w 243"/>
                    <a:gd name="T5" fmla="*/ 0 h 241"/>
                    <a:gd name="T6" fmla="*/ 0 w 243"/>
                    <a:gd name="T7" fmla="*/ 0 h 241"/>
                    <a:gd name="T8" fmla="*/ 0 w 243"/>
                    <a:gd name="T9" fmla="*/ 381000 h 241"/>
                    <a:gd name="T10" fmla="*/ 0 60000 65536"/>
                    <a:gd name="T11" fmla="*/ 0 60000 65536"/>
                    <a:gd name="T12" fmla="*/ 0 60000 65536"/>
                    <a:gd name="T13" fmla="*/ 0 60000 65536"/>
                    <a:gd name="T14" fmla="*/ 0 60000 65536"/>
                    <a:gd name="T15" fmla="*/ 0 w 243"/>
                    <a:gd name="T16" fmla="*/ 0 h 241"/>
                    <a:gd name="T17" fmla="*/ 243 w 243"/>
                    <a:gd name="T18" fmla="*/ 241 h 241"/>
                  </a:gdLst>
                  <a:ahLst/>
                  <a:cxnLst>
                    <a:cxn ang="T10">
                      <a:pos x="T0" y="T1"/>
                    </a:cxn>
                    <a:cxn ang="T11">
                      <a:pos x="T2" y="T3"/>
                    </a:cxn>
                    <a:cxn ang="T12">
                      <a:pos x="T4" y="T5"/>
                    </a:cxn>
                    <a:cxn ang="T13">
                      <a:pos x="T6" y="T7"/>
                    </a:cxn>
                    <a:cxn ang="T14">
                      <a:pos x="T8" y="T9"/>
                    </a:cxn>
                  </a:cxnLst>
                  <a:rect l="T15" t="T16" r="T17" b="T18"/>
                  <a:pathLst>
                    <a:path w="243" h="241">
                      <a:moveTo>
                        <a:pt x="0" y="240"/>
                      </a:moveTo>
                      <a:lnTo>
                        <a:pt x="242" y="240"/>
                      </a:lnTo>
                      <a:lnTo>
                        <a:pt x="242"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809" name="Freeform 498">
                  <a:extLst>
                    <a:ext uri="{FF2B5EF4-FFF2-40B4-BE49-F238E27FC236}">
                      <a16:creationId xmlns:a16="http://schemas.microsoft.com/office/drawing/2014/main" id="{B4A88EC8-BA4D-4B08-8CAD-603486363BAF}"/>
                    </a:ext>
                  </a:extLst>
                </p:cNvPr>
                <p:cNvSpPr>
                  <a:spLocks/>
                </p:cNvSpPr>
                <p:nvPr/>
              </p:nvSpPr>
              <p:spPr bwMode="auto">
                <a:xfrm>
                  <a:off x="8324904" y="2415081"/>
                  <a:ext cx="303212"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a:endParaRPr lang="es-MX" altLang="es-MX">
                    <a:solidFill>
                      <a:schemeClr val="lt1"/>
                    </a:solidFill>
                  </a:endParaRPr>
                </a:p>
              </p:txBody>
            </p:sp>
          </p:grpSp>
        </p:grpSp>
        <p:grpSp>
          <p:nvGrpSpPr>
            <p:cNvPr id="933" name="Group 53">
              <a:extLst>
                <a:ext uri="{FF2B5EF4-FFF2-40B4-BE49-F238E27FC236}">
                  <a16:creationId xmlns:a16="http://schemas.microsoft.com/office/drawing/2014/main" id="{BCCF6347-D651-4770-968A-745DB0443D24}"/>
                </a:ext>
              </a:extLst>
            </p:cNvPr>
            <p:cNvGrpSpPr>
              <a:grpSpLocks/>
            </p:cNvGrpSpPr>
            <p:nvPr/>
          </p:nvGrpSpPr>
          <p:grpSpPr bwMode="auto">
            <a:xfrm>
              <a:off x="4488984" y="2740155"/>
              <a:ext cx="755925" cy="744146"/>
              <a:chOff x="576" y="1776"/>
              <a:chExt cx="559" cy="550"/>
            </a:xfrm>
          </p:grpSpPr>
          <p:grpSp>
            <p:nvGrpSpPr>
              <p:cNvPr id="934" name="Group 54">
                <a:extLst>
                  <a:ext uri="{FF2B5EF4-FFF2-40B4-BE49-F238E27FC236}">
                    <a16:creationId xmlns:a16="http://schemas.microsoft.com/office/drawing/2014/main" id="{7BC23871-5553-425C-AE5B-C971FE23A2AE}"/>
                  </a:ext>
                </a:extLst>
              </p:cNvPr>
              <p:cNvGrpSpPr>
                <a:grpSpLocks/>
              </p:cNvGrpSpPr>
              <p:nvPr/>
            </p:nvGrpSpPr>
            <p:grpSpPr bwMode="auto">
              <a:xfrm>
                <a:off x="576" y="1776"/>
                <a:ext cx="559" cy="550"/>
                <a:chOff x="720" y="1776"/>
                <a:chExt cx="559" cy="550"/>
              </a:xfrm>
            </p:grpSpPr>
            <p:sp>
              <p:nvSpPr>
                <p:cNvPr id="937" name="Rectangle 55">
                  <a:extLst>
                    <a:ext uri="{FF2B5EF4-FFF2-40B4-BE49-F238E27FC236}">
                      <a16:creationId xmlns:a16="http://schemas.microsoft.com/office/drawing/2014/main" id="{7F1E5FCB-280B-4A23-9AE1-A8A65712D670}"/>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938" name="Rectangle 56">
                  <a:extLst>
                    <a:ext uri="{FF2B5EF4-FFF2-40B4-BE49-F238E27FC236}">
                      <a16:creationId xmlns:a16="http://schemas.microsoft.com/office/drawing/2014/main" id="{734E9A89-830C-43B2-931F-5552518695CF}"/>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939" name="Freeform 57">
                  <a:extLst>
                    <a:ext uri="{FF2B5EF4-FFF2-40B4-BE49-F238E27FC236}">
                      <a16:creationId xmlns:a16="http://schemas.microsoft.com/office/drawing/2014/main" id="{6D3DCE2F-C037-4A40-A71C-6A5AC8C278B4}"/>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940" name="Freeform 58">
                  <a:extLst>
                    <a:ext uri="{FF2B5EF4-FFF2-40B4-BE49-F238E27FC236}">
                      <a16:creationId xmlns:a16="http://schemas.microsoft.com/office/drawing/2014/main" id="{7C090141-A7FF-41C8-9465-F5A9B97BE999}"/>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941" name="Freeform 59">
                  <a:extLst>
                    <a:ext uri="{FF2B5EF4-FFF2-40B4-BE49-F238E27FC236}">
                      <a16:creationId xmlns:a16="http://schemas.microsoft.com/office/drawing/2014/main" id="{17460782-8462-45FD-8979-674FD3C929D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942" name="Freeform 60">
                  <a:extLst>
                    <a:ext uri="{FF2B5EF4-FFF2-40B4-BE49-F238E27FC236}">
                      <a16:creationId xmlns:a16="http://schemas.microsoft.com/office/drawing/2014/main" id="{1DCE5883-3C95-480A-9113-B2BD5821DD0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935" name="Freeform 61">
                <a:extLst>
                  <a:ext uri="{FF2B5EF4-FFF2-40B4-BE49-F238E27FC236}">
                    <a16:creationId xmlns:a16="http://schemas.microsoft.com/office/drawing/2014/main" id="{1AD9D08B-14AC-43CA-9258-A49059CDDFFF}"/>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936" name="Freeform 62">
                <a:extLst>
                  <a:ext uri="{FF2B5EF4-FFF2-40B4-BE49-F238E27FC236}">
                    <a16:creationId xmlns:a16="http://schemas.microsoft.com/office/drawing/2014/main" id="{E71F23E1-2EEE-4D5E-A6D6-DB58CB0BA303}"/>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944" name="Grupo 943">
              <a:extLst>
                <a:ext uri="{FF2B5EF4-FFF2-40B4-BE49-F238E27FC236}">
                  <a16:creationId xmlns:a16="http://schemas.microsoft.com/office/drawing/2014/main" id="{5AF150FF-AA31-4154-828B-A14E4A499922}"/>
                </a:ext>
              </a:extLst>
            </p:cNvPr>
            <p:cNvGrpSpPr/>
            <p:nvPr/>
          </p:nvGrpSpPr>
          <p:grpSpPr>
            <a:xfrm>
              <a:off x="6485538" y="2714517"/>
              <a:ext cx="755925" cy="744146"/>
              <a:chOff x="2625799" y="2766326"/>
              <a:chExt cx="755925" cy="744146"/>
            </a:xfrm>
          </p:grpSpPr>
          <p:grpSp>
            <p:nvGrpSpPr>
              <p:cNvPr id="945" name="Group 53">
                <a:extLst>
                  <a:ext uri="{FF2B5EF4-FFF2-40B4-BE49-F238E27FC236}">
                    <a16:creationId xmlns:a16="http://schemas.microsoft.com/office/drawing/2014/main" id="{DC4B292E-FA91-4412-8E90-36D57783FCAC}"/>
                  </a:ext>
                </a:extLst>
              </p:cNvPr>
              <p:cNvGrpSpPr>
                <a:grpSpLocks/>
              </p:cNvGrpSpPr>
              <p:nvPr/>
            </p:nvGrpSpPr>
            <p:grpSpPr bwMode="auto">
              <a:xfrm>
                <a:off x="2625799" y="2766326"/>
                <a:ext cx="755925" cy="744146"/>
                <a:chOff x="576" y="1776"/>
                <a:chExt cx="559" cy="550"/>
              </a:xfrm>
            </p:grpSpPr>
            <p:grpSp>
              <p:nvGrpSpPr>
                <p:cNvPr id="952" name="Group 54">
                  <a:extLst>
                    <a:ext uri="{FF2B5EF4-FFF2-40B4-BE49-F238E27FC236}">
                      <a16:creationId xmlns:a16="http://schemas.microsoft.com/office/drawing/2014/main" id="{9D666769-6493-43DF-A4BB-2652E6A2C41A}"/>
                    </a:ext>
                  </a:extLst>
                </p:cNvPr>
                <p:cNvGrpSpPr>
                  <a:grpSpLocks/>
                </p:cNvGrpSpPr>
                <p:nvPr/>
              </p:nvGrpSpPr>
              <p:grpSpPr bwMode="auto">
                <a:xfrm>
                  <a:off x="576" y="1776"/>
                  <a:ext cx="559" cy="550"/>
                  <a:chOff x="720" y="1776"/>
                  <a:chExt cx="559" cy="550"/>
                </a:xfrm>
              </p:grpSpPr>
              <p:sp>
                <p:nvSpPr>
                  <p:cNvPr id="955" name="Rectangle 55">
                    <a:extLst>
                      <a:ext uri="{FF2B5EF4-FFF2-40B4-BE49-F238E27FC236}">
                        <a16:creationId xmlns:a16="http://schemas.microsoft.com/office/drawing/2014/main" id="{68BD32CB-7229-47B0-95C0-174EFE8D9DE3}"/>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956" name="Rectangle 56">
                    <a:extLst>
                      <a:ext uri="{FF2B5EF4-FFF2-40B4-BE49-F238E27FC236}">
                        <a16:creationId xmlns:a16="http://schemas.microsoft.com/office/drawing/2014/main" id="{602E552F-75D3-4B0E-947B-8E1E50F5C9D5}"/>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957" name="Freeform 57">
                    <a:extLst>
                      <a:ext uri="{FF2B5EF4-FFF2-40B4-BE49-F238E27FC236}">
                        <a16:creationId xmlns:a16="http://schemas.microsoft.com/office/drawing/2014/main" id="{1C72AEC5-7963-4891-A2D8-60C1B5C811E0}"/>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958" name="Freeform 58">
                    <a:extLst>
                      <a:ext uri="{FF2B5EF4-FFF2-40B4-BE49-F238E27FC236}">
                        <a16:creationId xmlns:a16="http://schemas.microsoft.com/office/drawing/2014/main" id="{2090739D-21F2-4263-9DA2-7832741FBB9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959" name="Freeform 59">
                    <a:extLst>
                      <a:ext uri="{FF2B5EF4-FFF2-40B4-BE49-F238E27FC236}">
                        <a16:creationId xmlns:a16="http://schemas.microsoft.com/office/drawing/2014/main" id="{470FE470-0C57-428C-9B77-25F439C6E67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960" name="Freeform 60">
                    <a:extLst>
                      <a:ext uri="{FF2B5EF4-FFF2-40B4-BE49-F238E27FC236}">
                        <a16:creationId xmlns:a16="http://schemas.microsoft.com/office/drawing/2014/main" id="{435653CD-56FA-434D-B7D0-BF619373499D}"/>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953" name="Freeform 61">
                  <a:extLst>
                    <a:ext uri="{FF2B5EF4-FFF2-40B4-BE49-F238E27FC236}">
                      <a16:creationId xmlns:a16="http://schemas.microsoft.com/office/drawing/2014/main" id="{4C4170BF-6C0E-42E6-8F54-528428FD5565}"/>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954" name="Freeform 62">
                  <a:extLst>
                    <a:ext uri="{FF2B5EF4-FFF2-40B4-BE49-F238E27FC236}">
                      <a16:creationId xmlns:a16="http://schemas.microsoft.com/office/drawing/2014/main" id="{F6B5B5CE-6E17-42D0-8DBA-1448409A4ECB}"/>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946" name="Grupo 945">
                <a:extLst>
                  <a:ext uri="{FF2B5EF4-FFF2-40B4-BE49-F238E27FC236}">
                    <a16:creationId xmlns:a16="http://schemas.microsoft.com/office/drawing/2014/main" id="{C86D1824-D2F5-4DED-AFDC-8C881D8DEA6A}"/>
                  </a:ext>
                </a:extLst>
              </p:cNvPr>
              <p:cNvGrpSpPr/>
              <p:nvPr/>
            </p:nvGrpSpPr>
            <p:grpSpPr>
              <a:xfrm>
                <a:off x="2630561" y="2855824"/>
                <a:ext cx="303213" cy="282575"/>
                <a:chOff x="7733335" y="2325688"/>
                <a:chExt cx="303213" cy="282575"/>
              </a:xfrm>
            </p:grpSpPr>
            <p:sp>
              <p:nvSpPr>
                <p:cNvPr id="950" name="Freeform 495">
                  <a:extLst>
                    <a:ext uri="{FF2B5EF4-FFF2-40B4-BE49-F238E27FC236}">
                      <a16:creationId xmlns:a16="http://schemas.microsoft.com/office/drawing/2014/main" id="{E512B22C-65DC-4E9F-8478-2178CEFF725C}"/>
                    </a:ext>
                  </a:extLst>
                </p:cNvPr>
                <p:cNvSpPr>
                  <a:spLocks/>
                </p:cNvSpPr>
                <p:nvPr/>
              </p:nvSpPr>
              <p:spPr bwMode="auto">
                <a:xfrm>
                  <a:off x="7733335" y="2327524"/>
                  <a:ext cx="303213" cy="280739"/>
                </a:xfrm>
                <a:custGeom>
                  <a:avLst/>
                  <a:gdLst>
                    <a:gd name="T0" fmla="*/ 0 w 244"/>
                    <a:gd name="T1" fmla="*/ 381000 h 241"/>
                    <a:gd name="T2" fmla="*/ 385763 w 244"/>
                    <a:gd name="T3" fmla="*/ 381000 h 241"/>
                    <a:gd name="T4" fmla="*/ 385763 w 244"/>
                    <a:gd name="T5" fmla="*/ 0 h 241"/>
                    <a:gd name="T6" fmla="*/ 0 w 244"/>
                    <a:gd name="T7" fmla="*/ 0 h 241"/>
                    <a:gd name="T8" fmla="*/ 0 w 244"/>
                    <a:gd name="T9" fmla="*/ 381000 h 241"/>
                    <a:gd name="T10" fmla="*/ 0 60000 65536"/>
                    <a:gd name="T11" fmla="*/ 0 60000 65536"/>
                    <a:gd name="T12" fmla="*/ 0 60000 65536"/>
                    <a:gd name="T13" fmla="*/ 0 60000 65536"/>
                    <a:gd name="T14" fmla="*/ 0 60000 65536"/>
                    <a:gd name="T15" fmla="*/ 0 w 244"/>
                    <a:gd name="T16" fmla="*/ 0 h 241"/>
                    <a:gd name="T17" fmla="*/ 244 w 244"/>
                    <a:gd name="T18" fmla="*/ 241 h 241"/>
                  </a:gdLst>
                  <a:ahLst/>
                  <a:cxnLst>
                    <a:cxn ang="T10">
                      <a:pos x="T0" y="T1"/>
                    </a:cxn>
                    <a:cxn ang="T11">
                      <a:pos x="T2" y="T3"/>
                    </a:cxn>
                    <a:cxn ang="T12">
                      <a:pos x="T4" y="T5"/>
                    </a:cxn>
                    <a:cxn ang="T13">
                      <a:pos x="T6" y="T7"/>
                    </a:cxn>
                    <a:cxn ang="T14">
                      <a:pos x="T8" y="T9"/>
                    </a:cxn>
                  </a:cxnLst>
                  <a:rect l="T15" t="T16" r="T17" b="T18"/>
                  <a:pathLst>
                    <a:path w="244" h="241">
                      <a:moveTo>
                        <a:pt x="0" y="240"/>
                      </a:moveTo>
                      <a:lnTo>
                        <a:pt x="243" y="240"/>
                      </a:lnTo>
                      <a:lnTo>
                        <a:pt x="243"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951" name="Freeform 496" descr="Horizontal estrecha">
                  <a:extLst>
                    <a:ext uri="{FF2B5EF4-FFF2-40B4-BE49-F238E27FC236}">
                      <a16:creationId xmlns:a16="http://schemas.microsoft.com/office/drawing/2014/main" id="{D19CE4AE-04CE-4C30-9CC9-4CB226290FCE}"/>
                    </a:ext>
                  </a:extLst>
                </p:cNvPr>
                <p:cNvSpPr>
                  <a:spLocks/>
                </p:cNvSpPr>
                <p:nvPr/>
              </p:nvSpPr>
              <p:spPr bwMode="auto">
                <a:xfrm>
                  <a:off x="7733335" y="2325688"/>
                  <a:ext cx="303213"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chemeClr val="lt1"/>
                    </a:solidFill>
                  </a:endParaRPr>
                </a:p>
              </p:txBody>
            </p:sp>
          </p:grpSp>
          <p:grpSp>
            <p:nvGrpSpPr>
              <p:cNvPr id="947" name="Grupo 946">
                <a:extLst>
                  <a:ext uri="{FF2B5EF4-FFF2-40B4-BE49-F238E27FC236}">
                    <a16:creationId xmlns:a16="http://schemas.microsoft.com/office/drawing/2014/main" id="{22B49EFC-89F5-4DB2-B640-36A11D157779}"/>
                  </a:ext>
                </a:extLst>
              </p:cNvPr>
              <p:cNvGrpSpPr/>
              <p:nvPr/>
            </p:nvGrpSpPr>
            <p:grpSpPr>
              <a:xfrm>
                <a:off x="2990510" y="2858812"/>
                <a:ext cx="307389" cy="295889"/>
                <a:chOff x="8320727" y="2408716"/>
                <a:chExt cx="307389" cy="295889"/>
              </a:xfrm>
            </p:grpSpPr>
            <p:sp>
              <p:nvSpPr>
                <p:cNvPr id="948" name="Freeform 497">
                  <a:extLst>
                    <a:ext uri="{FF2B5EF4-FFF2-40B4-BE49-F238E27FC236}">
                      <a16:creationId xmlns:a16="http://schemas.microsoft.com/office/drawing/2014/main" id="{7459FF52-4A40-4A91-9047-D5E373E6F7FD}"/>
                    </a:ext>
                  </a:extLst>
                </p:cNvPr>
                <p:cNvSpPr>
                  <a:spLocks/>
                </p:cNvSpPr>
                <p:nvPr/>
              </p:nvSpPr>
              <p:spPr bwMode="auto">
                <a:xfrm>
                  <a:off x="8320727" y="2408716"/>
                  <a:ext cx="307389" cy="295889"/>
                </a:xfrm>
                <a:custGeom>
                  <a:avLst/>
                  <a:gdLst>
                    <a:gd name="T0" fmla="*/ 0 w 243"/>
                    <a:gd name="T1" fmla="*/ 381000 h 241"/>
                    <a:gd name="T2" fmla="*/ 384175 w 243"/>
                    <a:gd name="T3" fmla="*/ 381000 h 241"/>
                    <a:gd name="T4" fmla="*/ 384175 w 243"/>
                    <a:gd name="T5" fmla="*/ 0 h 241"/>
                    <a:gd name="T6" fmla="*/ 0 w 243"/>
                    <a:gd name="T7" fmla="*/ 0 h 241"/>
                    <a:gd name="T8" fmla="*/ 0 w 243"/>
                    <a:gd name="T9" fmla="*/ 381000 h 241"/>
                    <a:gd name="T10" fmla="*/ 0 60000 65536"/>
                    <a:gd name="T11" fmla="*/ 0 60000 65536"/>
                    <a:gd name="T12" fmla="*/ 0 60000 65536"/>
                    <a:gd name="T13" fmla="*/ 0 60000 65536"/>
                    <a:gd name="T14" fmla="*/ 0 60000 65536"/>
                    <a:gd name="T15" fmla="*/ 0 w 243"/>
                    <a:gd name="T16" fmla="*/ 0 h 241"/>
                    <a:gd name="T17" fmla="*/ 243 w 243"/>
                    <a:gd name="T18" fmla="*/ 241 h 241"/>
                  </a:gdLst>
                  <a:ahLst/>
                  <a:cxnLst>
                    <a:cxn ang="T10">
                      <a:pos x="T0" y="T1"/>
                    </a:cxn>
                    <a:cxn ang="T11">
                      <a:pos x="T2" y="T3"/>
                    </a:cxn>
                    <a:cxn ang="T12">
                      <a:pos x="T4" y="T5"/>
                    </a:cxn>
                    <a:cxn ang="T13">
                      <a:pos x="T6" y="T7"/>
                    </a:cxn>
                    <a:cxn ang="T14">
                      <a:pos x="T8" y="T9"/>
                    </a:cxn>
                  </a:cxnLst>
                  <a:rect l="T15" t="T16" r="T17" b="T18"/>
                  <a:pathLst>
                    <a:path w="243" h="241">
                      <a:moveTo>
                        <a:pt x="0" y="240"/>
                      </a:moveTo>
                      <a:lnTo>
                        <a:pt x="242" y="240"/>
                      </a:lnTo>
                      <a:lnTo>
                        <a:pt x="242"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949" name="Freeform 498">
                  <a:extLst>
                    <a:ext uri="{FF2B5EF4-FFF2-40B4-BE49-F238E27FC236}">
                      <a16:creationId xmlns:a16="http://schemas.microsoft.com/office/drawing/2014/main" id="{719DC8E2-6FC2-4530-A722-B630597C6932}"/>
                    </a:ext>
                  </a:extLst>
                </p:cNvPr>
                <p:cNvSpPr>
                  <a:spLocks/>
                </p:cNvSpPr>
                <p:nvPr/>
              </p:nvSpPr>
              <p:spPr bwMode="auto">
                <a:xfrm>
                  <a:off x="8324904" y="2415081"/>
                  <a:ext cx="303212"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a:endParaRPr lang="es-MX" altLang="es-MX">
                    <a:solidFill>
                      <a:schemeClr val="lt1"/>
                    </a:solidFill>
                  </a:endParaRPr>
                </a:p>
              </p:txBody>
            </p:sp>
          </p:grpSp>
        </p:grpSp>
        <p:grpSp>
          <p:nvGrpSpPr>
            <p:cNvPr id="550" name="Grupo 549">
              <a:extLst>
                <a:ext uri="{FF2B5EF4-FFF2-40B4-BE49-F238E27FC236}">
                  <a16:creationId xmlns:a16="http://schemas.microsoft.com/office/drawing/2014/main" id="{BD7668C3-D69C-447B-A491-72D6D2CCA192}"/>
                </a:ext>
              </a:extLst>
            </p:cNvPr>
            <p:cNvGrpSpPr/>
            <p:nvPr/>
          </p:nvGrpSpPr>
          <p:grpSpPr>
            <a:xfrm>
              <a:off x="1902806" y="4066079"/>
              <a:ext cx="486381" cy="444009"/>
              <a:chOff x="6744721" y="1187899"/>
              <a:chExt cx="603548" cy="550969"/>
            </a:xfrm>
          </p:grpSpPr>
          <p:pic>
            <p:nvPicPr>
              <p:cNvPr id="563" name="Picture 1037">
                <a:extLst>
                  <a:ext uri="{FF2B5EF4-FFF2-40B4-BE49-F238E27FC236}">
                    <a16:creationId xmlns:a16="http://schemas.microsoft.com/office/drawing/2014/main" id="{FC5D704E-BBAA-48E4-9B4B-B84D9BE9B0C3}"/>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564" name="Rectángulo 563">
                <a:extLst>
                  <a:ext uri="{FF2B5EF4-FFF2-40B4-BE49-F238E27FC236}">
                    <a16:creationId xmlns:a16="http://schemas.microsoft.com/office/drawing/2014/main" id="{11CBDA11-0A25-40C6-80E0-3743E4EC0A1C}"/>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744" name="Grupo 743">
              <a:extLst>
                <a:ext uri="{FF2B5EF4-FFF2-40B4-BE49-F238E27FC236}">
                  <a16:creationId xmlns:a16="http://schemas.microsoft.com/office/drawing/2014/main" id="{5F9BD618-6CE0-404E-81ED-F49A964A9015}"/>
                </a:ext>
              </a:extLst>
            </p:cNvPr>
            <p:cNvGrpSpPr/>
            <p:nvPr/>
          </p:nvGrpSpPr>
          <p:grpSpPr>
            <a:xfrm>
              <a:off x="2987678" y="4785957"/>
              <a:ext cx="486381" cy="444009"/>
              <a:chOff x="6744721" y="1187899"/>
              <a:chExt cx="603548" cy="550969"/>
            </a:xfrm>
          </p:grpSpPr>
          <p:pic>
            <p:nvPicPr>
              <p:cNvPr id="745" name="Picture 1037">
                <a:extLst>
                  <a:ext uri="{FF2B5EF4-FFF2-40B4-BE49-F238E27FC236}">
                    <a16:creationId xmlns:a16="http://schemas.microsoft.com/office/drawing/2014/main" id="{2461AF31-71D8-4E5A-BC27-64FF3730F519}"/>
                  </a:ext>
                </a:extLst>
              </p:cNvPr>
              <p:cNvPicPr>
                <a:picLocks noChangeArrowheads="1"/>
              </p:cNvPicPr>
              <p:nvPr/>
            </p:nvPicPr>
            <p:blipFill>
              <a:blip r:embed="rId4"/>
              <a:srcRect/>
              <a:stretch>
                <a:fillRect/>
              </a:stretch>
            </p:blipFill>
            <p:spPr bwMode="auto">
              <a:xfrm>
                <a:off x="6744721" y="1187899"/>
                <a:ext cx="603548" cy="546779"/>
              </a:xfrm>
              <a:prstGeom prst="rect">
                <a:avLst/>
              </a:prstGeom>
              <a:noFill/>
              <a:ln w="9525">
                <a:noFill/>
                <a:miter lim="800000"/>
                <a:headEnd/>
                <a:tailEnd/>
              </a:ln>
            </p:spPr>
          </p:pic>
          <p:sp>
            <p:nvSpPr>
              <p:cNvPr id="746" name="Rectángulo 745">
                <a:extLst>
                  <a:ext uri="{FF2B5EF4-FFF2-40B4-BE49-F238E27FC236}">
                    <a16:creationId xmlns:a16="http://schemas.microsoft.com/office/drawing/2014/main" id="{BEC3122E-8C7E-4A56-BB02-EB4E2CA30EAD}"/>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961" name="Grupo 960">
              <a:extLst>
                <a:ext uri="{FF2B5EF4-FFF2-40B4-BE49-F238E27FC236}">
                  <a16:creationId xmlns:a16="http://schemas.microsoft.com/office/drawing/2014/main" id="{082C14BF-5C2A-479D-BCC2-BD3834957ABB}"/>
                </a:ext>
              </a:extLst>
            </p:cNvPr>
            <p:cNvGrpSpPr/>
            <p:nvPr/>
          </p:nvGrpSpPr>
          <p:grpSpPr>
            <a:xfrm>
              <a:off x="4488984" y="5357553"/>
              <a:ext cx="755925" cy="744146"/>
              <a:chOff x="2625799" y="2766326"/>
              <a:chExt cx="755925" cy="744146"/>
            </a:xfrm>
          </p:grpSpPr>
          <p:grpSp>
            <p:nvGrpSpPr>
              <p:cNvPr id="962" name="Group 53">
                <a:extLst>
                  <a:ext uri="{FF2B5EF4-FFF2-40B4-BE49-F238E27FC236}">
                    <a16:creationId xmlns:a16="http://schemas.microsoft.com/office/drawing/2014/main" id="{8FC751C5-6847-45B2-BD55-BC8E7CFF5E46}"/>
                  </a:ext>
                </a:extLst>
              </p:cNvPr>
              <p:cNvGrpSpPr>
                <a:grpSpLocks/>
              </p:cNvGrpSpPr>
              <p:nvPr/>
            </p:nvGrpSpPr>
            <p:grpSpPr bwMode="auto">
              <a:xfrm>
                <a:off x="2625799" y="2766326"/>
                <a:ext cx="755925" cy="744146"/>
                <a:chOff x="576" y="1776"/>
                <a:chExt cx="559" cy="550"/>
              </a:xfrm>
            </p:grpSpPr>
            <p:grpSp>
              <p:nvGrpSpPr>
                <p:cNvPr id="969" name="Group 54">
                  <a:extLst>
                    <a:ext uri="{FF2B5EF4-FFF2-40B4-BE49-F238E27FC236}">
                      <a16:creationId xmlns:a16="http://schemas.microsoft.com/office/drawing/2014/main" id="{968BF38A-ACC1-4DC4-B649-C1F7DCB0891F}"/>
                    </a:ext>
                  </a:extLst>
                </p:cNvPr>
                <p:cNvGrpSpPr>
                  <a:grpSpLocks/>
                </p:cNvGrpSpPr>
                <p:nvPr/>
              </p:nvGrpSpPr>
              <p:grpSpPr bwMode="auto">
                <a:xfrm>
                  <a:off x="576" y="1776"/>
                  <a:ext cx="559" cy="550"/>
                  <a:chOff x="720" y="1776"/>
                  <a:chExt cx="559" cy="550"/>
                </a:xfrm>
              </p:grpSpPr>
              <p:sp>
                <p:nvSpPr>
                  <p:cNvPr id="972" name="Rectangle 55">
                    <a:extLst>
                      <a:ext uri="{FF2B5EF4-FFF2-40B4-BE49-F238E27FC236}">
                        <a16:creationId xmlns:a16="http://schemas.microsoft.com/office/drawing/2014/main" id="{BF1736FB-7C81-4524-8A2E-05823827BF82}"/>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973" name="Rectangle 56">
                    <a:extLst>
                      <a:ext uri="{FF2B5EF4-FFF2-40B4-BE49-F238E27FC236}">
                        <a16:creationId xmlns:a16="http://schemas.microsoft.com/office/drawing/2014/main" id="{D525AFB5-A83A-4399-A8CE-A9A763B047A5}"/>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974" name="Freeform 57">
                    <a:extLst>
                      <a:ext uri="{FF2B5EF4-FFF2-40B4-BE49-F238E27FC236}">
                        <a16:creationId xmlns:a16="http://schemas.microsoft.com/office/drawing/2014/main" id="{3E26F107-DF5B-4C9B-A417-03C119E4B7D0}"/>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975" name="Freeform 58">
                    <a:extLst>
                      <a:ext uri="{FF2B5EF4-FFF2-40B4-BE49-F238E27FC236}">
                        <a16:creationId xmlns:a16="http://schemas.microsoft.com/office/drawing/2014/main" id="{230DB2D3-E3CF-4E7F-810C-E4275794A98A}"/>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976" name="Freeform 59">
                    <a:extLst>
                      <a:ext uri="{FF2B5EF4-FFF2-40B4-BE49-F238E27FC236}">
                        <a16:creationId xmlns:a16="http://schemas.microsoft.com/office/drawing/2014/main" id="{14BB3062-2B28-495D-9AA5-40433FB1ED0D}"/>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977" name="Freeform 60">
                    <a:extLst>
                      <a:ext uri="{FF2B5EF4-FFF2-40B4-BE49-F238E27FC236}">
                        <a16:creationId xmlns:a16="http://schemas.microsoft.com/office/drawing/2014/main" id="{4AE12FE0-A720-416C-9A7C-13EE90EC6EA0}"/>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970" name="Freeform 61">
                  <a:extLst>
                    <a:ext uri="{FF2B5EF4-FFF2-40B4-BE49-F238E27FC236}">
                      <a16:creationId xmlns:a16="http://schemas.microsoft.com/office/drawing/2014/main" id="{46B48174-BD9D-4ED6-ACE7-A2A41D27946B}"/>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971" name="Freeform 62">
                  <a:extLst>
                    <a:ext uri="{FF2B5EF4-FFF2-40B4-BE49-F238E27FC236}">
                      <a16:creationId xmlns:a16="http://schemas.microsoft.com/office/drawing/2014/main" id="{97B0367D-C9A9-42C6-96C7-80D0BEE28F87}"/>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963" name="Grupo 962">
                <a:extLst>
                  <a:ext uri="{FF2B5EF4-FFF2-40B4-BE49-F238E27FC236}">
                    <a16:creationId xmlns:a16="http://schemas.microsoft.com/office/drawing/2014/main" id="{2B0EED31-4B56-4731-8086-98FC70422E54}"/>
                  </a:ext>
                </a:extLst>
              </p:cNvPr>
              <p:cNvGrpSpPr/>
              <p:nvPr/>
            </p:nvGrpSpPr>
            <p:grpSpPr>
              <a:xfrm>
                <a:off x="2630561" y="2855824"/>
                <a:ext cx="303213" cy="282575"/>
                <a:chOff x="7733335" y="2325688"/>
                <a:chExt cx="303213" cy="282575"/>
              </a:xfrm>
            </p:grpSpPr>
            <p:sp>
              <p:nvSpPr>
                <p:cNvPr id="967" name="Freeform 495">
                  <a:extLst>
                    <a:ext uri="{FF2B5EF4-FFF2-40B4-BE49-F238E27FC236}">
                      <a16:creationId xmlns:a16="http://schemas.microsoft.com/office/drawing/2014/main" id="{5534F3D6-A503-483C-90E6-D26EB1CCB187}"/>
                    </a:ext>
                  </a:extLst>
                </p:cNvPr>
                <p:cNvSpPr>
                  <a:spLocks/>
                </p:cNvSpPr>
                <p:nvPr/>
              </p:nvSpPr>
              <p:spPr bwMode="auto">
                <a:xfrm>
                  <a:off x="7733335" y="2327524"/>
                  <a:ext cx="303213" cy="280739"/>
                </a:xfrm>
                <a:custGeom>
                  <a:avLst/>
                  <a:gdLst>
                    <a:gd name="T0" fmla="*/ 0 w 244"/>
                    <a:gd name="T1" fmla="*/ 381000 h 241"/>
                    <a:gd name="T2" fmla="*/ 385763 w 244"/>
                    <a:gd name="T3" fmla="*/ 381000 h 241"/>
                    <a:gd name="T4" fmla="*/ 385763 w 244"/>
                    <a:gd name="T5" fmla="*/ 0 h 241"/>
                    <a:gd name="T6" fmla="*/ 0 w 244"/>
                    <a:gd name="T7" fmla="*/ 0 h 241"/>
                    <a:gd name="T8" fmla="*/ 0 w 244"/>
                    <a:gd name="T9" fmla="*/ 381000 h 241"/>
                    <a:gd name="T10" fmla="*/ 0 60000 65536"/>
                    <a:gd name="T11" fmla="*/ 0 60000 65536"/>
                    <a:gd name="T12" fmla="*/ 0 60000 65536"/>
                    <a:gd name="T13" fmla="*/ 0 60000 65536"/>
                    <a:gd name="T14" fmla="*/ 0 60000 65536"/>
                    <a:gd name="T15" fmla="*/ 0 w 244"/>
                    <a:gd name="T16" fmla="*/ 0 h 241"/>
                    <a:gd name="T17" fmla="*/ 244 w 244"/>
                    <a:gd name="T18" fmla="*/ 241 h 241"/>
                  </a:gdLst>
                  <a:ahLst/>
                  <a:cxnLst>
                    <a:cxn ang="T10">
                      <a:pos x="T0" y="T1"/>
                    </a:cxn>
                    <a:cxn ang="T11">
                      <a:pos x="T2" y="T3"/>
                    </a:cxn>
                    <a:cxn ang="T12">
                      <a:pos x="T4" y="T5"/>
                    </a:cxn>
                    <a:cxn ang="T13">
                      <a:pos x="T6" y="T7"/>
                    </a:cxn>
                    <a:cxn ang="T14">
                      <a:pos x="T8" y="T9"/>
                    </a:cxn>
                  </a:cxnLst>
                  <a:rect l="T15" t="T16" r="T17" b="T18"/>
                  <a:pathLst>
                    <a:path w="244" h="241">
                      <a:moveTo>
                        <a:pt x="0" y="240"/>
                      </a:moveTo>
                      <a:lnTo>
                        <a:pt x="243" y="240"/>
                      </a:lnTo>
                      <a:lnTo>
                        <a:pt x="243"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968" name="Freeform 496" descr="Horizontal estrecha">
                  <a:extLst>
                    <a:ext uri="{FF2B5EF4-FFF2-40B4-BE49-F238E27FC236}">
                      <a16:creationId xmlns:a16="http://schemas.microsoft.com/office/drawing/2014/main" id="{33614406-7C78-407E-91BF-E16E4D0BBF08}"/>
                    </a:ext>
                  </a:extLst>
                </p:cNvPr>
                <p:cNvSpPr>
                  <a:spLocks/>
                </p:cNvSpPr>
                <p:nvPr/>
              </p:nvSpPr>
              <p:spPr bwMode="auto">
                <a:xfrm>
                  <a:off x="7733335" y="2325688"/>
                  <a:ext cx="303213"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chemeClr val="lt1"/>
                    </a:solidFill>
                  </a:endParaRPr>
                </a:p>
              </p:txBody>
            </p:sp>
          </p:grpSp>
          <p:grpSp>
            <p:nvGrpSpPr>
              <p:cNvPr id="964" name="Grupo 963">
                <a:extLst>
                  <a:ext uri="{FF2B5EF4-FFF2-40B4-BE49-F238E27FC236}">
                    <a16:creationId xmlns:a16="http://schemas.microsoft.com/office/drawing/2014/main" id="{1C02E185-5267-4A8E-A2CD-F889EB432E0D}"/>
                  </a:ext>
                </a:extLst>
              </p:cNvPr>
              <p:cNvGrpSpPr/>
              <p:nvPr/>
            </p:nvGrpSpPr>
            <p:grpSpPr>
              <a:xfrm>
                <a:off x="2990510" y="2858812"/>
                <a:ext cx="307389" cy="295889"/>
                <a:chOff x="8320727" y="2408716"/>
                <a:chExt cx="307389" cy="295889"/>
              </a:xfrm>
            </p:grpSpPr>
            <p:sp>
              <p:nvSpPr>
                <p:cNvPr id="965" name="Freeform 497">
                  <a:extLst>
                    <a:ext uri="{FF2B5EF4-FFF2-40B4-BE49-F238E27FC236}">
                      <a16:creationId xmlns:a16="http://schemas.microsoft.com/office/drawing/2014/main" id="{5267C1E4-719A-4E17-875B-8A9A5207B6DC}"/>
                    </a:ext>
                  </a:extLst>
                </p:cNvPr>
                <p:cNvSpPr>
                  <a:spLocks/>
                </p:cNvSpPr>
                <p:nvPr/>
              </p:nvSpPr>
              <p:spPr bwMode="auto">
                <a:xfrm>
                  <a:off x="8320727" y="2408716"/>
                  <a:ext cx="307389" cy="295889"/>
                </a:xfrm>
                <a:custGeom>
                  <a:avLst/>
                  <a:gdLst>
                    <a:gd name="T0" fmla="*/ 0 w 243"/>
                    <a:gd name="T1" fmla="*/ 381000 h 241"/>
                    <a:gd name="T2" fmla="*/ 384175 w 243"/>
                    <a:gd name="T3" fmla="*/ 381000 h 241"/>
                    <a:gd name="T4" fmla="*/ 384175 w 243"/>
                    <a:gd name="T5" fmla="*/ 0 h 241"/>
                    <a:gd name="T6" fmla="*/ 0 w 243"/>
                    <a:gd name="T7" fmla="*/ 0 h 241"/>
                    <a:gd name="T8" fmla="*/ 0 w 243"/>
                    <a:gd name="T9" fmla="*/ 381000 h 241"/>
                    <a:gd name="T10" fmla="*/ 0 60000 65536"/>
                    <a:gd name="T11" fmla="*/ 0 60000 65536"/>
                    <a:gd name="T12" fmla="*/ 0 60000 65536"/>
                    <a:gd name="T13" fmla="*/ 0 60000 65536"/>
                    <a:gd name="T14" fmla="*/ 0 60000 65536"/>
                    <a:gd name="T15" fmla="*/ 0 w 243"/>
                    <a:gd name="T16" fmla="*/ 0 h 241"/>
                    <a:gd name="T17" fmla="*/ 243 w 243"/>
                    <a:gd name="T18" fmla="*/ 241 h 241"/>
                  </a:gdLst>
                  <a:ahLst/>
                  <a:cxnLst>
                    <a:cxn ang="T10">
                      <a:pos x="T0" y="T1"/>
                    </a:cxn>
                    <a:cxn ang="T11">
                      <a:pos x="T2" y="T3"/>
                    </a:cxn>
                    <a:cxn ang="T12">
                      <a:pos x="T4" y="T5"/>
                    </a:cxn>
                    <a:cxn ang="T13">
                      <a:pos x="T6" y="T7"/>
                    </a:cxn>
                    <a:cxn ang="T14">
                      <a:pos x="T8" y="T9"/>
                    </a:cxn>
                  </a:cxnLst>
                  <a:rect l="T15" t="T16" r="T17" b="T18"/>
                  <a:pathLst>
                    <a:path w="243" h="241">
                      <a:moveTo>
                        <a:pt x="0" y="240"/>
                      </a:moveTo>
                      <a:lnTo>
                        <a:pt x="242" y="240"/>
                      </a:lnTo>
                      <a:lnTo>
                        <a:pt x="242"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966" name="Freeform 498">
                  <a:extLst>
                    <a:ext uri="{FF2B5EF4-FFF2-40B4-BE49-F238E27FC236}">
                      <a16:creationId xmlns:a16="http://schemas.microsoft.com/office/drawing/2014/main" id="{94D61147-348A-40FC-8287-96F22C188E86}"/>
                    </a:ext>
                  </a:extLst>
                </p:cNvPr>
                <p:cNvSpPr>
                  <a:spLocks/>
                </p:cNvSpPr>
                <p:nvPr/>
              </p:nvSpPr>
              <p:spPr bwMode="auto">
                <a:xfrm>
                  <a:off x="8324904" y="2415081"/>
                  <a:ext cx="303212"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a:endParaRPr lang="es-MX" altLang="es-MX">
                    <a:solidFill>
                      <a:schemeClr val="lt1"/>
                    </a:solidFill>
                  </a:endParaRPr>
                </a:p>
              </p:txBody>
            </p:sp>
          </p:grpSp>
        </p:gr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B54457B0-FED8-4663-A3F2-2312B3440B3C}"/>
              </a:ext>
            </a:extLst>
          </p:cNvPr>
          <p:cNvGrpSpPr/>
          <p:nvPr/>
        </p:nvGrpSpPr>
        <p:grpSpPr>
          <a:xfrm>
            <a:off x="1236646" y="821811"/>
            <a:ext cx="6478115" cy="5314954"/>
            <a:chOff x="1236646" y="821811"/>
            <a:chExt cx="6478115" cy="5314954"/>
          </a:xfrm>
        </p:grpSpPr>
        <p:sp>
          <p:nvSpPr>
            <p:cNvPr id="10243" name="Rectangle 3">
              <a:extLst>
                <a:ext uri="{FF2B5EF4-FFF2-40B4-BE49-F238E27FC236}">
                  <a16:creationId xmlns:a16="http://schemas.microsoft.com/office/drawing/2014/main" id="{EBFFB089-8328-403C-9DBA-33F145931694}"/>
                </a:ext>
              </a:extLst>
            </p:cNvPr>
            <p:cNvSpPr>
              <a:spLocks noChangeArrowheads="1"/>
            </p:cNvSpPr>
            <p:nvPr/>
          </p:nvSpPr>
          <p:spPr bwMode="auto">
            <a:xfrm>
              <a:off x="1855857" y="1920370"/>
              <a:ext cx="1042988" cy="296941"/>
            </a:xfrm>
            <a:prstGeom prst="rect">
              <a:avLst/>
            </a:prstGeom>
            <a:solidFill>
              <a:srgbClr val="953735"/>
            </a:solidFill>
            <a:ln w="12699">
              <a:noFill/>
              <a:miter lim="800000"/>
              <a:headEnd/>
              <a:tailEnd/>
            </a:ln>
          </p:spPr>
          <p:txBody>
            <a:bodyPr lIns="41275" tIns="0" rIns="41275" bIns="0" anchor="ctr" anchorCtr="1">
              <a:spAutoFit/>
            </a:bodyPr>
            <a:lstStyle/>
            <a:p>
              <a:pPr algn="ctr" defTabSz="739775" eaLnBrk="0" hangingPunct="0">
                <a:lnSpc>
                  <a:spcPts val="2700"/>
                </a:lnSpc>
                <a:spcBef>
                  <a:spcPct val="0"/>
                </a:spcBef>
              </a:pPr>
              <a:r>
                <a:rPr lang="en-US" altLang="es-MX" sz="1100" b="1" dirty="0">
                  <a:solidFill>
                    <a:schemeClr val="bg1"/>
                  </a:solidFill>
                  <a:latin typeface="+mj-lt"/>
                  <a:ea typeface="ＭＳ Ｐゴシック" panose="020B0600070205080204" pitchFamily="34" charset="-128"/>
                </a:rPr>
                <a:t>020701A3AD9F</a:t>
              </a:r>
            </a:p>
          </p:txBody>
        </p:sp>
        <p:sp>
          <p:nvSpPr>
            <p:cNvPr id="10244" name="Rectangle 4">
              <a:extLst>
                <a:ext uri="{FF2B5EF4-FFF2-40B4-BE49-F238E27FC236}">
                  <a16:creationId xmlns:a16="http://schemas.microsoft.com/office/drawing/2014/main" id="{4594FECE-67CC-4A90-A5F4-EA9438EDFB18}"/>
                </a:ext>
              </a:extLst>
            </p:cNvPr>
            <p:cNvSpPr>
              <a:spLocks noChangeArrowheads="1"/>
            </p:cNvSpPr>
            <p:nvPr/>
          </p:nvSpPr>
          <p:spPr bwMode="auto">
            <a:xfrm>
              <a:off x="5644958" y="1280967"/>
              <a:ext cx="1140922" cy="300339"/>
            </a:xfrm>
            <a:prstGeom prst="rect">
              <a:avLst/>
            </a:prstGeom>
            <a:solidFill>
              <a:srgbClr val="558ED5"/>
            </a:solidFill>
            <a:ln w="12699">
              <a:noFill/>
              <a:miter lim="800000"/>
              <a:headEnd/>
              <a:tailEnd/>
            </a:ln>
          </p:spPr>
          <p:txBody>
            <a:bodyPr wrap="square" lIns="41275" tIns="0" rIns="41275" bIns="0" anchor="t" anchorCtr="0">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pPr>
              <a:r>
                <a:rPr lang="en-US" altLang="es-MX" sz="1200" b="1" dirty="0">
                  <a:solidFill>
                    <a:schemeClr val="bg1"/>
                  </a:solidFill>
                  <a:latin typeface="+mj-lt"/>
                </a:rPr>
                <a:t>020701A3DA3F</a:t>
              </a:r>
            </a:p>
          </p:txBody>
        </p:sp>
        <p:sp>
          <p:nvSpPr>
            <p:cNvPr id="10245" name="Rectangle 5">
              <a:extLst>
                <a:ext uri="{FF2B5EF4-FFF2-40B4-BE49-F238E27FC236}">
                  <a16:creationId xmlns:a16="http://schemas.microsoft.com/office/drawing/2014/main" id="{108D4D61-904B-4C24-B162-F3127E3F83FF}"/>
                </a:ext>
              </a:extLst>
            </p:cNvPr>
            <p:cNvSpPr>
              <a:spLocks noChangeArrowheads="1"/>
            </p:cNvSpPr>
            <p:nvPr/>
          </p:nvSpPr>
          <p:spPr bwMode="auto">
            <a:xfrm>
              <a:off x="6006485" y="4119185"/>
              <a:ext cx="1060450" cy="296941"/>
            </a:xfrm>
            <a:prstGeom prst="rect">
              <a:avLst/>
            </a:prstGeom>
            <a:solidFill>
              <a:srgbClr val="953735"/>
            </a:solidFill>
            <a:ln w="12699">
              <a:noFill/>
              <a:miter lim="800000"/>
              <a:headEnd/>
              <a:tailEnd/>
            </a:ln>
          </p:spPr>
          <p:txBody>
            <a:bodyPr lIns="41275" tIns="0" rIns="41275" bIns="0" anchor="ctr" anchorCtr="1">
              <a:spAutoFit/>
            </a:bodyPr>
            <a:lstStyle/>
            <a:p>
              <a:pPr algn="ctr" defTabSz="739775" eaLnBrk="0" hangingPunct="0">
                <a:lnSpc>
                  <a:spcPts val="2700"/>
                </a:lnSpc>
                <a:spcBef>
                  <a:spcPct val="0"/>
                </a:spcBef>
              </a:pPr>
              <a:r>
                <a:rPr lang="en-US" altLang="es-MX" sz="1100" b="1">
                  <a:solidFill>
                    <a:schemeClr val="bg1"/>
                  </a:solidFill>
                  <a:latin typeface="+mj-lt"/>
                  <a:ea typeface="ＭＳ Ｐゴシック" panose="020B0600070205080204" pitchFamily="34" charset="-128"/>
                </a:rPr>
                <a:t>020701A3BF63</a:t>
              </a:r>
            </a:p>
          </p:txBody>
        </p:sp>
        <p:sp>
          <p:nvSpPr>
            <p:cNvPr id="10246" name="Rectangle 6">
              <a:extLst>
                <a:ext uri="{FF2B5EF4-FFF2-40B4-BE49-F238E27FC236}">
                  <a16:creationId xmlns:a16="http://schemas.microsoft.com/office/drawing/2014/main" id="{4E3D1E2F-9D1E-418B-BA73-36B573D4932E}"/>
                </a:ext>
              </a:extLst>
            </p:cNvPr>
            <p:cNvSpPr>
              <a:spLocks noChangeArrowheads="1"/>
            </p:cNvSpPr>
            <p:nvPr/>
          </p:nvSpPr>
          <p:spPr bwMode="auto">
            <a:xfrm>
              <a:off x="3687003" y="5839824"/>
              <a:ext cx="1011237" cy="296941"/>
            </a:xfrm>
            <a:prstGeom prst="rect">
              <a:avLst/>
            </a:prstGeom>
            <a:solidFill>
              <a:srgbClr val="953735"/>
            </a:solidFill>
            <a:ln w="12699">
              <a:noFill/>
              <a:miter lim="800000"/>
              <a:headEnd/>
              <a:tailEnd/>
            </a:ln>
          </p:spPr>
          <p:txBody>
            <a:bodyPr lIns="41275" tIns="0" rIns="41275" bIns="0" anchor="ctr" anchorCtr="1">
              <a:spAutoFit/>
            </a:bodyPr>
            <a:lstStyle/>
            <a:p>
              <a:pPr algn="ctr" defTabSz="739775" eaLnBrk="0" hangingPunct="0">
                <a:lnSpc>
                  <a:spcPts val="2700"/>
                </a:lnSpc>
                <a:spcBef>
                  <a:spcPct val="0"/>
                </a:spcBef>
              </a:pPr>
              <a:r>
                <a:rPr lang="en-US" altLang="es-MX" sz="1100" b="1" dirty="0">
                  <a:solidFill>
                    <a:schemeClr val="bg1"/>
                  </a:solidFill>
                  <a:latin typeface="+mj-lt"/>
                  <a:ea typeface="ＭＳ Ｐゴシック" panose="020B0600070205080204" pitchFamily="34" charset="-128"/>
                </a:rPr>
                <a:t>02070123A92B</a:t>
              </a:r>
            </a:p>
          </p:txBody>
        </p:sp>
        <p:sp>
          <p:nvSpPr>
            <p:cNvPr id="10247" name="Rectangle 7">
              <a:extLst>
                <a:ext uri="{FF2B5EF4-FFF2-40B4-BE49-F238E27FC236}">
                  <a16:creationId xmlns:a16="http://schemas.microsoft.com/office/drawing/2014/main" id="{3BB2C602-5612-4D18-9E84-297EBDF8F54C}"/>
                </a:ext>
              </a:extLst>
            </p:cNvPr>
            <p:cNvSpPr>
              <a:spLocks noChangeArrowheads="1"/>
            </p:cNvSpPr>
            <p:nvPr/>
          </p:nvSpPr>
          <p:spPr bwMode="auto">
            <a:xfrm>
              <a:off x="5997141" y="5687955"/>
              <a:ext cx="1033462" cy="300339"/>
            </a:xfrm>
            <a:prstGeom prst="rect">
              <a:avLst/>
            </a:prstGeom>
            <a:solidFill>
              <a:srgbClr val="558ED5"/>
            </a:solidFill>
            <a:ln w="12699">
              <a:noFill/>
              <a:miter lim="800000"/>
              <a:headEnd/>
              <a:tailEnd/>
            </a:ln>
          </p:spPr>
          <p:txBody>
            <a:bodyPr lIns="41275" tIns="0" rIns="41275" bIns="0" anchor="t" anchorCtr="0">
              <a:spAutoFit/>
            </a:bodyPr>
            <a:lstStyle/>
            <a:p>
              <a:pPr algn="ctr" defTabSz="739775" eaLnBrk="0" hangingPunct="0">
                <a:lnSpc>
                  <a:spcPts val="2700"/>
                </a:lnSpc>
                <a:spcBef>
                  <a:spcPct val="0"/>
                </a:spcBef>
              </a:pPr>
              <a:r>
                <a:rPr lang="en-US" altLang="es-MX" sz="1200" b="1" dirty="0">
                  <a:solidFill>
                    <a:schemeClr val="bg1"/>
                  </a:solidFill>
                  <a:latin typeface="+mj-lt"/>
                  <a:ea typeface="ＭＳ Ｐゴシック" panose="020B0600070205080204" pitchFamily="34" charset="-128"/>
                </a:rPr>
                <a:t>02070123D9E4</a:t>
              </a:r>
            </a:p>
          </p:txBody>
        </p:sp>
        <p:sp>
          <p:nvSpPr>
            <p:cNvPr id="10248" name="Rectangle 8">
              <a:extLst>
                <a:ext uri="{FF2B5EF4-FFF2-40B4-BE49-F238E27FC236}">
                  <a16:creationId xmlns:a16="http://schemas.microsoft.com/office/drawing/2014/main" id="{F57263FD-0528-4EDE-9C0E-3A9DBA5CAFA6}"/>
                </a:ext>
              </a:extLst>
            </p:cNvPr>
            <p:cNvSpPr>
              <a:spLocks noChangeArrowheads="1"/>
            </p:cNvSpPr>
            <p:nvPr/>
          </p:nvSpPr>
          <p:spPr bwMode="auto">
            <a:xfrm>
              <a:off x="3994155" y="1750523"/>
              <a:ext cx="1172426" cy="300339"/>
            </a:xfrm>
            <a:prstGeom prst="rect">
              <a:avLst/>
            </a:prstGeom>
            <a:solidFill>
              <a:srgbClr val="558ED5"/>
            </a:solidFill>
            <a:ln w="12699">
              <a:noFill/>
              <a:miter lim="800000"/>
              <a:headEnd/>
              <a:tailEnd/>
            </a:ln>
          </p:spPr>
          <p:txBody>
            <a:bodyPr wrap="square" lIns="41275" tIns="0" rIns="41275" bIns="0" anchor="t" anchorCtr="0">
              <a:spAutoFit/>
            </a:bodyPr>
            <a:lstStyle/>
            <a:p>
              <a:pPr algn="ctr" defTabSz="739775" eaLnBrk="0" hangingPunct="0">
                <a:lnSpc>
                  <a:spcPts val="2700"/>
                </a:lnSpc>
                <a:spcBef>
                  <a:spcPct val="0"/>
                </a:spcBef>
                <a:buFont typeface="Arial" panose="020B0604020202020204" pitchFamily="34" charset="0"/>
                <a:buChar char="•"/>
              </a:pPr>
              <a:r>
                <a:rPr lang="en-US" altLang="es-MX" sz="1200" b="1" dirty="0">
                  <a:solidFill>
                    <a:schemeClr val="bg1"/>
                  </a:solidFill>
                  <a:latin typeface="+mj-lt"/>
                  <a:ea typeface="ＭＳ Ｐゴシック" panose="020B0600070205080204" pitchFamily="34" charset="-128"/>
                </a:rPr>
                <a:t>0A032133DDD3</a:t>
              </a:r>
            </a:p>
          </p:txBody>
        </p:sp>
        <p:sp>
          <p:nvSpPr>
            <p:cNvPr id="10249" name="Rectangle 9">
              <a:extLst>
                <a:ext uri="{FF2B5EF4-FFF2-40B4-BE49-F238E27FC236}">
                  <a16:creationId xmlns:a16="http://schemas.microsoft.com/office/drawing/2014/main" id="{7CAF1406-25AE-4D25-AA04-28E335653BA5}"/>
                </a:ext>
              </a:extLst>
            </p:cNvPr>
            <p:cNvSpPr>
              <a:spLocks noChangeArrowheads="1"/>
            </p:cNvSpPr>
            <p:nvPr/>
          </p:nvSpPr>
          <p:spPr bwMode="auto">
            <a:xfrm>
              <a:off x="2296133" y="4536630"/>
              <a:ext cx="1035050" cy="296941"/>
            </a:xfrm>
            <a:prstGeom prst="rect">
              <a:avLst/>
            </a:prstGeom>
            <a:solidFill>
              <a:srgbClr val="953735"/>
            </a:solidFill>
            <a:ln w="12699">
              <a:noFill/>
              <a:miter lim="800000"/>
              <a:headEnd/>
              <a:tailEnd/>
            </a:ln>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b="1" dirty="0">
                  <a:solidFill>
                    <a:schemeClr val="bg1"/>
                  </a:solidFill>
                  <a:latin typeface="+mj-lt"/>
                </a:rPr>
                <a:t>0A032133DD25</a:t>
              </a:r>
            </a:p>
          </p:txBody>
        </p:sp>
        <p:sp>
          <p:nvSpPr>
            <p:cNvPr id="10250" name="Rectangle 10">
              <a:extLst>
                <a:ext uri="{FF2B5EF4-FFF2-40B4-BE49-F238E27FC236}">
                  <a16:creationId xmlns:a16="http://schemas.microsoft.com/office/drawing/2014/main" id="{7BCEE0C0-19B4-402E-9413-CB1FF37CCA0D}"/>
                </a:ext>
              </a:extLst>
            </p:cNvPr>
            <p:cNvSpPr>
              <a:spLocks noChangeArrowheads="1"/>
            </p:cNvSpPr>
            <p:nvPr/>
          </p:nvSpPr>
          <p:spPr bwMode="auto">
            <a:xfrm>
              <a:off x="1236646" y="3643466"/>
              <a:ext cx="1091265" cy="300339"/>
            </a:xfrm>
            <a:prstGeom prst="rect">
              <a:avLst/>
            </a:prstGeom>
            <a:solidFill>
              <a:srgbClr val="558ED5"/>
            </a:solidFill>
            <a:ln w="12699">
              <a:noFill/>
              <a:miter lim="800000"/>
              <a:headEnd/>
              <a:tailEnd/>
            </a:ln>
          </p:spPr>
          <p:txBody>
            <a:bodyPr wrap="square" lIns="41275" tIns="0" rIns="41275" bIns="0" anchor="t" anchorCtr="0">
              <a:spAutoFit/>
            </a:bodyPr>
            <a:lstStyle/>
            <a:p>
              <a:pPr algn="ctr" defTabSz="739775" eaLnBrk="0" hangingPunct="0">
                <a:lnSpc>
                  <a:spcPts val="2700"/>
                </a:lnSpc>
                <a:spcBef>
                  <a:spcPct val="0"/>
                </a:spcBef>
                <a:buFont typeface="Arial" panose="020B0604020202020204" pitchFamily="34" charset="0"/>
                <a:buChar char="•"/>
              </a:pPr>
              <a:r>
                <a:rPr lang="en-US" altLang="es-MX" sz="1200" b="1" dirty="0">
                  <a:solidFill>
                    <a:schemeClr val="bg1"/>
                  </a:solidFill>
                  <a:latin typeface="+mj-lt"/>
                  <a:ea typeface="ＭＳ Ｐゴシック" panose="020B0600070205080204" pitchFamily="34" charset="-128"/>
                </a:rPr>
                <a:t>020701A3B69F</a:t>
              </a:r>
            </a:p>
          </p:txBody>
        </p:sp>
        <p:grpSp>
          <p:nvGrpSpPr>
            <p:cNvPr id="174" name="Grupo 173">
              <a:extLst>
                <a:ext uri="{FF2B5EF4-FFF2-40B4-BE49-F238E27FC236}">
                  <a16:creationId xmlns:a16="http://schemas.microsoft.com/office/drawing/2014/main" id="{7F82B43F-A9F2-4D22-9AED-C629C604C0CF}"/>
                </a:ext>
              </a:extLst>
            </p:cNvPr>
            <p:cNvGrpSpPr/>
            <p:nvPr/>
          </p:nvGrpSpPr>
          <p:grpSpPr>
            <a:xfrm>
              <a:off x="4183288" y="5226339"/>
              <a:ext cx="791317" cy="95250"/>
              <a:chOff x="1269672" y="5633388"/>
              <a:chExt cx="791317" cy="95250"/>
            </a:xfrm>
            <a:solidFill>
              <a:srgbClr val="953735"/>
            </a:solidFill>
          </p:grpSpPr>
          <p:sp>
            <p:nvSpPr>
              <p:cNvPr id="374" name="Rectangle 478">
                <a:extLst>
                  <a:ext uri="{FF2B5EF4-FFF2-40B4-BE49-F238E27FC236}">
                    <a16:creationId xmlns:a16="http://schemas.microsoft.com/office/drawing/2014/main" id="{72BA4CBA-EDDF-452C-A2BD-9932D60A53AF}"/>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5" name="Rectangle 479">
                <a:extLst>
                  <a:ext uri="{FF2B5EF4-FFF2-40B4-BE49-F238E27FC236}">
                    <a16:creationId xmlns:a16="http://schemas.microsoft.com/office/drawing/2014/main" id="{2428FAC9-88C1-4035-B1AA-4775F91BD538}"/>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6" name="Rectangle 480">
                <a:extLst>
                  <a:ext uri="{FF2B5EF4-FFF2-40B4-BE49-F238E27FC236}">
                    <a16:creationId xmlns:a16="http://schemas.microsoft.com/office/drawing/2014/main" id="{E53C4976-D822-46FA-AB5F-441BFA35AA18}"/>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7" name="Rectangle 481">
                <a:extLst>
                  <a:ext uri="{FF2B5EF4-FFF2-40B4-BE49-F238E27FC236}">
                    <a16:creationId xmlns:a16="http://schemas.microsoft.com/office/drawing/2014/main" id="{7B669CE7-6AD6-4A2B-933F-CBE3DA12DC1C}"/>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8" name="Rectangle 487">
                <a:extLst>
                  <a:ext uri="{FF2B5EF4-FFF2-40B4-BE49-F238E27FC236}">
                    <a16:creationId xmlns:a16="http://schemas.microsoft.com/office/drawing/2014/main" id="{BA1FE287-4E55-4ED0-B0F2-032600313E2A}"/>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75" name="Grupo 174">
              <a:extLst>
                <a:ext uri="{FF2B5EF4-FFF2-40B4-BE49-F238E27FC236}">
                  <a16:creationId xmlns:a16="http://schemas.microsoft.com/office/drawing/2014/main" id="{B1569378-6723-4305-8718-33101AD4FB75}"/>
                </a:ext>
              </a:extLst>
            </p:cNvPr>
            <p:cNvGrpSpPr/>
            <p:nvPr/>
          </p:nvGrpSpPr>
          <p:grpSpPr>
            <a:xfrm>
              <a:off x="5672299" y="5429186"/>
              <a:ext cx="791317" cy="95250"/>
              <a:chOff x="1269672" y="5633388"/>
              <a:chExt cx="791317" cy="95250"/>
            </a:xfrm>
          </p:grpSpPr>
          <p:sp>
            <p:nvSpPr>
              <p:cNvPr id="369" name="Rectangle 478">
                <a:extLst>
                  <a:ext uri="{FF2B5EF4-FFF2-40B4-BE49-F238E27FC236}">
                    <a16:creationId xmlns:a16="http://schemas.microsoft.com/office/drawing/2014/main" id="{CD8E35F7-2AC2-4512-94F2-C01710DAB2D2}"/>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0" name="Rectangle 479">
                <a:extLst>
                  <a:ext uri="{FF2B5EF4-FFF2-40B4-BE49-F238E27FC236}">
                    <a16:creationId xmlns:a16="http://schemas.microsoft.com/office/drawing/2014/main" id="{2B1C3EB1-078C-4F31-AEFE-88B1B2480199}"/>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1" name="Rectangle 480">
                <a:extLst>
                  <a:ext uri="{FF2B5EF4-FFF2-40B4-BE49-F238E27FC236}">
                    <a16:creationId xmlns:a16="http://schemas.microsoft.com/office/drawing/2014/main" id="{8B3B8429-1E32-41B5-B75A-259CAC56A5E9}"/>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2" name="Rectangle 481">
                <a:extLst>
                  <a:ext uri="{FF2B5EF4-FFF2-40B4-BE49-F238E27FC236}">
                    <a16:creationId xmlns:a16="http://schemas.microsoft.com/office/drawing/2014/main" id="{D035B96F-8E34-46DB-83F6-9A6101332B33}"/>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3" name="Rectangle 487">
                <a:extLst>
                  <a:ext uri="{FF2B5EF4-FFF2-40B4-BE49-F238E27FC236}">
                    <a16:creationId xmlns:a16="http://schemas.microsoft.com/office/drawing/2014/main" id="{33422276-B7CA-47C6-9CFE-B2B83716B9BA}"/>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367" name="Picture 959">
              <a:extLst>
                <a:ext uri="{FF2B5EF4-FFF2-40B4-BE49-F238E27FC236}">
                  <a16:creationId xmlns:a16="http://schemas.microsoft.com/office/drawing/2014/main" id="{A569A487-6900-4CF5-857A-C10F392E96B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452" y="4830545"/>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 name="Picture 959">
              <a:extLst>
                <a:ext uri="{FF2B5EF4-FFF2-40B4-BE49-F238E27FC236}">
                  <a16:creationId xmlns:a16="http://schemas.microsoft.com/office/drawing/2014/main" id="{A98764BE-E06A-4DC3-92E7-39B715C62A31}"/>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776" y="821811"/>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9" name="Grupo 178">
              <a:extLst>
                <a:ext uri="{FF2B5EF4-FFF2-40B4-BE49-F238E27FC236}">
                  <a16:creationId xmlns:a16="http://schemas.microsoft.com/office/drawing/2014/main" id="{47EE340B-3CE6-438B-93F0-D28211B13C9F}"/>
                </a:ext>
              </a:extLst>
            </p:cNvPr>
            <p:cNvGrpSpPr/>
            <p:nvPr/>
          </p:nvGrpSpPr>
          <p:grpSpPr>
            <a:xfrm rot="302313">
              <a:off x="5754275" y="2905422"/>
              <a:ext cx="1169988" cy="1173163"/>
              <a:chOff x="10565990" y="-929524"/>
              <a:chExt cx="1169988" cy="1173163"/>
            </a:xfrm>
          </p:grpSpPr>
          <p:sp>
            <p:nvSpPr>
              <p:cNvPr id="353" name="Rectangle 478">
                <a:extLst>
                  <a:ext uri="{FF2B5EF4-FFF2-40B4-BE49-F238E27FC236}">
                    <a16:creationId xmlns:a16="http://schemas.microsoft.com/office/drawing/2014/main" id="{7935BA34-4240-484A-9341-CE7779440CB3}"/>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54" name="Rectangle 479">
                <a:extLst>
                  <a:ext uri="{FF2B5EF4-FFF2-40B4-BE49-F238E27FC236}">
                    <a16:creationId xmlns:a16="http://schemas.microsoft.com/office/drawing/2014/main" id="{D905EAF5-2CF6-49C1-B535-DD1F77BC2557}"/>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5" name="Rectangle 480">
                <a:extLst>
                  <a:ext uri="{FF2B5EF4-FFF2-40B4-BE49-F238E27FC236}">
                    <a16:creationId xmlns:a16="http://schemas.microsoft.com/office/drawing/2014/main" id="{A2FA4089-3DA8-4AA3-B08A-17F237551712}"/>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56" name="Rectangle 481">
                <a:extLst>
                  <a:ext uri="{FF2B5EF4-FFF2-40B4-BE49-F238E27FC236}">
                    <a16:creationId xmlns:a16="http://schemas.microsoft.com/office/drawing/2014/main" id="{2ABF140D-55B8-435C-B129-E67962F44186}"/>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7" name="Rectangle 482">
                <a:extLst>
                  <a:ext uri="{FF2B5EF4-FFF2-40B4-BE49-F238E27FC236}">
                    <a16:creationId xmlns:a16="http://schemas.microsoft.com/office/drawing/2014/main" id="{2E1558FD-BB6D-4D37-A4D3-9159BDDBFB95}"/>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58" name="Rectangle 483">
                <a:extLst>
                  <a:ext uri="{FF2B5EF4-FFF2-40B4-BE49-F238E27FC236}">
                    <a16:creationId xmlns:a16="http://schemas.microsoft.com/office/drawing/2014/main" id="{22D56D92-4355-46B2-A740-00C5CCF194C2}"/>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9" name="Rectangle 484">
                <a:extLst>
                  <a:ext uri="{FF2B5EF4-FFF2-40B4-BE49-F238E27FC236}">
                    <a16:creationId xmlns:a16="http://schemas.microsoft.com/office/drawing/2014/main" id="{FD4CCB42-945B-4A3F-AE71-E940C927B29B}"/>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60" name="Rectangle 485">
                <a:extLst>
                  <a:ext uri="{FF2B5EF4-FFF2-40B4-BE49-F238E27FC236}">
                    <a16:creationId xmlns:a16="http://schemas.microsoft.com/office/drawing/2014/main" id="{DEEFDD42-BB24-4C61-A869-2CBE6BD90F8B}"/>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61" name="Rectangle 486">
                <a:extLst>
                  <a:ext uri="{FF2B5EF4-FFF2-40B4-BE49-F238E27FC236}">
                    <a16:creationId xmlns:a16="http://schemas.microsoft.com/office/drawing/2014/main" id="{32FB7ACF-75BE-4EC1-A711-691836158B0F}"/>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62" name="Rectangle 487">
                <a:extLst>
                  <a:ext uri="{FF2B5EF4-FFF2-40B4-BE49-F238E27FC236}">
                    <a16:creationId xmlns:a16="http://schemas.microsoft.com/office/drawing/2014/main" id="{2063A377-3E98-4020-92DF-E66104D8D7EE}"/>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1" name="Grupo 180">
              <a:extLst>
                <a:ext uri="{FF2B5EF4-FFF2-40B4-BE49-F238E27FC236}">
                  <a16:creationId xmlns:a16="http://schemas.microsoft.com/office/drawing/2014/main" id="{0C5990A0-BEDE-4DFC-ACFF-A77736DB8A2E}"/>
                </a:ext>
              </a:extLst>
            </p:cNvPr>
            <p:cNvGrpSpPr/>
            <p:nvPr/>
          </p:nvGrpSpPr>
          <p:grpSpPr>
            <a:xfrm>
              <a:off x="2722046" y="3750528"/>
              <a:ext cx="791317" cy="95250"/>
              <a:chOff x="1269672" y="5633388"/>
              <a:chExt cx="791317" cy="95250"/>
            </a:xfrm>
            <a:solidFill>
              <a:srgbClr val="558ED5"/>
            </a:solidFill>
          </p:grpSpPr>
          <p:sp>
            <p:nvSpPr>
              <p:cNvPr id="346" name="Rectangle 478">
                <a:extLst>
                  <a:ext uri="{FF2B5EF4-FFF2-40B4-BE49-F238E27FC236}">
                    <a16:creationId xmlns:a16="http://schemas.microsoft.com/office/drawing/2014/main" id="{423CF1C8-519D-41D2-BB6B-99FF50AE7F8C}"/>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7" name="Rectangle 479">
                <a:extLst>
                  <a:ext uri="{FF2B5EF4-FFF2-40B4-BE49-F238E27FC236}">
                    <a16:creationId xmlns:a16="http://schemas.microsoft.com/office/drawing/2014/main" id="{3980061F-D7FD-420F-B192-7FBB3FA65F92}"/>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8" name="Rectangle 480">
                <a:extLst>
                  <a:ext uri="{FF2B5EF4-FFF2-40B4-BE49-F238E27FC236}">
                    <a16:creationId xmlns:a16="http://schemas.microsoft.com/office/drawing/2014/main" id="{1BB79561-6A6E-4A99-AEFA-C34B83C9AFF3}"/>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9" name="Rectangle 481">
                <a:extLst>
                  <a:ext uri="{FF2B5EF4-FFF2-40B4-BE49-F238E27FC236}">
                    <a16:creationId xmlns:a16="http://schemas.microsoft.com/office/drawing/2014/main" id="{B29C042C-4AF3-454F-B1A5-1F2DA457FAC9}"/>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0" name="Rectangle 487">
                <a:extLst>
                  <a:ext uri="{FF2B5EF4-FFF2-40B4-BE49-F238E27FC236}">
                    <a16:creationId xmlns:a16="http://schemas.microsoft.com/office/drawing/2014/main" id="{6488B15A-E1C6-408E-B5D3-C5316FF95DB3}"/>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2" name="Grupo 181">
              <a:extLst>
                <a:ext uri="{FF2B5EF4-FFF2-40B4-BE49-F238E27FC236}">
                  <a16:creationId xmlns:a16="http://schemas.microsoft.com/office/drawing/2014/main" id="{DEADB7BE-F755-4C6F-987A-61CDD4C0DF22}"/>
                </a:ext>
              </a:extLst>
            </p:cNvPr>
            <p:cNvGrpSpPr/>
            <p:nvPr/>
          </p:nvGrpSpPr>
          <p:grpSpPr>
            <a:xfrm rot="5400000">
              <a:off x="3309791" y="4161519"/>
              <a:ext cx="791317" cy="95250"/>
              <a:chOff x="1269672" y="5633388"/>
              <a:chExt cx="791317" cy="95250"/>
            </a:xfrm>
            <a:solidFill>
              <a:srgbClr val="953735"/>
            </a:solidFill>
          </p:grpSpPr>
          <p:sp>
            <p:nvSpPr>
              <p:cNvPr id="341" name="Rectangle 478">
                <a:extLst>
                  <a:ext uri="{FF2B5EF4-FFF2-40B4-BE49-F238E27FC236}">
                    <a16:creationId xmlns:a16="http://schemas.microsoft.com/office/drawing/2014/main" id="{E0F62322-ED68-436A-A9AB-DDE7E6137B40}"/>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2" name="Rectangle 479">
                <a:extLst>
                  <a:ext uri="{FF2B5EF4-FFF2-40B4-BE49-F238E27FC236}">
                    <a16:creationId xmlns:a16="http://schemas.microsoft.com/office/drawing/2014/main" id="{F17E35AD-930C-4E15-9853-8A43865EA8F2}"/>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3" name="Rectangle 480">
                <a:extLst>
                  <a:ext uri="{FF2B5EF4-FFF2-40B4-BE49-F238E27FC236}">
                    <a16:creationId xmlns:a16="http://schemas.microsoft.com/office/drawing/2014/main" id="{5BF0F9F6-4356-412E-9A2A-313E31F1AD14}"/>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4" name="Rectangle 481">
                <a:extLst>
                  <a:ext uri="{FF2B5EF4-FFF2-40B4-BE49-F238E27FC236}">
                    <a16:creationId xmlns:a16="http://schemas.microsoft.com/office/drawing/2014/main" id="{DECFD236-2CD7-4180-A71D-F85C5EC02477}"/>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5" name="Rectangle 487">
                <a:extLst>
                  <a:ext uri="{FF2B5EF4-FFF2-40B4-BE49-F238E27FC236}">
                    <a16:creationId xmlns:a16="http://schemas.microsoft.com/office/drawing/2014/main" id="{52B6C730-835F-4BEB-B0EF-7D96F0C92AD3}"/>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3" name="Grupo 182">
              <a:extLst>
                <a:ext uri="{FF2B5EF4-FFF2-40B4-BE49-F238E27FC236}">
                  <a16:creationId xmlns:a16="http://schemas.microsoft.com/office/drawing/2014/main" id="{6AEC5F21-F0FC-4BF1-9AC7-525A5604A3F2}"/>
                </a:ext>
              </a:extLst>
            </p:cNvPr>
            <p:cNvGrpSpPr/>
            <p:nvPr/>
          </p:nvGrpSpPr>
          <p:grpSpPr>
            <a:xfrm rot="5400000">
              <a:off x="3262166" y="3368150"/>
              <a:ext cx="791317" cy="95250"/>
              <a:chOff x="1269672" y="5633388"/>
              <a:chExt cx="791317" cy="95250"/>
            </a:xfrm>
          </p:grpSpPr>
          <p:sp>
            <p:nvSpPr>
              <p:cNvPr id="336" name="Rectangle 478">
                <a:extLst>
                  <a:ext uri="{FF2B5EF4-FFF2-40B4-BE49-F238E27FC236}">
                    <a16:creationId xmlns:a16="http://schemas.microsoft.com/office/drawing/2014/main" id="{881FAB2D-AAE9-4A22-B8FD-98E8774CBAFB}"/>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7" name="Rectangle 479">
                <a:extLst>
                  <a:ext uri="{FF2B5EF4-FFF2-40B4-BE49-F238E27FC236}">
                    <a16:creationId xmlns:a16="http://schemas.microsoft.com/office/drawing/2014/main" id="{BBBAE3AB-32BE-4BAF-97D1-75B55147F118}"/>
                  </a:ext>
                </a:extLst>
              </p:cNvPr>
              <p:cNvSpPr>
                <a:spLocks noChangeArrowheads="1"/>
              </p:cNvSpPr>
              <p:nvPr/>
            </p:nvSpPr>
            <p:spPr bwMode="auto">
              <a:xfrm rot="16200000">
                <a:off x="1603065" y="5634975"/>
                <a:ext cx="93662" cy="92075"/>
              </a:xfrm>
              <a:prstGeom prst="rect">
                <a:avLst/>
              </a:prstGeom>
              <a:solidFill>
                <a:srgbClr val="95373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8" name="Rectangle 480">
                <a:extLst>
                  <a:ext uri="{FF2B5EF4-FFF2-40B4-BE49-F238E27FC236}">
                    <a16:creationId xmlns:a16="http://schemas.microsoft.com/office/drawing/2014/main" id="{B16F43E6-2C46-4845-A870-C4D978FBDDC5}"/>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9" name="Rectangle 481">
                <a:extLst>
                  <a:ext uri="{FF2B5EF4-FFF2-40B4-BE49-F238E27FC236}">
                    <a16:creationId xmlns:a16="http://schemas.microsoft.com/office/drawing/2014/main" id="{FF326982-6672-4EA6-963A-B6A5E10E914A}"/>
                  </a:ext>
                </a:extLst>
              </p:cNvPr>
              <p:cNvSpPr>
                <a:spLocks noChangeArrowheads="1"/>
              </p:cNvSpPr>
              <p:nvPr/>
            </p:nvSpPr>
            <p:spPr bwMode="auto">
              <a:xfrm rot="16200000">
                <a:off x="1268879" y="5634181"/>
                <a:ext cx="95250" cy="93663"/>
              </a:xfrm>
              <a:prstGeom prst="rect">
                <a:avLst/>
              </a:prstGeom>
              <a:solidFill>
                <a:srgbClr val="95373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0" name="Rectangle 487">
                <a:extLst>
                  <a:ext uri="{FF2B5EF4-FFF2-40B4-BE49-F238E27FC236}">
                    <a16:creationId xmlns:a16="http://schemas.microsoft.com/office/drawing/2014/main" id="{F48694C9-8DB8-4E1F-9A19-94717A99BF4F}"/>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4" name="Grupo 183">
              <a:extLst>
                <a:ext uri="{FF2B5EF4-FFF2-40B4-BE49-F238E27FC236}">
                  <a16:creationId xmlns:a16="http://schemas.microsoft.com/office/drawing/2014/main" id="{8329922A-9AB6-42A5-BB43-0BEF7FC2ABDC}"/>
                </a:ext>
              </a:extLst>
            </p:cNvPr>
            <p:cNvGrpSpPr/>
            <p:nvPr/>
          </p:nvGrpSpPr>
          <p:grpSpPr>
            <a:xfrm rot="5400000">
              <a:off x="2870221" y="2015811"/>
              <a:ext cx="791317" cy="95250"/>
              <a:chOff x="1269672" y="5633388"/>
              <a:chExt cx="791317" cy="95250"/>
            </a:xfrm>
            <a:solidFill>
              <a:srgbClr val="953735"/>
            </a:solidFill>
          </p:grpSpPr>
          <p:sp>
            <p:nvSpPr>
              <p:cNvPr id="331" name="Rectangle 478">
                <a:extLst>
                  <a:ext uri="{FF2B5EF4-FFF2-40B4-BE49-F238E27FC236}">
                    <a16:creationId xmlns:a16="http://schemas.microsoft.com/office/drawing/2014/main" id="{5EFB0109-7733-4C53-9C4B-4E366B6B6510}"/>
                  </a:ext>
                </a:extLst>
              </p:cNvPr>
              <p:cNvSpPr>
                <a:spLocks noChangeArrowheads="1"/>
              </p:cNvSpPr>
              <p:nvPr/>
            </p:nvSpPr>
            <p:spPr bwMode="auto">
              <a:xfrm rot="16200000">
                <a:off x="1785146" y="5633387"/>
                <a:ext cx="92075" cy="95250"/>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2" name="Rectangle 479">
                <a:extLst>
                  <a:ext uri="{FF2B5EF4-FFF2-40B4-BE49-F238E27FC236}">
                    <a16:creationId xmlns:a16="http://schemas.microsoft.com/office/drawing/2014/main" id="{2C1757BF-D8EA-4720-A4AE-2E28F128BF9A}"/>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3" name="Rectangle 480">
                <a:extLst>
                  <a:ext uri="{FF2B5EF4-FFF2-40B4-BE49-F238E27FC236}">
                    <a16:creationId xmlns:a16="http://schemas.microsoft.com/office/drawing/2014/main" id="{00A245A5-FC87-41F0-8157-0ECF46975358}"/>
                  </a:ext>
                </a:extLst>
              </p:cNvPr>
              <p:cNvSpPr>
                <a:spLocks noChangeArrowheads="1"/>
              </p:cNvSpPr>
              <p:nvPr/>
            </p:nvSpPr>
            <p:spPr bwMode="auto">
              <a:xfrm rot="16200000">
                <a:off x="1428279" y="5634181"/>
                <a:ext cx="95250" cy="93663"/>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4" name="Rectangle 481">
                <a:extLst>
                  <a:ext uri="{FF2B5EF4-FFF2-40B4-BE49-F238E27FC236}">
                    <a16:creationId xmlns:a16="http://schemas.microsoft.com/office/drawing/2014/main" id="{8A3B3BBD-D40D-4573-BD56-DDB7525A82C0}"/>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5" name="Rectangle 487">
                <a:extLst>
                  <a:ext uri="{FF2B5EF4-FFF2-40B4-BE49-F238E27FC236}">
                    <a16:creationId xmlns:a16="http://schemas.microsoft.com/office/drawing/2014/main" id="{54348E34-3991-421F-AC32-97845B9A112E}"/>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329" name="Picture 1037">
              <a:extLst>
                <a:ext uri="{FF2B5EF4-FFF2-40B4-BE49-F238E27FC236}">
                  <a16:creationId xmlns:a16="http://schemas.microsoft.com/office/drawing/2014/main" id="{6B4AF730-EEEB-4A6A-B676-7844A65B8D5C}"/>
                </a:ext>
              </a:extLst>
            </p:cNvPr>
            <p:cNvPicPr>
              <a:picLocks noChangeArrowheads="1"/>
            </p:cNvPicPr>
            <p:nvPr/>
          </p:nvPicPr>
          <p:blipFill>
            <a:blip r:embed="rId4"/>
            <a:srcRect/>
            <a:stretch>
              <a:fillRect/>
            </a:stretch>
          </p:blipFill>
          <p:spPr bwMode="auto">
            <a:xfrm>
              <a:off x="2139314" y="1349162"/>
              <a:ext cx="477040" cy="432170"/>
            </a:xfrm>
            <a:prstGeom prst="rect">
              <a:avLst/>
            </a:prstGeom>
            <a:noFill/>
            <a:ln w="9525">
              <a:noFill/>
              <a:miter lim="800000"/>
              <a:headEnd/>
              <a:tailEnd/>
            </a:ln>
          </p:spPr>
        </p:pic>
        <p:grpSp>
          <p:nvGrpSpPr>
            <p:cNvPr id="187" name="Grupo 186">
              <a:extLst>
                <a:ext uri="{FF2B5EF4-FFF2-40B4-BE49-F238E27FC236}">
                  <a16:creationId xmlns:a16="http://schemas.microsoft.com/office/drawing/2014/main" id="{2DEE72CF-0A6C-4BAF-9309-4EB949276726}"/>
                </a:ext>
              </a:extLst>
            </p:cNvPr>
            <p:cNvGrpSpPr/>
            <p:nvPr/>
          </p:nvGrpSpPr>
          <p:grpSpPr>
            <a:xfrm rot="10800000">
              <a:off x="2549117" y="1461071"/>
              <a:ext cx="791317" cy="95250"/>
              <a:chOff x="1269672" y="5633388"/>
              <a:chExt cx="791317" cy="95250"/>
            </a:xfrm>
            <a:solidFill>
              <a:srgbClr val="953735"/>
            </a:solidFill>
          </p:grpSpPr>
          <p:sp>
            <p:nvSpPr>
              <p:cNvPr id="322" name="Rectangle 478">
                <a:extLst>
                  <a:ext uri="{FF2B5EF4-FFF2-40B4-BE49-F238E27FC236}">
                    <a16:creationId xmlns:a16="http://schemas.microsoft.com/office/drawing/2014/main" id="{635164D4-3307-4FB9-AE8B-CD16CA379CC9}"/>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3" name="Rectangle 479">
                <a:extLst>
                  <a:ext uri="{FF2B5EF4-FFF2-40B4-BE49-F238E27FC236}">
                    <a16:creationId xmlns:a16="http://schemas.microsoft.com/office/drawing/2014/main" id="{8779A6FC-CCD5-4E64-A040-DCD348B04B64}"/>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4" name="Rectangle 480">
                <a:extLst>
                  <a:ext uri="{FF2B5EF4-FFF2-40B4-BE49-F238E27FC236}">
                    <a16:creationId xmlns:a16="http://schemas.microsoft.com/office/drawing/2014/main" id="{8E2950D2-3761-411D-AAF5-6F47A36295CD}"/>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5" name="Rectangle 481">
                <a:extLst>
                  <a:ext uri="{FF2B5EF4-FFF2-40B4-BE49-F238E27FC236}">
                    <a16:creationId xmlns:a16="http://schemas.microsoft.com/office/drawing/2014/main" id="{FB8EA230-33B8-438D-8A72-77A8A8AD243C}"/>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6" name="Rectangle 487">
                <a:extLst>
                  <a:ext uri="{FF2B5EF4-FFF2-40B4-BE49-F238E27FC236}">
                    <a16:creationId xmlns:a16="http://schemas.microsoft.com/office/drawing/2014/main" id="{5CA4FBD9-E9FA-4234-8486-807ECB5BC3E9}"/>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8" name="Grupo 187">
              <a:extLst>
                <a:ext uri="{FF2B5EF4-FFF2-40B4-BE49-F238E27FC236}">
                  <a16:creationId xmlns:a16="http://schemas.microsoft.com/office/drawing/2014/main" id="{CF1A7001-3E4E-402A-A721-6019442B8557}"/>
                </a:ext>
              </a:extLst>
            </p:cNvPr>
            <p:cNvGrpSpPr/>
            <p:nvPr/>
          </p:nvGrpSpPr>
          <p:grpSpPr>
            <a:xfrm rot="10800000">
              <a:off x="3654369" y="1452601"/>
              <a:ext cx="791317" cy="95250"/>
              <a:chOff x="1269672" y="5633388"/>
              <a:chExt cx="791317" cy="95250"/>
            </a:xfrm>
            <a:solidFill>
              <a:srgbClr val="558ED5"/>
            </a:solidFill>
          </p:grpSpPr>
          <p:sp>
            <p:nvSpPr>
              <p:cNvPr id="317" name="Rectangle 478">
                <a:extLst>
                  <a:ext uri="{FF2B5EF4-FFF2-40B4-BE49-F238E27FC236}">
                    <a16:creationId xmlns:a16="http://schemas.microsoft.com/office/drawing/2014/main" id="{F7C4A64F-3551-4147-8D7E-AEF1ACEE118F}"/>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8" name="Rectangle 479">
                <a:extLst>
                  <a:ext uri="{FF2B5EF4-FFF2-40B4-BE49-F238E27FC236}">
                    <a16:creationId xmlns:a16="http://schemas.microsoft.com/office/drawing/2014/main" id="{9F6AC72A-A62C-49EE-A081-12227AC7C653}"/>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9" name="Rectangle 480">
                <a:extLst>
                  <a:ext uri="{FF2B5EF4-FFF2-40B4-BE49-F238E27FC236}">
                    <a16:creationId xmlns:a16="http://schemas.microsoft.com/office/drawing/2014/main" id="{75B3AADE-C456-44ED-86D8-0647F7B4AA9A}"/>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0" name="Rectangle 481">
                <a:extLst>
                  <a:ext uri="{FF2B5EF4-FFF2-40B4-BE49-F238E27FC236}">
                    <a16:creationId xmlns:a16="http://schemas.microsoft.com/office/drawing/2014/main" id="{DC7F8D21-83EA-434A-A2C0-B5C9B9F18213}"/>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1" name="Rectangle 487">
                <a:extLst>
                  <a:ext uri="{FF2B5EF4-FFF2-40B4-BE49-F238E27FC236}">
                    <a16:creationId xmlns:a16="http://schemas.microsoft.com/office/drawing/2014/main" id="{AFC05EDC-8FFE-413D-8533-20E1BD54CF68}"/>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189" name="Picture 31">
              <a:extLst>
                <a:ext uri="{FF2B5EF4-FFF2-40B4-BE49-F238E27FC236}">
                  <a16:creationId xmlns:a16="http://schemas.microsoft.com/office/drawing/2014/main" id="{9EA552BC-383A-4593-BE19-8AB6DFDDED68}"/>
                </a:ext>
              </a:extLst>
            </p:cNvPr>
            <p:cNvPicPr>
              <a:picLocks noChangeAspect="1" noChangeArrowheads="1"/>
            </p:cNvPicPr>
            <p:nvPr/>
          </p:nvPicPr>
          <p:blipFill>
            <a:blip r:embed="rId5"/>
            <a:srcRect/>
            <a:stretch>
              <a:fillRect/>
            </a:stretch>
          </p:blipFill>
          <p:spPr bwMode="auto">
            <a:xfrm>
              <a:off x="2981075" y="1339994"/>
              <a:ext cx="884238" cy="377825"/>
            </a:xfrm>
            <a:prstGeom prst="rect">
              <a:avLst/>
            </a:prstGeom>
            <a:noFill/>
            <a:ln w="9525">
              <a:noFill/>
              <a:miter lim="800000"/>
              <a:headEnd/>
              <a:tailEnd/>
            </a:ln>
          </p:spPr>
        </p:pic>
        <p:grpSp>
          <p:nvGrpSpPr>
            <p:cNvPr id="190" name="Grupo 189">
              <a:extLst>
                <a:ext uri="{FF2B5EF4-FFF2-40B4-BE49-F238E27FC236}">
                  <a16:creationId xmlns:a16="http://schemas.microsoft.com/office/drawing/2014/main" id="{CD6B77D9-0989-42B4-8D83-88F807F1649C}"/>
                </a:ext>
              </a:extLst>
            </p:cNvPr>
            <p:cNvGrpSpPr/>
            <p:nvPr/>
          </p:nvGrpSpPr>
          <p:grpSpPr>
            <a:xfrm rot="5400000">
              <a:off x="6937555" y="2035346"/>
              <a:ext cx="631917" cy="95250"/>
              <a:chOff x="1429072" y="5633388"/>
              <a:chExt cx="631917" cy="95250"/>
            </a:xfrm>
            <a:solidFill>
              <a:srgbClr val="558ED5"/>
            </a:solidFill>
          </p:grpSpPr>
          <p:sp>
            <p:nvSpPr>
              <p:cNvPr id="313" name="Rectangle 478">
                <a:extLst>
                  <a:ext uri="{FF2B5EF4-FFF2-40B4-BE49-F238E27FC236}">
                    <a16:creationId xmlns:a16="http://schemas.microsoft.com/office/drawing/2014/main" id="{64309B8D-0D3F-443E-87A9-CD3BD0148540}"/>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4" name="Rectangle 479">
                <a:extLst>
                  <a:ext uri="{FF2B5EF4-FFF2-40B4-BE49-F238E27FC236}">
                    <a16:creationId xmlns:a16="http://schemas.microsoft.com/office/drawing/2014/main" id="{C524996D-A5EA-4247-9F06-4EE7752B1CF8}"/>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5" name="Rectangle 480">
                <a:extLst>
                  <a:ext uri="{FF2B5EF4-FFF2-40B4-BE49-F238E27FC236}">
                    <a16:creationId xmlns:a16="http://schemas.microsoft.com/office/drawing/2014/main" id="{EE70A15A-B728-4F37-9B00-3442AD1FA3D8}"/>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6" name="Rectangle 487">
                <a:extLst>
                  <a:ext uri="{FF2B5EF4-FFF2-40B4-BE49-F238E27FC236}">
                    <a16:creationId xmlns:a16="http://schemas.microsoft.com/office/drawing/2014/main" id="{34329726-A039-403A-837E-A445E2049613}"/>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2" name="Grupo 191">
              <a:extLst>
                <a:ext uri="{FF2B5EF4-FFF2-40B4-BE49-F238E27FC236}">
                  <a16:creationId xmlns:a16="http://schemas.microsoft.com/office/drawing/2014/main" id="{3E9BB903-1D59-44CA-920D-4797241314AF}"/>
                </a:ext>
              </a:extLst>
            </p:cNvPr>
            <p:cNvGrpSpPr/>
            <p:nvPr/>
          </p:nvGrpSpPr>
          <p:grpSpPr>
            <a:xfrm rot="16200000">
              <a:off x="3814099" y="2832515"/>
              <a:ext cx="1169988" cy="1173163"/>
              <a:chOff x="10565990" y="-929524"/>
              <a:chExt cx="1169988" cy="1173163"/>
            </a:xfrm>
          </p:grpSpPr>
          <p:sp>
            <p:nvSpPr>
              <p:cNvPr id="298" name="Rectangle 478">
                <a:extLst>
                  <a:ext uri="{FF2B5EF4-FFF2-40B4-BE49-F238E27FC236}">
                    <a16:creationId xmlns:a16="http://schemas.microsoft.com/office/drawing/2014/main" id="{6FC0BECC-C755-4EEC-9BC5-8AF8E15971D4}"/>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9" name="Rectangle 479">
                <a:extLst>
                  <a:ext uri="{FF2B5EF4-FFF2-40B4-BE49-F238E27FC236}">
                    <a16:creationId xmlns:a16="http://schemas.microsoft.com/office/drawing/2014/main" id="{1438BB2E-20ED-4357-86DE-E5885BD5597D}"/>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0" name="Rectangle 480">
                <a:extLst>
                  <a:ext uri="{FF2B5EF4-FFF2-40B4-BE49-F238E27FC236}">
                    <a16:creationId xmlns:a16="http://schemas.microsoft.com/office/drawing/2014/main" id="{6F592AE9-73AC-4FAF-A887-197B7E5F06C3}"/>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1" name="Rectangle 481">
                <a:extLst>
                  <a:ext uri="{FF2B5EF4-FFF2-40B4-BE49-F238E27FC236}">
                    <a16:creationId xmlns:a16="http://schemas.microsoft.com/office/drawing/2014/main" id="{3023F02B-6B7A-47F5-B8A0-74B472ABCE20}"/>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2" name="Rectangle 482">
                <a:extLst>
                  <a:ext uri="{FF2B5EF4-FFF2-40B4-BE49-F238E27FC236}">
                    <a16:creationId xmlns:a16="http://schemas.microsoft.com/office/drawing/2014/main" id="{BD63D336-C685-4DBC-BF54-2DB08DA30A88}"/>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3" name="Rectangle 483">
                <a:extLst>
                  <a:ext uri="{FF2B5EF4-FFF2-40B4-BE49-F238E27FC236}">
                    <a16:creationId xmlns:a16="http://schemas.microsoft.com/office/drawing/2014/main" id="{CF284529-46BC-4AB6-9520-964BF78CFCD7}"/>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4" name="Rectangle 484">
                <a:extLst>
                  <a:ext uri="{FF2B5EF4-FFF2-40B4-BE49-F238E27FC236}">
                    <a16:creationId xmlns:a16="http://schemas.microsoft.com/office/drawing/2014/main" id="{82DB67B5-DE8C-4635-B1D8-939ACC7B0004}"/>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5" name="Rectangle 485">
                <a:extLst>
                  <a:ext uri="{FF2B5EF4-FFF2-40B4-BE49-F238E27FC236}">
                    <a16:creationId xmlns:a16="http://schemas.microsoft.com/office/drawing/2014/main" id="{C1A20164-0BB4-4B59-9E85-716477562433}"/>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6" name="Rectangle 486">
                <a:extLst>
                  <a:ext uri="{FF2B5EF4-FFF2-40B4-BE49-F238E27FC236}">
                    <a16:creationId xmlns:a16="http://schemas.microsoft.com/office/drawing/2014/main" id="{2B2F4EE9-1424-47D6-B94E-9A5EDAFB11F7}"/>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7" name="Rectangle 487">
                <a:extLst>
                  <a:ext uri="{FF2B5EF4-FFF2-40B4-BE49-F238E27FC236}">
                    <a16:creationId xmlns:a16="http://schemas.microsoft.com/office/drawing/2014/main" id="{0AE3BCB5-E545-445F-954F-06FA11EDBC75}"/>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3" name="Grupo 192">
              <a:extLst>
                <a:ext uri="{FF2B5EF4-FFF2-40B4-BE49-F238E27FC236}">
                  <a16:creationId xmlns:a16="http://schemas.microsoft.com/office/drawing/2014/main" id="{B7CEA076-AE0D-49CA-A077-5745DDD94C44}"/>
                </a:ext>
              </a:extLst>
            </p:cNvPr>
            <p:cNvGrpSpPr/>
            <p:nvPr/>
          </p:nvGrpSpPr>
          <p:grpSpPr>
            <a:xfrm rot="2751543">
              <a:off x="3978385" y="2058709"/>
              <a:ext cx="1169988" cy="1173163"/>
              <a:chOff x="10565990" y="-929524"/>
              <a:chExt cx="1169988" cy="1173163"/>
            </a:xfrm>
          </p:grpSpPr>
          <p:sp>
            <p:nvSpPr>
              <p:cNvPr id="288" name="Rectangle 478">
                <a:extLst>
                  <a:ext uri="{FF2B5EF4-FFF2-40B4-BE49-F238E27FC236}">
                    <a16:creationId xmlns:a16="http://schemas.microsoft.com/office/drawing/2014/main" id="{D185BA37-0CCD-40F5-B92F-EADF1D766AC1}"/>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9" name="Rectangle 479">
                <a:extLst>
                  <a:ext uri="{FF2B5EF4-FFF2-40B4-BE49-F238E27FC236}">
                    <a16:creationId xmlns:a16="http://schemas.microsoft.com/office/drawing/2014/main" id="{4E91FBBE-6EBC-4014-AF44-8EBFAE064A4C}"/>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0" name="Rectangle 480">
                <a:extLst>
                  <a:ext uri="{FF2B5EF4-FFF2-40B4-BE49-F238E27FC236}">
                    <a16:creationId xmlns:a16="http://schemas.microsoft.com/office/drawing/2014/main" id="{0BA55FFF-22BE-4549-9E14-EFCBB54EB495}"/>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1" name="Rectangle 481">
                <a:extLst>
                  <a:ext uri="{FF2B5EF4-FFF2-40B4-BE49-F238E27FC236}">
                    <a16:creationId xmlns:a16="http://schemas.microsoft.com/office/drawing/2014/main" id="{2CEED4EB-3BDB-494C-870F-5C58F21D88E4}"/>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2" name="Rectangle 482">
                <a:extLst>
                  <a:ext uri="{FF2B5EF4-FFF2-40B4-BE49-F238E27FC236}">
                    <a16:creationId xmlns:a16="http://schemas.microsoft.com/office/drawing/2014/main" id="{752E0765-900D-4565-BD84-53A2EDE9BD55}"/>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3" name="Rectangle 483">
                <a:extLst>
                  <a:ext uri="{FF2B5EF4-FFF2-40B4-BE49-F238E27FC236}">
                    <a16:creationId xmlns:a16="http://schemas.microsoft.com/office/drawing/2014/main" id="{BB7721EA-3B29-46F4-952A-77EEB1E4635C}"/>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4" name="Rectangle 484">
                <a:extLst>
                  <a:ext uri="{FF2B5EF4-FFF2-40B4-BE49-F238E27FC236}">
                    <a16:creationId xmlns:a16="http://schemas.microsoft.com/office/drawing/2014/main" id="{57762CE9-AD8B-441C-9D08-43CD5C1F3BE6}"/>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5" name="Rectangle 485">
                <a:extLst>
                  <a:ext uri="{FF2B5EF4-FFF2-40B4-BE49-F238E27FC236}">
                    <a16:creationId xmlns:a16="http://schemas.microsoft.com/office/drawing/2014/main" id="{7A432BFC-57FD-42C5-B543-46A61E192A65}"/>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6" name="Rectangle 486">
                <a:extLst>
                  <a:ext uri="{FF2B5EF4-FFF2-40B4-BE49-F238E27FC236}">
                    <a16:creationId xmlns:a16="http://schemas.microsoft.com/office/drawing/2014/main" id="{300CBA46-EC90-4538-B528-14E19727DD29}"/>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7" name="Rectangle 487">
                <a:extLst>
                  <a:ext uri="{FF2B5EF4-FFF2-40B4-BE49-F238E27FC236}">
                    <a16:creationId xmlns:a16="http://schemas.microsoft.com/office/drawing/2014/main" id="{BC161BCF-9904-4CE9-9235-A2D13F88DB66}"/>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4" name="Grupo 193">
              <a:extLst>
                <a:ext uri="{FF2B5EF4-FFF2-40B4-BE49-F238E27FC236}">
                  <a16:creationId xmlns:a16="http://schemas.microsoft.com/office/drawing/2014/main" id="{C43793AF-2347-44AA-83FF-25D16AA3BDF3}"/>
                </a:ext>
              </a:extLst>
            </p:cNvPr>
            <p:cNvGrpSpPr/>
            <p:nvPr/>
          </p:nvGrpSpPr>
          <p:grpSpPr>
            <a:xfrm rot="2751543">
              <a:off x="5911889" y="2058709"/>
              <a:ext cx="1169988" cy="1173163"/>
              <a:chOff x="10565990" y="-929524"/>
              <a:chExt cx="1169988" cy="1173163"/>
            </a:xfrm>
          </p:grpSpPr>
          <p:sp>
            <p:nvSpPr>
              <p:cNvPr id="278" name="Rectangle 478">
                <a:extLst>
                  <a:ext uri="{FF2B5EF4-FFF2-40B4-BE49-F238E27FC236}">
                    <a16:creationId xmlns:a16="http://schemas.microsoft.com/office/drawing/2014/main" id="{DDC7F570-FB5A-46AE-B21D-B1BB78B2F5AD}"/>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9" name="Rectangle 479">
                <a:extLst>
                  <a:ext uri="{FF2B5EF4-FFF2-40B4-BE49-F238E27FC236}">
                    <a16:creationId xmlns:a16="http://schemas.microsoft.com/office/drawing/2014/main" id="{14355A42-CA23-431F-9242-0EC96BDED734}"/>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0" name="Rectangle 480">
                <a:extLst>
                  <a:ext uri="{FF2B5EF4-FFF2-40B4-BE49-F238E27FC236}">
                    <a16:creationId xmlns:a16="http://schemas.microsoft.com/office/drawing/2014/main" id="{12D62EF8-1A74-4D11-9E13-DC3EBE067FC8}"/>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1" name="Rectangle 481">
                <a:extLst>
                  <a:ext uri="{FF2B5EF4-FFF2-40B4-BE49-F238E27FC236}">
                    <a16:creationId xmlns:a16="http://schemas.microsoft.com/office/drawing/2014/main" id="{412F3C83-45C4-4A01-A412-99640D22DA89}"/>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2" name="Rectangle 482">
                <a:extLst>
                  <a:ext uri="{FF2B5EF4-FFF2-40B4-BE49-F238E27FC236}">
                    <a16:creationId xmlns:a16="http://schemas.microsoft.com/office/drawing/2014/main" id="{F24AEAEE-0D91-47A9-972F-B4AE3A008282}"/>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3" name="Rectangle 483">
                <a:extLst>
                  <a:ext uri="{FF2B5EF4-FFF2-40B4-BE49-F238E27FC236}">
                    <a16:creationId xmlns:a16="http://schemas.microsoft.com/office/drawing/2014/main" id="{A8B9A20B-5956-4BB8-81BD-DC7B64816E11}"/>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4" name="Rectangle 484">
                <a:extLst>
                  <a:ext uri="{FF2B5EF4-FFF2-40B4-BE49-F238E27FC236}">
                    <a16:creationId xmlns:a16="http://schemas.microsoft.com/office/drawing/2014/main" id="{F8FAFB7D-A7F9-47A6-8A1B-74B493CCD62B}"/>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5" name="Rectangle 485">
                <a:extLst>
                  <a:ext uri="{FF2B5EF4-FFF2-40B4-BE49-F238E27FC236}">
                    <a16:creationId xmlns:a16="http://schemas.microsoft.com/office/drawing/2014/main" id="{D8CFA3EC-C1D8-4303-B7D7-097DB29C1995}"/>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6" name="Rectangle 486">
                <a:extLst>
                  <a:ext uri="{FF2B5EF4-FFF2-40B4-BE49-F238E27FC236}">
                    <a16:creationId xmlns:a16="http://schemas.microsoft.com/office/drawing/2014/main" id="{A354F5EF-A26C-4FFC-A0D3-91E1F6188160}"/>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7" name="Rectangle 487">
                <a:extLst>
                  <a:ext uri="{FF2B5EF4-FFF2-40B4-BE49-F238E27FC236}">
                    <a16:creationId xmlns:a16="http://schemas.microsoft.com/office/drawing/2014/main" id="{74EFB0BC-E254-4E07-B58C-72C4ACD64FEB}"/>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5" name="Grupo 194">
              <a:extLst>
                <a:ext uri="{FF2B5EF4-FFF2-40B4-BE49-F238E27FC236}">
                  <a16:creationId xmlns:a16="http://schemas.microsoft.com/office/drawing/2014/main" id="{473A3F28-D462-4754-9127-F08AA00F3C85}"/>
                </a:ext>
              </a:extLst>
            </p:cNvPr>
            <p:cNvGrpSpPr/>
            <p:nvPr/>
          </p:nvGrpSpPr>
          <p:grpSpPr>
            <a:xfrm rot="18909379">
              <a:off x="5102913" y="4353122"/>
              <a:ext cx="474663" cy="474663"/>
              <a:chOff x="11261315" y="-929524"/>
              <a:chExt cx="474663" cy="474663"/>
            </a:xfrm>
          </p:grpSpPr>
          <p:sp>
            <p:nvSpPr>
              <p:cNvPr id="274" name="Rectangle 478">
                <a:extLst>
                  <a:ext uri="{FF2B5EF4-FFF2-40B4-BE49-F238E27FC236}">
                    <a16:creationId xmlns:a16="http://schemas.microsoft.com/office/drawing/2014/main" id="{EA0997D4-DFD7-40E2-BC59-7FBCE533BA50}"/>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5" name="Rectangle 479">
                <a:extLst>
                  <a:ext uri="{FF2B5EF4-FFF2-40B4-BE49-F238E27FC236}">
                    <a16:creationId xmlns:a16="http://schemas.microsoft.com/office/drawing/2014/main" id="{5C65111A-8816-42E8-B34F-1BABA40A4BB0}"/>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76" name="Rectangle 480">
                <a:extLst>
                  <a:ext uri="{FF2B5EF4-FFF2-40B4-BE49-F238E27FC236}">
                    <a16:creationId xmlns:a16="http://schemas.microsoft.com/office/drawing/2014/main" id="{48FA2338-0313-4F99-909F-28455B8FC1AC}"/>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7" name="Rectangle 487">
                <a:extLst>
                  <a:ext uri="{FF2B5EF4-FFF2-40B4-BE49-F238E27FC236}">
                    <a16:creationId xmlns:a16="http://schemas.microsoft.com/office/drawing/2014/main" id="{C0A08C5D-3BB3-4A37-BD39-C1DF5D2C8608}"/>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6" name="Group 53">
              <a:extLst>
                <a:ext uri="{FF2B5EF4-FFF2-40B4-BE49-F238E27FC236}">
                  <a16:creationId xmlns:a16="http://schemas.microsoft.com/office/drawing/2014/main" id="{3C93373C-C4D6-4C2A-A780-3716F729B33B}"/>
                </a:ext>
              </a:extLst>
            </p:cNvPr>
            <p:cNvGrpSpPr>
              <a:grpSpLocks/>
            </p:cNvGrpSpPr>
            <p:nvPr/>
          </p:nvGrpSpPr>
          <p:grpSpPr bwMode="auto">
            <a:xfrm>
              <a:off x="4962282" y="3552504"/>
              <a:ext cx="755925" cy="744146"/>
              <a:chOff x="576" y="1776"/>
              <a:chExt cx="559" cy="550"/>
            </a:xfrm>
          </p:grpSpPr>
          <p:grpSp>
            <p:nvGrpSpPr>
              <p:cNvPr id="265" name="Group 54">
                <a:extLst>
                  <a:ext uri="{FF2B5EF4-FFF2-40B4-BE49-F238E27FC236}">
                    <a16:creationId xmlns:a16="http://schemas.microsoft.com/office/drawing/2014/main" id="{1D07B361-A6F4-422E-BC52-8F776D84E72E}"/>
                  </a:ext>
                </a:extLst>
              </p:cNvPr>
              <p:cNvGrpSpPr>
                <a:grpSpLocks/>
              </p:cNvGrpSpPr>
              <p:nvPr/>
            </p:nvGrpSpPr>
            <p:grpSpPr bwMode="auto">
              <a:xfrm>
                <a:off x="576" y="1776"/>
                <a:ext cx="559" cy="550"/>
                <a:chOff x="720" y="1776"/>
                <a:chExt cx="559" cy="550"/>
              </a:xfrm>
            </p:grpSpPr>
            <p:sp>
              <p:nvSpPr>
                <p:cNvPr id="268" name="Rectangle 55">
                  <a:extLst>
                    <a:ext uri="{FF2B5EF4-FFF2-40B4-BE49-F238E27FC236}">
                      <a16:creationId xmlns:a16="http://schemas.microsoft.com/office/drawing/2014/main" id="{712DAF99-9D26-474D-AE82-7B6AC8E87EA5}"/>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9" name="Rectangle 56">
                  <a:extLst>
                    <a:ext uri="{FF2B5EF4-FFF2-40B4-BE49-F238E27FC236}">
                      <a16:creationId xmlns:a16="http://schemas.microsoft.com/office/drawing/2014/main" id="{65371231-1367-46A9-933C-A6331C6CC22F}"/>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70" name="Freeform 57">
                  <a:extLst>
                    <a:ext uri="{FF2B5EF4-FFF2-40B4-BE49-F238E27FC236}">
                      <a16:creationId xmlns:a16="http://schemas.microsoft.com/office/drawing/2014/main" id="{1F35A096-9004-401C-9828-3D7423DC099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71" name="Freeform 58">
                  <a:extLst>
                    <a:ext uri="{FF2B5EF4-FFF2-40B4-BE49-F238E27FC236}">
                      <a16:creationId xmlns:a16="http://schemas.microsoft.com/office/drawing/2014/main" id="{E04E9D52-E6BF-4C85-9AE6-BFB65B7D359E}"/>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72" name="Freeform 59">
                  <a:extLst>
                    <a:ext uri="{FF2B5EF4-FFF2-40B4-BE49-F238E27FC236}">
                      <a16:creationId xmlns:a16="http://schemas.microsoft.com/office/drawing/2014/main" id="{41C70FD2-195F-4D51-843C-F15A14772AC6}"/>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73" name="Freeform 60">
                  <a:extLst>
                    <a:ext uri="{FF2B5EF4-FFF2-40B4-BE49-F238E27FC236}">
                      <a16:creationId xmlns:a16="http://schemas.microsoft.com/office/drawing/2014/main" id="{846CEC16-FCB3-4BE4-9B11-8DFC594BD861}"/>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66" name="Freeform 61">
                <a:extLst>
                  <a:ext uri="{FF2B5EF4-FFF2-40B4-BE49-F238E27FC236}">
                    <a16:creationId xmlns:a16="http://schemas.microsoft.com/office/drawing/2014/main" id="{37800E58-0360-4FF1-BACC-6A4B0C4C637F}"/>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67" name="Freeform 62">
                <a:extLst>
                  <a:ext uri="{FF2B5EF4-FFF2-40B4-BE49-F238E27FC236}">
                    <a16:creationId xmlns:a16="http://schemas.microsoft.com/office/drawing/2014/main" id="{DEB444ED-67EC-4E4D-AC6F-F7CC3C2B8188}"/>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197" name="Picture 31">
              <a:extLst>
                <a:ext uri="{FF2B5EF4-FFF2-40B4-BE49-F238E27FC236}">
                  <a16:creationId xmlns:a16="http://schemas.microsoft.com/office/drawing/2014/main" id="{DA1353B1-C6AA-4755-B220-6D256FE19D7F}"/>
                </a:ext>
              </a:extLst>
            </p:cNvPr>
            <p:cNvPicPr>
              <a:picLocks noChangeAspect="1" noChangeArrowheads="1"/>
            </p:cNvPicPr>
            <p:nvPr/>
          </p:nvPicPr>
          <p:blipFill>
            <a:blip r:embed="rId5"/>
            <a:srcRect/>
            <a:stretch>
              <a:fillRect/>
            </a:stretch>
          </p:blipFill>
          <p:spPr bwMode="auto">
            <a:xfrm>
              <a:off x="3267492" y="3620121"/>
              <a:ext cx="770199" cy="329098"/>
            </a:xfrm>
            <a:prstGeom prst="rect">
              <a:avLst/>
            </a:prstGeom>
            <a:noFill/>
            <a:ln w="9525">
              <a:noFill/>
              <a:miter lim="800000"/>
              <a:headEnd/>
              <a:tailEnd/>
            </a:ln>
          </p:spPr>
        </p:pic>
        <p:grpSp>
          <p:nvGrpSpPr>
            <p:cNvPr id="249" name="Group 53">
              <a:extLst>
                <a:ext uri="{FF2B5EF4-FFF2-40B4-BE49-F238E27FC236}">
                  <a16:creationId xmlns:a16="http://schemas.microsoft.com/office/drawing/2014/main" id="{2CBF8A0F-4E34-4349-A918-7B13001C094B}"/>
                </a:ext>
              </a:extLst>
            </p:cNvPr>
            <p:cNvGrpSpPr>
              <a:grpSpLocks/>
            </p:cNvGrpSpPr>
            <p:nvPr/>
          </p:nvGrpSpPr>
          <p:grpSpPr bwMode="auto">
            <a:xfrm>
              <a:off x="3099097" y="2268558"/>
              <a:ext cx="755925" cy="744146"/>
              <a:chOff x="576" y="1776"/>
              <a:chExt cx="559" cy="550"/>
            </a:xfrm>
          </p:grpSpPr>
          <p:grpSp>
            <p:nvGrpSpPr>
              <p:cNvPr id="256" name="Group 54">
                <a:extLst>
                  <a:ext uri="{FF2B5EF4-FFF2-40B4-BE49-F238E27FC236}">
                    <a16:creationId xmlns:a16="http://schemas.microsoft.com/office/drawing/2014/main" id="{B5B9F256-62B4-40A7-A3D3-10E4F1699A32}"/>
                  </a:ext>
                </a:extLst>
              </p:cNvPr>
              <p:cNvGrpSpPr>
                <a:grpSpLocks/>
              </p:cNvGrpSpPr>
              <p:nvPr/>
            </p:nvGrpSpPr>
            <p:grpSpPr bwMode="auto">
              <a:xfrm>
                <a:off x="576" y="1776"/>
                <a:ext cx="559" cy="550"/>
                <a:chOff x="720" y="1776"/>
                <a:chExt cx="559" cy="550"/>
              </a:xfrm>
            </p:grpSpPr>
            <p:sp>
              <p:nvSpPr>
                <p:cNvPr id="259" name="Rectangle 55">
                  <a:extLst>
                    <a:ext uri="{FF2B5EF4-FFF2-40B4-BE49-F238E27FC236}">
                      <a16:creationId xmlns:a16="http://schemas.microsoft.com/office/drawing/2014/main" id="{94BB6F94-43B1-4FAD-808E-EE578C9FE8C0}"/>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0" name="Rectangle 56">
                  <a:extLst>
                    <a:ext uri="{FF2B5EF4-FFF2-40B4-BE49-F238E27FC236}">
                      <a16:creationId xmlns:a16="http://schemas.microsoft.com/office/drawing/2014/main" id="{AB5746F3-2723-47E1-98A4-5CE856A7EC22}"/>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61" name="Freeform 57">
                  <a:extLst>
                    <a:ext uri="{FF2B5EF4-FFF2-40B4-BE49-F238E27FC236}">
                      <a16:creationId xmlns:a16="http://schemas.microsoft.com/office/drawing/2014/main" id="{9720D9FD-4B81-4843-A72B-0D9E9A8E5D62}"/>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62" name="Freeform 58">
                  <a:extLst>
                    <a:ext uri="{FF2B5EF4-FFF2-40B4-BE49-F238E27FC236}">
                      <a16:creationId xmlns:a16="http://schemas.microsoft.com/office/drawing/2014/main" id="{DE695F54-1AA3-42BE-8CE3-F4423D4084EE}"/>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63" name="Freeform 59">
                  <a:extLst>
                    <a:ext uri="{FF2B5EF4-FFF2-40B4-BE49-F238E27FC236}">
                      <a16:creationId xmlns:a16="http://schemas.microsoft.com/office/drawing/2014/main" id="{02B60B7F-9813-4A15-95FC-0580684DA81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64" name="Freeform 60">
                  <a:extLst>
                    <a:ext uri="{FF2B5EF4-FFF2-40B4-BE49-F238E27FC236}">
                      <a16:creationId xmlns:a16="http://schemas.microsoft.com/office/drawing/2014/main" id="{1167EEB2-C0F3-495C-86B4-130FA205785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57" name="Freeform 61">
                <a:extLst>
                  <a:ext uri="{FF2B5EF4-FFF2-40B4-BE49-F238E27FC236}">
                    <a16:creationId xmlns:a16="http://schemas.microsoft.com/office/drawing/2014/main" id="{A37930C5-6B79-4D29-B728-ED1631C0CD63}"/>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58" name="Freeform 62">
                <a:extLst>
                  <a:ext uri="{FF2B5EF4-FFF2-40B4-BE49-F238E27FC236}">
                    <a16:creationId xmlns:a16="http://schemas.microsoft.com/office/drawing/2014/main" id="{AB150D04-3CF1-4089-8D6B-CE5ABA31300B}"/>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199" name="Group 53">
              <a:extLst>
                <a:ext uri="{FF2B5EF4-FFF2-40B4-BE49-F238E27FC236}">
                  <a16:creationId xmlns:a16="http://schemas.microsoft.com/office/drawing/2014/main" id="{7CB1B989-A498-47F6-9BCC-9CD83E24C1BB}"/>
                </a:ext>
              </a:extLst>
            </p:cNvPr>
            <p:cNvGrpSpPr>
              <a:grpSpLocks/>
            </p:cNvGrpSpPr>
            <p:nvPr/>
          </p:nvGrpSpPr>
          <p:grpSpPr bwMode="auto">
            <a:xfrm>
              <a:off x="4962282" y="2294196"/>
              <a:ext cx="755925" cy="744146"/>
              <a:chOff x="576" y="1776"/>
              <a:chExt cx="559" cy="550"/>
            </a:xfrm>
          </p:grpSpPr>
          <p:grpSp>
            <p:nvGrpSpPr>
              <p:cNvPr id="240" name="Group 54">
                <a:extLst>
                  <a:ext uri="{FF2B5EF4-FFF2-40B4-BE49-F238E27FC236}">
                    <a16:creationId xmlns:a16="http://schemas.microsoft.com/office/drawing/2014/main" id="{2F629E4A-9AA1-49C1-A21A-31F2D486E9CE}"/>
                  </a:ext>
                </a:extLst>
              </p:cNvPr>
              <p:cNvGrpSpPr>
                <a:grpSpLocks/>
              </p:cNvGrpSpPr>
              <p:nvPr/>
            </p:nvGrpSpPr>
            <p:grpSpPr bwMode="auto">
              <a:xfrm>
                <a:off x="576" y="1776"/>
                <a:ext cx="559" cy="550"/>
                <a:chOff x="720" y="1776"/>
                <a:chExt cx="559" cy="550"/>
              </a:xfrm>
            </p:grpSpPr>
            <p:sp>
              <p:nvSpPr>
                <p:cNvPr id="243" name="Rectangle 55">
                  <a:extLst>
                    <a:ext uri="{FF2B5EF4-FFF2-40B4-BE49-F238E27FC236}">
                      <a16:creationId xmlns:a16="http://schemas.microsoft.com/office/drawing/2014/main" id="{0BC01F10-423E-41D3-B579-6436917266DE}"/>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44" name="Rectangle 56">
                  <a:extLst>
                    <a:ext uri="{FF2B5EF4-FFF2-40B4-BE49-F238E27FC236}">
                      <a16:creationId xmlns:a16="http://schemas.microsoft.com/office/drawing/2014/main" id="{24BD047A-0BA0-4E66-8AFD-56780BB7D8A7}"/>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45" name="Freeform 57">
                  <a:extLst>
                    <a:ext uri="{FF2B5EF4-FFF2-40B4-BE49-F238E27FC236}">
                      <a16:creationId xmlns:a16="http://schemas.microsoft.com/office/drawing/2014/main" id="{523709DD-33E6-4664-B7DB-EE52809C871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46" name="Freeform 58">
                  <a:extLst>
                    <a:ext uri="{FF2B5EF4-FFF2-40B4-BE49-F238E27FC236}">
                      <a16:creationId xmlns:a16="http://schemas.microsoft.com/office/drawing/2014/main" id="{2C3B8369-87E4-4F52-9AA7-FC11373B9CD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47" name="Freeform 59">
                  <a:extLst>
                    <a:ext uri="{FF2B5EF4-FFF2-40B4-BE49-F238E27FC236}">
                      <a16:creationId xmlns:a16="http://schemas.microsoft.com/office/drawing/2014/main" id="{D2583D00-5FD1-4ED4-9D3B-F5CF49B56FD2}"/>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48" name="Freeform 60">
                  <a:extLst>
                    <a:ext uri="{FF2B5EF4-FFF2-40B4-BE49-F238E27FC236}">
                      <a16:creationId xmlns:a16="http://schemas.microsoft.com/office/drawing/2014/main" id="{110F021C-04D5-4CFE-A061-E2CECF985049}"/>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41" name="Freeform 61">
                <a:extLst>
                  <a:ext uri="{FF2B5EF4-FFF2-40B4-BE49-F238E27FC236}">
                    <a16:creationId xmlns:a16="http://schemas.microsoft.com/office/drawing/2014/main" id="{B458EF76-5B22-4033-BFFD-B5D85BEEEF43}"/>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42" name="Freeform 62">
                <a:extLst>
                  <a:ext uri="{FF2B5EF4-FFF2-40B4-BE49-F238E27FC236}">
                    <a16:creationId xmlns:a16="http://schemas.microsoft.com/office/drawing/2014/main" id="{3EAB6FED-BF48-4F8A-9C84-94C8F2A96DC6}"/>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24" name="Group 53">
              <a:extLst>
                <a:ext uri="{FF2B5EF4-FFF2-40B4-BE49-F238E27FC236}">
                  <a16:creationId xmlns:a16="http://schemas.microsoft.com/office/drawing/2014/main" id="{B1940E99-B946-425E-8393-00368B45A967}"/>
                </a:ext>
              </a:extLst>
            </p:cNvPr>
            <p:cNvGrpSpPr>
              <a:grpSpLocks/>
            </p:cNvGrpSpPr>
            <p:nvPr/>
          </p:nvGrpSpPr>
          <p:grpSpPr bwMode="auto">
            <a:xfrm>
              <a:off x="6958836" y="2268558"/>
              <a:ext cx="755925" cy="744146"/>
              <a:chOff x="576" y="1776"/>
              <a:chExt cx="559" cy="550"/>
            </a:xfrm>
          </p:grpSpPr>
          <p:grpSp>
            <p:nvGrpSpPr>
              <p:cNvPr id="231" name="Group 54">
                <a:extLst>
                  <a:ext uri="{FF2B5EF4-FFF2-40B4-BE49-F238E27FC236}">
                    <a16:creationId xmlns:a16="http://schemas.microsoft.com/office/drawing/2014/main" id="{2CAAC65F-9862-4CE8-B5DD-22C8D1F27F63}"/>
                  </a:ext>
                </a:extLst>
              </p:cNvPr>
              <p:cNvGrpSpPr>
                <a:grpSpLocks/>
              </p:cNvGrpSpPr>
              <p:nvPr/>
            </p:nvGrpSpPr>
            <p:grpSpPr bwMode="auto">
              <a:xfrm>
                <a:off x="576" y="1776"/>
                <a:ext cx="559" cy="550"/>
                <a:chOff x="720" y="1776"/>
                <a:chExt cx="559" cy="550"/>
              </a:xfrm>
            </p:grpSpPr>
            <p:sp>
              <p:nvSpPr>
                <p:cNvPr id="234" name="Rectangle 55">
                  <a:extLst>
                    <a:ext uri="{FF2B5EF4-FFF2-40B4-BE49-F238E27FC236}">
                      <a16:creationId xmlns:a16="http://schemas.microsoft.com/office/drawing/2014/main" id="{93C71281-1AE8-4D08-9A95-4CD9850AF65A}"/>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35" name="Rectangle 56">
                  <a:extLst>
                    <a:ext uri="{FF2B5EF4-FFF2-40B4-BE49-F238E27FC236}">
                      <a16:creationId xmlns:a16="http://schemas.microsoft.com/office/drawing/2014/main" id="{F4C71AD2-35CD-4A57-8EA2-00D27EB3DF2C}"/>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36" name="Freeform 57">
                  <a:extLst>
                    <a:ext uri="{FF2B5EF4-FFF2-40B4-BE49-F238E27FC236}">
                      <a16:creationId xmlns:a16="http://schemas.microsoft.com/office/drawing/2014/main" id="{3130EBAA-0C98-4ABA-950F-810CA23BBA88}"/>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37" name="Freeform 58">
                  <a:extLst>
                    <a:ext uri="{FF2B5EF4-FFF2-40B4-BE49-F238E27FC236}">
                      <a16:creationId xmlns:a16="http://schemas.microsoft.com/office/drawing/2014/main" id="{3E356B29-B178-40C0-A4D1-B03C52F8AC04}"/>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38" name="Freeform 59">
                  <a:extLst>
                    <a:ext uri="{FF2B5EF4-FFF2-40B4-BE49-F238E27FC236}">
                      <a16:creationId xmlns:a16="http://schemas.microsoft.com/office/drawing/2014/main" id="{0D1122DC-B641-4D65-AC03-348AC0FE9BD1}"/>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39" name="Freeform 60">
                  <a:extLst>
                    <a:ext uri="{FF2B5EF4-FFF2-40B4-BE49-F238E27FC236}">
                      <a16:creationId xmlns:a16="http://schemas.microsoft.com/office/drawing/2014/main" id="{93DA9322-5D00-409A-8229-97E811379CD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32" name="Freeform 61">
                <a:extLst>
                  <a:ext uri="{FF2B5EF4-FFF2-40B4-BE49-F238E27FC236}">
                    <a16:creationId xmlns:a16="http://schemas.microsoft.com/office/drawing/2014/main" id="{F244BFCD-D98E-4751-951A-FFD4647D1FB7}"/>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33" name="Freeform 62">
                <a:extLst>
                  <a:ext uri="{FF2B5EF4-FFF2-40B4-BE49-F238E27FC236}">
                    <a16:creationId xmlns:a16="http://schemas.microsoft.com/office/drawing/2014/main" id="{8B2ECF05-1320-4931-BF7D-E9B1DC4772A2}"/>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04" name="Group 53">
              <a:extLst>
                <a:ext uri="{FF2B5EF4-FFF2-40B4-BE49-F238E27FC236}">
                  <a16:creationId xmlns:a16="http://schemas.microsoft.com/office/drawing/2014/main" id="{EDC0D2BE-160B-42D3-9F1B-BF6CA5865FF6}"/>
                </a:ext>
              </a:extLst>
            </p:cNvPr>
            <p:cNvGrpSpPr>
              <a:grpSpLocks/>
            </p:cNvGrpSpPr>
            <p:nvPr/>
          </p:nvGrpSpPr>
          <p:grpSpPr bwMode="auto">
            <a:xfrm>
              <a:off x="4962282" y="4911594"/>
              <a:ext cx="755925" cy="744146"/>
              <a:chOff x="576" y="1776"/>
              <a:chExt cx="559" cy="550"/>
            </a:xfrm>
          </p:grpSpPr>
          <p:grpSp>
            <p:nvGrpSpPr>
              <p:cNvPr id="211" name="Group 54">
                <a:extLst>
                  <a:ext uri="{FF2B5EF4-FFF2-40B4-BE49-F238E27FC236}">
                    <a16:creationId xmlns:a16="http://schemas.microsoft.com/office/drawing/2014/main" id="{A5ABB6E6-5DA5-44C9-B4D6-1154562B53BA}"/>
                  </a:ext>
                </a:extLst>
              </p:cNvPr>
              <p:cNvGrpSpPr>
                <a:grpSpLocks/>
              </p:cNvGrpSpPr>
              <p:nvPr/>
            </p:nvGrpSpPr>
            <p:grpSpPr bwMode="auto">
              <a:xfrm>
                <a:off x="576" y="1776"/>
                <a:ext cx="559" cy="550"/>
                <a:chOff x="720" y="1776"/>
                <a:chExt cx="559" cy="550"/>
              </a:xfrm>
            </p:grpSpPr>
            <p:sp>
              <p:nvSpPr>
                <p:cNvPr id="214" name="Rectangle 55">
                  <a:extLst>
                    <a:ext uri="{FF2B5EF4-FFF2-40B4-BE49-F238E27FC236}">
                      <a16:creationId xmlns:a16="http://schemas.microsoft.com/office/drawing/2014/main" id="{61D0D6D9-0B58-4369-A0EB-E3CBF5E9489E}"/>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15" name="Rectangle 56">
                  <a:extLst>
                    <a:ext uri="{FF2B5EF4-FFF2-40B4-BE49-F238E27FC236}">
                      <a16:creationId xmlns:a16="http://schemas.microsoft.com/office/drawing/2014/main" id="{9BF6C8A7-F18C-4368-B886-5E1ECE2B10DC}"/>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16" name="Freeform 57">
                  <a:extLst>
                    <a:ext uri="{FF2B5EF4-FFF2-40B4-BE49-F238E27FC236}">
                      <a16:creationId xmlns:a16="http://schemas.microsoft.com/office/drawing/2014/main" id="{4AE3699C-9573-4EBC-B30E-1A234F0E69D4}"/>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17" name="Freeform 58">
                  <a:extLst>
                    <a:ext uri="{FF2B5EF4-FFF2-40B4-BE49-F238E27FC236}">
                      <a16:creationId xmlns:a16="http://schemas.microsoft.com/office/drawing/2014/main" id="{4D2E1FCA-F58F-46A8-905C-264C3E1BC666}"/>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18" name="Freeform 59">
                  <a:extLst>
                    <a:ext uri="{FF2B5EF4-FFF2-40B4-BE49-F238E27FC236}">
                      <a16:creationId xmlns:a16="http://schemas.microsoft.com/office/drawing/2014/main" id="{A76EAE70-523C-4E4A-9F41-9A019DB427C2}"/>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19" name="Freeform 60">
                  <a:extLst>
                    <a:ext uri="{FF2B5EF4-FFF2-40B4-BE49-F238E27FC236}">
                      <a16:creationId xmlns:a16="http://schemas.microsoft.com/office/drawing/2014/main" id="{B602DF1D-F04F-48C0-8D73-C8E6DDC6AD2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12" name="Freeform 61">
                <a:extLst>
                  <a:ext uri="{FF2B5EF4-FFF2-40B4-BE49-F238E27FC236}">
                    <a16:creationId xmlns:a16="http://schemas.microsoft.com/office/drawing/2014/main" id="{EDC0870B-7716-45D7-9460-FF28DAC351EA}"/>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13" name="Freeform 62">
                <a:extLst>
                  <a:ext uri="{FF2B5EF4-FFF2-40B4-BE49-F238E27FC236}">
                    <a16:creationId xmlns:a16="http://schemas.microsoft.com/office/drawing/2014/main" id="{A5DB0AAA-6C7E-40B0-B6BC-7850F8473C12}"/>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3" name="Picture 1037">
              <a:extLst>
                <a:ext uri="{FF2B5EF4-FFF2-40B4-BE49-F238E27FC236}">
                  <a16:creationId xmlns:a16="http://schemas.microsoft.com/office/drawing/2014/main" id="{33D969B1-11AD-4348-BD80-6BBF90F164F1}"/>
                </a:ext>
              </a:extLst>
            </p:cNvPr>
            <p:cNvPicPr>
              <a:picLocks noChangeArrowheads="1"/>
            </p:cNvPicPr>
            <p:nvPr/>
          </p:nvPicPr>
          <p:blipFill>
            <a:blip r:embed="rId4"/>
            <a:srcRect/>
            <a:stretch>
              <a:fillRect/>
            </a:stretch>
          </p:blipFill>
          <p:spPr bwMode="auto">
            <a:xfrm>
              <a:off x="4357826" y="1286889"/>
              <a:ext cx="477040" cy="432170"/>
            </a:xfrm>
            <a:prstGeom prst="rect">
              <a:avLst/>
            </a:prstGeom>
            <a:noFill/>
            <a:ln w="9525">
              <a:noFill/>
              <a:miter lim="800000"/>
              <a:headEnd/>
              <a:tailEnd/>
            </a:ln>
          </p:spPr>
        </p:pic>
        <p:pic>
          <p:nvPicPr>
            <p:cNvPr id="4" name="Picture 1037">
              <a:extLst>
                <a:ext uri="{FF2B5EF4-FFF2-40B4-BE49-F238E27FC236}">
                  <a16:creationId xmlns:a16="http://schemas.microsoft.com/office/drawing/2014/main" id="{59FF9D83-00B6-4FF1-995C-6BFA6463BCC0}"/>
                </a:ext>
              </a:extLst>
            </p:cNvPr>
            <p:cNvPicPr>
              <a:picLocks noChangeArrowheads="1"/>
            </p:cNvPicPr>
            <p:nvPr/>
          </p:nvPicPr>
          <p:blipFill>
            <a:blip r:embed="rId4"/>
            <a:srcRect/>
            <a:stretch>
              <a:fillRect/>
            </a:stretch>
          </p:blipFill>
          <p:spPr bwMode="auto">
            <a:xfrm>
              <a:off x="2338670" y="3637278"/>
              <a:ext cx="477040" cy="432170"/>
            </a:xfrm>
            <a:prstGeom prst="rect">
              <a:avLst/>
            </a:prstGeom>
            <a:noFill/>
            <a:ln w="9525">
              <a:noFill/>
              <a:miter lim="800000"/>
              <a:headEnd/>
              <a:tailEnd/>
            </a:ln>
          </p:spPr>
        </p:pic>
        <p:pic>
          <p:nvPicPr>
            <p:cNvPr id="5" name="Picture 1037">
              <a:extLst>
                <a:ext uri="{FF2B5EF4-FFF2-40B4-BE49-F238E27FC236}">
                  <a16:creationId xmlns:a16="http://schemas.microsoft.com/office/drawing/2014/main" id="{299B2CB8-216A-41F2-86B5-7627711A0DEE}"/>
                </a:ext>
              </a:extLst>
            </p:cNvPr>
            <p:cNvPicPr>
              <a:picLocks noChangeArrowheads="1"/>
            </p:cNvPicPr>
            <p:nvPr/>
          </p:nvPicPr>
          <p:blipFill>
            <a:blip r:embed="rId4"/>
            <a:srcRect/>
            <a:stretch>
              <a:fillRect/>
            </a:stretch>
          </p:blipFill>
          <p:spPr bwMode="auto">
            <a:xfrm>
              <a:off x="3466930" y="4459463"/>
              <a:ext cx="477040" cy="432170"/>
            </a:xfrm>
            <a:prstGeom prst="rect">
              <a:avLst/>
            </a:prstGeom>
            <a:noFill/>
            <a:ln w="9525">
              <a:noFill/>
              <a:miter lim="800000"/>
              <a:headEnd/>
              <a:tailEnd/>
            </a:ln>
          </p:spPr>
        </p:pic>
        <p:pic>
          <p:nvPicPr>
            <p:cNvPr id="6" name="Picture 1037">
              <a:extLst>
                <a:ext uri="{FF2B5EF4-FFF2-40B4-BE49-F238E27FC236}">
                  <a16:creationId xmlns:a16="http://schemas.microsoft.com/office/drawing/2014/main" id="{73649737-0777-4241-9352-B848A884E61A}"/>
                </a:ext>
              </a:extLst>
            </p:cNvPr>
            <p:cNvPicPr>
              <a:picLocks noChangeArrowheads="1"/>
            </p:cNvPicPr>
            <p:nvPr/>
          </p:nvPicPr>
          <p:blipFill>
            <a:blip r:embed="rId4"/>
            <a:srcRect/>
            <a:stretch>
              <a:fillRect/>
            </a:stretch>
          </p:blipFill>
          <p:spPr bwMode="auto">
            <a:xfrm>
              <a:off x="6225096" y="5154900"/>
              <a:ext cx="477040" cy="432170"/>
            </a:xfrm>
            <a:prstGeom prst="rect">
              <a:avLst/>
            </a:prstGeom>
            <a:noFill/>
            <a:ln w="9525">
              <a:noFill/>
              <a:miter lim="800000"/>
              <a:headEnd/>
              <a:tailEnd/>
            </a:ln>
          </p:spPr>
        </p:pic>
        <p:pic>
          <p:nvPicPr>
            <p:cNvPr id="7" name="Picture 1037">
              <a:extLst>
                <a:ext uri="{FF2B5EF4-FFF2-40B4-BE49-F238E27FC236}">
                  <a16:creationId xmlns:a16="http://schemas.microsoft.com/office/drawing/2014/main" id="{C680FE0A-0C87-4C26-8D2C-CBFE3B0634FE}"/>
                </a:ext>
              </a:extLst>
            </p:cNvPr>
            <p:cNvPicPr>
              <a:picLocks noChangeArrowheads="1"/>
            </p:cNvPicPr>
            <p:nvPr/>
          </p:nvPicPr>
          <p:blipFill>
            <a:blip r:embed="rId4"/>
            <a:srcRect/>
            <a:stretch>
              <a:fillRect/>
            </a:stretch>
          </p:blipFill>
          <p:spPr bwMode="auto">
            <a:xfrm>
              <a:off x="6256448" y="4562834"/>
              <a:ext cx="477040" cy="432170"/>
            </a:xfrm>
            <a:prstGeom prst="rect">
              <a:avLst/>
            </a:prstGeom>
            <a:noFill/>
            <a:ln w="9525">
              <a:noFill/>
              <a:miter lim="800000"/>
              <a:headEnd/>
              <a:tailEnd/>
            </a:ln>
          </p:spPr>
        </p:pic>
        <p:grpSp>
          <p:nvGrpSpPr>
            <p:cNvPr id="389" name="Grupo 388">
              <a:extLst>
                <a:ext uri="{FF2B5EF4-FFF2-40B4-BE49-F238E27FC236}">
                  <a16:creationId xmlns:a16="http://schemas.microsoft.com/office/drawing/2014/main" id="{85C35018-C78A-40EF-9C95-1917F9843390}"/>
                </a:ext>
              </a:extLst>
            </p:cNvPr>
            <p:cNvGrpSpPr/>
            <p:nvPr/>
          </p:nvGrpSpPr>
          <p:grpSpPr>
            <a:xfrm rot="19744666">
              <a:off x="5613194" y="4967594"/>
              <a:ext cx="791317" cy="95250"/>
              <a:chOff x="1269672" y="5633388"/>
              <a:chExt cx="791317" cy="95250"/>
            </a:xfrm>
            <a:solidFill>
              <a:srgbClr val="953735"/>
            </a:solidFill>
          </p:grpSpPr>
          <p:sp>
            <p:nvSpPr>
              <p:cNvPr id="390" name="Rectangle 478">
                <a:extLst>
                  <a:ext uri="{FF2B5EF4-FFF2-40B4-BE49-F238E27FC236}">
                    <a16:creationId xmlns:a16="http://schemas.microsoft.com/office/drawing/2014/main" id="{62588891-A752-4A48-99B1-E44D13CBA705}"/>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91" name="Rectangle 479">
                <a:extLst>
                  <a:ext uri="{FF2B5EF4-FFF2-40B4-BE49-F238E27FC236}">
                    <a16:creationId xmlns:a16="http://schemas.microsoft.com/office/drawing/2014/main" id="{CAA16E44-E1E2-44CB-BAC3-ACD1B8C690AF}"/>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92" name="Rectangle 480">
                <a:extLst>
                  <a:ext uri="{FF2B5EF4-FFF2-40B4-BE49-F238E27FC236}">
                    <a16:creationId xmlns:a16="http://schemas.microsoft.com/office/drawing/2014/main" id="{98810C60-8308-431B-8407-26E9F2AB0E5C}"/>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93" name="Rectangle 481">
                <a:extLst>
                  <a:ext uri="{FF2B5EF4-FFF2-40B4-BE49-F238E27FC236}">
                    <a16:creationId xmlns:a16="http://schemas.microsoft.com/office/drawing/2014/main" id="{D88C3344-31DB-430D-9E40-C88CDCF79A0E}"/>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94" name="Rectangle 487">
                <a:extLst>
                  <a:ext uri="{FF2B5EF4-FFF2-40B4-BE49-F238E27FC236}">
                    <a16:creationId xmlns:a16="http://schemas.microsoft.com/office/drawing/2014/main" id="{49D70E78-DFB9-49CE-99AE-4762DB7DEA58}"/>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8DB41C3-414A-42AA-9FB5-A7E797EFC927}"/>
              </a:ext>
            </a:extLst>
          </p:cNvPr>
          <p:cNvSpPr>
            <a:spLocks noGrp="1" noChangeArrowheads="1"/>
          </p:cNvSpPr>
          <p:nvPr>
            <p:ph type="title"/>
          </p:nvPr>
        </p:nvSpPr>
        <p:spPr/>
        <p:txBody>
          <a:bodyPr/>
          <a:lstStyle/>
          <a:p>
            <a:pPr eaLnBrk="1" hangingPunct="1"/>
            <a:r>
              <a:rPr lang="es-ES_tradnl" altLang="es-MX">
                <a:ea typeface="ＭＳ Ｐゴシック" panose="020B0600070205080204" pitchFamily="34" charset="-128"/>
              </a:rPr>
              <a:t>VLAN por MAC</a:t>
            </a:r>
          </a:p>
        </p:txBody>
      </p:sp>
      <p:grpSp>
        <p:nvGrpSpPr>
          <p:cNvPr id="2" name="Grupo 1">
            <a:extLst>
              <a:ext uri="{FF2B5EF4-FFF2-40B4-BE49-F238E27FC236}">
                <a16:creationId xmlns:a16="http://schemas.microsoft.com/office/drawing/2014/main" id="{81E6CD32-7924-4D10-B26A-995282E60EB1}"/>
              </a:ext>
            </a:extLst>
          </p:cNvPr>
          <p:cNvGrpSpPr/>
          <p:nvPr/>
        </p:nvGrpSpPr>
        <p:grpSpPr>
          <a:xfrm>
            <a:off x="1524000" y="1371600"/>
            <a:ext cx="5829300" cy="4430713"/>
            <a:chOff x="1524000" y="1371600"/>
            <a:chExt cx="5829300" cy="4430713"/>
          </a:xfrm>
        </p:grpSpPr>
        <p:sp>
          <p:nvSpPr>
            <p:cNvPr id="10243" name="Rectangle 3">
              <a:extLst>
                <a:ext uri="{FF2B5EF4-FFF2-40B4-BE49-F238E27FC236}">
                  <a16:creationId xmlns:a16="http://schemas.microsoft.com/office/drawing/2014/main" id="{EBFFB089-8328-403C-9DBA-33F145931694}"/>
                </a:ext>
              </a:extLst>
            </p:cNvPr>
            <p:cNvSpPr>
              <a:spLocks noChangeArrowheads="1"/>
            </p:cNvSpPr>
            <p:nvPr/>
          </p:nvSpPr>
          <p:spPr bwMode="auto">
            <a:xfrm>
              <a:off x="2286000" y="2085975"/>
              <a:ext cx="1042988"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020701A3AD9F</a:t>
              </a:r>
            </a:p>
          </p:txBody>
        </p:sp>
        <p:sp>
          <p:nvSpPr>
            <p:cNvPr id="10244" name="Rectangle 4">
              <a:extLst>
                <a:ext uri="{FF2B5EF4-FFF2-40B4-BE49-F238E27FC236}">
                  <a16:creationId xmlns:a16="http://schemas.microsoft.com/office/drawing/2014/main" id="{4594FECE-67CC-4A90-A5F4-EA9438EDFB18}"/>
                </a:ext>
              </a:extLst>
            </p:cNvPr>
            <p:cNvSpPr>
              <a:spLocks noChangeArrowheads="1"/>
            </p:cNvSpPr>
            <p:nvPr/>
          </p:nvSpPr>
          <p:spPr bwMode="auto">
            <a:xfrm>
              <a:off x="5562600" y="1600200"/>
              <a:ext cx="1058863"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020701A3DA3F</a:t>
              </a:r>
            </a:p>
          </p:txBody>
        </p:sp>
        <p:sp>
          <p:nvSpPr>
            <p:cNvPr id="10245" name="Rectangle 5">
              <a:extLst>
                <a:ext uri="{FF2B5EF4-FFF2-40B4-BE49-F238E27FC236}">
                  <a16:creationId xmlns:a16="http://schemas.microsoft.com/office/drawing/2014/main" id="{108D4D61-904B-4C24-B162-F3127E3F83FF}"/>
                </a:ext>
              </a:extLst>
            </p:cNvPr>
            <p:cNvSpPr>
              <a:spLocks noChangeArrowheads="1"/>
            </p:cNvSpPr>
            <p:nvPr/>
          </p:nvSpPr>
          <p:spPr bwMode="auto">
            <a:xfrm>
              <a:off x="6292850" y="4248150"/>
              <a:ext cx="1060450"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020701A3BF63</a:t>
              </a:r>
            </a:p>
          </p:txBody>
        </p:sp>
        <p:sp>
          <p:nvSpPr>
            <p:cNvPr id="10246" name="Rectangle 6">
              <a:extLst>
                <a:ext uri="{FF2B5EF4-FFF2-40B4-BE49-F238E27FC236}">
                  <a16:creationId xmlns:a16="http://schemas.microsoft.com/office/drawing/2014/main" id="{4E3D1E2F-9D1E-418B-BA73-36B573D4932E}"/>
                </a:ext>
              </a:extLst>
            </p:cNvPr>
            <p:cNvSpPr>
              <a:spLocks noChangeArrowheads="1"/>
            </p:cNvSpPr>
            <p:nvPr/>
          </p:nvSpPr>
          <p:spPr bwMode="auto">
            <a:xfrm>
              <a:off x="3681413" y="5411788"/>
              <a:ext cx="1011237"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02070123A92B</a:t>
              </a:r>
            </a:p>
          </p:txBody>
        </p:sp>
        <p:sp>
          <p:nvSpPr>
            <p:cNvPr id="10247" name="Rectangle 7">
              <a:extLst>
                <a:ext uri="{FF2B5EF4-FFF2-40B4-BE49-F238E27FC236}">
                  <a16:creationId xmlns:a16="http://schemas.microsoft.com/office/drawing/2014/main" id="{3BB2C602-5612-4D18-9E84-297EBDF8F54C}"/>
                </a:ext>
              </a:extLst>
            </p:cNvPr>
            <p:cNvSpPr>
              <a:spLocks noChangeArrowheads="1"/>
            </p:cNvSpPr>
            <p:nvPr/>
          </p:nvSpPr>
          <p:spPr bwMode="auto">
            <a:xfrm>
              <a:off x="5789613" y="5446713"/>
              <a:ext cx="1033462"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02070123D9E4</a:t>
              </a:r>
            </a:p>
          </p:txBody>
        </p:sp>
        <p:sp>
          <p:nvSpPr>
            <p:cNvPr id="10248" name="Rectangle 8">
              <a:extLst>
                <a:ext uri="{FF2B5EF4-FFF2-40B4-BE49-F238E27FC236}">
                  <a16:creationId xmlns:a16="http://schemas.microsoft.com/office/drawing/2014/main" id="{F57263FD-0528-4EDE-9C0E-3A9DBA5CAFA6}"/>
                </a:ext>
              </a:extLst>
            </p:cNvPr>
            <p:cNvSpPr>
              <a:spLocks noChangeArrowheads="1"/>
            </p:cNvSpPr>
            <p:nvPr/>
          </p:nvSpPr>
          <p:spPr bwMode="auto">
            <a:xfrm>
              <a:off x="3911600" y="2124075"/>
              <a:ext cx="1033463"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0A032133DDD3</a:t>
              </a:r>
            </a:p>
          </p:txBody>
        </p:sp>
        <p:sp>
          <p:nvSpPr>
            <p:cNvPr id="10249" name="Rectangle 9">
              <a:extLst>
                <a:ext uri="{FF2B5EF4-FFF2-40B4-BE49-F238E27FC236}">
                  <a16:creationId xmlns:a16="http://schemas.microsoft.com/office/drawing/2014/main" id="{7CAF1406-25AE-4D25-AA04-28E335653BA5}"/>
                </a:ext>
              </a:extLst>
            </p:cNvPr>
            <p:cNvSpPr>
              <a:spLocks noChangeArrowheads="1"/>
            </p:cNvSpPr>
            <p:nvPr/>
          </p:nvSpPr>
          <p:spPr bwMode="auto">
            <a:xfrm>
              <a:off x="2819400" y="4957763"/>
              <a:ext cx="1035050"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0A032133DD25</a:t>
              </a:r>
            </a:p>
          </p:txBody>
        </p:sp>
        <p:sp>
          <p:nvSpPr>
            <p:cNvPr id="10250" name="Rectangle 10">
              <a:extLst>
                <a:ext uri="{FF2B5EF4-FFF2-40B4-BE49-F238E27FC236}">
                  <a16:creationId xmlns:a16="http://schemas.microsoft.com/office/drawing/2014/main" id="{7BCEE0C0-19B4-402E-9413-CB1FF37CCA0D}"/>
                </a:ext>
              </a:extLst>
            </p:cNvPr>
            <p:cNvSpPr>
              <a:spLocks noChangeArrowheads="1"/>
            </p:cNvSpPr>
            <p:nvPr/>
          </p:nvSpPr>
          <p:spPr bwMode="auto">
            <a:xfrm>
              <a:off x="1524000" y="3581400"/>
              <a:ext cx="1044575"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a:solidFill>
                    <a:srgbClr val="000000"/>
                  </a:solidFill>
                  <a:latin typeface="Arial Narrow" panose="020B0606020202030204" pitchFamily="34" charset="0"/>
                </a:rPr>
                <a:t>020701A3B69F</a:t>
              </a:r>
            </a:p>
          </p:txBody>
        </p:sp>
        <p:sp>
          <p:nvSpPr>
            <p:cNvPr id="10251" name="Freeform 11">
              <a:extLst>
                <a:ext uri="{FF2B5EF4-FFF2-40B4-BE49-F238E27FC236}">
                  <a16:creationId xmlns:a16="http://schemas.microsoft.com/office/drawing/2014/main" id="{F79A5258-35BB-4808-A2DA-91979CC9190F}"/>
                </a:ext>
              </a:extLst>
            </p:cNvPr>
            <p:cNvSpPr>
              <a:spLocks/>
            </p:cNvSpPr>
            <p:nvPr/>
          </p:nvSpPr>
          <p:spPr bwMode="auto">
            <a:xfrm>
              <a:off x="3260725" y="1792288"/>
              <a:ext cx="46038" cy="50800"/>
            </a:xfrm>
            <a:custGeom>
              <a:avLst/>
              <a:gdLst>
                <a:gd name="T0" fmla="*/ 0 w 34"/>
                <a:gd name="T1" fmla="*/ 0 h 35"/>
                <a:gd name="T2" fmla="*/ 44684 w 34"/>
                <a:gd name="T3" fmla="*/ 0 h 35"/>
                <a:gd name="T4" fmla="*/ 44684 w 34"/>
                <a:gd name="T5" fmla="*/ 49349 h 35"/>
                <a:gd name="T6" fmla="*/ 0 w 34"/>
                <a:gd name="T7" fmla="*/ 49349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w="9525" cap="rnd">
              <a:solidFill>
                <a:srgbClr val="000000"/>
              </a:solidFill>
              <a:round/>
              <a:headEnd/>
              <a:tailEnd/>
            </a:ln>
          </p:spPr>
          <p:txBody>
            <a:bodyPr/>
            <a:lstStyle/>
            <a:p>
              <a:endParaRPr lang="es-MX"/>
            </a:p>
          </p:txBody>
        </p:sp>
        <p:sp>
          <p:nvSpPr>
            <p:cNvPr id="10252" name="Freeform 12">
              <a:extLst>
                <a:ext uri="{FF2B5EF4-FFF2-40B4-BE49-F238E27FC236}">
                  <a16:creationId xmlns:a16="http://schemas.microsoft.com/office/drawing/2014/main" id="{AC01469E-40E9-4A36-8246-E9E35B391B94}"/>
                </a:ext>
              </a:extLst>
            </p:cNvPr>
            <p:cNvSpPr>
              <a:spLocks/>
            </p:cNvSpPr>
            <p:nvPr/>
          </p:nvSpPr>
          <p:spPr bwMode="auto">
            <a:xfrm>
              <a:off x="3184525" y="1792288"/>
              <a:ext cx="46038" cy="50800"/>
            </a:xfrm>
            <a:custGeom>
              <a:avLst/>
              <a:gdLst>
                <a:gd name="T0" fmla="*/ 0 w 34"/>
                <a:gd name="T1" fmla="*/ 0 h 35"/>
                <a:gd name="T2" fmla="*/ 44684 w 34"/>
                <a:gd name="T3" fmla="*/ 0 h 35"/>
                <a:gd name="T4" fmla="*/ 44684 w 34"/>
                <a:gd name="T5" fmla="*/ 49349 h 35"/>
                <a:gd name="T6" fmla="*/ 0 w 34"/>
                <a:gd name="T7" fmla="*/ 49349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w="9525" cap="rnd">
              <a:solidFill>
                <a:srgbClr val="000000"/>
              </a:solidFill>
              <a:round/>
              <a:headEnd/>
              <a:tailEnd/>
            </a:ln>
          </p:spPr>
          <p:txBody>
            <a:bodyPr/>
            <a:lstStyle/>
            <a:p>
              <a:endParaRPr lang="es-MX"/>
            </a:p>
          </p:txBody>
        </p:sp>
        <p:sp>
          <p:nvSpPr>
            <p:cNvPr id="10253" name="Freeform 13">
              <a:extLst>
                <a:ext uri="{FF2B5EF4-FFF2-40B4-BE49-F238E27FC236}">
                  <a16:creationId xmlns:a16="http://schemas.microsoft.com/office/drawing/2014/main" id="{1A94CB89-ADBE-4420-8850-1823B58680CB}"/>
                </a:ext>
              </a:extLst>
            </p:cNvPr>
            <p:cNvSpPr>
              <a:spLocks/>
            </p:cNvSpPr>
            <p:nvPr/>
          </p:nvSpPr>
          <p:spPr bwMode="auto">
            <a:xfrm>
              <a:off x="3106738" y="1792288"/>
              <a:ext cx="46037" cy="50800"/>
            </a:xfrm>
            <a:custGeom>
              <a:avLst/>
              <a:gdLst>
                <a:gd name="T0" fmla="*/ 0 w 34"/>
                <a:gd name="T1" fmla="*/ 0 h 35"/>
                <a:gd name="T2" fmla="*/ 44683 w 34"/>
                <a:gd name="T3" fmla="*/ 0 h 35"/>
                <a:gd name="T4" fmla="*/ 44683 w 34"/>
                <a:gd name="T5" fmla="*/ 49349 h 35"/>
                <a:gd name="T6" fmla="*/ 0 w 34"/>
                <a:gd name="T7" fmla="*/ 49349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w="9525" cap="rnd">
              <a:solidFill>
                <a:srgbClr val="000000"/>
              </a:solidFill>
              <a:round/>
              <a:headEnd/>
              <a:tailEnd/>
            </a:ln>
          </p:spPr>
          <p:txBody>
            <a:bodyPr/>
            <a:lstStyle/>
            <a:p>
              <a:endParaRPr lang="es-MX"/>
            </a:p>
          </p:txBody>
        </p:sp>
        <p:sp>
          <p:nvSpPr>
            <p:cNvPr id="10254" name="Freeform 14">
              <a:extLst>
                <a:ext uri="{FF2B5EF4-FFF2-40B4-BE49-F238E27FC236}">
                  <a16:creationId xmlns:a16="http://schemas.microsoft.com/office/drawing/2014/main" id="{B5E12338-0DB5-4FD7-8950-5B46386EFAC8}"/>
                </a:ext>
              </a:extLst>
            </p:cNvPr>
            <p:cNvSpPr>
              <a:spLocks/>
            </p:cNvSpPr>
            <p:nvPr/>
          </p:nvSpPr>
          <p:spPr bwMode="auto">
            <a:xfrm>
              <a:off x="3032125" y="1792288"/>
              <a:ext cx="47625" cy="50800"/>
            </a:xfrm>
            <a:custGeom>
              <a:avLst/>
              <a:gdLst>
                <a:gd name="T0" fmla="*/ 0 w 34"/>
                <a:gd name="T1" fmla="*/ 0 h 35"/>
                <a:gd name="T2" fmla="*/ 46224 w 34"/>
                <a:gd name="T3" fmla="*/ 0 h 35"/>
                <a:gd name="T4" fmla="*/ 46224 w 34"/>
                <a:gd name="T5" fmla="*/ 49349 h 35"/>
                <a:gd name="T6" fmla="*/ 0 w 34"/>
                <a:gd name="T7" fmla="*/ 49349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w="9525" cap="rnd">
              <a:solidFill>
                <a:srgbClr val="000000"/>
              </a:solidFill>
              <a:round/>
              <a:headEnd/>
              <a:tailEnd/>
            </a:ln>
          </p:spPr>
          <p:txBody>
            <a:bodyPr/>
            <a:lstStyle/>
            <a:p>
              <a:endParaRPr lang="es-MX"/>
            </a:p>
          </p:txBody>
        </p:sp>
        <p:sp>
          <p:nvSpPr>
            <p:cNvPr id="10255" name="Freeform 15">
              <a:extLst>
                <a:ext uri="{FF2B5EF4-FFF2-40B4-BE49-F238E27FC236}">
                  <a16:creationId xmlns:a16="http://schemas.microsoft.com/office/drawing/2014/main" id="{A44FBB84-8456-496E-B716-500EE79FFF90}"/>
                </a:ext>
              </a:extLst>
            </p:cNvPr>
            <p:cNvSpPr>
              <a:spLocks/>
            </p:cNvSpPr>
            <p:nvPr/>
          </p:nvSpPr>
          <p:spPr bwMode="auto">
            <a:xfrm>
              <a:off x="6810375" y="1955800"/>
              <a:ext cx="47625" cy="50800"/>
            </a:xfrm>
            <a:custGeom>
              <a:avLst/>
              <a:gdLst>
                <a:gd name="T0" fmla="*/ 0 w 35"/>
                <a:gd name="T1" fmla="*/ 49349 h 35"/>
                <a:gd name="T2" fmla="*/ 0 w 35"/>
                <a:gd name="T3" fmla="*/ 0 h 35"/>
                <a:gd name="T4" fmla="*/ 46264 w 35"/>
                <a:gd name="T5" fmla="*/ 0 h 35"/>
                <a:gd name="T6" fmla="*/ 46264 w 35"/>
                <a:gd name="T7" fmla="*/ 49349 h 35"/>
                <a:gd name="T8" fmla="*/ 0 w 35"/>
                <a:gd name="T9" fmla="*/ 49349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34"/>
                  </a:moveTo>
                  <a:lnTo>
                    <a:pt x="0" y="0"/>
                  </a:lnTo>
                  <a:lnTo>
                    <a:pt x="34" y="0"/>
                  </a:lnTo>
                  <a:lnTo>
                    <a:pt x="34" y="34"/>
                  </a:lnTo>
                  <a:lnTo>
                    <a:pt x="0" y="34"/>
                  </a:lnTo>
                </a:path>
              </a:pathLst>
            </a:custGeom>
            <a:solidFill>
              <a:schemeClr val="accent2"/>
            </a:solidFill>
            <a:ln w="9525" cap="rnd">
              <a:solidFill>
                <a:srgbClr val="000000"/>
              </a:solidFill>
              <a:round/>
              <a:headEnd/>
              <a:tailEnd/>
            </a:ln>
          </p:spPr>
          <p:txBody>
            <a:bodyPr/>
            <a:lstStyle/>
            <a:p>
              <a:endParaRPr lang="es-MX"/>
            </a:p>
          </p:txBody>
        </p:sp>
        <p:sp>
          <p:nvSpPr>
            <p:cNvPr id="10256" name="Freeform 16">
              <a:extLst>
                <a:ext uri="{FF2B5EF4-FFF2-40B4-BE49-F238E27FC236}">
                  <a16:creationId xmlns:a16="http://schemas.microsoft.com/office/drawing/2014/main" id="{EAC21669-0485-4FB7-A5AB-98086F785FF0}"/>
                </a:ext>
              </a:extLst>
            </p:cNvPr>
            <p:cNvSpPr>
              <a:spLocks/>
            </p:cNvSpPr>
            <p:nvPr/>
          </p:nvSpPr>
          <p:spPr bwMode="auto">
            <a:xfrm>
              <a:off x="6810375" y="2038350"/>
              <a:ext cx="47625" cy="50800"/>
            </a:xfrm>
            <a:custGeom>
              <a:avLst/>
              <a:gdLst>
                <a:gd name="T0" fmla="*/ 0 w 35"/>
                <a:gd name="T1" fmla="*/ 49306 h 34"/>
                <a:gd name="T2" fmla="*/ 0 w 35"/>
                <a:gd name="T3" fmla="*/ 0 h 34"/>
                <a:gd name="T4" fmla="*/ 46264 w 35"/>
                <a:gd name="T5" fmla="*/ 0 h 34"/>
                <a:gd name="T6" fmla="*/ 46264 w 35"/>
                <a:gd name="T7" fmla="*/ 49306 h 34"/>
                <a:gd name="T8" fmla="*/ 0 w 35"/>
                <a:gd name="T9" fmla="*/ 49306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33"/>
                  </a:moveTo>
                  <a:lnTo>
                    <a:pt x="0" y="0"/>
                  </a:lnTo>
                  <a:lnTo>
                    <a:pt x="34" y="0"/>
                  </a:lnTo>
                  <a:lnTo>
                    <a:pt x="34" y="33"/>
                  </a:lnTo>
                  <a:lnTo>
                    <a:pt x="0" y="33"/>
                  </a:lnTo>
                </a:path>
              </a:pathLst>
            </a:custGeom>
            <a:solidFill>
              <a:schemeClr val="accent2"/>
            </a:solidFill>
            <a:ln w="9525" cap="rnd">
              <a:solidFill>
                <a:srgbClr val="000000"/>
              </a:solidFill>
              <a:round/>
              <a:headEnd/>
              <a:tailEnd/>
            </a:ln>
          </p:spPr>
          <p:txBody>
            <a:bodyPr/>
            <a:lstStyle/>
            <a:p>
              <a:endParaRPr lang="es-MX"/>
            </a:p>
          </p:txBody>
        </p:sp>
        <p:sp>
          <p:nvSpPr>
            <p:cNvPr id="10257" name="Freeform 17">
              <a:extLst>
                <a:ext uri="{FF2B5EF4-FFF2-40B4-BE49-F238E27FC236}">
                  <a16:creationId xmlns:a16="http://schemas.microsoft.com/office/drawing/2014/main" id="{24C90483-3B2D-49A9-B708-DA0047B6E656}"/>
                </a:ext>
              </a:extLst>
            </p:cNvPr>
            <p:cNvSpPr>
              <a:spLocks/>
            </p:cNvSpPr>
            <p:nvPr/>
          </p:nvSpPr>
          <p:spPr bwMode="auto">
            <a:xfrm>
              <a:off x="6810375" y="2124075"/>
              <a:ext cx="47625" cy="50800"/>
            </a:xfrm>
            <a:custGeom>
              <a:avLst/>
              <a:gdLst>
                <a:gd name="T0" fmla="*/ 0 w 35"/>
                <a:gd name="T1" fmla="*/ 49306 h 34"/>
                <a:gd name="T2" fmla="*/ 0 w 35"/>
                <a:gd name="T3" fmla="*/ 0 h 34"/>
                <a:gd name="T4" fmla="*/ 46264 w 35"/>
                <a:gd name="T5" fmla="*/ 0 h 34"/>
                <a:gd name="T6" fmla="*/ 46264 w 35"/>
                <a:gd name="T7" fmla="*/ 49306 h 34"/>
                <a:gd name="T8" fmla="*/ 0 w 35"/>
                <a:gd name="T9" fmla="*/ 49306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33"/>
                  </a:moveTo>
                  <a:lnTo>
                    <a:pt x="0" y="0"/>
                  </a:lnTo>
                  <a:lnTo>
                    <a:pt x="34" y="0"/>
                  </a:lnTo>
                  <a:lnTo>
                    <a:pt x="34" y="33"/>
                  </a:lnTo>
                  <a:lnTo>
                    <a:pt x="0" y="33"/>
                  </a:lnTo>
                </a:path>
              </a:pathLst>
            </a:custGeom>
            <a:solidFill>
              <a:schemeClr val="accent2"/>
            </a:solidFill>
            <a:ln w="9525" cap="rnd">
              <a:solidFill>
                <a:srgbClr val="000000"/>
              </a:solidFill>
              <a:round/>
              <a:headEnd/>
              <a:tailEnd/>
            </a:ln>
          </p:spPr>
          <p:txBody>
            <a:bodyPr/>
            <a:lstStyle/>
            <a:p>
              <a:endParaRPr lang="es-MX"/>
            </a:p>
          </p:txBody>
        </p:sp>
        <p:sp>
          <p:nvSpPr>
            <p:cNvPr id="10258" name="Freeform 18">
              <a:extLst>
                <a:ext uri="{FF2B5EF4-FFF2-40B4-BE49-F238E27FC236}">
                  <a16:creationId xmlns:a16="http://schemas.microsoft.com/office/drawing/2014/main" id="{4CC1EC44-DEFD-4104-BD1B-698BB39131AA}"/>
                </a:ext>
              </a:extLst>
            </p:cNvPr>
            <p:cNvSpPr>
              <a:spLocks/>
            </p:cNvSpPr>
            <p:nvPr/>
          </p:nvSpPr>
          <p:spPr bwMode="auto">
            <a:xfrm>
              <a:off x="6810375" y="2205038"/>
              <a:ext cx="47625" cy="50800"/>
            </a:xfrm>
            <a:custGeom>
              <a:avLst/>
              <a:gdLst>
                <a:gd name="T0" fmla="*/ 0 w 35"/>
                <a:gd name="T1" fmla="*/ 49306 h 34"/>
                <a:gd name="T2" fmla="*/ 0 w 35"/>
                <a:gd name="T3" fmla="*/ 0 h 34"/>
                <a:gd name="T4" fmla="*/ 46264 w 35"/>
                <a:gd name="T5" fmla="*/ 0 h 34"/>
                <a:gd name="T6" fmla="*/ 46264 w 35"/>
                <a:gd name="T7" fmla="*/ 49306 h 34"/>
                <a:gd name="T8" fmla="*/ 0 w 35"/>
                <a:gd name="T9" fmla="*/ 49306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33"/>
                  </a:moveTo>
                  <a:lnTo>
                    <a:pt x="0" y="0"/>
                  </a:lnTo>
                  <a:lnTo>
                    <a:pt x="34" y="0"/>
                  </a:lnTo>
                  <a:lnTo>
                    <a:pt x="34" y="33"/>
                  </a:lnTo>
                  <a:lnTo>
                    <a:pt x="0" y="33"/>
                  </a:lnTo>
                </a:path>
              </a:pathLst>
            </a:custGeom>
            <a:solidFill>
              <a:schemeClr val="accent2"/>
            </a:solidFill>
            <a:ln w="9525" cap="rnd">
              <a:solidFill>
                <a:srgbClr val="000000"/>
              </a:solidFill>
              <a:round/>
              <a:headEnd/>
              <a:tailEnd/>
            </a:ln>
          </p:spPr>
          <p:txBody>
            <a:bodyPr/>
            <a:lstStyle/>
            <a:p>
              <a:endParaRPr lang="es-MX"/>
            </a:p>
          </p:txBody>
        </p:sp>
        <p:sp>
          <p:nvSpPr>
            <p:cNvPr id="10259" name="Freeform 19">
              <a:extLst>
                <a:ext uri="{FF2B5EF4-FFF2-40B4-BE49-F238E27FC236}">
                  <a16:creationId xmlns:a16="http://schemas.microsoft.com/office/drawing/2014/main" id="{BBFB842E-1474-4217-A337-6CC14B2C70D4}"/>
                </a:ext>
              </a:extLst>
            </p:cNvPr>
            <p:cNvSpPr>
              <a:spLocks/>
            </p:cNvSpPr>
            <p:nvPr/>
          </p:nvSpPr>
          <p:spPr bwMode="auto">
            <a:xfrm>
              <a:off x="6810375" y="2286000"/>
              <a:ext cx="47625" cy="52388"/>
            </a:xfrm>
            <a:custGeom>
              <a:avLst/>
              <a:gdLst>
                <a:gd name="T0" fmla="*/ 0 w 35"/>
                <a:gd name="T1" fmla="*/ 50891 h 35"/>
                <a:gd name="T2" fmla="*/ 0 w 35"/>
                <a:gd name="T3" fmla="*/ 0 h 35"/>
                <a:gd name="T4" fmla="*/ 46264 w 35"/>
                <a:gd name="T5" fmla="*/ 0 h 35"/>
                <a:gd name="T6" fmla="*/ 46264 w 35"/>
                <a:gd name="T7" fmla="*/ 50891 h 35"/>
                <a:gd name="T8" fmla="*/ 0 w 35"/>
                <a:gd name="T9" fmla="*/ 50891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34"/>
                  </a:moveTo>
                  <a:lnTo>
                    <a:pt x="0" y="0"/>
                  </a:lnTo>
                  <a:lnTo>
                    <a:pt x="34" y="0"/>
                  </a:lnTo>
                  <a:lnTo>
                    <a:pt x="34" y="34"/>
                  </a:lnTo>
                  <a:lnTo>
                    <a:pt x="0" y="34"/>
                  </a:lnTo>
                </a:path>
              </a:pathLst>
            </a:custGeom>
            <a:solidFill>
              <a:schemeClr val="accent2"/>
            </a:solidFill>
            <a:ln w="9525" cap="rnd">
              <a:solidFill>
                <a:srgbClr val="000000"/>
              </a:solidFill>
              <a:round/>
              <a:headEnd/>
              <a:tailEnd/>
            </a:ln>
          </p:spPr>
          <p:txBody>
            <a:bodyPr/>
            <a:lstStyle/>
            <a:p>
              <a:endParaRPr lang="es-MX"/>
            </a:p>
          </p:txBody>
        </p:sp>
        <p:sp>
          <p:nvSpPr>
            <p:cNvPr id="10260" name="Freeform 20">
              <a:extLst>
                <a:ext uri="{FF2B5EF4-FFF2-40B4-BE49-F238E27FC236}">
                  <a16:creationId xmlns:a16="http://schemas.microsoft.com/office/drawing/2014/main" id="{A465BA1F-F5CB-49E6-A42E-B47B090894DA}"/>
                </a:ext>
              </a:extLst>
            </p:cNvPr>
            <p:cNvSpPr>
              <a:spLocks/>
            </p:cNvSpPr>
            <p:nvPr/>
          </p:nvSpPr>
          <p:spPr bwMode="auto">
            <a:xfrm>
              <a:off x="6810375" y="2370138"/>
              <a:ext cx="47625" cy="49212"/>
            </a:xfrm>
            <a:custGeom>
              <a:avLst/>
              <a:gdLst>
                <a:gd name="T0" fmla="*/ 0 w 35"/>
                <a:gd name="T1" fmla="*/ 47765 h 34"/>
                <a:gd name="T2" fmla="*/ 0 w 35"/>
                <a:gd name="T3" fmla="*/ 0 h 34"/>
                <a:gd name="T4" fmla="*/ 46264 w 35"/>
                <a:gd name="T5" fmla="*/ 0 h 34"/>
                <a:gd name="T6" fmla="*/ 46264 w 35"/>
                <a:gd name="T7" fmla="*/ 47765 h 34"/>
                <a:gd name="T8" fmla="*/ 0 w 35"/>
                <a:gd name="T9" fmla="*/ 47765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33"/>
                  </a:moveTo>
                  <a:lnTo>
                    <a:pt x="0" y="0"/>
                  </a:lnTo>
                  <a:lnTo>
                    <a:pt x="34" y="0"/>
                  </a:lnTo>
                  <a:lnTo>
                    <a:pt x="34" y="33"/>
                  </a:lnTo>
                  <a:lnTo>
                    <a:pt x="0" y="33"/>
                  </a:lnTo>
                </a:path>
              </a:pathLst>
            </a:custGeom>
            <a:solidFill>
              <a:schemeClr val="accent2"/>
            </a:solidFill>
            <a:ln w="9525" cap="rnd">
              <a:solidFill>
                <a:srgbClr val="000000"/>
              </a:solidFill>
              <a:round/>
              <a:headEnd/>
              <a:tailEnd/>
            </a:ln>
          </p:spPr>
          <p:txBody>
            <a:bodyPr/>
            <a:lstStyle/>
            <a:p>
              <a:endParaRPr lang="es-MX"/>
            </a:p>
          </p:txBody>
        </p:sp>
        <p:sp>
          <p:nvSpPr>
            <p:cNvPr id="10261" name="Freeform 21">
              <a:extLst>
                <a:ext uri="{FF2B5EF4-FFF2-40B4-BE49-F238E27FC236}">
                  <a16:creationId xmlns:a16="http://schemas.microsoft.com/office/drawing/2014/main" id="{F1592A4F-7A28-410E-9C72-464DAA27D8BA}"/>
                </a:ext>
              </a:extLst>
            </p:cNvPr>
            <p:cNvSpPr>
              <a:spLocks/>
            </p:cNvSpPr>
            <p:nvPr/>
          </p:nvSpPr>
          <p:spPr bwMode="auto">
            <a:xfrm>
              <a:off x="6810375" y="2455863"/>
              <a:ext cx="47625" cy="50800"/>
            </a:xfrm>
            <a:custGeom>
              <a:avLst/>
              <a:gdLst>
                <a:gd name="T0" fmla="*/ 0 w 35"/>
                <a:gd name="T1" fmla="*/ 49306 h 34"/>
                <a:gd name="T2" fmla="*/ 0 w 35"/>
                <a:gd name="T3" fmla="*/ 0 h 34"/>
                <a:gd name="T4" fmla="*/ 46264 w 35"/>
                <a:gd name="T5" fmla="*/ 0 h 34"/>
                <a:gd name="T6" fmla="*/ 46264 w 35"/>
                <a:gd name="T7" fmla="*/ 49306 h 34"/>
                <a:gd name="T8" fmla="*/ 0 w 35"/>
                <a:gd name="T9" fmla="*/ 49306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33"/>
                  </a:moveTo>
                  <a:lnTo>
                    <a:pt x="0" y="0"/>
                  </a:lnTo>
                  <a:lnTo>
                    <a:pt x="34" y="0"/>
                  </a:lnTo>
                  <a:lnTo>
                    <a:pt x="34" y="33"/>
                  </a:lnTo>
                  <a:lnTo>
                    <a:pt x="0" y="33"/>
                  </a:lnTo>
                </a:path>
              </a:pathLst>
            </a:custGeom>
            <a:solidFill>
              <a:schemeClr val="accent2"/>
            </a:solidFill>
            <a:ln w="9525" cap="rnd">
              <a:solidFill>
                <a:srgbClr val="000000"/>
              </a:solidFill>
              <a:round/>
              <a:headEnd/>
              <a:tailEnd/>
            </a:ln>
          </p:spPr>
          <p:txBody>
            <a:bodyPr/>
            <a:lstStyle/>
            <a:p>
              <a:endParaRPr lang="es-MX"/>
            </a:p>
          </p:txBody>
        </p:sp>
        <p:sp>
          <p:nvSpPr>
            <p:cNvPr id="10262" name="Freeform 22">
              <a:extLst>
                <a:ext uri="{FF2B5EF4-FFF2-40B4-BE49-F238E27FC236}">
                  <a16:creationId xmlns:a16="http://schemas.microsoft.com/office/drawing/2014/main" id="{97C2EC0B-BDFC-4A5A-AB85-00227121A29D}"/>
                </a:ext>
              </a:extLst>
            </p:cNvPr>
            <p:cNvSpPr>
              <a:spLocks/>
            </p:cNvSpPr>
            <p:nvPr/>
          </p:nvSpPr>
          <p:spPr bwMode="auto">
            <a:xfrm>
              <a:off x="6810375" y="2535238"/>
              <a:ext cx="47625" cy="50800"/>
            </a:xfrm>
            <a:custGeom>
              <a:avLst/>
              <a:gdLst>
                <a:gd name="T0" fmla="*/ 0 w 35"/>
                <a:gd name="T1" fmla="*/ 49306 h 34"/>
                <a:gd name="T2" fmla="*/ 0 w 35"/>
                <a:gd name="T3" fmla="*/ 0 h 34"/>
                <a:gd name="T4" fmla="*/ 46264 w 35"/>
                <a:gd name="T5" fmla="*/ 0 h 34"/>
                <a:gd name="T6" fmla="*/ 46264 w 35"/>
                <a:gd name="T7" fmla="*/ 49306 h 34"/>
                <a:gd name="T8" fmla="*/ 0 w 35"/>
                <a:gd name="T9" fmla="*/ 49306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33"/>
                  </a:moveTo>
                  <a:lnTo>
                    <a:pt x="0" y="0"/>
                  </a:lnTo>
                  <a:lnTo>
                    <a:pt x="34" y="0"/>
                  </a:lnTo>
                  <a:lnTo>
                    <a:pt x="34" y="33"/>
                  </a:lnTo>
                  <a:lnTo>
                    <a:pt x="0" y="33"/>
                  </a:lnTo>
                </a:path>
              </a:pathLst>
            </a:custGeom>
            <a:solidFill>
              <a:schemeClr val="accent2"/>
            </a:solidFill>
            <a:ln w="9525" cap="rnd">
              <a:solidFill>
                <a:srgbClr val="000000"/>
              </a:solidFill>
              <a:round/>
              <a:headEnd/>
              <a:tailEnd/>
            </a:ln>
          </p:spPr>
          <p:txBody>
            <a:bodyPr/>
            <a:lstStyle/>
            <a:p>
              <a:endParaRPr lang="es-MX"/>
            </a:p>
          </p:txBody>
        </p:sp>
        <p:sp>
          <p:nvSpPr>
            <p:cNvPr id="10263" name="Freeform 23">
              <a:extLst>
                <a:ext uri="{FF2B5EF4-FFF2-40B4-BE49-F238E27FC236}">
                  <a16:creationId xmlns:a16="http://schemas.microsoft.com/office/drawing/2014/main" id="{17397FEE-AFED-4F7C-A1BF-C84325F1AD22}"/>
                </a:ext>
              </a:extLst>
            </p:cNvPr>
            <p:cNvSpPr>
              <a:spLocks/>
            </p:cNvSpPr>
            <p:nvPr/>
          </p:nvSpPr>
          <p:spPr bwMode="auto">
            <a:xfrm>
              <a:off x="5716588" y="4602163"/>
              <a:ext cx="65087" cy="71437"/>
            </a:xfrm>
            <a:custGeom>
              <a:avLst/>
              <a:gdLst>
                <a:gd name="T0" fmla="*/ 0 w 48"/>
                <a:gd name="T1" fmla="*/ 34230 h 48"/>
                <a:gd name="T2" fmla="*/ 31188 w 48"/>
                <a:gd name="T3" fmla="*/ 0 h 48"/>
                <a:gd name="T4" fmla="*/ 63731 w 48"/>
                <a:gd name="T5" fmla="*/ 34230 h 48"/>
                <a:gd name="T6" fmla="*/ 31188 w 48"/>
                <a:gd name="T7" fmla="*/ 69949 h 48"/>
                <a:gd name="T8" fmla="*/ 0 w 48"/>
                <a:gd name="T9" fmla="*/ 34230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w="9525" cap="rnd">
              <a:solidFill>
                <a:srgbClr val="000000"/>
              </a:solidFill>
              <a:round/>
              <a:headEnd/>
              <a:tailEnd/>
            </a:ln>
          </p:spPr>
          <p:txBody>
            <a:bodyPr/>
            <a:lstStyle/>
            <a:p>
              <a:endParaRPr lang="es-MX"/>
            </a:p>
          </p:txBody>
        </p:sp>
        <p:sp>
          <p:nvSpPr>
            <p:cNvPr id="10264" name="Freeform 24">
              <a:extLst>
                <a:ext uri="{FF2B5EF4-FFF2-40B4-BE49-F238E27FC236}">
                  <a16:creationId xmlns:a16="http://schemas.microsoft.com/office/drawing/2014/main" id="{7CE0D8E7-07AF-446A-BB2F-3A356DED37D4}"/>
                </a:ext>
              </a:extLst>
            </p:cNvPr>
            <p:cNvSpPr>
              <a:spLocks/>
            </p:cNvSpPr>
            <p:nvPr/>
          </p:nvSpPr>
          <p:spPr bwMode="auto">
            <a:xfrm>
              <a:off x="5665788" y="4659313"/>
              <a:ext cx="65087" cy="69850"/>
            </a:xfrm>
            <a:custGeom>
              <a:avLst/>
              <a:gdLst>
                <a:gd name="T0" fmla="*/ 0 w 48"/>
                <a:gd name="T1" fmla="*/ 34182 h 47"/>
                <a:gd name="T2" fmla="*/ 31188 w 48"/>
                <a:gd name="T3" fmla="*/ 0 h 47"/>
                <a:gd name="T4" fmla="*/ 63731 w 48"/>
                <a:gd name="T5" fmla="*/ 34182 h 47"/>
                <a:gd name="T6" fmla="*/ 31188 w 48"/>
                <a:gd name="T7" fmla="*/ 68364 h 47"/>
                <a:gd name="T8" fmla="*/ 0 w 48"/>
                <a:gd name="T9" fmla="*/ 34182 h 47"/>
                <a:gd name="T10" fmla="*/ 0 60000 65536"/>
                <a:gd name="T11" fmla="*/ 0 60000 65536"/>
                <a:gd name="T12" fmla="*/ 0 60000 65536"/>
                <a:gd name="T13" fmla="*/ 0 60000 65536"/>
                <a:gd name="T14" fmla="*/ 0 60000 65536"/>
                <a:gd name="T15" fmla="*/ 0 w 48"/>
                <a:gd name="T16" fmla="*/ 0 h 47"/>
                <a:gd name="T17" fmla="*/ 48 w 48"/>
                <a:gd name="T18" fmla="*/ 47 h 47"/>
              </a:gdLst>
              <a:ahLst/>
              <a:cxnLst>
                <a:cxn ang="T10">
                  <a:pos x="T0" y="T1"/>
                </a:cxn>
                <a:cxn ang="T11">
                  <a:pos x="T2" y="T3"/>
                </a:cxn>
                <a:cxn ang="T12">
                  <a:pos x="T4" y="T5"/>
                </a:cxn>
                <a:cxn ang="T13">
                  <a:pos x="T6" y="T7"/>
                </a:cxn>
                <a:cxn ang="T14">
                  <a:pos x="T8" y="T9"/>
                </a:cxn>
              </a:cxnLst>
              <a:rect l="T15" t="T16" r="T17" b="T18"/>
              <a:pathLst>
                <a:path w="48" h="47">
                  <a:moveTo>
                    <a:pt x="0" y="23"/>
                  </a:moveTo>
                  <a:lnTo>
                    <a:pt x="23" y="0"/>
                  </a:lnTo>
                  <a:lnTo>
                    <a:pt x="47" y="23"/>
                  </a:lnTo>
                  <a:lnTo>
                    <a:pt x="23" y="46"/>
                  </a:lnTo>
                  <a:lnTo>
                    <a:pt x="0" y="23"/>
                  </a:lnTo>
                </a:path>
              </a:pathLst>
            </a:custGeom>
            <a:solidFill>
              <a:schemeClr val="accent2"/>
            </a:solidFill>
            <a:ln w="9525" cap="rnd">
              <a:solidFill>
                <a:srgbClr val="000000"/>
              </a:solidFill>
              <a:round/>
              <a:headEnd/>
              <a:tailEnd/>
            </a:ln>
          </p:spPr>
          <p:txBody>
            <a:bodyPr/>
            <a:lstStyle/>
            <a:p>
              <a:endParaRPr lang="es-MX"/>
            </a:p>
          </p:txBody>
        </p:sp>
        <p:sp>
          <p:nvSpPr>
            <p:cNvPr id="10265" name="Freeform 25">
              <a:extLst>
                <a:ext uri="{FF2B5EF4-FFF2-40B4-BE49-F238E27FC236}">
                  <a16:creationId xmlns:a16="http://schemas.microsoft.com/office/drawing/2014/main" id="{C3DF87BD-68C4-4A35-9D06-4884382F9439}"/>
                </a:ext>
              </a:extLst>
            </p:cNvPr>
            <p:cNvSpPr>
              <a:spLocks/>
            </p:cNvSpPr>
            <p:nvPr/>
          </p:nvSpPr>
          <p:spPr bwMode="auto">
            <a:xfrm>
              <a:off x="5611813" y="4716463"/>
              <a:ext cx="66675" cy="73025"/>
            </a:xfrm>
            <a:custGeom>
              <a:avLst/>
              <a:gdLst>
                <a:gd name="T0" fmla="*/ 0 w 49"/>
                <a:gd name="T1" fmla="*/ 35767 h 49"/>
                <a:gd name="T2" fmla="*/ 32657 w 49"/>
                <a:gd name="T3" fmla="*/ 0 h 49"/>
                <a:gd name="T4" fmla="*/ 65314 w 49"/>
                <a:gd name="T5" fmla="*/ 34277 h 49"/>
                <a:gd name="T6" fmla="*/ 31296 w 49"/>
                <a:gd name="T7" fmla="*/ 71535 h 49"/>
                <a:gd name="T8" fmla="*/ 0 w 49"/>
                <a:gd name="T9" fmla="*/ 35767 h 49"/>
                <a:gd name="T10" fmla="*/ 0 60000 65536"/>
                <a:gd name="T11" fmla="*/ 0 60000 65536"/>
                <a:gd name="T12" fmla="*/ 0 60000 65536"/>
                <a:gd name="T13" fmla="*/ 0 60000 65536"/>
                <a:gd name="T14" fmla="*/ 0 60000 65536"/>
                <a:gd name="T15" fmla="*/ 0 w 49"/>
                <a:gd name="T16" fmla="*/ 0 h 49"/>
                <a:gd name="T17" fmla="*/ 49 w 49"/>
                <a:gd name="T18" fmla="*/ 49 h 49"/>
              </a:gdLst>
              <a:ahLst/>
              <a:cxnLst>
                <a:cxn ang="T10">
                  <a:pos x="T0" y="T1"/>
                </a:cxn>
                <a:cxn ang="T11">
                  <a:pos x="T2" y="T3"/>
                </a:cxn>
                <a:cxn ang="T12">
                  <a:pos x="T4" y="T5"/>
                </a:cxn>
                <a:cxn ang="T13">
                  <a:pos x="T6" y="T7"/>
                </a:cxn>
                <a:cxn ang="T14">
                  <a:pos x="T8" y="T9"/>
                </a:cxn>
              </a:cxnLst>
              <a:rect l="T15" t="T16" r="T17" b="T18"/>
              <a:pathLst>
                <a:path w="49" h="49">
                  <a:moveTo>
                    <a:pt x="0" y="24"/>
                  </a:moveTo>
                  <a:lnTo>
                    <a:pt x="24" y="0"/>
                  </a:lnTo>
                  <a:lnTo>
                    <a:pt x="48" y="23"/>
                  </a:lnTo>
                  <a:lnTo>
                    <a:pt x="23" y="48"/>
                  </a:lnTo>
                  <a:lnTo>
                    <a:pt x="0" y="24"/>
                  </a:lnTo>
                </a:path>
              </a:pathLst>
            </a:custGeom>
            <a:solidFill>
              <a:schemeClr val="accent2"/>
            </a:solidFill>
            <a:ln w="9525" cap="rnd">
              <a:solidFill>
                <a:srgbClr val="000000"/>
              </a:solidFill>
              <a:round/>
              <a:headEnd/>
              <a:tailEnd/>
            </a:ln>
          </p:spPr>
          <p:txBody>
            <a:bodyPr/>
            <a:lstStyle/>
            <a:p>
              <a:endParaRPr lang="es-MX"/>
            </a:p>
          </p:txBody>
        </p:sp>
        <p:sp>
          <p:nvSpPr>
            <p:cNvPr id="10266" name="Freeform 26">
              <a:extLst>
                <a:ext uri="{FF2B5EF4-FFF2-40B4-BE49-F238E27FC236}">
                  <a16:creationId xmlns:a16="http://schemas.microsoft.com/office/drawing/2014/main" id="{031A6E77-60F9-4F02-8782-FCD63A5F238E}"/>
                </a:ext>
              </a:extLst>
            </p:cNvPr>
            <p:cNvSpPr>
              <a:spLocks/>
            </p:cNvSpPr>
            <p:nvPr/>
          </p:nvSpPr>
          <p:spPr bwMode="auto">
            <a:xfrm>
              <a:off x="5557838" y="4775200"/>
              <a:ext cx="65087" cy="71438"/>
            </a:xfrm>
            <a:custGeom>
              <a:avLst/>
              <a:gdLst>
                <a:gd name="T0" fmla="*/ 0 w 48"/>
                <a:gd name="T1" fmla="*/ 34231 h 48"/>
                <a:gd name="T2" fmla="*/ 31188 w 48"/>
                <a:gd name="T3" fmla="*/ 0 h 48"/>
                <a:gd name="T4" fmla="*/ 63731 w 48"/>
                <a:gd name="T5" fmla="*/ 34231 h 48"/>
                <a:gd name="T6" fmla="*/ 31188 w 48"/>
                <a:gd name="T7" fmla="*/ 69950 h 48"/>
                <a:gd name="T8" fmla="*/ 0 w 48"/>
                <a:gd name="T9" fmla="*/ 34231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w="9525" cap="rnd">
              <a:solidFill>
                <a:srgbClr val="000000"/>
              </a:solidFill>
              <a:round/>
              <a:headEnd/>
              <a:tailEnd/>
            </a:ln>
          </p:spPr>
          <p:txBody>
            <a:bodyPr/>
            <a:lstStyle/>
            <a:p>
              <a:endParaRPr lang="es-MX"/>
            </a:p>
          </p:txBody>
        </p:sp>
        <p:sp>
          <p:nvSpPr>
            <p:cNvPr id="10267" name="Freeform 27">
              <a:extLst>
                <a:ext uri="{FF2B5EF4-FFF2-40B4-BE49-F238E27FC236}">
                  <a16:creationId xmlns:a16="http://schemas.microsoft.com/office/drawing/2014/main" id="{EBB91A14-74D6-433C-9EA7-D12F9721ED83}"/>
                </a:ext>
              </a:extLst>
            </p:cNvPr>
            <p:cNvSpPr>
              <a:spLocks/>
            </p:cNvSpPr>
            <p:nvPr/>
          </p:nvSpPr>
          <p:spPr bwMode="auto">
            <a:xfrm>
              <a:off x="5502275" y="4835525"/>
              <a:ext cx="65088" cy="71438"/>
            </a:xfrm>
            <a:custGeom>
              <a:avLst/>
              <a:gdLst>
                <a:gd name="T0" fmla="*/ 0 w 48"/>
                <a:gd name="T1" fmla="*/ 34231 h 48"/>
                <a:gd name="T2" fmla="*/ 31188 w 48"/>
                <a:gd name="T3" fmla="*/ 0 h 48"/>
                <a:gd name="T4" fmla="*/ 63732 w 48"/>
                <a:gd name="T5" fmla="*/ 34231 h 48"/>
                <a:gd name="T6" fmla="*/ 31188 w 48"/>
                <a:gd name="T7" fmla="*/ 69950 h 48"/>
                <a:gd name="T8" fmla="*/ 0 w 48"/>
                <a:gd name="T9" fmla="*/ 34231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w="9525" cap="rnd">
              <a:solidFill>
                <a:srgbClr val="000000"/>
              </a:solidFill>
              <a:round/>
              <a:headEnd/>
              <a:tailEnd/>
            </a:ln>
          </p:spPr>
          <p:txBody>
            <a:bodyPr/>
            <a:lstStyle/>
            <a:p>
              <a:endParaRPr lang="es-MX"/>
            </a:p>
          </p:txBody>
        </p:sp>
        <p:sp>
          <p:nvSpPr>
            <p:cNvPr id="10268" name="Freeform 28">
              <a:extLst>
                <a:ext uri="{FF2B5EF4-FFF2-40B4-BE49-F238E27FC236}">
                  <a16:creationId xmlns:a16="http://schemas.microsoft.com/office/drawing/2014/main" id="{B0D6AFEE-6BE5-4D2F-92A3-2040731A5EF6}"/>
                </a:ext>
              </a:extLst>
            </p:cNvPr>
            <p:cNvSpPr>
              <a:spLocks/>
            </p:cNvSpPr>
            <p:nvPr/>
          </p:nvSpPr>
          <p:spPr bwMode="auto">
            <a:xfrm>
              <a:off x="5449888" y="4892675"/>
              <a:ext cx="65087" cy="71438"/>
            </a:xfrm>
            <a:custGeom>
              <a:avLst/>
              <a:gdLst>
                <a:gd name="T0" fmla="*/ 0 w 48"/>
                <a:gd name="T1" fmla="*/ 34231 h 48"/>
                <a:gd name="T2" fmla="*/ 31188 w 48"/>
                <a:gd name="T3" fmla="*/ 0 h 48"/>
                <a:gd name="T4" fmla="*/ 63731 w 48"/>
                <a:gd name="T5" fmla="*/ 34231 h 48"/>
                <a:gd name="T6" fmla="*/ 31188 w 48"/>
                <a:gd name="T7" fmla="*/ 69950 h 48"/>
                <a:gd name="T8" fmla="*/ 0 w 48"/>
                <a:gd name="T9" fmla="*/ 34231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w="9525" cap="rnd">
              <a:solidFill>
                <a:srgbClr val="000000"/>
              </a:solidFill>
              <a:round/>
              <a:headEnd/>
              <a:tailEnd/>
            </a:ln>
          </p:spPr>
          <p:txBody>
            <a:bodyPr/>
            <a:lstStyle/>
            <a:p>
              <a:endParaRPr lang="es-MX"/>
            </a:p>
          </p:txBody>
        </p:sp>
        <p:sp>
          <p:nvSpPr>
            <p:cNvPr id="10269" name="Rectangle 29">
              <a:extLst>
                <a:ext uri="{FF2B5EF4-FFF2-40B4-BE49-F238E27FC236}">
                  <a16:creationId xmlns:a16="http://schemas.microsoft.com/office/drawing/2014/main" id="{DB33EB49-B789-40C0-9E9A-2066CA4C5962}"/>
                </a:ext>
              </a:extLst>
            </p:cNvPr>
            <p:cNvSpPr>
              <a:spLocks noChangeArrowheads="1"/>
            </p:cNvSpPr>
            <p:nvPr/>
          </p:nvSpPr>
          <p:spPr bwMode="auto">
            <a:xfrm>
              <a:off x="5943600" y="2743200"/>
              <a:ext cx="79375"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70" name="Rectangle 30">
              <a:extLst>
                <a:ext uri="{FF2B5EF4-FFF2-40B4-BE49-F238E27FC236}">
                  <a16:creationId xmlns:a16="http://schemas.microsoft.com/office/drawing/2014/main" id="{FCD94AB3-0453-4C4E-9E8C-498C600BCCC5}"/>
                </a:ext>
              </a:extLst>
            </p:cNvPr>
            <p:cNvSpPr>
              <a:spLocks noChangeArrowheads="1"/>
            </p:cNvSpPr>
            <p:nvPr/>
          </p:nvSpPr>
          <p:spPr bwMode="auto">
            <a:xfrm>
              <a:off x="5802313" y="2743200"/>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71" name="Rectangle 31">
              <a:extLst>
                <a:ext uri="{FF2B5EF4-FFF2-40B4-BE49-F238E27FC236}">
                  <a16:creationId xmlns:a16="http://schemas.microsoft.com/office/drawing/2014/main" id="{D10974E0-1DEE-4579-85D2-5BBD407EA469}"/>
                </a:ext>
              </a:extLst>
            </p:cNvPr>
            <p:cNvSpPr>
              <a:spLocks noChangeArrowheads="1"/>
            </p:cNvSpPr>
            <p:nvPr/>
          </p:nvSpPr>
          <p:spPr bwMode="auto">
            <a:xfrm>
              <a:off x="5659438" y="2743200"/>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72" name="Rectangle 32">
              <a:extLst>
                <a:ext uri="{FF2B5EF4-FFF2-40B4-BE49-F238E27FC236}">
                  <a16:creationId xmlns:a16="http://schemas.microsoft.com/office/drawing/2014/main" id="{AA978437-63BC-41A2-80FE-800E923388EE}"/>
                </a:ext>
              </a:extLst>
            </p:cNvPr>
            <p:cNvSpPr>
              <a:spLocks noChangeArrowheads="1"/>
            </p:cNvSpPr>
            <p:nvPr/>
          </p:nvSpPr>
          <p:spPr bwMode="auto">
            <a:xfrm>
              <a:off x="5516563" y="2743200"/>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73" name="Rectangle 33">
              <a:extLst>
                <a:ext uri="{FF2B5EF4-FFF2-40B4-BE49-F238E27FC236}">
                  <a16:creationId xmlns:a16="http://schemas.microsoft.com/office/drawing/2014/main" id="{4352B776-2048-419A-8FBD-566E75DEB727}"/>
                </a:ext>
              </a:extLst>
            </p:cNvPr>
            <p:cNvSpPr>
              <a:spLocks noChangeArrowheads="1"/>
            </p:cNvSpPr>
            <p:nvPr/>
          </p:nvSpPr>
          <p:spPr bwMode="auto">
            <a:xfrm>
              <a:off x="6227763" y="2743200"/>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74" name="Rectangle 34">
              <a:extLst>
                <a:ext uri="{FF2B5EF4-FFF2-40B4-BE49-F238E27FC236}">
                  <a16:creationId xmlns:a16="http://schemas.microsoft.com/office/drawing/2014/main" id="{FFB158A1-925F-49D1-A0D3-9FD2097636BF}"/>
                </a:ext>
              </a:extLst>
            </p:cNvPr>
            <p:cNvSpPr>
              <a:spLocks noChangeArrowheads="1"/>
            </p:cNvSpPr>
            <p:nvPr/>
          </p:nvSpPr>
          <p:spPr bwMode="auto">
            <a:xfrm>
              <a:off x="6084888" y="2743200"/>
              <a:ext cx="79375"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75" name="Freeform 35">
              <a:extLst>
                <a:ext uri="{FF2B5EF4-FFF2-40B4-BE49-F238E27FC236}">
                  <a16:creationId xmlns:a16="http://schemas.microsoft.com/office/drawing/2014/main" id="{926A3AC5-B2C7-49F2-9E6F-6C32986FBDA0}"/>
                </a:ext>
              </a:extLst>
            </p:cNvPr>
            <p:cNvSpPr>
              <a:spLocks/>
            </p:cNvSpPr>
            <p:nvPr/>
          </p:nvSpPr>
          <p:spPr bwMode="auto">
            <a:xfrm>
              <a:off x="3708400" y="4356100"/>
              <a:ext cx="47625" cy="52388"/>
            </a:xfrm>
            <a:custGeom>
              <a:avLst/>
              <a:gdLst>
                <a:gd name="T0" fmla="*/ 46264 w 35"/>
                <a:gd name="T1" fmla="*/ 0 h 35"/>
                <a:gd name="T2" fmla="*/ 46264 w 35"/>
                <a:gd name="T3" fmla="*/ 50891 h 35"/>
                <a:gd name="T4" fmla="*/ 0 w 35"/>
                <a:gd name="T5" fmla="*/ 50891 h 35"/>
                <a:gd name="T6" fmla="*/ 0 w 35"/>
                <a:gd name="T7" fmla="*/ 0 h 35"/>
                <a:gd name="T8" fmla="*/ 46264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34" y="0"/>
                  </a:moveTo>
                  <a:lnTo>
                    <a:pt x="34" y="34"/>
                  </a:lnTo>
                  <a:lnTo>
                    <a:pt x="0" y="34"/>
                  </a:lnTo>
                  <a:lnTo>
                    <a:pt x="0" y="0"/>
                  </a:lnTo>
                  <a:lnTo>
                    <a:pt x="34" y="0"/>
                  </a:lnTo>
                </a:path>
              </a:pathLst>
            </a:custGeom>
            <a:solidFill>
              <a:srgbClr val="FF0000"/>
            </a:solidFill>
            <a:ln w="9525" cap="rnd">
              <a:solidFill>
                <a:srgbClr val="000000"/>
              </a:solidFill>
              <a:round/>
              <a:headEnd/>
              <a:tailEnd/>
            </a:ln>
          </p:spPr>
          <p:txBody>
            <a:bodyPr/>
            <a:lstStyle/>
            <a:p>
              <a:endParaRPr lang="es-MX"/>
            </a:p>
          </p:txBody>
        </p:sp>
        <p:sp>
          <p:nvSpPr>
            <p:cNvPr id="10276" name="Freeform 36">
              <a:extLst>
                <a:ext uri="{FF2B5EF4-FFF2-40B4-BE49-F238E27FC236}">
                  <a16:creationId xmlns:a16="http://schemas.microsoft.com/office/drawing/2014/main" id="{A7944AC5-C5AA-4320-96E7-FE90679E0D3F}"/>
                </a:ext>
              </a:extLst>
            </p:cNvPr>
            <p:cNvSpPr>
              <a:spLocks/>
            </p:cNvSpPr>
            <p:nvPr/>
          </p:nvSpPr>
          <p:spPr bwMode="auto">
            <a:xfrm>
              <a:off x="3708400" y="4273550"/>
              <a:ext cx="47625" cy="52388"/>
            </a:xfrm>
            <a:custGeom>
              <a:avLst/>
              <a:gdLst>
                <a:gd name="T0" fmla="*/ 46264 w 35"/>
                <a:gd name="T1" fmla="*/ 0 h 35"/>
                <a:gd name="T2" fmla="*/ 46264 w 35"/>
                <a:gd name="T3" fmla="*/ 50891 h 35"/>
                <a:gd name="T4" fmla="*/ 0 w 35"/>
                <a:gd name="T5" fmla="*/ 50891 h 35"/>
                <a:gd name="T6" fmla="*/ 0 w 35"/>
                <a:gd name="T7" fmla="*/ 0 h 35"/>
                <a:gd name="T8" fmla="*/ 46264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34" y="0"/>
                  </a:moveTo>
                  <a:lnTo>
                    <a:pt x="34" y="34"/>
                  </a:lnTo>
                  <a:lnTo>
                    <a:pt x="0" y="34"/>
                  </a:lnTo>
                  <a:lnTo>
                    <a:pt x="0" y="0"/>
                  </a:lnTo>
                  <a:lnTo>
                    <a:pt x="34" y="0"/>
                  </a:lnTo>
                </a:path>
              </a:pathLst>
            </a:custGeom>
            <a:solidFill>
              <a:srgbClr val="FF0000"/>
            </a:solidFill>
            <a:ln w="9525" cap="rnd">
              <a:solidFill>
                <a:srgbClr val="000000"/>
              </a:solidFill>
              <a:round/>
              <a:headEnd/>
              <a:tailEnd/>
            </a:ln>
          </p:spPr>
          <p:txBody>
            <a:bodyPr/>
            <a:lstStyle/>
            <a:p>
              <a:endParaRPr lang="es-MX"/>
            </a:p>
          </p:txBody>
        </p:sp>
        <p:sp>
          <p:nvSpPr>
            <p:cNvPr id="10277" name="Freeform 37">
              <a:extLst>
                <a:ext uri="{FF2B5EF4-FFF2-40B4-BE49-F238E27FC236}">
                  <a16:creationId xmlns:a16="http://schemas.microsoft.com/office/drawing/2014/main" id="{683AD673-F4D1-4248-8413-84DC85EBDA6E}"/>
                </a:ext>
              </a:extLst>
            </p:cNvPr>
            <p:cNvSpPr>
              <a:spLocks/>
            </p:cNvSpPr>
            <p:nvPr/>
          </p:nvSpPr>
          <p:spPr bwMode="auto">
            <a:xfrm>
              <a:off x="3708400" y="4191000"/>
              <a:ext cx="47625" cy="50800"/>
            </a:xfrm>
            <a:custGeom>
              <a:avLst/>
              <a:gdLst>
                <a:gd name="T0" fmla="*/ 46264 w 35"/>
                <a:gd name="T1" fmla="*/ 0 h 34"/>
                <a:gd name="T2" fmla="*/ 46264 w 35"/>
                <a:gd name="T3" fmla="*/ 49306 h 34"/>
                <a:gd name="T4" fmla="*/ 0 w 35"/>
                <a:gd name="T5" fmla="*/ 49306 h 34"/>
                <a:gd name="T6" fmla="*/ 0 w 35"/>
                <a:gd name="T7" fmla="*/ 0 h 34"/>
                <a:gd name="T8" fmla="*/ 46264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34" y="0"/>
                  </a:moveTo>
                  <a:lnTo>
                    <a:pt x="34" y="33"/>
                  </a:lnTo>
                  <a:lnTo>
                    <a:pt x="0" y="33"/>
                  </a:lnTo>
                  <a:lnTo>
                    <a:pt x="0" y="0"/>
                  </a:lnTo>
                  <a:lnTo>
                    <a:pt x="34" y="0"/>
                  </a:lnTo>
                </a:path>
              </a:pathLst>
            </a:custGeom>
            <a:solidFill>
              <a:srgbClr val="FF0000"/>
            </a:solidFill>
            <a:ln w="9525" cap="rnd">
              <a:solidFill>
                <a:srgbClr val="000000"/>
              </a:solidFill>
              <a:round/>
              <a:headEnd/>
              <a:tailEnd/>
            </a:ln>
          </p:spPr>
          <p:txBody>
            <a:bodyPr/>
            <a:lstStyle/>
            <a:p>
              <a:endParaRPr lang="es-MX"/>
            </a:p>
          </p:txBody>
        </p:sp>
        <p:sp>
          <p:nvSpPr>
            <p:cNvPr id="10278" name="Freeform 38">
              <a:extLst>
                <a:ext uri="{FF2B5EF4-FFF2-40B4-BE49-F238E27FC236}">
                  <a16:creationId xmlns:a16="http://schemas.microsoft.com/office/drawing/2014/main" id="{AE9CCC6E-645A-4988-90BA-8555937D8F11}"/>
                </a:ext>
              </a:extLst>
            </p:cNvPr>
            <p:cNvSpPr>
              <a:spLocks/>
            </p:cNvSpPr>
            <p:nvPr/>
          </p:nvSpPr>
          <p:spPr bwMode="auto">
            <a:xfrm>
              <a:off x="3708400" y="4105275"/>
              <a:ext cx="47625" cy="50800"/>
            </a:xfrm>
            <a:custGeom>
              <a:avLst/>
              <a:gdLst>
                <a:gd name="T0" fmla="*/ 46264 w 35"/>
                <a:gd name="T1" fmla="*/ 0 h 34"/>
                <a:gd name="T2" fmla="*/ 46264 w 35"/>
                <a:gd name="T3" fmla="*/ 49306 h 34"/>
                <a:gd name="T4" fmla="*/ 0 w 35"/>
                <a:gd name="T5" fmla="*/ 49306 h 34"/>
                <a:gd name="T6" fmla="*/ 0 w 35"/>
                <a:gd name="T7" fmla="*/ 0 h 34"/>
                <a:gd name="T8" fmla="*/ 46264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34" y="0"/>
                  </a:moveTo>
                  <a:lnTo>
                    <a:pt x="34" y="33"/>
                  </a:lnTo>
                  <a:lnTo>
                    <a:pt x="0" y="33"/>
                  </a:lnTo>
                  <a:lnTo>
                    <a:pt x="0" y="0"/>
                  </a:lnTo>
                  <a:lnTo>
                    <a:pt x="34" y="0"/>
                  </a:lnTo>
                </a:path>
              </a:pathLst>
            </a:custGeom>
            <a:solidFill>
              <a:srgbClr val="FF0000"/>
            </a:solidFill>
            <a:ln w="9525" cap="rnd">
              <a:solidFill>
                <a:srgbClr val="000000"/>
              </a:solidFill>
              <a:round/>
              <a:headEnd/>
              <a:tailEnd/>
            </a:ln>
          </p:spPr>
          <p:txBody>
            <a:bodyPr/>
            <a:lstStyle/>
            <a:p>
              <a:endParaRPr lang="es-MX"/>
            </a:p>
          </p:txBody>
        </p:sp>
        <p:sp>
          <p:nvSpPr>
            <p:cNvPr id="10279" name="Freeform 39">
              <a:extLst>
                <a:ext uri="{FF2B5EF4-FFF2-40B4-BE49-F238E27FC236}">
                  <a16:creationId xmlns:a16="http://schemas.microsoft.com/office/drawing/2014/main" id="{80DC9EAD-9544-47DF-A378-5B9F9B5B0CE9}"/>
                </a:ext>
              </a:extLst>
            </p:cNvPr>
            <p:cNvSpPr>
              <a:spLocks/>
            </p:cNvSpPr>
            <p:nvPr/>
          </p:nvSpPr>
          <p:spPr bwMode="auto">
            <a:xfrm>
              <a:off x="3708400" y="4025900"/>
              <a:ext cx="47625" cy="49213"/>
            </a:xfrm>
            <a:custGeom>
              <a:avLst/>
              <a:gdLst>
                <a:gd name="T0" fmla="*/ 46264 w 35"/>
                <a:gd name="T1" fmla="*/ 0 h 34"/>
                <a:gd name="T2" fmla="*/ 46264 w 35"/>
                <a:gd name="T3" fmla="*/ 47766 h 34"/>
                <a:gd name="T4" fmla="*/ 0 w 35"/>
                <a:gd name="T5" fmla="*/ 47766 h 34"/>
                <a:gd name="T6" fmla="*/ 0 w 35"/>
                <a:gd name="T7" fmla="*/ 0 h 34"/>
                <a:gd name="T8" fmla="*/ 46264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34" y="0"/>
                  </a:moveTo>
                  <a:lnTo>
                    <a:pt x="34" y="33"/>
                  </a:lnTo>
                  <a:lnTo>
                    <a:pt x="0" y="33"/>
                  </a:lnTo>
                  <a:lnTo>
                    <a:pt x="0" y="0"/>
                  </a:lnTo>
                  <a:lnTo>
                    <a:pt x="34" y="0"/>
                  </a:lnTo>
                </a:path>
              </a:pathLst>
            </a:custGeom>
            <a:solidFill>
              <a:srgbClr val="FF0000"/>
            </a:solidFill>
            <a:ln w="9525" cap="rnd">
              <a:solidFill>
                <a:srgbClr val="000000"/>
              </a:solidFill>
              <a:round/>
              <a:headEnd/>
              <a:tailEnd/>
            </a:ln>
          </p:spPr>
          <p:txBody>
            <a:bodyPr/>
            <a:lstStyle/>
            <a:p>
              <a:endParaRPr lang="es-MX"/>
            </a:p>
          </p:txBody>
        </p:sp>
        <p:sp>
          <p:nvSpPr>
            <p:cNvPr id="10280" name="Rectangle 40">
              <a:extLst>
                <a:ext uri="{FF2B5EF4-FFF2-40B4-BE49-F238E27FC236}">
                  <a16:creationId xmlns:a16="http://schemas.microsoft.com/office/drawing/2014/main" id="{25ED4637-0B22-44BE-9F90-C0FCA0F9AD9F}"/>
                </a:ext>
              </a:extLst>
            </p:cNvPr>
            <p:cNvSpPr>
              <a:spLocks noChangeArrowheads="1"/>
            </p:cNvSpPr>
            <p:nvPr/>
          </p:nvSpPr>
          <p:spPr bwMode="auto">
            <a:xfrm>
              <a:off x="3509963" y="3903663"/>
              <a:ext cx="44450" cy="49212"/>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1" name="Rectangle 41">
              <a:extLst>
                <a:ext uri="{FF2B5EF4-FFF2-40B4-BE49-F238E27FC236}">
                  <a16:creationId xmlns:a16="http://schemas.microsoft.com/office/drawing/2014/main" id="{D92693F5-2EA9-4870-9FE9-F8E2493A93F4}"/>
                </a:ext>
              </a:extLst>
            </p:cNvPr>
            <p:cNvSpPr>
              <a:spLocks noChangeArrowheads="1"/>
            </p:cNvSpPr>
            <p:nvPr/>
          </p:nvSpPr>
          <p:spPr bwMode="auto">
            <a:xfrm>
              <a:off x="3421063" y="3902075"/>
              <a:ext cx="42862" cy="508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2" name="Rectangle 42">
              <a:extLst>
                <a:ext uri="{FF2B5EF4-FFF2-40B4-BE49-F238E27FC236}">
                  <a16:creationId xmlns:a16="http://schemas.microsoft.com/office/drawing/2014/main" id="{D1619AE8-1412-4CEE-AA18-57330662BFF8}"/>
                </a:ext>
              </a:extLst>
            </p:cNvPr>
            <p:cNvSpPr>
              <a:spLocks noChangeArrowheads="1"/>
            </p:cNvSpPr>
            <p:nvPr/>
          </p:nvSpPr>
          <p:spPr bwMode="auto">
            <a:xfrm>
              <a:off x="3338513" y="3902075"/>
              <a:ext cx="44450" cy="508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3" name="Rectangle 43">
              <a:extLst>
                <a:ext uri="{FF2B5EF4-FFF2-40B4-BE49-F238E27FC236}">
                  <a16:creationId xmlns:a16="http://schemas.microsoft.com/office/drawing/2014/main" id="{CACEF28E-5A2D-4A73-821B-BDE159FD03C3}"/>
                </a:ext>
              </a:extLst>
            </p:cNvPr>
            <p:cNvSpPr>
              <a:spLocks noChangeArrowheads="1"/>
            </p:cNvSpPr>
            <p:nvPr/>
          </p:nvSpPr>
          <p:spPr bwMode="auto">
            <a:xfrm>
              <a:off x="3262313" y="3902075"/>
              <a:ext cx="42862" cy="508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4" name="Rectangle 44">
              <a:extLst>
                <a:ext uri="{FF2B5EF4-FFF2-40B4-BE49-F238E27FC236}">
                  <a16:creationId xmlns:a16="http://schemas.microsoft.com/office/drawing/2014/main" id="{B375C784-26ED-47CF-84BC-10F64FA47359}"/>
                </a:ext>
              </a:extLst>
            </p:cNvPr>
            <p:cNvSpPr>
              <a:spLocks noChangeArrowheads="1"/>
            </p:cNvSpPr>
            <p:nvPr/>
          </p:nvSpPr>
          <p:spPr bwMode="auto">
            <a:xfrm>
              <a:off x="3182938" y="3903663"/>
              <a:ext cx="46037" cy="49212"/>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5" name="Rectangle 45">
              <a:extLst>
                <a:ext uri="{FF2B5EF4-FFF2-40B4-BE49-F238E27FC236}">
                  <a16:creationId xmlns:a16="http://schemas.microsoft.com/office/drawing/2014/main" id="{4C885A90-26D8-4BFB-BD70-4EC8D776D688}"/>
                </a:ext>
              </a:extLst>
            </p:cNvPr>
            <p:cNvSpPr>
              <a:spLocks noChangeArrowheads="1"/>
            </p:cNvSpPr>
            <p:nvPr/>
          </p:nvSpPr>
          <p:spPr bwMode="auto">
            <a:xfrm>
              <a:off x="3657600" y="3213100"/>
              <a:ext cx="77788"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6" name="Rectangle 46">
              <a:extLst>
                <a:ext uri="{FF2B5EF4-FFF2-40B4-BE49-F238E27FC236}">
                  <a16:creationId xmlns:a16="http://schemas.microsoft.com/office/drawing/2014/main" id="{F510C1BF-65DF-4EE4-80DB-D99E24CFB82D}"/>
                </a:ext>
              </a:extLst>
            </p:cNvPr>
            <p:cNvSpPr>
              <a:spLocks noChangeArrowheads="1"/>
            </p:cNvSpPr>
            <p:nvPr/>
          </p:nvSpPr>
          <p:spPr bwMode="auto">
            <a:xfrm>
              <a:off x="3657600" y="3367088"/>
              <a:ext cx="77788" cy="87312"/>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7" name="Rectangle 47">
              <a:extLst>
                <a:ext uri="{FF2B5EF4-FFF2-40B4-BE49-F238E27FC236}">
                  <a16:creationId xmlns:a16="http://schemas.microsoft.com/office/drawing/2014/main" id="{15D1816F-6AD2-4E60-95CC-8AE2F2D43235}"/>
                </a:ext>
              </a:extLst>
            </p:cNvPr>
            <p:cNvSpPr>
              <a:spLocks noChangeArrowheads="1"/>
            </p:cNvSpPr>
            <p:nvPr/>
          </p:nvSpPr>
          <p:spPr bwMode="auto">
            <a:xfrm>
              <a:off x="3657600" y="3522663"/>
              <a:ext cx="77788"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8" name="Rectangle 48">
              <a:extLst>
                <a:ext uri="{FF2B5EF4-FFF2-40B4-BE49-F238E27FC236}">
                  <a16:creationId xmlns:a16="http://schemas.microsoft.com/office/drawing/2014/main" id="{FF7F89AA-AD4A-4368-8B39-C2AA65CCB930}"/>
                </a:ext>
              </a:extLst>
            </p:cNvPr>
            <p:cNvSpPr>
              <a:spLocks noChangeArrowheads="1"/>
            </p:cNvSpPr>
            <p:nvPr/>
          </p:nvSpPr>
          <p:spPr bwMode="auto">
            <a:xfrm>
              <a:off x="3657600" y="3679825"/>
              <a:ext cx="77788" cy="85725"/>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89" name="Freeform 49">
              <a:extLst>
                <a:ext uri="{FF2B5EF4-FFF2-40B4-BE49-F238E27FC236}">
                  <a16:creationId xmlns:a16="http://schemas.microsoft.com/office/drawing/2014/main" id="{0FA8DB4F-7F9F-44D9-ABB5-104E0039E681}"/>
                </a:ext>
              </a:extLst>
            </p:cNvPr>
            <p:cNvSpPr>
              <a:spLocks/>
            </p:cNvSpPr>
            <p:nvPr/>
          </p:nvSpPr>
          <p:spPr bwMode="auto">
            <a:xfrm>
              <a:off x="3411538" y="3798888"/>
              <a:ext cx="608012" cy="98425"/>
            </a:xfrm>
            <a:custGeom>
              <a:avLst/>
              <a:gdLst>
                <a:gd name="T0" fmla="*/ 0 w 446"/>
                <a:gd name="T1" fmla="*/ 96934 h 66"/>
                <a:gd name="T2" fmla="*/ 85885 w 446"/>
                <a:gd name="T3" fmla="*/ 0 h 66"/>
                <a:gd name="T4" fmla="*/ 606649 w 446"/>
                <a:gd name="T5" fmla="*/ 0 h 66"/>
                <a:gd name="T6" fmla="*/ 516674 w 446"/>
                <a:gd name="T7" fmla="*/ 96934 h 66"/>
                <a:gd name="T8" fmla="*/ 0 w 446"/>
                <a:gd name="T9" fmla="*/ 96934 h 66"/>
                <a:gd name="T10" fmla="*/ 0 60000 65536"/>
                <a:gd name="T11" fmla="*/ 0 60000 65536"/>
                <a:gd name="T12" fmla="*/ 0 60000 65536"/>
                <a:gd name="T13" fmla="*/ 0 60000 65536"/>
                <a:gd name="T14" fmla="*/ 0 60000 65536"/>
                <a:gd name="T15" fmla="*/ 0 w 446"/>
                <a:gd name="T16" fmla="*/ 0 h 66"/>
                <a:gd name="T17" fmla="*/ 446 w 446"/>
                <a:gd name="T18" fmla="*/ 66 h 66"/>
              </a:gdLst>
              <a:ahLst/>
              <a:cxnLst>
                <a:cxn ang="T10">
                  <a:pos x="T0" y="T1"/>
                </a:cxn>
                <a:cxn ang="T11">
                  <a:pos x="T2" y="T3"/>
                </a:cxn>
                <a:cxn ang="T12">
                  <a:pos x="T4" y="T5"/>
                </a:cxn>
                <a:cxn ang="T13">
                  <a:pos x="T6" y="T7"/>
                </a:cxn>
                <a:cxn ang="T14">
                  <a:pos x="T8" y="T9"/>
                </a:cxn>
              </a:cxnLst>
              <a:rect l="T15" t="T16" r="T17" b="T18"/>
              <a:pathLst>
                <a:path w="446" h="66">
                  <a:moveTo>
                    <a:pt x="0" y="65"/>
                  </a:moveTo>
                  <a:lnTo>
                    <a:pt x="63" y="0"/>
                  </a:lnTo>
                  <a:lnTo>
                    <a:pt x="445" y="0"/>
                  </a:lnTo>
                  <a:lnTo>
                    <a:pt x="379" y="65"/>
                  </a:lnTo>
                  <a:lnTo>
                    <a:pt x="0" y="65"/>
                  </a:lnTo>
                </a:path>
              </a:pathLst>
            </a:custGeom>
            <a:solidFill>
              <a:srgbClr val="DADADA"/>
            </a:solidFill>
            <a:ln w="9525" cap="rnd">
              <a:solidFill>
                <a:srgbClr val="000000"/>
              </a:solidFill>
              <a:round/>
              <a:headEnd/>
              <a:tailEnd/>
            </a:ln>
          </p:spPr>
          <p:txBody>
            <a:bodyPr/>
            <a:lstStyle/>
            <a:p>
              <a:endParaRPr lang="es-MX"/>
            </a:p>
          </p:txBody>
        </p:sp>
        <p:sp>
          <p:nvSpPr>
            <p:cNvPr id="10290" name="Rectangle 50">
              <a:extLst>
                <a:ext uri="{FF2B5EF4-FFF2-40B4-BE49-F238E27FC236}">
                  <a16:creationId xmlns:a16="http://schemas.microsoft.com/office/drawing/2014/main" id="{9DE6F216-AFEA-4300-A393-9617AA48E735}"/>
                </a:ext>
              </a:extLst>
            </p:cNvPr>
            <p:cNvSpPr>
              <a:spLocks noChangeArrowheads="1"/>
            </p:cNvSpPr>
            <p:nvPr/>
          </p:nvSpPr>
          <p:spPr bwMode="auto">
            <a:xfrm>
              <a:off x="3413125" y="3895725"/>
              <a:ext cx="517525" cy="184150"/>
            </a:xfrm>
            <a:prstGeom prst="rect">
              <a:avLst/>
            </a:prstGeom>
            <a:solidFill>
              <a:srgbClr val="9E9898"/>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0291" name="Group 51">
              <a:extLst>
                <a:ext uri="{FF2B5EF4-FFF2-40B4-BE49-F238E27FC236}">
                  <a16:creationId xmlns:a16="http://schemas.microsoft.com/office/drawing/2014/main" id="{9F61ABD5-B47A-436D-98F9-EA9AFD8677E8}"/>
                </a:ext>
              </a:extLst>
            </p:cNvPr>
            <p:cNvGrpSpPr>
              <a:grpSpLocks/>
            </p:cNvGrpSpPr>
            <p:nvPr/>
          </p:nvGrpSpPr>
          <p:grpSpPr bwMode="auto">
            <a:xfrm>
              <a:off x="3592513" y="3916363"/>
              <a:ext cx="165100" cy="136525"/>
              <a:chOff x="1059" y="2657"/>
              <a:chExt cx="121" cy="91"/>
            </a:xfrm>
          </p:grpSpPr>
          <p:sp>
            <p:nvSpPr>
              <p:cNvPr id="10410" name="Freeform 52">
                <a:extLst>
                  <a:ext uri="{FF2B5EF4-FFF2-40B4-BE49-F238E27FC236}">
                    <a16:creationId xmlns:a16="http://schemas.microsoft.com/office/drawing/2014/main" id="{5F0EC25E-1FA5-48A4-AAE8-3D42BB5C4FB1}"/>
                  </a:ext>
                </a:extLst>
              </p:cNvPr>
              <p:cNvSpPr>
                <a:spLocks/>
              </p:cNvSpPr>
              <p:nvPr/>
            </p:nvSpPr>
            <p:spPr bwMode="auto">
              <a:xfrm>
                <a:off x="1064" y="2663"/>
                <a:ext cx="116" cy="85"/>
              </a:xfrm>
              <a:custGeom>
                <a:avLst/>
                <a:gdLst>
                  <a:gd name="T0" fmla="*/ 0 w 116"/>
                  <a:gd name="T1" fmla="*/ 34 h 85"/>
                  <a:gd name="T2" fmla="*/ 24 w 116"/>
                  <a:gd name="T3" fmla="*/ 34 h 85"/>
                  <a:gd name="T4" fmla="*/ 24 w 116"/>
                  <a:gd name="T5" fmla="*/ 0 h 85"/>
                  <a:gd name="T6" fmla="*/ 38 w 116"/>
                  <a:gd name="T7" fmla="*/ 0 h 85"/>
                  <a:gd name="T8" fmla="*/ 38 w 116"/>
                  <a:gd name="T9" fmla="*/ 34 h 85"/>
                  <a:gd name="T10" fmla="*/ 50 w 116"/>
                  <a:gd name="T11" fmla="*/ 34 h 85"/>
                  <a:gd name="T12" fmla="*/ 50 w 116"/>
                  <a:gd name="T13" fmla="*/ 0 h 85"/>
                  <a:gd name="T14" fmla="*/ 65 w 116"/>
                  <a:gd name="T15" fmla="*/ 0 h 85"/>
                  <a:gd name="T16" fmla="*/ 65 w 116"/>
                  <a:gd name="T17" fmla="*/ 34 h 85"/>
                  <a:gd name="T18" fmla="*/ 77 w 116"/>
                  <a:gd name="T19" fmla="*/ 34 h 85"/>
                  <a:gd name="T20" fmla="*/ 77 w 116"/>
                  <a:gd name="T21" fmla="*/ 0 h 85"/>
                  <a:gd name="T22" fmla="*/ 90 w 116"/>
                  <a:gd name="T23" fmla="*/ 0 h 85"/>
                  <a:gd name="T24" fmla="*/ 90 w 116"/>
                  <a:gd name="T25" fmla="*/ 34 h 85"/>
                  <a:gd name="T26" fmla="*/ 115 w 116"/>
                  <a:gd name="T27" fmla="*/ 34 h 85"/>
                  <a:gd name="T28" fmla="*/ 115 w 116"/>
                  <a:gd name="T29" fmla="*/ 48 h 85"/>
                  <a:gd name="T30" fmla="*/ 77 w 116"/>
                  <a:gd name="T31" fmla="*/ 48 h 85"/>
                  <a:gd name="T32" fmla="*/ 77 w 116"/>
                  <a:gd name="T33" fmla="*/ 84 h 85"/>
                  <a:gd name="T34" fmla="*/ 64 w 116"/>
                  <a:gd name="T35" fmla="*/ 84 h 85"/>
                  <a:gd name="T36" fmla="*/ 64 w 116"/>
                  <a:gd name="T37" fmla="*/ 49 h 85"/>
                  <a:gd name="T38" fmla="*/ 50 w 116"/>
                  <a:gd name="T39" fmla="*/ 49 h 85"/>
                  <a:gd name="T40" fmla="*/ 50 w 116"/>
                  <a:gd name="T41" fmla="*/ 84 h 85"/>
                  <a:gd name="T42" fmla="*/ 38 w 116"/>
                  <a:gd name="T43" fmla="*/ 84 h 85"/>
                  <a:gd name="T44" fmla="*/ 38 w 116"/>
                  <a:gd name="T45" fmla="*/ 49 h 85"/>
                  <a:gd name="T46" fmla="*/ 0 w 116"/>
                  <a:gd name="T47" fmla="*/ 49 h 85"/>
                  <a:gd name="T48" fmla="*/ 0 w 116"/>
                  <a:gd name="T49" fmla="*/ 34 h 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6"/>
                  <a:gd name="T76" fmla="*/ 0 h 85"/>
                  <a:gd name="T77" fmla="*/ 116 w 116"/>
                  <a:gd name="T78" fmla="*/ 85 h 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6" h="85">
                    <a:moveTo>
                      <a:pt x="0" y="34"/>
                    </a:moveTo>
                    <a:lnTo>
                      <a:pt x="24" y="34"/>
                    </a:lnTo>
                    <a:lnTo>
                      <a:pt x="24" y="0"/>
                    </a:lnTo>
                    <a:lnTo>
                      <a:pt x="38" y="0"/>
                    </a:lnTo>
                    <a:lnTo>
                      <a:pt x="38" y="34"/>
                    </a:lnTo>
                    <a:lnTo>
                      <a:pt x="50" y="34"/>
                    </a:lnTo>
                    <a:lnTo>
                      <a:pt x="50" y="0"/>
                    </a:lnTo>
                    <a:lnTo>
                      <a:pt x="65" y="0"/>
                    </a:lnTo>
                    <a:lnTo>
                      <a:pt x="65" y="34"/>
                    </a:lnTo>
                    <a:lnTo>
                      <a:pt x="77" y="34"/>
                    </a:lnTo>
                    <a:lnTo>
                      <a:pt x="77" y="0"/>
                    </a:lnTo>
                    <a:lnTo>
                      <a:pt x="90" y="0"/>
                    </a:lnTo>
                    <a:lnTo>
                      <a:pt x="90" y="34"/>
                    </a:lnTo>
                    <a:lnTo>
                      <a:pt x="115" y="34"/>
                    </a:lnTo>
                    <a:lnTo>
                      <a:pt x="115" y="48"/>
                    </a:lnTo>
                    <a:lnTo>
                      <a:pt x="77" y="48"/>
                    </a:lnTo>
                    <a:lnTo>
                      <a:pt x="77" y="84"/>
                    </a:lnTo>
                    <a:lnTo>
                      <a:pt x="64" y="84"/>
                    </a:lnTo>
                    <a:lnTo>
                      <a:pt x="64" y="49"/>
                    </a:lnTo>
                    <a:lnTo>
                      <a:pt x="50" y="49"/>
                    </a:lnTo>
                    <a:lnTo>
                      <a:pt x="50" y="84"/>
                    </a:lnTo>
                    <a:lnTo>
                      <a:pt x="38" y="84"/>
                    </a:lnTo>
                    <a:lnTo>
                      <a:pt x="38" y="49"/>
                    </a:lnTo>
                    <a:lnTo>
                      <a:pt x="0" y="49"/>
                    </a:lnTo>
                    <a:lnTo>
                      <a:pt x="0" y="34"/>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411" name="Freeform 53">
                <a:extLst>
                  <a:ext uri="{FF2B5EF4-FFF2-40B4-BE49-F238E27FC236}">
                    <a16:creationId xmlns:a16="http://schemas.microsoft.com/office/drawing/2014/main" id="{645B78D9-AE5A-47B6-B86C-260F900EB7CF}"/>
                  </a:ext>
                </a:extLst>
              </p:cNvPr>
              <p:cNvSpPr>
                <a:spLocks/>
              </p:cNvSpPr>
              <p:nvPr/>
            </p:nvSpPr>
            <p:spPr bwMode="auto">
              <a:xfrm>
                <a:off x="1059" y="2657"/>
                <a:ext cx="117" cy="87"/>
              </a:xfrm>
              <a:custGeom>
                <a:avLst/>
                <a:gdLst>
                  <a:gd name="T0" fmla="*/ 0 w 117"/>
                  <a:gd name="T1" fmla="*/ 35 h 87"/>
                  <a:gd name="T2" fmla="*/ 24 w 117"/>
                  <a:gd name="T3" fmla="*/ 35 h 87"/>
                  <a:gd name="T4" fmla="*/ 24 w 117"/>
                  <a:gd name="T5" fmla="*/ 0 h 87"/>
                  <a:gd name="T6" fmla="*/ 37 w 117"/>
                  <a:gd name="T7" fmla="*/ 0 h 87"/>
                  <a:gd name="T8" fmla="*/ 37 w 117"/>
                  <a:gd name="T9" fmla="*/ 35 h 87"/>
                  <a:gd name="T10" fmla="*/ 51 w 117"/>
                  <a:gd name="T11" fmla="*/ 35 h 87"/>
                  <a:gd name="T12" fmla="*/ 51 w 117"/>
                  <a:gd name="T13" fmla="*/ 0 h 87"/>
                  <a:gd name="T14" fmla="*/ 65 w 117"/>
                  <a:gd name="T15" fmla="*/ 0 h 87"/>
                  <a:gd name="T16" fmla="*/ 65 w 117"/>
                  <a:gd name="T17" fmla="*/ 35 h 87"/>
                  <a:gd name="T18" fmla="*/ 78 w 117"/>
                  <a:gd name="T19" fmla="*/ 35 h 87"/>
                  <a:gd name="T20" fmla="*/ 78 w 117"/>
                  <a:gd name="T21" fmla="*/ 0 h 87"/>
                  <a:gd name="T22" fmla="*/ 91 w 117"/>
                  <a:gd name="T23" fmla="*/ 0 h 87"/>
                  <a:gd name="T24" fmla="*/ 91 w 117"/>
                  <a:gd name="T25" fmla="*/ 35 h 87"/>
                  <a:gd name="T26" fmla="*/ 116 w 117"/>
                  <a:gd name="T27" fmla="*/ 35 h 87"/>
                  <a:gd name="T28" fmla="*/ 116 w 117"/>
                  <a:gd name="T29" fmla="*/ 48 h 87"/>
                  <a:gd name="T30" fmla="*/ 78 w 117"/>
                  <a:gd name="T31" fmla="*/ 48 h 87"/>
                  <a:gd name="T32" fmla="*/ 78 w 117"/>
                  <a:gd name="T33" fmla="*/ 86 h 87"/>
                  <a:gd name="T34" fmla="*/ 64 w 117"/>
                  <a:gd name="T35" fmla="*/ 86 h 87"/>
                  <a:gd name="T36" fmla="*/ 64 w 117"/>
                  <a:gd name="T37" fmla="*/ 49 h 87"/>
                  <a:gd name="T38" fmla="*/ 51 w 117"/>
                  <a:gd name="T39" fmla="*/ 49 h 87"/>
                  <a:gd name="T40" fmla="*/ 51 w 117"/>
                  <a:gd name="T41" fmla="*/ 86 h 87"/>
                  <a:gd name="T42" fmla="*/ 37 w 117"/>
                  <a:gd name="T43" fmla="*/ 86 h 87"/>
                  <a:gd name="T44" fmla="*/ 37 w 117"/>
                  <a:gd name="T45" fmla="*/ 49 h 87"/>
                  <a:gd name="T46" fmla="*/ 0 w 117"/>
                  <a:gd name="T47" fmla="*/ 49 h 87"/>
                  <a:gd name="T48" fmla="*/ 0 w 117"/>
                  <a:gd name="T49" fmla="*/ 35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7"/>
                  <a:gd name="T76" fmla="*/ 0 h 87"/>
                  <a:gd name="T77" fmla="*/ 117 w 117"/>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7" h="87">
                    <a:moveTo>
                      <a:pt x="0" y="35"/>
                    </a:moveTo>
                    <a:lnTo>
                      <a:pt x="24" y="35"/>
                    </a:lnTo>
                    <a:lnTo>
                      <a:pt x="24" y="0"/>
                    </a:lnTo>
                    <a:lnTo>
                      <a:pt x="37" y="0"/>
                    </a:lnTo>
                    <a:lnTo>
                      <a:pt x="37" y="35"/>
                    </a:lnTo>
                    <a:lnTo>
                      <a:pt x="51" y="35"/>
                    </a:lnTo>
                    <a:lnTo>
                      <a:pt x="51" y="0"/>
                    </a:lnTo>
                    <a:lnTo>
                      <a:pt x="65" y="0"/>
                    </a:lnTo>
                    <a:lnTo>
                      <a:pt x="65" y="35"/>
                    </a:lnTo>
                    <a:lnTo>
                      <a:pt x="78" y="35"/>
                    </a:lnTo>
                    <a:lnTo>
                      <a:pt x="78" y="0"/>
                    </a:lnTo>
                    <a:lnTo>
                      <a:pt x="91" y="0"/>
                    </a:lnTo>
                    <a:lnTo>
                      <a:pt x="91" y="35"/>
                    </a:lnTo>
                    <a:lnTo>
                      <a:pt x="116" y="35"/>
                    </a:lnTo>
                    <a:lnTo>
                      <a:pt x="116" y="48"/>
                    </a:lnTo>
                    <a:lnTo>
                      <a:pt x="78" y="48"/>
                    </a:lnTo>
                    <a:lnTo>
                      <a:pt x="78" y="86"/>
                    </a:lnTo>
                    <a:lnTo>
                      <a:pt x="64" y="86"/>
                    </a:lnTo>
                    <a:lnTo>
                      <a:pt x="64" y="49"/>
                    </a:lnTo>
                    <a:lnTo>
                      <a:pt x="51" y="49"/>
                    </a:lnTo>
                    <a:lnTo>
                      <a:pt x="51" y="86"/>
                    </a:lnTo>
                    <a:lnTo>
                      <a:pt x="37" y="86"/>
                    </a:lnTo>
                    <a:lnTo>
                      <a:pt x="37" y="49"/>
                    </a:lnTo>
                    <a:lnTo>
                      <a:pt x="0" y="49"/>
                    </a:lnTo>
                    <a:lnTo>
                      <a:pt x="0" y="35"/>
                    </a:lnTo>
                  </a:path>
                </a:pathLst>
              </a:custGeom>
              <a:solidFill>
                <a:srgbClr val="FAFD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sp>
          <p:nvSpPr>
            <p:cNvPr id="10292" name="Freeform 54">
              <a:extLst>
                <a:ext uri="{FF2B5EF4-FFF2-40B4-BE49-F238E27FC236}">
                  <a16:creationId xmlns:a16="http://schemas.microsoft.com/office/drawing/2014/main" id="{C3182E19-80E7-48D2-89C7-2BE33F9DA898}"/>
                </a:ext>
              </a:extLst>
            </p:cNvPr>
            <p:cNvSpPr>
              <a:spLocks/>
            </p:cNvSpPr>
            <p:nvPr/>
          </p:nvSpPr>
          <p:spPr bwMode="auto">
            <a:xfrm>
              <a:off x="3932238" y="3798888"/>
              <a:ext cx="90487" cy="280987"/>
            </a:xfrm>
            <a:custGeom>
              <a:avLst/>
              <a:gdLst>
                <a:gd name="T0" fmla="*/ 0 w 67"/>
                <a:gd name="T1" fmla="*/ 279508 h 190"/>
                <a:gd name="T2" fmla="*/ 0 w 67"/>
                <a:gd name="T3" fmla="*/ 97606 h 190"/>
                <a:gd name="T4" fmla="*/ 87786 w 67"/>
                <a:gd name="T5" fmla="*/ 0 h 190"/>
                <a:gd name="T6" fmla="*/ 89136 w 67"/>
                <a:gd name="T7" fmla="*/ 178944 h 190"/>
                <a:gd name="T8" fmla="*/ 0 w 67"/>
                <a:gd name="T9" fmla="*/ 279508 h 190"/>
                <a:gd name="T10" fmla="*/ 0 60000 65536"/>
                <a:gd name="T11" fmla="*/ 0 60000 65536"/>
                <a:gd name="T12" fmla="*/ 0 60000 65536"/>
                <a:gd name="T13" fmla="*/ 0 60000 65536"/>
                <a:gd name="T14" fmla="*/ 0 60000 65536"/>
                <a:gd name="T15" fmla="*/ 0 w 67"/>
                <a:gd name="T16" fmla="*/ 0 h 190"/>
                <a:gd name="T17" fmla="*/ 67 w 67"/>
                <a:gd name="T18" fmla="*/ 190 h 190"/>
              </a:gdLst>
              <a:ahLst/>
              <a:cxnLst>
                <a:cxn ang="T10">
                  <a:pos x="T0" y="T1"/>
                </a:cxn>
                <a:cxn ang="T11">
                  <a:pos x="T2" y="T3"/>
                </a:cxn>
                <a:cxn ang="T12">
                  <a:pos x="T4" y="T5"/>
                </a:cxn>
                <a:cxn ang="T13">
                  <a:pos x="T6" y="T7"/>
                </a:cxn>
                <a:cxn ang="T14">
                  <a:pos x="T8" y="T9"/>
                </a:cxn>
              </a:cxnLst>
              <a:rect l="T15" t="T16" r="T17" b="T18"/>
              <a:pathLst>
                <a:path w="67" h="190">
                  <a:moveTo>
                    <a:pt x="0" y="189"/>
                  </a:moveTo>
                  <a:lnTo>
                    <a:pt x="0" y="66"/>
                  </a:lnTo>
                  <a:lnTo>
                    <a:pt x="65" y="0"/>
                  </a:lnTo>
                  <a:lnTo>
                    <a:pt x="66" y="121"/>
                  </a:lnTo>
                  <a:lnTo>
                    <a:pt x="0" y="189"/>
                  </a:lnTo>
                </a:path>
              </a:pathLst>
            </a:custGeom>
            <a:solidFill>
              <a:srgbClr val="6B645F"/>
            </a:solidFill>
            <a:ln w="9525" cap="rnd">
              <a:solidFill>
                <a:srgbClr val="000000"/>
              </a:solidFill>
              <a:round/>
              <a:headEnd/>
              <a:tailEnd/>
            </a:ln>
          </p:spPr>
          <p:txBody>
            <a:bodyPr/>
            <a:lstStyle/>
            <a:p>
              <a:endParaRPr lang="es-MX"/>
            </a:p>
          </p:txBody>
        </p:sp>
        <p:sp>
          <p:nvSpPr>
            <p:cNvPr id="10293" name="Rectangle 55">
              <a:extLst>
                <a:ext uri="{FF2B5EF4-FFF2-40B4-BE49-F238E27FC236}">
                  <a16:creationId xmlns:a16="http://schemas.microsoft.com/office/drawing/2014/main" id="{C5613E88-6EAC-4FBA-AF0F-37263A2A4E5A}"/>
                </a:ext>
              </a:extLst>
            </p:cNvPr>
            <p:cNvSpPr>
              <a:spLocks noChangeArrowheads="1"/>
            </p:cNvSpPr>
            <p:nvPr/>
          </p:nvSpPr>
          <p:spPr bwMode="auto">
            <a:xfrm rot="18900000">
              <a:off x="4738688" y="3973513"/>
              <a:ext cx="80962" cy="87312"/>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94" name="Rectangle 56">
              <a:extLst>
                <a:ext uri="{FF2B5EF4-FFF2-40B4-BE49-F238E27FC236}">
                  <a16:creationId xmlns:a16="http://schemas.microsoft.com/office/drawing/2014/main" id="{DCC14FED-E0A6-44CD-9029-7B0D23B086EE}"/>
                </a:ext>
              </a:extLst>
            </p:cNvPr>
            <p:cNvSpPr>
              <a:spLocks noChangeArrowheads="1"/>
            </p:cNvSpPr>
            <p:nvPr/>
          </p:nvSpPr>
          <p:spPr bwMode="auto">
            <a:xfrm rot="18900000">
              <a:off x="4627563" y="3852863"/>
              <a:ext cx="82550" cy="85725"/>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95" name="Rectangle 57">
              <a:extLst>
                <a:ext uri="{FF2B5EF4-FFF2-40B4-BE49-F238E27FC236}">
                  <a16:creationId xmlns:a16="http://schemas.microsoft.com/office/drawing/2014/main" id="{48E50A0B-46A7-4351-A669-6C64DC05CE83}"/>
                </a:ext>
              </a:extLst>
            </p:cNvPr>
            <p:cNvSpPr>
              <a:spLocks noChangeArrowheads="1"/>
            </p:cNvSpPr>
            <p:nvPr/>
          </p:nvSpPr>
          <p:spPr bwMode="auto">
            <a:xfrm rot="18900000">
              <a:off x="4522788" y="3740150"/>
              <a:ext cx="80962" cy="87313"/>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96" name="Rectangle 58">
              <a:extLst>
                <a:ext uri="{FF2B5EF4-FFF2-40B4-BE49-F238E27FC236}">
                  <a16:creationId xmlns:a16="http://schemas.microsoft.com/office/drawing/2014/main" id="{9497864E-6288-4480-A2E9-E80394BFF39E}"/>
                </a:ext>
              </a:extLst>
            </p:cNvPr>
            <p:cNvSpPr>
              <a:spLocks noChangeArrowheads="1"/>
            </p:cNvSpPr>
            <p:nvPr/>
          </p:nvSpPr>
          <p:spPr bwMode="auto">
            <a:xfrm rot="18900000">
              <a:off x="4427538" y="3633788"/>
              <a:ext cx="80962" cy="87312"/>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97" name="Rectangle 59">
              <a:extLst>
                <a:ext uri="{FF2B5EF4-FFF2-40B4-BE49-F238E27FC236}">
                  <a16:creationId xmlns:a16="http://schemas.microsoft.com/office/drawing/2014/main" id="{95F3F089-316D-4406-9D14-F10A94769625}"/>
                </a:ext>
              </a:extLst>
            </p:cNvPr>
            <p:cNvSpPr>
              <a:spLocks noChangeArrowheads="1"/>
            </p:cNvSpPr>
            <p:nvPr/>
          </p:nvSpPr>
          <p:spPr bwMode="auto">
            <a:xfrm rot="18900000">
              <a:off x="4330700" y="3522663"/>
              <a:ext cx="79375" cy="889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98" name="Rectangle 60">
              <a:extLst>
                <a:ext uri="{FF2B5EF4-FFF2-40B4-BE49-F238E27FC236}">
                  <a16:creationId xmlns:a16="http://schemas.microsoft.com/office/drawing/2014/main" id="{71786B5D-065E-4D56-A675-1944C977D3B5}"/>
                </a:ext>
              </a:extLst>
            </p:cNvPr>
            <p:cNvSpPr>
              <a:spLocks noChangeArrowheads="1"/>
            </p:cNvSpPr>
            <p:nvPr/>
          </p:nvSpPr>
          <p:spPr bwMode="auto">
            <a:xfrm rot="18900000">
              <a:off x="4227513" y="3409950"/>
              <a:ext cx="80962" cy="90488"/>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299" name="Rectangle 61">
              <a:extLst>
                <a:ext uri="{FF2B5EF4-FFF2-40B4-BE49-F238E27FC236}">
                  <a16:creationId xmlns:a16="http://schemas.microsoft.com/office/drawing/2014/main" id="{1E636174-9F79-4A84-B748-88B6AACB1666}"/>
                </a:ext>
              </a:extLst>
            </p:cNvPr>
            <p:cNvSpPr>
              <a:spLocks noChangeArrowheads="1"/>
            </p:cNvSpPr>
            <p:nvPr/>
          </p:nvSpPr>
          <p:spPr bwMode="auto">
            <a:xfrm rot="18900000">
              <a:off x="4129088" y="3303588"/>
              <a:ext cx="80962" cy="889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0" name="Rectangle 62">
              <a:extLst>
                <a:ext uri="{FF2B5EF4-FFF2-40B4-BE49-F238E27FC236}">
                  <a16:creationId xmlns:a16="http://schemas.microsoft.com/office/drawing/2014/main" id="{BC85A56A-8998-44D7-81BF-11901818845C}"/>
                </a:ext>
              </a:extLst>
            </p:cNvPr>
            <p:cNvSpPr>
              <a:spLocks noChangeArrowheads="1"/>
            </p:cNvSpPr>
            <p:nvPr/>
          </p:nvSpPr>
          <p:spPr bwMode="auto">
            <a:xfrm rot="18900000">
              <a:off x="4021138" y="3190875"/>
              <a:ext cx="79375" cy="85725"/>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1" name="Rectangle 63">
              <a:extLst>
                <a:ext uri="{FF2B5EF4-FFF2-40B4-BE49-F238E27FC236}">
                  <a16:creationId xmlns:a16="http://schemas.microsoft.com/office/drawing/2014/main" id="{5F3AE9B9-1B01-4F59-BC2D-F480C94F7681}"/>
                </a:ext>
              </a:extLst>
            </p:cNvPr>
            <p:cNvSpPr>
              <a:spLocks noChangeArrowheads="1"/>
            </p:cNvSpPr>
            <p:nvPr/>
          </p:nvSpPr>
          <p:spPr bwMode="auto">
            <a:xfrm rot="18900000">
              <a:off x="3925888" y="3086100"/>
              <a:ext cx="80962" cy="889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2" name="Rectangle 64">
              <a:extLst>
                <a:ext uri="{FF2B5EF4-FFF2-40B4-BE49-F238E27FC236}">
                  <a16:creationId xmlns:a16="http://schemas.microsoft.com/office/drawing/2014/main" id="{8CB88729-58B1-4A5A-860E-0B48E28437EA}"/>
                </a:ext>
              </a:extLst>
            </p:cNvPr>
            <p:cNvSpPr>
              <a:spLocks noChangeArrowheads="1"/>
            </p:cNvSpPr>
            <p:nvPr/>
          </p:nvSpPr>
          <p:spPr bwMode="auto">
            <a:xfrm>
              <a:off x="4035425" y="2754313"/>
              <a:ext cx="77788"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3" name="Rectangle 65">
              <a:extLst>
                <a:ext uri="{FF2B5EF4-FFF2-40B4-BE49-F238E27FC236}">
                  <a16:creationId xmlns:a16="http://schemas.microsoft.com/office/drawing/2014/main" id="{A26049E0-8F09-406D-9280-141ED27BBB3B}"/>
                </a:ext>
              </a:extLst>
            </p:cNvPr>
            <p:cNvSpPr>
              <a:spLocks noChangeArrowheads="1"/>
            </p:cNvSpPr>
            <p:nvPr/>
          </p:nvSpPr>
          <p:spPr bwMode="auto">
            <a:xfrm>
              <a:off x="4176713" y="2754313"/>
              <a:ext cx="79375"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4" name="Rectangle 66">
              <a:extLst>
                <a:ext uri="{FF2B5EF4-FFF2-40B4-BE49-F238E27FC236}">
                  <a16:creationId xmlns:a16="http://schemas.microsoft.com/office/drawing/2014/main" id="{657B8681-280E-4C70-9729-4DF8A296119A}"/>
                </a:ext>
              </a:extLst>
            </p:cNvPr>
            <p:cNvSpPr>
              <a:spLocks noChangeArrowheads="1"/>
            </p:cNvSpPr>
            <p:nvPr/>
          </p:nvSpPr>
          <p:spPr bwMode="auto">
            <a:xfrm>
              <a:off x="4319588" y="2754313"/>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5" name="Rectangle 67">
              <a:extLst>
                <a:ext uri="{FF2B5EF4-FFF2-40B4-BE49-F238E27FC236}">
                  <a16:creationId xmlns:a16="http://schemas.microsoft.com/office/drawing/2014/main" id="{CAE67D7F-BC2B-4F0A-88FF-F93920CEB066}"/>
                </a:ext>
              </a:extLst>
            </p:cNvPr>
            <p:cNvSpPr>
              <a:spLocks noChangeArrowheads="1"/>
            </p:cNvSpPr>
            <p:nvPr/>
          </p:nvSpPr>
          <p:spPr bwMode="auto">
            <a:xfrm>
              <a:off x="4462463" y="2754313"/>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6" name="Rectangle 68">
              <a:extLst>
                <a:ext uri="{FF2B5EF4-FFF2-40B4-BE49-F238E27FC236}">
                  <a16:creationId xmlns:a16="http://schemas.microsoft.com/office/drawing/2014/main" id="{BA202692-EE2B-4737-822E-44BD904DA499}"/>
                </a:ext>
              </a:extLst>
            </p:cNvPr>
            <p:cNvSpPr>
              <a:spLocks noChangeArrowheads="1"/>
            </p:cNvSpPr>
            <p:nvPr/>
          </p:nvSpPr>
          <p:spPr bwMode="auto">
            <a:xfrm>
              <a:off x="4603750" y="2754313"/>
              <a:ext cx="79375"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7" name="Rectangle 69">
              <a:extLst>
                <a:ext uri="{FF2B5EF4-FFF2-40B4-BE49-F238E27FC236}">
                  <a16:creationId xmlns:a16="http://schemas.microsoft.com/office/drawing/2014/main" id="{2161F53D-F07C-47F9-9B00-F8EDBA2072C8}"/>
                </a:ext>
              </a:extLst>
            </p:cNvPr>
            <p:cNvSpPr>
              <a:spLocks noChangeArrowheads="1"/>
            </p:cNvSpPr>
            <p:nvPr/>
          </p:nvSpPr>
          <p:spPr bwMode="auto">
            <a:xfrm>
              <a:off x="5059363" y="4654550"/>
              <a:ext cx="82550" cy="889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8" name="Rectangle 70">
              <a:extLst>
                <a:ext uri="{FF2B5EF4-FFF2-40B4-BE49-F238E27FC236}">
                  <a16:creationId xmlns:a16="http://schemas.microsoft.com/office/drawing/2014/main" id="{E360A117-1390-4A59-8A1F-CB61BABA00BE}"/>
                </a:ext>
              </a:extLst>
            </p:cNvPr>
            <p:cNvSpPr>
              <a:spLocks noChangeArrowheads="1"/>
            </p:cNvSpPr>
            <p:nvPr/>
          </p:nvSpPr>
          <p:spPr bwMode="auto">
            <a:xfrm>
              <a:off x="5059363" y="4500563"/>
              <a:ext cx="82550" cy="87312"/>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09" name="Rectangle 71">
              <a:extLst>
                <a:ext uri="{FF2B5EF4-FFF2-40B4-BE49-F238E27FC236}">
                  <a16:creationId xmlns:a16="http://schemas.microsoft.com/office/drawing/2014/main" id="{1579E666-A69A-416A-95AC-7FFED7878DD7}"/>
                </a:ext>
              </a:extLst>
            </p:cNvPr>
            <p:cNvSpPr>
              <a:spLocks noChangeArrowheads="1"/>
            </p:cNvSpPr>
            <p:nvPr/>
          </p:nvSpPr>
          <p:spPr bwMode="auto">
            <a:xfrm>
              <a:off x="5059363" y="4344988"/>
              <a:ext cx="82550" cy="8890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10" name="Freeform 72">
              <a:extLst>
                <a:ext uri="{FF2B5EF4-FFF2-40B4-BE49-F238E27FC236}">
                  <a16:creationId xmlns:a16="http://schemas.microsoft.com/office/drawing/2014/main" id="{5ADB0482-5DC2-445E-9562-71897738AE1F}"/>
                </a:ext>
              </a:extLst>
            </p:cNvPr>
            <p:cNvSpPr>
              <a:spLocks/>
            </p:cNvSpPr>
            <p:nvPr/>
          </p:nvSpPr>
          <p:spPr bwMode="auto">
            <a:xfrm>
              <a:off x="5722938" y="5133975"/>
              <a:ext cx="47625" cy="50800"/>
            </a:xfrm>
            <a:custGeom>
              <a:avLst/>
              <a:gdLst>
                <a:gd name="T0" fmla="*/ 0 w 34"/>
                <a:gd name="T1" fmla="*/ 0 h 34"/>
                <a:gd name="T2" fmla="*/ 46224 w 34"/>
                <a:gd name="T3" fmla="*/ 0 h 34"/>
                <a:gd name="T4" fmla="*/ 46224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1" name="Freeform 73">
              <a:extLst>
                <a:ext uri="{FF2B5EF4-FFF2-40B4-BE49-F238E27FC236}">
                  <a16:creationId xmlns:a16="http://schemas.microsoft.com/office/drawing/2014/main" id="{B94E745A-AD8E-4528-946E-F4ADC98E5647}"/>
                </a:ext>
              </a:extLst>
            </p:cNvPr>
            <p:cNvSpPr>
              <a:spLocks/>
            </p:cNvSpPr>
            <p:nvPr/>
          </p:nvSpPr>
          <p:spPr bwMode="auto">
            <a:xfrm>
              <a:off x="5649913" y="5133975"/>
              <a:ext cx="46037" cy="50800"/>
            </a:xfrm>
            <a:custGeom>
              <a:avLst/>
              <a:gdLst>
                <a:gd name="T0" fmla="*/ 0 w 34"/>
                <a:gd name="T1" fmla="*/ 0 h 34"/>
                <a:gd name="T2" fmla="*/ 44683 w 34"/>
                <a:gd name="T3" fmla="*/ 0 h 34"/>
                <a:gd name="T4" fmla="*/ 44683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2" name="Freeform 74">
              <a:extLst>
                <a:ext uri="{FF2B5EF4-FFF2-40B4-BE49-F238E27FC236}">
                  <a16:creationId xmlns:a16="http://schemas.microsoft.com/office/drawing/2014/main" id="{31D8BCCA-1ADD-48D2-B617-0388594DDB24}"/>
                </a:ext>
              </a:extLst>
            </p:cNvPr>
            <p:cNvSpPr>
              <a:spLocks/>
            </p:cNvSpPr>
            <p:nvPr/>
          </p:nvSpPr>
          <p:spPr bwMode="auto">
            <a:xfrm>
              <a:off x="5573713" y="5133975"/>
              <a:ext cx="47625" cy="50800"/>
            </a:xfrm>
            <a:custGeom>
              <a:avLst/>
              <a:gdLst>
                <a:gd name="T0" fmla="*/ 0 w 35"/>
                <a:gd name="T1" fmla="*/ 0 h 34"/>
                <a:gd name="T2" fmla="*/ 46264 w 35"/>
                <a:gd name="T3" fmla="*/ 0 h 34"/>
                <a:gd name="T4" fmla="*/ 46264 w 35"/>
                <a:gd name="T5" fmla="*/ 49306 h 34"/>
                <a:gd name="T6" fmla="*/ 0 w 35"/>
                <a:gd name="T7" fmla="*/ 49306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3" name="Freeform 75">
              <a:extLst>
                <a:ext uri="{FF2B5EF4-FFF2-40B4-BE49-F238E27FC236}">
                  <a16:creationId xmlns:a16="http://schemas.microsoft.com/office/drawing/2014/main" id="{F07B61AE-4FC4-42A0-B2CE-DC0468997F5F}"/>
                </a:ext>
              </a:extLst>
            </p:cNvPr>
            <p:cNvSpPr>
              <a:spLocks/>
            </p:cNvSpPr>
            <p:nvPr/>
          </p:nvSpPr>
          <p:spPr bwMode="auto">
            <a:xfrm>
              <a:off x="5497513" y="5133975"/>
              <a:ext cx="47625" cy="50800"/>
            </a:xfrm>
            <a:custGeom>
              <a:avLst/>
              <a:gdLst>
                <a:gd name="T0" fmla="*/ 0 w 35"/>
                <a:gd name="T1" fmla="*/ 0 h 34"/>
                <a:gd name="T2" fmla="*/ 46264 w 35"/>
                <a:gd name="T3" fmla="*/ 0 h 34"/>
                <a:gd name="T4" fmla="*/ 46264 w 35"/>
                <a:gd name="T5" fmla="*/ 49306 h 34"/>
                <a:gd name="T6" fmla="*/ 0 w 35"/>
                <a:gd name="T7" fmla="*/ 49306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4" name="Freeform 76">
              <a:extLst>
                <a:ext uri="{FF2B5EF4-FFF2-40B4-BE49-F238E27FC236}">
                  <a16:creationId xmlns:a16="http://schemas.microsoft.com/office/drawing/2014/main" id="{DC61A913-3729-417D-97D8-7D70ADCA7B06}"/>
                </a:ext>
              </a:extLst>
            </p:cNvPr>
            <p:cNvSpPr>
              <a:spLocks/>
            </p:cNvSpPr>
            <p:nvPr/>
          </p:nvSpPr>
          <p:spPr bwMode="auto">
            <a:xfrm>
              <a:off x="5419725" y="5133975"/>
              <a:ext cx="46038" cy="50800"/>
            </a:xfrm>
            <a:custGeom>
              <a:avLst/>
              <a:gdLst>
                <a:gd name="T0" fmla="*/ 0 w 34"/>
                <a:gd name="T1" fmla="*/ 0 h 34"/>
                <a:gd name="T2" fmla="*/ 44684 w 34"/>
                <a:gd name="T3" fmla="*/ 0 h 34"/>
                <a:gd name="T4" fmla="*/ 44684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5" name="Freeform 77">
              <a:extLst>
                <a:ext uri="{FF2B5EF4-FFF2-40B4-BE49-F238E27FC236}">
                  <a16:creationId xmlns:a16="http://schemas.microsoft.com/office/drawing/2014/main" id="{E9553256-ED5D-425A-8FF8-CE71839711E4}"/>
                </a:ext>
              </a:extLst>
            </p:cNvPr>
            <p:cNvSpPr>
              <a:spLocks/>
            </p:cNvSpPr>
            <p:nvPr/>
          </p:nvSpPr>
          <p:spPr bwMode="auto">
            <a:xfrm>
              <a:off x="5346700" y="5133975"/>
              <a:ext cx="46038" cy="50800"/>
            </a:xfrm>
            <a:custGeom>
              <a:avLst/>
              <a:gdLst>
                <a:gd name="T0" fmla="*/ 0 w 34"/>
                <a:gd name="T1" fmla="*/ 0 h 34"/>
                <a:gd name="T2" fmla="*/ 44684 w 34"/>
                <a:gd name="T3" fmla="*/ 0 h 34"/>
                <a:gd name="T4" fmla="*/ 44684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chemeClr val="accent1"/>
            </a:solidFill>
            <a:ln w="9525" cap="rnd">
              <a:solidFill>
                <a:srgbClr val="000000"/>
              </a:solidFill>
              <a:round/>
              <a:headEnd/>
              <a:tailEnd/>
            </a:ln>
          </p:spPr>
          <p:txBody>
            <a:bodyPr/>
            <a:lstStyle/>
            <a:p>
              <a:endParaRPr lang="es-MX"/>
            </a:p>
          </p:txBody>
        </p:sp>
        <p:sp>
          <p:nvSpPr>
            <p:cNvPr id="10316" name="Freeform 78">
              <a:extLst>
                <a:ext uri="{FF2B5EF4-FFF2-40B4-BE49-F238E27FC236}">
                  <a16:creationId xmlns:a16="http://schemas.microsoft.com/office/drawing/2014/main" id="{9BAB7952-CA69-45E9-B30C-18084DDA2DEA}"/>
                </a:ext>
              </a:extLst>
            </p:cNvPr>
            <p:cNvSpPr>
              <a:spLocks/>
            </p:cNvSpPr>
            <p:nvPr/>
          </p:nvSpPr>
          <p:spPr bwMode="auto">
            <a:xfrm>
              <a:off x="4852988" y="5133975"/>
              <a:ext cx="46037" cy="50800"/>
            </a:xfrm>
            <a:custGeom>
              <a:avLst/>
              <a:gdLst>
                <a:gd name="T0" fmla="*/ 0 w 34"/>
                <a:gd name="T1" fmla="*/ 0 h 34"/>
                <a:gd name="T2" fmla="*/ 44683 w 34"/>
                <a:gd name="T3" fmla="*/ 0 h 34"/>
                <a:gd name="T4" fmla="*/ 44683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7" name="Freeform 79">
              <a:extLst>
                <a:ext uri="{FF2B5EF4-FFF2-40B4-BE49-F238E27FC236}">
                  <a16:creationId xmlns:a16="http://schemas.microsoft.com/office/drawing/2014/main" id="{E8B79348-70BA-4DD9-815F-F911C09F5DE9}"/>
                </a:ext>
              </a:extLst>
            </p:cNvPr>
            <p:cNvSpPr>
              <a:spLocks/>
            </p:cNvSpPr>
            <p:nvPr/>
          </p:nvSpPr>
          <p:spPr bwMode="auto">
            <a:xfrm>
              <a:off x="4779963" y="5133975"/>
              <a:ext cx="46037" cy="50800"/>
            </a:xfrm>
            <a:custGeom>
              <a:avLst/>
              <a:gdLst>
                <a:gd name="T0" fmla="*/ 0 w 34"/>
                <a:gd name="T1" fmla="*/ 0 h 34"/>
                <a:gd name="T2" fmla="*/ 44683 w 34"/>
                <a:gd name="T3" fmla="*/ 0 h 34"/>
                <a:gd name="T4" fmla="*/ 44683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8" name="Freeform 80">
              <a:extLst>
                <a:ext uri="{FF2B5EF4-FFF2-40B4-BE49-F238E27FC236}">
                  <a16:creationId xmlns:a16="http://schemas.microsoft.com/office/drawing/2014/main" id="{4C4AD248-1340-4F61-BC9A-7389E873503A}"/>
                </a:ext>
              </a:extLst>
            </p:cNvPr>
            <p:cNvSpPr>
              <a:spLocks/>
            </p:cNvSpPr>
            <p:nvPr/>
          </p:nvSpPr>
          <p:spPr bwMode="auto">
            <a:xfrm>
              <a:off x="4703763" y="5133975"/>
              <a:ext cx="47625" cy="50800"/>
            </a:xfrm>
            <a:custGeom>
              <a:avLst/>
              <a:gdLst>
                <a:gd name="T0" fmla="*/ 0 w 35"/>
                <a:gd name="T1" fmla="*/ 0 h 34"/>
                <a:gd name="T2" fmla="*/ 46264 w 35"/>
                <a:gd name="T3" fmla="*/ 0 h 34"/>
                <a:gd name="T4" fmla="*/ 46264 w 35"/>
                <a:gd name="T5" fmla="*/ 49306 h 34"/>
                <a:gd name="T6" fmla="*/ 0 w 35"/>
                <a:gd name="T7" fmla="*/ 49306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19" name="Freeform 81">
              <a:extLst>
                <a:ext uri="{FF2B5EF4-FFF2-40B4-BE49-F238E27FC236}">
                  <a16:creationId xmlns:a16="http://schemas.microsoft.com/office/drawing/2014/main" id="{3947A290-F6B7-46FF-A133-3656BE311F82}"/>
                </a:ext>
              </a:extLst>
            </p:cNvPr>
            <p:cNvSpPr>
              <a:spLocks/>
            </p:cNvSpPr>
            <p:nvPr/>
          </p:nvSpPr>
          <p:spPr bwMode="auto">
            <a:xfrm>
              <a:off x="4625975" y="5133975"/>
              <a:ext cx="46038" cy="50800"/>
            </a:xfrm>
            <a:custGeom>
              <a:avLst/>
              <a:gdLst>
                <a:gd name="T0" fmla="*/ 0 w 34"/>
                <a:gd name="T1" fmla="*/ 0 h 34"/>
                <a:gd name="T2" fmla="*/ 44684 w 34"/>
                <a:gd name="T3" fmla="*/ 0 h 34"/>
                <a:gd name="T4" fmla="*/ 44684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20" name="Freeform 82">
              <a:extLst>
                <a:ext uri="{FF2B5EF4-FFF2-40B4-BE49-F238E27FC236}">
                  <a16:creationId xmlns:a16="http://schemas.microsoft.com/office/drawing/2014/main" id="{983DD6D5-3C90-4319-8960-B9542D8F36CD}"/>
                </a:ext>
              </a:extLst>
            </p:cNvPr>
            <p:cNvSpPr>
              <a:spLocks/>
            </p:cNvSpPr>
            <p:nvPr/>
          </p:nvSpPr>
          <p:spPr bwMode="auto">
            <a:xfrm>
              <a:off x="4551363" y="5133975"/>
              <a:ext cx="47625" cy="50800"/>
            </a:xfrm>
            <a:custGeom>
              <a:avLst/>
              <a:gdLst>
                <a:gd name="T0" fmla="*/ 0 w 34"/>
                <a:gd name="T1" fmla="*/ 0 h 34"/>
                <a:gd name="T2" fmla="*/ 46224 w 34"/>
                <a:gd name="T3" fmla="*/ 0 h 34"/>
                <a:gd name="T4" fmla="*/ 46224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21" name="Freeform 83">
              <a:extLst>
                <a:ext uri="{FF2B5EF4-FFF2-40B4-BE49-F238E27FC236}">
                  <a16:creationId xmlns:a16="http://schemas.microsoft.com/office/drawing/2014/main" id="{C9B81C98-F222-40F6-A6C7-B9F3D4E16FD2}"/>
                </a:ext>
              </a:extLst>
            </p:cNvPr>
            <p:cNvSpPr>
              <a:spLocks/>
            </p:cNvSpPr>
            <p:nvPr/>
          </p:nvSpPr>
          <p:spPr bwMode="auto">
            <a:xfrm>
              <a:off x="4475163" y="5133975"/>
              <a:ext cx="46037" cy="50800"/>
            </a:xfrm>
            <a:custGeom>
              <a:avLst/>
              <a:gdLst>
                <a:gd name="T0" fmla="*/ 0 w 34"/>
                <a:gd name="T1" fmla="*/ 0 h 34"/>
                <a:gd name="T2" fmla="*/ 44683 w 34"/>
                <a:gd name="T3" fmla="*/ 0 h 34"/>
                <a:gd name="T4" fmla="*/ 44683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22" name="Freeform 84">
              <a:extLst>
                <a:ext uri="{FF2B5EF4-FFF2-40B4-BE49-F238E27FC236}">
                  <a16:creationId xmlns:a16="http://schemas.microsoft.com/office/drawing/2014/main" id="{04D375FC-4B94-487A-A105-B3F771FD7A1F}"/>
                </a:ext>
              </a:extLst>
            </p:cNvPr>
            <p:cNvSpPr>
              <a:spLocks/>
            </p:cNvSpPr>
            <p:nvPr/>
          </p:nvSpPr>
          <p:spPr bwMode="auto">
            <a:xfrm>
              <a:off x="4398963" y="5133975"/>
              <a:ext cx="46037" cy="50800"/>
            </a:xfrm>
            <a:custGeom>
              <a:avLst/>
              <a:gdLst>
                <a:gd name="T0" fmla="*/ 0 w 34"/>
                <a:gd name="T1" fmla="*/ 0 h 34"/>
                <a:gd name="T2" fmla="*/ 44683 w 34"/>
                <a:gd name="T3" fmla="*/ 0 h 34"/>
                <a:gd name="T4" fmla="*/ 44683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grpSp>
          <p:nvGrpSpPr>
            <p:cNvPr id="10323" name="Group 85">
              <a:extLst>
                <a:ext uri="{FF2B5EF4-FFF2-40B4-BE49-F238E27FC236}">
                  <a16:creationId xmlns:a16="http://schemas.microsoft.com/office/drawing/2014/main" id="{F2A64922-3E3C-4466-8BF5-DBE1CAFBD13D}"/>
                </a:ext>
              </a:extLst>
            </p:cNvPr>
            <p:cNvGrpSpPr>
              <a:grpSpLocks/>
            </p:cNvGrpSpPr>
            <p:nvPr/>
          </p:nvGrpSpPr>
          <p:grpSpPr bwMode="auto">
            <a:xfrm>
              <a:off x="4121150" y="4845050"/>
              <a:ext cx="271463" cy="536575"/>
              <a:chOff x="1779" y="3234"/>
              <a:chExt cx="199" cy="361"/>
            </a:xfrm>
          </p:grpSpPr>
          <p:sp>
            <p:nvSpPr>
              <p:cNvPr id="10397" name="Freeform 86">
                <a:extLst>
                  <a:ext uri="{FF2B5EF4-FFF2-40B4-BE49-F238E27FC236}">
                    <a16:creationId xmlns:a16="http://schemas.microsoft.com/office/drawing/2014/main" id="{7CFE693E-8D67-4B65-A775-A2F7A2B8B317}"/>
                  </a:ext>
                </a:extLst>
              </p:cNvPr>
              <p:cNvSpPr>
                <a:spLocks/>
              </p:cNvSpPr>
              <p:nvPr/>
            </p:nvSpPr>
            <p:spPr bwMode="auto">
              <a:xfrm>
                <a:off x="1925" y="3429"/>
                <a:ext cx="35" cy="34"/>
              </a:xfrm>
              <a:custGeom>
                <a:avLst/>
                <a:gdLst>
                  <a:gd name="T0" fmla="*/ 0 w 35"/>
                  <a:gd name="T1" fmla="*/ 0 h 34"/>
                  <a:gd name="T2" fmla="*/ 34 w 35"/>
                  <a:gd name="T3" fmla="*/ 0 h 34"/>
                  <a:gd name="T4" fmla="*/ 34 w 35"/>
                  <a:gd name="T5" fmla="*/ 33 h 34"/>
                  <a:gd name="T6" fmla="*/ 0 w 35"/>
                  <a:gd name="T7" fmla="*/ 33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chemeClr val="accent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398" name="Freeform 87">
                <a:extLst>
                  <a:ext uri="{FF2B5EF4-FFF2-40B4-BE49-F238E27FC236}">
                    <a16:creationId xmlns:a16="http://schemas.microsoft.com/office/drawing/2014/main" id="{B2EE9465-AD67-4C32-A433-18526BFD8B52}"/>
                  </a:ext>
                </a:extLst>
              </p:cNvPr>
              <p:cNvSpPr>
                <a:spLocks/>
              </p:cNvSpPr>
              <p:nvPr/>
            </p:nvSpPr>
            <p:spPr bwMode="auto">
              <a:xfrm>
                <a:off x="1871" y="3429"/>
                <a:ext cx="35" cy="34"/>
              </a:xfrm>
              <a:custGeom>
                <a:avLst/>
                <a:gdLst>
                  <a:gd name="T0" fmla="*/ 0 w 35"/>
                  <a:gd name="T1" fmla="*/ 0 h 34"/>
                  <a:gd name="T2" fmla="*/ 34 w 35"/>
                  <a:gd name="T3" fmla="*/ 0 h 34"/>
                  <a:gd name="T4" fmla="*/ 34 w 35"/>
                  <a:gd name="T5" fmla="*/ 33 h 34"/>
                  <a:gd name="T6" fmla="*/ 0 w 35"/>
                  <a:gd name="T7" fmla="*/ 33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chemeClr val="accent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399" name="Rectangle 88">
                <a:extLst>
                  <a:ext uri="{FF2B5EF4-FFF2-40B4-BE49-F238E27FC236}">
                    <a16:creationId xmlns:a16="http://schemas.microsoft.com/office/drawing/2014/main" id="{2D5602E2-EE00-408A-89A1-EEF2AEF16BAA}"/>
                  </a:ext>
                </a:extLst>
              </p:cNvPr>
              <p:cNvSpPr>
                <a:spLocks noChangeArrowheads="1"/>
              </p:cNvSpPr>
              <p:nvPr/>
            </p:nvSpPr>
            <p:spPr bwMode="auto">
              <a:xfrm>
                <a:off x="1803" y="3297"/>
                <a:ext cx="91" cy="276"/>
              </a:xfrm>
              <a:prstGeom prst="rect">
                <a:avLst/>
              </a:prstGeom>
              <a:solidFill>
                <a:srgbClr val="CF0E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400" name="Rectangle 89">
                <a:extLst>
                  <a:ext uri="{FF2B5EF4-FFF2-40B4-BE49-F238E27FC236}">
                    <a16:creationId xmlns:a16="http://schemas.microsoft.com/office/drawing/2014/main" id="{E1D7AA83-59AE-4C6B-9523-5F6A3D34254C}"/>
                  </a:ext>
                </a:extLst>
              </p:cNvPr>
              <p:cNvSpPr>
                <a:spLocks noChangeArrowheads="1"/>
              </p:cNvSpPr>
              <p:nvPr/>
            </p:nvSpPr>
            <p:spPr bwMode="auto">
              <a:xfrm>
                <a:off x="1815" y="3312"/>
                <a:ext cx="29" cy="60"/>
              </a:xfrm>
              <a:prstGeom prst="rect">
                <a:avLst/>
              </a:prstGeom>
              <a:solidFill>
                <a:srgbClr val="2C292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401" name="Line 90">
                <a:extLst>
                  <a:ext uri="{FF2B5EF4-FFF2-40B4-BE49-F238E27FC236}">
                    <a16:creationId xmlns:a16="http://schemas.microsoft.com/office/drawing/2014/main" id="{AA7AE81A-9D95-4687-90A8-5B5CB7FEE4D0}"/>
                  </a:ext>
                </a:extLst>
              </p:cNvPr>
              <p:cNvSpPr>
                <a:spLocks noChangeShapeType="1"/>
              </p:cNvSpPr>
              <p:nvPr/>
            </p:nvSpPr>
            <p:spPr bwMode="auto">
              <a:xfrm flipV="1">
                <a:off x="1894" y="3344"/>
                <a:ext cx="60" cy="6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s-MX"/>
              </a:p>
            </p:txBody>
          </p:sp>
          <p:sp>
            <p:nvSpPr>
              <p:cNvPr id="10402" name="Freeform 91">
                <a:extLst>
                  <a:ext uri="{FF2B5EF4-FFF2-40B4-BE49-F238E27FC236}">
                    <a16:creationId xmlns:a16="http://schemas.microsoft.com/office/drawing/2014/main" id="{EB87AD82-702D-45EA-9140-0EFD3AEB2881}"/>
                  </a:ext>
                </a:extLst>
              </p:cNvPr>
              <p:cNvSpPr>
                <a:spLocks/>
              </p:cNvSpPr>
              <p:nvPr/>
            </p:nvSpPr>
            <p:spPr bwMode="auto">
              <a:xfrm>
                <a:off x="1894" y="3234"/>
                <a:ext cx="62" cy="352"/>
              </a:xfrm>
              <a:custGeom>
                <a:avLst/>
                <a:gdLst>
                  <a:gd name="T0" fmla="*/ 0 w 62"/>
                  <a:gd name="T1" fmla="*/ 61 h 352"/>
                  <a:gd name="T2" fmla="*/ 61 w 62"/>
                  <a:gd name="T3" fmla="*/ 0 h 352"/>
                  <a:gd name="T4" fmla="*/ 61 w 62"/>
                  <a:gd name="T5" fmla="*/ 288 h 352"/>
                  <a:gd name="T6" fmla="*/ 0 w 62"/>
                  <a:gd name="T7" fmla="*/ 351 h 352"/>
                  <a:gd name="T8" fmla="*/ 0 w 62"/>
                  <a:gd name="T9" fmla="*/ 61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4A0E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403" name="Line 92">
                <a:extLst>
                  <a:ext uri="{FF2B5EF4-FFF2-40B4-BE49-F238E27FC236}">
                    <a16:creationId xmlns:a16="http://schemas.microsoft.com/office/drawing/2014/main" id="{051C8BB2-2F45-469F-85D3-5FCA869BC37F}"/>
                  </a:ext>
                </a:extLst>
              </p:cNvPr>
              <p:cNvSpPr>
                <a:spLocks noChangeShapeType="1"/>
              </p:cNvSpPr>
              <p:nvPr/>
            </p:nvSpPr>
            <p:spPr bwMode="auto">
              <a:xfrm>
                <a:off x="1803" y="3406"/>
                <a:ext cx="9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sp>
            <p:nvSpPr>
              <p:cNvPr id="10404" name="Line 93">
                <a:extLst>
                  <a:ext uri="{FF2B5EF4-FFF2-40B4-BE49-F238E27FC236}">
                    <a16:creationId xmlns:a16="http://schemas.microsoft.com/office/drawing/2014/main" id="{8CCB5464-C91B-4D0B-B19C-9F949E1BD8DA}"/>
                  </a:ext>
                </a:extLst>
              </p:cNvPr>
              <p:cNvSpPr>
                <a:spLocks noChangeShapeType="1"/>
              </p:cNvSpPr>
              <p:nvPr/>
            </p:nvSpPr>
            <p:spPr bwMode="auto">
              <a:xfrm>
                <a:off x="1817" y="3385"/>
                <a:ext cx="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sp>
            <p:nvSpPr>
              <p:cNvPr id="10405" name="Freeform 94">
                <a:extLst>
                  <a:ext uri="{FF2B5EF4-FFF2-40B4-BE49-F238E27FC236}">
                    <a16:creationId xmlns:a16="http://schemas.microsoft.com/office/drawing/2014/main" id="{BFE53365-5072-41F0-81BD-F0071C52B498}"/>
                  </a:ext>
                </a:extLst>
              </p:cNvPr>
              <p:cNvSpPr>
                <a:spLocks/>
              </p:cNvSpPr>
              <p:nvPr/>
            </p:nvSpPr>
            <p:spPr bwMode="auto">
              <a:xfrm>
                <a:off x="1801" y="3234"/>
                <a:ext cx="154" cy="63"/>
              </a:xfrm>
              <a:custGeom>
                <a:avLst/>
                <a:gdLst>
                  <a:gd name="T0" fmla="*/ 0 w 154"/>
                  <a:gd name="T1" fmla="*/ 62 h 63"/>
                  <a:gd name="T2" fmla="*/ 90 w 154"/>
                  <a:gd name="T3" fmla="*/ 62 h 63"/>
                  <a:gd name="T4" fmla="*/ 153 w 154"/>
                  <a:gd name="T5" fmla="*/ 0 h 63"/>
                  <a:gd name="T6" fmla="*/ 63 w 154"/>
                  <a:gd name="T7" fmla="*/ 0 h 63"/>
                  <a:gd name="T8" fmla="*/ 0 w 154"/>
                  <a:gd name="T9" fmla="*/ 62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F7668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406" name="Line 95">
                <a:extLst>
                  <a:ext uri="{FF2B5EF4-FFF2-40B4-BE49-F238E27FC236}">
                    <a16:creationId xmlns:a16="http://schemas.microsoft.com/office/drawing/2014/main" id="{B600C2FB-F3B0-46D5-A7CF-6C1AF3DE8ED5}"/>
                  </a:ext>
                </a:extLst>
              </p:cNvPr>
              <p:cNvSpPr>
                <a:spLocks noChangeShapeType="1"/>
              </p:cNvSpPr>
              <p:nvPr/>
            </p:nvSpPr>
            <p:spPr bwMode="auto">
              <a:xfrm>
                <a:off x="1803" y="3547"/>
                <a:ext cx="9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sp>
            <p:nvSpPr>
              <p:cNvPr id="10407" name="Freeform 96">
                <a:extLst>
                  <a:ext uri="{FF2B5EF4-FFF2-40B4-BE49-F238E27FC236}">
                    <a16:creationId xmlns:a16="http://schemas.microsoft.com/office/drawing/2014/main" id="{BBAFDD65-CEE5-489C-BA7D-1FD364D79EE9}"/>
                  </a:ext>
                </a:extLst>
              </p:cNvPr>
              <p:cNvSpPr>
                <a:spLocks/>
              </p:cNvSpPr>
              <p:nvPr/>
            </p:nvSpPr>
            <p:spPr bwMode="auto">
              <a:xfrm>
                <a:off x="1895" y="3511"/>
                <a:ext cx="83" cy="83"/>
              </a:xfrm>
              <a:custGeom>
                <a:avLst/>
                <a:gdLst>
                  <a:gd name="T0" fmla="*/ 0 w 83"/>
                  <a:gd name="T1" fmla="*/ 61 h 83"/>
                  <a:gd name="T2" fmla="*/ 20 w 83"/>
                  <a:gd name="T3" fmla="*/ 82 h 83"/>
                  <a:gd name="T4" fmla="*/ 82 w 83"/>
                  <a:gd name="T5" fmla="*/ 20 h 83"/>
                  <a:gd name="T6" fmla="*/ 61 w 83"/>
                  <a:gd name="T7" fmla="*/ 0 h 83"/>
                  <a:gd name="T8" fmla="*/ 0 w 83"/>
                  <a:gd name="T9" fmla="*/ 61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4A0E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408" name="Freeform 97">
                <a:extLst>
                  <a:ext uri="{FF2B5EF4-FFF2-40B4-BE49-F238E27FC236}">
                    <a16:creationId xmlns:a16="http://schemas.microsoft.com/office/drawing/2014/main" id="{ABE58AAA-D020-4857-9065-4913573EF3CE}"/>
                  </a:ext>
                </a:extLst>
              </p:cNvPr>
              <p:cNvSpPr>
                <a:spLocks/>
              </p:cNvSpPr>
              <p:nvPr/>
            </p:nvSpPr>
            <p:spPr bwMode="auto">
              <a:xfrm>
                <a:off x="1779" y="3571"/>
                <a:ext cx="136" cy="24"/>
              </a:xfrm>
              <a:custGeom>
                <a:avLst/>
                <a:gdLst>
                  <a:gd name="T0" fmla="*/ 112 w 136"/>
                  <a:gd name="T1" fmla="*/ 0 h 24"/>
                  <a:gd name="T2" fmla="*/ 135 w 136"/>
                  <a:gd name="T3" fmla="*/ 23 h 24"/>
                  <a:gd name="T4" fmla="*/ 0 w 136"/>
                  <a:gd name="T5" fmla="*/ 23 h 24"/>
                  <a:gd name="T6" fmla="*/ 23 w 136"/>
                  <a:gd name="T7" fmla="*/ 0 h 24"/>
                  <a:gd name="T8" fmla="*/ 112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CF0E3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409" name="Line 98">
                <a:extLst>
                  <a:ext uri="{FF2B5EF4-FFF2-40B4-BE49-F238E27FC236}">
                    <a16:creationId xmlns:a16="http://schemas.microsoft.com/office/drawing/2014/main" id="{AC37E746-C01E-47E3-B1D8-87DEE3E403C7}"/>
                  </a:ext>
                </a:extLst>
              </p:cNvPr>
              <p:cNvSpPr>
                <a:spLocks noChangeShapeType="1"/>
              </p:cNvSpPr>
              <p:nvPr/>
            </p:nvSpPr>
            <p:spPr bwMode="auto">
              <a:xfrm>
                <a:off x="1803" y="3573"/>
                <a:ext cx="9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grpSp>
        <p:grpSp>
          <p:nvGrpSpPr>
            <p:cNvPr id="10324" name="Group 99">
              <a:extLst>
                <a:ext uri="{FF2B5EF4-FFF2-40B4-BE49-F238E27FC236}">
                  <a16:creationId xmlns:a16="http://schemas.microsoft.com/office/drawing/2014/main" id="{334E0EDD-8ACF-46E5-B188-AA0612BB5897}"/>
                </a:ext>
              </a:extLst>
            </p:cNvPr>
            <p:cNvGrpSpPr>
              <a:grpSpLocks/>
            </p:cNvGrpSpPr>
            <p:nvPr/>
          </p:nvGrpSpPr>
          <p:grpSpPr bwMode="auto">
            <a:xfrm>
              <a:off x="5300663" y="5229225"/>
              <a:ext cx="61912" cy="112713"/>
              <a:chOff x="2313" y="3541"/>
              <a:chExt cx="45" cy="76"/>
            </a:xfrm>
          </p:grpSpPr>
          <p:sp>
            <p:nvSpPr>
              <p:cNvPr id="10387" name="Rectangle 100">
                <a:extLst>
                  <a:ext uri="{FF2B5EF4-FFF2-40B4-BE49-F238E27FC236}">
                    <a16:creationId xmlns:a16="http://schemas.microsoft.com/office/drawing/2014/main" id="{F18336D0-85FC-48D6-8D6A-92F705B37D73}"/>
                  </a:ext>
                </a:extLst>
              </p:cNvPr>
              <p:cNvSpPr>
                <a:spLocks noChangeArrowheads="1"/>
              </p:cNvSpPr>
              <p:nvPr/>
            </p:nvSpPr>
            <p:spPr bwMode="auto">
              <a:xfrm>
                <a:off x="2320" y="3541"/>
                <a:ext cx="30" cy="16"/>
              </a:xfrm>
              <a:prstGeom prst="rect">
                <a:avLst/>
              </a:prstGeom>
              <a:solidFill>
                <a:schemeClr val="bg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88" name="Rectangle 101">
                <a:extLst>
                  <a:ext uri="{FF2B5EF4-FFF2-40B4-BE49-F238E27FC236}">
                    <a16:creationId xmlns:a16="http://schemas.microsoft.com/office/drawing/2014/main" id="{7B2512B5-85EA-4068-A0D0-9534C8BFB44B}"/>
                  </a:ext>
                </a:extLst>
              </p:cNvPr>
              <p:cNvSpPr>
                <a:spLocks noChangeArrowheads="1"/>
              </p:cNvSpPr>
              <p:nvPr/>
            </p:nvSpPr>
            <p:spPr bwMode="auto">
              <a:xfrm>
                <a:off x="2320" y="3601"/>
                <a:ext cx="30" cy="16"/>
              </a:xfrm>
              <a:prstGeom prst="rect">
                <a:avLst/>
              </a:prstGeom>
              <a:solidFill>
                <a:schemeClr val="bg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89" name="Freeform 102">
                <a:extLst>
                  <a:ext uri="{FF2B5EF4-FFF2-40B4-BE49-F238E27FC236}">
                    <a16:creationId xmlns:a16="http://schemas.microsoft.com/office/drawing/2014/main" id="{D1990624-E7C4-438A-9364-C6B329F99C0A}"/>
                  </a:ext>
                </a:extLst>
              </p:cNvPr>
              <p:cNvSpPr>
                <a:spLocks/>
              </p:cNvSpPr>
              <p:nvPr/>
            </p:nvSpPr>
            <p:spPr bwMode="auto">
              <a:xfrm>
                <a:off x="2313" y="3569"/>
                <a:ext cx="17" cy="17"/>
              </a:xfrm>
              <a:custGeom>
                <a:avLst/>
                <a:gdLst>
                  <a:gd name="T0" fmla="*/ 8 w 17"/>
                  <a:gd name="T1" fmla="*/ 16 h 17"/>
                  <a:gd name="T2" fmla="*/ 0 w 17"/>
                  <a:gd name="T3" fmla="*/ 7 h 17"/>
                  <a:gd name="T4" fmla="*/ 8 w 17"/>
                  <a:gd name="T5" fmla="*/ 0 h 17"/>
                  <a:gd name="T6" fmla="*/ 16 w 17"/>
                  <a:gd name="T7" fmla="*/ 7 h 17"/>
                  <a:gd name="T8" fmla="*/ 8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8" y="16"/>
                    </a:moveTo>
                    <a:lnTo>
                      <a:pt x="0" y="7"/>
                    </a:lnTo>
                    <a:lnTo>
                      <a:pt x="8" y="0"/>
                    </a:lnTo>
                    <a:lnTo>
                      <a:pt x="16" y="7"/>
                    </a:lnTo>
                    <a:lnTo>
                      <a:pt x="8" y="16"/>
                    </a:lnTo>
                  </a:path>
                </a:pathLst>
              </a:custGeom>
              <a:solidFill>
                <a:schemeClr val="tx1"/>
              </a:solidFill>
              <a:ln w="9525" cap="rnd">
                <a:solidFill>
                  <a:srgbClr val="000000"/>
                </a:solidFill>
                <a:round/>
                <a:headEnd/>
                <a:tailEnd/>
              </a:ln>
            </p:spPr>
            <p:txBody>
              <a:bodyPr/>
              <a:lstStyle/>
              <a:p>
                <a:endParaRPr lang="es-MX"/>
              </a:p>
            </p:txBody>
          </p:sp>
          <p:sp>
            <p:nvSpPr>
              <p:cNvPr id="10390" name="Freeform 103">
                <a:extLst>
                  <a:ext uri="{FF2B5EF4-FFF2-40B4-BE49-F238E27FC236}">
                    <a16:creationId xmlns:a16="http://schemas.microsoft.com/office/drawing/2014/main" id="{114F1C87-8CBB-4FFF-9297-B11AD9CB2031}"/>
                  </a:ext>
                </a:extLst>
              </p:cNvPr>
              <p:cNvSpPr>
                <a:spLocks/>
              </p:cNvSpPr>
              <p:nvPr/>
            </p:nvSpPr>
            <p:spPr bwMode="auto">
              <a:xfrm>
                <a:off x="2328" y="3580"/>
                <a:ext cx="17" cy="17"/>
              </a:xfrm>
              <a:custGeom>
                <a:avLst/>
                <a:gdLst>
                  <a:gd name="T0" fmla="*/ 8 w 17"/>
                  <a:gd name="T1" fmla="*/ 16 h 17"/>
                  <a:gd name="T2" fmla="*/ 0 w 17"/>
                  <a:gd name="T3" fmla="*/ 8 h 17"/>
                  <a:gd name="T4" fmla="*/ 8 w 17"/>
                  <a:gd name="T5" fmla="*/ 0 h 17"/>
                  <a:gd name="T6" fmla="*/ 16 w 17"/>
                  <a:gd name="T7" fmla="*/ 8 h 17"/>
                  <a:gd name="T8" fmla="*/ 8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8" y="16"/>
                    </a:moveTo>
                    <a:lnTo>
                      <a:pt x="0" y="8"/>
                    </a:lnTo>
                    <a:lnTo>
                      <a:pt x="8" y="0"/>
                    </a:lnTo>
                    <a:lnTo>
                      <a:pt x="16" y="8"/>
                    </a:lnTo>
                    <a:lnTo>
                      <a:pt x="8" y="16"/>
                    </a:lnTo>
                  </a:path>
                </a:pathLst>
              </a:custGeom>
              <a:solidFill>
                <a:schemeClr val="tx1"/>
              </a:solidFill>
              <a:ln w="9525" cap="rnd">
                <a:solidFill>
                  <a:srgbClr val="000000"/>
                </a:solidFill>
                <a:round/>
                <a:headEnd/>
                <a:tailEnd/>
              </a:ln>
            </p:spPr>
            <p:txBody>
              <a:bodyPr/>
              <a:lstStyle/>
              <a:p>
                <a:endParaRPr lang="es-MX"/>
              </a:p>
            </p:txBody>
          </p:sp>
          <p:sp>
            <p:nvSpPr>
              <p:cNvPr id="10391" name="Freeform 104">
                <a:extLst>
                  <a:ext uri="{FF2B5EF4-FFF2-40B4-BE49-F238E27FC236}">
                    <a16:creationId xmlns:a16="http://schemas.microsoft.com/office/drawing/2014/main" id="{E5B45236-BA4F-4589-8872-51C66B8CC519}"/>
                  </a:ext>
                </a:extLst>
              </p:cNvPr>
              <p:cNvSpPr>
                <a:spLocks/>
              </p:cNvSpPr>
              <p:nvPr/>
            </p:nvSpPr>
            <p:spPr bwMode="auto">
              <a:xfrm>
                <a:off x="2334" y="3562"/>
                <a:ext cx="17" cy="17"/>
              </a:xfrm>
              <a:custGeom>
                <a:avLst/>
                <a:gdLst>
                  <a:gd name="T0" fmla="*/ 0 w 17"/>
                  <a:gd name="T1" fmla="*/ 16 h 17"/>
                  <a:gd name="T2" fmla="*/ 0 w 17"/>
                  <a:gd name="T3" fmla="*/ 14 h 17"/>
                  <a:gd name="T4" fmla="*/ 0 w 17"/>
                  <a:gd name="T5" fmla="*/ 12 h 17"/>
                  <a:gd name="T6" fmla="*/ 0 w 17"/>
                  <a:gd name="T7" fmla="*/ 11 h 17"/>
                  <a:gd name="T8" fmla="*/ 0 w 17"/>
                  <a:gd name="T9" fmla="*/ 9 h 17"/>
                  <a:gd name="T10" fmla="*/ 0 w 17"/>
                  <a:gd name="T11" fmla="*/ 8 h 17"/>
                  <a:gd name="T12" fmla="*/ 1 w 17"/>
                  <a:gd name="T13" fmla="*/ 7 h 17"/>
                  <a:gd name="T14" fmla="*/ 8 w 17"/>
                  <a:gd name="T15" fmla="*/ 0 h 17"/>
                  <a:gd name="T16" fmla="*/ 16 w 17"/>
                  <a:gd name="T17" fmla="*/ 8 h 17"/>
                  <a:gd name="T18" fmla="*/ 8 w 17"/>
                  <a:gd name="T19" fmla="*/ 16 h 17"/>
                  <a:gd name="T20" fmla="*/ 8 w 17"/>
                  <a:gd name="T21" fmla="*/ 15 h 17"/>
                  <a:gd name="T22" fmla="*/ 7 w 17"/>
                  <a:gd name="T23" fmla="*/ 15 h 17"/>
                  <a:gd name="T24" fmla="*/ 5 w 17"/>
                  <a:gd name="T25" fmla="*/ 14 h 17"/>
                  <a:gd name="T26" fmla="*/ 4 w 17"/>
                  <a:gd name="T27" fmla="*/ 14 h 17"/>
                  <a:gd name="T28" fmla="*/ 3 w 17"/>
                  <a:gd name="T29" fmla="*/ 15 h 17"/>
                  <a:gd name="T30" fmla="*/ 2 w 17"/>
                  <a:gd name="T31" fmla="*/ 15 h 17"/>
                  <a:gd name="T32" fmla="*/ 0 w 17"/>
                  <a:gd name="T33" fmla="*/ 16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16"/>
                    </a:moveTo>
                    <a:lnTo>
                      <a:pt x="0" y="14"/>
                    </a:lnTo>
                    <a:lnTo>
                      <a:pt x="0" y="12"/>
                    </a:lnTo>
                    <a:lnTo>
                      <a:pt x="0" y="11"/>
                    </a:lnTo>
                    <a:lnTo>
                      <a:pt x="0" y="9"/>
                    </a:lnTo>
                    <a:lnTo>
                      <a:pt x="0" y="8"/>
                    </a:lnTo>
                    <a:lnTo>
                      <a:pt x="1" y="7"/>
                    </a:lnTo>
                    <a:lnTo>
                      <a:pt x="8" y="0"/>
                    </a:lnTo>
                    <a:lnTo>
                      <a:pt x="16" y="8"/>
                    </a:lnTo>
                    <a:lnTo>
                      <a:pt x="8" y="16"/>
                    </a:lnTo>
                    <a:lnTo>
                      <a:pt x="8" y="15"/>
                    </a:lnTo>
                    <a:lnTo>
                      <a:pt x="7" y="15"/>
                    </a:lnTo>
                    <a:lnTo>
                      <a:pt x="5" y="14"/>
                    </a:lnTo>
                    <a:lnTo>
                      <a:pt x="4" y="14"/>
                    </a:lnTo>
                    <a:lnTo>
                      <a:pt x="3" y="15"/>
                    </a:lnTo>
                    <a:lnTo>
                      <a:pt x="2" y="15"/>
                    </a:lnTo>
                    <a:lnTo>
                      <a:pt x="0" y="16"/>
                    </a:lnTo>
                  </a:path>
                </a:pathLst>
              </a:custGeom>
              <a:solidFill>
                <a:srgbClr val="FFFFFF"/>
              </a:solidFill>
              <a:ln w="9525" cap="rnd">
                <a:solidFill>
                  <a:srgbClr val="000000"/>
                </a:solidFill>
                <a:round/>
                <a:headEnd/>
                <a:tailEnd/>
              </a:ln>
            </p:spPr>
            <p:txBody>
              <a:bodyPr/>
              <a:lstStyle/>
              <a:p>
                <a:endParaRPr lang="es-MX"/>
              </a:p>
            </p:txBody>
          </p:sp>
          <p:sp>
            <p:nvSpPr>
              <p:cNvPr id="10392" name="Freeform 105">
                <a:extLst>
                  <a:ext uri="{FF2B5EF4-FFF2-40B4-BE49-F238E27FC236}">
                    <a16:creationId xmlns:a16="http://schemas.microsoft.com/office/drawing/2014/main" id="{8584ADF8-0FD4-41BB-AE10-7E649CC9113E}"/>
                  </a:ext>
                </a:extLst>
              </p:cNvPr>
              <p:cNvSpPr>
                <a:spLocks/>
              </p:cNvSpPr>
              <p:nvPr/>
            </p:nvSpPr>
            <p:spPr bwMode="auto">
              <a:xfrm>
                <a:off x="2341" y="3569"/>
                <a:ext cx="17" cy="17"/>
              </a:xfrm>
              <a:custGeom>
                <a:avLst/>
                <a:gdLst>
                  <a:gd name="T0" fmla="*/ 8 w 17"/>
                  <a:gd name="T1" fmla="*/ 16 h 17"/>
                  <a:gd name="T2" fmla="*/ 0 w 17"/>
                  <a:gd name="T3" fmla="*/ 8 h 17"/>
                  <a:gd name="T4" fmla="*/ 8 w 17"/>
                  <a:gd name="T5" fmla="*/ 0 h 17"/>
                  <a:gd name="T6" fmla="*/ 16 w 17"/>
                  <a:gd name="T7" fmla="*/ 7 h 17"/>
                  <a:gd name="T8" fmla="*/ 8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8" y="16"/>
                    </a:moveTo>
                    <a:lnTo>
                      <a:pt x="0" y="8"/>
                    </a:lnTo>
                    <a:lnTo>
                      <a:pt x="8" y="0"/>
                    </a:lnTo>
                    <a:lnTo>
                      <a:pt x="16" y="7"/>
                    </a:lnTo>
                    <a:lnTo>
                      <a:pt x="8" y="16"/>
                    </a:lnTo>
                  </a:path>
                </a:pathLst>
              </a:custGeom>
              <a:solidFill>
                <a:schemeClr val="tx1"/>
              </a:solidFill>
              <a:ln w="9525" cap="rnd">
                <a:solidFill>
                  <a:srgbClr val="000000"/>
                </a:solidFill>
                <a:round/>
                <a:headEnd/>
                <a:tailEnd/>
              </a:ln>
            </p:spPr>
            <p:txBody>
              <a:bodyPr/>
              <a:lstStyle/>
              <a:p>
                <a:endParaRPr lang="es-MX"/>
              </a:p>
            </p:txBody>
          </p:sp>
          <p:sp>
            <p:nvSpPr>
              <p:cNvPr id="10393" name="Freeform 106">
                <a:extLst>
                  <a:ext uri="{FF2B5EF4-FFF2-40B4-BE49-F238E27FC236}">
                    <a16:creationId xmlns:a16="http://schemas.microsoft.com/office/drawing/2014/main" id="{38742CC9-7693-44CC-9BF5-06B01DEE6C49}"/>
                  </a:ext>
                </a:extLst>
              </p:cNvPr>
              <p:cNvSpPr>
                <a:spLocks/>
              </p:cNvSpPr>
              <p:nvPr/>
            </p:nvSpPr>
            <p:spPr bwMode="auto">
              <a:xfrm>
                <a:off x="2328" y="3552"/>
                <a:ext cx="17" cy="18"/>
              </a:xfrm>
              <a:custGeom>
                <a:avLst/>
                <a:gdLst>
                  <a:gd name="T0" fmla="*/ 8 w 17"/>
                  <a:gd name="T1" fmla="*/ 0 h 18"/>
                  <a:gd name="T2" fmla="*/ 16 w 17"/>
                  <a:gd name="T3" fmla="*/ 8 h 18"/>
                  <a:gd name="T4" fmla="*/ 8 w 17"/>
                  <a:gd name="T5" fmla="*/ 17 h 18"/>
                  <a:gd name="T6" fmla="*/ 0 w 17"/>
                  <a:gd name="T7" fmla="*/ 8 h 18"/>
                  <a:gd name="T8" fmla="*/ 8 w 17"/>
                  <a:gd name="T9" fmla="*/ 0 h 18"/>
                  <a:gd name="T10" fmla="*/ 0 60000 65536"/>
                  <a:gd name="T11" fmla="*/ 0 60000 65536"/>
                  <a:gd name="T12" fmla="*/ 0 60000 65536"/>
                  <a:gd name="T13" fmla="*/ 0 60000 65536"/>
                  <a:gd name="T14" fmla="*/ 0 60000 65536"/>
                  <a:gd name="T15" fmla="*/ 0 w 17"/>
                  <a:gd name="T16" fmla="*/ 0 h 18"/>
                  <a:gd name="T17" fmla="*/ 17 w 17"/>
                  <a:gd name="T18" fmla="*/ 18 h 18"/>
                </a:gdLst>
                <a:ahLst/>
                <a:cxnLst>
                  <a:cxn ang="T10">
                    <a:pos x="T0" y="T1"/>
                  </a:cxn>
                  <a:cxn ang="T11">
                    <a:pos x="T2" y="T3"/>
                  </a:cxn>
                  <a:cxn ang="T12">
                    <a:pos x="T4" y="T5"/>
                  </a:cxn>
                  <a:cxn ang="T13">
                    <a:pos x="T6" y="T7"/>
                  </a:cxn>
                  <a:cxn ang="T14">
                    <a:pos x="T8" y="T9"/>
                  </a:cxn>
                </a:cxnLst>
                <a:rect l="T15" t="T16" r="T17" b="T18"/>
                <a:pathLst>
                  <a:path w="17" h="18">
                    <a:moveTo>
                      <a:pt x="8" y="0"/>
                    </a:moveTo>
                    <a:lnTo>
                      <a:pt x="16" y="8"/>
                    </a:lnTo>
                    <a:lnTo>
                      <a:pt x="8" y="17"/>
                    </a:lnTo>
                    <a:lnTo>
                      <a:pt x="0" y="8"/>
                    </a:lnTo>
                    <a:lnTo>
                      <a:pt x="8" y="0"/>
                    </a:lnTo>
                  </a:path>
                </a:pathLst>
              </a:custGeom>
              <a:solidFill>
                <a:schemeClr val="tx1"/>
              </a:solidFill>
              <a:ln w="9525" cap="rnd">
                <a:solidFill>
                  <a:srgbClr val="000000"/>
                </a:solidFill>
                <a:round/>
                <a:headEnd/>
                <a:tailEnd/>
              </a:ln>
            </p:spPr>
            <p:txBody>
              <a:bodyPr/>
              <a:lstStyle/>
              <a:p>
                <a:endParaRPr lang="es-MX"/>
              </a:p>
            </p:txBody>
          </p:sp>
          <p:sp>
            <p:nvSpPr>
              <p:cNvPr id="10394" name="Freeform 107">
                <a:extLst>
                  <a:ext uri="{FF2B5EF4-FFF2-40B4-BE49-F238E27FC236}">
                    <a16:creationId xmlns:a16="http://schemas.microsoft.com/office/drawing/2014/main" id="{F5DB3387-F9ED-41C2-92A4-55E00889B8BF}"/>
                  </a:ext>
                </a:extLst>
              </p:cNvPr>
              <p:cNvSpPr>
                <a:spLocks/>
              </p:cNvSpPr>
              <p:nvPr/>
            </p:nvSpPr>
            <p:spPr bwMode="auto">
              <a:xfrm>
                <a:off x="2320" y="3577"/>
                <a:ext cx="18" cy="17"/>
              </a:xfrm>
              <a:custGeom>
                <a:avLst/>
                <a:gdLst>
                  <a:gd name="T0" fmla="*/ 15 w 18"/>
                  <a:gd name="T1" fmla="*/ 0 h 17"/>
                  <a:gd name="T2" fmla="*/ 16 w 18"/>
                  <a:gd name="T3" fmla="*/ 2 h 17"/>
                  <a:gd name="T4" fmla="*/ 17 w 18"/>
                  <a:gd name="T5" fmla="*/ 4 h 17"/>
                  <a:gd name="T6" fmla="*/ 17 w 18"/>
                  <a:gd name="T7" fmla="*/ 5 h 17"/>
                  <a:gd name="T8" fmla="*/ 17 w 18"/>
                  <a:gd name="T9" fmla="*/ 6 h 17"/>
                  <a:gd name="T10" fmla="*/ 16 w 18"/>
                  <a:gd name="T11" fmla="*/ 7 h 17"/>
                  <a:gd name="T12" fmla="*/ 15 w 18"/>
                  <a:gd name="T13" fmla="*/ 8 h 17"/>
                  <a:gd name="T14" fmla="*/ 8 w 18"/>
                  <a:gd name="T15" fmla="*/ 16 h 17"/>
                  <a:gd name="T16" fmla="*/ 0 w 18"/>
                  <a:gd name="T17" fmla="*/ 8 h 17"/>
                  <a:gd name="T18" fmla="*/ 8 w 18"/>
                  <a:gd name="T19" fmla="*/ 0 h 17"/>
                  <a:gd name="T20" fmla="*/ 8 w 18"/>
                  <a:gd name="T21" fmla="*/ 0 h 17"/>
                  <a:gd name="T22" fmla="*/ 8 w 18"/>
                  <a:gd name="T23" fmla="*/ 1 h 17"/>
                  <a:gd name="T24" fmla="*/ 10 w 18"/>
                  <a:gd name="T25" fmla="*/ 1 h 17"/>
                  <a:gd name="T26" fmla="*/ 12 w 18"/>
                  <a:gd name="T27" fmla="*/ 1 h 17"/>
                  <a:gd name="T28" fmla="*/ 13 w 18"/>
                  <a:gd name="T29" fmla="*/ 1 h 17"/>
                  <a:gd name="T30" fmla="*/ 14 w 18"/>
                  <a:gd name="T31" fmla="*/ 1 h 17"/>
                  <a:gd name="T32" fmla="*/ 15 w 18"/>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7"/>
                  <a:gd name="T53" fmla="*/ 18 w 18"/>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7">
                    <a:moveTo>
                      <a:pt x="15" y="0"/>
                    </a:moveTo>
                    <a:lnTo>
                      <a:pt x="16" y="2"/>
                    </a:lnTo>
                    <a:lnTo>
                      <a:pt x="17" y="4"/>
                    </a:lnTo>
                    <a:lnTo>
                      <a:pt x="17" y="5"/>
                    </a:lnTo>
                    <a:lnTo>
                      <a:pt x="17" y="6"/>
                    </a:lnTo>
                    <a:lnTo>
                      <a:pt x="16" y="7"/>
                    </a:lnTo>
                    <a:lnTo>
                      <a:pt x="15" y="8"/>
                    </a:lnTo>
                    <a:lnTo>
                      <a:pt x="8" y="16"/>
                    </a:lnTo>
                    <a:lnTo>
                      <a:pt x="0" y="8"/>
                    </a:lnTo>
                    <a:lnTo>
                      <a:pt x="8" y="0"/>
                    </a:lnTo>
                    <a:lnTo>
                      <a:pt x="8" y="1"/>
                    </a:lnTo>
                    <a:lnTo>
                      <a:pt x="10" y="1"/>
                    </a:lnTo>
                    <a:lnTo>
                      <a:pt x="12" y="1"/>
                    </a:lnTo>
                    <a:lnTo>
                      <a:pt x="13" y="1"/>
                    </a:lnTo>
                    <a:lnTo>
                      <a:pt x="14" y="1"/>
                    </a:lnTo>
                    <a:lnTo>
                      <a:pt x="15" y="0"/>
                    </a:lnTo>
                  </a:path>
                </a:pathLst>
              </a:custGeom>
              <a:solidFill>
                <a:srgbClr val="B3B3B3"/>
              </a:solidFill>
              <a:ln w="9525" cap="rnd">
                <a:solidFill>
                  <a:srgbClr val="000000"/>
                </a:solidFill>
                <a:round/>
                <a:headEnd/>
                <a:tailEnd/>
              </a:ln>
            </p:spPr>
            <p:txBody>
              <a:bodyPr/>
              <a:lstStyle/>
              <a:p>
                <a:endParaRPr lang="es-MX"/>
              </a:p>
            </p:txBody>
          </p:sp>
          <p:sp>
            <p:nvSpPr>
              <p:cNvPr id="10395" name="Freeform 108">
                <a:extLst>
                  <a:ext uri="{FF2B5EF4-FFF2-40B4-BE49-F238E27FC236}">
                    <a16:creationId xmlns:a16="http://schemas.microsoft.com/office/drawing/2014/main" id="{63E16201-3429-4C76-82FB-1220AD84C53F}"/>
                  </a:ext>
                </a:extLst>
              </p:cNvPr>
              <p:cNvSpPr>
                <a:spLocks/>
              </p:cNvSpPr>
              <p:nvPr/>
            </p:nvSpPr>
            <p:spPr bwMode="auto">
              <a:xfrm>
                <a:off x="2335" y="3574"/>
                <a:ext cx="17" cy="17"/>
              </a:xfrm>
              <a:custGeom>
                <a:avLst/>
                <a:gdLst>
                  <a:gd name="T0" fmla="*/ 0 w 17"/>
                  <a:gd name="T1" fmla="*/ 0 h 17"/>
                  <a:gd name="T2" fmla="*/ 1 w 17"/>
                  <a:gd name="T3" fmla="*/ 0 h 17"/>
                  <a:gd name="T4" fmla="*/ 1 w 17"/>
                  <a:gd name="T5" fmla="*/ 0 h 17"/>
                  <a:gd name="T6" fmla="*/ 2 w 17"/>
                  <a:gd name="T7" fmla="*/ 0 h 17"/>
                  <a:gd name="T8" fmla="*/ 4 w 17"/>
                  <a:gd name="T9" fmla="*/ 0 h 17"/>
                  <a:gd name="T10" fmla="*/ 5 w 17"/>
                  <a:gd name="T11" fmla="*/ 0 h 17"/>
                  <a:gd name="T12" fmla="*/ 6 w 17"/>
                  <a:gd name="T13" fmla="*/ 0 h 17"/>
                  <a:gd name="T14" fmla="*/ 7 w 17"/>
                  <a:gd name="T15" fmla="*/ 0 h 17"/>
                  <a:gd name="T16" fmla="*/ 8 w 17"/>
                  <a:gd name="T17" fmla="*/ 0 h 17"/>
                  <a:gd name="T18" fmla="*/ 16 w 17"/>
                  <a:gd name="T19" fmla="*/ 8 h 17"/>
                  <a:gd name="T20" fmla="*/ 8 w 17"/>
                  <a:gd name="T21" fmla="*/ 16 h 17"/>
                  <a:gd name="T22" fmla="*/ 0 w 17"/>
                  <a:gd name="T23" fmla="*/ 9 h 17"/>
                  <a:gd name="T24" fmla="*/ 1 w 17"/>
                  <a:gd name="T25" fmla="*/ 8 h 17"/>
                  <a:gd name="T26" fmla="*/ 1 w 17"/>
                  <a:gd name="T27" fmla="*/ 7 h 17"/>
                  <a:gd name="T28" fmla="*/ 1 w 17"/>
                  <a:gd name="T29" fmla="*/ 5 h 17"/>
                  <a:gd name="T30" fmla="*/ 1 w 17"/>
                  <a:gd name="T31" fmla="*/ 4 h 17"/>
                  <a:gd name="T32" fmla="*/ 1 w 17"/>
                  <a:gd name="T33" fmla="*/ 3 h 17"/>
                  <a:gd name="T34" fmla="*/ 1 w 17"/>
                  <a:gd name="T35" fmla="*/ 2 h 17"/>
                  <a:gd name="T36" fmla="*/ 0 w 17"/>
                  <a:gd name="T37" fmla="*/ 0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0" y="0"/>
                    </a:moveTo>
                    <a:lnTo>
                      <a:pt x="1" y="0"/>
                    </a:lnTo>
                    <a:lnTo>
                      <a:pt x="2" y="0"/>
                    </a:lnTo>
                    <a:lnTo>
                      <a:pt x="4" y="0"/>
                    </a:lnTo>
                    <a:lnTo>
                      <a:pt x="5" y="0"/>
                    </a:lnTo>
                    <a:lnTo>
                      <a:pt x="6" y="0"/>
                    </a:lnTo>
                    <a:lnTo>
                      <a:pt x="7" y="0"/>
                    </a:lnTo>
                    <a:lnTo>
                      <a:pt x="8" y="0"/>
                    </a:lnTo>
                    <a:lnTo>
                      <a:pt x="16" y="8"/>
                    </a:lnTo>
                    <a:lnTo>
                      <a:pt x="8" y="16"/>
                    </a:lnTo>
                    <a:lnTo>
                      <a:pt x="0" y="9"/>
                    </a:lnTo>
                    <a:lnTo>
                      <a:pt x="1" y="8"/>
                    </a:lnTo>
                    <a:lnTo>
                      <a:pt x="1" y="7"/>
                    </a:lnTo>
                    <a:lnTo>
                      <a:pt x="1" y="5"/>
                    </a:lnTo>
                    <a:lnTo>
                      <a:pt x="1" y="4"/>
                    </a:lnTo>
                    <a:lnTo>
                      <a:pt x="1" y="3"/>
                    </a:lnTo>
                    <a:lnTo>
                      <a:pt x="1" y="2"/>
                    </a:lnTo>
                    <a:lnTo>
                      <a:pt x="0" y="0"/>
                    </a:lnTo>
                  </a:path>
                </a:pathLst>
              </a:custGeom>
              <a:solidFill>
                <a:srgbClr val="CC0000"/>
              </a:solidFill>
              <a:ln w="9525" cap="rnd">
                <a:solidFill>
                  <a:srgbClr val="000000"/>
                </a:solidFill>
                <a:round/>
                <a:headEnd/>
                <a:tailEnd/>
              </a:ln>
            </p:spPr>
            <p:txBody>
              <a:bodyPr/>
              <a:lstStyle/>
              <a:p>
                <a:endParaRPr lang="es-MX"/>
              </a:p>
            </p:txBody>
          </p:sp>
          <p:sp>
            <p:nvSpPr>
              <p:cNvPr id="10396" name="Freeform 109">
                <a:extLst>
                  <a:ext uri="{FF2B5EF4-FFF2-40B4-BE49-F238E27FC236}">
                    <a16:creationId xmlns:a16="http://schemas.microsoft.com/office/drawing/2014/main" id="{5D45FFC3-DDB9-4A84-9D51-51439305D35B}"/>
                  </a:ext>
                </a:extLst>
              </p:cNvPr>
              <p:cNvSpPr>
                <a:spLocks/>
              </p:cNvSpPr>
              <p:nvPr/>
            </p:nvSpPr>
            <p:spPr bwMode="auto">
              <a:xfrm>
                <a:off x="2320" y="3562"/>
                <a:ext cx="17" cy="17"/>
              </a:xfrm>
              <a:custGeom>
                <a:avLst/>
                <a:gdLst>
                  <a:gd name="T0" fmla="*/ 16 w 17"/>
                  <a:gd name="T1" fmla="*/ 15 h 17"/>
                  <a:gd name="T2" fmla="*/ 14 w 17"/>
                  <a:gd name="T3" fmla="*/ 16 h 17"/>
                  <a:gd name="T4" fmla="*/ 13 w 17"/>
                  <a:gd name="T5" fmla="*/ 16 h 17"/>
                  <a:gd name="T6" fmla="*/ 12 w 17"/>
                  <a:gd name="T7" fmla="*/ 16 h 17"/>
                  <a:gd name="T8" fmla="*/ 11 w 17"/>
                  <a:gd name="T9" fmla="*/ 16 h 17"/>
                  <a:gd name="T10" fmla="*/ 10 w 17"/>
                  <a:gd name="T11" fmla="*/ 16 h 17"/>
                  <a:gd name="T12" fmla="*/ 9 w 17"/>
                  <a:gd name="T13" fmla="*/ 15 h 17"/>
                  <a:gd name="T14" fmla="*/ 8 w 17"/>
                  <a:gd name="T15" fmla="*/ 15 h 17"/>
                  <a:gd name="T16" fmla="*/ 0 w 17"/>
                  <a:gd name="T17" fmla="*/ 7 h 17"/>
                  <a:gd name="T18" fmla="*/ 8 w 17"/>
                  <a:gd name="T19" fmla="*/ 0 h 17"/>
                  <a:gd name="T20" fmla="*/ 16 w 17"/>
                  <a:gd name="T21" fmla="*/ 7 h 17"/>
                  <a:gd name="T22" fmla="*/ 15 w 17"/>
                  <a:gd name="T23" fmla="*/ 7 h 17"/>
                  <a:gd name="T24" fmla="*/ 15 w 17"/>
                  <a:gd name="T25" fmla="*/ 8 h 17"/>
                  <a:gd name="T26" fmla="*/ 14 w 17"/>
                  <a:gd name="T27" fmla="*/ 10 h 17"/>
                  <a:gd name="T28" fmla="*/ 14 w 17"/>
                  <a:gd name="T29" fmla="*/ 11 h 17"/>
                  <a:gd name="T30" fmla="*/ 15 w 17"/>
                  <a:gd name="T31" fmla="*/ 12 h 17"/>
                  <a:gd name="T32" fmla="*/ 15 w 17"/>
                  <a:gd name="T33" fmla="*/ 14 h 17"/>
                  <a:gd name="T34" fmla="*/ 16 w 17"/>
                  <a:gd name="T35" fmla="*/ 1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6" y="15"/>
                    </a:moveTo>
                    <a:lnTo>
                      <a:pt x="14" y="16"/>
                    </a:lnTo>
                    <a:lnTo>
                      <a:pt x="13" y="16"/>
                    </a:lnTo>
                    <a:lnTo>
                      <a:pt x="12" y="16"/>
                    </a:lnTo>
                    <a:lnTo>
                      <a:pt x="11" y="16"/>
                    </a:lnTo>
                    <a:lnTo>
                      <a:pt x="10" y="16"/>
                    </a:lnTo>
                    <a:lnTo>
                      <a:pt x="9" y="15"/>
                    </a:lnTo>
                    <a:lnTo>
                      <a:pt x="8" y="15"/>
                    </a:lnTo>
                    <a:lnTo>
                      <a:pt x="0" y="7"/>
                    </a:lnTo>
                    <a:lnTo>
                      <a:pt x="8" y="0"/>
                    </a:lnTo>
                    <a:lnTo>
                      <a:pt x="16" y="7"/>
                    </a:lnTo>
                    <a:lnTo>
                      <a:pt x="15" y="7"/>
                    </a:lnTo>
                    <a:lnTo>
                      <a:pt x="15" y="8"/>
                    </a:lnTo>
                    <a:lnTo>
                      <a:pt x="14" y="10"/>
                    </a:lnTo>
                    <a:lnTo>
                      <a:pt x="14" y="11"/>
                    </a:lnTo>
                    <a:lnTo>
                      <a:pt x="15" y="12"/>
                    </a:lnTo>
                    <a:lnTo>
                      <a:pt x="15" y="14"/>
                    </a:lnTo>
                    <a:lnTo>
                      <a:pt x="16" y="15"/>
                    </a:lnTo>
                  </a:path>
                </a:pathLst>
              </a:custGeom>
              <a:solidFill>
                <a:srgbClr val="CC0000"/>
              </a:solidFill>
              <a:ln w="9525" cap="rnd">
                <a:solidFill>
                  <a:srgbClr val="000000"/>
                </a:solidFill>
                <a:round/>
                <a:headEnd/>
                <a:tailEnd/>
              </a:ln>
            </p:spPr>
            <p:txBody>
              <a:bodyPr/>
              <a:lstStyle/>
              <a:p>
                <a:endParaRPr lang="es-MX"/>
              </a:p>
            </p:txBody>
          </p:sp>
        </p:grpSp>
        <p:grpSp>
          <p:nvGrpSpPr>
            <p:cNvPr id="10325" name="Group 110">
              <a:extLst>
                <a:ext uri="{FF2B5EF4-FFF2-40B4-BE49-F238E27FC236}">
                  <a16:creationId xmlns:a16="http://schemas.microsoft.com/office/drawing/2014/main" id="{BB5D1CC5-4B86-4CB4-851B-D8E11AD4F0B2}"/>
                </a:ext>
              </a:extLst>
            </p:cNvPr>
            <p:cNvGrpSpPr>
              <a:grpSpLocks/>
            </p:cNvGrpSpPr>
            <p:nvPr/>
          </p:nvGrpSpPr>
          <p:grpSpPr bwMode="auto">
            <a:xfrm>
              <a:off x="3751263" y="3048000"/>
              <a:ext cx="63500" cy="114300"/>
              <a:chOff x="1175" y="2072"/>
              <a:chExt cx="47" cy="77"/>
            </a:xfrm>
          </p:grpSpPr>
          <p:sp>
            <p:nvSpPr>
              <p:cNvPr id="10377" name="Rectangle 111">
                <a:extLst>
                  <a:ext uri="{FF2B5EF4-FFF2-40B4-BE49-F238E27FC236}">
                    <a16:creationId xmlns:a16="http://schemas.microsoft.com/office/drawing/2014/main" id="{BF6FAC99-C5CA-47A5-B264-6E1C5B9F2D07}"/>
                  </a:ext>
                </a:extLst>
              </p:cNvPr>
              <p:cNvSpPr>
                <a:spLocks noChangeArrowheads="1"/>
              </p:cNvSpPr>
              <p:nvPr/>
            </p:nvSpPr>
            <p:spPr bwMode="auto">
              <a:xfrm>
                <a:off x="1182" y="2072"/>
                <a:ext cx="31" cy="16"/>
              </a:xfrm>
              <a:prstGeom prst="rect">
                <a:avLst/>
              </a:prstGeom>
              <a:solidFill>
                <a:schemeClr val="bg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78" name="Rectangle 112">
                <a:extLst>
                  <a:ext uri="{FF2B5EF4-FFF2-40B4-BE49-F238E27FC236}">
                    <a16:creationId xmlns:a16="http://schemas.microsoft.com/office/drawing/2014/main" id="{097AF9C7-E50D-40C4-AB48-AF42497F6DAE}"/>
                  </a:ext>
                </a:extLst>
              </p:cNvPr>
              <p:cNvSpPr>
                <a:spLocks noChangeArrowheads="1"/>
              </p:cNvSpPr>
              <p:nvPr/>
            </p:nvSpPr>
            <p:spPr bwMode="auto">
              <a:xfrm>
                <a:off x="1182" y="2133"/>
                <a:ext cx="31" cy="16"/>
              </a:xfrm>
              <a:prstGeom prst="rect">
                <a:avLst/>
              </a:prstGeom>
              <a:solidFill>
                <a:schemeClr val="bg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79" name="Freeform 113">
                <a:extLst>
                  <a:ext uri="{FF2B5EF4-FFF2-40B4-BE49-F238E27FC236}">
                    <a16:creationId xmlns:a16="http://schemas.microsoft.com/office/drawing/2014/main" id="{C3638E08-6314-498E-9D55-2AA035093265}"/>
                  </a:ext>
                </a:extLst>
              </p:cNvPr>
              <p:cNvSpPr>
                <a:spLocks/>
              </p:cNvSpPr>
              <p:nvPr/>
            </p:nvSpPr>
            <p:spPr bwMode="auto">
              <a:xfrm>
                <a:off x="1175" y="2099"/>
                <a:ext cx="17" cy="17"/>
              </a:xfrm>
              <a:custGeom>
                <a:avLst/>
                <a:gdLst>
                  <a:gd name="T0" fmla="*/ 8 w 17"/>
                  <a:gd name="T1" fmla="*/ 16 h 17"/>
                  <a:gd name="T2" fmla="*/ 0 w 17"/>
                  <a:gd name="T3" fmla="*/ 7 h 17"/>
                  <a:gd name="T4" fmla="*/ 8 w 17"/>
                  <a:gd name="T5" fmla="*/ 0 h 17"/>
                  <a:gd name="T6" fmla="*/ 16 w 17"/>
                  <a:gd name="T7" fmla="*/ 7 h 17"/>
                  <a:gd name="T8" fmla="*/ 8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8" y="16"/>
                    </a:moveTo>
                    <a:lnTo>
                      <a:pt x="0" y="7"/>
                    </a:lnTo>
                    <a:lnTo>
                      <a:pt x="8" y="0"/>
                    </a:lnTo>
                    <a:lnTo>
                      <a:pt x="16" y="7"/>
                    </a:lnTo>
                    <a:lnTo>
                      <a:pt x="8" y="16"/>
                    </a:lnTo>
                  </a:path>
                </a:pathLst>
              </a:custGeom>
              <a:solidFill>
                <a:schemeClr val="tx1"/>
              </a:solidFill>
              <a:ln w="9525" cap="rnd">
                <a:solidFill>
                  <a:srgbClr val="000000"/>
                </a:solidFill>
                <a:round/>
                <a:headEnd/>
                <a:tailEnd/>
              </a:ln>
            </p:spPr>
            <p:txBody>
              <a:bodyPr/>
              <a:lstStyle/>
              <a:p>
                <a:endParaRPr lang="es-MX"/>
              </a:p>
            </p:txBody>
          </p:sp>
          <p:sp>
            <p:nvSpPr>
              <p:cNvPr id="10380" name="Freeform 114">
                <a:extLst>
                  <a:ext uri="{FF2B5EF4-FFF2-40B4-BE49-F238E27FC236}">
                    <a16:creationId xmlns:a16="http://schemas.microsoft.com/office/drawing/2014/main" id="{3ECE232F-9218-42F4-982C-BCB1BC6F3B9B}"/>
                  </a:ext>
                </a:extLst>
              </p:cNvPr>
              <p:cNvSpPr>
                <a:spLocks/>
              </p:cNvSpPr>
              <p:nvPr/>
            </p:nvSpPr>
            <p:spPr bwMode="auto">
              <a:xfrm>
                <a:off x="1189" y="2112"/>
                <a:ext cx="17" cy="17"/>
              </a:xfrm>
              <a:custGeom>
                <a:avLst/>
                <a:gdLst>
                  <a:gd name="T0" fmla="*/ 8 w 17"/>
                  <a:gd name="T1" fmla="*/ 16 h 17"/>
                  <a:gd name="T2" fmla="*/ 0 w 17"/>
                  <a:gd name="T3" fmla="*/ 8 h 17"/>
                  <a:gd name="T4" fmla="*/ 8 w 17"/>
                  <a:gd name="T5" fmla="*/ 0 h 17"/>
                  <a:gd name="T6" fmla="*/ 16 w 17"/>
                  <a:gd name="T7" fmla="*/ 8 h 17"/>
                  <a:gd name="T8" fmla="*/ 8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8" y="16"/>
                    </a:moveTo>
                    <a:lnTo>
                      <a:pt x="0" y="8"/>
                    </a:lnTo>
                    <a:lnTo>
                      <a:pt x="8" y="0"/>
                    </a:lnTo>
                    <a:lnTo>
                      <a:pt x="16" y="8"/>
                    </a:lnTo>
                    <a:lnTo>
                      <a:pt x="8" y="16"/>
                    </a:lnTo>
                  </a:path>
                </a:pathLst>
              </a:custGeom>
              <a:solidFill>
                <a:schemeClr val="tx1"/>
              </a:solidFill>
              <a:ln w="9525" cap="rnd">
                <a:solidFill>
                  <a:srgbClr val="000000"/>
                </a:solidFill>
                <a:round/>
                <a:headEnd/>
                <a:tailEnd/>
              </a:ln>
            </p:spPr>
            <p:txBody>
              <a:bodyPr/>
              <a:lstStyle/>
              <a:p>
                <a:endParaRPr lang="es-MX"/>
              </a:p>
            </p:txBody>
          </p:sp>
          <p:sp>
            <p:nvSpPr>
              <p:cNvPr id="10381" name="Freeform 115">
                <a:extLst>
                  <a:ext uri="{FF2B5EF4-FFF2-40B4-BE49-F238E27FC236}">
                    <a16:creationId xmlns:a16="http://schemas.microsoft.com/office/drawing/2014/main" id="{71BAAAB0-28E2-418A-99E4-591EBE331AB0}"/>
                  </a:ext>
                </a:extLst>
              </p:cNvPr>
              <p:cNvSpPr>
                <a:spLocks/>
              </p:cNvSpPr>
              <p:nvPr/>
            </p:nvSpPr>
            <p:spPr bwMode="auto">
              <a:xfrm>
                <a:off x="1197" y="2093"/>
                <a:ext cx="17" cy="17"/>
              </a:xfrm>
              <a:custGeom>
                <a:avLst/>
                <a:gdLst>
                  <a:gd name="T0" fmla="*/ 0 w 17"/>
                  <a:gd name="T1" fmla="*/ 16 h 17"/>
                  <a:gd name="T2" fmla="*/ 0 w 17"/>
                  <a:gd name="T3" fmla="*/ 14 h 17"/>
                  <a:gd name="T4" fmla="*/ 0 w 17"/>
                  <a:gd name="T5" fmla="*/ 12 h 17"/>
                  <a:gd name="T6" fmla="*/ 0 w 17"/>
                  <a:gd name="T7" fmla="*/ 11 h 17"/>
                  <a:gd name="T8" fmla="*/ 0 w 17"/>
                  <a:gd name="T9" fmla="*/ 9 h 17"/>
                  <a:gd name="T10" fmla="*/ 0 w 17"/>
                  <a:gd name="T11" fmla="*/ 8 h 17"/>
                  <a:gd name="T12" fmla="*/ 1 w 17"/>
                  <a:gd name="T13" fmla="*/ 7 h 17"/>
                  <a:gd name="T14" fmla="*/ 8 w 17"/>
                  <a:gd name="T15" fmla="*/ 0 h 17"/>
                  <a:gd name="T16" fmla="*/ 16 w 17"/>
                  <a:gd name="T17" fmla="*/ 8 h 17"/>
                  <a:gd name="T18" fmla="*/ 8 w 17"/>
                  <a:gd name="T19" fmla="*/ 16 h 17"/>
                  <a:gd name="T20" fmla="*/ 8 w 17"/>
                  <a:gd name="T21" fmla="*/ 15 h 17"/>
                  <a:gd name="T22" fmla="*/ 7 w 17"/>
                  <a:gd name="T23" fmla="*/ 15 h 17"/>
                  <a:gd name="T24" fmla="*/ 5 w 17"/>
                  <a:gd name="T25" fmla="*/ 14 h 17"/>
                  <a:gd name="T26" fmla="*/ 4 w 17"/>
                  <a:gd name="T27" fmla="*/ 14 h 17"/>
                  <a:gd name="T28" fmla="*/ 3 w 17"/>
                  <a:gd name="T29" fmla="*/ 15 h 17"/>
                  <a:gd name="T30" fmla="*/ 2 w 17"/>
                  <a:gd name="T31" fmla="*/ 15 h 17"/>
                  <a:gd name="T32" fmla="*/ 0 w 17"/>
                  <a:gd name="T33" fmla="*/ 16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16"/>
                    </a:moveTo>
                    <a:lnTo>
                      <a:pt x="0" y="14"/>
                    </a:lnTo>
                    <a:lnTo>
                      <a:pt x="0" y="12"/>
                    </a:lnTo>
                    <a:lnTo>
                      <a:pt x="0" y="11"/>
                    </a:lnTo>
                    <a:lnTo>
                      <a:pt x="0" y="9"/>
                    </a:lnTo>
                    <a:lnTo>
                      <a:pt x="0" y="8"/>
                    </a:lnTo>
                    <a:lnTo>
                      <a:pt x="1" y="7"/>
                    </a:lnTo>
                    <a:lnTo>
                      <a:pt x="8" y="0"/>
                    </a:lnTo>
                    <a:lnTo>
                      <a:pt x="16" y="8"/>
                    </a:lnTo>
                    <a:lnTo>
                      <a:pt x="8" y="16"/>
                    </a:lnTo>
                    <a:lnTo>
                      <a:pt x="8" y="15"/>
                    </a:lnTo>
                    <a:lnTo>
                      <a:pt x="7" y="15"/>
                    </a:lnTo>
                    <a:lnTo>
                      <a:pt x="5" y="14"/>
                    </a:lnTo>
                    <a:lnTo>
                      <a:pt x="4" y="14"/>
                    </a:lnTo>
                    <a:lnTo>
                      <a:pt x="3" y="15"/>
                    </a:lnTo>
                    <a:lnTo>
                      <a:pt x="2" y="15"/>
                    </a:lnTo>
                    <a:lnTo>
                      <a:pt x="0" y="16"/>
                    </a:lnTo>
                  </a:path>
                </a:pathLst>
              </a:custGeom>
              <a:solidFill>
                <a:srgbClr val="FFFFFF"/>
              </a:solidFill>
              <a:ln w="9525" cap="rnd">
                <a:solidFill>
                  <a:srgbClr val="000000"/>
                </a:solidFill>
                <a:round/>
                <a:headEnd/>
                <a:tailEnd/>
              </a:ln>
            </p:spPr>
            <p:txBody>
              <a:bodyPr/>
              <a:lstStyle/>
              <a:p>
                <a:endParaRPr lang="es-MX"/>
              </a:p>
            </p:txBody>
          </p:sp>
          <p:sp>
            <p:nvSpPr>
              <p:cNvPr id="10382" name="Freeform 116">
                <a:extLst>
                  <a:ext uri="{FF2B5EF4-FFF2-40B4-BE49-F238E27FC236}">
                    <a16:creationId xmlns:a16="http://schemas.microsoft.com/office/drawing/2014/main" id="{A2EE4FE5-B409-413A-9A8D-B341128A568A}"/>
                  </a:ext>
                </a:extLst>
              </p:cNvPr>
              <p:cNvSpPr>
                <a:spLocks/>
              </p:cNvSpPr>
              <p:nvPr/>
            </p:nvSpPr>
            <p:spPr bwMode="auto">
              <a:xfrm>
                <a:off x="1205" y="2099"/>
                <a:ext cx="17" cy="17"/>
              </a:xfrm>
              <a:custGeom>
                <a:avLst/>
                <a:gdLst>
                  <a:gd name="T0" fmla="*/ 8 w 17"/>
                  <a:gd name="T1" fmla="*/ 16 h 17"/>
                  <a:gd name="T2" fmla="*/ 0 w 17"/>
                  <a:gd name="T3" fmla="*/ 8 h 17"/>
                  <a:gd name="T4" fmla="*/ 8 w 17"/>
                  <a:gd name="T5" fmla="*/ 0 h 17"/>
                  <a:gd name="T6" fmla="*/ 16 w 17"/>
                  <a:gd name="T7" fmla="*/ 7 h 17"/>
                  <a:gd name="T8" fmla="*/ 8 w 17"/>
                  <a:gd name="T9" fmla="*/ 16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8" y="16"/>
                    </a:moveTo>
                    <a:lnTo>
                      <a:pt x="0" y="8"/>
                    </a:lnTo>
                    <a:lnTo>
                      <a:pt x="8" y="0"/>
                    </a:lnTo>
                    <a:lnTo>
                      <a:pt x="16" y="7"/>
                    </a:lnTo>
                    <a:lnTo>
                      <a:pt x="8" y="16"/>
                    </a:lnTo>
                  </a:path>
                </a:pathLst>
              </a:custGeom>
              <a:solidFill>
                <a:schemeClr val="tx1"/>
              </a:solidFill>
              <a:ln w="9525" cap="rnd">
                <a:solidFill>
                  <a:srgbClr val="000000"/>
                </a:solidFill>
                <a:round/>
                <a:headEnd/>
                <a:tailEnd/>
              </a:ln>
            </p:spPr>
            <p:txBody>
              <a:bodyPr/>
              <a:lstStyle/>
              <a:p>
                <a:endParaRPr lang="es-MX"/>
              </a:p>
            </p:txBody>
          </p:sp>
          <p:sp>
            <p:nvSpPr>
              <p:cNvPr id="10383" name="Freeform 117">
                <a:extLst>
                  <a:ext uri="{FF2B5EF4-FFF2-40B4-BE49-F238E27FC236}">
                    <a16:creationId xmlns:a16="http://schemas.microsoft.com/office/drawing/2014/main" id="{D1129602-23D7-4220-86D9-7F75D8CA9CF2}"/>
                  </a:ext>
                </a:extLst>
              </p:cNvPr>
              <p:cNvSpPr>
                <a:spLocks/>
              </p:cNvSpPr>
              <p:nvPr/>
            </p:nvSpPr>
            <p:spPr bwMode="auto">
              <a:xfrm>
                <a:off x="1189" y="2083"/>
                <a:ext cx="17" cy="18"/>
              </a:xfrm>
              <a:custGeom>
                <a:avLst/>
                <a:gdLst>
                  <a:gd name="T0" fmla="*/ 8 w 17"/>
                  <a:gd name="T1" fmla="*/ 0 h 18"/>
                  <a:gd name="T2" fmla="*/ 16 w 17"/>
                  <a:gd name="T3" fmla="*/ 8 h 18"/>
                  <a:gd name="T4" fmla="*/ 8 w 17"/>
                  <a:gd name="T5" fmla="*/ 17 h 18"/>
                  <a:gd name="T6" fmla="*/ 0 w 17"/>
                  <a:gd name="T7" fmla="*/ 8 h 18"/>
                  <a:gd name="T8" fmla="*/ 8 w 17"/>
                  <a:gd name="T9" fmla="*/ 0 h 18"/>
                  <a:gd name="T10" fmla="*/ 0 60000 65536"/>
                  <a:gd name="T11" fmla="*/ 0 60000 65536"/>
                  <a:gd name="T12" fmla="*/ 0 60000 65536"/>
                  <a:gd name="T13" fmla="*/ 0 60000 65536"/>
                  <a:gd name="T14" fmla="*/ 0 60000 65536"/>
                  <a:gd name="T15" fmla="*/ 0 w 17"/>
                  <a:gd name="T16" fmla="*/ 0 h 18"/>
                  <a:gd name="T17" fmla="*/ 17 w 17"/>
                  <a:gd name="T18" fmla="*/ 18 h 18"/>
                </a:gdLst>
                <a:ahLst/>
                <a:cxnLst>
                  <a:cxn ang="T10">
                    <a:pos x="T0" y="T1"/>
                  </a:cxn>
                  <a:cxn ang="T11">
                    <a:pos x="T2" y="T3"/>
                  </a:cxn>
                  <a:cxn ang="T12">
                    <a:pos x="T4" y="T5"/>
                  </a:cxn>
                  <a:cxn ang="T13">
                    <a:pos x="T6" y="T7"/>
                  </a:cxn>
                  <a:cxn ang="T14">
                    <a:pos x="T8" y="T9"/>
                  </a:cxn>
                </a:cxnLst>
                <a:rect l="T15" t="T16" r="T17" b="T18"/>
                <a:pathLst>
                  <a:path w="17" h="18">
                    <a:moveTo>
                      <a:pt x="8" y="0"/>
                    </a:moveTo>
                    <a:lnTo>
                      <a:pt x="16" y="8"/>
                    </a:lnTo>
                    <a:lnTo>
                      <a:pt x="8" y="17"/>
                    </a:lnTo>
                    <a:lnTo>
                      <a:pt x="0" y="8"/>
                    </a:lnTo>
                    <a:lnTo>
                      <a:pt x="8" y="0"/>
                    </a:lnTo>
                  </a:path>
                </a:pathLst>
              </a:custGeom>
              <a:solidFill>
                <a:schemeClr val="tx1"/>
              </a:solidFill>
              <a:ln w="9525" cap="rnd">
                <a:solidFill>
                  <a:srgbClr val="000000"/>
                </a:solidFill>
                <a:round/>
                <a:headEnd/>
                <a:tailEnd/>
              </a:ln>
            </p:spPr>
            <p:txBody>
              <a:bodyPr/>
              <a:lstStyle/>
              <a:p>
                <a:endParaRPr lang="es-MX"/>
              </a:p>
            </p:txBody>
          </p:sp>
          <p:sp>
            <p:nvSpPr>
              <p:cNvPr id="10384" name="Freeform 118">
                <a:extLst>
                  <a:ext uri="{FF2B5EF4-FFF2-40B4-BE49-F238E27FC236}">
                    <a16:creationId xmlns:a16="http://schemas.microsoft.com/office/drawing/2014/main" id="{7EFE4B02-7B93-42BF-9F58-DE0BE4241A45}"/>
                  </a:ext>
                </a:extLst>
              </p:cNvPr>
              <p:cNvSpPr>
                <a:spLocks/>
              </p:cNvSpPr>
              <p:nvPr/>
            </p:nvSpPr>
            <p:spPr bwMode="auto">
              <a:xfrm>
                <a:off x="1182" y="2107"/>
                <a:ext cx="18" cy="17"/>
              </a:xfrm>
              <a:custGeom>
                <a:avLst/>
                <a:gdLst>
                  <a:gd name="T0" fmla="*/ 15 w 18"/>
                  <a:gd name="T1" fmla="*/ 0 h 17"/>
                  <a:gd name="T2" fmla="*/ 16 w 18"/>
                  <a:gd name="T3" fmla="*/ 2 h 17"/>
                  <a:gd name="T4" fmla="*/ 17 w 18"/>
                  <a:gd name="T5" fmla="*/ 4 h 17"/>
                  <a:gd name="T6" fmla="*/ 17 w 18"/>
                  <a:gd name="T7" fmla="*/ 5 h 17"/>
                  <a:gd name="T8" fmla="*/ 17 w 18"/>
                  <a:gd name="T9" fmla="*/ 6 h 17"/>
                  <a:gd name="T10" fmla="*/ 16 w 18"/>
                  <a:gd name="T11" fmla="*/ 7 h 17"/>
                  <a:gd name="T12" fmla="*/ 15 w 18"/>
                  <a:gd name="T13" fmla="*/ 8 h 17"/>
                  <a:gd name="T14" fmla="*/ 8 w 18"/>
                  <a:gd name="T15" fmla="*/ 16 h 17"/>
                  <a:gd name="T16" fmla="*/ 0 w 18"/>
                  <a:gd name="T17" fmla="*/ 8 h 17"/>
                  <a:gd name="T18" fmla="*/ 8 w 18"/>
                  <a:gd name="T19" fmla="*/ 0 h 17"/>
                  <a:gd name="T20" fmla="*/ 8 w 18"/>
                  <a:gd name="T21" fmla="*/ 0 h 17"/>
                  <a:gd name="T22" fmla="*/ 8 w 18"/>
                  <a:gd name="T23" fmla="*/ 1 h 17"/>
                  <a:gd name="T24" fmla="*/ 10 w 18"/>
                  <a:gd name="T25" fmla="*/ 1 h 17"/>
                  <a:gd name="T26" fmla="*/ 12 w 18"/>
                  <a:gd name="T27" fmla="*/ 1 h 17"/>
                  <a:gd name="T28" fmla="*/ 13 w 18"/>
                  <a:gd name="T29" fmla="*/ 1 h 17"/>
                  <a:gd name="T30" fmla="*/ 14 w 18"/>
                  <a:gd name="T31" fmla="*/ 1 h 17"/>
                  <a:gd name="T32" fmla="*/ 15 w 18"/>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17"/>
                  <a:gd name="T53" fmla="*/ 18 w 18"/>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17">
                    <a:moveTo>
                      <a:pt x="15" y="0"/>
                    </a:moveTo>
                    <a:lnTo>
                      <a:pt x="16" y="2"/>
                    </a:lnTo>
                    <a:lnTo>
                      <a:pt x="17" y="4"/>
                    </a:lnTo>
                    <a:lnTo>
                      <a:pt x="17" y="5"/>
                    </a:lnTo>
                    <a:lnTo>
                      <a:pt x="17" y="6"/>
                    </a:lnTo>
                    <a:lnTo>
                      <a:pt x="16" y="7"/>
                    </a:lnTo>
                    <a:lnTo>
                      <a:pt x="15" y="8"/>
                    </a:lnTo>
                    <a:lnTo>
                      <a:pt x="8" y="16"/>
                    </a:lnTo>
                    <a:lnTo>
                      <a:pt x="0" y="8"/>
                    </a:lnTo>
                    <a:lnTo>
                      <a:pt x="8" y="0"/>
                    </a:lnTo>
                    <a:lnTo>
                      <a:pt x="8" y="1"/>
                    </a:lnTo>
                    <a:lnTo>
                      <a:pt x="10" y="1"/>
                    </a:lnTo>
                    <a:lnTo>
                      <a:pt x="12" y="1"/>
                    </a:lnTo>
                    <a:lnTo>
                      <a:pt x="13" y="1"/>
                    </a:lnTo>
                    <a:lnTo>
                      <a:pt x="14" y="1"/>
                    </a:lnTo>
                    <a:lnTo>
                      <a:pt x="15" y="0"/>
                    </a:lnTo>
                  </a:path>
                </a:pathLst>
              </a:custGeom>
              <a:solidFill>
                <a:srgbClr val="B3B3B3"/>
              </a:solidFill>
              <a:ln w="9525" cap="rnd">
                <a:solidFill>
                  <a:srgbClr val="000000"/>
                </a:solidFill>
                <a:round/>
                <a:headEnd/>
                <a:tailEnd/>
              </a:ln>
            </p:spPr>
            <p:txBody>
              <a:bodyPr/>
              <a:lstStyle/>
              <a:p>
                <a:endParaRPr lang="es-MX"/>
              </a:p>
            </p:txBody>
          </p:sp>
          <p:sp>
            <p:nvSpPr>
              <p:cNvPr id="10385" name="Freeform 119">
                <a:extLst>
                  <a:ext uri="{FF2B5EF4-FFF2-40B4-BE49-F238E27FC236}">
                    <a16:creationId xmlns:a16="http://schemas.microsoft.com/office/drawing/2014/main" id="{70DA419D-925C-4D0D-9D16-F957C7DFBFE4}"/>
                  </a:ext>
                </a:extLst>
              </p:cNvPr>
              <p:cNvSpPr>
                <a:spLocks/>
              </p:cNvSpPr>
              <p:nvPr/>
            </p:nvSpPr>
            <p:spPr bwMode="auto">
              <a:xfrm>
                <a:off x="1196" y="2106"/>
                <a:ext cx="17" cy="17"/>
              </a:xfrm>
              <a:custGeom>
                <a:avLst/>
                <a:gdLst>
                  <a:gd name="T0" fmla="*/ 0 w 17"/>
                  <a:gd name="T1" fmla="*/ 0 h 17"/>
                  <a:gd name="T2" fmla="*/ 1 w 17"/>
                  <a:gd name="T3" fmla="*/ 0 h 17"/>
                  <a:gd name="T4" fmla="*/ 1 w 17"/>
                  <a:gd name="T5" fmla="*/ 0 h 17"/>
                  <a:gd name="T6" fmla="*/ 2 w 17"/>
                  <a:gd name="T7" fmla="*/ 0 h 17"/>
                  <a:gd name="T8" fmla="*/ 4 w 17"/>
                  <a:gd name="T9" fmla="*/ 0 h 17"/>
                  <a:gd name="T10" fmla="*/ 5 w 17"/>
                  <a:gd name="T11" fmla="*/ 0 h 17"/>
                  <a:gd name="T12" fmla="*/ 6 w 17"/>
                  <a:gd name="T13" fmla="*/ 0 h 17"/>
                  <a:gd name="T14" fmla="*/ 7 w 17"/>
                  <a:gd name="T15" fmla="*/ 0 h 17"/>
                  <a:gd name="T16" fmla="*/ 8 w 17"/>
                  <a:gd name="T17" fmla="*/ 0 h 17"/>
                  <a:gd name="T18" fmla="*/ 16 w 17"/>
                  <a:gd name="T19" fmla="*/ 8 h 17"/>
                  <a:gd name="T20" fmla="*/ 8 w 17"/>
                  <a:gd name="T21" fmla="*/ 16 h 17"/>
                  <a:gd name="T22" fmla="*/ 0 w 17"/>
                  <a:gd name="T23" fmla="*/ 9 h 17"/>
                  <a:gd name="T24" fmla="*/ 1 w 17"/>
                  <a:gd name="T25" fmla="*/ 8 h 17"/>
                  <a:gd name="T26" fmla="*/ 1 w 17"/>
                  <a:gd name="T27" fmla="*/ 7 h 17"/>
                  <a:gd name="T28" fmla="*/ 1 w 17"/>
                  <a:gd name="T29" fmla="*/ 5 h 17"/>
                  <a:gd name="T30" fmla="*/ 1 w 17"/>
                  <a:gd name="T31" fmla="*/ 4 h 17"/>
                  <a:gd name="T32" fmla="*/ 1 w 17"/>
                  <a:gd name="T33" fmla="*/ 3 h 17"/>
                  <a:gd name="T34" fmla="*/ 1 w 17"/>
                  <a:gd name="T35" fmla="*/ 2 h 17"/>
                  <a:gd name="T36" fmla="*/ 0 w 17"/>
                  <a:gd name="T37" fmla="*/ 0 h 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17"/>
                  <a:gd name="T59" fmla="*/ 17 w 17"/>
                  <a:gd name="T60" fmla="*/ 17 h 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17">
                    <a:moveTo>
                      <a:pt x="0" y="0"/>
                    </a:moveTo>
                    <a:lnTo>
                      <a:pt x="1" y="0"/>
                    </a:lnTo>
                    <a:lnTo>
                      <a:pt x="2" y="0"/>
                    </a:lnTo>
                    <a:lnTo>
                      <a:pt x="4" y="0"/>
                    </a:lnTo>
                    <a:lnTo>
                      <a:pt x="5" y="0"/>
                    </a:lnTo>
                    <a:lnTo>
                      <a:pt x="6" y="0"/>
                    </a:lnTo>
                    <a:lnTo>
                      <a:pt x="7" y="0"/>
                    </a:lnTo>
                    <a:lnTo>
                      <a:pt x="8" y="0"/>
                    </a:lnTo>
                    <a:lnTo>
                      <a:pt x="16" y="8"/>
                    </a:lnTo>
                    <a:lnTo>
                      <a:pt x="8" y="16"/>
                    </a:lnTo>
                    <a:lnTo>
                      <a:pt x="0" y="9"/>
                    </a:lnTo>
                    <a:lnTo>
                      <a:pt x="1" y="8"/>
                    </a:lnTo>
                    <a:lnTo>
                      <a:pt x="1" y="7"/>
                    </a:lnTo>
                    <a:lnTo>
                      <a:pt x="1" y="5"/>
                    </a:lnTo>
                    <a:lnTo>
                      <a:pt x="1" y="4"/>
                    </a:lnTo>
                    <a:lnTo>
                      <a:pt x="1" y="3"/>
                    </a:lnTo>
                    <a:lnTo>
                      <a:pt x="1" y="2"/>
                    </a:lnTo>
                    <a:lnTo>
                      <a:pt x="0" y="0"/>
                    </a:lnTo>
                  </a:path>
                </a:pathLst>
              </a:custGeom>
              <a:solidFill>
                <a:srgbClr val="CC0000"/>
              </a:solidFill>
              <a:ln w="9525" cap="rnd">
                <a:solidFill>
                  <a:srgbClr val="000000"/>
                </a:solidFill>
                <a:round/>
                <a:headEnd/>
                <a:tailEnd/>
              </a:ln>
            </p:spPr>
            <p:txBody>
              <a:bodyPr/>
              <a:lstStyle/>
              <a:p>
                <a:endParaRPr lang="es-MX"/>
              </a:p>
            </p:txBody>
          </p:sp>
          <p:sp>
            <p:nvSpPr>
              <p:cNvPr id="10386" name="Freeform 120">
                <a:extLst>
                  <a:ext uri="{FF2B5EF4-FFF2-40B4-BE49-F238E27FC236}">
                    <a16:creationId xmlns:a16="http://schemas.microsoft.com/office/drawing/2014/main" id="{F9EF6FA2-F808-4688-AF08-A495F748E903}"/>
                  </a:ext>
                </a:extLst>
              </p:cNvPr>
              <p:cNvSpPr>
                <a:spLocks/>
              </p:cNvSpPr>
              <p:nvPr/>
            </p:nvSpPr>
            <p:spPr bwMode="auto">
              <a:xfrm>
                <a:off x="1182" y="2093"/>
                <a:ext cx="17" cy="17"/>
              </a:xfrm>
              <a:custGeom>
                <a:avLst/>
                <a:gdLst>
                  <a:gd name="T0" fmla="*/ 16 w 17"/>
                  <a:gd name="T1" fmla="*/ 15 h 17"/>
                  <a:gd name="T2" fmla="*/ 14 w 17"/>
                  <a:gd name="T3" fmla="*/ 16 h 17"/>
                  <a:gd name="T4" fmla="*/ 13 w 17"/>
                  <a:gd name="T5" fmla="*/ 16 h 17"/>
                  <a:gd name="T6" fmla="*/ 12 w 17"/>
                  <a:gd name="T7" fmla="*/ 16 h 17"/>
                  <a:gd name="T8" fmla="*/ 11 w 17"/>
                  <a:gd name="T9" fmla="*/ 16 h 17"/>
                  <a:gd name="T10" fmla="*/ 10 w 17"/>
                  <a:gd name="T11" fmla="*/ 16 h 17"/>
                  <a:gd name="T12" fmla="*/ 9 w 17"/>
                  <a:gd name="T13" fmla="*/ 15 h 17"/>
                  <a:gd name="T14" fmla="*/ 8 w 17"/>
                  <a:gd name="T15" fmla="*/ 15 h 17"/>
                  <a:gd name="T16" fmla="*/ 0 w 17"/>
                  <a:gd name="T17" fmla="*/ 7 h 17"/>
                  <a:gd name="T18" fmla="*/ 8 w 17"/>
                  <a:gd name="T19" fmla="*/ 0 h 17"/>
                  <a:gd name="T20" fmla="*/ 16 w 17"/>
                  <a:gd name="T21" fmla="*/ 7 h 17"/>
                  <a:gd name="T22" fmla="*/ 15 w 17"/>
                  <a:gd name="T23" fmla="*/ 7 h 17"/>
                  <a:gd name="T24" fmla="*/ 15 w 17"/>
                  <a:gd name="T25" fmla="*/ 8 h 17"/>
                  <a:gd name="T26" fmla="*/ 14 w 17"/>
                  <a:gd name="T27" fmla="*/ 10 h 17"/>
                  <a:gd name="T28" fmla="*/ 14 w 17"/>
                  <a:gd name="T29" fmla="*/ 11 h 17"/>
                  <a:gd name="T30" fmla="*/ 15 w 17"/>
                  <a:gd name="T31" fmla="*/ 12 h 17"/>
                  <a:gd name="T32" fmla="*/ 15 w 17"/>
                  <a:gd name="T33" fmla="*/ 14 h 17"/>
                  <a:gd name="T34" fmla="*/ 16 w 17"/>
                  <a:gd name="T35" fmla="*/ 15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17"/>
                  <a:gd name="T56" fmla="*/ 17 w 17"/>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17">
                    <a:moveTo>
                      <a:pt x="16" y="15"/>
                    </a:moveTo>
                    <a:lnTo>
                      <a:pt x="14" y="16"/>
                    </a:lnTo>
                    <a:lnTo>
                      <a:pt x="13" y="16"/>
                    </a:lnTo>
                    <a:lnTo>
                      <a:pt x="12" y="16"/>
                    </a:lnTo>
                    <a:lnTo>
                      <a:pt x="11" y="16"/>
                    </a:lnTo>
                    <a:lnTo>
                      <a:pt x="10" y="16"/>
                    </a:lnTo>
                    <a:lnTo>
                      <a:pt x="9" y="15"/>
                    </a:lnTo>
                    <a:lnTo>
                      <a:pt x="8" y="15"/>
                    </a:lnTo>
                    <a:lnTo>
                      <a:pt x="0" y="7"/>
                    </a:lnTo>
                    <a:lnTo>
                      <a:pt x="8" y="0"/>
                    </a:lnTo>
                    <a:lnTo>
                      <a:pt x="16" y="7"/>
                    </a:lnTo>
                    <a:lnTo>
                      <a:pt x="15" y="7"/>
                    </a:lnTo>
                    <a:lnTo>
                      <a:pt x="15" y="8"/>
                    </a:lnTo>
                    <a:lnTo>
                      <a:pt x="14" y="10"/>
                    </a:lnTo>
                    <a:lnTo>
                      <a:pt x="14" y="11"/>
                    </a:lnTo>
                    <a:lnTo>
                      <a:pt x="15" y="12"/>
                    </a:lnTo>
                    <a:lnTo>
                      <a:pt x="15" y="14"/>
                    </a:lnTo>
                    <a:lnTo>
                      <a:pt x="16" y="15"/>
                    </a:lnTo>
                  </a:path>
                </a:pathLst>
              </a:custGeom>
              <a:solidFill>
                <a:srgbClr val="CC0000"/>
              </a:solidFill>
              <a:ln w="9525" cap="rnd">
                <a:solidFill>
                  <a:srgbClr val="000000"/>
                </a:solidFill>
                <a:round/>
                <a:headEnd/>
                <a:tailEnd/>
              </a:ln>
            </p:spPr>
            <p:txBody>
              <a:bodyPr/>
              <a:lstStyle/>
              <a:p>
                <a:endParaRPr lang="es-MX"/>
              </a:p>
            </p:txBody>
          </p:sp>
        </p:grpSp>
        <p:sp>
          <p:nvSpPr>
            <p:cNvPr id="10326" name="Rectangle 121">
              <a:extLst>
                <a:ext uri="{FF2B5EF4-FFF2-40B4-BE49-F238E27FC236}">
                  <a16:creationId xmlns:a16="http://schemas.microsoft.com/office/drawing/2014/main" id="{87440FB4-9E7C-4BCB-A518-874213FFB8C7}"/>
                </a:ext>
              </a:extLst>
            </p:cNvPr>
            <p:cNvSpPr>
              <a:spLocks noChangeArrowheads="1"/>
            </p:cNvSpPr>
            <p:nvPr/>
          </p:nvSpPr>
          <p:spPr bwMode="auto">
            <a:xfrm rot="13500000">
              <a:off x="6296025" y="3117850"/>
              <a:ext cx="87313" cy="80963"/>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27" name="Rectangle 122">
              <a:extLst>
                <a:ext uri="{FF2B5EF4-FFF2-40B4-BE49-F238E27FC236}">
                  <a16:creationId xmlns:a16="http://schemas.microsoft.com/office/drawing/2014/main" id="{05ABFF2F-746C-489B-97A5-DDF5E1A62F7C}"/>
                </a:ext>
              </a:extLst>
            </p:cNvPr>
            <p:cNvSpPr>
              <a:spLocks noChangeArrowheads="1"/>
            </p:cNvSpPr>
            <p:nvPr/>
          </p:nvSpPr>
          <p:spPr bwMode="auto">
            <a:xfrm rot="13500000">
              <a:off x="6184107" y="3242468"/>
              <a:ext cx="88900" cy="80963"/>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28" name="Rectangle 123">
              <a:extLst>
                <a:ext uri="{FF2B5EF4-FFF2-40B4-BE49-F238E27FC236}">
                  <a16:creationId xmlns:a16="http://schemas.microsoft.com/office/drawing/2014/main" id="{0AF33BCE-EA2F-47C1-BD00-AC64831E8451}"/>
                </a:ext>
              </a:extLst>
            </p:cNvPr>
            <p:cNvSpPr>
              <a:spLocks noChangeArrowheads="1"/>
            </p:cNvSpPr>
            <p:nvPr/>
          </p:nvSpPr>
          <p:spPr bwMode="auto">
            <a:xfrm rot="13500000">
              <a:off x="6080125" y="3352800"/>
              <a:ext cx="87313" cy="80963"/>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29" name="Rectangle 124">
              <a:extLst>
                <a:ext uri="{FF2B5EF4-FFF2-40B4-BE49-F238E27FC236}">
                  <a16:creationId xmlns:a16="http://schemas.microsoft.com/office/drawing/2014/main" id="{7732C95D-D2FB-411B-B380-65790B0A4A65}"/>
                </a:ext>
              </a:extLst>
            </p:cNvPr>
            <p:cNvSpPr>
              <a:spLocks noChangeArrowheads="1"/>
            </p:cNvSpPr>
            <p:nvPr/>
          </p:nvSpPr>
          <p:spPr bwMode="auto">
            <a:xfrm rot="13500000">
              <a:off x="5984876" y="3460750"/>
              <a:ext cx="88900" cy="7937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0" name="Rectangle 125">
              <a:extLst>
                <a:ext uri="{FF2B5EF4-FFF2-40B4-BE49-F238E27FC236}">
                  <a16:creationId xmlns:a16="http://schemas.microsoft.com/office/drawing/2014/main" id="{4D90619C-6DF0-447C-9552-ED0FE67DA6E2}"/>
                </a:ext>
              </a:extLst>
            </p:cNvPr>
            <p:cNvSpPr>
              <a:spLocks noChangeArrowheads="1"/>
            </p:cNvSpPr>
            <p:nvPr/>
          </p:nvSpPr>
          <p:spPr bwMode="auto">
            <a:xfrm rot="13500000">
              <a:off x="5886451" y="3570287"/>
              <a:ext cx="87312" cy="80963"/>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1" name="Rectangle 126">
              <a:extLst>
                <a:ext uri="{FF2B5EF4-FFF2-40B4-BE49-F238E27FC236}">
                  <a16:creationId xmlns:a16="http://schemas.microsoft.com/office/drawing/2014/main" id="{EFB33BDD-8737-40C4-974F-5C8FF033F8CD}"/>
                </a:ext>
              </a:extLst>
            </p:cNvPr>
            <p:cNvSpPr>
              <a:spLocks noChangeArrowheads="1"/>
            </p:cNvSpPr>
            <p:nvPr/>
          </p:nvSpPr>
          <p:spPr bwMode="auto">
            <a:xfrm rot="13500000">
              <a:off x="5784056" y="3682207"/>
              <a:ext cx="85725" cy="80962"/>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2" name="Rectangle 127">
              <a:extLst>
                <a:ext uri="{FF2B5EF4-FFF2-40B4-BE49-F238E27FC236}">
                  <a16:creationId xmlns:a16="http://schemas.microsoft.com/office/drawing/2014/main" id="{D753295E-D40B-4E58-A1E6-6A9E5349FB48}"/>
                </a:ext>
              </a:extLst>
            </p:cNvPr>
            <p:cNvSpPr>
              <a:spLocks noChangeArrowheads="1"/>
            </p:cNvSpPr>
            <p:nvPr/>
          </p:nvSpPr>
          <p:spPr bwMode="auto">
            <a:xfrm rot="13500000">
              <a:off x="5686425" y="3787776"/>
              <a:ext cx="85725" cy="82550"/>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3" name="Rectangle 128">
              <a:extLst>
                <a:ext uri="{FF2B5EF4-FFF2-40B4-BE49-F238E27FC236}">
                  <a16:creationId xmlns:a16="http://schemas.microsoft.com/office/drawing/2014/main" id="{67E98998-2015-4050-8988-C22317920A09}"/>
                </a:ext>
              </a:extLst>
            </p:cNvPr>
            <p:cNvSpPr>
              <a:spLocks noChangeArrowheads="1"/>
            </p:cNvSpPr>
            <p:nvPr/>
          </p:nvSpPr>
          <p:spPr bwMode="auto">
            <a:xfrm rot="13500000">
              <a:off x="5576888" y="3903663"/>
              <a:ext cx="87312" cy="80962"/>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4" name="Rectangle 129">
              <a:extLst>
                <a:ext uri="{FF2B5EF4-FFF2-40B4-BE49-F238E27FC236}">
                  <a16:creationId xmlns:a16="http://schemas.microsoft.com/office/drawing/2014/main" id="{CDBBDF5C-48FB-4F44-A454-1AB56310F1B1}"/>
                </a:ext>
              </a:extLst>
            </p:cNvPr>
            <p:cNvSpPr>
              <a:spLocks noChangeArrowheads="1"/>
            </p:cNvSpPr>
            <p:nvPr/>
          </p:nvSpPr>
          <p:spPr bwMode="auto">
            <a:xfrm rot="13500000">
              <a:off x="5480844" y="4007644"/>
              <a:ext cx="88900" cy="80962"/>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5" name="Rectangle 130">
              <a:extLst>
                <a:ext uri="{FF2B5EF4-FFF2-40B4-BE49-F238E27FC236}">
                  <a16:creationId xmlns:a16="http://schemas.microsoft.com/office/drawing/2014/main" id="{71BB4AC3-9712-478E-A0FB-191D389958D6}"/>
                </a:ext>
              </a:extLst>
            </p:cNvPr>
            <p:cNvSpPr>
              <a:spLocks noChangeArrowheads="1"/>
            </p:cNvSpPr>
            <p:nvPr/>
          </p:nvSpPr>
          <p:spPr bwMode="auto">
            <a:xfrm rot="13500000">
              <a:off x="6403975" y="2998788"/>
              <a:ext cx="90488" cy="80962"/>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6" name="Rectangle 131">
              <a:extLst>
                <a:ext uri="{FF2B5EF4-FFF2-40B4-BE49-F238E27FC236}">
                  <a16:creationId xmlns:a16="http://schemas.microsoft.com/office/drawing/2014/main" id="{1D10285F-9BA8-4AD7-BA59-D277A8CD4EF6}"/>
                </a:ext>
              </a:extLst>
            </p:cNvPr>
            <p:cNvSpPr>
              <a:spLocks noChangeArrowheads="1"/>
            </p:cNvSpPr>
            <p:nvPr/>
          </p:nvSpPr>
          <p:spPr bwMode="auto">
            <a:xfrm>
              <a:off x="3398838" y="2016125"/>
              <a:ext cx="77787" cy="84138"/>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7" name="Rectangle 132">
              <a:extLst>
                <a:ext uri="{FF2B5EF4-FFF2-40B4-BE49-F238E27FC236}">
                  <a16:creationId xmlns:a16="http://schemas.microsoft.com/office/drawing/2014/main" id="{D0AC4205-74E2-4192-8359-36760A556076}"/>
                </a:ext>
              </a:extLst>
            </p:cNvPr>
            <p:cNvSpPr>
              <a:spLocks noChangeArrowheads="1"/>
            </p:cNvSpPr>
            <p:nvPr/>
          </p:nvSpPr>
          <p:spPr bwMode="auto">
            <a:xfrm>
              <a:off x="3398838" y="2170113"/>
              <a:ext cx="77787" cy="87312"/>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8" name="Rectangle 133">
              <a:extLst>
                <a:ext uri="{FF2B5EF4-FFF2-40B4-BE49-F238E27FC236}">
                  <a16:creationId xmlns:a16="http://schemas.microsoft.com/office/drawing/2014/main" id="{8A342776-4C13-4D70-B669-5FF501C19595}"/>
                </a:ext>
              </a:extLst>
            </p:cNvPr>
            <p:cNvSpPr>
              <a:spLocks noChangeArrowheads="1"/>
            </p:cNvSpPr>
            <p:nvPr/>
          </p:nvSpPr>
          <p:spPr bwMode="auto">
            <a:xfrm>
              <a:off x="3398838" y="2325688"/>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39" name="Rectangle 134">
              <a:extLst>
                <a:ext uri="{FF2B5EF4-FFF2-40B4-BE49-F238E27FC236}">
                  <a16:creationId xmlns:a16="http://schemas.microsoft.com/office/drawing/2014/main" id="{5FC75CF6-0511-43E3-BE3C-4115ED6B78BC}"/>
                </a:ext>
              </a:extLst>
            </p:cNvPr>
            <p:cNvSpPr>
              <a:spLocks noChangeArrowheads="1"/>
            </p:cNvSpPr>
            <p:nvPr/>
          </p:nvSpPr>
          <p:spPr bwMode="auto">
            <a:xfrm>
              <a:off x="3398838" y="2482850"/>
              <a:ext cx="77787" cy="84138"/>
            </a:xfrm>
            <a:prstGeom prst="rect">
              <a:avLst/>
            </a:prstGeom>
            <a:solidFill>
              <a:srgbClr val="FF0000"/>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40" name="Freeform 135">
              <a:extLst>
                <a:ext uri="{FF2B5EF4-FFF2-40B4-BE49-F238E27FC236}">
                  <a16:creationId xmlns:a16="http://schemas.microsoft.com/office/drawing/2014/main" id="{E19C7B3A-3794-4642-925B-8B3DDAFC5BBB}"/>
                </a:ext>
              </a:extLst>
            </p:cNvPr>
            <p:cNvSpPr>
              <a:spLocks/>
            </p:cNvSpPr>
            <p:nvPr/>
          </p:nvSpPr>
          <p:spPr bwMode="auto">
            <a:xfrm>
              <a:off x="4024313" y="1798638"/>
              <a:ext cx="46037" cy="50800"/>
            </a:xfrm>
            <a:custGeom>
              <a:avLst/>
              <a:gdLst>
                <a:gd name="T0" fmla="*/ 0 w 34"/>
                <a:gd name="T1" fmla="*/ 0 h 34"/>
                <a:gd name="T2" fmla="*/ 44683 w 34"/>
                <a:gd name="T3" fmla="*/ 0 h 34"/>
                <a:gd name="T4" fmla="*/ 44683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41" name="Freeform 136">
              <a:extLst>
                <a:ext uri="{FF2B5EF4-FFF2-40B4-BE49-F238E27FC236}">
                  <a16:creationId xmlns:a16="http://schemas.microsoft.com/office/drawing/2014/main" id="{70832166-08C7-440C-A6C5-BD250BBDFE58}"/>
                </a:ext>
              </a:extLst>
            </p:cNvPr>
            <p:cNvSpPr>
              <a:spLocks/>
            </p:cNvSpPr>
            <p:nvPr/>
          </p:nvSpPr>
          <p:spPr bwMode="auto">
            <a:xfrm>
              <a:off x="3948113" y="1798638"/>
              <a:ext cx="46037" cy="50800"/>
            </a:xfrm>
            <a:custGeom>
              <a:avLst/>
              <a:gdLst>
                <a:gd name="T0" fmla="*/ 0 w 34"/>
                <a:gd name="T1" fmla="*/ 0 h 34"/>
                <a:gd name="T2" fmla="*/ 44683 w 34"/>
                <a:gd name="T3" fmla="*/ 0 h 34"/>
                <a:gd name="T4" fmla="*/ 44683 w 34"/>
                <a:gd name="T5" fmla="*/ 49306 h 34"/>
                <a:gd name="T6" fmla="*/ 0 w 34"/>
                <a:gd name="T7" fmla="*/ 49306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42" name="Freeform 137">
              <a:extLst>
                <a:ext uri="{FF2B5EF4-FFF2-40B4-BE49-F238E27FC236}">
                  <a16:creationId xmlns:a16="http://schemas.microsoft.com/office/drawing/2014/main" id="{680E6218-4B41-46E4-8377-8D10E702DFE2}"/>
                </a:ext>
              </a:extLst>
            </p:cNvPr>
            <p:cNvSpPr>
              <a:spLocks/>
            </p:cNvSpPr>
            <p:nvPr/>
          </p:nvSpPr>
          <p:spPr bwMode="auto">
            <a:xfrm>
              <a:off x="3868738" y="1798638"/>
              <a:ext cx="47625" cy="50800"/>
            </a:xfrm>
            <a:custGeom>
              <a:avLst/>
              <a:gdLst>
                <a:gd name="T0" fmla="*/ 0 w 35"/>
                <a:gd name="T1" fmla="*/ 0 h 34"/>
                <a:gd name="T2" fmla="*/ 46264 w 35"/>
                <a:gd name="T3" fmla="*/ 0 h 34"/>
                <a:gd name="T4" fmla="*/ 46264 w 35"/>
                <a:gd name="T5" fmla="*/ 49306 h 34"/>
                <a:gd name="T6" fmla="*/ 0 w 35"/>
                <a:gd name="T7" fmla="*/ 49306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43" name="Freeform 138">
              <a:extLst>
                <a:ext uri="{FF2B5EF4-FFF2-40B4-BE49-F238E27FC236}">
                  <a16:creationId xmlns:a16="http://schemas.microsoft.com/office/drawing/2014/main" id="{B8E7CB27-62E6-4C17-9F14-22E8BD90D538}"/>
                </a:ext>
              </a:extLst>
            </p:cNvPr>
            <p:cNvSpPr>
              <a:spLocks/>
            </p:cNvSpPr>
            <p:nvPr/>
          </p:nvSpPr>
          <p:spPr bwMode="auto">
            <a:xfrm>
              <a:off x="3795713" y="1798638"/>
              <a:ext cx="47625" cy="50800"/>
            </a:xfrm>
            <a:custGeom>
              <a:avLst/>
              <a:gdLst>
                <a:gd name="T0" fmla="*/ 0 w 35"/>
                <a:gd name="T1" fmla="*/ 0 h 34"/>
                <a:gd name="T2" fmla="*/ 46264 w 35"/>
                <a:gd name="T3" fmla="*/ 0 h 34"/>
                <a:gd name="T4" fmla="*/ 46264 w 35"/>
                <a:gd name="T5" fmla="*/ 49306 h 34"/>
                <a:gd name="T6" fmla="*/ 0 w 35"/>
                <a:gd name="T7" fmla="*/ 49306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w="9525" cap="rnd">
              <a:solidFill>
                <a:srgbClr val="000000"/>
              </a:solidFill>
              <a:round/>
              <a:headEnd/>
              <a:tailEnd/>
            </a:ln>
          </p:spPr>
          <p:txBody>
            <a:bodyPr/>
            <a:lstStyle/>
            <a:p>
              <a:endParaRPr lang="es-MX"/>
            </a:p>
          </p:txBody>
        </p:sp>
        <p:sp>
          <p:nvSpPr>
            <p:cNvPr id="10344" name="Freeform 139">
              <a:extLst>
                <a:ext uri="{FF2B5EF4-FFF2-40B4-BE49-F238E27FC236}">
                  <a16:creationId xmlns:a16="http://schemas.microsoft.com/office/drawing/2014/main" id="{DEC69B47-5BCA-47FD-8B35-488EC8E7A88D}"/>
                </a:ext>
              </a:extLst>
            </p:cNvPr>
            <p:cNvSpPr>
              <a:spLocks/>
            </p:cNvSpPr>
            <p:nvPr/>
          </p:nvSpPr>
          <p:spPr bwMode="auto">
            <a:xfrm>
              <a:off x="3243263" y="1703388"/>
              <a:ext cx="609600" cy="98425"/>
            </a:xfrm>
            <a:custGeom>
              <a:avLst/>
              <a:gdLst>
                <a:gd name="T0" fmla="*/ 0 w 447"/>
                <a:gd name="T1" fmla="*/ 96956 h 67"/>
                <a:gd name="T2" fmla="*/ 85917 w 447"/>
                <a:gd name="T3" fmla="*/ 0 h 67"/>
                <a:gd name="T4" fmla="*/ 608236 w 447"/>
                <a:gd name="T5" fmla="*/ 0 h 67"/>
                <a:gd name="T6" fmla="*/ 518228 w 447"/>
                <a:gd name="T7" fmla="*/ 96956 h 67"/>
                <a:gd name="T8" fmla="*/ 0 w 447"/>
                <a:gd name="T9" fmla="*/ 96956 h 67"/>
                <a:gd name="T10" fmla="*/ 0 60000 65536"/>
                <a:gd name="T11" fmla="*/ 0 60000 65536"/>
                <a:gd name="T12" fmla="*/ 0 60000 65536"/>
                <a:gd name="T13" fmla="*/ 0 60000 65536"/>
                <a:gd name="T14" fmla="*/ 0 60000 65536"/>
                <a:gd name="T15" fmla="*/ 0 w 447"/>
                <a:gd name="T16" fmla="*/ 0 h 67"/>
                <a:gd name="T17" fmla="*/ 447 w 447"/>
                <a:gd name="T18" fmla="*/ 67 h 67"/>
              </a:gdLst>
              <a:ahLst/>
              <a:cxnLst>
                <a:cxn ang="T10">
                  <a:pos x="T0" y="T1"/>
                </a:cxn>
                <a:cxn ang="T11">
                  <a:pos x="T2" y="T3"/>
                </a:cxn>
                <a:cxn ang="T12">
                  <a:pos x="T4" y="T5"/>
                </a:cxn>
                <a:cxn ang="T13">
                  <a:pos x="T6" y="T7"/>
                </a:cxn>
                <a:cxn ang="T14">
                  <a:pos x="T8" y="T9"/>
                </a:cxn>
              </a:cxnLst>
              <a:rect l="T15" t="T16" r="T17" b="T18"/>
              <a:pathLst>
                <a:path w="447" h="67">
                  <a:moveTo>
                    <a:pt x="0" y="66"/>
                  </a:moveTo>
                  <a:lnTo>
                    <a:pt x="63" y="0"/>
                  </a:lnTo>
                  <a:lnTo>
                    <a:pt x="446" y="0"/>
                  </a:lnTo>
                  <a:lnTo>
                    <a:pt x="380" y="66"/>
                  </a:lnTo>
                  <a:lnTo>
                    <a:pt x="0" y="66"/>
                  </a:lnTo>
                </a:path>
              </a:pathLst>
            </a:custGeom>
            <a:solidFill>
              <a:srgbClr val="DADADA"/>
            </a:solidFill>
            <a:ln w="9525" cap="rnd">
              <a:solidFill>
                <a:srgbClr val="000000"/>
              </a:solidFill>
              <a:round/>
              <a:headEnd/>
              <a:tailEnd/>
            </a:ln>
          </p:spPr>
          <p:txBody>
            <a:bodyPr/>
            <a:lstStyle/>
            <a:p>
              <a:endParaRPr lang="es-MX"/>
            </a:p>
          </p:txBody>
        </p:sp>
        <p:sp>
          <p:nvSpPr>
            <p:cNvPr id="10345" name="Rectangle 140">
              <a:extLst>
                <a:ext uri="{FF2B5EF4-FFF2-40B4-BE49-F238E27FC236}">
                  <a16:creationId xmlns:a16="http://schemas.microsoft.com/office/drawing/2014/main" id="{4E6E00C5-7903-4E67-9710-F9AB26F03A89}"/>
                </a:ext>
              </a:extLst>
            </p:cNvPr>
            <p:cNvSpPr>
              <a:spLocks noChangeArrowheads="1"/>
            </p:cNvSpPr>
            <p:nvPr/>
          </p:nvSpPr>
          <p:spPr bwMode="auto">
            <a:xfrm>
              <a:off x="3244850" y="1800225"/>
              <a:ext cx="519113" cy="184150"/>
            </a:xfrm>
            <a:prstGeom prst="rect">
              <a:avLst/>
            </a:prstGeom>
            <a:solidFill>
              <a:srgbClr val="9E9898"/>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0346" name="Group 141">
              <a:extLst>
                <a:ext uri="{FF2B5EF4-FFF2-40B4-BE49-F238E27FC236}">
                  <a16:creationId xmlns:a16="http://schemas.microsoft.com/office/drawing/2014/main" id="{69052E35-4F8D-41EA-A1FE-9D967C764CFC}"/>
                </a:ext>
              </a:extLst>
            </p:cNvPr>
            <p:cNvGrpSpPr>
              <a:grpSpLocks/>
            </p:cNvGrpSpPr>
            <p:nvPr/>
          </p:nvGrpSpPr>
          <p:grpSpPr bwMode="auto">
            <a:xfrm>
              <a:off x="3425825" y="1820863"/>
              <a:ext cx="163513" cy="136525"/>
              <a:chOff x="936" y="1246"/>
              <a:chExt cx="121" cy="91"/>
            </a:xfrm>
          </p:grpSpPr>
          <p:sp>
            <p:nvSpPr>
              <p:cNvPr id="10375" name="Freeform 142">
                <a:extLst>
                  <a:ext uri="{FF2B5EF4-FFF2-40B4-BE49-F238E27FC236}">
                    <a16:creationId xmlns:a16="http://schemas.microsoft.com/office/drawing/2014/main" id="{9C522F14-3D2A-4591-82BB-B4215D55DB16}"/>
                  </a:ext>
                </a:extLst>
              </p:cNvPr>
              <p:cNvSpPr>
                <a:spLocks/>
              </p:cNvSpPr>
              <p:nvPr/>
            </p:nvSpPr>
            <p:spPr bwMode="auto">
              <a:xfrm>
                <a:off x="942" y="1252"/>
                <a:ext cx="115" cy="85"/>
              </a:xfrm>
              <a:custGeom>
                <a:avLst/>
                <a:gdLst>
                  <a:gd name="T0" fmla="*/ 0 w 115"/>
                  <a:gd name="T1" fmla="*/ 34 h 85"/>
                  <a:gd name="T2" fmla="*/ 24 w 115"/>
                  <a:gd name="T3" fmla="*/ 34 h 85"/>
                  <a:gd name="T4" fmla="*/ 24 w 115"/>
                  <a:gd name="T5" fmla="*/ 0 h 85"/>
                  <a:gd name="T6" fmla="*/ 37 w 115"/>
                  <a:gd name="T7" fmla="*/ 0 h 85"/>
                  <a:gd name="T8" fmla="*/ 37 w 115"/>
                  <a:gd name="T9" fmla="*/ 34 h 85"/>
                  <a:gd name="T10" fmla="*/ 50 w 115"/>
                  <a:gd name="T11" fmla="*/ 34 h 85"/>
                  <a:gd name="T12" fmla="*/ 50 w 115"/>
                  <a:gd name="T13" fmla="*/ 0 h 85"/>
                  <a:gd name="T14" fmla="*/ 64 w 115"/>
                  <a:gd name="T15" fmla="*/ 0 h 85"/>
                  <a:gd name="T16" fmla="*/ 64 w 115"/>
                  <a:gd name="T17" fmla="*/ 34 h 85"/>
                  <a:gd name="T18" fmla="*/ 77 w 115"/>
                  <a:gd name="T19" fmla="*/ 34 h 85"/>
                  <a:gd name="T20" fmla="*/ 77 w 115"/>
                  <a:gd name="T21" fmla="*/ 0 h 85"/>
                  <a:gd name="T22" fmla="*/ 89 w 115"/>
                  <a:gd name="T23" fmla="*/ 0 h 85"/>
                  <a:gd name="T24" fmla="*/ 89 w 115"/>
                  <a:gd name="T25" fmla="*/ 34 h 85"/>
                  <a:gd name="T26" fmla="*/ 114 w 115"/>
                  <a:gd name="T27" fmla="*/ 34 h 85"/>
                  <a:gd name="T28" fmla="*/ 114 w 115"/>
                  <a:gd name="T29" fmla="*/ 48 h 85"/>
                  <a:gd name="T30" fmla="*/ 77 w 115"/>
                  <a:gd name="T31" fmla="*/ 48 h 85"/>
                  <a:gd name="T32" fmla="*/ 77 w 115"/>
                  <a:gd name="T33" fmla="*/ 84 h 85"/>
                  <a:gd name="T34" fmla="*/ 63 w 115"/>
                  <a:gd name="T35" fmla="*/ 84 h 85"/>
                  <a:gd name="T36" fmla="*/ 63 w 115"/>
                  <a:gd name="T37" fmla="*/ 49 h 85"/>
                  <a:gd name="T38" fmla="*/ 50 w 115"/>
                  <a:gd name="T39" fmla="*/ 49 h 85"/>
                  <a:gd name="T40" fmla="*/ 50 w 115"/>
                  <a:gd name="T41" fmla="*/ 84 h 85"/>
                  <a:gd name="T42" fmla="*/ 37 w 115"/>
                  <a:gd name="T43" fmla="*/ 84 h 85"/>
                  <a:gd name="T44" fmla="*/ 37 w 115"/>
                  <a:gd name="T45" fmla="*/ 49 h 85"/>
                  <a:gd name="T46" fmla="*/ 0 w 115"/>
                  <a:gd name="T47" fmla="*/ 49 h 85"/>
                  <a:gd name="T48" fmla="*/ 0 w 115"/>
                  <a:gd name="T49" fmla="*/ 34 h 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
                  <a:gd name="T76" fmla="*/ 0 h 85"/>
                  <a:gd name="T77" fmla="*/ 115 w 115"/>
                  <a:gd name="T78" fmla="*/ 85 h 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 h="85">
                    <a:moveTo>
                      <a:pt x="0" y="34"/>
                    </a:moveTo>
                    <a:lnTo>
                      <a:pt x="24" y="34"/>
                    </a:lnTo>
                    <a:lnTo>
                      <a:pt x="24" y="0"/>
                    </a:lnTo>
                    <a:lnTo>
                      <a:pt x="37" y="0"/>
                    </a:lnTo>
                    <a:lnTo>
                      <a:pt x="37" y="34"/>
                    </a:lnTo>
                    <a:lnTo>
                      <a:pt x="50" y="34"/>
                    </a:lnTo>
                    <a:lnTo>
                      <a:pt x="50" y="0"/>
                    </a:lnTo>
                    <a:lnTo>
                      <a:pt x="64" y="0"/>
                    </a:lnTo>
                    <a:lnTo>
                      <a:pt x="64" y="34"/>
                    </a:lnTo>
                    <a:lnTo>
                      <a:pt x="77" y="34"/>
                    </a:lnTo>
                    <a:lnTo>
                      <a:pt x="77" y="0"/>
                    </a:lnTo>
                    <a:lnTo>
                      <a:pt x="89" y="0"/>
                    </a:lnTo>
                    <a:lnTo>
                      <a:pt x="89" y="34"/>
                    </a:lnTo>
                    <a:lnTo>
                      <a:pt x="114" y="34"/>
                    </a:lnTo>
                    <a:lnTo>
                      <a:pt x="114" y="48"/>
                    </a:lnTo>
                    <a:lnTo>
                      <a:pt x="77" y="48"/>
                    </a:lnTo>
                    <a:lnTo>
                      <a:pt x="77" y="84"/>
                    </a:lnTo>
                    <a:lnTo>
                      <a:pt x="63" y="84"/>
                    </a:lnTo>
                    <a:lnTo>
                      <a:pt x="63" y="49"/>
                    </a:lnTo>
                    <a:lnTo>
                      <a:pt x="50" y="49"/>
                    </a:lnTo>
                    <a:lnTo>
                      <a:pt x="50" y="84"/>
                    </a:lnTo>
                    <a:lnTo>
                      <a:pt x="37" y="84"/>
                    </a:lnTo>
                    <a:lnTo>
                      <a:pt x="37" y="49"/>
                    </a:lnTo>
                    <a:lnTo>
                      <a:pt x="0" y="49"/>
                    </a:lnTo>
                    <a:lnTo>
                      <a:pt x="0" y="34"/>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376" name="Freeform 143">
                <a:extLst>
                  <a:ext uri="{FF2B5EF4-FFF2-40B4-BE49-F238E27FC236}">
                    <a16:creationId xmlns:a16="http://schemas.microsoft.com/office/drawing/2014/main" id="{E442EE15-3236-4978-B890-5A10B12C3E8E}"/>
                  </a:ext>
                </a:extLst>
              </p:cNvPr>
              <p:cNvSpPr>
                <a:spLocks/>
              </p:cNvSpPr>
              <p:nvPr/>
            </p:nvSpPr>
            <p:spPr bwMode="auto">
              <a:xfrm>
                <a:off x="936" y="1246"/>
                <a:ext cx="118" cy="87"/>
              </a:xfrm>
              <a:custGeom>
                <a:avLst/>
                <a:gdLst>
                  <a:gd name="T0" fmla="*/ 0 w 118"/>
                  <a:gd name="T1" fmla="*/ 35 h 87"/>
                  <a:gd name="T2" fmla="*/ 24 w 118"/>
                  <a:gd name="T3" fmla="*/ 35 h 87"/>
                  <a:gd name="T4" fmla="*/ 24 w 118"/>
                  <a:gd name="T5" fmla="*/ 0 h 87"/>
                  <a:gd name="T6" fmla="*/ 38 w 118"/>
                  <a:gd name="T7" fmla="*/ 0 h 87"/>
                  <a:gd name="T8" fmla="*/ 38 w 118"/>
                  <a:gd name="T9" fmla="*/ 35 h 87"/>
                  <a:gd name="T10" fmla="*/ 51 w 118"/>
                  <a:gd name="T11" fmla="*/ 35 h 87"/>
                  <a:gd name="T12" fmla="*/ 51 w 118"/>
                  <a:gd name="T13" fmla="*/ 0 h 87"/>
                  <a:gd name="T14" fmla="*/ 66 w 118"/>
                  <a:gd name="T15" fmla="*/ 0 h 87"/>
                  <a:gd name="T16" fmla="*/ 66 w 118"/>
                  <a:gd name="T17" fmla="*/ 35 h 87"/>
                  <a:gd name="T18" fmla="*/ 78 w 118"/>
                  <a:gd name="T19" fmla="*/ 35 h 87"/>
                  <a:gd name="T20" fmla="*/ 78 w 118"/>
                  <a:gd name="T21" fmla="*/ 0 h 87"/>
                  <a:gd name="T22" fmla="*/ 92 w 118"/>
                  <a:gd name="T23" fmla="*/ 0 h 87"/>
                  <a:gd name="T24" fmla="*/ 92 w 118"/>
                  <a:gd name="T25" fmla="*/ 35 h 87"/>
                  <a:gd name="T26" fmla="*/ 117 w 118"/>
                  <a:gd name="T27" fmla="*/ 35 h 87"/>
                  <a:gd name="T28" fmla="*/ 117 w 118"/>
                  <a:gd name="T29" fmla="*/ 48 h 87"/>
                  <a:gd name="T30" fmla="*/ 78 w 118"/>
                  <a:gd name="T31" fmla="*/ 48 h 87"/>
                  <a:gd name="T32" fmla="*/ 78 w 118"/>
                  <a:gd name="T33" fmla="*/ 86 h 87"/>
                  <a:gd name="T34" fmla="*/ 65 w 118"/>
                  <a:gd name="T35" fmla="*/ 86 h 87"/>
                  <a:gd name="T36" fmla="*/ 65 w 118"/>
                  <a:gd name="T37" fmla="*/ 49 h 87"/>
                  <a:gd name="T38" fmla="*/ 51 w 118"/>
                  <a:gd name="T39" fmla="*/ 49 h 87"/>
                  <a:gd name="T40" fmla="*/ 51 w 118"/>
                  <a:gd name="T41" fmla="*/ 86 h 87"/>
                  <a:gd name="T42" fmla="*/ 38 w 118"/>
                  <a:gd name="T43" fmla="*/ 86 h 87"/>
                  <a:gd name="T44" fmla="*/ 38 w 118"/>
                  <a:gd name="T45" fmla="*/ 49 h 87"/>
                  <a:gd name="T46" fmla="*/ 0 w 118"/>
                  <a:gd name="T47" fmla="*/ 49 h 87"/>
                  <a:gd name="T48" fmla="*/ 0 w 118"/>
                  <a:gd name="T49" fmla="*/ 35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87"/>
                  <a:gd name="T77" fmla="*/ 118 w 11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87">
                    <a:moveTo>
                      <a:pt x="0" y="35"/>
                    </a:moveTo>
                    <a:lnTo>
                      <a:pt x="24" y="35"/>
                    </a:lnTo>
                    <a:lnTo>
                      <a:pt x="24" y="0"/>
                    </a:lnTo>
                    <a:lnTo>
                      <a:pt x="38" y="0"/>
                    </a:lnTo>
                    <a:lnTo>
                      <a:pt x="38" y="35"/>
                    </a:lnTo>
                    <a:lnTo>
                      <a:pt x="51" y="35"/>
                    </a:lnTo>
                    <a:lnTo>
                      <a:pt x="51" y="0"/>
                    </a:lnTo>
                    <a:lnTo>
                      <a:pt x="66" y="0"/>
                    </a:lnTo>
                    <a:lnTo>
                      <a:pt x="66" y="35"/>
                    </a:lnTo>
                    <a:lnTo>
                      <a:pt x="78" y="35"/>
                    </a:lnTo>
                    <a:lnTo>
                      <a:pt x="78" y="0"/>
                    </a:lnTo>
                    <a:lnTo>
                      <a:pt x="92" y="0"/>
                    </a:lnTo>
                    <a:lnTo>
                      <a:pt x="92" y="35"/>
                    </a:lnTo>
                    <a:lnTo>
                      <a:pt x="117" y="35"/>
                    </a:lnTo>
                    <a:lnTo>
                      <a:pt x="117" y="48"/>
                    </a:lnTo>
                    <a:lnTo>
                      <a:pt x="78" y="48"/>
                    </a:lnTo>
                    <a:lnTo>
                      <a:pt x="78" y="86"/>
                    </a:lnTo>
                    <a:lnTo>
                      <a:pt x="65" y="86"/>
                    </a:lnTo>
                    <a:lnTo>
                      <a:pt x="65" y="49"/>
                    </a:lnTo>
                    <a:lnTo>
                      <a:pt x="51" y="49"/>
                    </a:lnTo>
                    <a:lnTo>
                      <a:pt x="51" y="86"/>
                    </a:lnTo>
                    <a:lnTo>
                      <a:pt x="38" y="86"/>
                    </a:lnTo>
                    <a:lnTo>
                      <a:pt x="38" y="49"/>
                    </a:lnTo>
                    <a:lnTo>
                      <a:pt x="0" y="49"/>
                    </a:lnTo>
                    <a:lnTo>
                      <a:pt x="0" y="35"/>
                    </a:lnTo>
                  </a:path>
                </a:pathLst>
              </a:custGeom>
              <a:solidFill>
                <a:srgbClr val="FAFD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sp>
          <p:nvSpPr>
            <p:cNvPr id="10347" name="Freeform 144">
              <a:extLst>
                <a:ext uri="{FF2B5EF4-FFF2-40B4-BE49-F238E27FC236}">
                  <a16:creationId xmlns:a16="http://schemas.microsoft.com/office/drawing/2014/main" id="{C6C9BED4-E89F-40CC-B3B8-E106E1255D2F}"/>
                </a:ext>
              </a:extLst>
            </p:cNvPr>
            <p:cNvSpPr>
              <a:spLocks/>
            </p:cNvSpPr>
            <p:nvPr/>
          </p:nvSpPr>
          <p:spPr bwMode="auto">
            <a:xfrm>
              <a:off x="3765550" y="1701800"/>
              <a:ext cx="90488" cy="280988"/>
            </a:xfrm>
            <a:custGeom>
              <a:avLst/>
              <a:gdLst>
                <a:gd name="T0" fmla="*/ 0 w 66"/>
                <a:gd name="T1" fmla="*/ 279509 h 190"/>
                <a:gd name="T2" fmla="*/ 0 w 66"/>
                <a:gd name="T3" fmla="*/ 97606 h 190"/>
                <a:gd name="T4" fmla="*/ 87746 w 66"/>
                <a:gd name="T5" fmla="*/ 0 h 190"/>
                <a:gd name="T6" fmla="*/ 89117 w 66"/>
                <a:gd name="T7" fmla="*/ 178945 h 190"/>
                <a:gd name="T8" fmla="*/ 0 w 66"/>
                <a:gd name="T9" fmla="*/ 279509 h 190"/>
                <a:gd name="T10" fmla="*/ 0 60000 65536"/>
                <a:gd name="T11" fmla="*/ 0 60000 65536"/>
                <a:gd name="T12" fmla="*/ 0 60000 65536"/>
                <a:gd name="T13" fmla="*/ 0 60000 65536"/>
                <a:gd name="T14" fmla="*/ 0 60000 65536"/>
                <a:gd name="T15" fmla="*/ 0 w 66"/>
                <a:gd name="T16" fmla="*/ 0 h 190"/>
                <a:gd name="T17" fmla="*/ 66 w 66"/>
                <a:gd name="T18" fmla="*/ 190 h 190"/>
              </a:gdLst>
              <a:ahLst/>
              <a:cxnLst>
                <a:cxn ang="T10">
                  <a:pos x="T0" y="T1"/>
                </a:cxn>
                <a:cxn ang="T11">
                  <a:pos x="T2" y="T3"/>
                </a:cxn>
                <a:cxn ang="T12">
                  <a:pos x="T4" y="T5"/>
                </a:cxn>
                <a:cxn ang="T13">
                  <a:pos x="T6" y="T7"/>
                </a:cxn>
                <a:cxn ang="T14">
                  <a:pos x="T8" y="T9"/>
                </a:cxn>
              </a:cxnLst>
              <a:rect l="T15" t="T16" r="T17" b="T18"/>
              <a:pathLst>
                <a:path w="66" h="190">
                  <a:moveTo>
                    <a:pt x="0" y="189"/>
                  </a:moveTo>
                  <a:lnTo>
                    <a:pt x="0" y="66"/>
                  </a:lnTo>
                  <a:lnTo>
                    <a:pt x="64" y="0"/>
                  </a:lnTo>
                  <a:lnTo>
                    <a:pt x="65" y="121"/>
                  </a:lnTo>
                  <a:lnTo>
                    <a:pt x="0" y="189"/>
                  </a:lnTo>
                </a:path>
              </a:pathLst>
            </a:custGeom>
            <a:solidFill>
              <a:srgbClr val="FF0000"/>
            </a:solidFill>
            <a:ln w="9525" cap="rnd">
              <a:solidFill>
                <a:srgbClr val="000000"/>
              </a:solidFill>
              <a:round/>
              <a:headEnd/>
              <a:tailEnd/>
            </a:ln>
          </p:spPr>
          <p:txBody>
            <a:bodyPr/>
            <a:lstStyle/>
            <a:p>
              <a:endParaRPr lang="es-MX"/>
            </a:p>
          </p:txBody>
        </p:sp>
        <p:grpSp>
          <p:nvGrpSpPr>
            <p:cNvPr id="10348" name="Group 145">
              <a:extLst>
                <a:ext uri="{FF2B5EF4-FFF2-40B4-BE49-F238E27FC236}">
                  <a16:creationId xmlns:a16="http://schemas.microsoft.com/office/drawing/2014/main" id="{CC16605E-FE0F-41E1-8BFE-5769B38FD925}"/>
                </a:ext>
              </a:extLst>
            </p:cNvPr>
            <p:cNvGrpSpPr>
              <a:grpSpLocks/>
            </p:cNvGrpSpPr>
            <p:nvPr/>
          </p:nvGrpSpPr>
          <p:grpSpPr bwMode="auto">
            <a:xfrm>
              <a:off x="6705600" y="1371600"/>
              <a:ext cx="261938" cy="569913"/>
              <a:chOff x="4060" y="2657"/>
              <a:chExt cx="331" cy="602"/>
            </a:xfrm>
          </p:grpSpPr>
          <p:sp>
            <p:nvSpPr>
              <p:cNvPr id="27772" name="Rectangle 146">
                <a:extLst>
                  <a:ext uri="{FF2B5EF4-FFF2-40B4-BE49-F238E27FC236}">
                    <a16:creationId xmlns:a16="http://schemas.microsoft.com/office/drawing/2014/main" id="{689D1590-773C-4DA2-9D45-88AA7511759C}"/>
                  </a:ext>
                </a:extLst>
              </p:cNvPr>
              <p:cNvSpPr>
                <a:spLocks noChangeArrowheads="1"/>
              </p:cNvSpPr>
              <p:nvPr/>
            </p:nvSpPr>
            <p:spPr bwMode="auto">
              <a:xfrm>
                <a:off x="4100" y="2763"/>
                <a:ext cx="150" cy="461"/>
              </a:xfrm>
              <a:prstGeom prst="rect">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defRPr/>
                </a:pPr>
                <a:endParaRPr lang="es-MX" altLang="es-MX"/>
              </a:p>
            </p:txBody>
          </p:sp>
          <p:sp>
            <p:nvSpPr>
              <p:cNvPr id="10365" name="Rectangle 147">
                <a:extLst>
                  <a:ext uri="{FF2B5EF4-FFF2-40B4-BE49-F238E27FC236}">
                    <a16:creationId xmlns:a16="http://schemas.microsoft.com/office/drawing/2014/main" id="{F3E771D7-CC7A-4A24-97F5-3B9575F95D91}"/>
                  </a:ext>
                </a:extLst>
              </p:cNvPr>
              <p:cNvSpPr>
                <a:spLocks noChangeArrowheads="1"/>
              </p:cNvSpPr>
              <p:nvPr/>
            </p:nvSpPr>
            <p:spPr bwMode="auto">
              <a:xfrm>
                <a:off x="4119" y="2789"/>
                <a:ext cx="48" cy="100"/>
              </a:xfrm>
              <a:prstGeom prst="rect">
                <a:avLst/>
              </a:prstGeom>
              <a:solidFill>
                <a:srgbClr val="2C292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66" name="Line 148">
                <a:extLst>
                  <a:ext uri="{FF2B5EF4-FFF2-40B4-BE49-F238E27FC236}">
                    <a16:creationId xmlns:a16="http://schemas.microsoft.com/office/drawing/2014/main" id="{65934642-9EDE-4939-AAC3-570198E7A30F}"/>
                  </a:ext>
                </a:extLst>
              </p:cNvPr>
              <p:cNvSpPr>
                <a:spLocks noChangeShapeType="1"/>
              </p:cNvSpPr>
              <p:nvPr/>
            </p:nvSpPr>
            <p:spPr bwMode="auto">
              <a:xfrm flipV="1">
                <a:off x="4251" y="2844"/>
                <a:ext cx="101" cy="1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s-MX"/>
              </a:p>
            </p:txBody>
          </p:sp>
          <p:sp>
            <p:nvSpPr>
              <p:cNvPr id="27775" name="Freeform 149">
                <a:extLst>
                  <a:ext uri="{FF2B5EF4-FFF2-40B4-BE49-F238E27FC236}">
                    <a16:creationId xmlns:a16="http://schemas.microsoft.com/office/drawing/2014/main" id="{22BB1206-6FC6-4747-B138-F490107C8D4F}"/>
                  </a:ext>
                </a:extLst>
              </p:cNvPr>
              <p:cNvSpPr>
                <a:spLocks/>
              </p:cNvSpPr>
              <p:nvPr/>
            </p:nvSpPr>
            <p:spPr bwMode="auto">
              <a:xfrm>
                <a:off x="4253" y="2657"/>
                <a:ext cx="104" cy="585"/>
              </a:xfrm>
              <a:custGeom>
                <a:avLst/>
                <a:gdLst>
                  <a:gd name="T0" fmla="*/ 0 w 103"/>
                  <a:gd name="T1" fmla="*/ 102 h 586"/>
                  <a:gd name="T2" fmla="*/ 102 w 103"/>
                  <a:gd name="T3" fmla="*/ 0 h 586"/>
                  <a:gd name="T4" fmla="*/ 102 w 103"/>
                  <a:gd name="T5" fmla="*/ 480 h 586"/>
                  <a:gd name="T6" fmla="*/ 0 w 103"/>
                  <a:gd name="T7" fmla="*/ 585 h 586"/>
                  <a:gd name="T8" fmla="*/ 0 w 103"/>
                  <a:gd name="T9" fmla="*/ 102 h 586"/>
                  <a:gd name="T10" fmla="*/ 0 60000 65536"/>
                  <a:gd name="T11" fmla="*/ 0 60000 65536"/>
                  <a:gd name="T12" fmla="*/ 0 60000 65536"/>
                  <a:gd name="T13" fmla="*/ 0 60000 65536"/>
                  <a:gd name="T14" fmla="*/ 0 60000 65536"/>
                  <a:gd name="T15" fmla="*/ 0 w 103"/>
                  <a:gd name="T16" fmla="*/ 0 h 586"/>
                  <a:gd name="T17" fmla="*/ 103 w 103"/>
                  <a:gd name="T18" fmla="*/ 586 h 586"/>
                </a:gdLst>
                <a:ahLst/>
                <a:cxnLst>
                  <a:cxn ang="T10">
                    <a:pos x="T0" y="T1"/>
                  </a:cxn>
                  <a:cxn ang="T11">
                    <a:pos x="T2" y="T3"/>
                  </a:cxn>
                  <a:cxn ang="T12">
                    <a:pos x="T4" y="T5"/>
                  </a:cxn>
                  <a:cxn ang="T13">
                    <a:pos x="T6" y="T7"/>
                  </a:cxn>
                  <a:cxn ang="T14">
                    <a:pos x="T8" y="T9"/>
                  </a:cxn>
                </a:cxnLst>
                <a:rect l="T15" t="T16" r="T17" b="T18"/>
                <a:pathLst>
                  <a:path w="103" h="586">
                    <a:moveTo>
                      <a:pt x="0" y="102"/>
                    </a:moveTo>
                    <a:lnTo>
                      <a:pt x="102" y="0"/>
                    </a:lnTo>
                    <a:lnTo>
                      <a:pt x="102" y="480"/>
                    </a:lnTo>
                    <a:lnTo>
                      <a:pt x="0" y="585"/>
                    </a:lnTo>
                    <a:lnTo>
                      <a:pt x="0" y="102"/>
                    </a:lnTo>
                  </a:path>
                </a:pathLst>
              </a:custGeom>
              <a:solidFill>
                <a:schemeClr val="tx2">
                  <a:lumMod val="60000"/>
                  <a:lumOff val="40000"/>
                </a:scheme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defRPr/>
                </a:pPr>
                <a:endParaRPr lang="es-MX" altLang="es-MX"/>
              </a:p>
            </p:txBody>
          </p:sp>
          <p:sp>
            <p:nvSpPr>
              <p:cNvPr id="10368" name="Line 150">
                <a:extLst>
                  <a:ext uri="{FF2B5EF4-FFF2-40B4-BE49-F238E27FC236}">
                    <a16:creationId xmlns:a16="http://schemas.microsoft.com/office/drawing/2014/main" id="{52602D05-3D6D-420F-BCB7-435A16057B33}"/>
                  </a:ext>
                </a:extLst>
              </p:cNvPr>
              <p:cNvSpPr>
                <a:spLocks noChangeShapeType="1"/>
              </p:cNvSpPr>
              <p:nvPr/>
            </p:nvSpPr>
            <p:spPr bwMode="auto">
              <a:xfrm>
                <a:off x="4100" y="2945"/>
                <a:ext cx="15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sp>
            <p:nvSpPr>
              <p:cNvPr id="10369" name="Line 151">
                <a:extLst>
                  <a:ext uri="{FF2B5EF4-FFF2-40B4-BE49-F238E27FC236}">
                    <a16:creationId xmlns:a16="http://schemas.microsoft.com/office/drawing/2014/main" id="{38588F10-EE1C-43EC-B445-84A0F3C3EF60}"/>
                  </a:ext>
                </a:extLst>
              </p:cNvPr>
              <p:cNvSpPr>
                <a:spLocks noChangeShapeType="1"/>
              </p:cNvSpPr>
              <p:nvPr/>
            </p:nvSpPr>
            <p:spPr bwMode="auto">
              <a:xfrm>
                <a:off x="4125" y="2910"/>
                <a:ext cx="4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sp>
            <p:nvSpPr>
              <p:cNvPr id="27778" name="Freeform 152">
                <a:extLst>
                  <a:ext uri="{FF2B5EF4-FFF2-40B4-BE49-F238E27FC236}">
                    <a16:creationId xmlns:a16="http://schemas.microsoft.com/office/drawing/2014/main" id="{3EF03DD9-440C-4CF1-BBAA-70A04AD26058}"/>
                  </a:ext>
                </a:extLst>
              </p:cNvPr>
              <p:cNvSpPr>
                <a:spLocks/>
              </p:cNvSpPr>
              <p:nvPr/>
            </p:nvSpPr>
            <p:spPr bwMode="auto">
              <a:xfrm>
                <a:off x="4096" y="2659"/>
                <a:ext cx="257" cy="106"/>
              </a:xfrm>
              <a:custGeom>
                <a:avLst/>
                <a:gdLst>
                  <a:gd name="T0" fmla="*/ 0 w 256"/>
                  <a:gd name="T1" fmla="*/ 104 h 105"/>
                  <a:gd name="T2" fmla="*/ 151 w 256"/>
                  <a:gd name="T3" fmla="*/ 104 h 105"/>
                  <a:gd name="T4" fmla="*/ 255 w 256"/>
                  <a:gd name="T5" fmla="*/ 0 h 105"/>
                  <a:gd name="T6" fmla="*/ 105 w 256"/>
                  <a:gd name="T7" fmla="*/ 0 h 105"/>
                  <a:gd name="T8" fmla="*/ 0 w 256"/>
                  <a:gd name="T9" fmla="*/ 104 h 105"/>
                  <a:gd name="T10" fmla="*/ 0 60000 65536"/>
                  <a:gd name="T11" fmla="*/ 0 60000 65536"/>
                  <a:gd name="T12" fmla="*/ 0 60000 65536"/>
                  <a:gd name="T13" fmla="*/ 0 60000 65536"/>
                  <a:gd name="T14" fmla="*/ 0 60000 65536"/>
                  <a:gd name="T15" fmla="*/ 0 w 256"/>
                  <a:gd name="T16" fmla="*/ 0 h 105"/>
                  <a:gd name="T17" fmla="*/ 256 w 256"/>
                  <a:gd name="T18" fmla="*/ 105 h 105"/>
                </a:gdLst>
                <a:ahLst/>
                <a:cxnLst>
                  <a:cxn ang="T10">
                    <a:pos x="T0" y="T1"/>
                  </a:cxn>
                  <a:cxn ang="T11">
                    <a:pos x="T2" y="T3"/>
                  </a:cxn>
                  <a:cxn ang="T12">
                    <a:pos x="T4" y="T5"/>
                  </a:cxn>
                  <a:cxn ang="T13">
                    <a:pos x="T6" y="T7"/>
                  </a:cxn>
                  <a:cxn ang="T14">
                    <a:pos x="T8" y="T9"/>
                  </a:cxn>
                </a:cxnLst>
                <a:rect l="T15" t="T16" r="T17" b="T18"/>
                <a:pathLst>
                  <a:path w="256" h="105">
                    <a:moveTo>
                      <a:pt x="0" y="104"/>
                    </a:moveTo>
                    <a:lnTo>
                      <a:pt x="151" y="104"/>
                    </a:lnTo>
                    <a:lnTo>
                      <a:pt x="255" y="0"/>
                    </a:lnTo>
                    <a:lnTo>
                      <a:pt x="105" y="0"/>
                    </a:lnTo>
                    <a:lnTo>
                      <a:pt x="0" y="104"/>
                    </a:lnTo>
                  </a:path>
                </a:pathLst>
              </a:custGeom>
              <a:solidFill>
                <a:schemeClr val="tx2">
                  <a:lumMod val="60000"/>
                  <a:lumOff val="40000"/>
                </a:scheme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eaLnBrk="1" hangingPunct="1">
                  <a:defRPr/>
                </a:pPr>
                <a:endParaRPr lang="es-MX" altLang="es-MX"/>
              </a:p>
            </p:txBody>
          </p:sp>
          <p:sp>
            <p:nvSpPr>
              <p:cNvPr id="10371" name="Line 153">
                <a:extLst>
                  <a:ext uri="{FF2B5EF4-FFF2-40B4-BE49-F238E27FC236}">
                    <a16:creationId xmlns:a16="http://schemas.microsoft.com/office/drawing/2014/main" id="{5492A3D1-D955-42CA-8F32-3A1A15AC1834}"/>
                  </a:ext>
                </a:extLst>
              </p:cNvPr>
              <p:cNvSpPr>
                <a:spLocks noChangeShapeType="1"/>
              </p:cNvSpPr>
              <p:nvPr/>
            </p:nvSpPr>
            <p:spPr bwMode="auto">
              <a:xfrm>
                <a:off x="4100" y="3180"/>
                <a:ext cx="15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sp>
            <p:nvSpPr>
              <p:cNvPr id="10372" name="Freeform 154">
                <a:extLst>
                  <a:ext uri="{FF2B5EF4-FFF2-40B4-BE49-F238E27FC236}">
                    <a16:creationId xmlns:a16="http://schemas.microsoft.com/office/drawing/2014/main" id="{213FD08E-FB9D-4A3C-B098-548EC52C59B0}"/>
                  </a:ext>
                </a:extLst>
              </p:cNvPr>
              <p:cNvSpPr>
                <a:spLocks/>
              </p:cNvSpPr>
              <p:nvPr/>
            </p:nvSpPr>
            <p:spPr bwMode="auto">
              <a:xfrm>
                <a:off x="4254" y="3120"/>
                <a:ext cx="137" cy="138"/>
              </a:xfrm>
              <a:custGeom>
                <a:avLst/>
                <a:gdLst>
                  <a:gd name="T0" fmla="*/ 0 w 137"/>
                  <a:gd name="T1" fmla="*/ 102 h 138"/>
                  <a:gd name="T2" fmla="*/ 34 w 137"/>
                  <a:gd name="T3" fmla="*/ 137 h 138"/>
                  <a:gd name="T4" fmla="*/ 136 w 137"/>
                  <a:gd name="T5" fmla="*/ 34 h 138"/>
                  <a:gd name="T6" fmla="*/ 101 w 137"/>
                  <a:gd name="T7" fmla="*/ 0 h 138"/>
                  <a:gd name="T8" fmla="*/ 0 w 137"/>
                  <a:gd name="T9" fmla="*/ 102 h 138"/>
                  <a:gd name="T10" fmla="*/ 0 60000 65536"/>
                  <a:gd name="T11" fmla="*/ 0 60000 65536"/>
                  <a:gd name="T12" fmla="*/ 0 60000 65536"/>
                  <a:gd name="T13" fmla="*/ 0 60000 65536"/>
                  <a:gd name="T14" fmla="*/ 0 60000 65536"/>
                  <a:gd name="T15" fmla="*/ 0 w 137"/>
                  <a:gd name="T16" fmla="*/ 0 h 138"/>
                  <a:gd name="T17" fmla="*/ 137 w 137"/>
                  <a:gd name="T18" fmla="*/ 138 h 138"/>
                </a:gdLst>
                <a:ahLst/>
                <a:cxnLst>
                  <a:cxn ang="T10">
                    <a:pos x="T0" y="T1"/>
                  </a:cxn>
                  <a:cxn ang="T11">
                    <a:pos x="T2" y="T3"/>
                  </a:cxn>
                  <a:cxn ang="T12">
                    <a:pos x="T4" y="T5"/>
                  </a:cxn>
                  <a:cxn ang="T13">
                    <a:pos x="T6" y="T7"/>
                  </a:cxn>
                  <a:cxn ang="T14">
                    <a:pos x="T8" y="T9"/>
                  </a:cxn>
                </a:cxnLst>
                <a:rect l="T15" t="T16" r="T17" b="T18"/>
                <a:pathLst>
                  <a:path w="137" h="138">
                    <a:moveTo>
                      <a:pt x="0" y="102"/>
                    </a:moveTo>
                    <a:lnTo>
                      <a:pt x="34" y="137"/>
                    </a:lnTo>
                    <a:lnTo>
                      <a:pt x="136" y="34"/>
                    </a:lnTo>
                    <a:lnTo>
                      <a:pt x="101" y="0"/>
                    </a:lnTo>
                    <a:lnTo>
                      <a:pt x="0" y="102"/>
                    </a:lnTo>
                  </a:path>
                </a:pathLst>
              </a:custGeom>
              <a:solidFill>
                <a:srgbClr val="000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373" name="Freeform 155">
                <a:extLst>
                  <a:ext uri="{FF2B5EF4-FFF2-40B4-BE49-F238E27FC236}">
                    <a16:creationId xmlns:a16="http://schemas.microsoft.com/office/drawing/2014/main" id="{9FD9C867-C51F-4353-B320-98E2539BB5D3}"/>
                  </a:ext>
                </a:extLst>
              </p:cNvPr>
              <p:cNvSpPr>
                <a:spLocks/>
              </p:cNvSpPr>
              <p:nvPr/>
            </p:nvSpPr>
            <p:spPr bwMode="auto">
              <a:xfrm>
                <a:off x="4060" y="3221"/>
                <a:ext cx="226" cy="38"/>
              </a:xfrm>
              <a:custGeom>
                <a:avLst/>
                <a:gdLst>
                  <a:gd name="T0" fmla="*/ 187 w 226"/>
                  <a:gd name="T1" fmla="*/ 0 h 38"/>
                  <a:gd name="T2" fmla="*/ 225 w 226"/>
                  <a:gd name="T3" fmla="*/ 37 h 38"/>
                  <a:gd name="T4" fmla="*/ 0 w 226"/>
                  <a:gd name="T5" fmla="*/ 37 h 38"/>
                  <a:gd name="T6" fmla="*/ 39 w 226"/>
                  <a:gd name="T7" fmla="*/ 0 h 38"/>
                  <a:gd name="T8" fmla="*/ 187 w 226"/>
                  <a:gd name="T9" fmla="*/ 0 h 38"/>
                  <a:gd name="T10" fmla="*/ 0 60000 65536"/>
                  <a:gd name="T11" fmla="*/ 0 60000 65536"/>
                  <a:gd name="T12" fmla="*/ 0 60000 65536"/>
                  <a:gd name="T13" fmla="*/ 0 60000 65536"/>
                  <a:gd name="T14" fmla="*/ 0 60000 65536"/>
                  <a:gd name="T15" fmla="*/ 0 w 226"/>
                  <a:gd name="T16" fmla="*/ 0 h 38"/>
                  <a:gd name="T17" fmla="*/ 226 w 226"/>
                  <a:gd name="T18" fmla="*/ 38 h 38"/>
                </a:gdLst>
                <a:ahLst/>
                <a:cxnLst>
                  <a:cxn ang="T10">
                    <a:pos x="T0" y="T1"/>
                  </a:cxn>
                  <a:cxn ang="T11">
                    <a:pos x="T2" y="T3"/>
                  </a:cxn>
                  <a:cxn ang="T12">
                    <a:pos x="T4" y="T5"/>
                  </a:cxn>
                  <a:cxn ang="T13">
                    <a:pos x="T6" y="T7"/>
                  </a:cxn>
                  <a:cxn ang="T14">
                    <a:pos x="T8" y="T9"/>
                  </a:cxn>
                </a:cxnLst>
                <a:rect l="T15" t="T16" r="T17" b="T18"/>
                <a:pathLst>
                  <a:path w="226" h="38">
                    <a:moveTo>
                      <a:pt x="187" y="0"/>
                    </a:moveTo>
                    <a:lnTo>
                      <a:pt x="225" y="37"/>
                    </a:lnTo>
                    <a:lnTo>
                      <a:pt x="0" y="37"/>
                    </a:lnTo>
                    <a:lnTo>
                      <a:pt x="39" y="0"/>
                    </a:lnTo>
                    <a:lnTo>
                      <a:pt x="187"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0374" name="Line 156">
                <a:extLst>
                  <a:ext uri="{FF2B5EF4-FFF2-40B4-BE49-F238E27FC236}">
                    <a16:creationId xmlns:a16="http://schemas.microsoft.com/office/drawing/2014/main" id="{9987B795-34B8-4F8F-9642-1C43A487E58D}"/>
                  </a:ext>
                </a:extLst>
              </p:cNvPr>
              <p:cNvSpPr>
                <a:spLocks noChangeShapeType="1"/>
              </p:cNvSpPr>
              <p:nvPr/>
            </p:nvSpPr>
            <p:spPr bwMode="auto">
              <a:xfrm>
                <a:off x="4100" y="3224"/>
                <a:ext cx="15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0000"/>
                    </a:solidFill>
                    <a:round/>
                    <a:headEnd type="none" w="sm" len="sm"/>
                    <a:tailEnd type="none" w="sm" len="sm"/>
                  </a14:hiddenLine>
                </a:ext>
              </a:extLst>
            </p:spPr>
            <p:txBody>
              <a:bodyPr wrap="none" anchor="ctr"/>
              <a:lstStyle/>
              <a:p>
                <a:endParaRPr lang="es-MX"/>
              </a:p>
            </p:txBody>
          </p:sp>
        </p:grpSp>
        <p:sp>
          <p:nvSpPr>
            <p:cNvPr id="630941" name="AutoShape 157" descr="Horizontal estrecha">
              <a:extLst>
                <a:ext uri="{FF2B5EF4-FFF2-40B4-BE49-F238E27FC236}">
                  <a16:creationId xmlns:a16="http://schemas.microsoft.com/office/drawing/2014/main" id="{85A8597A-C315-427C-8BA1-0716BF278720}"/>
                </a:ext>
              </a:extLst>
            </p:cNvPr>
            <p:cNvSpPr>
              <a:spLocks noChangeArrowheads="1"/>
            </p:cNvSpPr>
            <p:nvPr/>
          </p:nvSpPr>
          <p:spPr bwMode="auto">
            <a:xfrm>
              <a:off x="4087813" y="1585913"/>
              <a:ext cx="327025" cy="427037"/>
            </a:xfrm>
            <a:prstGeom prst="roundRect">
              <a:avLst>
                <a:gd name="adj" fmla="val 16667"/>
              </a:avLst>
            </a:prstGeom>
            <a:pattFill prst="narHorz">
              <a:fgClr>
                <a:srgbClr val="CC3300"/>
              </a:fgClr>
              <a:bgClr>
                <a:srgbClr val="000000"/>
              </a:bgClr>
            </a:patt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0942" name="AutoShape 158">
              <a:extLst>
                <a:ext uri="{FF2B5EF4-FFF2-40B4-BE49-F238E27FC236}">
                  <a16:creationId xmlns:a16="http://schemas.microsoft.com/office/drawing/2014/main" id="{08A0C577-80FE-4BDA-B258-7A25A17C46D4}"/>
                </a:ext>
              </a:extLst>
            </p:cNvPr>
            <p:cNvSpPr>
              <a:spLocks noChangeArrowheads="1"/>
            </p:cNvSpPr>
            <p:nvPr/>
          </p:nvSpPr>
          <p:spPr bwMode="auto">
            <a:xfrm>
              <a:off x="5722938" y="4365625"/>
              <a:ext cx="327025" cy="427038"/>
            </a:xfrm>
            <a:prstGeom prst="roundRect">
              <a:avLst>
                <a:gd name="adj" fmla="val 16667"/>
              </a:avLst>
            </a:prstGeom>
            <a:solidFill>
              <a:schemeClr val="tx2">
                <a:lumMod val="60000"/>
                <a:lumOff val="40000"/>
              </a:schemeClr>
            </a:solidFill>
            <a:ln w="12699">
              <a:no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0943" name="AutoShape 159">
              <a:extLst>
                <a:ext uri="{FF2B5EF4-FFF2-40B4-BE49-F238E27FC236}">
                  <a16:creationId xmlns:a16="http://schemas.microsoft.com/office/drawing/2014/main" id="{5B302299-A99F-48C2-A4C5-EF67585EC116}"/>
                </a:ext>
              </a:extLst>
            </p:cNvPr>
            <p:cNvSpPr>
              <a:spLocks noChangeArrowheads="1"/>
            </p:cNvSpPr>
            <p:nvPr/>
          </p:nvSpPr>
          <p:spPr bwMode="auto">
            <a:xfrm>
              <a:off x="2779713" y="3652838"/>
              <a:ext cx="327025" cy="427037"/>
            </a:xfrm>
            <a:prstGeom prst="roundRect">
              <a:avLst>
                <a:gd name="adj" fmla="val 16667"/>
              </a:avLst>
            </a:prstGeom>
            <a:solidFill>
              <a:schemeClr val="tx2">
                <a:lumMod val="60000"/>
                <a:lumOff val="40000"/>
              </a:schemeClr>
            </a:solidFill>
            <a:ln w="12699">
              <a:no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0944" name="AutoShape 160">
              <a:extLst>
                <a:ext uri="{FF2B5EF4-FFF2-40B4-BE49-F238E27FC236}">
                  <a16:creationId xmlns:a16="http://schemas.microsoft.com/office/drawing/2014/main" id="{493A3AAD-B242-4333-87D5-EE0A7421A8C6}"/>
                </a:ext>
              </a:extLst>
            </p:cNvPr>
            <p:cNvSpPr>
              <a:spLocks noChangeArrowheads="1"/>
            </p:cNvSpPr>
            <p:nvPr/>
          </p:nvSpPr>
          <p:spPr bwMode="auto">
            <a:xfrm>
              <a:off x="2582863" y="1585913"/>
              <a:ext cx="327025" cy="427037"/>
            </a:xfrm>
            <a:prstGeom prst="roundRect">
              <a:avLst>
                <a:gd name="adj" fmla="val 16667"/>
              </a:avLst>
            </a:prstGeom>
            <a:solidFill>
              <a:schemeClr val="tx2">
                <a:lumMod val="60000"/>
                <a:lumOff val="40000"/>
              </a:schemeClr>
            </a:solidFill>
            <a:ln w="12699">
              <a:no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0945" name="AutoShape 161" descr="Horizontal estrecha">
              <a:extLst>
                <a:ext uri="{FF2B5EF4-FFF2-40B4-BE49-F238E27FC236}">
                  <a16:creationId xmlns:a16="http://schemas.microsoft.com/office/drawing/2014/main" id="{87F1E446-1ED0-4458-8D40-F4D6AB7DEC54}"/>
                </a:ext>
              </a:extLst>
            </p:cNvPr>
            <p:cNvSpPr>
              <a:spLocks noChangeArrowheads="1"/>
            </p:cNvSpPr>
            <p:nvPr/>
          </p:nvSpPr>
          <p:spPr bwMode="auto">
            <a:xfrm>
              <a:off x="3563938" y="4437063"/>
              <a:ext cx="327025" cy="427037"/>
            </a:xfrm>
            <a:prstGeom prst="roundRect">
              <a:avLst>
                <a:gd name="adj" fmla="val 16667"/>
              </a:avLst>
            </a:prstGeom>
            <a:pattFill prst="narHorz">
              <a:fgClr>
                <a:srgbClr val="CC3300"/>
              </a:fgClr>
              <a:bgClr>
                <a:srgbClr val="000000"/>
              </a:bgClr>
            </a:patt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0946" name="AutoShape 162" descr="Horizontal estrecha">
              <a:extLst>
                <a:ext uri="{FF2B5EF4-FFF2-40B4-BE49-F238E27FC236}">
                  <a16:creationId xmlns:a16="http://schemas.microsoft.com/office/drawing/2014/main" id="{0E3CD29B-3167-4992-8496-AFADA7CF2D93}"/>
                </a:ext>
              </a:extLst>
            </p:cNvPr>
            <p:cNvSpPr>
              <a:spLocks noChangeArrowheads="1"/>
            </p:cNvSpPr>
            <p:nvPr/>
          </p:nvSpPr>
          <p:spPr bwMode="auto">
            <a:xfrm>
              <a:off x="5788025" y="4935538"/>
              <a:ext cx="327025" cy="428625"/>
            </a:xfrm>
            <a:prstGeom prst="roundRect">
              <a:avLst>
                <a:gd name="adj" fmla="val 16667"/>
              </a:avLst>
            </a:prstGeom>
            <a:pattFill prst="narHorz">
              <a:fgClr>
                <a:srgbClr val="CC3300"/>
              </a:fgClr>
              <a:bgClr>
                <a:srgbClr val="000000"/>
              </a:bgClr>
            </a:patt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graphicFrame>
          <p:nvGraphicFramePr>
            <p:cNvPr id="10355" name="Object 2">
              <a:extLst>
                <a:ext uri="{FF2B5EF4-FFF2-40B4-BE49-F238E27FC236}">
                  <a16:creationId xmlns:a16="http://schemas.microsoft.com/office/drawing/2014/main" id="{DCC3716B-5946-4DED-8BC2-EBD5A5EB4663}"/>
                </a:ext>
              </a:extLst>
            </p:cNvPr>
            <p:cNvGraphicFramePr>
              <a:graphicFrameLocks noChangeAspect="1"/>
            </p:cNvGraphicFramePr>
            <p:nvPr/>
          </p:nvGraphicFramePr>
          <p:xfrm>
            <a:off x="3276600" y="2514600"/>
            <a:ext cx="762000" cy="762000"/>
          </p:xfrm>
          <a:graphic>
            <a:graphicData uri="http://schemas.openxmlformats.org/presentationml/2006/ole">
              <mc:AlternateContent xmlns:mc="http://schemas.openxmlformats.org/markup-compatibility/2006">
                <mc:Choice xmlns:v="urn:schemas-microsoft-com:vml" Requires="v">
                  <p:oleObj spid="_x0000_s134154" name="Photo Editor Photo" r:id="rId4" imgW="685714" imgH="685714" progId="MSPhotoEd.3">
                    <p:embed/>
                  </p:oleObj>
                </mc:Choice>
                <mc:Fallback>
                  <p:oleObj name="Photo Editor Photo" r:id="rId4" imgW="685714" imgH="685714" progId="MSPhotoEd.3">
                    <p:embed/>
                    <p:pic>
                      <p:nvPicPr>
                        <p:cNvPr id="10355" name="Object 2">
                          <a:extLst>
                            <a:ext uri="{FF2B5EF4-FFF2-40B4-BE49-F238E27FC236}">
                              <a16:creationId xmlns:a16="http://schemas.microsoft.com/office/drawing/2014/main" id="{DCC3716B-5946-4DED-8BC2-EBD5A5EB4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146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6" name="Object 3">
              <a:extLst>
                <a:ext uri="{FF2B5EF4-FFF2-40B4-BE49-F238E27FC236}">
                  <a16:creationId xmlns:a16="http://schemas.microsoft.com/office/drawing/2014/main" id="{919B94B8-9B0E-46ED-BAB8-92102108B063}"/>
                </a:ext>
              </a:extLst>
            </p:cNvPr>
            <p:cNvGraphicFramePr>
              <a:graphicFrameLocks noChangeAspect="1"/>
            </p:cNvGraphicFramePr>
            <p:nvPr/>
          </p:nvGraphicFramePr>
          <p:xfrm>
            <a:off x="4724400" y="3810000"/>
            <a:ext cx="762000" cy="762000"/>
          </p:xfrm>
          <a:graphic>
            <a:graphicData uri="http://schemas.openxmlformats.org/presentationml/2006/ole">
              <mc:AlternateContent xmlns:mc="http://schemas.openxmlformats.org/markup-compatibility/2006">
                <mc:Choice xmlns:v="urn:schemas-microsoft-com:vml" Requires="v">
                  <p:oleObj spid="_x0000_s134155" name="Photo Editor Photo" r:id="rId6" imgW="685714" imgH="685714" progId="MSPhotoEd.3">
                    <p:embed/>
                  </p:oleObj>
                </mc:Choice>
                <mc:Fallback>
                  <p:oleObj name="Photo Editor Photo" r:id="rId6" imgW="685714" imgH="685714" progId="MSPhotoEd.3">
                    <p:embed/>
                    <p:pic>
                      <p:nvPicPr>
                        <p:cNvPr id="10356" name="Object 3">
                          <a:extLst>
                            <a:ext uri="{FF2B5EF4-FFF2-40B4-BE49-F238E27FC236}">
                              <a16:creationId xmlns:a16="http://schemas.microsoft.com/office/drawing/2014/main" id="{919B94B8-9B0E-46ED-BAB8-92102108B0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810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7" name="Object 4">
              <a:extLst>
                <a:ext uri="{FF2B5EF4-FFF2-40B4-BE49-F238E27FC236}">
                  <a16:creationId xmlns:a16="http://schemas.microsoft.com/office/drawing/2014/main" id="{B0289C8E-7055-478E-BA21-415E3D3BF98A}"/>
                </a:ext>
              </a:extLst>
            </p:cNvPr>
            <p:cNvGraphicFramePr>
              <a:graphicFrameLocks noChangeAspect="1"/>
            </p:cNvGraphicFramePr>
            <p:nvPr/>
          </p:nvGraphicFramePr>
          <p:xfrm>
            <a:off x="4724400" y="4800600"/>
            <a:ext cx="762000" cy="762000"/>
          </p:xfrm>
          <a:graphic>
            <a:graphicData uri="http://schemas.openxmlformats.org/presentationml/2006/ole">
              <mc:AlternateContent xmlns:mc="http://schemas.openxmlformats.org/markup-compatibility/2006">
                <mc:Choice xmlns:v="urn:schemas-microsoft-com:vml" Requires="v">
                  <p:oleObj spid="_x0000_s134156" name="Photo Editor Photo" r:id="rId7" imgW="685714" imgH="685714" progId="MSPhotoEd.3">
                    <p:embed/>
                  </p:oleObj>
                </mc:Choice>
                <mc:Fallback>
                  <p:oleObj name="Photo Editor Photo" r:id="rId7" imgW="685714" imgH="685714" progId="MSPhotoEd.3">
                    <p:embed/>
                    <p:pic>
                      <p:nvPicPr>
                        <p:cNvPr id="10357" name="Object 4">
                          <a:extLst>
                            <a:ext uri="{FF2B5EF4-FFF2-40B4-BE49-F238E27FC236}">
                              <a16:creationId xmlns:a16="http://schemas.microsoft.com/office/drawing/2014/main" id="{B0289C8E-7055-478E-BA21-415E3D3BF9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8006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8" name="Object 5">
              <a:extLst>
                <a:ext uri="{FF2B5EF4-FFF2-40B4-BE49-F238E27FC236}">
                  <a16:creationId xmlns:a16="http://schemas.microsoft.com/office/drawing/2014/main" id="{F3D64614-6845-4839-BDD2-090DF32983EE}"/>
                </a:ext>
              </a:extLst>
            </p:cNvPr>
            <p:cNvGraphicFramePr>
              <a:graphicFrameLocks noChangeAspect="1"/>
            </p:cNvGraphicFramePr>
            <p:nvPr/>
          </p:nvGraphicFramePr>
          <p:xfrm>
            <a:off x="6324600" y="2514600"/>
            <a:ext cx="762000" cy="762000"/>
          </p:xfrm>
          <a:graphic>
            <a:graphicData uri="http://schemas.openxmlformats.org/presentationml/2006/ole">
              <mc:AlternateContent xmlns:mc="http://schemas.openxmlformats.org/markup-compatibility/2006">
                <mc:Choice xmlns:v="urn:schemas-microsoft-com:vml" Requires="v">
                  <p:oleObj spid="_x0000_s134157" name="Photo Editor Photo" r:id="rId8" imgW="685714" imgH="685714" progId="MSPhotoEd.3">
                    <p:embed/>
                  </p:oleObj>
                </mc:Choice>
                <mc:Fallback>
                  <p:oleObj name="Photo Editor Photo" r:id="rId8" imgW="685714" imgH="685714" progId="MSPhotoEd.3">
                    <p:embed/>
                    <p:pic>
                      <p:nvPicPr>
                        <p:cNvPr id="10358" name="Object 5">
                          <a:extLst>
                            <a:ext uri="{FF2B5EF4-FFF2-40B4-BE49-F238E27FC236}">
                              <a16:creationId xmlns:a16="http://schemas.microsoft.com/office/drawing/2014/main" id="{F3D64614-6845-4839-BDD2-090DF3298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9" name="Rectangle 167">
              <a:extLst>
                <a:ext uri="{FF2B5EF4-FFF2-40B4-BE49-F238E27FC236}">
                  <a16:creationId xmlns:a16="http://schemas.microsoft.com/office/drawing/2014/main" id="{ABCB8938-979C-4D63-A938-A85EA562B7AF}"/>
                </a:ext>
              </a:extLst>
            </p:cNvPr>
            <p:cNvSpPr>
              <a:spLocks noChangeArrowheads="1"/>
            </p:cNvSpPr>
            <p:nvPr/>
          </p:nvSpPr>
          <p:spPr bwMode="auto">
            <a:xfrm>
              <a:off x="4754563" y="2743200"/>
              <a:ext cx="77787"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60" name="Rectangle 168">
              <a:extLst>
                <a:ext uri="{FF2B5EF4-FFF2-40B4-BE49-F238E27FC236}">
                  <a16:creationId xmlns:a16="http://schemas.microsoft.com/office/drawing/2014/main" id="{5A85989D-5FAE-4154-B283-5CB2F299DA37}"/>
                </a:ext>
              </a:extLst>
            </p:cNvPr>
            <p:cNvSpPr>
              <a:spLocks noChangeArrowheads="1"/>
            </p:cNvSpPr>
            <p:nvPr/>
          </p:nvSpPr>
          <p:spPr bwMode="auto">
            <a:xfrm>
              <a:off x="4895850" y="2743200"/>
              <a:ext cx="79375"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61" name="Rectangle 169">
              <a:extLst>
                <a:ext uri="{FF2B5EF4-FFF2-40B4-BE49-F238E27FC236}">
                  <a16:creationId xmlns:a16="http://schemas.microsoft.com/office/drawing/2014/main" id="{0C5C18D9-1376-4923-800B-5786C10B3300}"/>
                </a:ext>
              </a:extLst>
            </p:cNvPr>
            <p:cNvSpPr>
              <a:spLocks noChangeArrowheads="1"/>
            </p:cNvSpPr>
            <p:nvPr/>
          </p:nvSpPr>
          <p:spPr bwMode="auto">
            <a:xfrm>
              <a:off x="5038725" y="2743200"/>
              <a:ext cx="77788"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62" name="Rectangle 170">
              <a:extLst>
                <a:ext uri="{FF2B5EF4-FFF2-40B4-BE49-F238E27FC236}">
                  <a16:creationId xmlns:a16="http://schemas.microsoft.com/office/drawing/2014/main" id="{E6A4BC6C-662D-4A46-A4CF-AF2E719B2067}"/>
                </a:ext>
              </a:extLst>
            </p:cNvPr>
            <p:cNvSpPr>
              <a:spLocks noChangeArrowheads="1"/>
            </p:cNvSpPr>
            <p:nvPr/>
          </p:nvSpPr>
          <p:spPr bwMode="auto">
            <a:xfrm>
              <a:off x="5181600" y="2743200"/>
              <a:ext cx="77788"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0363" name="Rectangle 171">
              <a:extLst>
                <a:ext uri="{FF2B5EF4-FFF2-40B4-BE49-F238E27FC236}">
                  <a16:creationId xmlns:a16="http://schemas.microsoft.com/office/drawing/2014/main" id="{04E76496-BF62-4153-B43F-F874D2C6AF74}"/>
                </a:ext>
              </a:extLst>
            </p:cNvPr>
            <p:cNvSpPr>
              <a:spLocks noChangeArrowheads="1"/>
            </p:cNvSpPr>
            <p:nvPr/>
          </p:nvSpPr>
          <p:spPr bwMode="auto">
            <a:xfrm>
              <a:off x="5322888" y="2743200"/>
              <a:ext cx="79375" cy="85725"/>
            </a:xfrm>
            <a:prstGeom prst="rect">
              <a:avLst/>
            </a:prstGeom>
            <a:solidFill>
              <a:schemeClr val="accent2"/>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grpSp>
        <p:nvGrpSpPr>
          <p:cNvPr id="173" name="Grupo 172">
            <a:extLst>
              <a:ext uri="{FF2B5EF4-FFF2-40B4-BE49-F238E27FC236}">
                <a16:creationId xmlns:a16="http://schemas.microsoft.com/office/drawing/2014/main" id="{D9673EE5-D3C4-4F2A-AD65-88AD5495CE07}"/>
              </a:ext>
            </a:extLst>
          </p:cNvPr>
          <p:cNvGrpSpPr/>
          <p:nvPr/>
        </p:nvGrpSpPr>
        <p:grpSpPr>
          <a:xfrm>
            <a:off x="1276468" y="1015829"/>
            <a:ext cx="6882201" cy="4874844"/>
            <a:chOff x="1734491" y="1226855"/>
            <a:chExt cx="6882201" cy="4874844"/>
          </a:xfrm>
        </p:grpSpPr>
        <p:grpSp>
          <p:nvGrpSpPr>
            <p:cNvPr id="174" name="Grupo 173">
              <a:extLst>
                <a:ext uri="{FF2B5EF4-FFF2-40B4-BE49-F238E27FC236}">
                  <a16:creationId xmlns:a16="http://schemas.microsoft.com/office/drawing/2014/main" id="{7F82B43F-A9F2-4D22-9AED-C629C604C0CF}"/>
                </a:ext>
              </a:extLst>
            </p:cNvPr>
            <p:cNvGrpSpPr/>
            <p:nvPr/>
          </p:nvGrpSpPr>
          <p:grpSpPr>
            <a:xfrm>
              <a:off x="3709990" y="5672298"/>
              <a:ext cx="791317" cy="95250"/>
              <a:chOff x="1269672" y="5633388"/>
              <a:chExt cx="791317" cy="95250"/>
            </a:xfrm>
            <a:solidFill>
              <a:srgbClr val="953735"/>
            </a:solidFill>
          </p:grpSpPr>
          <p:sp>
            <p:nvSpPr>
              <p:cNvPr id="374" name="Rectangle 478">
                <a:extLst>
                  <a:ext uri="{FF2B5EF4-FFF2-40B4-BE49-F238E27FC236}">
                    <a16:creationId xmlns:a16="http://schemas.microsoft.com/office/drawing/2014/main" id="{72BA4CBA-EDDF-452C-A2BD-9932D60A53AF}"/>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5" name="Rectangle 479">
                <a:extLst>
                  <a:ext uri="{FF2B5EF4-FFF2-40B4-BE49-F238E27FC236}">
                    <a16:creationId xmlns:a16="http://schemas.microsoft.com/office/drawing/2014/main" id="{2428FAC9-88C1-4035-B1AA-4775F91BD538}"/>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6" name="Rectangle 480">
                <a:extLst>
                  <a:ext uri="{FF2B5EF4-FFF2-40B4-BE49-F238E27FC236}">
                    <a16:creationId xmlns:a16="http://schemas.microsoft.com/office/drawing/2014/main" id="{E53C4976-D822-46FA-AB5F-441BFA35AA18}"/>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7" name="Rectangle 481">
                <a:extLst>
                  <a:ext uri="{FF2B5EF4-FFF2-40B4-BE49-F238E27FC236}">
                    <a16:creationId xmlns:a16="http://schemas.microsoft.com/office/drawing/2014/main" id="{7B669CE7-6AD6-4A2B-933F-CBE3DA12DC1C}"/>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8" name="Rectangle 487">
                <a:extLst>
                  <a:ext uri="{FF2B5EF4-FFF2-40B4-BE49-F238E27FC236}">
                    <a16:creationId xmlns:a16="http://schemas.microsoft.com/office/drawing/2014/main" id="{BA1FE287-4E55-4ED0-B0F2-032600313E2A}"/>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75" name="Grupo 174">
              <a:extLst>
                <a:ext uri="{FF2B5EF4-FFF2-40B4-BE49-F238E27FC236}">
                  <a16:creationId xmlns:a16="http://schemas.microsoft.com/office/drawing/2014/main" id="{B1569378-6723-4305-8718-33101AD4FB75}"/>
                </a:ext>
              </a:extLst>
            </p:cNvPr>
            <p:cNvGrpSpPr/>
            <p:nvPr/>
          </p:nvGrpSpPr>
          <p:grpSpPr>
            <a:xfrm>
              <a:off x="5199001" y="5635115"/>
              <a:ext cx="791317" cy="95250"/>
              <a:chOff x="1269672" y="5633388"/>
              <a:chExt cx="791317" cy="95250"/>
            </a:xfrm>
          </p:grpSpPr>
          <p:sp>
            <p:nvSpPr>
              <p:cNvPr id="369" name="Rectangle 478">
                <a:extLst>
                  <a:ext uri="{FF2B5EF4-FFF2-40B4-BE49-F238E27FC236}">
                    <a16:creationId xmlns:a16="http://schemas.microsoft.com/office/drawing/2014/main" id="{CD8E35F7-2AC2-4512-94F2-C01710DAB2D2}"/>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0" name="Rectangle 479">
                <a:extLst>
                  <a:ext uri="{FF2B5EF4-FFF2-40B4-BE49-F238E27FC236}">
                    <a16:creationId xmlns:a16="http://schemas.microsoft.com/office/drawing/2014/main" id="{2B1C3EB1-078C-4F31-AEFE-88B1B2480199}"/>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1" name="Rectangle 480">
                <a:extLst>
                  <a:ext uri="{FF2B5EF4-FFF2-40B4-BE49-F238E27FC236}">
                    <a16:creationId xmlns:a16="http://schemas.microsoft.com/office/drawing/2014/main" id="{8B3B8429-1E32-41B5-B75A-259CAC56A5E9}"/>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72" name="Rectangle 481">
                <a:extLst>
                  <a:ext uri="{FF2B5EF4-FFF2-40B4-BE49-F238E27FC236}">
                    <a16:creationId xmlns:a16="http://schemas.microsoft.com/office/drawing/2014/main" id="{D035B96F-8E34-46DB-83F6-9A6101332B33}"/>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73" name="Rectangle 487">
                <a:extLst>
                  <a:ext uri="{FF2B5EF4-FFF2-40B4-BE49-F238E27FC236}">
                    <a16:creationId xmlns:a16="http://schemas.microsoft.com/office/drawing/2014/main" id="{33422276-B7CA-47C6-9CFE-B2B83716B9BA}"/>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76" name="Grupo 175">
              <a:extLst>
                <a:ext uri="{FF2B5EF4-FFF2-40B4-BE49-F238E27FC236}">
                  <a16:creationId xmlns:a16="http://schemas.microsoft.com/office/drawing/2014/main" id="{8A773087-8938-4FCD-9EA5-F119792ECF56}"/>
                </a:ext>
              </a:extLst>
            </p:cNvPr>
            <p:cNvGrpSpPr/>
            <p:nvPr/>
          </p:nvGrpSpPr>
          <p:grpSpPr>
            <a:xfrm>
              <a:off x="7983344" y="2675796"/>
              <a:ext cx="633348" cy="951202"/>
              <a:chOff x="-1507608" y="2754824"/>
              <a:chExt cx="835026" cy="1254094"/>
            </a:xfrm>
          </p:grpSpPr>
          <p:pic>
            <p:nvPicPr>
              <p:cNvPr id="367" name="Picture 959">
                <a:extLst>
                  <a:ext uri="{FF2B5EF4-FFF2-40B4-BE49-F238E27FC236}">
                    <a16:creationId xmlns:a16="http://schemas.microsoft.com/office/drawing/2014/main" id="{A569A487-6900-4CF5-857A-C10F392E96BA}"/>
                  </a:ext>
                </a:extLst>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7607" y="2808768"/>
                <a:ext cx="835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 name="Rectángulo 367">
                <a:extLst>
                  <a:ext uri="{FF2B5EF4-FFF2-40B4-BE49-F238E27FC236}">
                    <a16:creationId xmlns:a16="http://schemas.microsoft.com/office/drawing/2014/main" id="{DC21F811-E972-4582-8F33-5F323D2EB625}"/>
                  </a:ext>
                </a:extLst>
              </p:cNvPr>
              <p:cNvSpPr/>
              <p:nvPr/>
            </p:nvSpPr>
            <p:spPr>
              <a:xfrm>
                <a:off x="-1507608" y="2754824"/>
                <a:ext cx="835025" cy="1254094"/>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77" name="Grupo 176">
              <a:extLst>
                <a:ext uri="{FF2B5EF4-FFF2-40B4-BE49-F238E27FC236}">
                  <a16:creationId xmlns:a16="http://schemas.microsoft.com/office/drawing/2014/main" id="{24F2D75C-FDDD-4A0B-9ABE-AABC3F66F70C}"/>
                </a:ext>
              </a:extLst>
            </p:cNvPr>
            <p:cNvGrpSpPr/>
            <p:nvPr/>
          </p:nvGrpSpPr>
          <p:grpSpPr>
            <a:xfrm>
              <a:off x="3399637" y="5483969"/>
              <a:ext cx="477040" cy="435482"/>
              <a:chOff x="7768258" y="1342394"/>
              <a:chExt cx="603548" cy="550969"/>
            </a:xfrm>
          </p:grpSpPr>
          <p:pic>
            <p:nvPicPr>
              <p:cNvPr id="365" name="Picture 1037">
                <a:extLst>
                  <a:ext uri="{FF2B5EF4-FFF2-40B4-BE49-F238E27FC236}">
                    <a16:creationId xmlns:a16="http://schemas.microsoft.com/office/drawing/2014/main" id="{5BFCD5BB-AE65-416E-8C20-CCEBBFEB9551}"/>
                  </a:ext>
                </a:extLst>
              </p:cNvPr>
              <p:cNvPicPr>
                <a:picLocks noChangeArrowheads="1"/>
              </p:cNvPicPr>
              <p:nvPr/>
            </p:nvPicPr>
            <p:blipFill>
              <a:blip r:embed="rId10"/>
              <a:srcRect/>
              <a:stretch>
                <a:fillRect/>
              </a:stretch>
            </p:blipFill>
            <p:spPr bwMode="auto">
              <a:xfrm>
                <a:off x="7768258" y="1342394"/>
                <a:ext cx="603548" cy="546779"/>
              </a:xfrm>
              <a:prstGeom prst="rect">
                <a:avLst/>
              </a:prstGeom>
              <a:noFill/>
              <a:ln w="9525">
                <a:noFill/>
                <a:miter lim="800000"/>
                <a:headEnd/>
                <a:tailEnd/>
              </a:ln>
            </p:spPr>
          </p:pic>
          <p:sp>
            <p:nvSpPr>
              <p:cNvPr id="366" name="Rectángulo 365">
                <a:extLst>
                  <a:ext uri="{FF2B5EF4-FFF2-40B4-BE49-F238E27FC236}">
                    <a16:creationId xmlns:a16="http://schemas.microsoft.com/office/drawing/2014/main" id="{E8381859-0DCC-4BE9-AD32-F3C5ED102972}"/>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78" name="Grupo 177">
              <a:extLst>
                <a:ext uri="{FF2B5EF4-FFF2-40B4-BE49-F238E27FC236}">
                  <a16:creationId xmlns:a16="http://schemas.microsoft.com/office/drawing/2014/main" id="{93D4C082-89D3-4824-A5DC-6E117AC30759}"/>
                </a:ext>
              </a:extLst>
            </p:cNvPr>
            <p:cNvGrpSpPr/>
            <p:nvPr/>
          </p:nvGrpSpPr>
          <p:grpSpPr>
            <a:xfrm>
              <a:off x="6481313" y="1226855"/>
              <a:ext cx="678512" cy="951202"/>
              <a:chOff x="11135236" y="632910"/>
              <a:chExt cx="678512" cy="951202"/>
            </a:xfrm>
          </p:grpSpPr>
          <p:pic>
            <p:nvPicPr>
              <p:cNvPr id="363" name="Picture 959">
                <a:extLst>
                  <a:ext uri="{FF2B5EF4-FFF2-40B4-BE49-F238E27FC236}">
                    <a16:creationId xmlns:a16="http://schemas.microsoft.com/office/drawing/2014/main" id="{A98764BE-E06A-4DC3-92E7-39B715C62A31}"/>
                  </a:ext>
                </a:extLst>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80401" y="673825"/>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Rectángulo 363">
                <a:extLst>
                  <a:ext uri="{FF2B5EF4-FFF2-40B4-BE49-F238E27FC236}">
                    <a16:creationId xmlns:a16="http://schemas.microsoft.com/office/drawing/2014/main" id="{AB9A6B60-A3D7-44E9-80F7-33EF36A2C2D8}"/>
                  </a:ext>
                </a:extLst>
              </p:cNvPr>
              <p:cNvSpPr/>
              <p:nvPr/>
            </p:nvSpPr>
            <p:spPr>
              <a:xfrm>
                <a:off x="11135236" y="632910"/>
                <a:ext cx="633347" cy="951202"/>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79" name="Grupo 178">
              <a:extLst>
                <a:ext uri="{FF2B5EF4-FFF2-40B4-BE49-F238E27FC236}">
                  <a16:creationId xmlns:a16="http://schemas.microsoft.com/office/drawing/2014/main" id="{47EE340B-3CE6-438B-93F0-D28211B13C9F}"/>
                </a:ext>
              </a:extLst>
            </p:cNvPr>
            <p:cNvGrpSpPr/>
            <p:nvPr/>
          </p:nvGrpSpPr>
          <p:grpSpPr>
            <a:xfrm rot="302313">
              <a:off x="5280977" y="3351381"/>
              <a:ext cx="1169988" cy="1173163"/>
              <a:chOff x="10565990" y="-929524"/>
              <a:chExt cx="1169988" cy="1173163"/>
            </a:xfrm>
          </p:grpSpPr>
          <p:sp>
            <p:nvSpPr>
              <p:cNvPr id="353" name="Rectangle 478">
                <a:extLst>
                  <a:ext uri="{FF2B5EF4-FFF2-40B4-BE49-F238E27FC236}">
                    <a16:creationId xmlns:a16="http://schemas.microsoft.com/office/drawing/2014/main" id="{7935BA34-4240-484A-9341-CE7779440CB3}"/>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54" name="Rectangle 479">
                <a:extLst>
                  <a:ext uri="{FF2B5EF4-FFF2-40B4-BE49-F238E27FC236}">
                    <a16:creationId xmlns:a16="http://schemas.microsoft.com/office/drawing/2014/main" id="{D905EAF5-2CF6-49C1-B535-DD1F77BC2557}"/>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5" name="Rectangle 480">
                <a:extLst>
                  <a:ext uri="{FF2B5EF4-FFF2-40B4-BE49-F238E27FC236}">
                    <a16:creationId xmlns:a16="http://schemas.microsoft.com/office/drawing/2014/main" id="{A2FA4089-3DA8-4AA3-B08A-17F237551712}"/>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56" name="Rectangle 481">
                <a:extLst>
                  <a:ext uri="{FF2B5EF4-FFF2-40B4-BE49-F238E27FC236}">
                    <a16:creationId xmlns:a16="http://schemas.microsoft.com/office/drawing/2014/main" id="{2ABF140D-55B8-435C-B129-E67962F44186}"/>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7" name="Rectangle 482">
                <a:extLst>
                  <a:ext uri="{FF2B5EF4-FFF2-40B4-BE49-F238E27FC236}">
                    <a16:creationId xmlns:a16="http://schemas.microsoft.com/office/drawing/2014/main" id="{2E1558FD-BB6D-4D37-A4D3-9159BDDBFB95}"/>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58" name="Rectangle 483">
                <a:extLst>
                  <a:ext uri="{FF2B5EF4-FFF2-40B4-BE49-F238E27FC236}">
                    <a16:creationId xmlns:a16="http://schemas.microsoft.com/office/drawing/2014/main" id="{22D56D92-4355-46B2-A740-00C5CCF194C2}"/>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9" name="Rectangle 484">
                <a:extLst>
                  <a:ext uri="{FF2B5EF4-FFF2-40B4-BE49-F238E27FC236}">
                    <a16:creationId xmlns:a16="http://schemas.microsoft.com/office/drawing/2014/main" id="{FD4CCB42-945B-4A3F-AE71-E940C927B29B}"/>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60" name="Rectangle 485">
                <a:extLst>
                  <a:ext uri="{FF2B5EF4-FFF2-40B4-BE49-F238E27FC236}">
                    <a16:creationId xmlns:a16="http://schemas.microsoft.com/office/drawing/2014/main" id="{DEEFDD42-BB24-4C61-A869-2CBE6BD90F8B}"/>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61" name="Rectangle 486">
                <a:extLst>
                  <a:ext uri="{FF2B5EF4-FFF2-40B4-BE49-F238E27FC236}">
                    <a16:creationId xmlns:a16="http://schemas.microsoft.com/office/drawing/2014/main" id="{32FB7ACF-75BE-4EC1-A711-691836158B0F}"/>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62" name="Rectangle 487">
                <a:extLst>
                  <a:ext uri="{FF2B5EF4-FFF2-40B4-BE49-F238E27FC236}">
                    <a16:creationId xmlns:a16="http://schemas.microsoft.com/office/drawing/2014/main" id="{2063A377-3E98-4020-92DF-E66104D8D7EE}"/>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0" name="Grupo 179">
              <a:extLst>
                <a:ext uri="{FF2B5EF4-FFF2-40B4-BE49-F238E27FC236}">
                  <a16:creationId xmlns:a16="http://schemas.microsoft.com/office/drawing/2014/main" id="{6702CE7F-F1D7-4FD5-BAB1-CCA6479EA622}"/>
                </a:ext>
              </a:extLst>
            </p:cNvPr>
            <p:cNvGrpSpPr/>
            <p:nvPr/>
          </p:nvGrpSpPr>
          <p:grpSpPr>
            <a:xfrm>
              <a:off x="5835415" y="5488802"/>
              <a:ext cx="486381" cy="444009"/>
              <a:chOff x="6744721" y="1187899"/>
              <a:chExt cx="603548" cy="550969"/>
            </a:xfrm>
          </p:grpSpPr>
          <p:pic>
            <p:nvPicPr>
              <p:cNvPr id="351" name="Picture 1037">
                <a:extLst>
                  <a:ext uri="{FF2B5EF4-FFF2-40B4-BE49-F238E27FC236}">
                    <a16:creationId xmlns:a16="http://schemas.microsoft.com/office/drawing/2014/main" id="{354F4146-329D-4509-B1C3-083D58383299}"/>
                  </a:ext>
                </a:extLst>
              </p:cNvPr>
              <p:cNvPicPr>
                <a:picLocks noChangeArrowheads="1"/>
              </p:cNvPicPr>
              <p:nvPr/>
            </p:nvPicPr>
            <p:blipFill>
              <a:blip r:embed="rId10"/>
              <a:srcRect/>
              <a:stretch>
                <a:fillRect/>
              </a:stretch>
            </p:blipFill>
            <p:spPr bwMode="auto">
              <a:xfrm>
                <a:off x="6744721" y="1187899"/>
                <a:ext cx="603548" cy="546779"/>
              </a:xfrm>
              <a:prstGeom prst="rect">
                <a:avLst/>
              </a:prstGeom>
              <a:noFill/>
              <a:ln w="9525">
                <a:noFill/>
                <a:miter lim="800000"/>
                <a:headEnd/>
                <a:tailEnd/>
              </a:ln>
            </p:spPr>
          </p:pic>
          <p:sp>
            <p:nvSpPr>
              <p:cNvPr id="352" name="Rectángulo 351">
                <a:extLst>
                  <a:ext uri="{FF2B5EF4-FFF2-40B4-BE49-F238E27FC236}">
                    <a16:creationId xmlns:a16="http://schemas.microsoft.com/office/drawing/2014/main" id="{3F1BFDD3-90DE-4F29-9614-CCBB30F4A366}"/>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81" name="Grupo 180">
              <a:extLst>
                <a:ext uri="{FF2B5EF4-FFF2-40B4-BE49-F238E27FC236}">
                  <a16:creationId xmlns:a16="http://schemas.microsoft.com/office/drawing/2014/main" id="{0C5990A0-BEDE-4DFC-ACFF-A77736DB8A2E}"/>
                </a:ext>
              </a:extLst>
            </p:cNvPr>
            <p:cNvGrpSpPr/>
            <p:nvPr/>
          </p:nvGrpSpPr>
          <p:grpSpPr>
            <a:xfrm>
              <a:off x="2248748" y="4196487"/>
              <a:ext cx="791317" cy="95250"/>
              <a:chOff x="1269672" y="5633388"/>
              <a:chExt cx="791317" cy="95250"/>
            </a:xfrm>
          </p:grpSpPr>
          <p:sp>
            <p:nvSpPr>
              <p:cNvPr id="346" name="Rectangle 478">
                <a:extLst>
                  <a:ext uri="{FF2B5EF4-FFF2-40B4-BE49-F238E27FC236}">
                    <a16:creationId xmlns:a16="http://schemas.microsoft.com/office/drawing/2014/main" id="{423CF1C8-519D-41D2-BB6B-99FF50AE7F8C}"/>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7" name="Rectangle 479">
                <a:extLst>
                  <a:ext uri="{FF2B5EF4-FFF2-40B4-BE49-F238E27FC236}">
                    <a16:creationId xmlns:a16="http://schemas.microsoft.com/office/drawing/2014/main" id="{3980061F-D7FD-420F-B192-7FBB3FA65F92}"/>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8" name="Rectangle 480">
                <a:extLst>
                  <a:ext uri="{FF2B5EF4-FFF2-40B4-BE49-F238E27FC236}">
                    <a16:creationId xmlns:a16="http://schemas.microsoft.com/office/drawing/2014/main" id="{1BB79561-6A6E-4A99-AEFA-C34B83C9AFF3}"/>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9" name="Rectangle 481">
                <a:extLst>
                  <a:ext uri="{FF2B5EF4-FFF2-40B4-BE49-F238E27FC236}">
                    <a16:creationId xmlns:a16="http://schemas.microsoft.com/office/drawing/2014/main" id="{B29C042C-4AF3-454F-B1A5-1F2DA457FAC9}"/>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0" name="Rectangle 487">
                <a:extLst>
                  <a:ext uri="{FF2B5EF4-FFF2-40B4-BE49-F238E27FC236}">
                    <a16:creationId xmlns:a16="http://schemas.microsoft.com/office/drawing/2014/main" id="{6488B15A-E1C6-408E-B5D3-C5316FF95DB3}"/>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2" name="Grupo 181">
              <a:extLst>
                <a:ext uri="{FF2B5EF4-FFF2-40B4-BE49-F238E27FC236}">
                  <a16:creationId xmlns:a16="http://schemas.microsoft.com/office/drawing/2014/main" id="{DEADB7BE-F755-4C6F-987A-61CDD4C0DF22}"/>
                </a:ext>
              </a:extLst>
            </p:cNvPr>
            <p:cNvGrpSpPr/>
            <p:nvPr/>
          </p:nvGrpSpPr>
          <p:grpSpPr>
            <a:xfrm rot="5400000">
              <a:off x="2836493" y="4607478"/>
              <a:ext cx="791317" cy="95250"/>
              <a:chOff x="1269672" y="5633388"/>
              <a:chExt cx="791317" cy="95250"/>
            </a:xfrm>
          </p:grpSpPr>
          <p:sp>
            <p:nvSpPr>
              <p:cNvPr id="341" name="Rectangle 478">
                <a:extLst>
                  <a:ext uri="{FF2B5EF4-FFF2-40B4-BE49-F238E27FC236}">
                    <a16:creationId xmlns:a16="http://schemas.microsoft.com/office/drawing/2014/main" id="{E0F62322-ED68-436A-A9AB-DDE7E6137B40}"/>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2" name="Rectangle 479">
                <a:extLst>
                  <a:ext uri="{FF2B5EF4-FFF2-40B4-BE49-F238E27FC236}">
                    <a16:creationId xmlns:a16="http://schemas.microsoft.com/office/drawing/2014/main" id="{F17E35AD-930C-4E15-9853-8A43865EA8F2}"/>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3" name="Rectangle 480">
                <a:extLst>
                  <a:ext uri="{FF2B5EF4-FFF2-40B4-BE49-F238E27FC236}">
                    <a16:creationId xmlns:a16="http://schemas.microsoft.com/office/drawing/2014/main" id="{5BF0F9F6-4356-412E-9A2A-313E31F1AD14}"/>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4" name="Rectangle 481">
                <a:extLst>
                  <a:ext uri="{FF2B5EF4-FFF2-40B4-BE49-F238E27FC236}">
                    <a16:creationId xmlns:a16="http://schemas.microsoft.com/office/drawing/2014/main" id="{DECFD236-2CD7-4180-A71D-F85C5EC02477}"/>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5" name="Rectangle 487">
                <a:extLst>
                  <a:ext uri="{FF2B5EF4-FFF2-40B4-BE49-F238E27FC236}">
                    <a16:creationId xmlns:a16="http://schemas.microsoft.com/office/drawing/2014/main" id="{52B6C730-835F-4BEB-B0EF-7D96F0C92AD3}"/>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3" name="Grupo 182">
              <a:extLst>
                <a:ext uri="{FF2B5EF4-FFF2-40B4-BE49-F238E27FC236}">
                  <a16:creationId xmlns:a16="http://schemas.microsoft.com/office/drawing/2014/main" id="{6AEC5F21-F0FC-4BF1-9AC7-525A5604A3F2}"/>
                </a:ext>
              </a:extLst>
            </p:cNvPr>
            <p:cNvGrpSpPr/>
            <p:nvPr/>
          </p:nvGrpSpPr>
          <p:grpSpPr>
            <a:xfrm rot="5400000">
              <a:off x="2788868" y="3750803"/>
              <a:ext cx="791317" cy="95250"/>
              <a:chOff x="1269672" y="5633388"/>
              <a:chExt cx="791317" cy="95250"/>
            </a:xfrm>
          </p:grpSpPr>
          <p:sp>
            <p:nvSpPr>
              <p:cNvPr id="336" name="Rectangle 478">
                <a:extLst>
                  <a:ext uri="{FF2B5EF4-FFF2-40B4-BE49-F238E27FC236}">
                    <a16:creationId xmlns:a16="http://schemas.microsoft.com/office/drawing/2014/main" id="{881FAB2D-AAE9-4A22-B8FD-98E8774CBAFB}"/>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7" name="Rectangle 479">
                <a:extLst>
                  <a:ext uri="{FF2B5EF4-FFF2-40B4-BE49-F238E27FC236}">
                    <a16:creationId xmlns:a16="http://schemas.microsoft.com/office/drawing/2014/main" id="{BBBAE3AB-32BE-4BAF-97D1-75B55147F118}"/>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8" name="Rectangle 480">
                <a:extLst>
                  <a:ext uri="{FF2B5EF4-FFF2-40B4-BE49-F238E27FC236}">
                    <a16:creationId xmlns:a16="http://schemas.microsoft.com/office/drawing/2014/main" id="{B16F43E6-2C46-4845-A870-C4D978FBDDC5}"/>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9" name="Rectangle 481">
                <a:extLst>
                  <a:ext uri="{FF2B5EF4-FFF2-40B4-BE49-F238E27FC236}">
                    <a16:creationId xmlns:a16="http://schemas.microsoft.com/office/drawing/2014/main" id="{FF326982-6672-4EA6-963A-B6A5E10E914A}"/>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0" name="Rectangle 487">
                <a:extLst>
                  <a:ext uri="{FF2B5EF4-FFF2-40B4-BE49-F238E27FC236}">
                    <a16:creationId xmlns:a16="http://schemas.microsoft.com/office/drawing/2014/main" id="{F48694C9-8DB8-4E1F-9A19-94717A99BF4F}"/>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4" name="Grupo 183">
              <a:extLst>
                <a:ext uri="{FF2B5EF4-FFF2-40B4-BE49-F238E27FC236}">
                  <a16:creationId xmlns:a16="http://schemas.microsoft.com/office/drawing/2014/main" id="{8329922A-9AB6-42A5-BB43-0BEF7FC2ABDC}"/>
                </a:ext>
              </a:extLst>
            </p:cNvPr>
            <p:cNvGrpSpPr/>
            <p:nvPr/>
          </p:nvGrpSpPr>
          <p:grpSpPr>
            <a:xfrm rot="5400000">
              <a:off x="2396923" y="2461770"/>
              <a:ext cx="791317" cy="95250"/>
              <a:chOff x="1269672" y="5633388"/>
              <a:chExt cx="791317" cy="95250"/>
            </a:xfrm>
            <a:solidFill>
              <a:srgbClr val="953735"/>
            </a:solidFill>
          </p:grpSpPr>
          <p:sp>
            <p:nvSpPr>
              <p:cNvPr id="331" name="Rectangle 478">
                <a:extLst>
                  <a:ext uri="{FF2B5EF4-FFF2-40B4-BE49-F238E27FC236}">
                    <a16:creationId xmlns:a16="http://schemas.microsoft.com/office/drawing/2014/main" id="{5EFB0109-7733-4C53-9C4B-4E366B6B6510}"/>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2" name="Rectangle 479">
                <a:extLst>
                  <a:ext uri="{FF2B5EF4-FFF2-40B4-BE49-F238E27FC236}">
                    <a16:creationId xmlns:a16="http://schemas.microsoft.com/office/drawing/2014/main" id="{2C1757BF-D8EA-4720-A4AE-2E28F128BF9A}"/>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3" name="Rectangle 480">
                <a:extLst>
                  <a:ext uri="{FF2B5EF4-FFF2-40B4-BE49-F238E27FC236}">
                    <a16:creationId xmlns:a16="http://schemas.microsoft.com/office/drawing/2014/main" id="{00A245A5-FC87-41F0-8157-0ECF46975358}"/>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4" name="Rectangle 481">
                <a:extLst>
                  <a:ext uri="{FF2B5EF4-FFF2-40B4-BE49-F238E27FC236}">
                    <a16:creationId xmlns:a16="http://schemas.microsoft.com/office/drawing/2014/main" id="{8A3B3BBD-D40D-4573-BD56-DDB7525A82C0}"/>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5" name="Rectangle 487">
                <a:extLst>
                  <a:ext uri="{FF2B5EF4-FFF2-40B4-BE49-F238E27FC236}">
                    <a16:creationId xmlns:a16="http://schemas.microsoft.com/office/drawing/2014/main" id="{54348E34-3991-421F-AC32-97845B9A112E}"/>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5" name="Grupo 184">
              <a:extLst>
                <a:ext uri="{FF2B5EF4-FFF2-40B4-BE49-F238E27FC236}">
                  <a16:creationId xmlns:a16="http://schemas.microsoft.com/office/drawing/2014/main" id="{84F5BE36-301C-4CBF-A907-83F061E9FAB1}"/>
                </a:ext>
              </a:extLst>
            </p:cNvPr>
            <p:cNvGrpSpPr/>
            <p:nvPr/>
          </p:nvGrpSpPr>
          <p:grpSpPr>
            <a:xfrm>
              <a:off x="1734491" y="1767854"/>
              <a:ext cx="477040" cy="435482"/>
              <a:chOff x="7768258" y="1342394"/>
              <a:chExt cx="603548" cy="550969"/>
            </a:xfrm>
          </p:grpSpPr>
          <p:pic>
            <p:nvPicPr>
              <p:cNvPr id="329" name="Picture 1037">
                <a:extLst>
                  <a:ext uri="{FF2B5EF4-FFF2-40B4-BE49-F238E27FC236}">
                    <a16:creationId xmlns:a16="http://schemas.microsoft.com/office/drawing/2014/main" id="{6B4AF730-EEEB-4A6A-B676-7844A65B8D5C}"/>
                  </a:ext>
                </a:extLst>
              </p:cNvPr>
              <p:cNvPicPr>
                <a:picLocks noChangeArrowheads="1"/>
              </p:cNvPicPr>
              <p:nvPr/>
            </p:nvPicPr>
            <p:blipFill>
              <a:blip r:embed="rId10"/>
              <a:srcRect/>
              <a:stretch>
                <a:fillRect/>
              </a:stretch>
            </p:blipFill>
            <p:spPr bwMode="auto">
              <a:xfrm>
                <a:off x="7768258" y="1342394"/>
                <a:ext cx="603548" cy="546779"/>
              </a:xfrm>
              <a:prstGeom prst="rect">
                <a:avLst/>
              </a:prstGeom>
              <a:noFill/>
              <a:ln w="9525">
                <a:noFill/>
                <a:miter lim="800000"/>
                <a:headEnd/>
                <a:tailEnd/>
              </a:ln>
            </p:spPr>
          </p:pic>
          <p:sp>
            <p:nvSpPr>
              <p:cNvPr id="330" name="Rectángulo 329">
                <a:extLst>
                  <a:ext uri="{FF2B5EF4-FFF2-40B4-BE49-F238E27FC236}">
                    <a16:creationId xmlns:a16="http://schemas.microsoft.com/office/drawing/2014/main" id="{974A8A7E-4A72-4AA8-9FAC-515F9908FA93}"/>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86" name="Grupo 185">
              <a:extLst>
                <a:ext uri="{FF2B5EF4-FFF2-40B4-BE49-F238E27FC236}">
                  <a16:creationId xmlns:a16="http://schemas.microsoft.com/office/drawing/2014/main" id="{7242DEA9-D6D8-4D9C-80A9-6A8D3AC7CAF4}"/>
                </a:ext>
              </a:extLst>
            </p:cNvPr>
            <p:cNvGrpSpPr/>
            <p:nvPr/>
          </p:nvGrpSpPr>
          <p:grpSpPr>
            <a:xfrm>
              <a:off x="3801005" y="1760194"/>
              <a:ext cx="477040" cy="435482"/>
              <a:chOff x="7768258" y="1342394"/>
              <a:chExt cx="603548" cy="550969"/>
            </a:xfrm>
          </p:grpSpPr>
          <p:pic>
            <p:nvPicPr>
              <p:cNvPr id="327" name="Picture 1037">
                <a:extLst>
                  <a:ext uri="{FF2B5EF4-FFF2-40B4-BE49-F238E27FC236}">
                    <a16:creationId xmlns:a16="http://schemas.microsoft.com/office/drawing/2014/main" id="{84D931DC-C5C9-419B-8406-472878419F95}"/>
                  </a:ext>
                </a:extLst>
              </p:cNvPr>
              <p:cNvPicPr>
                <a:picLocks noChangeArrowheads="1"/>
              </p:cNvPicPr>
              <p:nvPr/>
            </p:nvPicPr>
            <p:blipFill>
              <a:blip r:embed="rId10"/>
              <a:srcRect/>
              <a:stretch>
                <a:fillRect/>
              </a:stretch>
            </p:blipFill>
            <p:spPr bwMode="auto">
              <a:xfrm>
                <a:off x="7768258" y="1342394"/>
                <a:ext cx="603548" cy="546779"/>
              </a:xfrm>
              <a:prstGeom prst="rect">
                <a:avLst/>
              </a:prstGeom>
              <a:noFill/>
              <a:ln w="9525">
                <a:noFill/>
                <a:miter lim="800000"/>
                <a:headEnd/>
                <a:tailEnd/>
              </a:ln>
            </p:spPr>
          </p:pic>
          <p:sp>
            <p:nvSpPr>
              <p:cNvPr id="328" name="Rectángulo 327">
                <a:extLst>
                  <a:ext uri="{FF2B5EF4-FFF2-40B4-BE49-F238E27FC236}">
                    <a16:creationId xmlns:a16="http://schemas.microsoft.com/office/drawing/2014/main" id="{FB52F567-97E1-4357-B6B0-345F3118DD7E}"/>
                  </a:ext>
                </a:extLst>
              </p:cNvPr>
              <p:cNvSpPr/>
              <p:nvPr/>
            </p:nvSpPr>
            <p:spPr>
              <a:xfrm>
                <a:off x="7768258" y="1342395"/>
                <a:ext cx="603548" cy="550968"/>
              </a:xfrm>
              <a:prstGeom prst="rect">
                <a:avLst/>
              </a:prstGeom>
              <a:gradFill>
                <a:gsLst>
                  <a:gs pos="100000">
                    <a:schemeClr val="accent2">
                      <a:lumMod val="75000"/>
                      <a:alpha val="38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187" name="Grupo 186">
              <a:extLst>
                <a:ext uri="{FF2B5EF4-FFF2-40B4-BE49-F238E27FC236}">
                  <a16:creationId xmlns:a16="http://schemas.microsoft.com/office/drawing/2014/main" id="{2DEE72CF-0A6C-4BAF-9309-4EB949276726}"/>
                </a:ext>
              </a:extLst>
            </p:cNvPr>
            <p:cNvGrpSpPr/>
            <p:nvPr/>
          </p:nvGrpSpPr>
          <p:grpSpPr>
            <a:xfrm rot="10800000">
              <a:off x="2075819" y="1907030"/>
              <a:ext cx="791317" cy="95250"/>
              <a:chOff x="1269672" y="5633388"/>
              <a:chExt cx="791317" cy="95250"/>
            </a:xfrm>
            <a:solidFill>
              <a:srgbClr val="953735"/>
            </a:solidFill>
          </p:grpSpPr>
          <p:sp>
            <p:nvSpPr>
              <p:cNvPr id="322" name="Rectangle 478">
                <a:extLst>
                  <a:ext uri="{FF2B5EF4-FFF2-40B4-BE49-F238E27FC236}">
                    <a16:creationId xmlns:a16="http://schemas.microsoft.com/office/drawing/2014/main" id="{635164D4-3307-4FB9-AE8B-CD16CA379CC9}"/>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3" name="Rectangle 479">
                <a:extLst>
                  <a:ext uri="{FF2B5EF4-FFF2-40B4-BE49-F238E27FC236}">
                    <a16:creationId xmlns:a16="http://schemas.microsoft.com/office/drawing/2014/main" id="{8779A6FC-CCD5-4E64-A040-DCD348B04B64}"/>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4" name="Rectangle 480">
                <a:extLst>
                  <a:ext uri="{FF2B5EF4-FFF2-40B4-BE49-F238E27FC236}">
                    <a16:creationId xmlns:a16="http://schemas.microsoft.com/office/drawing/2014/main" id="{8E2950D2-3761-411D-AAF5-6F47A36295CD}"/>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5" name="Rectangle 481">
                <a:extLst>
                  <a:ext uri="{FF2B5EF4-FFF2-40B4-BE49-F238E27FC236}">
                    <a16:creationId xmlns:a16="http://schemas.microsoft.com/office/drawing/2014/main" id="{FB8EA230-33B8-438D-8A72-77A8A8AD243C}"/>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6" name="Rectangle 487">
                <a:extLst>
                  <a:ext uri="{FF2B5EF4-FFF2-40B4-BE49-F238E27FC236}">
                    <a16:creationId xmlns:a16="http://schemas.microsoft.com/office/drawing/2014/main" id="{5CA4FBD9-E9FA-4234-8486-807ECB5BC3E9}"/>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88" name="Grupo 187">
              <a:extLst>
                <a:ext uri="{FF2B5EF4-FFF2-40B4-BE49-F238E27FC236}">
                  <a16:creationId xmlns:a16="http://schemas.microsoft.com/office/drawing/2014/main" id="{CF1A7001-3E4E-402A-A721-6019442B8557}"/>
                </a:ext>
              </a:extLst>
            </p:cNvPr>
            <p:cNvGrpSpPr/>
            <p:nvPr/>
          </p:nvGrpSpPr>
          <p:grpSpPr>
            <a:xfrm rot="10800000">
              <a:off x="3100389" y="1898560"/>
              <a:ext cx="791317" cy="95250"/>
              <a:chOff x="1269672" y="5633388"/>
              <a:chExt cx="791317" cy="95250"/>
            </a:xfrm>
            <a:solidFill>
              <a:srgbClr val="953735"/>
            </a:solidFill>
          </p:grpSpPr>
          <p:sp>
            <p:nvSpPr>
              <p:cNvPr id="317" name="Rectangle 478">
                <a:extLst>
                  <a:ext uri="{FF2B5EF4-FFF2-40B4-BE49-F238E27FC236}">
                    <a16:creationId xmlns:a16="http://schemas.microsoft.com/office/drawing/2014/main" id="{F7C4A64F-3551-4147-8D7E-AEF1ACEE118F}"/>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8" name="Rectangle 479">
                <a:extLst>
                  <a:ext uri="{FF2B5EF4-FFF2-40B4-BE49-F238E27FC236}">
                    <a16:creationId xmlns:a16="http://schemas.microsoft.com/office/drawing/2014/main" id="{9F6AC72A-A62C-49EE-A081-12227AC7C653}"/>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9" name="Rectangle 480">
                <a:extLst>
                  <a:ext uri="{FF2B5EF4-FFF2-40B4-BE49-F238E27FC236}">
                    <a16:creationId xmlns:a16="http://schemas.microsoft.com/office/drawing/2014/main" id="{75B3AADE-C456-44ED-86D8-0647F7B4AA9A}"/>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0" name="Rectangle 481">
                <a:extLst>
                  <a:ext uri="{FF2B5EF4-FFF2-40B4-BE49-F238E27FC236}">
                    <a16:creationId xmlns:a16="http://schemas.microsoft.com/office/drawing/2014/main" id="{DC7F8D21-83EA-434A-A2C0-B5C9B9F18213}"/>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1" name="Rectangle 487">
                <a:extLst>
                  <a:ext uri="{FF2B5EF4-FFF2-40B4-BE49-F238E27FC236}">
                    <a16:creationId xmlns:a16="http://schemas.microsoft.com/office/drawing/2014/main" id="{AFC05EDC-8FFE-413D-8533-20E1BD54CF68}"/>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189" name="Picture 31">
              <a:extLst>
                <a:ext uri="{FF2B5EF4-FFF2-40B4-BE49-F238E27FC236}">
                  <a16:creationId xmlns:a16="http://schemas.microsoft.com/office/drawing/2014/main" id="{9EA552BC-383A-4593-BE19-8AB6DFDDED68}"/>
                </a:ext>
              </a:extLst>
            </p:cNvPr>
            <p:cNvPicPr>
              <a:picLocks noChangeAspect="1" noChangeArrowheads="1"/>
            </p:cNvPicPr>
            <p:nvPr/>
          </p:nvPicPr>
          <p:blipFill>
            <a:blip r:embed="rId11"/>
            <a:srcRect/>
            <a:stretch>
              <a:fillRect/>
            </a:stretch>
          </p:blipFill>
          <p:spPr bwMode="auto">
            <a:xfrm>
              <a:off x="2507777" y="1785953"/>
              <a:ext cx="884238" cy="377825"/>
            </a:xfrm>
            <a:prstGeom prst="rect">
              <a:avLst/>
            </a:prstGeom>
            <a:noFill/>
            <a:ln w="9525">
              <a:noFill/>
              <a:miter lim="800000"/>
              <a:headEnd/>
              <a:tailEnd/>
            </a:ln>
          </p:spPr>
        </p:pic>
        <p:grpSp>
          <p:nvGrpSpPr>
            <p:cNvPr id="190" name="Grupo 189">
              <a:extLst>
                <a:ext uri="{FF2B5EF4-FFF2-40B4-BE49-F238E27FC236}">
                  <a16:creationId xmlns:a16="http://schemas.microsoft.com/office/drawing/2014/main" id="{CD6B77D9-0989-42B4-8D83-88F807F1649C}"/>
                </a:ext>
              </a:extLst>
            </p:cNvPr>
            <p:cNvGrpSpPr/>
            <p:nvPr/>
          </p:nvGrpSpPr>
          <p:grpSpPr>
            <a:xfrm rot="5400000">
              <a:off x="6464257" y="2481305"/>
              <a:ext cx="631917" cy="95250"/>
              <a:chOff x="1429072" y="5633388"/>
              <a:chExt cx="631917" cy="95250"/>
            </a:xfrm>
            <a:solidFill>
              <a:srgbClr val="953735"/>
            </a:solidFill>
          </p:grpSpPr>
          <p:sp>
            <p:nvSpPr>
              <p:cNvPr id="313" name="Rectangle 478">
                <a:extLst>
                  <a:ext uri="{FF2B5EF4-FFF2-40B4-BE49-F238E27FC236}">
                    <a16:creationId xmlns:a16="http://schemas.microsoft.com/office/drawing/2014/main" id="{64309B8D-0D3F-443E-87A9-CD3BD0148540}"/>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4" name="Rectangle 479">
                <a:extLst>
                  <a:ext uri="{FF2B5EF4-FFF2-40B4-BE49-F238E27FC236}">
                    <a16:creationId xmlns:a16="http://schemas.microsoft.com/office/drawing/2014/main" id="{C524996D-A5EA-4247-9F06-4EE7752B1CF8}"/>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5" name="Rectangle 480">
                <a:extLst>
                  <a:ext uri="{FF2B5EF4-FFF2-40B4-BE49-F238E27FC236}">
                    <a16:creationId xmlns:a16="http://schemas.microsoft.com/office/drawing/2014/main" id="{EE70A15A-B728-4F37-9B00-3442AD1FA3D8}"/>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6" name="Rectangle 487">
                <a:extLst>
                  <a:ext uri="{FF2B5EF4-FFF2-40B4-BE49-F238E27FC236}">
                    <a16:creationId xmlns:a16="http://schemas.microsoft.com/office/drawing/2014/main" id="{34329726-A039-403A-837E-A445E2049613}"/>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1" name="Grupo 190">
              <a:extLst>
                <a:ext uri="{FF2B5EF4-FFF2-40B4-BE49-F238E27FC236}">
                  <a16:creationId xmlns:a16="http://schemas.microsoft.com/office/drawing/2014/main" id="{F4826FAD-3E12-49D6-8AEF-729AC7074F42}"/>
                </a:ext>
              </a:extLst>
            </p:cNvPr>
            <p:cNvGrpSpPr/>
            <p:nvPr/>
          </p:nvGrpSpPr>
          <p:grpSpPr>
            <a:xfrm>
              <a:off x="7285690" y="3233649"/>
              <a:ext cx="791317" cy="95250"/>
              <a:chOff x="1269672" y="5633388"/>
              <a:chExt cx="791317" cy="95250"/>
            </a:xfrm>
          </p:grpSpPr>
          <p:sp>
            <p:nvSpPr>
              <p:cNvPr id="308" name="Rectangle 478">
                <a:extLst>
                  <a:ext uri="{FF2B5EF4-FFF2-40B4-BE49-F238E27FC236}">
                    <a16:creationId xmlns:a16="http://schemas.microsoft.com/office/drawing/2014/main" id="{A643D67E-5A3E-44B9-97B3-5C0ADBD34047}"/>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09" name="Rectangle 479">
                <a:extLst>
                  <a:ext uri="{FF2B5EF4-FFF2-40B4-BE49-F238E27FC236}">
                    <a16:creationId xmlns:a16="http://schemas.microsoft.com/office/drawing/2014/main" id="{2457D3D7-BE73-460B-A2B7-990512DA9318}"/>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0" name="Rectangle 480">
                <a:extLst>
                  <a:ext uri="{FF2B5EF4-FFF2-40B4-BE49-F238E27FC236}">
                    <a16:creationId xmlns:a16="http://schemas.microsoft.com/office/drawing/2014/main" id="{FD0DE228-010B-49F3-B353-EFD08B4E5F08}"/>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1" name="Rectangle 481">
                <a:extLst>
                  <a:ext uri="{FF2B5EF4-FFF2-40B4-BE49-F238E27FC236}">
                    <a16:creationId xmlns:a16="http://schemas.microsoft.com/office/drawing/2014/main" id="{BACBFD00-7552-4667-B8B6-DA10C90BD54C}"/>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2" name="Rectangle 487">
                <a:extLst>
                  <a:ext uri="{FF2B5EF4-FFF2-40B4-BE49-F238E27FC236}">
                    <a16:creationId xmlns:a16="http://schemas.microsoft.com/office/drawing/2014/main" id="{652C12BD-8B2F-4F50-8BEC-04B7AC813A95}"/>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2" name="Grupo 191">
              <a:extLst>
                <a:ext uri="{FF2B5EF4-FFF2-40B4-BE49-F238E27FC236}">
                  <a16:creationId xmlns:a16="http://schemas.microsoft.com/office/drawing/2014/main" id="{3E9BB903-1D59-44CA-920D-4797241314AF}"/>
                </a:ext>
              </a:extLst>
            </p:cNvPr>
            <p:cNvGrpSpPr/>
            <p:nvPr/>
          </p:nvGrpSpPr>
          <p:grpSpPr>
            <a:xfrm rot="16200000">
              <a:off x="3340801" y="3278474"/>
              <a:ext cx="1169988" cy="1173163"/>
              <a:chOff x="10565990" y="-929524"/>
              <a:chExt cx="1169988" cy="1173163"/>
            </a:xfrm>
          </p:grpSpPr>
          <p:sp>
            <p:nvSpPr>
              <p:cNvPr id="298" name="Rectangle 478">
                <a:extLst>
                  <a:ext uri="{FF2B5EF4-FFF2-40B4-BE49-F238E27FC236}">
                    <a16:creationId xmlns:a16="http://schemas.microsoft.com/office/drawing/2014/main" id="{6FC0BECC-C755-4EEC-9BC5-8AF8E15971D4}"/>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9" name="Rectangle 479">
                <a:extLst>
                  <a:ext uri="{FF2B5EF4-FFF2-40B4-BE49-F238E27FC236}">
                    <a16:creationId xmlns:a16="http://schemas.microsoft.com/office/drawing/2014/main" id="{1438BB2E-20ED-4357-86DE-E5885BD5597D}"/>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0" name="Rectangle 480">
                <a:extLst>
                  <a:ext uri="{FF2B5EF4-FFF2-40B4-BE49-F238E27FC236}">
                    <a16:creationId xmlns:a16="http://schemas.microsoft.com/office/drawing/2014/main" id="{6F592AE9-73AC-4FAF-A887-197B7E5F06C3}"/>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1" name="Rectangle 481">
                <a:extLst>
                  <a:ext uri="{FF2B5EF4-FFF2-40B4-BE49-F238E27FC236}">
                    <a16:creationId xmlns:a16="http://schemas.microsoft.com/office/drawing/2014/main" id="{3023F02B-6B7A-47F5-B8A0-74B472ABCE20}"/>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2" name="Rectangle 482">
                <a:extLst>
                  <a:ext uri="{FF2B5EF4-FFF2-40B4-BE49-F238E27FC236}">
                    <a16:creationId xmlns:a16="http://schemas.microsoft.com/office/drawing/2014/main" id="{BD63D336-C685-4DBC-BF54-2DB08DA30A88}"/>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3" name="Rectangle 483">
                <a:extLst>
                  <a:ext uri="{FF2B5EF4-FFF2-40B4-BE49-F238E27FC236}">
                    <a16:creationId xmlns:a16="http://schemas.microsoft.com/office/drawing/2014/main" id="{CF284529-46BC-4AB6-9520-964BF78CFCD7}"/>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4" name="Rectangle 484">
                <a:extLst>
                  <a:ext uri="{FF2B5EF4-FFF2-40B4-BE49-F238E27FC236}">
                    <a16:creationId xmlns:a16="http://schemas.microsoft.com/office/drawing/2014/main" id="{82DB67B5-DE8C-4635-B1D8-939ACC7B0004}"/>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5" name="Rectangle 485">
                <a:extLst>
                  <a:ext uri="{FF2B5EF4-FFF2-40B4-BE49-F238E27FC236}">
                    <a16:creationId xmlns:a16="http://schemas.microsoft.com/office/drawing/2014/main" id="{C1A20164-0BB4-4B59-9E85-716477562433}"/>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6" name="Rectangle 486">
                <a:extLst>
                  <a:ext uri="{FF2B5EF4-FFF2-40B4-BE49-F238E27FC236}">
                    <a16:creationId xmlns:a16="http://schemas.microsoft.com/office/drawing/2014/main" id="{2B2F4EE9-1424-47D6-B94E-9A5EDAFB11F7}"/>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7" name="Rectangle 487">
                <a:extLst>
                  <a:ext uri="{FF2B5EF4-FFF2-40B4-BE49-F238E27FC236}">
                    <a16:creationId xmlns:a16="http://schemas.microsoft.com/office/drawing/2014/main" id="{0AE3BCB5-E545-445F-954F-06FA11EDBC75}"/>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3" name="Grupo 192">
              <a:extLst>
                <a:ext uri="{FF2B5EF4-FFF2-40B4-BE49-F238E27FC236}">
                  <a16:creationId xmlns:a16="http://schemas.microsoft.com/office/drawing/2014/main" id="{B7CEA076-AE0D-49CA-A077-5745DDD94C44}"/>
                </a:ext>
              </a:extLst>
            </p:cNvPr>
            <p:cNvGrpSpPr/>
            <p:nvPr/>
          </p:nvGrpSpPr>
          <p:grpSpPr>
            <a:xfrm rot="2751543">
              <a:off x="3505087" y="2504668"/>
              <a:ext cx="1169988" cy="1173163"/>
              <a:chOff x="10565990" y="-929524"/>
              <a:chExt cx="1169988" cy="1173163"/>
            </a:xfrm>
          </p:grpSpPr>
          <p:sp>
            <p:nvSpPr>
              <p:cNvPr id="288" name="Rectangle 478">
                <a:extLst>
                  <a:ext uri="{FF2B5EF4-FFF2-40B4-BE49-F238E27FC236}">
                    <a16:creationId xmlns:a16="http://schemas.microsoft.com/office/drawing/2014/main" id="{D185BA37-0CCD-40F5-B92F-EADF1D766AC1}"/>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9" name="Rectangle 479">
                <a:extLst>
                  <a:ext uri="{FF2B5EF4-FFF2-40B4-BE49-F238E27FC236}">
                    <a16:creationId xmlns:a16="http://schemas.microsoft.com/office/drawing/2014/main" id="{4E91FBBE-6EBC-4014-AF44-8EBFAE064A4C}"/>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0" name="Rectangle 480">
                <a:extLst>
                  <a:ext uri="{FF2B5EF4-FFF2-40B4-BE49-F238E27FC236}">
                    <a16:creationId xmlns:a16="http://schemas.microsoft.com/office/drawing/2014/main" id="{0BA55FFF-22BE-4549-9E14-EFCBB54EB495}"/>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1" name="Rectangle 481">
                <a:extLst>
                  <a:ext uri="{FF2B5EF4-FFF2-40B4-BE49-F238E27FC236}">
                    <a16:creationId xmlns:a16="http://schemas.microsoft.com/office/drawing/2014/main" id="{2CEED4EB-3BDB-494C-870F-5C58F21D88E4}"/>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2" name="Rectangle 482">
                <a:extLst>
                  <a:ext uri="{FF2B5EF4-FFF2-40B4-BE49-F238E27FC236}">
                    <a16:creationId xmlns:a16="http://schemas.microsoft.com/office/drawing/2014/main" id="{752E0765-900D-4565-BD84-53A2EDE9BD55}"/>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3" name="Rectangle 483">
                <a:extLst>
                  <a:ext uri="{FF2B5EF4-FFF2-40B4-BE49-F238E27FC236}">
                    <a16:creationId xmlns:a16="http://schemas.microsoft.com/office/drawing/2014/main" id="{BB7721EA-3B29-46F4-952A-77EEB1E4635C}"/>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4" name="Rectangle 484">
                <a:extLst>
                  <a:ext uri="{FF2B5EF4-FFF2-40B4-BE49-F238E27FC236}">
                    <a16:creationId xmlns:a16="http://schemas.microsoft.com/office/drawing/2014/main" id="{57762CE9-AD8B-441C-9D08-43CD5C1F3BE6}"/>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5" name="Rectangle 485">
                <a:extLst>
                  <a:ext uri="{FF2B5EF4-FFF2-40B4-BE49-F238E27FC236}">
                    <a16:creationId xmlns:a16="http://schemas.microsoft.com/office/drawing/2014/main" id="{7A432BFC-57FD-42C5-B543-46A61E192A65}"/>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6" name="Rectangle 486">
                <a:extLst>
                  <a:ext uri="{FF2B5EF4-FFF2-40B4-BE49-F238E27FC236}">
                    <a16:creationId xmlns:a16="http://schemas.microsoft.com/office/drawing/2014/main" id="{300CBA46-EC90-4538-B528-14E19727DD29}"/>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7" name="Rectangle 487">
                <a:extLst>
                  <a:ext uri="{FF2B5EF4-FFF2-40B4-BE49-F238E27FC236}">
                    <a16:creationId xmlns:a16="http://schemas.microsoft.com/office/drawing/2014/main" id="{BC161BCF-9904-4CE9-9235-A2D13F88DB66}"/>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4" name="Grupo 193">
              <a:extLst>
                <a:ext uri="{FF2B5EF4-FFF2-40B4-BE49-F238E27FC236}">
                  <a16:creationId xmlns:a16="http://schemas.microsoft.com/office/drawing/2014/main" id="{C43793AF-2347-44AA-83FF-25D16AA3BDF3}"/>
                </a:ext>
              </a:extLst>
            </p:cNvPr>
            <p:cNvGrpSpPr/>
            <p:nvPr/>
          </p:nvGrpSpPr>
          <p:grpSpPr>
            <a:xfrm rot="2751543">
              <a:off x="5438591" y="2504668"/>
              <a:ext cx="1169988" cy="1173163"/>
              <a:chOff x="10565990" y="-929524"/>
              <a:chExt cx="1169988" cy="1173163"/>
            </a:xfrm>
          </p:grpSpPr>
          <p:sp>
            <p:nvSpPr>
              <p:cNvPr id="278" name="Rectangle 478">
                <a:extLst>
                  <a:ext uri="{FF2B5EF4-FFF2-40B4-BE49-F238E27FC236}">
                    <a16:creationId xmlns:a16="http://schemas.microsoft.com/office/drawing/2014/main" id="{DDC7F570-FB5A-46AE-B21D-B1BB78B2F5AD}"/>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9" name="Rectangle 479">
                <a:extLst>
                  <a:ext uri="{FF2B5EF4-FFF2-40B4-BE49-F238E27FC236}">
                    <a16:creationId xmlns:a16="http://schemas.microsoft.com/office/drawing/2014/main" id="{14355A42-CA23-431F-9242-0EC96BDED734}"/>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0" name="Rectangle 480">
                <a:extLst>
                  <a:ext uri="{FF2B5EF4-FFF2-40B4-BE49-F238E27FC236}">
                    <a16:creationId xmlns:a16="http://schemas.microsoft.com/office/drawing/2014/main" id="{12D62EF8-1A74-4D11-9E13-DC3EBE067FC8}"/>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1" name="Rectangle 481">
                <a:extLst>
                  <a:ext uri="{FF2B5EF4-FFF2-40B4-BE49-F238E27FC236}">
                    <a16:creationId xmlns:a16="http://schemas.microsoft.com/office/drawing/2014/main" id="{412F3C83-45C4-4A01-A412-99640D22DA89}"/>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2" name="Rectangle 482">
                <a:extLst>
                  <a:ext uri="{FF2B5EF4-FFF2-40B4-BE49-F238E27FC236}">
                    <a16:creationId xmlns:a16="http://schemas.microsoft.com/office/drawing/2014/main" id="{F24AEAEE-0D91-47A9-972F-B4AE3A008282}"/>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3" name="Rectangle 483">
                <a:extLst>
                  <a:ext uri="{FF2B5EF4-FFF2-40B4-BE49-F238E27FC236}">
                    <a16:creationId xmlns:a16="http://schemas.microsoft.com/office/drawing/2014/main" id="{A8B9A20B-5956-4BB8-81BD-DC7B64816E11}"/>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4" name="Rectangle 484">
                <a:extLst>
                  <a:ext uri="{FF2B5EF4-FFF2-40B4-BE49-F238E27FC236}">
                    <a16:creationId xmlns:a16="http://schemas.microsoft.com/office/drawing/2014/main" id="{F8FAFB7D-A7F9-47A6-8A1B-74B493CCD62B}"/>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5" name="Rectangle 485">
                <a:extLst>
                  <a:ext uri="{FF2B5EF4-FFF2-40B4-BE49-F238E27FC236}">
                    <a16:creationId xmlns:a16="http://schemas.microsoft.com/office/drawing/2014/main" id="{D8CFA3EC-C1D8-4303-B7D7-097DB29C1995}"/>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6" name="Rectangle 486">
                <a:extLst>
                  <a:ext uri="{FF2B5EF4-FFF2-40B4-BE49-F238E27FC236}">
                    <a16:creationId xmlns:a16="http://schemas.microsoft.com/office/drawing/2014/main" id="{A354F5EF-A26C-4FFC-A0D3-91E1F6188160}"/>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7" name="Rectangle 487">
                <a:extLst>
                  <a:ext uri="{FF2B5EF4-FFF2-40B4-BE49-F238E27FC236}">
                    <a16:creationId xmlns:a16="http://schemas.microsoft.com/office/drawing/2014/main" id="{74EFB0BC-E254-4E07-B58C-72C4ACD64FEB}"/>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5" name="Grupo 194">
              <a:extLst>
                <a:ext uri="{FF2B5EF4-FFF2-40B4-BE49-F238E27FC236}">
                  <a16:creationId xmlns:a16="http://schemas.microsoft.com/office/drawing/2014/main" id="{473A3F28-D462-4754-9127-F08AA00F3C85}"/>
                </a:ext>
              </a:extLst>
            </p:cNvPr>
            <p:cNvGrpSpPr/>
            <p:nvPr/>
          </p:nvGrpSpPr>
          <p:grpSpPr>
            <a:xfrm rot="18909379">
              <a:off x="4629615" y="4799081"/>
              <a:ext cx="474663" cy="474663"/>
              <a:chOff x="11261315" y="-929524"/>
              <a:chExt cx="474663" cy="474663"/>
            </a:xfrm>
          </p:grpSpPr>
          <p:sp>
            <p:nvSpPr>
              <p:cNvPr id="274" name="Rectangle 478">
                <a:extLst>
                  <a:ext uri="{FF2B5EF4-FFF2-40B4-BE49-F238E27FC236}">
                    <a16:creationId xmlns:a16="http://schemas.microsoft.com/office/drawing/2014/main" id="{EA0997D4-DFD7-40E2-BC59-7FBCE533BA50}"/>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5" name="Rectangle 479">
                <a:extLst>
                  <a:ext uri="{FF2B5EF4-FFF2-40B4-BE49-F238E27FC236}">
                    <a16:creationId xmlns:a16="http://schemas.microsoft.com/office/drawing/2014/main" id="{5C65111A-8816-42E8-B34F-1BABA40A4BB0}"/>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76" name="Rectangle 480">
                <a:extLst>
                  <a:ext uri="{FF2B5EF4-FFF2-40B4-BE49-F238E27FC236}">
                    <a16:creationId xmlns:a16="http://schemas.microsoft.com/office/drawing/2014/main" id="{48FA2338-0313-4F99-909F-28455B8FC1AC}"/>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7" name="Rectangle 487">
                <a:extLst>
                  <a:ext uri="{FF2B5EF4-FFF2-40B4-BE49-F238E27FC236}">
                    <a16:creationId xmlns:a16="http://schemas.microsoft.com/office/drawing/2014/main" id="{C0A08C5D-3BB3-4A37-BD39-C1DF5D2C8608}"/>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6" name="Group 53">
              <a:extLst>
                <a:ext uri="{FF2B5EF4-FFF2-40B4-BE49-F238E27FC236}">
                  <a16:creationId xmlns:a16="http://schemas.microsoft.com/office/drawing/2014/main" id="{3C93373C-C4D6-4C2A-A780-3716F729B33B}"/>
                </a:ext>
              </a:extLst>
            </p:cNvPr>
            <p:cNvGrpSpPr>
              <a:grpSpLocks/>
            </p:cNvGrpSpPr>
            <p:nvPr/>
          </p:nvGrpSpPr>
          <p:grpSpPr bwMode="auto">
            <a:xfrm>
              <a:off x="4488984" y="3998463"/>
              <a:ext cx="755925" cy="744146"/>
              <a:chOff x="576" y="1776"/>
              <a:chExt cx="559" cy="550"/>
            </a:xfrm>
          </p:grpSpPr>
          <p:grpSp>
            <p:nvGrpSpPr>
              <p:cNvPr id="265" name="Group 54">
                <a:extLst>
                  <a:ext uri="{FF2B5EF4-FFF2-40B4-BE49-F238E27FC236}">
                    <a16:creationId xmlns:a16="http://schemas.microsoft.com/office/drawing/2014/main" id="{1D07B361-A6F4-422E-BC52-8F776D84E72E}"/>
                  </a:ext>
                </a:extLst>
              </p:cNvPr>
              <p:cNvGrpSpPr>
                <a:grpSpLocks/>
              </p:cNvGrpSpPr>
              <p:nvPr/>
            </p:nvGrpSpPr>
            <p:grpSpPr bwMode="auto">
              <a:xfrm>
                <a:off x="576" y="1776"/>
                <a:ext cx="559" cy="550"/>
                <a:chOff x="720" y="1776"/>
                <a:chExt cx="559" cy="550"/>
              </a:xfrm>
            </p:grpSpPr>
            <p:sp>
              <p:nvSpPr>
                <p:cNvPr id="268" name="Rectangle 55">
                  <a:extLst>
                    <a:ext uri="{FF2B5EF4-FFF2-40B4-BE49-F238E27FC236}">
                      <a16:creationId xmlns:a16="http://schemas.microsoft.com/office/drawing/2014/main" id="{712DAF99-9D26-474D-AE82-7B6AC8E87EA5}"/>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9" name="Rectangle 56">
                  <a:extLst>
                    <a:ext uri="{FF2B5EF4-FFF2-40B4-BE49-F238E27FC236}">
                      <a16:creationId xmlns:a16="http://schemas.microsoft.com/office/drawing/2014/main" id="{65371231-1367-46A9-933C-A6331C6CC22F}"/>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70" name="Freeform 57">
                  <a:extLst>
                    <a:ext uri="{FF2B5EF4-FFF2-40B4-BE49-F238E27FC236}">
                      <a16:creationId xmlns:a16="http://schemas.microsoft.com/office/drawing/2014/main" id="{1F35A096-9004-401C-9828-3D7423DC099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71" name="Freeform 58">
                  <a:extLst>
                    <a:ext uri="{FF2B5EF4-FFF2-40B4-BE49-F238E27FC236}">
                      <a16:creationId xmlns:a16="http://schemas.microsoft.com/office/drawing/2014/main" id="{E04E9D52-E6BF-4C85-9AE6-BFB65B7D359E}"/>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72" name="Freeform 59">
                  <a:extLst>
                    <a:ext uri="{FF2B5EF4-FFF2-40B4-BE49-F238E27FC236}">
                      <a16:creationId xmlns:a16="http://schemas.microsoft.com/office/drawing/2014/main" id="{41C70FD2-195F-4D51-843C-F15A14772AC6}"/>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73" name="Freeform 60">
                  <a:extLst>
                    <a:ext uri="{FF2B5EF4-FFF2-40B4-BE49-F238E27FC236}">
                      <a16:creationId xmlns:a16="http://schemas.microsoft.com/office/drawing/2014/main" id="{846CEC16-FCB3-4BE4-9B11-8DFC594BD861}"/>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66" name="Freeform 61">
                <a:extLst>
                  <a:ext uri="{FF2B5EF4-FFF2-40B4-BE49-F238E27FC236}">
                    <a16:creationId xmlns:a16="http://schemas.microsoft.com/office/drawing/2014/main" id="{37800E58-0360-4FF1-BACC-6A4B0C4C637F}"/>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67" name="Freeform 62">
                <a:extLst>
                  <a:ext uri="{FF2B5EF4-FFF2-40B4-BE49-F238E27FC236}">
                    <a16:creationId xmlns:a16="http://schemas.microsoft.com/office/drawing/2014/main" id="{DEB444ED-67EC-4E4D-AC6F-F7CC3C2B8188}"/>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197" name="Picture 31">
              <a:extLst>
                <a:ext uri="{FF2B5EF4-FFF2-40B4-BE49-F238E27FC236}">
                  <a16:creationId xmlns:a16="http://schemas.microsoft.com/office/drawing/2014/main" id="{DA1353B1-C6AA-4755-B220-6D256FE19D7F}"/>
                </a:ext>
              </a:extLst>
            </p:cNvPr>
            <p:cNvPicPr>
              <a:picLocks noChangeAspect="1" noChangeArrowheads="1"/>
            </p:cNvPicPr>
            <p:nvPr/>
          </p:nvPicPr>
          <p:blipFill>
            <a:blip r:embed="rId11"/>
            <a:srcRect/>
            <a:stretch>
              <a:fillRect/>
            </a:stretch>
          </p:blipFill>
          <p:spPr bwMode="auto">
            <a:xfrm>
              <a:off x="2794194" y="4066080"/>
              <a:ext cx="770199" cy="329098"/>
            </a:xfrm>
            <a:prstGeom prst="rect">
              <a:avLst/>
            </a:prstGeom>
            <a:noFill/>
            <a:ln w="9525">
              <a:noFill/>
              <a:miter lim="800000"/>
              <a:headEnd/>
              <a:tailEnd/>
            </a:ln>
          </p:spPr>
        </p:pic>
        <p:grpSp>
          <p:nvGrpSpPr>
            <p:cNvPr id="198" name="Grupo 197">
              <a:extLst>
                <a:ext uri="{FF2B5EF4-FFF2-40B4-BE49-F238E27FC236}">
                  <a16:creationId xmlns:a16="http://schemas.microsoft.com/office/drawing/2014/main" id="{9E06582A-92FA-4337-936B-09BFA4835CFF}"/>
                </a:ext>
              </a:extLst>
            </p:cNvPr>
            <p:cNvGrpSpPr/>
            <p:nvPr/>
          </p:nvGrpSpPr>
          <p:grpSpPr>
            <a:xfrm>
              <a:off x="2625799" y="2714517"/>
              <a:ext cx="755925" cy="744146"/>
              <a:chOff x="2625799" y="2766326"/>
              <a:chExt cx="755925" cy="744146"/>
            </a:xfrm>
          </p:grpSpPr>
          <p:grpSp>
            <p:nvGrpSpPr>
              <p:cNvPr id="249" name="Group 53">
                <a:extLst>
                  <a:ext uri="{FF2B5EF4-FFF2-40B4-BE49-F238E27FC236}">
                    <a16:creationId xmlns:a16="http://schemas.microsoft.com/office/drawing/2014/main" id="{2CBF8A0F-4E34-4349-A918-7B13001C094B}"/>
                  </a:ext>
                </a:extLst>
              </p:cNvPr>
              <p:cNvGrpSpPr>
                <a:grpSpLocks/>
              </p:cNvGrpSpPr>
              <p:nvPr/>
            </p:nvGrpSpPr>
            <p:grpSpPr bwMode="auto">
              <a:xfrm>
                <a:off x="2625799" y="2766326"/>
                <a:ext cx="755925" cy="744146"/>
                <a:chOff x="576" y="1776"/>
                <a:chExt cx="559" cy="550"/>
              </a:xfrm>
            </p:grpSpPr>
            <p:grpSp>
              <p:nvGrpSpPr>
                <p:cNvPr id="256" name="Group 54">
                  <a:extLst>
                    <a:ext uri="{FF2B5EF4-FFF2-40B4-BE49-F238E27FC236}">
                      <a16:creationId xmlns:a16="http://schemas.microsoft.com/office/drawing/2014/main" id="{B5B9F256-62B4-40A7-A3D3-10E4F1699A32}"/>
                    </a:ext>
                  </a:extLst>
                </p:cNvPr>
                <p:cNvGrpSpPr>
                  <a:grpSpLocks/>
                </p:cNvGrpSpPr>
                <p:nvPr/>
              </p:nvGrpSpPr>
              <p:grpSpPr bwMode="auto">
                <a:xfrm>
                  <a:off x="576" y="1776"/>
                  <a:ext cx="559" cy="550"/>
                  <a:chOff x="720" y="1776"/>
                  <a:chExt cx="559" cy="550"/>
                </a:xfrm>
              </p:grpSpPr>
              <p:sp>
                <p:nvSpPr>
                  <p:cNvPr id="259" name="Rectangle 55">
                    <a:extLst>
                      <a:ext uri="{FF2B5EF4-FFF2-40B4-BE49-F238E27FC236}">
                        <a16:creationId xmlns:a16="http://schemas.microsoft.com/office/drawing/2014/main" id="{94BB6F94-43B1-4FAD-808E-EE578C9FE8C0}"/>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0" name="Rectangle 56">
                    <a:extLst>
                      <a:ext uri="{FF2B5EF4-FFF2-40B4-BE49-F238E27FC236}">
                        <a16:creationId xmlns:a16="http://schemas.microsoft.com/office/drawing/2014/main" id="{AB5746F3-2723-47E1-98A4-5CE856A7EC22}"/>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61" name="Freeform 57">
                    <a:extLst>
                      <a:ext uri="{FF2B5EF4-FFF2-40B4-BE49-F238E27FC236}">
                        <a16:creationId xmlns:a16="http://schemas.microsoft.com/office/drawing/2014/main" id="{9720D9FD-4B81-4843-A72B-0D9E9A8E5D62}"/>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62" name="Freeform 58">
                    <a:extLst>
                      <a:ext uri="{FF2B5EF4-FFF2-40B4-BE49-F238E27FC236}">
                        <a16:creationId xmlns:a16="http://schemas.microsoft.com/office/drawing/2014/main" id="{DE695F54-1AA3-42BE-8CE3-F4423D4084EE}"/>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63" name="Freeform 59">
                    <a:extLst>
                      <a:ext uri="{FF2B5EF4-FFF2-40B4-BE49-F238E27FC236}">
                        <a16:creationId xmlns:a16="http://schemas.microsoft.com/office/drawing/2014/main" id="{02B60B7F-9813-4A15-95FC-0580684DA81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64" name="Freeform 60">
                    <a:extLst>
                      <a:ext uri="{FF2B5EF4-FFF2-40B4-BE49-F238E27FC236}">
                        <a16:creationId xmlns:a16="http://schemas.microsoft.com/office/drawing/2014/main" id="{1167EEB2-C0F3-495C-86B4-130FA205785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57" name="Freeform 61">
                  <a:extLst>
                    <a:ext uri="{FF2B5EF4-FFF2-40B4-BE49-F238E27FC236}">
                      <a16:creationId xmlns:a16="http://schemas.microsoft.com/office/drawing/2014/main" id="{A37930C5-6B79-4D29-B728-ED1631C0CD63}"/>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58" name="Freeform 62">
                  <a:extLst>
                    <a:ext uri="{FF2B5EF4-FFF2-40B4-BE49-F238E27FC236}">
                      <a16:creationId xmlns:a16="http://schemas.microsoft.com/office/drawing/2014/main" id="{AB150D04-3CF1-4089-8D6B-CE5ABA31300B}"/>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50" name="Grupo 249">
                <a:extLst>
                  <a:ext uri="{FF2B5EF4-FFF2-40B4-BE49-F238E27FC236}">
                    <a16:creationId xmlns:a16="http://schemas.microsoft.com/office/drawing/2014/main" id="{D25FF4D6-1FDE-4277-B9BA-490D3C77EE4E}"/>
                  </a:ext>
                </a:extLst>
              </p:cNvPr>
              <p:cNvGrpSpPr/>
              <p:nvPr/>
            </p:nvGrpSpPr>
            <p:grpSpPr>
              <a:xfrm>
                <a:off x="2630561" y="2855824"/>
                <a:ext cx="303213" cy="282575"/>
                <a:chOff x="7733335" y="2325688"/>
                <a:chExt cx="303213" cy="282575"/>
              </a:xfrm>
            </p:grpSpPr>
            <p:sp>
              <p:nvSpPr>
                <p:cNvPr id="254" name="Freeform 495">
                  <a:extLst>
                    <a:ext uri="{FF2B5EF4-FFF2-40B4-BE49-F238E27FC236}">
                      <a16:creationId xmlns:a16="http://schemas.microsoft.com/office/drawing/2014/main" id="{42579685-16AD-47FF-8F56-2C654D6620FA}"/>
                    </a:ext>
                  </a:extLst>
                </p:cNvPr>
                <p:cNvSpPr>
                  <a:spLocks/>
                </p:cNvSpPr>
                <p:nvPr/>
              </p:nvSpPr>
              <p:spPr bwMode="auto">
                <a:xfrm>
                  <a:off x="7733335" y="2327524"/>
                  <a:ext cx="303213" cy="280739"/>
                </a:xfrm>
                <a:custGeom>
                  <a:avLst/>
                  <a:gdLst>
                    <a:gd name="T0" fmla="*/ 0 w 244"/>
                    <a:gd name="T1" fmla="*/ 381000 h 241"/>
                    <a:gd name="T2" fmla="*/ 385763 w 244"/>
                    <a:gd name="T3" fmla="*/ 381000 h 241"/>
                    <a:gd name="T4" fmla="*/ 385763 w 244"/>
                    <a:gd name="T5" fmla="*/ 0 h 241"/>
                    <a:gd name="T6" fmla="*/ 0 w 244"/>
                    <a:gd name="T7" fmla="*/ 0 h 241"/>
                    <a:gd name="T8" fmla="*/ 0 w 244"/>
                    <a:gd name="T9" fmla="*/ 381000 h 241"/>
                    <a:gd name="T10" fmla="*/ 0 60000 65536"/>
                    <a:gd name="T11" fmla="*/ 0 60000 65536"/>
                    <a:gd name="T12" fmla="*/ 0 60000 65536"/>
                    <a:gd name="T13" fmla="*/ 0 60000 65536"/>
                    <a:gd name="T14" fmla="*/ 0 60000 65536"/>
                    <a:gd name="T15" fmla="*/ 0 w 244"/>
                    <a:gd name="T16" fmla="*/ 0 h 241"/>
                    <a:gd name="T17" fmla="*/ 244 w 244"/>
                    <a:gd name="T18" fmla="*/ 241 h 241"/>
                  </a:gdLst>
                  <a:ahLst/>
                  <a:cxnLst>
                    <a:cxn ang="T10">
                      <a:pos x="T0" y="T1"/>
                    </a:cxn>
                    <a:cxn ang="T11">
                      <a:pos x="T2" y="T3"/>
                    </a:cxn>
                    <a:cxn ang="T12">
                      <a:pos x="T4" y="T5"/>
                    </a:cxn>
                    <a:cxn ang="T13">
                      <a:pos x="T6" y="T7"/>
                    </a:cxn>
                    <a:cxn ang="T14">
                      <a:pos x="T8" y="T9"/>
                    </a:cxn>
                  </a:cxnLst>
                  <a:rect l="T15" t="T16" r="T17" b="T18"/>
                  <a:pathLst>
                    <a:path w="244" h="241">
                      <a:moveTo>
                        <a:pt x="0" y="240"/>
                      </a:moveTo>
                      <a:lnTo>
                        <a:pt x="243" y="240"/>
                      </a:lnTo>
                      <a:lnTo>
                        <a:pt x="243"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255" name="Freeform 496" descr="Horizontal estrecha">
                  <a:extLst>
                    <a:ext uri="{FF2B5EF4-FFF2-40B4-BE49-F238E27FC236}">
                      <a16:creationId xmlns:a16="http://schemas.microsoft.com/office/drawing/2014/main" id="{73E9B26E-602E-41B3-BD1D-D08AD26209E9}"/>
                    </a:ext>
                  </a:extLst>
                </p:cNvPr>
                <p:cNvSpPr>
                  <a:spLocks/>
                </p:cNvSpPr>
                <p:nvPr/>
              </p:nvSpPr>
              <p:spPr bwMode="auto">
                <a:xfrm>
                  <a:off x="7733335" y="2325688"/>
                  <a:ext cx="303213"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chemeClr val="lt1"/>
                    </a:solidFill>
                  </a:endParaRPr>
                </a:p>
              </p:txBody>
            </p:sp>
          </p:grpSp>
          <p:grpSp>
            <p:nvGrpSpPr>
              <p:cNvPr id="251" name="Grupo 250">
                <a:extLst>
                  <a:ext uri="{FF2B5EF4-FFF2-40B4-BE49-F238E27FC236}">
                    <a16:creationId xmlns:a16="http://schemas.microsoft.com/office/drawing/2014/main" id="{6EA51D0B-4600-4936-97F9-4EAA1BE5D37E}"/>
                  </a:ext>
                </a:extLst>
              </p:cNvPr>
              <p:cNvGrpSpPr/>
              <p:nvPr/>
            </p:nvGrpSpPr>
            <p:grpSpPr>
              <a:xfrm>
                <a:off x="2990510" y="2858812"/>
                <a:ext cx="307389" cy="295889"/>
                <a:chOff x="8320727" y="2408716"/>
                <a:chExt cx="307389" cy="295889"/>
              </a:xfrm>
            </p:grpSpPr>
            <p:sp>
              <p:nvSpPr>
                <p:cNvPr id="252" name="Freeform 497">
                  <a:extLst>
                    <a:ext uri="{FF2B5EF4-FFF2-40B4-BE49-F238E27FC236}">
                      <a16:creationId xmlns:a16="http://schemas.microsoft.com/office/drawing/2014/main" id="{0A070E9F-C716-434A-9F0B-ED30292D5584}"/>
                    </a:ext>
                  </a:extLst>
                </p:cNvPr>
                <p:cNvSpPr>
                  <a:spLocks/>
                </p:cNvSpPr>
                <p:nvPr/>
              </p:nvSpPr>
              <p:spPr bwMode="auto">
                <a:xfrm>
                  <a:off x="8320727" y="2408716"/>
                  <a:ext cx="307389" cy="295889"/>
                </a:xfrm>
                <a:custGeom>
                  <a:avLst/>
                  <a:gdLst>
                    <a:gd name="T0" fmla="*/ 0 w 243"/>
                    <a:gd name="T1" fmla="*/ 381000 h 241"/>
                    <a:gd name="T2" fmla="*/ 384175 w 243"/>
                    <a:gd name="T3" fmla="*/ 381000 h 241"/>
                    <a:gd name="T4" fmla="*/ 384175 w 243"/>
                    <a:gd name="T5" fmla="*/ 0 h 241"/>
                    <a:gd name="T6" fmla="*/ 0 w 243"/>
                    <a:gd name="T7" fmla="*/ 0 h 241"/>
                    <a:gd name="T8" fmla="*/ 0 w 243"/>
                    <a:gd name="T9" fmla="*/ 381000 h 241"/>
                    <a:gd name="T10" fmla="*/ 0 60000 65536"/>
                    <a:gd name="T11" fmla="*/ 0 60000 65536"/>
                    <a:gd name="T12" fmla="*/ 0 60000 65536"/>
                    <a:gd name="T13" fmla="*/ 0 60000 65536"/>
                    <a:gd name="T14" fmla="*/ 0 60000 65536"/>
                    <a:gd name="T15" fmla="*/ 0 w 243"/>
                    <a:gd name="T16" fmla="*/ 0 h 241"/>
                    <a:gd name="T17" fmla="*/ 243 w 243"/>
                    <a:gd name="T18" fmla="*/ 241 h 241"/>
                  </a:gdLst>
                  <a:ahLst/>
                  <a:cxnLst>
                    <a:cxn ang="T10">
                      <a:pos x="T0" y="T1"/>
                    </a:cxn>
                    <a:cxn ang="T11">
                      <a:pos x="T2" y="T3"/>
                    </a:cxn>
                    <a:cxn ang="T12">
                      <a:pos x="T4" y="T5"/>
                    </a:cxn>
                    <a:cxn ang="T13">
                      <a:pos x="T6" y="T7"/>
                    </a:cxn>
                    <a:cxn ang="T14">
                      <a:pos x="T8" y="T9"/>
                    </a:cxn>
                  </a:cxnLst>
                  <a:rect l="T15" t="T16" r="T17" b="T18"/>
                  <a:pathLst>
                    <a:path w="243" h="241">
                      <a:moveTo>
                        <a:pt x="0" y="240"/>
                      </a:moveTo>
                      <a:lnTo>
                        <a:pt x="242" y="240"/>
                      </a:lnTo>
                      <a:lnTo>
                        <a:pt x="242"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253" name="Freeform 498">
                  <a:extLst>
                    <a:ext uri="{FF2B5EF4-FFF2-40B4-BE49-F238E27FC236}">
                      <a16:creationId xmlns:a16="http://schemas.microsoft.com/office/drawing/2014/main" id="{09A88E18-1493-4B91-82D1-3FA97B60729B}"/>
                    </a:ext>
                  </a:extLst>
                </p:cNvPr>
                <p:cNvSpPr>
                  <a:spLocks/>
                </p:cNvSpPr>
                <p:nvPr/>
              </p:nvSpPr>
              <p:spPr bwMode="auto">
                <a:xfrm>
                  <a:off x="8324904" y="2415081"/>
                  <a:ext cx="303212"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a:endParaRPr lang="es-MX" altLang="es-MX">
                    <a:solidFill>
                      <a:schemeClr val="lt1"/>
                    </a:solidFill>
                  </a:endParaRPr>
                </a:p>
              </p:txBody>
            </p:sp>
          </p:grpSp>
        </p:grpSp>
        <p:grpSp>
          <p:nvGrpSpPr>
            <p:cNvPr id="199" name="Group 53">
              <a:extLst>
                <a:ext uri="{FF2B5EF4-FFF2-40B4-BE49-F238E27FC236}">
                  <a16:creationId xmlns:a16="http://schemas.microsoft.com/office/drawing/2014/main" id="{7CB1B989-A498-47F6-9BCC-9CD83E24C1BB}"/>
                </a:ext>
              </a:extLst>
            </p:cNvPr>
            <p:cNvGrpSpPr>
              <a:grpSpLocks/>
            </p:cNvGrpSpPr>
            <p:nvPr/>
          </p:nvGrpSpPr>
          <p:grpSpPr bwMode="auto">
            <a:xfrm>
              <a:off x="4488984" y="2740155"/>
              <a:ext cx="755925" cy="744146"/>
              <a:chOff x="576" y="1776"/>
              <a:chExt cx="559" cy="550"/>
            </a:xfrm>
          </p:grpSpPr>
          <p:grpSp>
            <p:nvGrpSpPr>
              <p:cNvPr id="240" name="Group 54">
                <a:extLst>
                  <a:ext uri="{FF2B5EF4-FFF2-40B4-BE49-F238E27FC236}">
                    <a16:creationId xmlns:a16="http://schemas.microsoft.com/office/drawing/2014/main" id="{2F629E4A-9AA1-49C1-A21A-31F2D486E9CE}"/>
                  </a:ext>
                </a:extLst>
              </p:cNvPr>
              <p:cNvGrpSpPr>
                <a:grpSpLocks/>
              </p:cNvGrpSpPr>
              <p:nvPr/>
            </p:nvGrpSpPr>
            <p:grpSpPr bwMode="auto">
              <a:xfrm>
                <a:off x="576" y="1776"/>
                <a:ext cx="559" cy="550"/>
                <a:chOff x="720" y="1776"/>
                <a:chExt cx="559" cy="550"/>
              </a:xfrm>
            </p:grpSpPr>
            <p:sp>
              <p:nvSpPr>
                <p:cNvPr id="243" name="Rectangle 55">
                  <a:extLst>
                    <a:ext uri="{FF2B5EF4-FFF2-40B4-BE49-F238E27FC236}">
                      <a16:creationId xmlns:a16="http://schemas.microsoft.com/office/drawing/2014/main" id="{0BC01F10-423E-41D3-B579-6436917266DE}"/>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44" name="Rectangle 56">
                  <a:extLst>
                    <a:ext uri="{FF2B5EF4-FFF2-40B4-BE49-F238E27FC236}">
                      <a16:creationId xmlns:a16="http://schemas.microsoft.com/office/drawing/2014/main" id="{24BD047A-0BA0-4E66-8AFD-56780BB7D8A7}"/>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45" name="Freeform 57">
                  <a:extLst>
                    <a:ext uri="{FF2B5EF4-FFF2-40B4-BE49-F238E27FC236}">
                      <a16:creationId xmlns:a16="http://schemas.microsoft.com/office/drawing/2014/main" id="{523709DD-33E6-4664-B7DB-EE52809C871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46" name="Freeform 58">
                  <a:extLst>
                    <a:ext uri="{FF2B5EF4-FFF2-40B4-BE49-F238E27FC236}">
                      <a16:creationId xmlns:a16="http://schemas.microsoft.com/office/drawing/2014/main" id="{2C3B8369-87E4-4F52-9AA7-FC11373B9CD3}"/>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47" name="Freeform 59">
                  <a:extLst>
                    <a:ext uri="{FF2B5EF4-FFF2-40B4-BE49-F238E27FC236}">
                      <a16:creationId xmlns:a16="http://schemas.microsoft.com/office/drawing/2014/main" id="{D2583D00-5FD1-4ED4-9D3B-F5CF49B56FD2}"/>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48" name="Freeform 60">
                  <a:extLst>
                    <a:ext uri="{FF2B5EF4-FFF2-40B4-BE49-F238E27FC236}">
                      <a16:creationId xmlns:a16="http://schemas.microsoft.com/office/drawing/2014/main" id="{110F021C-04D5-4CFE-A061-E2CECF985049}"/>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41" name="Freeform 61">
                <a:extLst>
                  <a:ext uri="{FF2B5EF4-FFF2-40B4-BE49-F238E27FC236}">
                    <a16:creationId xmlns:a16="http://schemas.microsoft.com/office/drawing/2014/main" id="{B458EF76-5B22-4033-BFFD-B5D85BEEEF43}"/>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42" name="Freeform 62">
                <a:extLst>
                  <a:ext uri="{FF2B5EF4-FFF2-40B4-BE49-F238E27FC236}">
                    <a16:creationId xmlns:a16="http://schemas.microsoft.com/office/drawing/2014/main" id="{3EAB6FED-BF48-4F8A-9C84-94C8F2A96DC6}"/>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00" name="Grupo 199">
              <a:extLst>
                <a:ext uri="{FF2B5EF4-FFF2-40B4-BE49-F238E27FC236}">
                  <a16:creationId xmlns:a16="http://schemas.microsoft.com/office/drawing/2014/main" id="{1C23375D-1A72-40CE-B681-BD9A38CA9D8A}"/>
                </a:ext>
              </a:extLst>
            </p:cNvPr>
            <p:cNvGrpSpPr/>
            <p:nvPr/>
          </p:nvGrpSpPr>
          <p:grpSpPr>
            <a:xfrm>
              <a:off x="6485538" y="2714517"/>
              <a:ext cx="755925" cy="744146"/>
              <a:chOff x="2625799" y="2766326"/>
              <a:chExt cx="755925" cy="744146"/>
            </a:xfrm>
          </p:grpSpPr>
          <p:grpSp>
            <p:nvGrpSpPr>
              <p:cNvPr id="224" name="Group 53">
                <a:extLst>
                  <a:ext uri="{FF2B5EF4-FFF2-40B4-BE49-F238E27FC236}">
                    <a16:creationId xmlns:a16="http://schemas.microsoft.com/office/drawing/2014/main" id="{B1940E99-B946-425E-8393-00368B45A967}"/>
                  </a:ext>
                </a:extLst>
              </p:cNvPr>
              <p:cNvGrpSpPr>
                <a:grpSpLocks/>
              </p:cNvGrpSpPr>
              <p:nvPr/>
            </p:nvGrpSpPr>
            <p:grpSpPr bwMode="auto">
              <a:xfrm>
                <a:off x="2625799" y="2766326"/>
                <a:ext cx="755925" cy="744146"/>
                <a:chOff x="576" y="1776"/>
                <a:chExt cx="559" cy="550"/>
              </a:xfrm>
            </p:grpSpPr>
            <p:grpSp>
              <p:nvGrpSpPr>
                <p:cNvPr id="231" name="Group 54">
                  <a:extLst>
                    <a:ext uri="{FF2B5EF4-FFF2-40B4-BE49-F238E27FC236}">
                      <a16:creationId xmlns:a16="http://schemas.microsoft.com/office/drawing/2014/main" id="{2CAAC65F-9862-4CE8-B5DD-22C8D1F27F63}"/>
                    </a:ext>
                  </a:extLst>
                </p:cNvPr>
                <p:cNvGrpSpPr>
                  <a:grpSpLocks/>
                </p:cNvGrpSpPr>
                <p:nvPr/>
              </p:nvGrpSpPr>
              <p:grpSpPr bwMode="auto">
                <a:xfrm>
                  <a:off x="576" y="1776"/>
                  <a:ext cx="559" cy="550"/>
                  <a:chOff x="720" y="1776"/>
                  <a:chExt cx="559" cy="550"/>
                </a:xfrm>
              </p:grpSpPr>
              <p:sp>
                <p:nvSpPr>
                  <p:cNvPr id="234" name="Rectangle 55">
                    <a:extLst>
                      <a:ext uri="{FF2B5EF4-FFF2-40B4-BE49-F238E27FC236}">
                        <a16:creationId xmlns:a16="http://schemas.microsoft.com/office/drawing/2014/main" id="{93C71281-1AE8-4D08-9A95-4CD9850AF65A}"/>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35" name="Rectangle 56">
                    <a:extLst>
                      <a:ext uri="{FF2B5EF4-FFF2-40B4-BE49-F238E27FC236}">
                        <a16:creationId xmlns:a16="http://schemas.microsoft.com/office/drawing/2014/main" id="{F4C71AD2-35CD-4A57-8EA2-00D27EB3DF2C}"/>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36" name="Freeform 57">
                    <a:extLst>
                      <a:ext uri="{FF2B5EF4-FFF2-40B4-BE49-F238E27FC236}">
                        <a16:creationId xmlns:a16="http://schemas.microsoft.com/office/drawing/2014/main" id="{3130EBAA-0C98-4ABA-950F-810CA23BBA88}"/>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37" name="Freeform 58">
                    <a:extLst>
                      <a:ext uri="{FF2B5EF4-FFF2-40B4-BE49-F238E27FC236}">
                        <a16:creationId xmlns:a16="http://schemas.microsoft.com/office/drawing/2014/main" id="{3E356B29-B178-40C0-A4D1-B03C52F8AC04}"/>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38" name="Freeform 59">
                    <a:extLst>
                      <a:ext uri="{FF2B5EF4-FFF2-40B4-BE49-F238E27FC236}">
                        <a16:creationId xmlns:a16="http://schemas.microsoft.com/office/drawing/2014/main" id="{0D1122DC-B641-4D65-AC03-348AC0FE9BD1}"/>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39" name="Freeform 60">
                    <a:extLst>
                      <a:ext uri="{FF2B5EF4-FFF2-40B4-BE49-F238E27FC236}">
                        <a16:creationId xmlns:a16="http://schemas.microsoft.com/office/drawing/2014/main" id="{93DA9322-5D00-409A-8229-97E811379CD5}"/>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32" name="Freeform 61">
                  <a:extLst>
                    <a:ext uri="{FF2B5EF4-FFF2-40B4-BE49-F238E27FC236}">
                      <a16:creationId xmlns:a16="http://schemas.microsoft.com/office/drawing/2014/main" id="{F244BFCD-D98E-4751-951A-FFD4647D1FB7}"/>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33" name="Freeform 62">
                  <a:extLst>
                    <a:ext uri="{FF2B5EF4-FFF2-40B4-BE49-F238E27FC236}">
                      <a16:creationId xmlns:a16="http://schemas.microsoft.com/office/drawing/2014/main" id="{8B2ECF05-1320-4931-BF7D-E9B1DC4772A2}"/>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25" name="Grupo 224">
                <a:extLst>
                  <a:ext uri="{FF2B5EF4-FFF2-40B4-BE49-F238E27FC236}">
                    <a16:creationId xmlns:a16="http://schemas.microsoft.com/office/drawing/2014/main" id="{5E45429A-6889-41B3-93B7-028F6C4C5E69}"/>
                  </a:ext>
                </a:extLst>
              </p:cNvPr>
              <p:cNvGrpSpPr/>
              <p:nvPr/>
            </p:nvGrpSpPr>
            <p:grpSpPr>
              <a:xfrm>
                <a:off x="2630561" y="2855824"/>
                <a:ext cx="303213" cy="282575"/>
                <a:chOff x="7733335" y="2325688"/>
                <a:chExt cx="303213" cy="282575"/>
              </a:xfrm>
            </p:grpSpPr>
            <p:sp>
              <p:nvSpPr>
                <p:cNvPr id="229" name="Freeform 495">
                  <a:extLst>
                    <a:ext uri="{FF2B5EF4-FFF2-40B4-BE49-F238E27FC236}">
                      <a16:creationId xmlns:a16="http://schemas.microsoft.com/office/drawing/2014/main" id="{76579BAB-7736-4A1F-8891-AE3A3A08CF1F}"/>
                    </a:ext>
                  </a:extLst>
                </p:cNvPr>
                <p:cNvSpPr>
                  <a:spLocks/>
                </p:cNvSpPr>
                <p:nvPr/>
              </p:nvSpPr>
              <p:spPr bwMode="auto">
                <a:xfrm>
                  <a:off x="7733335" y="2327524"/>
                  <a:ext cx="303213" cy="280739"/>
                </a:xfrm>
                <a:custGeom>
                  <a:avLst/>
                  <a:gdLst>
                    <a:gd name="T0" fmla="*/ 0 w 244"/>
                    <a:gd name="T1" fmla="*/ 381000 h 241"/>
                    <a:gd name="T2" fmla="*/ 385763 w 244"/>
                    <a:gd name="T3" fmla="*/ 381000 h 241"/>
                    <a:gd name="T4" fmla="*/ 385763 w 244"/>
                    <a:gd name="T5" fmla="*/ 0 h 241"/>
                    <a:gd name="T6" fmla="*/ 0 w 244"/>
                    <a:gd name="T7" fmla="*/ 0 h 241"/>
                    <a:gd name="T8" fmla="*/ 0 w 244"/>
                    <a:gd name="T9" fmla="*/ 381000 h 241"/>
                    <a:gd name="T10" fmla="*/ 0 60000 65536"/>
                    <a:gd name="T11" fmla="*/ 0 60000 65536"/>
                    <a:gd name="T12" fmla="*/ 0 60000 65536"/>
                    <a:gd name="T13" fmla="*/ 0 60000 65536"/>
                    <a:gd name="T14" fmla="*/ 0 60000 65536"/>
                    <a:gd name="T15" fmla="*/ 0 w 244"/>
                    <a:gd name="T16" fmla="*/ 0 h 241"/>
                    <a:gd name="T17" fmla="*/ 244 w 244"/>
                    <a:gd name="T18" fmla="*/ 241 h 241"/>
                  </a:gdLst>
                  <a:ahLst/>
                  <a:cxnLst>
                    <a:cxn ang="T10">
                      <a:pos x="T0" y="T1"/>
                    </a:cxn>
                    <a:cxn ang="T11">
                      <a:pos x="T2" y="T3"/>
                    </a:cxn>
                    <a:cxn ang="T12">
                      <a:pos x="T4" y="T5"/>
                    </a:cxn>
                    <a:cxn ang="T13">
                      <a:pos x="T6" y="T7"/>
                    </a:cxn>
                    <a:cxn ang="T14">
                      <a:pos x="T8" y="T9"/>
                    </a:cxn>
                  </a:cxnLst>
                  <a:rect l="T15" t="T16" r="T17" b="T18"/>
                  <a:pathLst>
                    <a:path w="244" h="241">
                      <a:moveTo>
                        <a:pt x="0" y="240"/>
                      </a:moveTo>
                      <a:lnTo>
                        <a:pt x="243" y="240"/>
                      </a:lnTo>
                      <a:lnTo>
                        <a:pt x="243"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230" name="Freeform 496" descr="Horizontal estrecha">
                  <a:extLst>
                    <a:ext uri="{FF2B5EF4-FFF2-40B4-BE49-F238E27FC236}">
                      <a16:creationId xmlns:a16="http://schemas.microsoft.com/office/drawing/2014/main" id="{33255CFC-88CF-43B5-8BB9-4471CE4E8570}"/>
                    </a:ext>
                  </a:extLst>
                </p:cNvPr>
                <p:cNvSpPr>
                  <a:spLocks/>
                </p:cNvSpPr>
                <p:nvPr/>
              </p:nvSpPr>
              <p:spPr bwMode="auto">
                <a:xfrm>
                  <a:off x="7733335" y="2325688"/>
                  <a:ext cx="303213"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chemeClr val="lt1"/>
                    </a:solidFill>
                  </a:endParaRPr>
                </a:p>
              </p:txBody>
            </p:sp>
          </p:grpSp>
          <p:grpSp>
            <p:nvGrpSpPr>
              <p:cNvPr id="226" name="Grupo 225">
                <a:extLst>
                  <a:ext uri="{FF2B5EF4-FFF2-40B4-BE49-F238E27FC236}">
                    <a16:creationId xmlns:a16="http://schemas.microsoft.com/office/drawing/2014/main" id="{38E358BA-98F3-4B52-BDAE-C46077A3E0A2}"/>
                  </a:ext>
                </a:extLst>
              </p:cNvPr>
              <p:cNvGrpSpPr/>
              <p:nvPr/>
            </p:nvGrpSpPr>
            <p:grpSpPr>
              <a:xfrm>
                <a:off x="2990510" y="2858812"/>
                <a:ext cx="307389" cy="295889"/>
                <a:chOff x="8320727" y="2408716"/>
                <a:chExt cx="307389" cy="295889"/>
              </a:xfrm>
            </p:grpSpPr>
            <p:sp>
              <p:nvSpPr>
                <p:cNvPr id="227" name="Freeform 497">
                  <a:extLst>
                    <a:ext uri="{FF2B5EF4-FFF2-40B4-BE49-F238E27FC236}">
                      <a16:creationId xmlns:a16="http://schemas.microsoft.com/office/drawing/2014/main" id="{1AF836CC-8927-44FA-B2D9-6C0C45CB5372}"/>
                    </a:ext>
                  </a:extLst>
                </p:cNvPr>
                <p:cNvSpPr>
                  <a:spLocks/>
                </p:cNvSpPr>
                <p:nvPr/>
              </p:nvSpPr>
              <p:spPr bwMode="auto">
                <a:xfrm>
                  <a:off x="8320727" y="2408716"/>
                  <a:ext cx="307389" cy="295889"/>
                </a:xfrm>
                <a:custGeom>
                  <a:avLst/>
                  <a:gdLst>
                    <a:gd name="T0" fmla="*/ 0 w 243"/>
                    <a:gd name="T1" fmla="*/ 381000 h 241"/>
                    <a:gd name="T2" fmla="*/ 384175 w 243"/>
                    <a:gd name="T3" fmla="*/ 381000 h 241"/>
                    <a:gd name="T4" fmla="*/ 384175 w 243"/>
                    <a:gd name="T5" fmla="*/ 0 h 241"/>
                    <a:gd name="T6" fmla="*/ 0 w 243"/>
                    <a:gd name="T7" fmla="*/ 0 h 241"/>
                    <a:gd name="T8" fmla="*/ 0 w 243"/>
                    <a:gd name="T9" fmla="*/ 381000 h 241"/>
                    <a:gd name="T10" fmla="*/ 0 60000 65536"/>
                    <a:gd name="T11" fmla="*/ 0 60000 65536"/>
                    <a:gd name="T12" fmla="*/ 0 60000 65536"/>
                    <a:gd name="T13" fmla="*/ 0 60000 65536"/>
                    <a:gd name="T14" fmla="*/ 0 60000 65536"/>
                    <a:gd name="T15" fmla="*/ 0 w 243"/>
                    <a:gd name="T16" fmla="*/ 0 h 241"/>
                    <a:gd name="T17" fmla="*/ 243 w 243"/>
                    <a:gd name="T18" fmla="*/ 241 h 241"/>
                  </a:gdLst>
                  <a:ahLst/>
                  <a:cxnLst>
                    <a:cxn ang="T10">
                      <a:pos x="T0" y="T1"/>
                    </a:cxn>
                    <a:cxn ang="T11">
                      <a:pos x="T2" y="T3"/>
                    </a:cxn>
                    <a:cxn ang="T12">
                      <a:pos x="T4" y="T5"/>
                    </a:cxn>
                    <a:cxn ang="T13">
                      <a:pos x="T6" y="T7"/>
                    </a:cxn>
                    <a:cxn ang="T14">
                      <a:pos x="T8" y="T9"/>
                    </a:cxn>
                  </a:cxnLst>
                  <a:rect l="T15" t="T16" r="T17" b="T18"/>
                  <a:pathLst>
                    <a:path w="243" h="241">
                      <a:moveTo>
                        <a:pt x="0" y="240"/>
                      </a:moveTo>
                      <a:lnTo>
                        <a:pt x="242" y="240"/>
                      </a:lnTo>
                      <a:lnTo>
                        <a:pt x="242"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228" name="Freeform 498">
                  <a:extLst>
                    <a:ext uri="{FF2B5EF4-FFF2-40B4-BE49-F238E27FC236}">
                      <a16:creationId xmlns:a16="http://schemas.microsoft.com/office/drawing/2014/main" id="{06D6C077-CE20-4337-B8F9-82580189E8CC}"/>
                    </a:ext>
                  </a:extLst>
                </p:cNvPr>
                <p:cNvSpPr>
                  <a:spLocks/>
                </p:cNvSpPr>
                <p:nvPr/>
              </p:nvSpPr>
              <p:spPr bwMode="auto">
                <a:xfrm>
                  <a:off x="8324904" y="2415081"/>
                  <a:ext cx="303212"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a:endParaRPr lang="es-MX" altLang="es-MX">
                    <a:solidFill>
                      <a:schemeClr val="lt1"/>
                    </a:solidFill>
                  </a:endParaRPr>
                </a:p>
              </p:txBody>
            </p:sp>
          </p:grpSp>
        </p:grpSp>
        <p:grpSp>
          <p:nvGrpSpPr>
            <p:cNvPr id="201" name="Grupo 200">
              <a:extLst>
                <a:ext uri="{FF2B5EF4-FFF2-40B4-BE49-F238E27FC236}">
                  <a16:creationId xmlns:a16="http://schemas.microsoft.com/office/drawing/2014/main" id="{A970F417-84E8-491A-9C34-3043FAB267CD}"/>
                </a:ext>
              </a:extLst>
            </p:cNvPr>
            <p:cNvGrpSpPr/>
            <p:nvPr/>
          </p:nvGrpSpPr>
          <p:grpSpPr>
            <a:xfrm>
              <a:off x="1902806" y="4066079"/>
              <a:ext cx="486381" cy="444009"/>
              <a:chOff x="6744721" y="1187899"/>
              <a:chExt cx="603548" cy="550969"/>
            </a:xfrm>
          </p:grpSpPr>
          <p:pic>
            <p:nvPicPr>
              <p:cNvPr id="222" name="Picture 1037">
                <a:extLst>
                  <a:ext uri="{FF2B5EF4-FFF2-40B4-BE49-F238E27FC236}">
                    <a16:creationId xmlns:a16="http://schemas.microsoft.com/office/drawing/2014/main" id="{EA6BD1A2-4644-4588-BB5A-442D39B92B5D}"/>
                  </a:ext>
                </a:extLst>
              </p:cNvPr>
              <p:cNvPicPr>
                <a:picLocks noChangeArrowheads="1"/>
              </p:cNvPicPr>
              <p:nvPr/>
            </p:nvPicPr>
            <p:blipFill>
              <a:blip r:embed="rId10"/>
              <a:srcRect/>
              <a:stretch>
                <a:fillRect/>
              </a:stretch>
            </p:blipFill>
            <p:spPr bwMode="auto">
              <a:xfrm>
                <a:off x="6744721" y="1187899"/>
                <a:ext cx="603548" cy="546779"/>
              </a:xfrm>
              <a:prstGeom prst="rect">
                <a:avLst/>
              </a:prstGeom>
              <a:noFill/>
              <a:ln w="9525">
                <a:noFill/>
                <a:miter lim="800000"/>
                <a:headEnd/>
                <a:tailEnd/>
              </a:ln>
            </p:spPr>
          </p:pic>
          <p:sp>
            <p:nvSpPr>
              <p:cNvPr id="223" name="Rectángulo 222">
                <a:extLst>
                  <a:ext uri="{FF2B5EF4-FFF2-40B4-BE49-F238E27FC236}">
                    <a16:creationId xmlns:a16="http://schemas.microsoft.com/office/drawing/2014/main" id="{4E36FDAB-626A-4603-875B-77A2AA768148}"/>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02" name="Grupo 201">
              <a:extLst>
                <a:ext uri="{FF2B5EF4-FFF2-40B4-BE49-F238E27FC236}">
                  <a16:creationId xmlns:a16="http://schemas.microsoft.com/office/drawing/2014/main" id="{00BA2C2E-5376-4C80-906F-3A11A2C420A4}"/>
                </a:ext>
              </a:extLst>
            </p:cNvPr>
            <p:cNvGrpSpPr/>
            <p:nvPr/>
          </p:nvGrpSpPr>
          <p:grpSpPr>
            <a:xfrm>
              <a:off x="2987678" y="4785957"/>
              <a:ext cx="486381" cy="444009"/>
              <a:chOff x="6744721" y="1187899"/>
              <a:chExt cx="603548" cy="550969"/>
            </a:xfrm>
          </p:grpSpPr>
          <p:pic>
            <p:nvPicPr>
              <p:cNvPr id="220" name="Picture 1037">
                <a:extLst>
                  <a:ext uri="{FF2B5EF4-FFF2-40B4-BE49-F238E27FC236}">
                    <a16:creationId xmlns:a16="http://schemas.microsoft.com/office/drawing/2014/main" id="{04287C25-1985-41E8-8E8B-219AA5B0A668}"/>
                  </a:ext>
                </a:extLst>
              </p:cNvPr>
              <p:cNvPicPr>
                <a:picLocks noChangeArrowheads="1"/>
              </p:cNvPicPr>
              <p:nvPr/>
            </p:nvPicPr>
            <p:blipFill>
              <a:blip r:embed="rId10"/>
              <a:srcRect/>
              <a:stretch>
                <a:fillRect/>
              </a:stretch>
            </p:blipFill>
            <p:spPr bwMode="auto">
              <a:xfrm>
                <a:off x="6744721" y="1187899"/>
                <a:ext cx="603548" cy="546779"/>
              </a:xfrm>
              <a:prstGeom prst="rect">
                <a:avLst/>
              </a:prstGeom>
              <a:noFill/>
              <a:ln w="9525">
                <a:noFill/>
                <a:miter lim="800000"/>
                <a:headEnd/>
                <a:tailEnd/>
              </a:ln>
            </p:spPr>
          </p:pic>
          <p:sp>
            <p:nvSpPr>
              <p:cNvPr id="221" name="Rectángulo 220">
                <a:extLst>
                  <a:ext uri="{FF2B5EF4-FFF2-40B4-BE49-F238E27FC236}">
                    <a16:creationId xmlns:a16="http://schemas.microsoft.com/office/drawing/2014/main" id="{5DAB25A2-84D7-4D77-B6CA-FA6BD9BF6F5A}"/>
                  </a:ext>
                </a:extLst>
              </p:cNvPr>
              <p:cNvSpPr/>
              <p:nvPr/>
            </p:nvSpPr>
            <p:spPr>
              <a:xfrm>
                <a:off x="6744721" y="1187900"/>
                <a:ext cx="603548" cy="550968"/>
              </a:xfrm>
              <a:prstGeom prst="rect">
                <a:avLst/>
              </a:prstGeom>
              <a:gradFill>
                <a:gsLst>
                  <a:gs pos="100000">
                    <a:schemeClr val="tx2">
                      <a:lumMod val="60000"/>
                      <a:lumOff val="40000"/>
                      <a:alpha val="6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grpSp>
        <p:grpSp>
          <p:nvGrpSpPr>
            <p:cNvPr id="203" name="Grupo 202">
              <a:extLst>
                <a:ext uri="{FF2B5EF4-FFF2-40B4-BE49-F238E27FC236}">
                  <a16:creationId xmlns:a16="http://schemas.microsoft.com/office/drawing/2014/main" id="{61620F76-AA98-41AC-A54B-BBDB7988E263}"/>
                </a:ext>
              </a:extLst>
            </p:cNvPr>
            <p:cNvGrpSpPr/>
            <p:nvPr/>
          </p:nvGrpSpPr>
          <p:grpSpPr>
            <a:xfrm>
              <a:off x="4488984" y="5357553"/>
              <a:ext cx="755925" cy="744146"/>
              <a:chOff x="2625799" y="2766326"/>
              <a:chExt cx="755925" cy="744146"/>
            </a:xfrm>
          </p:grpSpPr>
          <p:grpSp>
            <p:nvGrpSpPr>
              <p:cNvPr id="204" name="Group 53">
                <a:extLst>
                  <a:ext uri="{FF2B5EF4-FFF2-40B4-BE49-F238E27FC236}">
                    <a16:creationId xmlns:a16="http://schemas.microsoft.com/office/drawing/2014/main" id="{EDC0D2BE-160B-42D3-9F1B-BF6CA5865FF6}"/>
                  </a:ext>
                </a:extLst>
              </p:cNvPr>
              <p:cNvGrpSpPr>
                <a:grpSpLocks/>
              </p:cNvGrpSpPr>
              <p:nvPr/>
            </p:nvGrpSpPr>
            <p:grpSpPr bwMode="auto">
              <a:xfrm>
                <a:off x="2625799" y="2766326"/>
                <a:ext cx="755925" cy="744146"/>
                <a:chOff x="576" y="1776"/>
                <a:chExt cx="559" cy="550"/>
              </a:xfrm>
            </p:grpSpPr>
            <p:grpSp>
              <p:nvGrpSpPr>
                <p:cNvPr id="211" name="Group 54">
                  <a:extLst>
                    <a:ext uri="{FF2B5EF4-FFF2-40B4-BE49-F238E27FC236}">
                      <a16:creationId xmlns:a16="http://schemas.microsoft.com/office/drawing/2014/main" id="{A5ABB6E6-5DA5-44C9-B4D6-1154562B53BA}"/>
                    </a:ext>
                  </a:extLst>
                </p:cNvPr>
                <p:cNvGrpSpPr>
                  <a:grpSpLocks/>
                </p:cNvGrpSpPr>
                <p:nvPr/>
              </p:nvGrpSpPr>
              <p:grpSpPr bwMode="auto">
                <a:xfrm>
                  <a:off x="576" y="1776"/>
                  <a:ext cx="559" cy="550"/>
                  <a:chOff x="720" y="1776"/>
                  <a:chExt cx="559" cy="550"/>
                </a:xfrm>
              </p:grpSpPr>
              <p:sp>
                <p:nvSpPr>
                  <p:cNvPr id="214" name="Rectangle 55">
                    <a:extLst>
                      <a:ext uri="{FF2B5EF4-FFF2-40B4-BE49-F238E27FC236}">
                        <a16:creationId xmlns:a16="http://schemas.microsoft.com/office/drawing/2014/main" id="{61D0D6D9-0B58-4369-A0EB-E3CBF5E9489E}"/>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15" name="Rectangle 56">
                    <a:extLst>
                      <a:ext uri="{FF2B5EF4-FFF2-40B4-BE49-F238E27FC236}">
                        <a16:creationId xmlns:a16="http://schemas.microsoft.com/office/drawing/2014/main" id="{9BF6C8A7-F18C-4368-B886-5E1ECE2B10DC}"/>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16" name="Freeform 57">
                    <a:extLst>
                      <a:ext uri="{FF2B5EF4-FFF2-40B4-BE49-F238E27FC236}">
                        <a16:creationId xmlns:a16="http://schemas.microsoft.com/office/drawing/2014/main" id="{4AE3699C-9573-4EBC-B30E-1A234F0E69D4}"/>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17" name="Freeform 58">
                    <a:extLst>
                      <a:ext uri="{FF2B5EF4-FFF2-40B4-BE49-F238E27FC236}">
                        <a16:creationId xmlns:a16="http://schemas.microsoft.com/office/drawing/2014/main" id="{4D2E1FCA-F58F-46A8-905C-264C3E1BC666}"/>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18" name="Freeform 59">
                    <a:extLst>
                      <a:ext uri="{FF2B5EF4-FFF2-40B4-BE49-F238E27FC236}">
                        <a16:creationId xmlns:a16="http://schemas.microsoft.com/office/drawing/2014/main" id="{A76EAE70-523C-4E4A-9F41-9A019DB427C2}"/>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19" name="Freeform 60">
                    <a:extLst>
                      <a:ext uri="{FF2B5EF4-FFF2-40B4-BE49-F238E27FC236}">
                        <a16:creationId xmlns:a16="http://schemas.microsoft.com/office/drawing/2014/main" id="{B602DF1D-F04F-48C0-8D73-C8E6DDC6AD2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12" name="Freeform 61">
                  <a:extLst>
                    <a:ext uri="{FF2B5EF4-FFF2-40B4-BE49-F238E27FC236}">
                      <a16:creationId xmlns:a16="http://schemas.microsoft.com/office/drawing/2014/main" id="{EDC0870B-7716-45D7-9460-FF28DAC351EA}"/>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13" name="Freeform 62">
                  <a:extLst>
                    <a:ext uri="{FF2B5EF4-FFF2-40B4-BE49-F238E27FC236}">
                      <a16:creationId xmlns:a16="http://schemas.microsoft.com/office/drawing/2014/main" id="{A5DB0AAA-6C7E-40B0-B6BC-7850F8473C12}"/>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05" name="Grupo 204">
                <a:extLst>
                  <a:ext uri="{FF2B5EF4-FFF2-40B4-BE49-F238E27FC236}">
                    <a16:creationId xmlns:a16="http://schemas.microsoft.com/office/drawing/2014/main" id="{E654393D-6EA6-49C9-B9BF-E6B2C22CE568}"/>
                  </a:ext>
                </a:extLst>
              </p:cNvPr>
              <p:cNvGrpSpPr/>
              <p:nvPr/>
            </p:nvGrpSpPr>
            <p:grpSpPr>
              <a:xfrm>
                <a:off x="2630561" y="2855824"/>
                <a:ext cx="303213" cy="282575"/>
                <a:chOff x="7733335" y="2325688"/>
                <a:chExt cx="303213" cy="282575"/>
              </a:xfrm>
            </p:grpSpPr>
            <p:sp>
              <p:nvSpPr>
                <p:cNvPr id="209" name="Freeform 495">
                  <a:extLst>
                    <a:ext uri="{FF2B5EF4-FFF2-40B4-BE49-F238E27FC236}">
                      <a16:creationId xmlns:a16="http://schemas.microsoft.com/office/drawing/2014/main" id="{293C57BE-3E5E-44FB-8B18-9902179EC3D3}"/>
                    </a:ext>
                  </a:extLst>
                </p:cNvPr>
                <p:cNvSpPr>
                  <a:spLocks/>
                </p:cNvSpPr>
                <p:nvPr/>
              </p:nvSpPr>
              <p:spPr bwMode="auto">
                <a:xfrm>
                  <a:off x="7733335" y="2327524"/>
                  <a:ext cx="303213" cy="280739"/>
                </a:xfrm>
                <a:custGeom>
                  <a:avLst/>
                  <a:gdLst>
                    <a:gd name="T0" fmla="*/ 0 w 244"/>
                    <a:gd name="T1" fmla="*/ 381000 h 241"/>
                    <a:gd name="T2" fmla="*/ 385763 w 244"/>
                    <a:gd name="T3" fmla="*/ 381000 h 241"/>
                    <a:gd name="T4" fmla="*/ 385763 w 244"/>
                    <a:gd name="T5" fmla="*/ 0 h 241"/>
                    <a:gd name="T6" fmla="*/ 0 w 244"/>
                    <a:gd name="T7" fmla="*/ 0 h 241"/>
                    <a:gd name="T8" fmla="*/ 0 w 244"/>
                    <a:gd name="T9" fmla="*/ 381000 h 241"/>
                    <a:gd name="T10" fmla="*/ 0 60000 65536"/>
                    <a:gd name="T11" fmla="*/ 0 60000 65536"/>
                    <a:gd name="T12" fmla="*/ 0 60000 65536"/>
                    <a:gd name="T13" fmla="*/ 0 60000 65536"/>
                    <a:gd name="T14" fmla="*/ 0 60000 65536"/>
                    <a:gd name="T15" fmla="*/ 0 w 244"/>
                    <a:gd name="T16" fmla="*/ 0 h 241"/>
                    <a:gd name="T17" fmla="*/ 244 w 244"/>
                    <a:gd name="T18" fmla="*/ 241 h 241"/>
                  </a:gdLst>
                  <a:ahLst/>
                  <a:cxnLst>
                    <a:cxn ang="T10">
                      <a:pos x="T0" y="T1"/>
                    </a:cxn>
                    <a:cxn ang="T11">
                      <a:pos x="T2" y="T3"/>
                    </a:cxn>
                    <a:cxn ang="T12">
                      <a:pos x="T4" y="T5"/>
                    </a:cxn>
                    <a:cxn ang="T13">
                      <a:pos x="T6" y="T7"/>
                    </a:cxn>
                    <a:cxn ang="T14">
                      <a:pos x="T8" y="T9"/>
                    </a:cxn>
                  </a:cxnLst>
                  <a:rect l="T15" t="T16" r="T17" b="T18"/>
                  <a:pathLst>
                    <a:path w="244" h="241">
                      <a:moveTo>
                        <a:pt x="0" y="240"/>
                      </a:moveTo>
                      <a:lnTo>
                        <a:pt x="243" y="240"/>
                      </a:lnTo>
                      <a:lnTo>
                        <a:pt x="243"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210" name="Freeform 496" descr="Horizontal estrecha">
                  <a:extLst>
                    <a:ext uri="{FF2B5EF4-FFF2-40B4-BE49-F238E27FC236}">
                      <a16:creationId xmlns:a16="http://schemas.microsoft.com/office/drawing/2014/main" id="{3848961C-6A50-4A8E-8627-217F1CC144D8}"/>
                    </a:ext>
                  </a:extLst>
                </p:cNvPr>
                <p:cNvSpPr>
                  <a:spLocks/>
                </p:cNvSpPr>
                <p:nvPr/>
              </p:nvSpPr>
              <p:spPr bwMode="auto">
                <a:xfrm>
                  <a:off x="7733335" y="2325688"/>
                  <a:ext cx="303213"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solidFill>
                      <a:schemeClr val="lt1"/>
                    </a:solidFill>
                  </a:endParaRPr>
                </a:p>
              </p:txBody>
            </p:sp>
          </p:grpSp>
          <p:grpSp>
            <p:nvGrpSpPr>
              <p:cNvPr id="206" name="Grupo 205">
                <a:extLst>
                  <a:ext uri="{FF2B5EF4-FFF2-40B4-BE49-F238E27FC236}">
                    <a16:creationId xmlns:a16="http://schemas.microsoft.com/office/drawing/2014/main" id="{B8D4D3EB-66DE-44AD-A4AF-391FD438F462}"/>
                  </a:ext>
                </a:extLst>
              </p:cNvPr>
              <p:cNvGrpSpPr/>
              <p:nvPr/>
            </p:nvGrpSpPr>
            <p:grpSpPr>
              <a:xfrm>
                <a:off x="2990510" y="2858812"/>
                <a:ext cx="307389" cy="295889"/>
                <a:chOff x="8320727" y="2408716"/>
                <a:chExt cx="307389" cy="295889"/>
              </a:xfrm>
            </p:grpSpPr>
            <p:sp>
              <p:nvSpPr>
                <p:cNvPr id="207" name="Freeform 497">
                  <a:extLst>
                    <a:ext uri="{FF2B5EF4-FFF2-40B4-BE49-F238E27FC236}">
                      <a16:creationId xmlns:a16="http://schemas.microsoft.com/office/drawing/2014/main" id="{B820C1C3-026B-4A03-B575-2A879D5529B4}"/>
                    </a:ext>
                  </a:extLst>
                </p:cNvPr>
                <p:cNvSpPr>
                  <a:spLocks/>
                </p:cNvSpPr>
                <p:nvPr/>
              </p:nvSpPr>
              <p:spPr bwMode="auto">
                <a:xfrm>
                  <a:off x="8320727" y="2408716"/>
                  <a:ext cx="307389" cy="295889"/>
                </a:xfrm>
                <a:custGeom>
                  <a:avLst/>
                  <a:gdLst>
                    <a:gd name="T0" fmla="*/ 0 w 243"/>
                    <a:gd name="T1" fmla="*/ 381000 h 241"/>
                    <a:gd name="T2" fmla="*/ 384175 w 243"/>
                    <a:gd name="T3" fmla="*/ 381000 h 241"/>
                    <a:gd name="T4" fmla="*/ 384175 w 243"/>
                    <a:gd name="T5" fmla="*/ 0 h 241"/>
                    <a:gd name="T6" fmla="*/ 0 w 243"/>
                    <a:gd name="T7" fmla="*/ 0 h 241"/>
                    <a:gd name="T8" fmla="*/ 0 w 243"/>
                    <a:gd name="T9" fmla="*/ 381000 h 241"/>
                    <a:gd name="T10" fmla="*/ 0 60000 65536"/>
                    <a:gd name="T11" fmla="*/ 0 60000 65536"/>
                    <a:gd name="T12" fmla="*/ 0 60000 65536"/>
                    <a:gd name="T13" fmla="*/ 0 60000 65536"/>
                    <a:gd name="T14" fmla="*/ 0 60000 65536"/>
                    <a:gd name="T15" fmla="*/ 0 w 243"/>
                    <a:gd name="T16" fmla="*/ 0 h 241"/>
                    <a:gd name="T17" fmla="*/ 243 w 243"/>
                    <a:gd name="T18" fmla="*/ 241 h 241"/>
                  </a:gdLst>
                  <a:ahLst/>
                  <a:cxnLst>
                    <a:cxn ang="T10">
                      <a:pos x="T0" y="T1"/>
                    </a:cxn>
                    <a:cxn ang="T11">
                      <a:pos x="T2" y="T3"/>
                    </a:cxn>
                    <a:cxn ang="T12">
                      <a:pos x="T4" y="T5"/>
                    </a:cxn>
                    <a:cxn ang="T13">
                      <a:pos x="T6" y="T7"/>
                    </a:cxn>
                    <a:cxn ang="T14">
                      <a:pos x="T8" y="T9"/>
                    </a:cxn>
                  </a:cxnLst>
                  <a:rect l="T15" t="T16" r="T17" b="T18"/>
                  <a:pathLst>
                    <a:path w="243" h="241">
                      <a:moveTo>
                        <a:pt x="0" y="240"/>
                      </a:moveTo>
                      <a:lnTo>
                        <a:pt x="242" y="240"/>
                      </a:lnTo>
                      <a:lnTo>
                        <a:pt x="242" y="0"/>
                      </a:lnTo>
                      <a:lnTo>
                        <a:pt x="0" y="0"/>
                      </a:lnTo>
                      <a:lnTo>
                        <a:pt x="0" y="240"/>
                      </a:lnTo>
                    </a:path>
                  </a:pathLst>
                </a:custGeom>
                <a:solidFill>
                  <a:schemeClr val="bg2"/>
                </a:solidFill>
                <a:ln w="12699" cap="rnd">
                  <a:solidFill>
                    <a:srgbClr val="000000"/>
                  </a:solidFill>
                  <a:round/>
                  <a:headEnd/>
                  <a:tailEnd/>
                </a:ln>
              </p:spPr>
              <p:txBody>
                <a:bodyPr/>
                <a:lstStyle/>
                <a:p>
                  <a:endParaRPr lang="es-MX"/>
                </a:p>
              </p:txBody>
            </p:sp>
            <p:sp>
              <p:nvSpPr>
                <p:cNvPr id="208" name="Freeform 498">
                  <a:extLst>
                    <a:ext uri="{FF2B5EF4-FFF2-40B4-BE49-F238E27FC236}">
                      <a16:creationId xmlns:a16="http://schemas.microsoft.com/office/drawing/2014/main" id="{2BDB94DA-CDF1-433D-A77B-A711552A7B91}"/>
                    </a:ext>
                  </a:extLst>
                </p:cNvPr>
                <p:cNvSpPr>
                  <a:spLocks/>
                </p:cNvSpPr>
                <p:nvPr/>
              </p:nvSpPr>
              <p:spPr bwMode="auto">
                <a:xfrm>
                  <a:off x="8324904" y="2415081"/>
                  <a:ext cx="303212" cy="282575"/>
                </a:xfrm>
                <a:custGeom>
                  <a:avLst/>
                  <a:gdLst>
                    <a:gd name="T0" fmla="*/ 190 w 191"/>
                    <a:gd name="T1" fmla="*/ 0 h 178"/>
                    <a:gd name="T2" fmla="*/ 0 w 191"/>
                    <a:gd name="T3" fmla="*/ 0 h 178"/>
                    <a:gd name="T4" fmla="*/ 0 w 191"/>
                    <a:gd name="T5" fmla="*/ 97 h 178"/>
                    <a:gd name="T6" fmla="*/ 37 w 191"/>
                    <a:gd name="T7" fmla="*/ 97 h 178"/>
                    <a:gd name="T8" fmla="*/ 37 w 191"/>
                    <a:gd name="T9" fmla="*/ 135 h 178"/>
                    <a:gd name="T10" fmla="*/ 73 w 191"/>
                    <a:gd name="T11" fmla="*/ 135 h 178"/>
                    <a:gd name="T12" fmla="*/ 73 w 191"/>
                    <a:gd name="T13" fmla="*/ 177 h 178"/>
                    <a:gd name="T14" fmla="*/ 114 w 191"/>
                    <a:gd name="T15" fmla="*/ 177 h 178"/>
                    <a:gd name="T16" fmla="*/ 114 w 191"/>
                    <a:gd name="T17" fmla="*/ 135 h 178"/>
                    <a:gd name="T18" fmla="*/ 153 w 191"/>
                    <a:gd name="T19" fmla="*/ 135 h 178"/>
                    <a:gd name="T20" fmla="*/ 153 w 191"/>
                    <a:gd name="T21" fmla="*/ 97 h 178"/>
                    <a:gd name="T22" fmla="*/ 190 w 191"/>
                    <a:gd name="T23" fmla="*/ 97 h 178"/>
                    <a:gd name="T24" fmla="*/ 190 w 191"/>
                    <a:gd name="T25" fmla="*/ 0 h 1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1"/>
                    <a:gd name="T40" fmla="*/ 0 h 178"/>
                    <a:gd name="T41" fmla="*/ 191 w 191"/>
                    <a:gd name="T42" fmla="*/ 178 h 1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1" h="178">
                      <a:moveTo>
                        <a:pt x="190" y="0"/>
                      </a:moveTo>
                      <a:lnTo>
                        <a:pt x="0" y="0"/>
                      </a:lnTo>
                      <a:lnTo>
                        <a:pt x="0" y="97"/>
                      </a:lnTo>
                      <a:lnTo>
                        <a:pt x="37" y="97"/>
                      </a:lnTo>
                      <a:lnTo>
                        <a:pt x="37" y="135"/>
                      </a:lnTo>
                      <a:lnTo>
                        <a:pt x="73" y="135"/>
                      </a:lnTo>
                      <a:lnTo>
                        <a:pt x="73" y="177"/>
                      </a:lnTo>
                      <a:lnTo>
                        <a:pt x="114" y="177"/>
                      </a:lnTo>
                      <a:lnTo>
                        <a:pt x="114" y="135"/>
                      </a:lnTo>
                      <a:lnTo>
                        <a:pt x="153" y="135"/>
                      </a:lnTo>
                      <a:lnTo>
                        <a:pt x="153" y="97"/>
                      </a:lnTo>
                      <a:lnTo>
                        <a:pt x="190" y="97"/>
                      </a:lnTo>
                      <a:lnTo>
                        <a:pt x="190" y="0"/>
                      </a:lnTo>
                    </a:path>
                  </a:pathLst>
                </a:cu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lgn="ctr"/>
                  <a:endParaRPr lang="es-MX" altLang="es-MX">
                    <a:solidFill>
                      <a:schemeClr val="lt1"/>
                    </a:solidFill>
                  </a:endParaRPr>
                </a:p>
              </p:txBody>
            </p:sp>
          </p:grpSp>
        </p:grpSp>
      </p:grpSp>
    </p:spTree>
    <p:extLst>
      <p:ext uri="{BB962C8B-B14F-4D97-AF65-F5344CB8AC3E}">
        <p14:creationId xmlns:p14="http://schemas.microsoft.com/office/powerpoint/2010/main" val="14296457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5" name="Rectangle 11">
            <a:extLst>
              <a:ext uri="{FF2B5EF4-FFF2-40B4-BE49-F238E27FC236}">
                <a16:creationId xmlns:a16="http://schemas.microsoft.com/office/drawing/2014/main" id="{1A7BD537-D30A-4BE1-84AC-DFB872AABC81}"/>
              </a:ext>
            </a:extLst>
          </p:cNvPr>
          <p:cNvSpPr>
            <a:spLocks noGrp="1" noChangeArrowheads="1"/>
          </p:cNvSpPr>
          <p:nvPr>
            <p:ph type="title"/>
          </p:nvPr>
        </p:nvSpPr>
        <p:spPr/>
        <p:txBody>
          <a:bodyPr/>
          <a:lstStyle/>
          <a:p>
            <a:pPr eaLnBrk="1" hangingPunct="1"/>
            <a:r>
              <a:rPr lang="es-ES_tradnl" altLang="es-MX">
                <a:ea typeface="ＭＳ Ｐゴシック" panose="020B0600070205080204" pitchFamily="34" charset="-128"/>
              </a:rPr>
              <a:t>VLAN por protocolo</a:t>
            </a:r>
          </a:p>
        </p:txBody>
      </p:sp>
      <p:grpSp>
        <p:nvGrpSpPr>
          <p:cNvPr id="185" name="Grupo 184">
            <a:extLst>
              <a:ext uri="{FF2B5EF4-FFF2-40B4-BE49-F238E27FC236}">
                <a16:creationId xmlns:a16="http://schemas.microsoft.com/office/drawing/2014/main" id="{6075CA84-9CD7-4609-908A-CABCC2300D7D}"/>
              </a:ext>
            </a:extLst>
          </p:cNvPr>
          <p:cNvGrpSpPr/>
          <p:nvPr/>
        </p:nvGrpSpPr>
        <p:grpSpPr>
          <a:xfrm>
            <a:off x="1215039" y="987636"/>
            <a:ext cx="6478115" cy="5314954"/>
            <a:chOff x="1236646" y="821811"/>
            <a:chExt cx="6478115" cy="5314954"/>
          </a:xfrm>
        </p:grpSpPr>
        <p:sp>
          <p:nvSpPr>
            <p:cNvPr id="186" name="Rectangle 3">
              <a:extLst>
                <a:ext uri="{FF2B5EF4-FFF2-40B4-BE49-F238E27FC236}">
                  <a16:creationId xmlns:a16="http://schemas.microsoft.com/office/drawing/2014/main" id="{4DD00FFE-B848-4876-BA7D-358535F7DC5B}"/>
                </a:ext>
              </a:extLst>
            </p:cNvPr>
            <p:cNvSpPr>
              <a:spLocks noChangeArrowheads="1"/>
            </p:cNvSpPr>
            <p:nvPr/>
          </p:nvSpPr>
          <p:spPr bwMode="auto">
            <a:xfrm>
              <a:off x="1855857" y="1920370"/>
              <a:ext cx="1042988" cy="296941"/>
            </a:xfrm>
            <a:prstGeom prst="rect">
              <a:avLst/>
            </a:prstGeom>
            <a:solidFill>
              <a:srgbClr val="953735"/>
            </a:solidFill>
            <a:ln w="12699">
              <a:noFill/>
              <a:miter lim="800000"/>
              <a:headEnd/>
              <a:tailEnd/>
            </a:ln>
          </p:spPr>
          <p:txBody>
            <a:bodyPr lIns="41275" tIns="0" rIns="41275" bIns="0" anchor="ctr" anchorCtr="1">
              <a:spAutoFit/>
            </a:bodyPr>
            <a:lstStyle/>
            <a:p>
              <a:pPr algn="ctr" defTabSz="739775" eaLnBrk="0" hangingPunct="0">
                <a:lnSpc>
                  <a:spcPts val="2700"/>
                </a:lnSpc>
                <a:spcBef>
                  <a:spcPct val="0"/>
                </a:spcBef>
              </a:pPr>
              <a:r>
                <a:rPr lang="en-US" altLang="es-MX" sz="1100" b="1" dirty="0">
                  <a:solidFill>
                    <a:schemeClr val="bg1"/>
                  </a:solidFill>
                  <a:latin typeface="+mj-lt"/>
                  <a:ea typeface="ＭＳ Ｐゴシック" panose="020B0600070205080204" pitchFamily="34" charset="-128"/>
                </a:rPr>
                <a:t>IP</a:t>
              </a:r>
            </a:p>
          </p:txBody>
        </p:sp>
        <p:sp>
          <p:nvSpPr>
            <p:cNvPr id="187" name="Rectangle 4">
              <a:extLst>
                <a:ext uri="{FF2B5EF4-FFF2-40B4-BE49-F238E27FC236}">
                  <a16:creationId xmlns:a16="http://schemas.microsoft.com/office/drawing/2014/main" id="{1F0BF481-3569-48E0-9BD5-0CAC4143024F}"/>
                </a:ext>
              </a:extLst>
            </p:cNvPr>
            <p:cNvSpPr>
              <a:spLocks noChangeArrowheads="1"/>
            </p:cNvSpPr>
            <p:nvPr/>
          </p:nvSpPr>
          <p:spPr bwMode="auto">
            <a:xfrm>
              <a:off x="5644958" y="1280967"/>
              <a:ext cx="1140922" cy="300339"/>
            </a:xfrm>
            <a:prstGeom prst="rect">
              <a:avLst/>
            </a:prstGeom>
            <a:solidFill>
              <a:srgbClr val="558ED5"/>
            </a:solidFill>
            <a:ln w="12699">
              <a:noFill/>
              <a:miter lim="800000"/>
              <a:headEnd/>
              <a:tailEnd/>
            </a:ln>
          </p:spPr>
          <p:txBody>
            <a:bodyPr wrap="square" lIns="41275" tIns="0" rIns="41275" bIns="0" anchor="t" anchorCtr="0">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None/>
              </a:pPr>
              <a:r>
                <a:rPr lang="en-US" altLang="es-MX" sz="1200" b="1" dirty="0">
                  <a:solidFill>
                    <a:schemeClr val="bg1"/>
                  </a:solidFill>
                  <a:latin typeface="+mj-lt"/>
                </a:rPr>
                <a:t>SNA</a:t>
              </a:r>
            </a:p>
          </p:txBody>
        </p:sp>
        <p:sp>
          <p:nvSpPr>
            <p:cNvPr id="188" name="Rectangle 5">
              <a:extLst>
                <a:ext uri="{FF2B5EF4-FFF2-40B4-BE49-F238E27FC236}">
                  <a16:creationId xmlns:a16="http://schemas.microsoft.com/office/drawing/2014/main" id="{3D2E5F13-3A6C-476C-BA90-98446B6D25D6}"/>
                </a:ext>
              </a:extLst>
            </p:cNvPr>
            <p:cNvSpPr>
              <a:spLocks noChangeArrowheads="1"/>
            </p:cNvSpPr>
            <p:nvPr/>
          </p:nvSpPr>
          <p:spPr bwMode="auto">
            <a:xfrm>
              <a:off x="6006485" y="4119185"/>
              <a:ext cx="1060450" cy="296941"/>
            </a:xfrm>
            <a:prstGeom prst="rect">
              <a:avLst/>
            </a:prstGeom>
            <a:solidFill>
              <a:srgbClr val="953735"/>
            </a:solidFill>
            <a:ln w="12699">
              <a:noFill/>
              <a:miter lim="800000"/>
              <a:headEnd/>
              <a:tailEnd/>
            </a:ln>
          </p:spPr>
          <p:txBody>
            <a:bodyPr lIns="41275" tIns="0" rIns="41275" bIns="0" anchor="ctr" anchorCtr="1">
              <a:spAutoFit/>
            </a:bodyPr>
            <a:lstStyle/>
            <a:p>
              <a:pPr algn="ctr" defTabSz="739775" eaLnBrk="0" hangingPunct="0">
                <a:lnSpc>
                  <a:spcPts val="2700"/>
                </a:lnSpc>
                <a:spcBef>
                  <a:spcPct val="0"/>
                </a:spcBef>
              </a:pPr>
              <a:r>
                <a:rPr lang="en-US" altLang="es-MX" sz="1100" b="1" dirty="0">
                  <a:solidFill>
                    <a:schemeClr val="bg1"/>
                  </a:solidFill>
                  <a:latin typeface="+mj-lt"/>
                  <a:ea typeface="ＭＳ Ｐゴシック" panose="020B0600070205080204" pitchFamily="34" charset="-128"/>
                </a:rPr>
                <a:t>IP</a:t>
              </a:r>
            </a:p>
          </p:txBody>
        </p:sp>
        <p:sp>
          <p:nvSpPr>
            <p:cNvPr id="189" name="Rectangle 6">
              <a:extLst>
                <a:ext uri="{FF2B5EF4-FFF2-40B4-BE49-F238E27FC236}">
                  <a16:creationId xmlns:a16="http://schemas.microsoft.com/office/drawing/2014/main" id="{21B2030A-1D79-476B-951E-CDABC2D8EA8E}"/>
                </a:ext>
              </a:extLst>
            </p:cNvPr>
            <p:cNvSpPr>
              <a:spLocks noChangeArrowheads="1"/>
            </p:cNvSpPr>
            <p:nvPr/>
          </p:nvSpPr>
          <p:spPr bwMode="auto">
            <a:xfrm>
              <a:off x="3687003" y="5839824"/>
              <a:ext cx="1011237" cy="296941"/>
            </a:xfrm>
            <a:prstGeom prst="rect">
              <a:avLst/>
            </a:prstGeom>
            <a:solidFill>
              <a:srgbClr val="953735"/>
            </a:solidFill>
            <a:ln w="12699">
              <a:noFill/>
              <a:miter lim="800000"/>
              <a:headEnd/>
              <a:tailEnd/>
            </a:ln>
          </p:spPr>
          <p:txBody>
            <a:bodyPr lIns="41275" tIns="0" rIns="41275" bIns="0" anchor="ctr" anchorCtr="1">
              <a:spAutoFit/>
            </a:bodyPr>
            <a:lstStyle/>
            <a:p>
              <a:pPr algn="ctr" defTabSz="739775" eaLnBrk="0" hangingPunct="0">
                <a:lnSpc>
                  <a:spcPts val="2700"/>
                </a:lnSpc>
                <a:spcBef>
                  <a:spcPct val="0"/>
                </a:spcBef>
              </a:pPr>
              <a:r>
                <a:rPr lang="en-US" altLang="es-MX" sz="1100" b="1" dirty="0">
                  <a:solidFill>
                    <a:schemeClr val="bg1"/>
                  </a:solidFill>
                  <a:latin typeface="+mj-lt"/>
                  <a:ea typeface="ＭＳ Ｐゴシック" panose="020B0600070205080204" pitchFamily="34" charset="-128"/>
                </a:rPr>
                <a:t>IP</a:t>
              </a:r>
            </a:p>
          </p:txBody>
        </p:sp>
        <p:sp>
          <p:nvSpPr>
            <p:cNvPr id="190" name="Rectangle 7">
              <a:extLst>
                <a:ext uri="{FF2B5EF4-FFF2-40B4-BE49-F238E27FC236}">
                  <a16:creationId xmlns:a16="http://schemas.microsoft.com/office/drawing/2014/main" id="{B68CA3A0-33EB-4988-9B7B-65A7C4385507}"/>
                </a:ext>
              </a:extLst>
            </p:cNvPr>
            <p:cNvSpPr>
              <a:spLocks noChangeArrowheads="1"/>
            </p:cNvSpPr>
            <p:nvPr/>
          </p:nvSpPr>
          <p:spPr bwMode="auto">
            <a:xfrm>
              <a:off x="5997141" y="5687955"/>
              <a:ext cx="1033462" cy="300339"/>
            </a:xfrm>
            <a:prstGeom prst="rect">
              <a:avLst/>
            </a:prstGeom>
            <a:solidFill>
              <a:srgbClr val="558ED5"/>
            </a:solidFill>
            <a:ln w="12699">
              <a:noFill/>
              <a:miter lim="800000"/>
              <a:headEnd/>
              <a:tailEnd/>
            </a:ln>
          </p:spPr>
          <p:txBody>
            <a:bodyPr lIns="41275" tIns="0" rIns="41275" bIns="0" anchor="t" anchorCtr="0">
              <a:spAutoFit/>
            </a:bodyPr>
            <a:lstStyle/>
            <a:p>
              <a:pPr algn="ctr" defTabSz="739775" eaLnBrk="0" hangingPunct="0">
                <a:lnSpc>
                  <a:spcPts val="2700"/>
                </a:lnSpc>
                <a:spcBef>
                  <a:spcPct val="0"/>
                </a:spcBef>
              </a:pPr>
              <a:r>
                <a:rPr lang="en-US" altLang="es-MX" sz="1200" b="1" dirty="0">
                  <a:solidFill>
                    <a:schemeClr val="bg1"/>
                  </a:solidFill>
                  <a:latin typeface="+mj-lt"/>
                  <a:ea typeface="ＭＳ Ｐゴシック" panose="020B0600070205080204" pitchFamily="34" charset="-128"/>
                </a:rPr>
                <a:t>SNA</a:t>
              </a:r>
            </a:p>
          </p:txBody>
        </p:sp>
        <p:sp>
          <p:nvSpPr>
            <p:cNvPr id="191" name="Rectangle 8">
              <a:extLst>
                <a:ext uri="{FF2B5EF4-FFF2-40B4-BE49-F238E27FC236}">
                  <a16:creationId xmlns:a16="http://schemas.microsoft.com/office/drawing/2014/main" id="{132A880E-8512-4C24-8BB5-F9EB6B3B6AD3}"/>
                </a:ext>
              </a:extLst>
            </p:cNvPr>
            <p:cNvSpPr>
              <a:spLocks noChangeArrowheads="1"/>
            </p:cNvSpPr>
            <p:nvPr/>
          </p:nvSpPr>
          <p:spPr bwMode="auto">
            <a:xfrm>
              <a:off x="3994155" y="1750523"/>
              <a:ext cx="1172426" cy="300339"/>
            </a:xfrm>
            <a:prstGeom prst="rect">
              <a:avLst/>
            </a:prstGeom>
            <a:solidFill>
              <a:srgbClr val="558ED5"/>
            </a:solidFill>
            <a:ln w="12699">
              <a:noFill/>
              <a:miter lim="800000"/>
              <a:headEnd/>
              <a:tailEnd/>
            </a:ln>
          </p:spPr>
          <p:txBody>
            <a:bodyPr wrap="square" lIns="41275" tIns="0" rIns="41275" bIns="0" anchor="t" anchorCtr="0">
              <a:spAutoFit/>
            </a:bodyPr>
            <a:lstStyle/>
            <a:p>
              <a:pPr algn="ctr" defTabSz="739775" eaLnBrk="0" hangingPunct="0">
                <a:lnSpc>
                  <a:spcPts val="2700"/>
                </a:lnSpc>
                <a:spcBef>
                  <a:spcPct val="0"/>
                </a:spcBef>
              </a:pPr>
              <a:r>
                <a:rPr lang="en-US" altLang="es-MX" sz="1200" b="1" dirty="0">
                  <a:solidFill>
                    <a:schemeClr val="bg1"/>
                  </a:solidFill>
                  <a:latin typeface="+mj-lt"/>
                  <a:ea typeface="ＭＳ Ｐゴシック" panose="020B0600070205080204" pitchFamily="34" charset="-128"/>
                </a:rPr>
                <a:t>SNA</a:t>
              </a:r>
            </a:p>
          </p:txBody>
        </p:sp>
        <p:sp>
          <p:nvSpPr>
            <p:cNvPr id="192" name="Rectangle 9">
              <a:extLst>
                <a:ext uri="{FF2B5EF4-FFF2-40B4-BE49-F238E27FC236}">
                  <a16:creationId xmlns:a16="http://schemas.microsoft.com/office/drawing/2014/main" id="{D4319257-C6EA-4C7A-933C-C54F1B17D03A}"/>
                </a:ext>
              </a:extLst>
            </p:cNvPr>
            <p:cNvSpPr>
              <a:spLocks noChangeArrowheads="1"/>
            </p:cNvSpPr>
            <p:nvPr/>
          </p:nvSpPr>
          <p:spPr bwMode="auto">
            <a:xfrm>
              <a:off x="2296133" y="4536630"/>
              <a:ext cx="1035050" cy="296941"/>
            </a:xfrm>
            <a:prstGeom prst="rect">
              <a:avLst/>
            </a:prstGeom>
            <a:solidFill>
              <a:srgbClr val="953735"/>
            </a:solidFill>
            <a:ln w="12699">
              <a:noFill/>
              <a:miter lim="800000"/>
              <a:headEnd/>
              <a:tailEnd/>
            </a:ln>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100" b="1" dirty="0">
                  <a:solidFill>
                    <a:schemeClr val="bg1"/>
                  </a:solidFill>
                  <a:latin typeface="+mj-lt"/>
                </a:rPr>
                <a:t>IP</a:t>
              </a:r>
            </a:p>
          </p:txBody>
        </p:sp>
        <p:sp>
          <p:nvSpPr>
            <p:cNvPr id="193" name="Rectangle 10">
              <a:extLst>
                <a:ext uri="{FF2B5EF4-FFF2-40B4-BE49-F238E27FC236}">
                  <a16:creationId xmlns:a16="http://schemas.microsoft.com/office/drawing/2014/main" id="{5B10FB60-096E-4896-B285-9FCCAE3756E0}"/>
                </a:ext>
              </a:extLst>
            </p:cNvPr>
            <p:cNvSpPr>
              <a:spLocks noChangeArrowheads="1"/>
            </p:cNvSpPr>
            <p:nvPr/>
          </p:nvSpPr>
          <p:spPr bwMode="auto">
            <a:xfrm>
              <a:off x="1236646" y="3643466"/>
              <a:ext cx="1091265" cy="300339"/>
            </a:xfrm>
            <a:prstGeom prst="rect">
              <a:avLst/>
            </a:prstGeom>
            <a:solidFill>
              <a:srgbClr val="558ED5"/>
            </a:solidFill>
            <a:ln w="12699">
              <a:noFill/>
              <a:miter lim="800000"/>
              <a:headEnd/>
              <a:tailEnd/>
            </a:ln>
          </p:spPr>
          <p:txBody>
            <a:bodyPr wrap="square" lIns="41275" tIns="0" rIns="41275" bIns="0" anchor="t" anchorCtr="0">
              <a:spAutoFit/>
            </a:bodyPr>
            <a:lstStyle/>
            <a:p>
              <a:pPr algn="ctr" defTabSz="739775" eaLnBrk="0" hangingPunct="0">
                <a:lnSpc>
                  <a:spcPts val="2700"/>
                </a:lnSpc>
                <a:spcBef>
                  <a:spcPct val="0"/>
                </a:spcBef>
              </a:pPr>
              <a:r>
                <a:rPr lang="en-US" altLang="es-MX" sz="1200" b="1" dirty="0">
                  <a:solidFill>
                    <a:schemeClr val="bg1"/>
                  </a:solidFill>
                  <a:latin typeface="+mj-lt"/>
                  <a:ea typeface="ＭＳ Ｐゴシック" panose="020B0600070205080204" pitchFamily="34" charset="-128"/>
                </a:rPr>
                <a:t>SNA</a:t>
              </a:r>
            </a:p>
          </p:txBody>
        </p:sp>
        <p:grpSp>
          <p:nvGrpSpPr>
            <p:cNvPr id="194" name="Grupo 193">
              <a:extLst>
                <a:ext uri="{FF2B5EF4-FFF2-40B4-BE49-F238E27FC236}">
                  <a16:creationId xmlns:a16="http://schemas.microsoft.com/office/drawing/2014/main" id="{129F1916-3D6A-4E41-A1C4-87BBE011CE52}"/>
                </a:ext>
              </a:extLst>
            </p:cNvPr>
            <p:cNvGrpSpPr/>
            <p:nvPr/>
          </p:nvGrpSpPr>
          <p:grpSpPr>
            <a:xfrm>
              <a:off x="4183288" y="5226339"/>
              <a:ext cx="791317" cy="95250"/>
              <a:chOff x="1269672" y="5633388"/>
              <a:chExt cx="791317" cy="95250"/>
            </a:xfrm>
            <a:solidFill>
              <a:srgbClr val="953735"/>
            </a:solidFill>
          </p:grpSpPr>
          <p:sp>
            <p:nvSpPr>
              <p:cNvPr id="357" name="Rectangle 478">
                <a:extLst>
                  <a:ext uri="{FF2B5EF4-FFF2-40B4-BE49-F238E27FC236}">
                    <a16:creationId xmlns:a16="http://schemas.microsoft.com/office/drawing/2014/main" id="{54B81400-8CB9-460B-BA76-0AB0A01E36F8}"/>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58" name="Rectangle 479">
                <a:extLst>
                  <a:ext uri="{FF2B5EF4-FFF2-40B4-BE49-F238E27FC236}">
                    <a16:creationId xmlns:a16="http://schemas.microsoft.com/office/drawing/2014/main" id="{33A2A4DA-0E5B-47EE-8318-962DEAECEA68}"/>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9" name="Rectangle 480">
                <a:extLst>
                  <a:ext uri="{FF2B5EF4-FFF2-40B4-BE49-F238E27FC236}">
                    <a16:creationId xmlns:a16="http://schemas.microsoft.com/office/drawing/2014/main" id="{E1559086-18F0-40D3-8B3D-1EB8D19DCF73}"/>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60" name="Rectangle 481">
                <a:extLst>
                  <a:ext uri="{FF2B5EF4-FFF2-40B4-BE49-F238E27FC236}">
                    <a16:creationId xmlns:a16="http://schemas.microsoft.com/office/drawing/2014/main" id="{AAAB4D19-7AD9-46D8-A91B-24640B2246E1}"/>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61" name="Rectangle 487">
                <a:extLst>
                  <a:ext uri="{FF2B5EF4-FFF2-40B4-BE49-F238E27FC236}">
                    <a16:creationId xmlns:a16="http://schemas.microsoft.com/office/drawing/2014/main" id="{092F4068-587B-4984-9B9D-70753BBBC33D}"/>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5" name="Grupo 194">
              <a:extLst>
                <a:ext uri="{FF2B5EF4-FFF2-40B4-BE49-F238E27FC236}">
                  <a16:creationId xmlns:a16="http://schemas.microsoft.com/office/drawing/2014/main" id="{D300FF76-2753-4EBA-9DE1-FB5860D24722}"/>
                </a:ext>
              </a:extLst>
            </p:cNvPr>
            <p:cNvGrpSpPr/>
            <p:nvPr/>
          </p:nvGrpSpPr>
          <p:grpSpPr>
            <a:xfrm>
              <a:off x="5672299" y="5429186"/>
              <a:ext cx="791317" cy="95250"/>
              <a:chOff x="1269672" y="5633388"/>
              <a:chExt cx="791317" cy="95250"/>
            </a:xfrm>
          </p:grpSpPr>
          <p:sp>
            <p:nvSpPr>
              <p:cNvPr id="352" name="Rectangle 478">
                <a:extLst>
                  <a:ext uri="{FF2B5EF4-FFF2-40B4-BE49-F238E27FC236}">
                    <a16:creationId xmlns:a16="http://schemas.microsoft.com/office/drawing/2014/main" id="{8EB97A76-26E9-4D7D-8E16-6463AEDA5E1F}"/>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53" name="Rectangle 479">
                <a:extLst>
                  <a:ext uri="{FF2B5EF4-FFF2-40B4-BE49-F238E27FC236}">
                    <a16:creationId xmlns:a16="http://schemas.microsoft.com/office/drawing/2014/main" id="{D414D040-6D22-4FE2-80B5-3CB3DB5CEF92}"/>
                  </a:ext>
                </a:extLst>
              </p:cNvPr>
              <p:cNvSpPr>
                <a:spLocks noChangeArrowheads="1"/>
              </p:cNvSpPr>
              <p:nvPr/>
            </p:nvSpPr>
            <p:spPr bwMode="auto">
              <a:xfrm rot="16200000">
                <a:off x="1603065" y="5634975"/>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4" name="Rectangle 480">
                <a:extLst>
                  <a:ext uri="{FF2B5EF4-FFF2-40B4-BE49-F238E27FC236}">
                    <a16:creationId xmlns:a16="http://schemas.microsoft.com/office/drawing/2014/main" id="{52176BD9-3910-4C76-BB3A-41F9FCB913D8}"/>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55" name="Rectangle 481">
                <a:extLst>
                  <a:ext uri="{FF2B5EF4-FFF2-40B4-BE49-F238E27FC236}">
                    <a16:creationId xmlns:a16="http://schemas.microsoft.com/office/drawing/2014/main" id="{16F28752-2FB5-4465-8129-3CEF28741FA6}"/>
                  </a:ext>
                </a:extLst>
              </p:cNvPr>
              <p:cNvSpPr>
                <a:spLocks noChangeArrowheads="1"/>
              </p:cNvSpPr>
              <p:nvPr/>
            </p:nvSpPr>
            <p:spPr bwMode="auto">
              <a:xfrm rot="16200000">
                <a:off x="12688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6" name="Rectangle 487">
                <a:extLst>
                  <a:ext uri="{FF2B5EF4-FFF2-40B4-BE49-F238E27FC236}">
                    <a16:creationId xmlns:a16="http://schemas.microsoft.com/office/drawing/2014/main" id="{9069FFED-0501-4D67-8AF7-ACEF50B64311}"/>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196" name="Picture 959">
              <a:extLst>
                <a:ext uri="{FF2B5EF4-FFF2-40B4-BE49-F238E27FC236}">
                  <a16:creationId xmlns:a16="http://schemas.microsoft.com/office/drawing/2014/main" id="{C55F8085-F23B-42A2-92FC-02346A7CD4B6}"/>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1452" y="4830545"/>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Picture 959">
              <a:extLst>
                <a:ext uri="{FF2B5EF4-FFF2-40B4-BE49-F238E27FC236}">
                  <a16:creationId xmlns:a16="http://schemas.microsoft.com/office/drawing/2014/main" id="{EA31B2D7-00A7-4EBE-95BE-285115376AE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776" y="821811"/>
              <a:ext cx="633347" cy="91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8" name="Grupo 197">
              <a:extLst>
                <a:ext uri="{FF2B5EF4-FFF2-40B4-BE49-F238E27FC236}">
                  <a16:creationId xmlns:a16="http://schemas.microsoft.com/office/drawing/2014/main" id="{AFE56380-799B-47D0-B88C-C144B100D9E5}"/>
                </a:ext>
              </a:extLst>
            </p:cNvPr>
            <p:cNvGrpSpPr/>
            <p:nvPr/>
          </p:nvGrpSpPr>
          <p:grpSpPr>
            <a:xfrm rot="302313">
              <a:off x="5754275" y="2905422"/>
              <a:ext cx="1169988" cy="1173163"/>
              <a:chOff x="10565990" y="-929524"/>
              <a:chExt cx="1169988" cy="1173163"/>
            </a:xfrm>
          </p:grpSpPr>
          <p:sp>
            <p:nvSpPr>
              <p:cNvPr id="342" name="Rectangle 478">
                <a:extLst>
                  <a:ext uri="{FF2B5EF4-FFF2-40B4-BE49-F238E27FC236}">
                    <a16:creationId xmlns:a16="http://schemas.microsoft.com/office/drawing/2014/main" id="{18FFAE4F-0161-49D8-B3D5-EF891FD7DBBD}"/>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43" name="Rectangle 479">
                <a:extLst>
                  <a:ext uri="{FF2B5EF4-FFF2-40B4-BE49-F238E27FC236}">
                    <a16:creationId xmlns:a16="http://schemas.microsoft.com/office/drawing/2014/main" id="{688AEDC4-1786-4547-81BF-8D2259E9FC88}"/>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4" name="Rectangle 480">
                <a:extLst>
                  <a:ext uri="{FF2B5EF4-FFF2-40B4-BE49-F238E27FC236}">
                    <a16:creationId xmlns:a16="http://schemas.microsoft.com/office/drawing/2014/main" id="{E6B3DB93-1D78-4272-96B9-6E0BD21DFFCB}"/>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45" name="Rectangle 481">
                <a:extLst>
                  <a:ext uri="{FF2B5EF4-FFF2-40B4-BE49-F238E27FC236}">
                    <a16:creationId xmlns:a16="http://schemas.microsoft.com/office/drawing/2014/main" id="{5E4164AF-DB71-40EC-A6CA-A3C9EF45F3F9}"/>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6" name="Rectangle 482">
                <a:extLst>
                  <a:ext uri="{FF2B5EF4-FFF2-40B4-BE49-F238E27FC236}">
                    <a16:creationId xmlns:a16="http://schemas.microsoft.com/office/drawing/2014/main" id="{115673C6-C653-425B-8466-7E330863B64A}"/>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47" name="Rectangle 483">
                <a:extLst>
                  <a:ext uri="{FF2B5EF4-FFF2-40B4-BE49-F238E27FC236}">
                    <a16:creationId xmlns:a16="http://schemas.microsoft.com/office/drawing/2014/main" id="{CE7E4BB3-6945-4372-8949-8A03B5E1BE6F}"/>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8" name="Rectangle 484">
                <a:extLst>
                  <a:ext uri="{FF2B5EF4-FFF2-40B4-BE49-F238E27FC236}">
                    <a16:creationId xmlns:a16="http://schemas.microsoft.com/office/drawing/2014/main" id="{53736102-B2F8-4B6B-80CB-D26630FD7723}"/>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49" name="Rectangle 485">
                <a:extLst>
                  <a:ext uri="{FF2B5EF4-FFF2-40B4-BE49-F238E27FC236}">
                    <a16:creationId xmlns:a16="http://schemas.microsoft.com/office/drawing/2014/main" id="{F4B7AD60-E91B-4ABF-8D02-1BA40AD06713}"/>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50" name="Rectangle 486">
                <a:extLst>
                  <a:ext uri="{FF2B5EF4-FFF2-40B4-BE49-F238E27FC236}">
                    <a16:creationId xmlns:a16="http://schemas.microsoft.com/office/drawing/2014/main" id="{AF167878-0BD7-45DD-926E-187363C41310}"/>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51" name="Rectangle 487">
                <a:extLst>
                  <a:ext uri="{FF2B5EF4-FFF2-40B4-BE49-F238E27FC236}">
                    <a16:creationId xmlns:a16="http://schemas.microsoft.com/office/drawing/2014/main" id="{15F85DBD-0FBB-452F-B394-D816A3F8AA9C}"/>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199" name="Grupo 198">
              <a:extLst>
                <a:ext uri="{FF2B5EF4-FFF2-40B4-BE49-F238E27FC236}">
                  <a16:creationId xmlns:a16="http://schemas.microsoft.com/office/drawing/2014/main" id="{F5435EC1-ABE5-41C4-9E0E-4C1E32961528}"/>
                </a:ext>
              </a:extLst>
            </p:cNvPr>
            <p:cNvGrpSpPr/>
            <p:nvPr/>
          </p:nvGrpSpPr>
          <p:grpSpPr>
            <a:xfrm>
              <a:off x="2722046" y="3750528"/>
              <a:ext cx="791317" cy="95250"/>
              <a:chOff x="1269672" y="5633388"/>
              <a:chExt cx="791317" cy="95250"/>
            </a:xfrm>
            <a:solidFill>
              <a:srgbClr val="558ED5"/>
            </a:solidFill>
          </p:grpSpPr>
          <p:sp>
            <p:nvSpPr>
              <p:cNvPr id="337" name="Rectangle 478">
                <a:extLst>
                  <a:ext uri="{FF2B5EF4-FFF2-40B4-BE49-F238E27FC236}">
                    <a16:creationId xmlns:a16="http://schemas.microsoft.com/office/drawing/2014/main" id="{4436D82F-6811-4CC9-9531-3530493F3A2B}"/>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8" name="Rectangle 479">
                <a:extLst>
                  <a:ext uri="{FF2B5EF4-FFF2-40B4-BE49-F238E27FC236}">
                    <a16:creationId xmlns:a16="http://schemas.microsoft.com/office/drawing/2014/main" id="{9FB482AA-3085-4C86-8C93-6F90A5B9EF42}"/>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9" name="Rectangle 480">
                <a:extLst>
                  <a:ext uri="{FF2B5EF4-FFF2-40B4-BE49-F238E27FC236}">
                    <a16:creationId xmlns:a16="http://schemas.microsoft.com/office/drawing/2014/main" id="{5CF1717F-8A9B-4D11-B097-F0549B282510}"/>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40" name="Rectangle 481">
                <a:extLst>
                  <a:ext uri="{FF2B5EF4-FFF2-40B4-BE49-F238E27FC236}">
                    <a16:creationId xmlns:a16="http://schemas.microsoft.com/office/drawing/2014/main" id="{07BDFF59-03C3-47DF-9404-88754D6D2887}"/>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41" name="Rectangle 487">
                <a:extLst>
                  <a:ext uri="{FF2B5EF4-FFF2-40B4-BE49-F238E27FC236}">
                    <a16:creationId xmlns:a16="http://schemas.microsoft.com/office/drawing/2014/main" id="{1667D7C5-B0FA-4390-A01F-931ED6EA9213}"/>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00" name="Grupo 199">
              <a:extLst>
                <a:ext uri="{FF2B5EF4-FFF2-40B4-BE49-F238E27FC236}">
                  <a16:creationId xmlns:a16="http://schemas.microsoft.com/office/drawing/2014/main" id="{A5743EDC-BD9C-4DAD-91D2-DB4EE9553D38}"/>
                </a:ext>
              </a:extLst>
            </p:cNvPr>
            <p:cNvGrpSpPr/>
            <p:nvPr/>
          </p:nvGrpSpPr>
          <p:grpSpPr>
            <a:xfrm rot="5400000">
              <a:off x="3309791" y="4161519"/>
              <a:ext cx="791317" cy="95250"/>
              <a:chOff x="1269672" y="5633388"/>
              <a:chExt cx="791317" cy="95250"/>
            </a:xfrm>
            <a:solidFill>
              <a:srgbClr val="953735"/>
            </a:solidFill>
          </p:grpSpPr>
          <p:sp>
            <p:nvSpPr>
              <p:cNvPr id="332" name="Rectangle 478">
                <a:extLst>
                  <a:ext uri="{FF2B5EF4-FFF2-40B4-BE49-F238E27FC236}">
                    <a16:creationId xmlns:a16="http://schemas.microsoft.com/office/drawing/2014/main" id="{4AE54496-C772-4787-B57F-1505F8EF1E00}"/>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3" name="Rectangle 479">
                <a:extLst>
                  <a:ext uri="{FF2B5EF4-FFF2-40B4-BE49-F238E27FC236}">
                    <a16:creationId xmlns:a16="http://schemas.microsoft.com/office/drawing/2014/main" id="{9EA642B2-CE2F-40A4-AA5D-60905B9EBADB}"/>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4" name="Rectangle 480">
                <a:extLst>
                  <a:ext uri="{FF2B5EF4-FFF2-40B4-BE49-F238E27FC236}">
                    <a16:creationId xmlns:a16="http://schemas.microsoft.com/office/drawing/2014/main" id="{05A4D610-3F2F-4431-A1C5-D6B81051DEDD}"/>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5" name="Rectangle 481">
                <a:extLst>
                  <a:ext uri="{FF2B5EF4-FFF2-40B4-BE49-F238E27FC236}">
                    <a16:creationId xmlns:a16="http://schemas.microsoft.com/office/drawing/2014/main" id="{9CDBF109-728D-4B15-B515-F044FF497BEB}"/>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6" name="Rectangle 487">
                <a:extLst>
                  <a:ext uri="{FF2B5EF4-FFF2-40B4-BE49-F238E27FC236}">
                    <a16:creationId xmlns:a16="http://schemas.microsoft.com/office/drawing/2014/main" id="{2E4C7E1E-B70F-4E56-9C2B-08696F6278B3}"/>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01" name="Grupo 200">
              <a:extLst>
                <a:ext uri="{FF2B5EF4-FFF2-40B4-BE49-F238E27FC236}">
                  <a16:creationId xmlns:a16="http://schemas.microsoft.com/office/drawing/2014/main" id="{356077E7-6834-459C-B97C-7A626C973956}"/>
                </a:ext>
              </a:extLst>
            </p:cNvPr>
            <p:cNvGrpSpPr/>
            <p:nvPr/>
          </p:nvGrpSpPr>
          <p:grpSpPr>
            <a:xfrm rot="5400000">
              <a:off x="3262166" y="3368150"/>
              <a:ext cx="791317" cy="95250"/>
              <a:chOff x="1269672" y="5633388"/>
              <a:chExt cx="791317" cy="95250"/>
            </a:xfrm>
          </p:grpSpPr>
          <p:sp>
            <p:nvSpPr>
              <p:cNvPr id="327" name="Rectangle 478">
                <a:extLst>
                  <a:ext uri="{FF2B5EF4-FFF2-40B4-BE49-F238E27FC236}">
                    <a16:creationId xmlns:a16="http://schemas.microsoft.com/office/drawing/2014/main" id="{1223C502-5FBA-4471-9059-09A15C25D1E6}"/>
                  </a:ext>
                </a:extLst>
              </p:cNvPr>
              <p:cNvSpPr>
                <a:spLocks noChangeArrowheads="1"/>
              </p:cNvSpPr>
              <p:nvPr/>
            </p:nvSpPr>
            <p:spPr bwMode="auto">
              <a:xfrm rot="16200000">
                <a:off x="1785146" y="5633387"/>
                <a:ext cx="92075" cy="95250"/>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8" name="Rectangle 479">
                <a:extLst>
                  <a:ext uri="{FF2B5EF4-FFF2-40B4-BE49-F238E27FC236}">
                    <a16:creationId xmlns:a16="http://schemas.microsoft.com/office/drawing/2014/main" id="{D6ECD7AB-62C0-47A4-A6DE-8BAA993A9EC4}"/>
                  </a:ext>
                </a:extLst>
              </p:cNvPr>
              <p:cNvSpPr>
                <a:spLocks noChangeArrowheads="1"/>
              </p:cNvSpPr>
              <p:nvPr/>
            </p:nvSpPr>
            <p:spPr bwMode="auto">
              <a:xfrm rot="16200000">
                <a:off x="1603065" y="5634975"/>
                <a:ext cx="93662" cy="92075"/>
              </a:xfrm>
              <a:prstGeom prst="rect">
                <a:avLst/>
              </a:prstGeom>
              <a:solidFill>
                <a:srgbClr val="95373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9" name="Rectangle 480">
                <a:extLst>
                  <a:ext uri="{FF2B5EF4-FFF2-40B4-BE49-F238E27FC236}">
                    <a16:creationId xmlns:a16="http://schemas.microsoft.com/office/drawing/2014/main" id="{00BF42D7-F7DB-4EC3-AE14-0379B243D78B}"/>
                  </a:ext>
                </a:extLst>
              </p:cNvPr>
              <p:cNvSpPr>
                <a:spLocks noChangeArrowheads="1"/>
              </p:cNvSpPr>
              <p:nvPr/>
            </p:nvSpPr>
            <p:spPr bwMode="auto">
              <a:xfrm rot="16200000">
                <a:off x="1428279" y="5634181"/>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30" name="Rectangle 481">
                <a:extLst>
                  <a:ext uri="{FF2B5EF4-FFF2-40B4-BE49-F238E27FC236}">
                    <a16:creationId xmlns:a16="http://schemas.microsoft.com/office/drawing/2014/main" id="{6AF03554-898B-44E6-AC49-E83C6FAE14B4}"/>
                  </a:ext>
                </a:extLst>
              </p:cNvPr>
              <p:cNvSpPr>
                <a:spLocks noChangeArrowheads="1"/>
              </p:cNvSpPr>
              <p:nvPr/>
            </p:nvSpPr>
            <p:spPr bwMode="auto">
              <a:xfrm rot="16200000">
                <a:off x="1268879" y="5634181"/>
                <a:ext cx="95250" cy="93663"/>
              </a:xfrm>
              <a:prstGeom prst="rect">
                <a:avLst/>
              </a:prstGeom>
              <a:solidFill>
                <a:srgbClr val="95373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31" name="Rectangle 487">
                <a:extLst>
                  <a:ext uri="{FF2B5EF4-FFF2-40B4-BE49-F238E27FC236}">
                    <a16:creationId xmlns:a16="http://schemas.microsoft.com/office/drawing/2014/main" id="{355D2879-145C-4276-8D8E-B4DBB5447903}"/>
                  </a:ext>
                </a:extLst>
              </p:cNvPr>
              <p:cNvSpPr>
                <a:spLocks noChangeArrowheads="1"/>
              </p:cNvSpPr>
              <p:nvPr/>
            </p:nvSpPr>
            <p:spPr bwMode="auto">
              <a:xfrm rot="16200000">
                <a:off x="1967326" y="5634181"/>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02" name="Grupo 201">
              <a:extLst>
                <a:ext uri="{FF2B5EF4-FFF2-40B4-BE49-F238E27FC236}">
                  <a16:creationId xmlns:a16="http://schemas.microsoft.com/office/drawing/2014/main" id="{7226FC22-68C2-4446-B43F-6B13AF06DF14}"/>
                </a:ext>
              </a:extLst>
            </p:cNvPr>
            <p:cNvGrpSpPr/>
            <p:nvPr/>
          </p:nvGrpSpPr>
          <p:grpSpPr>
            <a:xfrm rot="5400000">
              <a:off x="2870221" y="2015811"/>
              <a:ext cx="791317" cy="95250"/>
              <a:chOff x="1269672" y="5633388"/>
              <a:chExt cx="791317" cy="95250"/>
            </a:xfrm>
            <a:solidFill>
              <a:srgbClr val="953735"/>
            </a:solidFill>
          </p:grpSpPr>
          <p:sp>
            <p:nvSpPr>
              <p:cNvPr id="322" name="Rectangle 478">
                <a:extLst>
                  <a:ext uri="{FF2B5EF4-FFF2-40B4-BE49-F238E27FC236}">
                    <a16:creationId xmlns:a16="http://schemas.microsoft.com/office/drawing/2014/main" id="{757463EA-9975-43FF-B403-3BD302D5CE12}"/>
                  </a:ext>
                </a:extLst>
              </p:cNvPr>
              <p:cNvSpPr>
                <a:spLocks noChangeArrowheads="1"/>
              </p:cNvSpPr>
              <p:nvPr/>
            </p:nvSpPr>
            <p:spPr bwMode="auto">
              <a:xfrm rot="16200000">
                <a:off x="1785146" y="5633387"/>
                <a:ext cx="92075" cy="95250"/>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3" name="Rectangle 479">
                <a:extLst>
                  <a:ext uri="{FF2B5EF4-FFF2-40B4-BE49-F238E27FC236}">
                    <a16:creationId xmlns:a16="http://schemas.microsoft.com/office/drawing/2014/main" id="{55A12ED8-04CA-4166-AB21-3308174EC8A3}"/>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4" name="Rectangle 480">
                <a:extLst>
                  <a:ext uri="{FF2B5EF4-FFF2-40B4-BE49-F238E27FC236}">
                    <a16:creationId xmlns:a16="http://schemas.microsoft.com/office/drawing/2014/main" id="{C6ABFA6F-F228-4604-A907-9B714FDF296C}"/>
                  </a:ext>
                </a:extLst>
              </p:cNvPr>
              <p:cNvSpPr>
                <a:spLocks noChangeArrowheads="1"/>
              </p:cNvSpPr>
              <p:nvPr/>
            </p:nvSpPr>
            <p:spPr bwMode="auto">
              <a:xfrm rot="16200000">
                <a:off x="1428279" y="5634181"/>
                <a:ext cx="95250" cy="93663"/>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5" name="Rectangle 481">
                <a:extLst>
                  <a:ext uri="{FF2B5EF4-FFF2-40B4-BE49-F238E27FC236}">
                    <a16:creationId xmlns:a16="http://schemas.microsoft.com/office/drawing/2014/main" id="{A34353A9-356F-470F-B020-86F41D5CD05B}"/>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6" name="Rectangle 487">
                <a:extLst>
                  <a:ext uri="{FF2B5EF4-FFF2-40B4-BE49-F238E27FC236}">
                    <a16:creationId xmlns:a16="http://schemas.microsoft.com/office/drawing/2014/main" id="{AE2D3353-0060-4E8E-8F82-22D3E2A4476E}"/>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203" name="Picture 1037">
              <a:extLst>
                <a:ext uri="{FF2B5EF4-FFF2-40B4-BE49-F238E27FC236}">
                  <a16:creationId xmlns:a16="http://schemas.microsoft.com/office/drawing/2014/main" id="{9EC5EE6E-9D43-4B35-A999-8756F9B5190C}"/>
                </a:ext>
              </a:extLst>
            </p:cNvPr>
            <p:cNvPicPr>
              <a:picLocks noChangeArrowheads="1"/>
            </p:cNvPicPr>
            <p:nvPr/>
          </p:nvPicPr>
          <p:blipFill>
            <a:blip r:embed="rId4"/>
            <a:srcRect/>
            <a:stretch>
              <a:fillRect/>
            </a:stretch>
          </p:blipFill>
          <p:spPr bwMode="auto">
            <a:xfrm>
              <a:off x="2139314" y="1349162"/>
              <a:ext cx="477040" cy="432170"/>
            </a:xfrm>
            <a:prstGeom prst="rect">
              <a:avLst/>
            </a:prstGeom>
            <a:noFill/>
            <a:ln w="9525">
              <a:noFill/>
              <a:miter lim="800000"/>
              <a:headEnd/>
              <a:tailEnd/>
            </a:ln>
          </p:spPr>
        </p:pic>
        <p:grpSp>
          <p:nvGrpSpPr>
            <p:cNvPr id="204" name="Grupo 203">
              <a:extLst>
                <a:ext uri="{FF2B5EF4-FFF2-40B4-BE49-F238E27FC236}">
                  <a16:creationId xmlns:a16="http://schemas.microsoft.com/office/drawing/2014/main" id="{0DE5991B-3A77-4CF0-967D-4871B11E6E2A}"/>
                </a:ext>
              </a:extLst>
            </p:cNvPr>
            <p:cNvGrpSpPr/>
            <p:nvPr/>
          </p:nvGrpSpPr>
          <p:grpSpPr>
            <a:xfrm rot="10800000">
              <a:off x="2549117" y="1461071"/>
              <a:ext cx="791317" cy="95250"/>
              <a:chOff x="1269672" y="5633388"/>
              <a:chExt cx="791317" cy="95250"/>
            </a:xfrm>
            <a:solidFill>
              <a:srgbClr val="953735"/>
            </a:solidFill>
          </p:grpSpPr>
          <p:sp>
            <p:nvSpPr>
              <p:cNvPr id="317" name="Rectangle 478">
                <a:extLst>
                  <a:ext uri="{FF2B5EF4-FFF2-40B4-BE49-F238E27FC236}">
                    <a16:creationId xmlns:a16="http://schemas.microsoft.com/office/drawing/2014/main" id="{2A4CA085-4AF1-480B-BB10-B605A77EC14F}"/>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8" name="Rectangle 479">
                <a:extLst>
                  <a:ext uri="{FF2B5EF4-FFF2-40B4-BE49-F238E27FC236}">
                    <a16:creationId xmlns:a16="http://schemas.microsoft.com/office/drawing/2014/main" id="{936BBCEA-2176-4C2D-9E96-E525BCED4C6B}"/>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9" name="Rectangle 480">
                <a:extLst>
                  <a:ext uri="{FF2B5EF4-FFF2-40B4-BE49-F238E27FC236}">
                    <a16:creationId xmlns:a16="http://schemas.microsoft.com/office/drawing/2014/main" id="{ECF16ECB-D0A6-4381-A383-3498BD2B2A5C}"/>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20" name="Rectangle 481">
                <a:extLst>
                  <a:ext uri="{FF2B5EF4-FFF2-40B4-BE49-F238E27FC236}">
                    <a16:creationId xmlns:a16="http://schemas.microsoft.com/office/drawing/2014/main" id="{FD201665-280D-4C9D-8C91-8A100FE81181}"/>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21" name="Rectangle 487">
                <a:extLst>
                  <a:ext uri="{FF2B5EF4-FFF2-40B4-BE49-F238E27FC236}">
                    <a16:creationId xmlns:a16="http://schemas.microsoft.com/office/drawing/2014/main" id="{5B8EBE50-EA6A-46A8-AF05-6047866AB282}"/>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05" name="Grupo 204">
              <a:extLst>
                <a:ext uri="{FF2B5EF4-FFF2-40B4-BE49-F238E27FC236}">
                  <a16:creationId xmlns:a16="http://schemas.microsoft.com/office/drawing/2014/main" id="{5A4FE136-5DB9-4369-BB86-9AD09663E452}"/>
                </a:ext>
              </a:extLst>
            </p:cNvPr>
            <p:cNvGrpSpPr/>
            <p:nvPr/>
          </p:nvGrpSpPr>
          <p:grpSpPr>
            <a:xfrm rot="10800000">
              <a:off x="3654369" y="1452601"/>
              <a:ext cx="791317" cy="95250"/>
              <a:chOff x="1269672" y="5633388"/>
              <a:chExt cx="791317" cy="95250"/>
            </a:xfrm>
            <a:solidFill>
              <a:srgbClr val="558ED5"/>
            </a:solidFill>
          </p:grpSpPr>
          <p:sp>
            <p:nvSpPr>
              <p:cNvPr id="312" name="Rectangle 478">
                <a:extLst>
                  <a:ext uri="{FF2B5EF4-FFF2-40B4-BE49-F238E27FC236}">
                    <a16:creationId xmlns:a16="http://schemas.microsoft.com/office/drawing/2014/main" id="{66D5FE15-8840-488B-B825-313A74327E79}"/>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3" name="Rectangle 479">
                <a:extLst>
                  <a:ext uri="{FF2B5EF4-FFF2-40B4-BE49-F238E27FC236}">
                    <a16:creationId xmlns:a16="http://schemas.microsoft.com/office/drawing/2014/main" id="{6EC1A24E-10DE-450B-8C56-9600D0CD04E6}"/>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4" name="Rectangle 480">
                <a:extLst>
                  <a:ext uri="{FF2B5EF4-FFF2-40B4-BE49-F238E27FC236}">
                    <a16:creationId xmlns:a16="http://schemas.microsoft.com/office/drawing/2014/main" id="{15FAE9A0-8BAF-492A-B7FB-A3A9EDEBBE16}"/>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5" name="Rectangle 481">
                <a:extLst>
                  <a:ext uri="{FF2B5EF4-FFF2-40B4-BE49-F238E27FC236}">
                    <a16:creationId xmlns:a16="http://schemas.microsoft.com/office/drawing/2014/main" id="{0B43B267-F45C-4EA2-AC68-9A448F40ABA2}"/>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6" name="Rectangle 487">
                <a:extLst>
                  <a:ext uri="{FF2B5EF4-FFF2-40B4-BE49-F238E27FC236}">
                    <a16:creationId xmlns:a16="http://schemas.microsoft.com/office/drawing/2014/main" id="{0081E889-8454-4E3B-B16B-8E356C6248F9}"/>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pic>
          <p:nvPicPr>
            <p:cNvPr id="206" name="Picture 31">
              <a:extLst>
                <a:ext uri="{FF2B5EF4-FFF2-40B4-BE49-F238E27FC236}">
                  <a16:creationId xmlns:a16="http://schemas.microsoft.com/office/drawing/2014/main" id="{E7CF67A2-A9B5-488C-8F9A-502FB9AF4402}"/>
                </a:ext>
              </a:extLst>
            </p:cNvPr>
            <p:cNvPicPr>
              <a:picLocks noChangeAspect="1" noChangeArrowheads="1"/>
            </p:cNvPicPr>
            <p:nvPr/>
          </p:nvPicPr>
          <p:blipFill>
            <a:blip r:embed="rId5"/>
            <a:srcRect/>
            <a:stretch>
              <a:fillRect/>
            </a:stretch>
          </p:blipFill>
          <p:spPr bwMode="auto">
            <a:xfrm>
              <a:off x="2981075" y="1339994"/>
              <a:ext cx="884238" cy="377825"/>
            </a:xfrm>
            <a:prstGeom prst="rect">
              <a:avLst/>
            </a:prstGeom>
            <a:noFill/>
            <a:ln w="9525">
              <a:noFill/>
              <a:miter lim="800000"/>
              <a:headEnd/>
              <a:tailEnd/>
            </a:ln>
          </p:spPr>
        </p:pic>
        <p:grpSp>
          <p:nvGrpSpPr>
            <p:cNvPr id="207" name="Grupo 206">
              <a:extLst>
                <a:ext uri="{FF2B5EF4-FFF2-40B4-BE49-F238E27FC236}">
                  <a16:creationId xmlns:a16="http://schemas.microsoft.com/office/drawing/2014/main" id="{065FE837-0AAD-4EB2-9624-D6CA9FB6ED82}"/>
                </a:ext>
              </a:extLst>
            </p:cNvPr>
            <p:cNvGrpSpPr/>
            <p:nvPr/>
          </p:nvGrpSpPr>
          <p:grpSpPr>
            <a:xfrm rot="5400000">
              <a:off x="6937555" y="2035346"/>
              <a:ext cx="631917" cy="95250"/>
              <a:chOff x="1429072" y="5633388"/>
              <a:chExt cx="631917" cy="95250"/>
            </a:xfrm>
            <a:solidFill>
              <a:srgbClr val="558ED5"/>
            </a:solidFill>
          </p:grpSpPr>
          <p:sp>
            <p:nvSpPr>
              <p:cNvPr id="308" name="Rectangle 478">
                <a:extLst>
                  <a:ext uri="{FF2B5EF4-FFF2-40B4-BE49-F238E27FC236}">
                    <a16:creationId xmlns:a16="http://schemas.microsoft.com/office/drawing/2014/main" id="{C338008A-2EDD-406F-A1B9-54EA7C5DDAC1}"/>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09" name="Rectangle 479">
                <a:extLst>
                  <a:ext uri="{FF2B5EF4-FFF2-40B4-BE49-F238E27FC236}">
                    <a16:creationId xmlns:a16="http://schemas.microsoft.com/office/drawing/2014/main" id="{8419C23B-5DA1-48B9-8B98-15F8E3C1AA9F}"/>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10" name="Rectangle 480">
                <a:extLst>
                  <a:ext uri="{FF2B5EF4-FFF2-40B4-BE49-F238E27FC236}">
                    <a16:creationId xmlns:a16="http://schemas.microsoft.com/office/drawing/2014/main" id="{FCC48B95-8234-4DA5-A3B3-A8835163F82F}"/>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311" name="Rectangle 487">
                <a:extLst>
                  <a:ext uri="{FF2B5EF4-FFF2-40B4-BE49-F238E27FC236}">
                    <a16:creationId xmlns:a16="http://schemas.microsoft.com/office/drawing/2014/main" id="{2428B4FF-FAE5-4F8E-A92E-C0A8432E8089}"/>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08" name="Grupo 207">
              <a:extLst>
                <a:ext uri="{FF2B5EF4-FFF2-40B4-BE49-F238E27FC236}">
                  <a16:creationId xmlns:a16="http://schemas.microsoft.com/office/drawing/2014/main" id="{9D379F7A-A2E2-4288-8A88-1BEB26E3C28D}"/>
                </a:ext>
              </a:extLst>
            </p:cNvPr>
            <p:cNvGrpSpPr/>
            <p:nvPr/>
          </p:nvGrpSpPr>
          <p:grpSpPr>
            <a:xfrm rot="16200000">
              <a:off x="3814099" y="2832515"/>
              <a:ext cx="1169988" cy="1173163"/>
              <a:chOff x="10565990" y="-929524"/>
              <a:chExt cx="1169988" cy="1173163"/>
            </a:xfrm>
          </p:grpSpPr>
          <p:sp>
            <p:nvSpPr>
              <p:cNvPr id="298" name="Rectangle 478">
                <a:extLst>
                  <a:ext uri="{FF2B5EF4-FFF2-40B4-BE49-F238E27FC236}">
                    <a16:creationId xmlns:a16="http://schemas.microsoft.com/office/drawing/2014/main" id="{0D30E0C9-60EC-47BC-B7F4-210EEA6F4AF8}"/>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9" name="Rectangle 479">
                <a:extLst>
                  <a:ext uri="{FF2B5EF4-FFF2-40B4-BE49-F238E27FC236}">
                    <a16:creationId xmlns:a16="http://schemas.microsoft.com/office/drawing/2014/main" id="{E4BD5B24-685B-4B53-847C-920AC4AA60A0}"/>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0" name="Rectangle 480">
                <a:extLst>
                  <a:ext uri="{FF2B5EF4-FFF2-40B4-BE49-F238E27FC236}">
                    <a16:creationId xmlns:a16="http://schemas.microsoft.com/office/drawing/2014/main" id="{D9B053CA-29F3-4A64-B1EE-5EDFDB8B1670}"/>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1" name="Rectangle 481">
                <a:extLst>
                  <a:ext uri="{FF2B5EF4-FFF2-40B4-BE49-F238E27FC236}">
                    <a16:creationId xmlns:a16="http://schemas.microsoft.com/office/drawing/2014/main" id="{17FBB00D-FEC2-45C5-ADC2-1CB43C1711C8}"/>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2" name="Rectangle 482">
                <a:extLst>
                  <a:ext uri="{FF2B5EF4-FFF2-40B4-BE49-F238E27FC236}">
                    <a16:creationId xmlns:a16="http://schemas.microsoft.com/office/drawing/2014/main" id="{290C86A6-D4FA-48C5-9C7B-904B18F2C051}"/>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3" name="Rectangle 483">
                <a:extLst>
                  <a:ext uri="{FF2B5EF4-FFF2-40B4-BE49-F238E27FC236}">
                    <a16:creationId xmlns:a16="http://schemas.microsoft.com/office/drawing/2014/main" id="{CA09ADEA-3988-472C-92A9-E59BC5FD68F1}"/>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4" name="Rectangle 484">
                <a:extLst>
                  <a:ext uri="{FF2B5EF4-FFF2-40B4-BE49-F238E27FC236}">
                    <a16:creationId xmlns:a16="http://schemas.microsoft.com/office/drawing/2014/main" id="{CC2A7AB4-DC19-4169-8AA2-3F657C86D1F4}"/>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5" name="Rectangle 485">
                <a:extLst>
                  <a:ext uri="{FF2B5EF4-FFF2-40B4-BE49-F238E27FC236}">
                    <a16:creationId xmlns:a16="http://schemas.microsoft.com/office/drawing/2014/main" id="{6EEEC2B5-BFA6-4F16-AFC7-FC65096985CA}"/>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306" name="Rectangle 486">
                <a:extLst>
                  <a:ext uri="{FF2B5EF4-FFF2-40B4-BE49-F238E27FC236}">
                    <a16:creationId xmlns:a16="http://schemas.microsoft.com/office/drawing/2014/main" id="{24A2804C-671A-4ECF-83C1-1F80688A5B99}"/>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307" name="Rectangle 487">
                <a:extLst>
                  <a:ext uri="{FF2B5EF4-FFF2-40B4-BE49-F238E27FC236}">
                    <a16:creationId xmlns:a16="http://schemas.microsoft.com/office/drawing/2014/main" id="{8C97F165-A9B0-4FE2-AC60-D7C2DC988BA9}"/>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09" name="Grupo 208">
              <a:extLst>
                <a:ext uri="{FF2B5EF4-FFF2-40B4-BE49-F238E27FC236}">
                  <a16:creationId xmlns:a16="http://schemas.microsoft.com/office/drawing/2014/main" id="{59BCB18F-6CF5-4921-9F09-B2D0543F0D8C}"/>
                </a:ext>
              </a:extLst>
            </p:cNvPr>
            <p:cNvGrpSpPr/>
            <p:nvPr/>
          </p:nvGrpSpPr>
          <p:grpSpPr>
            <a:xfrm rot="2751543">
              <a:off x="3978385" y="2058709"/>
              <a:ext cx="1169988" cy="1173163"/>
              <a:chOff x="10565990" y="-929524"/>
              <a:chExt cx="1169988" cy="1173163"/>
            </a:xfrm>
          </p:grpSpPr>
          <p:sp>
            <p:nvSpPr>
              <p:cNvPr id="288" name="Rectangle 478">
                <a:extLst>
                  <a:ext uri="{FF2B5EF4-FFF2-40B4-BE49-F238E27FC236}">
                    <a16:creationId xmlns:a16="http://schemas.microsoft.com/office/drawing/2014/main" id="{54704400-DE35-4A00-8256-122D59682DFB}"/>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9" name="Rectangle 479">
                <a:extLst>
                  <a:ext uri="{FF2B5EF4-FFF2-40B4-BE49-F238E27FC236}">
                    <a16:creationId xmlns:a16="http://schemas.microsoft.com/office/drawing/2014/main" id="{19772B4B-BBB9-4672-8C31-9D14DE5914AC}"/>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0" name="Rectangle 480">
                <a:extLst>
                  <a:ext uri="{FF2B5EF4-FFF2-40B4-BE49-F238E27FC236}">
                    <a16:creationId xmlns:a16="http://schemas.microsoft.com/office/drawing/2014/main" id="{B6474029-753F-4380-9C10-2AFA35CAC018}"/>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1" name="Rectangle 481">
                <a:extLst>
                  <a:ext uri="{FF2B5EF4-FFF2-40B4-BE49-F238E27FC236}">
                    <a16:creationId xmlns:a16="http://schemas.microsoft.com/office/drawing/2014/main" id="{80A89081-FE38-417B-8B69-568CCB2FFC66}"/>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2" name="Rectangle 482">
                <a:extLst>
                  <a:ext uri="{FF2B5EF4-FFF2-40B4-BE49-F238E27FC236}">
                    <a16:creationId xmlns:a16="http://schemas.microsoft.com/office/drawing/2014/main" id="{D4A9527D-60AB-4B32-BA56-DC7E37326A88}"/>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3" name="Rectangle 483">
                <a:extLst>
                  <a:ext uri="{FF2B5EF4-FFF2-40B4-BE49-F238E27FC236}">
                    <a16:creationId xmlns:a16="http://schemas.microsoft.com/office/drawing/2014/main" id="{03B10800-5AA9-4910-B2FE-8E844ECECEF1}"/>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4" name="Rectangle 484">
                <a:extLst>
                  <a:ext uri="{FF2B5EF4-FFF2-40B4-BE49-F238E27FC236}">
                    <a16:creationId xmlns:a16="http://schemas.microsoft.com/office/drawing/2014/main" id="{49086F98-4F42-44D6-9B9B-4F1673DC402C}"/>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5" name="Rectangle 485">
                <a:extLst>
                  <a:ext uri="{FF2B5EF4-FFF2-40B4-BE49-F238E27FC236}">
                    <a16:creationId xmlns:a16="http://schemas.microsoft.com/office/drawing/2014/main" id="{384EA5A1-3AEA-4314-93CB-404B0C9D1C3D}"/>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96" name="Rectangle 486">
                <a:extLst>
                  <a:ext uri="{FF2B5EF4-FFF2-40B4-BE49-F238E27FC236}">
                    <a16:creationId xmlns:a16="http://schemas.microsoft.com/office/drawing/2014/main" id="{83574BE9-3A4D-44A6-B977-BC05F5C59205}"/>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97" name="Rectangle 487">
                <a:extLst>
                  <a:ext uri="{FF2B5EF4-FFF2-40B4-BE49-F238E27FC236}">
                    <a16:creationId xmlns:a16="http://schemas.microsoft.com/office/drawing/2014/main" id="{380E7499-E692-4067-9D21-E3601F7F951E}"/>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10" name="Grupo 209">
              <a:extLst>
                <a:ext uri="{FF2B5EF4-FFF2-40B4-BE49-F238E27FC236}">
                  <a16:creationId xmlns:a16="http://schemas.microsoft.com/office/drawing/2014/main" id="{50888AAC-9EE1-4D2C-B5A3-C6ABF706902F}"/>
                </a:ext>
              </a:extLst>
            </p:cNvPr>
            <p:cNvGrpSpPr/>
            <p:nvPr/>
          </p:nvGrpSpPr>
          <p:grpSpPr>
            <a:xfrm rot="2751543">
              <a:off x="5911889" y="2058709"/>
              <a:ext cx="1169988" cy="1173163"/>
              <a:chOff x="10565990" y="-929524"/>
              <a:chExt cx="1169988" cy="1173163"/>
            </a:xfrm>
          </p:grpSpPr>
          <p:sp>
            <p:nvSpPr>
              <p:cNvPr id="278" name="Rectangle 478">
                <a:extLst>
                  <a:ext uri="{FF2B5EF4-FFF2-40B4-BE49-F238E27FC236}">
                    <a16:creationId xmlns:a16="http://schemas.microsoft.com/office/drawing/2014/main" id="{D17181ED-AD3C-4346-8796-8A931557B37B}"/>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9" name="Rectangle 479">
                <a:extLst>
                  <a:ext uri="{FF2B5EF4-FFF2-40B4-BE49-F238E27FC236}">
                    <a16:creationId xmlns:a16="http://schemas.microsoft.com/office/drawing/2014/main" id="{FF4B0C34-3283-4D44-AE49-872A73154356}"/>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0" name="Rectangle 480">
                <a:extLst>
                  <a:ext uri="{FF2B5EF4-FFF2-40B4-BE49-F238E27FC236}">
                    <a16:creationId xmlns:a16="http://schemas.microsoft.com/office/drawing/2014/main" id="{93143977-E031-4E74-A398-684AD342342E}"/>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1" name="Rectangle 481">
                <a:extLst>
                  <a:ext uri="{FF2B5EF4-FFF2-40B4-BE49-F238E27FC236}">
                    <a16:creationId xmlns:a16="http://schemas.microsoft.com/office/drawing/2014/main" id="{55BDB1C2-AAB5-489A-B913-05404E3BD864}"/>
                  </a:ext>
                </a:extLst>
              </p:cNvPr>
              <p:cNvSpPr>
                <a:spLocks noChangeArrowheads="1"/>
              </p:cNvSpPr>
              <p:nvPr/>
            </p:nvSpPr>
            <p:spPr bwMode="auto">
              <a:xfrm rot="13500000">
                <a:off x="11149397" y="-435018"/>
                <a:ext cx="95250"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2" name="Rectangle 482">
                <a:extLst>
                  <a:ext uri="{FF2B5EF4-FFF2-40B4-BE49-F238E27FC236}">
                    <a16:creationId xmlns:a16="http://schemas.microsoft.com/office/drawing/2014/main" id="{D330D646-8587-40F8-8BE6-A9A38621AD49}"/>
                  </a:ext>
                </a:extLst>
              </p:cNvPr>
              <p:cNvSpPr>
                <a:spLocks noChangeArrowheads="1"/>
              </p:cNvSpPr>
              <p:nvPr/>
            </p:nvSpPr>
            <p:spPr bwMode="auto">
              <a:xfrm rot="13500000">
                <a:off x="11038271" y="-320717"/>
                <a:ext cx="93663"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3" name="Rectangle 483">
                <a:extLst>
                  <a:ext uri="{FF2B5EF4-FFF2-40B4-BE49-F238E27FC236}">
                    <a16:creationId xmlns:a16="http://schemas.microsoft.com/office/drawing/2014/main" id="{2097665A-45E7-486D-BB26-3D8971530C6D}"/>
                  </a:ext>
                </a:extLst>
              </p:cNvPr>
              <p:cNvSpPr>
                <a:spLocks noChangeArrowheads="1"/>
              </p:cNvSpPr>
              <p:nvPr/>
            </p:nvSpPr>
            <p:spPr bwMode="auto">
              <a:xfrm rot="13500000">
                <a:off x="10917621" y="-198479"/>
                <a:ext cx="92075"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4" name="Rectangle 484">
                <a:extLst>
                  <a:ext uri="{FF2B5EF4-FFF2-40B4-BE49-F238E27FC236}">
                    <a16:creationId xmlns:a16="http://schemas.microsoft.com/office/drawing/2014/main" id="{CEE686E2-1AE2-4FC1-BEB0-CA17E135B16F}"/>
                  </a:ext>
                </a:extLst>
              </p:cNvPr>
              <p:cNvSpPr>
                <a:spLocks noChangeArrowheads="1"/>
              </p:cNvSpPr>
              <p:nvPr/>
            </p:nvSpPr>
            <p:spPr bwMode="auto">
              <a:xfrm rot="13500000">
                <a:off x="10803321" y="-84179"/>
                <a:ext cx="92075" cy="93662"/>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5" name="Rectangle 485">
                <a:extLst>
                  <a:ext uri="{FF2B5EF4-FFF2-40B4-BE49-F238E27FC236}">
                    <a16:creationId xmlns:a16="http://schemas.microsoft.com/office/drawing/2014/main" id="{D56CD944-60AF-4957-AFC3-D601F9B63512}"/>
                  </a:ext>
                </a:extLst>
              </p:cNvPr>
              <p:cNvSpPr>
                <a:spLocks noChangeArrowheads="1"/>
              </p:cNvSpPr>
              <p:nvPr/>
            </p:nvSpPr>
            <p:spPr bwMode="auto">
              <a:xfrm rot="13500000">
                <a:off x="10674734" y="39645"/>
                <a:ext cx="95250" cy="93662"/>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86" name="Rectangle 486">
                <a:extLst>
                  <a:ext uri="{FF2B5EF4-FFF2-40B4-BE49-F238E27FC236}">
                    <a16:creationId xmlns:a16="http://schemas.microsoft.com/office/drawing/2014/main" id="{1BA1BC35-754F-478F-BD46-90FA40158450}"/>
                  </a:ext>
                </a:extLst>
              </p:cNvPr>
              <p:cNvSpPr>
                <a:spLocks noChangeArrowheads="1"/>
              </p:cNvSpPr>
              <p:nvPr/>
            </p:nvSpPr>
            <p:spPr bwMode="auto">
              <a:xfrm rot="13500000">
                <a:off x="10565197" y="149182"/>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87" name="Rectangle 487">
                <a:extLst>
                  <a:ext uri="{FF2B5EF4-FFF2-40B4-BE49-F238E27FC236}">
                    <a16:creationId xmlns:a16="http://schemas.microsoft.com/office/drawing/2014/main" id="{DCA0EF44-4044-4557-B079-10ECAC8E414B}"/>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11" name="Grupo 210">
              <a:extLst>
                <a:ext uri="{FF2B5EF4-FFF2-40B4-BE49-F238E27FC236}">
                  <a16:creationId xmlns:a16="http://schemas.microsoft.com/office/drawing/2014/main" id="{F65D59D8-488C-40B6-ADCB-C74B59AC6715}"/>
                </a:ext>
              </a:extLst>
            </p:cNvPr>
            <p:cNvGrpSpPr/>
            <p:nvPr/>
          </p:nvGrpSpPr>
          <p:grpSpPr>
            <a:xfrm rot="18909379">
              <a:off x="5102913" y="4353122"/>
              <a:ext cx="474663" cy="474663"/>
              <a:chOff x="11261315" y="-929524"/>
              <a:chExt cx="474663" cy="474663"/>
            </a:xfrm>
          </p:grpSpPr>
          <p:sp>
            <p:nvSpPr>
              <p:cNvPr id="274" name="Rectangle 478">
                <a:extLst>
                  <a:ext uri="{FF2B5EF4-FFF2-40B4-BE49-F238E27FC236}">
                    <a16:creationId xmlns:a16="http://schemas.microsoft.com/office/drawing/2014/main" id="{DCA003DA-0F7F-418B-B225-3CD455437C02}"/>
                  </a:ext>
                </a:extLst>
              </p:cNvPr>
              <p:cNvSpPr>
                <a:spLocks noChangeArrowheads="1"/>
              </p:cNvSpPr>
              <p:nvPr/>
            </p:nvSpPr>
            <p:spPr bwMode="auto">
              <a:xfrm rot="13500000">
                <a:off x="11513727" y="-800936"/>
                <a:ext cx="92075" cy="95250"/>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5" name="Rectangle 479">
                <a:extLst>
                  <a:ext uri="{FF2B5EF4-FFF2-40B4-BE49-F238E27FC236}">
                    <a16:creationId xmlns:a16="http://schemas.microsoft.com/office/drawing/2014/main" id="{30407CB8-20E1-4F0A-A175-8509A622D4E2}"/>
                  </a:ext>
                </a:extLst>
              </p:cNvPr>
              <p:cNvSpPr>
                <a:spLocks noChangeArrowheads="1"/>
              </p:cNvSpPr>
              <p:nvPr/>
            </p:nvSpPr>
            <p:spPr bwMode="auto">
              <a:xfrm rot="13500000">
                <a:off x="11385935" y="-669968"/>
                <a:ext cx="93662" cy="92075"/>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76" name="Rectangle 480">
                <a:extLst>
                  <a:ext uri="{FF2B5EF4-FFF2-40B4-BE49-F238E27FC236}">
                    <a16:creationId xmlns:a16="http://schemas.microsoft.com/office/drawing/2014/main" id="{7639ED9D-C7D2-4E7A-AEE9-A0E4BD9F5585}"/>
                  </a:ext>
                </a:extLst>
              </p:cNvPr>
              <p:cNvSpPr>
                <a:spLocks noChangeArrowheads="1"/>
              </p:cNvSpPr>
              <p:nvPr/>
            </p:nvSpPr>
            <p:spPr bwMode="auto">
              <a:xfrm rot="13500000">
                <a:off x="11260522" y="-549318"/>
                <a:ext cx="95250" cy="93663"/>
              </a:xfrm>
              <a:prstGeom prst="rect">
                <a:avLst/>
              </a:prstGeom>
              <a:gradFill>
                <a:gsLst>
                  <a:gs pos="100000">
                    <a:schemeClr val="accent2">
                      <a:lumMod val="75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ltLang="es-MX"/>
              </a:p>
            </p:txBody>
          </p:sp>
          <p:sp>
            <p:nvSpPr>
              <p:cNvPr id="277" name="Rectangle 487">
                <a:extLst>
                  <a:ext uri="{FF2B5EF4-FFF2-40B4-BE49-F238E27FC236}">
                    <a16:creationId xmlns:a16="http://schemas.microsoft.com/office/drawing/2014/main" id="{A9ADF811-9281-4A2B-86B6-D0420222246A}"/>
                  </a:ext>
                </a:extLst>
              </p:cNvPr>
              <p:cNvSpPr>
                <a:spLocks noChangeArrowheads="1"/>
              </p:cNvSpPr>
              <p:nvPr/>
            </p:nvSpPr>
            <p:spPr bwMode="auto">
              <a:xfrm rot="13500000">
                <a:off x="11642315" y="-929524"/>
                <a:ext cx="93663" cy="93663"/>
              </a:xfrm>
              <a:prstGeom prst="rect">
                <a:avLst/>
              </a:prstGeom>
              <a:gradFill>
                <a:gsLst>
                  <a:gs pos="95000">
                    <a:schemeClr val="tx2">
                      <a:lumMod val="60000"/>
                      <a:lumOff val="40000"/>
                    </a:schemeClr>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nvGrpSpPr>
            <p:cNvPr id="212" name="Group 53">
              <a:extLst>
                <a:ext uri="{FF2B5EF4-FFF2-40B4-BE49-F238E27FC236}">
                  <a16:creationId xmlns:a16="http://schemas.microsoft.com/office/drawing/2014/main" id="{4210AD1A-E74B-4C84-AB8B-66E9CA5969F6}"/>
                </a:ext>
              </a:extLst>
            </p:cNvPr>
            <p:cNvGrpSpPr>
              <a:grpSpLocks/>
            </p:cNvGrpSpPr>
            <p:nvPr/>
          </p:nvGrpSpPr>
          <p:grpSpPr bwMode="auto">
            <a:xfrm>
              <a:off x="4962282" y="3552504"/>
              <a:ext cx="755925" cy="744146"/>
              <a:chOff x="576" y="1776"/>
              <a:chExt cx="559" cy="550"/>
            </a:xfrm>
          </p:grpSpPr>
          <p:grpSp>
            <p:nvGrpSpPr>
              <p:cNvPr id="265" name="Group 54">
                <a:extLst>
                  <a:ext uri="{FF2B5EF4-FFF2-40B4-BE49-F238E27FC236}">
                    <a16:creationId xmlns:a16="http://schemas.microsoft.com/office/drawing/2014/main" id="{91D169B6-9CEB-4753-8F8E-17CEECBB9D8C}"/>
                  </a:ext>
                </a:extLst>
              </p:cNvPr>
              <p:cNvGrpSpPr>
                <a:grpSpLocks/>
              </p:cNvGrpSpPr>
              <p:nvPr/>
            </p:nvGrpSpPr>
            <p:grpSpPr bwMode="auto">
              <a:xfrm>
                <a:off x="576" y="1776"/>
                <a:ext cx="559" cy="550"/>
                <a:chOff x="720" y="1776"/>
                <a:chExt cx="559" cy="550"/>
              </a:xfrm>
            </p:grpSpPr>
            <p:sp>
              <p:nvSpPr>
                <p:cNvPr id="268" name="Rectangle 55">
                  <a:extLst>
                    <a:ext uri="{FF2B5EF4-FFF2-40B4-BE49-F238E27FC236}">
                      <a16:creationId xmlns:a16="http://schemas.microsoft.com/office/drawing/2014/main" id="{25371B10-0A20-4CE8-B853-D6C8FB24F77E}"/>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9" name="Rectangle 56">
                  <a:extLst>
                    <a:ext uri="{FF2B5EF4-FFF2-40B4-BE49-F238E27FC236}">
                      <a16:creationId xmlns:a16="http://schemas.microsoft.com/office/drawing/2014/main" id="{F181C479-5EBB-4A39-9BE3-83F9E53F4E85}"/>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70" name="Freeform 57">
                  <a:extLst>
                    <a:ext uri="{FF2B5EF4-FFF2-40B4-BE49-F238E27FC236}">
                      <a16:creationId xmlns:a16="http://schemas.microsoft.com/office/drawing/2014/main" id="{6859CE11-A595-4778-A93C-7C0DE627C300}"/>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71" name="Freeform 58">
                  <a:extLst>
                    <a:ext uri="{FF2B5EF4-FFF2-40B4-BE49-F238E27FC236}">
                      <a16:creationId xmlns:a16="http://schemas.microsoft.com/office/drawing/2014/main" id="{9993CEFF-57D2-449A-9401-3ABEAC9D83BB}"/>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72" name="Freeform 59">
                  <a:extLst>
                    <a:ext uri="{FF2B5EF4-FFF2-40B4-BE49-F238E27FC236}">
                      <a16:creationId xmlns:a16="http://schemas.microsoft.com/office/drawing/2014/main" id="{E5D7E909-0B38-4996-92B4-77AC528D96F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73" name="Freeform 60">
                  <a:extLst>
                    <a:ext uri="{FF2B5EF4-FFF2-40B4-BE49-F238E27FC236}">
                      <a16:creationId xmlns:a16="http://schemas.microsoft.com/office/drawing/2014/main" id="{8790383B-D09B-4577-A8B6-990018AB223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66" name="Freeform 61">
                <a:extLst>
                  <a:ext uri="{FF2B5EF4-FFF2-40B4-BE49-F238E27FC236}">
                    <a16:creationId xmlns:a16="http://schemas.microsoft.com/office/drawing/2014/main" id="{569C41E0-244A-46BD-8F8F-DEAC90289BDC}"/>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67" name="Freeform 62">
                <a:extLst>
                  <a:ext uri="{FF2B5EF4-FFF2-40B4-BE49-F238E27FC236}">
                    <a16:creationId xmlns:a16="http://schemas.microsoft.com/office/drawing/2014/main" id="{4713525C-E055-47DD-A382-637E6F7AF570}"/>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213" name="Picture 31">
              <a:extLst>
                <a:ext uri="{FF2B5EF4-FFF2-40B4-BE49-F238E27FC236}">
                  <a16:creationId xmlns:a16="http://schemas.microsoft.com/office/drawing/2014/main" id="{E0CC9ED0-B108-4EF6-9CFA-98B8B28EA7C1}"/>
                </a:ext>
              </a:extLst>
            </p:cNvPr>
            <p:cNvPicPr>
              <a:picLocks noChangeAspect="1" noChangeArrowheads="1"/>
            </p:cNvPicPr>
            <p:nvPr/>
          </p:nvPicPr>
          <p:blipFill>
            <a:blip r:embed="rId5"/>
            <a:srcRect/>
            <a:stretch>
              <a:fillRect/>
            </a:stretch>
          </p:blipFill>
          <p:spPr bwMode="auto">
            <a:xfrm>
              <a:off x="3267492" y="3620121"/>
              <a:ext cx="770199" cy="329098"/>
            </a:xfrm>
            <a:prstGeom prst="rect">
              <a:avLst/>
            </a:prstGeom>
            <a:noFill/>
            <a:ln w="9525">
              <a:noFill/>
              <a:miter lim="800000"/>
              <a:headEnd/>
              <a:tailEnd/>
            </a:ln>
          </p:spPr>
        </p:pic>
        <p:grpSp>
          <p:nvGrpSpPr>
            <p:cNvPr id="214" name="Group 53">
              <a:extLst>
                <a:ext uri="{FF2B5EF4-FFF2-40B4-BE49-F238E27FC236}">
                  <a16:creationId xmlns:a16="http://schemas.microsoft.com/office/drawing/2014/main" id="{717E74DC-C410-4E1A-B637-7177B2B7ABFE}"/>
                </a:ext>
              </a:extLst>
            </p:cNvPr>
            <p:cNvGrpSpPr>
              <a:grpSpLocks/>
            </p:cNvGrpSpPr>
            <p:nvPr/>
          </p:nvGrpSpPr>
          <p:grpSpPr bwMode="auto">
            <a:xfrm>
              <a:off x="3099097" y="2268558"/>
              <a:ext cx="755925" cy="744146"/>
              <a:chOff x="576" y="1776"/>
              <a:chExt cx="559" cy="550"/>
            </a:xfrm>
          </p:grpSpPr>
          <p:grpSp>
            <p:nvGrpSpPr>
              <p:cNvPr id="256" name="Group 54">
                <a:extLst>
                  <a:ext uri="{FF2B5EF4-FFF2-40B4-BE49-F238E27FC236}">
                    <a16:creationId xmlns:a16="http://schemas.microsoft.com/office/drawing/2014/main" id="{DDA80515-46C0-4D79-AD46-A8FDCEA57FB9}"/>
                  </a:ext>
                </a:extLst>
              </p:cNvPr>
              <p:cNvGrpSpPr>
                <a:grpSpLocks/>
              </p:cNvGrpSpPr>
              <p:nvPr/>
            </p:nvGrpSpPr>
            <p:grpSpPr bwMode="auto">
              <a:xfrm>
                <a:off x="576" y="1776"/>
                <a:ext cx="559" cy="550"/>
                <a:chOff x="720" y="1776"/>
                <a:chExt cx="559" cy="550"/>
              </a:xfrm>
            </p:grpSpPr>
            <p:sp>
              <p:nvSpPr>
                <p:cNvPr id="259" name="Rectangle 55">
                  <a:extLst>
                    <a:ext uri="{FF2B5EF4-FFF2-40B4-BE49-F238E27FC236}">
                      <a16:creationId xmlns:a16="http://schemas.microsoft.com/office/drawing/2014/main" id="{D4F0DFC4-2D9D-47DB-AF30-3C0C58B1AE97}"/>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60" name="Rectangle 56">
                  <a:extLst>
                    <a:ext uri="{FF2B5EF4-FFF2-40B4-BE49-F238E27FC236}">
                      <a16:creationId xmlns:a16="http://schemas.microsoft.com/office/drawing/2014/main" id="{A67135E6-2864-4915-B279-BC159B73B4B4}"/>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61" name="Freeform 57">
                  <a:extLst>
                    <a:ext uri="{FF2B5EF4-FFF2-40B4-BE49-F238E27FC236}">
                      <a16:creationId xmlns:a16="http://schemas.microsoft.com/office/drawing/2014/main" id="{B0DC7909-957C-49B0-A1FE-6AF4C612EE46}"/>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62" name="Freeform 58">
                  <a:extLst>
                    <a:ext uri="{FF2B5EF4-FFF2-40B4-BE49-F238E27FC236}">
                      <a16:creationId xmlns:a16="http://schemas.microsoft.com/office/drawing/2014/main" id="{E661DC8A-A331-4A44-8B02-09EC64AD7F10}"/>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63" name="Freeform 59">
                  <a:extLst>
                    <a:ext uri="{FF2B5EF4-FFF2-40B4-BE49-F238E27FC236}">
                      <a16:creationId xmlns:a16="http://schemas.microsoft.com/office/drawing/2014/main" id="{7889D479-86F7-4D35-9F4F-6AF49DD38C6D}"/>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64" name="Freeform 60">
                  <a:extLst>
                    <a:ext uri="{FF2B5EF4-FFF2-40B4-BE49-F238E27FC236}">
                      <a16:creationId xmlns:a16="http://schemas.microsoft.com/office/drawing/2014/main" id="{68E9E472-128B-4E13-9E0A-B4829FA2A5D1}"/>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57" name="Freeform 61">
                <a:extLst>
                  <a:ext uri="{FF2B5EF4-FFF2-40B4-BE49-F238E27FC236}">
                    <a16:creationId xmlns:a16="http://schemas.microsoft.com/office/drawing/2014/main" id="{813229DC-AB88-4B03-A40D-394009DA1CFF}"/>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58" name="Freeform 62">
                <a:extLst>
                  <a:ext uri="{FF2B5EF4-FFF2-40B4-BE49-F238E27FC236}">
                    <a16:creationId xmlns:a16="http://schemas.microsoft.com/office/drawing/2014/main" id="{A38E502D-3541-4560-ADDF-E8DD420FA872}"/>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15" name="Group 53">
              <a:extLst>
                <a:ext uri="{FF2B5EF4-FFF2-40B4-BE49-F238E27FC236}">
                  <a16:creationId xmlns:a16="http://schemas.microsoft.com/office/drawing/2014/main" id="{1DA5E45C-94B7-42BE-BDF9-E01171211A97}"/>
                </a:ext>
              </a:extLst>
            </p:cNvPr>
            <p:cNvGrpSpPr>
              <a:grpSpLocks/>
            </p:cNvGrpSpPr>
            <p:nvPr/>
          </p:nvGrpSpPr>
          <p:grpSpPr bwMode="auto">
            <a:xfrm>
              <a:off x="4962282" y="2294196"/>
              <a:ext cx="755925" cy="744146"/>
              <a:chOff x="576" y="1776"/>
              <a:chExt cx="559" cy="550"/>
            </a:xfrm>
          </p:grpSpPr>
          <p:grpSp>
            <p:nvGrpSpPr>
              <p:cNvPr id="247" name="Group 54">
                <a:extLst>
                  <a:ext uri="{FF2B5EF4-FFF2-40B4-BE49-F238E27FC236}">
                    <a16:creationId xmlns:a16="http://schemas.microsoft.com/office/drawing/2014/main" id="{29A01AA7-66FE-4726-89C5-03E30CF72179}"/>
                  </a:ext>
                </a:extLst>
              </p:cNvPr>
              <p:cNvGrpSpPr>
                <a:grpSpLocks/>
              </p:cNvGrpSpPr>
              <p:nvPr/>
            </p:nvGrpSpPr>
            <p:grpSpPr bwMode="auto">
              <a:xfrm>
                <a:off x="576" y="1776"/>
                <a:ext cx="559" cy="550"/>
                <a:chOff x="720" y="1776"/>
                <a:chExt cx="559" cy="550"/>
              </a:xfrm>
            </p:grpSpPr>
            <p:sp>
              <p:nvSpPr>
                <p:cNvPr id="250" name="Rectangle 55">
                  <a:extLst>
                    <a:ext uri="{FF2B5EF4-FFF2-40B4-BE49-F238E27FC236}">
                      <a16:creationId xmlns:a16="http://schemas.microsoft.com/office/drawing/2014/main" id="{41EEEB6A-7615-484E-809C-8546154FCE71}"/>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51" name="Rectangle 56">
                  <a:extLst>
                    <a:ext uri="{FF2B5EF4-FFF2-40B4-BE49-F238E27FC236}">
                      <a16:creationId xmlns:a16="http://schemas.microsoft.com/office/drawing/2014/main" id="{6B926AC7-6112-4530-85EE-804F43D0BD1A}"/>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52" name="Freeform 57">
                  <a:extLst>
                    <a:ext uri="{FF2B5EF4-FFF2-40B4-BE49-F238E27FC236}">
                      <a16:creationId xmlns:a16="http://schemas.microsoft.com/office/drawing/2014/main" id="{C093F0A8-9A34-435B-A540-4AC9AB0FE387}"/>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53" name="Freeform 58">
                  <a:extLst>
                    <a:ext uri="{FF2B5EF4-FFF2-40B4-BE49-F238E27FC236}">
                      <a16:creationId xmlns:a16="http://schemas.microsoft.com/office/drawing/2014/main" id="{4F691482-A9AB-4CEE-8035-65DA77DC1798}"/>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54" name="Freeform 59">
                  <a:extLst>
                    <a:ext uri="{FF2B5EF4-FFF2-40B4-BE49-F238E27FC236}">
                      <a16:creationId xmlns:a16="http://schemas.microsoft.com/office/drawing/2014/main" id="{361642E4-ED3D-4C87-B9D2-1943DE650B3F}"/>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55" name="Freeform 60">
                  <a:extLst>
                    <a:ext uri="{FF2B5EF4-FFF2-40B4-BE49-F238E27FC236}">
                      <a16:creationId xmlns:a16="http://schemas.microsoft.com/office/drawing/2014/main" id="{026BAFED-E575-4A6B-AC52-1139843AD8B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48" name="Freeform 61">
                <a:extLst>
                  <a:ext uri="{FF2B5EF4-FFF2-40B4-BE49-F238E27FC236}">
                    <a16:creationId xmlns:a16="http://schemas.microsoft.com/office/drawing/2014/main" id="{1418769F-CC38-4590-8D8A-B35A2FD989C2}"/>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49" name="Freeform 62">
                <a:extLst>
                  <a:ext uri="{FF2B5EF4-FFF2-40B4-BE49-F238E27FC236}">
                    <a16:creationId xmlns:a16="http://schemas.microsoft.com/office/drawing/2014/main" id="{63805DC5-3F7C-423D-8A32-67EC1792EFC6}"/>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16" name="Group 53">
              <a:extLst>
                <a:ext uri="{FF2B5EF4-FFF2-40B4-BE49-F238E27FC236}">
                  <a16:creationId xmlns:a16="http://schemas.microsoft.com/office/drawing/2014/main" id="{469E15BA-B195-4E15-AAF3-B320598A5F82}"/>
                </a:ext>
              </a:extLst>
            </p:cNvPr>
            <p:cNvGrpSpPr>
              <a:grpSpLocks/>
            </p:cNvGrpSpPr>
            <p:nvPr/>
          </p:nvGrpSpPr>
          <p:grpSpPr bwMode="auto">
            <a:xfrm>
              <a:off x="6958836" y="2268558"/>
              <a:ext cx="755925" cy="744146"/>
              <a:chOff x="576" y="1776"/>
              <a:chExt cx="559" cy="550"/>
            </a:xfrm>
          </p:grpSpPr>
          <p:grpSp>
            <p:nvGrpSpPr>
              <p:cNvPr id="238" name="Group 54">
                <a:extLst>
                  <a:ext uri="{FF2B5EF4-FFF2-40B4-BE49-F238E27FC236}">
                    <a16:creationId xmlns:a16="http://schemas.microsoft.com/office/drawing/2014/main" id="{70C33495-CCC0-419D-AC4B-4A2A71F4F337}"/>
                  </a:ext>
                </a:extLst>
              </p:cNvPr>
              <p:cNvGrpSpPr>
                <a:grpSpLocks/>
              </p:cNvGrpSpPr>
              <p:nvPr/>
            </p:nvGrpSpPr>
            <p:grpSpPr bwMode="auto">
              <a:xfrm>
                <a:off x="576" y="1776"/>
                <a:ext cx="559" cy="550"/>
                <a:chOff x="720" y="1776"/>
                <a:chExt cx="559" cy="550"/>
              </a:xfrm>
            </p:grpSpPr>
            <p:sp>
              <p:nvSpPr>
                <p:cNvPr id="241" name="Rectangle 55">
                  <a:extLst>
                    <a:ext uri="{FF2B5EF4-FFF2-40B4-BE49-F238E27FC236}">
                      <a16:creationId xmlns:a16="http://schemas.microsoft.com/office/drawing/2014/main" id="{ABFCEACF-5689-4A37-A27F-BD2CD1AB61AB}"/>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42" name="Rectangle 56">
                  <a:extLst>
                    <a:ext uri="{FF2B5EF4-FFF2-40B4-BE49-F238E27FC236}">
                      <a16:creationId xmlns:a16="http://schemas.microsoft.com/office/drawing/2014/main" id="{7576B661-1BC8-4A84-AB05-96ABF31BDCE5}"/>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43" name="Freeform 57">
                  <a:extLst>
                    <a:ext uri="{FF2B5EF4-FFF2-40B4-BE49-F238E27FC236}">
                      <a16:creationId xmlns:a16="http://schemas.microsoft.com/office/drawing/2014/main" id="{1FAF7412-6A14-492D-B0FC-B02EBCA23365}"/>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44" name="Freeform 58">
                  <a:extLst>
                    <a:ext uri="{FF2B5EF4-FFF2-40B4-BE49-F238E27FC236}">
                      <a16:creationId xmlns:a16="http://schemas.microsoft.com/office/drawing/2014/main" id="{86612328-BAAF-436F-93B3-DACD4EF62FC9}"/>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45" name="Freeform 59">
                  <a:extLst>
                    <a:ext uri="{FF2B5EF4-FFF2-40B4-BE49-F238E27FC236}">
                      <a16:creationId xmlns:a16="http://schemas.microsoft.com/office/drawing/2014/main" id="{996244EF-9784-457D-981D-16710AF0EAC9}"/>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46" name="Freeform 60">
                  <a:extLst>
                    <a:ext uri="{FF2B5EF4-FFF2-40B4-BE49-F238E27FC236}">
                      <a16:creationId xmlns:a16="http://schemas.microsoft.com/office/drawing/2014/main" id="{0255EEFE-5B1B-422A-874C-940B62152493}"/>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39" name="Freeform 61">
                <a:extLst>
                  <a:ext uri="{FF2B5EF4-FFF2-40B4-BE49-F238E27FC236}">
                    <a16:creationId xmlns:a16="http://schemas.microsoft.com/office/drawing/2014/main" id="{7F01F946-938C-40EF-97F7-45835289DC9A}"/>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40" name="Freeform 62">
                <a:extLst>
                  <a:ext uri="{FF2B5EF4-FFF2-40B4-BE49-F238E27FC236}">
                    <a16:creationId xmlns:a16="http://schemas.microsoft.com/office/drawing/2014/main" id="{C5E6AD8C-2F3C-4BC5-AC30-E74E86B7DE3C}"/>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grpSp>
          <p:nvGrpSpPr>
            <p:cNvPr id="217" name="Group 53">
              <a:extLst>
                <a:ext uri="{FF2B5EF4-FFF2-40B4-BE49-F238E27FC236}">
                  <a16:creationId xmlns:a16="http://schemas.microsoft.com/office/drawing/2014/main" id="{DB9E32CB-6521-4601-AC2A-3B13438A1F44}"/>
                </a:ext>
              </a:extLst>
            </p:cNvPr>
            <p:cNvGrpSpPr>
              <a:grpSpLocks/>
            </p:cNvGrpSpPr>
            <p:nvPr/>
          </p:nvGrpSpPr>
          <p:grpSpPr bwMode="auto">
            <a:xfrm>
              <a:off x="4962282" y="4911594"/>
              <a:ext cx="755925" cy="744146"/>
              <a:chOff x="576" y="1776"/>
              <a:chExt cx="559" cy="550"/>
            </a:xfrm>
          </p:grpSpPr>
          <p:grpSp>
            <p:nvGrpSpPr>
              <p:cNvPr id="229" name="Group 54">
                <a:extLst>
                  <a:ext uri="{FF2B5EF4-FFF2-40B4-BE49-F238E27FC236}">
                    <a16:creationId xmlns:a16="http://schemas.microsoft.com/office/drawing/2014/main" id="{6D7EE763-6856-4029-AA5D-2092FEF72BB9}"/>
                  </a:ext>
                </a:extLst>
              </p:cNvPr>
              <p:cNvGrpSpPr>
                <a:grpSpLocks/>
              </p:cNvGrpSpPr>
              <p:nvPr/>
            </p:nvGrpSpPr>
            <p:grpSpPr bwMode="auto">
              <a:xfrm>
                <a:off x="576" y="1776"/>
                <a:ext cx="559" cy="550"/>
                <a:chOff x="720" y="1776"/>
                <a:chExt cx="559" cy="550"/>
              </a:xfrm>
            </p:grpSpPr>
            <p:sp>
              <p:nvSpPr>
                <p:cNvPr id="232" name="Rectangle 55">
                  <a:extLst>
                    <a:ext uri="{FF2B5EF4-FFF2-40B4-BE49-F238E27FC236}">
                      <a16:creationId xmlns:a16="http://schemas.microsoft.com/office/drawing/2014/main" id="{7D3ECBB8-12F4-4265-B004-6213129F0DC9}"/>
                    </a:ext>
                  </a:extLst>
                </p:cNvPr>
                <p:cNvSpPr>
                  <a:spLocks noChangeArrowheads="1"/>
                </p:cNvSpPr>
                <p:nvPr/>
              </p:nvSpPr>
              <p:spPr bwMode="auto">
                <a:xfrm>
                  <a:off x="720" y="1835"/>
                  <a:ext cx="496" cy="491"/>
                </a:xfrm>
                <a:prstGeom prst="rect">
                  <a:avLst/>
                </a:prstGeom>
                <a:solidFill>
                  <a:srgbClr val="0096D5"/>
                </a:solidFill>
                <a:ln w="9525">
                  <a:noFill/>
                  <a:miter lim="800000"/>
                  <a:headEnd/>
                  <a:tailEnd/>
                </a:ln>
              </p:spPr>
              <p:txBody>
                <a:bodyPr>
                  <a:prstTxWarp prst="textNoShape">
                    <a:avLst/>
                  </a:prstTxWarp>
                </a:bodyPr>
                <a:lstStyle/>
                <a:p>
                  <a:endParaRPr lang="es-MX"/>
                </a:p>
              </p:txBody>
            </p:sp>
            <p:sp>
              <p:nvSpPr>
                <p:cNvPr id="233" name="Rectangle 56">
                  <a:extLst>
                    <a:ext uri="{FF2B5EF4-FFF2-40B4-BE49-F238E27FC236}">
                      <a16:creationId xmlns:a16="http://schemas.microsoft.com/office/drawing/2014/main" id="{41367B5B-3AAA-4B93-A90D-129C23A4F6EB}"/>
                    </a:ext>
                  </a:extLst>
                </p:cNvPr>
                <p:cNvSpPr>
                  <a:spLocks noChangeArrowheads="1"/>
                </p:cNvSpPr>
                <p:nvPr/>
              </p:nvSpPr>
              <p:spPr bwMode="auto">
                <a:xfrm>
                  <a:off x="722" y="1837"/>
                  <a:ext cx="492" cy="487"/>
                </a:xfrm>
                <a:prstGeom prst="rect">
                  <a:avLst/>
                </a:prstGeom>
                <a:solidFill>
                  <a:srgbClr val="0096D5"/>
                </a:solidFill>
                <a:ln w="7938">
                  <a:solidFill>
                    <a:srgbClr val="AAE6FF"/>
                  </a:solidFill>
                  <a:miter lim="800000"/>
                  <a:headEnd/>
                  <a:tailEnd/>
                </a:ln>
              </p:spPr>
              <p:txBody>
                <a:bodyPr>
                  <a:prstTxWarp prst="textNoShape">
                    <a:avLst/>
                  </a:prstTxWarp>
                </a:bodyPr>
                <a:lstStyle/>
                <a:p>
                  <a:endParaRPr lang="es-MX"/>
                </a:p>
              </p:txBody>
            </p:sp>
            <p:sp>
              <p:nvSpPr>
                <p:cNvPr id="234" name="Freeform 57">
                  <a:extLst>
                    <a:ext uri="{FF2B5EF4-FFF2-40B4-BE49-F238E27FC236}">
                      <a16:creationId xmlns:a16="http://schemas.microsoft.com/office/drawing/2014/main" id="{CE38BCCC-9AC5-4181-B562-90E38C602CC0}"/>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9525">
                  <a:noFill/>
                  <a:round/>
                  <a:headEnd/>
                  <a:tailEnd/>
                </a:ln>
              </p:spPr>
              <p:txBody>
                <a:bodyPr>
                  <a:prstTxWarp prst="textNoShape">
                    <a:avLst/>
                  </a:prstTxWarp>
                </a:bodyPr>
                <a:lstStyle/>
                <a:p>
                  <a:endParaRPr lang="es-MX"/>
                </a:p>
              </p:txBody>
            </p:sp>
            <p:sp>
              <p:nvSpPr>
                <p:cNvPr id="235" name="Freeform 58">
                  <a:extLst>
                    <a:ext uri="{FF2B5EF4-FFF2-40B4-BE49-F238E27FC236}">
                      <a16:creationId xmlns:a16="http://schemas.microsoft.com/office/drawing/2014/main" id="{FB42C223-3138-4EF5-8464-56EB303A8CB9}"/>
                    </a:ext>
                  </a:extLst>
                </p:cNvPr>
                <p:cNvSpPr>
                  <a:spLocks/>
                </p:cNvSpPr>
                <p:nvPr/>
              </p:nvSpPr>
              <p:spPr bwMode="auto">
                <a:xfrm>
                  <a:off x="720" y="1776"/>
                  <a:ext cx="559" cy="59"/>
                </a:xfrm>
                <a:custGeom>
                  <a:avLst/>
                  <a:gdLst/>
                  <a:ahLst/>
                  <a:cxnLst>
                    <a:cxn ang="0">
                      <a:pos x="0" y="59"/>
                    </a:cxn>
                    <a:cxn ang="0">
                      <a:pos x="63" y="0"/>
                    </a:cxn>
                    <a:cxn ang="0">
                      <a:pos x="559" y="0"/>
                    </a:cxn>
                    <a:cxn ang="0">
                      <a:pos x="496" y="59"/>
                    </a:cxn>
                    <a:cxn ang="0">
                      <a:pos x="0" y="59"/>
                    </a:cxn>
                  </a:cxnLst>
                  <a:rect l="0" t="0" r="r" b="b"/>
                  <a:pathLst>
                    <a:path w="559" h="59">
                      <a:moveTo>
                        <a:pt x="0" y="59"/>
                      </a:moveTo>
                      <a:lnTo>
                        <a:pt x="63" y="0"/>
                      </a:lnTo>
                      <a:lnTo>
                        <a:pt x="559" y="0"/>
                      </a:lnTo>
                      <a:lnTo>
                        <a:pt x="496" y="59"/>
                      </a:lnTo>
                      <a:lnTo>
                        <a:pt x="0" y="59"/>
                      </a:lnTo>
                      <a:close/>
                    </a:path>
                  </a:pathLst>
                </a:custGeom>
                <a:solidFill>
                  <a:srgbClr val="00B4FF"/>
                </a:solidFill>
                <a:ln w="7938">
                  <a:solidFill>
                    <a:srgbClr val="AAE6FF"/>
                  </a:solidFill>
                  <a:prstDash val="solid"/>
                  <a:round/>
                  <a:headEnd/>
                  <a:tailEnd/>
                </a:ln>
              </p:spPr>
              <p:txBody>
                <a:bodyPr>
                  <a:prstTxWarp prst="textNoShape">
                    <a:avLst/>
                  </a:prstTxWarp>
                </a:bodyPr>
                <a:lstStyle/>
                <a:p>
                  <a:endParaRPr lang="es-MX"/>
                </a:p>
              </p:txBody>
            </p:sp>
            <p:sp>
              <p:nvSpPr>
                <p:cNvPr id="236" name="Freeform 59">
                  <a:extLst>
                    <a:ext uri="{FF2B5EF4-FFF2-40B4-BE49-F238E27FC236}">
                      <a16:creationId xmlns:a16="http://schemas.microsoft.com/office/drawing/2014/main" id="{6A3672E7-1636-461A-9E8A-F1278D9076D3}"/>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9525">
                  <a:noFill/>
                  <a:round/>
                  <a:headEnd/>
                  <a:tailEnd/>
                </a:ln>
              </p:spPr>
              <p:txBody>
                <a:bodyPr>
                  <a:prstTxWarp prst="textNoShape">
                    <a:avLst/>
                  </a:prstTxWarp>
                </a:bodyPr>
                <a:lstStyle/>
                <a:p>
                  <a:endParaRPr lang="es-MX"/>
                </a:p>
              </p:txBody>
            </p:sp>
            <p:sp>
              <p:nvSpPr>
                <p:cNvPr id="237" name="Freeform 60">
                  <a:extLst>
                    <a:ext uri="{FF2B5EF4-FFF2-40B4-BE49-F238E27FC236}">
                      <a16:creationId xmlns:a16="http://schemas.microsoft.com/office/drawing/2014/main" id="{CD01EC22-B424-4684-B8E1-87C0B56B1834}"/>
                    </a:ext>
                  </a:extLst>
                </p:cNvPr>
                <p:cNvSpPr>
                  <a:spLocks/>
                </p:cNvSpPr>
                <p:nvPr/>
              </p:nvSpPr>
              <p:spPr bwMode="auto">
                <a:xfrm>
                  <a:off x="1216" y="1776"/>
                  <a:ext cx="63" cy="546"/>
                </a:xfrm>
                <a:custGeom>
                  <a:avLst/>
                  <a:gdLst/>
                  <a:ahLst/>
                  <a:cxnLst>
                    <a:cxn ang="0">
                      <a:pos x="0" y="59"/>
                    </a:cxn>
                    <a:cxn ang="0">
                      <a:pos x="63" y="0"/>
                    </a:cxn>
                    <a:cxn ang="0">
                      <a:pos x="63" y="487"/>
                    </a:cxn>
                    <a:cxn ang="0">
                      <a:pos x="0" y="546"/>
                    </a:cxn>
                    <a:cxn ang="0">
                      <a:pos x="0" y="59"/>
                    </a:cxn>
                  </a:cxnLst>
                  <a:rect l="0" t="0" r="r" b="b"/>
                  <a:pathLst>
                    <a:path w="63" h="546">
                      <a:moveTo>
                        <a:pt x="0" y="59"/>
                      </a:moveTo>
                      <a:lnTo>
                        <a:pt x="63" y="0"/>
                      </a:lnTo>
                      <a:lnTo>
                        <a:pt x="63" y="487"/>
                      </a:lnTo>
                      <a:lnTo>
                        <a:pt x="0" y="546"/>
                      </a:lnTo>
                      <a:lnTo>
                        <a:pt x="0" y="59"/>
                      </a:lnTo>
                      <a:close/>
                    </a:path>
                  </a:pathLst>
                </a:custGeom>
                <a:solidFill>
                  <a:srgbClr val="005A80"/>
                </a:solidFill>
                <a:ln w="7938">
                  <a:solidFill>
                    <a:srgbClr val="AAE6FF"/>
                  </a:solidFill>
                  <a:prstDash val="solid"/>
                  <a:round/>
                  <a:headEnd/>
                  <a:tailEnd/>
                </a:ln>
              </p:spPr>
              <p:txBody>
                <a:bodyPr>
                  <a:prstTxWarp prst="textNoShape">
                    <a:avLst/>
                  </a:prstTxWarp>
                </a:bodyPr>
                <a:lstStyle/>
                <a:p>
                  <a:endParaRPr lang="es-MX"/>
                </a:p>
              </p:txBody>
            </p:sp>
          </p:grpSp>
          <p:sp>
            <p:nvSpPr>
              <p:cNvPr id="230" name="Freeform 61">
                <a:extLst>
                  <a:ext uri="{FF2B5EF4-FFF2-40B4-BE49-F238E27FC236}">
                    <a16:creationId xmlns:a16="http://schemas.microsoft.com/office/drawing/2014/main" id="{E08771F4-93AE-4D90-B20D-1792087E1664}"/>
                  </a:ext>
                </a:extLst>
              </p:cNvPr>
              <p:cNvSpPr>
                <a:spLocks/>
              </p:cNvSpPr>
              <p:nvPr/>
            </p:nvSpPr>
            <p:spPr bwMode="auto">
              <a:xfrm>
                <a:off x="594"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sp>
            <p:nvSpPr>
              <p:cNvPr id="231" name="Freeform 62">
                <a:extLst>
                  <a:ext uri="{FF2B5EF4-FFF2-40B4-BE49-F238E27FC236}">
                    <a16:creationId xmlns:a16="http://schemas.microsoft.com/office/drawing/2014/main" id="{52A1C7E4-411C-486D-8887-D7C89C443DA8}"/>
                  </a:ext>
                </a:extLst>
              </p:cNvPr>
              <p:cNvSpPr>
                <a:spLocks/>
              </p:cNvSpPr>
              <p:nvPr/>
            </p:nvSpPr>
            <p:spPr bwMode="auto">
              <a:xfrm flipH="1">
                <a:off x="660" y="1973"/>
                <a:ext cx="396" cy="240"/>
              </a:xfrm>
              <a:custGeom>
                <a:avLst/>
                <a:gdLst/>
                <a:ahLst/>
                <a:cxnLst>
                  <a:cxn ang="0">
                    <a:pos x="0" y="0"/>
                  </a:cxn>
                  <a:cxn ang="0">
                    <a:pos x="156" y="0"/>
                  </a:cxn>
                  <a:cxn ang="0">
                    <a:pos x="396" y="240"/>
                  </a:cxn>
                </a:cxnLst>
                <a:rect l="0" t="0" r="r" b="b"/>
                <a:pathLst>
                  <a:path w="396" h="240">
                    <a:moveTo>
                      <a:pt x="0" y="0"/>
                    </a:moveTo>
                    <a:lnTo>
                      <a:pt x="156" y="0"/>
                    </a:lnTo>
                    <a:lnTo>
                      <a:pt x="396" y="240"/>
                    </a:lnTo>
                  </a:path>
                </a:pathLst>
              </a:custGeom>
              <a:noFill/>
              <a:ln w="38100" cap="flat" cmpd="sng">
                <a:solidFill>
                  <a:schemeClr val="bg1"/>
                </a:solidFill>
                <a:prstDash val="solid"/>
                <a:round/>
                <a:headEnd type="none" w="sm" len="sm"/>
                <a:tailEnd type="none" w="sm" len="sm"/>
              </a:ln>
              <a:effectLst/>
            </p:spPr>
            <p:txBody>
              <a:bodyPr>
                <a:prstTxWarp prst="textNoShape">
                  <a:avLst/>
                </a:prstTxWarp>
              </a:bodyPr>
              <a:lstStyle/>
              <a:p>
                <a:endParaRPr lang="es-MX"/>
              </a:p>
            </p:txBody>
          </p:sp>
        </p:grpSp>
        <p:pic>
          <p:nvPicPr>
            <p:cNvPr id="218" name="Picture 1037">
              <a:extLst>
                <a:ext uri="{FF2B5EF4-FFF2-40B4-BE49-F238E27FC236}">
                  <a16:creationId xmlns:a16="http://schemas.microsoft.com/office/drawing/2014/main" id="{A6841E55-6ADC-478C-B493-A22B2EBA021C}"/>
                </a:ext>
              </a:extLst>
            </p:cNvPr>
            <p:cNvPicPr>
              <a:picLocks noChangeArrowheads="1"/>
            </p:cNvPicPr>
            <p:nvPr/>
          </p:nvPicPr>
          <p:blipFill>
            <a:blip r:embed="rId4"/>
            <a:srcRect/>
            <a:stretch>
              <a:fillRect/>
            </a:stretch>
          </p:blipFill>
          <p:spPr bwMode="auto">
            <a:xfrm>
              <a:off x="4357826" y="1286889"/>
              <a:ext cx="477040" cy="432170"/>
            </a:xfrm>
            <a:prstGeom prst="rect">
              <a:avLst/>
            </a:prstGeom>
            <a:noFill/>
            <a:ln w="9525">
              <a:noFill/>
              <a:miter lim="800000"/>
              <a:headEnd/>
              <a:tailEnd/>
            </a:ln>
          </p:spPr>
        </p:pic>
        <p:pic>
          <p:nvPicPr>
            <p:cNvPr id="219" name="Picture 1037">
              <a:extLst>
                <a:ext uri="{FF2B5EF4-FFF2-40B4-BE49-F238E27FC236}">
                  <a16:creationId xmlns:a16="http://schemas.microsoft.com/office/drawing/2014/main" id="{AF0E1269-D086-4F6B-A05F-A7FBFC0C40FA}"/>
                </a:ext>
              </a:extLst>
            </p:cNvPr>
            <p:cNvPicPr>
              <a:picLocks noChangeArrowheads="1"/>
            </p:cNvPicPr>
            <p:nvPr/>
          </p:nvPicPr>
          <p:blipFill>
            <a:blip r:embed="rId4"/>
            <a:srcRect/>
            <a:stretch>
              <a:fillRect/>
            </a:stretch>
          </p:blipFill>
          <p:spPr bwMode="auto">
            <a:xfrm>
              <a:off x="2338670" y="3637278"/>
              <a:ext cx="477040" cy="432170"/>
            </a:xfrm>
            <a:prstGeom prst="rect">
              <a:avLst/>
            </a:prstGeom>
            <a:noFill/>
            <a:ln w="9525">
              <a:noFill/>
              <a:miter lim="800000"/>
              <a:headEnd/>
              <a:tailEnd/>
            </a:ln>
          </p:spPr>
        </p:pic>
        <p:pic>
          <p:nvPicPr>
            <p:cNvPr id="220" name="Picture 1037">
              <a:extLst>
                <a:ext uri="{FF2B5EF4-FFF2-40B4-BE49-F238E27FC236}">
                  <a16:creationId xmlns:a16="http://schemas.microsoft.com/office/drawing/2014/main" id="{EE1C5846-72CC-4110-9487-7DD4B83B6448}"/>
                </a:ext>
              </a:extLst>
            </p:cNvPr>
            <p:cNvPicPr>
              <a:picLocks noChangeArrowheads="1"/>
            </p:cNvPicPr>
            <p:nvPr/>
          </p:nvPicPr>
          <p:blipFill>
            <a:blip r:embed="rId4"/>
            <a:srcRect/>
            <a:stretch>
              <a:fillRect/>
            </a:stretch>
          </p:blipFill>
          <p:spPr bwMode="auto">
            <a:xfrm>
              <a:off x="3466930" y="4459463"/>
              <a:ext cx="477040" cy="432170"/>
            </a:xfrm>
            <a:prstGeom prst="rect">
              <a:avLst/>
            </a:prstGeom>
            <a:noFill/>
            <a:ln w="9525">
              <a:noFill/>
              <a:miter lim="800000"/>
              <a:headEnd/>
              <a:tailEnd/>
            </a:ln>
          </p:spPr>
        </p:pic>
        <p:pic>
          <p:nvPicPr>
            <p:cNvPr id="221" name="Picture 1037">
              <a:extLst>
                <a:ext uri="{FF2B5EF4-FFF2-40B4-BE49-F238E27FC236}">
                  <a16:creationId xmlns:a16="http://schemas.microsoft.com/office/drawing/2014/main" id="{D991A2D3-430C-4196-85D3-56EBF0BFAAF4}"/>
                </a:ext>
              </a:extLst>
            </p:cNvPr>
            <p:cNvPicPr>
              <a:picLocks noChangeArrowheads="1"/>
            </p:cNvPicPr>
            <p:nvPr/>
          </p:nvPicPr>
          <p:blipFill>
            <a:blip r:embed="rId4"/>
            <a:srcRect/>
            <a:stretch>
              <a:fillRect/>
            </a:stretch>
          </p:blipFill>
          <p:spPr bwMode="auto">
            <a:xfrm>
              <a:off x="6225096" y="5154900"/>
              <a:ext cx="477040" cy="432170"/>
            </a:xfrm>
            <a:prstGeom prst="rect">
              <a:avLst/>
            </a:prstGeom>
            <a:noFill/>
            <a:ln w="9525">
              <a:noFill/>
              <a:miter lim="800000"/>
              <a:headEnd/>
              <a:tailEnd/>
            </a:ln>
          </p:spPr>
        </p:pic>
        <p:pic>
          <p:nvPicPr>
            <p:cNvPr id="222" name="Picture 1037">
              <a:extLst>
                <a:ext uri="{FF2B5EF4-FFF2-40B4-BE49-F238E27FC236}">
                  <a16:creationId xmlns:a16="http://schemas.microsoft.com/office/drawing/2014/main" id="{36E6A2C8-7B17-4D59-A8A8-50A0B4C24C5F}"/>
                </a:ext>
              </a:extLst>
            </p:cNvPr>
            <p:cNvPicPr>
              <a:picLocks noChangeArrowheads="1"/>
            </p:cNvPicPr>
            <p:nvPr/>
          </p:nvPicPr>
          <p:blipFill>
            <a:blip r:embed="rId4"/>
            <a:srcRect/>
            <a:stretch>
              <a:fillRect/>
            </a:stretch>
          </p:blipFill>
          <p:spPr bwMode="auto">
            <a:xfrm>
              <a:off x="6256448" y="4562834"/>
              <a:ext cx="477040" cy="432170"/>
            </a:xfrm>
            <a:prstGeom prst="rect">
              <a:avLst/>
            </a:prstGeom>
            <a:noFill/>
            <a:ln w="9525">
              <a:noFill/>
              <a:miter lim="800000"/>
              <a:headEnd/>
              <a:tailEnd/>
            </a:ln>
          </p:spPr>
        </p:pic>
        <p:grpSp>
          <p:nvGrpSpPr>
            <p:cNvPr id="223" name="Grupo 222">
              <a:extLst>
                <a:ext uri="{FF2B5EF4-FFF2-40B4-BE49-F238E27FC236}">
                  <a16:creationId xmlns:a16="http://schemas.microsoft.com/office/drawing/2014/main" id="{64CA369E-57C9-4106-964E-80ACE5A1F769}"/>
                </a:ext>
              </a:extLst>
            </p:cNvPr>
            <p:cNvGrpSpPr/>
            <p:nvPr/>
          </p:nvGrpSpPr>
          <p:grpSpPr>
            <a:xfrm rot="19744666">
              <a:off x="5613194" y="4967594"/>
              <a:ext cx="791317" cy="95250"/>
              <a:chOff x="1269672" y="5633388"/>
              <a:chExt cx="791317" cy="95250"/>
            </a:xfrm>
            <a:solidFill>
              <a:srgbClr val="953735"/>
            </a:solidFill>
          </p:grpSpPr>
          <p:sp>
            <p:nvSpPr>
              <p:cNvPr id="224" name="Rectangle 478">
                <a:extLst>
                  <a:ext uri="{FF2B5EF4-FFF2-40B4-BE49-F238E27FC236}">
                    <a16:creationId xmlns:a16="http://schemas.microsoft.com/office/drawing/2014/main" id="{E710091B-6FBC-4670-A8FF-8F7BEDCEE9E9}"/>
                  </a:ext>
                </a:extLst>
              </p:cNvPr>
              <p:cNvSpPr>
                <a:spLocks noChangeArrowheads="1"/>
              </p:cNvSpPr>
              <p:nvPr/>
            </p:nvSpPr>
            <p:spPr bwMode="auto">
              <a:xfrm rot="16200000">
                <a:off x="1785146" y="5633387"/>
                <a:ext cx="92075" cy="9525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225" name="Rectangle 479">
                <a:extLst>
                  <a:ext uri="{FF2B5EF4-FFF2-40B4-BE49-F238E27FC236}">
                    <a16:creationId xmlns:a16="http://schemas.microsoft.com/office/drawing/2014/main" id="{E30AE8E3-BAB4-4F3C-A113-90FDFC7CE2B4}"/>
                  </a:ext>
                </a:extLst>
              </p:cNvPr>
              <p:cNvSpPr>
                <a:spLocks noChangeArrowheads="1"/>
              </p:cNvSpPr>
              <p:nvPr/>
            </p:nvSpPr>
            <p:spPr bwMode="auto">
              <a:xfrm rot="16200000">
                <a:off x="1603065" y="5634975"/>
                <a:ext cx="93662" cy="9207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26" name="Rectangle 480">
                <a:extLst>
                  <a:ext uri="{FF2B5EF4-FFF2-40B4-BE49-F238E27FC236}">
                    <a16:creationId xmlns:a16="http://schemas.microsoft.com/office/drawing/2014/main" id="{1E7CE2E9-CC44-477E-8881-AF05785EBAF6}"/>
                  </a:ext>
                </a:extLst>
              </p:cNvPr>
              <p:cNvSpPr>
                <a:spLocks noChangeArrowheads="1"/>
              </p:cNvSpPr>
              <p:nvPr/>
            </p:nvSpPr>
            <p:spPr bwMode="auto">
              <a:xfrm rot="16200000">
                <a:off x="14282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latin typeface="Times New Roman" charset="0"/>
                  <a:ea typeface="ＭＳ Ｐゴシック" charset="-128"/>
                </a:endParaRPr>
              </a:p>
            </p:txBody>
          </p:sp>
          <p:sp>
            <p:nvSpPr>
              <p:cNvPr id="227" name="Rectangle 481">
                <a:extLst>
                  <a:ext uri="{FF2B5EF4-FFF2-40B4-BE49-F238E27FC236}">
                    <a16:creationId xmlns:a16="http://schemas.microsoft.com/office/drawing/2014/main" id="{F578D750-C9E4-4F7A-B720-4B844B0D8DDC}"/>
                  </a:ext>
                </a:extLst>
              </p:cNvPr>
              <p:cNvSpPr>
                <a:spLocks noChangeArrowheads="1"/>
              </p:cNvSpPr>
              <p:nvPr/>
            </p:nvSpPr>
            <p:spPr bwMode="auto">
              <a:xfrm rot="16200000">
                <a:off x="1268879" y="5634181"/>
                <a:ext cx="95250"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sp>
            <p:nvSpPr>
              <p:cNvPr id="228" name="Rectangle 487">
                <a:extLst>
                  <a:ext uri="{FF2B5EF4-FFF2-40B4-BE49-F238E27FC236}">
                    <a16:creationId xmlns:a16="http://schemas.microsoft.com/office/drawing/2014/main" id="{13299D01-E7CA-4417-9B81-7D2CD5A41FA7}"/>
                  </a:ext>
                </a:extLst>
              </p:cNvPr>
              <p:cNvSpPr>
                <a:spLocks noChangeArrowheads="1"/>
              </p:cNvSpPr>
              <p:nvPr/>
            </p:nvSpPr>
            <p:spPr bwMode="auto">
              <a:xfrm rot="16200000">
                <a:off x="1967326" y="5634181"/>
                <a:ext cx="93663" cy="9366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endParaRPr lang="es-MX" altLang="es-MX" sz="2400" b="1">
                  <a:solidFill>
                    <a:schemeClr val="lt1"/>
                  </a:solidFill>
                  <a:latin typeface="Times New Roman" charset="0"/>
                  <a:ea typeface="ＭＳ Ｐゴシック" charset="-128"/>
                </a:endParaRPr>
              </a:p>
            </p:txBody>
          </p:sp>
        </p:gr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80CC4DB-EE27-4C6A-844A-8785A22B5D86}"/>
              </a:ext>
            </a:extLst>
          </p:cNvPr>
          <p:cNvSpPr>
            <a:spLocks noChangeArrowheads="1"/>
          </p:cNvSpPr>
          <p:nvPr/>
        </p:nvSpPr>
        <p:spPr bwMode="auto">
          <a:xfrm>
            <a:off x="6392863" y="2857500"/>
            <a:ext cx="85725" cy="88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1" name="Rectangle 3">
            <a:extLst>
              <a:ext uri="{FF2B5EF4-FFF2-40B4-BE49-F238E27FC236}">
                <a16:creationId xmlns:a16="http://schemas.microsoft.com/office/drawing/2014/main" id="{8CC07288-87ED-4ECB-BCB8-8BF306615262}"/>
              </a:ext>
            </a:extLst>
          </p:cNvPr>
          <p:cNvSpPr>
            <a:spLocks noChangeArrowheads="1"/>
          </p:cNvSpPr>
          <p:nvPr/>
        </p:nvSpPr>
        <p:spPr bwMode="auto">
          <a:xfrm>
            <a:off x="4876800" y="2859088"/>
            <a:ext cx="80963"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2" name="Rectangle 4">
            <a:extLst>
              <a:ext uri="{FF2B5EF4-FFF2-40B4-BE49-F238E27FC236}">
                <a16:creationId xmlns:a16="http://schemas.microsoft.com/office/drawing/2014/main" id="{A91E4D98-B6A6-49BA-B0EC-96869102F987}"/>
              </a:ext>
            </a:extLst>
          </p:cNvPr>
          <p:cNvSpPr>
            <a:spLocks noChangeArrowheads="1"/>
          </p:cNvSpPr>
          <p:nvPr/>
        </p:nvSpPr>
        <p:spPr bwMode="auto">
          <a:xfrm>
            <a:off x="4729163" y="2859088"/>
            <a:ext cx="80962"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3" name="Rectangle 5">
            <a:extLst>
              <a:ext uri="{FF2B5EF4-FFF2-40B4-BE49-F238E27FC236}">
                <a16:creationId xmlns:a16="http://schemas.microsoft.com/office/drawing/2014/main" id="{09BA1753-807B-48E3-9E2A-AB6A46359EBD}"/>
              </a:ext>
            </a:extLst>
          </p:cNvPr>
          <p:cNvSpPr>
            <a:spLocks noChangeArrowheads="1"/>
          </p:cNvSpPr>
          <p:nvPr/>
        </p:nvSpPr>
        <p:spPr bwMode="auto">
          <a:xfrm>
            <a:off x="4579938" y="2859088"/>
            <a:ext cx="82550"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4" name="Rectangle 6">
            <a:extLst>
              <a:ext uri="{FF2B5EF4-FFF2-40B4-BE49-F238E27FC236}">
                <a16:creationId xmlns:a16="http://schemas.microsoft.com/office/drawing/2014/main" id="{41D8B507-DF13-4657-B78B-D81B6483FB87}"/>
              </a:ext>
            </a:extLst>
          </p:cNvPr>
          <p:cNvSpPr>
            <a:spLocks noChangeArrowheads="1"/>
          </p:cNvSpPr>
          <p:nvPr/>
        </p:nvSpPr>
        <p:spPr bwMode="auto">
          <a:xfrm>
            <a:off x="4430713" y="2859088"/>
            <a:ext cx="80962"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5" name="Rectangle 7">
            <a:extLst>
              <a:ext uri="{FF2B5EF4-FFF2-40B4-BE49-F238E27FC236}">
                <a16:creationId xmlns:a16="http://schemas.microsoft.com/office/drawing/2014/main" id="{BE9E0865-D32B-4382-9DF0-260669C7664D}"/>
              </a:ext>
            </a:extLst>
          </p:cNvPr>
          <p:cNvSpPr>
            <a:spLocks noChangeArrowheads="1"/>
          </p:cNvSpPr>
          <p:nvPr/>
        </p:nvSpPr>
        <p:spPr bwMode="auto">
          <a:xfrm>
            <a:off x="4152900" y="2859088"/>
            <a:ext cx="80963"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6" name="Rectangle 8">
            <a:extLst>
              <a:ext uri="{FF2B5EF4-FFF2-40B4-BE49-F238E27FC236}">
                <a16:creationId xmlns:a16="http://schemas.microsoft.com/office/drawing/2014/main" id="{6EB24F7B-8A2B-41B0-8006-8FD699EDCC79}"/>
              </a:ext>
            </a:extLst>
          </p:cNvPr>
          <p:cNvSpPr>
            <a:spLocks noChangeArrowheads="1"/>
          </p:cNvSpPr>
          <p:nvPr/>
        </p:nvSpPr>
        <p:spPr bwMode="auto">
          <a:xfrm>
            <a:off x="4005263" y="2859088"/>
            <a:ext cx="80962"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7" name="Rectangle 9">
            <a:extLst>
              <a:ext uri="{FF2B5EF4-FFF2-40B4-BE49-F238E27FC236}">
                <a16:creationId xmlns:a16="http://schemas.microsoft.com/office/drawing/2014/main" id="{521E9D38-E5B4-442E-9B43-2549D1FDF0C9}"/>
              </a:ext>
            </a:extLst>
          </p:cNvPr>
          <p:cNvSpPr>
            <a:spLocks noChangeArrowheads="1"/>
          </p:cNvSpPr>
          <p:nvPr/>
        </p:nvSpPr>
        <p:spPr bwMode="auto">
          <a:xfrm>
            <a:off x="3856038" y="2859088"/>
            <a:ext cx="82550"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8" name="Rectangle 10">
            <a:extLst>
              <a:ext uri="{FF2B5EF4-FFF2-40B4-BE49-F238E27FC236}">
                <a16:creationId xmlns:a16="http://schemas.microsoft.com/office/drawing/2014/main" id="{B7E5E4A8-449A-46F8-AC05-17811FBB34CB}"/>
              </a:ext>
            </a:extLst>
          </p:cNvPr>
          <p:cNvSpPr>
            <a:spLocks noChangeArrowheads="1"/>
          </p:cNvSpPr>
          <p:nvPr/>
        </p:nvSpPr>
        <p:spPr bwMode="auto">
          <a:xfrm>
            <a:off x="3706813" y="2859088"/>
            <a:ext cx="80962"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299" name="Rectangle 11">
            <a:extLst>
              <a:ext uri="{FF2B5EF4-FFF2-40B4-BE49-F238E27FC236}">
                <a16:creationId xmlns:a16="http://schemas.microsoft.com/office/drawing/2014/main" id="{FD5A8141-DD9B-4728-8F9F-615FE769F3C9}"/>
              </a:ext>
            </a:extLst>
          </p:cNvPr>
          <p:cNvSpPr>
            <a:spLocks noChangeArrowheads="1"/>
          </p:cNvSpPr>
          <p:nvPr/>
        </p:nvSpPr>
        <p:spPr bwMode="auto">
          <a:xfrm>
            <a:off x="4300538" y="2859088"/>
            <a:ext cx="82550"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0" name="Rectangle 12">
            <a:extLst>
              <a:ext uri="{FF2B5EF4-FFF2-40B4-BE49-F238E27FC236}">
                <a16:creationId xmlns:a16="http://schemas.microsoft.com/office/drawing/2014/main" id="{9447E134-9AE6-4C08-B1E0-049A0FB4D833}"/>
              </a:ext>
            </a:extLst>
          </p:cNvPr>
          <p:cNvSpPr>
            <a:spLocks noChangeArrowheads="1"/>
          </p:cNvSpPr>
          <p:nvPr/>
        </p:nvSpPr>
        <p:spPr bwMode="auto">
          <a:xfrm>
            <a:off x="6164263" y="2859088"/>
            <a:ext cx="80962"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1" name="Rectangle 13">
            <a:extLst>
              <a:ext uri="{FF2B5EF4-FFF2-40B4-BE49-F238E27FC236}">
                <a16:creationId xmlns:a16="http://schemas.microsoft.com/office/drawing/2014/main" id="{507C3D74-D12D-478F-BCD7-330160E8F129}"/>
              </a:ext>
            </a:extLst>
          </p:cNvPr>
          <p:cNvSpPr>
            <a:spLocks noChangeArrowheads="1"/>
          </p:cNvSpPr>
          <p:nvPr/>
        </p:nvSpPr>
        <p:spPr bwMode="auto">
          <a:xfrm>
            <a:off x="6016625" y="2859088"/>
            <a:ext cx="80963"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2" name="Rectangle 14">
            <a:extLst>
              <a:ext uri="{FF2B5EF4-FFF2-40B4-BE49-F238E27FC236}">
                <a16:creationId xmlns:a16="http://schemas.microsoft.com/office/drawing/2014/main" id="{24770E16-8342-433C-8C75-8A5BADFFAB4B}"/>
              </a:ext>
            </a:extLst>
          </p:cNvPr>
          <p:cNvSpPr>
            <a:spLocks noChangeArrowheads="1"/>
          </p:cNvSpPr>
          <p:nvPr/>
        </p:nvSpPr>
        <p:spPr bwMode="auto">
          <a:xfrm>
            <a:off x="5867400" y="2859088"/>
            <a:ext cx="82550"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3" name="Rectangle 15">
            <a:extLst>
              <a:ext uri="{FF2B5EF4-FFF2-40B4-BE49-F238E27FC236}">
                <a16:creationId xmlns:a16="http://schemas.microsoft.com/office/drawing/2014/main" id="{DC0709FC-C81E-493C-86B2-9E740F587B70}"/>
              </a:ext>
            </a:extLst>
          </p:cNvPr>
          <p:cNvSpPr>
            <a:spLocks noChangeArrowheads="1"/>
          </p:cNvSpPr>
          <p:nvPr/>
        </p:nvSpPr>
        <p:spPr bwMode="auto">
          <a:xfrm>
            <a:off x="5718175" y="2859088"/>
            <a:ext cx="80963"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4" name="Rectangle 16">
            <a:extLst>
              <a:ext uri="{FF2B5EF4-FFF2-40B4-BE49-F238E27FC236}">
                <a16:creationId xmlns:a16="http://schemas.microsoft.com/office/drawing/2014/main" id="{5AAF4C3E-3E1C-48B9-A777-6AA431D4A3C6}"/>
              </a:ext>
            </a:extLst>
          </p:cNvPr>
          <p:cNvSpPr>
            <a:spLocks noChangeArrowheads="1"/>
          </p:cNvSpPr>
          <p:nvPr/>
        </p:nvSpPr>
        <p:spPr bwMode="auto">
          <a:xfrm>
            <a:off x="6461125" y="2859088"/>
            <a:ext cx="80963"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5" name="Rectangle 17">
            <a:extLst>
              <a:ext uri="{FF2B5EF4-FFF2-40B4-BE49-F238E27FC236}">
                <a16:creationId xmlns:a16="http://schemas.microsoft.com/office/drawing/2014/main" id="{2185EAE9-0795-4808-95F3-21038B349A35}"/>
              </a:ext>
            </a:extLst>
          </p:cNvPr>
          <p:cNvSpPr>
            <a:spLocks noChangeArrowheads="1"/>
          </p:cNvSpPr>
          <p:nvPr/>
        </p:nvSpPr>
        <p:spPr bwMode="auto">
          <a:xfrm>
            <a:off x="6311900" y="2859088"/>
            <a:ext cx="82550"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6" name="Rectangle 18">
            <a:extLst>
              <a:ext uri="{FF2B5EF4-FFF2-40B4-BE49-F238E27FC236}">
                <a16:creationId xmlns:a16="http://schemas.microsoft.com/office/drawing/2014/main" id="{38630B81-DD29-44A2-80C4-1026D5DAEE8B}"/>
              </a:ext>
            </a:extLst>
          </p:cNvPr>
          <p:cNvSpPr>
            <a:spLocks noChangeArrowheads="1"/>
          </p:cNvSpPr>
          <p:nvPr/>
        </p:nvSpPr>
        <p:spPr bwMode="auto">
          <a:xfrm>
            <a:off x="5440363" y="2859088"/>
            <a:ext cx="80962"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7" name="Rectangle 19">
            <a:extLst>
              <a:ext uri="{FF2B5EF4-FFF2-40B4-BE49-F238E27FC236}">
                <a16:creationId xmlns:a16="http://schemas.microsoft.com/office/drawing/2014/main" id="{54F7BE8A-2257-4B2D-B734-1374E567FE4F}"/>
              </a:ext>
            </a:extLst>
          </p:cNvPr>
          <p:cNvSpPr>
            <a:spLocks noChangeArrowheads="1"/>
          </p:cNvSpPr>
          <p:nvPr/>
        </p:nvSpPr>
        <p:spPr bwMode="auto">
          <a:xfrm>
            <a:off x="5292725" y="2859088"/>
            <a:ext cx="80963"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8" name="Rectangle 20">
            <a:extLst>
              <a:ext uri="{FF2B5EF4-FFF2-40B4-BE49-F238E27FC236}">
                <a16:creationId xmlns:a16="http://schemas.microsoft.com/office/drawing/2014/main" id="{96AEEB3C-37C9-4259-A7D4-081666AFB36D}"/>
              </a:ext>
            </a:extLst>
          </p:cNvPr>
          <p:cNvSpPr>
            <a:spLocks noChangeArrowheads="1"/>
          </p:cNvSpPr>
          <p:nvPr/>
        </p:nvSpPr>
        <p:spPr bwMode="auto">
          <a:xfrm>
            <a:off x="5143500" y="2859088"/>
            <a:ext cx="82550"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09" name="Rectangle 21">
            <a:extLst>
              <a:ext uri="{FF2B5EF4-FFF2-40B4-BE49-F238E27FC236}">
                <a16:creationId xmlns:a16="http://schemas.microsoft.com/office/drawing/2014/main" id="{B76196DB-B174-43C3-98E3-98747BB69691}"/>
              </a:ext>
            </a:extLst>
          </p:cNvPr>
          <p:cNvSpPr>
            <a:spLocks noChangeArrowheads="1"/>
          </p:cNvSpPr>
          <p:nvPr/>
        </p:nvSpPr>
        <p:spPr bwMode="auto">
          <a:xfrm>
            <a:off x="4994275" y="2859088"/>
            <a:ext cx="80963"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10" name="Rectangle 22">
            <a:extLst>
              <a:ext uri="{FF2B5EF4-FFF2-40B4-BE49-F238E27FC236}">
                <a16:creationId xmlns:a16="http://schemas.microsoft.com/office/drawing/2014/main" id="{EEC933E9-7745-4A72-933B-E953721ED6A0}"/>
              </a:ext>
            </a:extLst>
          </p:cNvPr>
          <p:cNvSpPr>
            <a:spLocks noChangeArrowheads="1"/>
          </p:cNvSpPr>
          <p:nvPr/>
        </p:nvSpPr>
        <p:spPr bwMode="auto">
          <a:xfrm>
            <a:off x="5588000" y="2859088"/>
            <a:ext cx="82550" cy="84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11" name="Rectangle 23">
            <a:extLst>
              <a:ext uri="{FF2B5EF4-FFF2-40B4-BE49-F238E27FC236}">
                <a16:creationId xmlns:a16="http://schemas.microsoft.com/office/drawing/2014/main" id="{29B3E99B-C631-41E1-8C44-4CB1E0B3759D}"/>
              </a:ext>
            </a:extLst>
          </p:cNvPr>
          <p:cNvSpPr>
            <a:spLocks noGrp="1" noChangeArrowheads="1"/>
          </p:cNvSpPr>
          <p:nvPr>
            <p:ph type="title"/>
          </p:nvPr>
        </p:nvSpPr>
        <p:spPr/>
        <p:txBody>
          <a:bodyPr/>
          <a:lstStyle/>
          <a:p>
            <a:pPr eaLnBrk="1" hangingPunct="1"/>
            <a:r>
              <a:rPr lang="es-ES_tradnl" altLang="es-MX">
                <a:ea typeface="ＭＳ Ｐゴシック" panose="020B0600070205080204" pitchFamily="34" charset="-128"/>
              </a:rPr>
              <a:t>VLAN por subred</a:t>
            </a:r>
          </a:p>
        </p:txBody>
      </p:sp>
      <p:grpSp>
        <p:nvGrpSpPr>
          <p:cNvPr id="12312" name="Group 24">
            <a:extLst>
              <a:ext uri="{FF2B5EF4-FFF2-40B4-BE49-F238E27FC236}">
                <a16:creationId xmlns:a16="http://schemas.microsoft.com/office/drawing/2014/main" id="{0544B528-1335-49AA-A946-BF1B56278722}"/>
              </a:ext>
            </a:extLst>
          </p:cNvPr>
          <p:cNvGrpSpPr>
            <a:grpSpLocks/>
          </p:cNvGrpSpPr>
          <p:nvPr/>
        </p:nvGrpSpPr>
        <p:grpSpPr bwMode="auto">
          <a:xfrm>
            <a:off x="6823075" y="2055813"/>
            <a:ext cx="52388" cy="652462"/>
            <a:chOff x="3447" y="1336"/>
            <a:chExt cx="34" cy="425"/>
          </a:xfrm>
        </p:grpSpPr>
        <p:sp>
          <p:nvSpPr>
            <p:cNvPr id="12466" name="Freeform 25">
              <a:extLst>
                <a:ext uri="{FF2B5EF4-FFF2-40B4-BE49-F238E27FC236}">
                  <a16:creationId xmlns:a16="http://schemas.microsoft.com/office/drawing/2014/main" id="{6915AB8A-1556-4975-9831-8B3B92EA9699}"/>
                </a:ext>
              </a:extLst>
            </p:cNvPr>
            <p:cNvSpPr>
              <a:spLocks/>
            </p:cNvSpPr>
            <p:nvPr/>
          </p:nvSpPr>
          <p:spPr bwMode="auto">
            <a:xfrm>
              <a:off x="3447" y="1336"/>
              <a:ext cx="34" cy="35"/>
            </a:xfrm>
            <a:custGeom>
              <a:avLst/>
              <a:gdLst>
                <a:gd name="T0" fmla="*/ 0 w 34"/>
                <a:gd name="T1" fmla="*/ 34 h 35"/>
                <a:gd name="T2" fmla="*/ 0 w 34"/>
                <a:gd name="T3" fmla="*/ 0 h 35"/>
                <a:gd name="T4" fmla="*/ 33 w 34"/>
                <a:gd name="T5" fmla="*/ 0 h 35"/>
                <a:gd name="T6" fmla="*/ 33 w 34"/>
                <a:gd name="T7" fmla="*/ 34 h 35"/>
                <a:gd name="T8" fmla="*/ 0 w 34"/>
                <a:gd name="T9" fmla="*/ 34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34"/>
                  </a:moveTo>
                  <a:lnTo>
                    <a:pt x="0" y="0"/>
                  </a:lnTo>
                  <a:lnTo>
                    <a:pt x="33" y="0"/>
                  </a:lnTo>
                  <a:lnTo>
                    <a:pt x="33" y="34"/>
                  </a:lnTo>
                  <a:lnTo>
                    <a:pt x="0" y="34"/>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7" name="Freeform 26">
              <a:extLst>
                <a:ext uri="{FF2B5EF4-FFF2-40B4-BE49-F238E27FC236}">
                  <a16:creationId xmlns:a16="http://schemas.microsoft.com/office/drawing/2014/main" id="{33055F33-1BB8-448E-AC39-BFB608022A84}"/>
                </a:ext>
              </a:extLst>
            </p:cNvPr>
            <p:cNvSpPr>
              <a:spLocks/>
            </p:cNvSpPr>
            <p:nvPr/>
          </p:nvSpPr>
          <p:spPr bwMode="auto">
            <a:xfrm>
              <a:off x="3447" y="1392"/>
              <a:ext cx="34" cy="34"/>
            </a:xfrm>
            <a:custGeom>
              <a:avLst/>
              <a:gdLst>
                <a:gd name="T0" fmla="*/ 0 w 34"/>
                <a:gd name="T1" fmla="*/ 33 h 34"/>
                <a:gd name="T2" fmla="*/ 0 w 34"/>
                <a:gd name="T3" fmla="*/ 0 h 34"/>
                <a:gd name="T4" fmla="*/ 33 w 34"/>
                <a:gd name="T5" fmla="*/ 0 h 34"/>
                <a:gd name="T6" fmla="*/ 33 w 34"/>
                <a:gd name="T7" fmla="*/ 33 h 34"/>
                <a:gd name="T8" fmla="*/ 0 w 34"/>
                <a:gd name="T9" fmla="*/ 33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33"/>
                  </a:moveTo>
                  <a:lnTo>
                    <a:pt x="0" y="0"/>
                  </a:lnTo>
                  <a:lnTo>
                    <a:pt x="33" y="0"/>
                  </a:lnTo>
                  <a:lnTo>
                    <a:pt x="33" y="33"/>
                  </a:lnTo>
                  <a:lnTo>
                    <a:pt x="0" y="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8" name="Freeform 27">
              <a:extLst>
                <a:ext uri="{FF2B5EF4-FFF2-40B4-BE49-F238E27FC236}">
                  <a16:creationId xmlns:a16="http://schemas.microsoft.com/office/drawing/2014/main" id="{A0E07686-D143-4A63-934C-6E145F3C20DB}"/>
                </a:ext>
              </a:extLst>
            </p:cNvPr>
            <p:cNvSpPr>
              <a:spLocks/>
            </p:cNvSpPr>
            <p:nvPr/>
          </p:nvSpPr>
          <p:spPr bwMode="auto">
            <a:xfrm>
              <a:off x="3447" y="1450"/>
              <a:ext cx="34" cy="34"/>
            </a:xfrm>
            <a:custGeom>
              <a:avLst/>
              <a:gdLst>
                <a:gd name="T0" fmla="*/ 0 w 34"/>
                <a:gd name="T1" fmla="*/ 33 h 34"/>
                <a:gd name="T2" fmla="*/ 0 w 34"/>
                <a:gd name="T3" fmla="*/ 0 h 34"/>
                <a:gd name="T4" fmla="*/ 33 w 34"/>
                <a:gd name="T5" fmla="*/ 0 h 34"/>
                <a:gd name="T6" fmla="*/ 33 w 34"/>
                <a:gd name="T7" fmla="*/ 33 h 34"/>
                <a:gd name="T8" fmla="*/ 0 w 34"/>
                <a:gd name="T9" fmla="*/ 33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33"/>
                  </a:moveTo>
                  <a:lnTo>
                    <a:pt x="0" y="0"/>
                  </a:lnTo>
                  <a:lnTo>
                    <a:pt x="33" y="0"/>
                  </a:lnTo>
                  <a:lnTo>
                    <a:pt x="33" y="33"/>
                  </a:lnTo>
                  <a:lnTo>
                    <a:pt x="0" y="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9" name="Freeform 28">
              <a:extLst>
                <a:ext uri="{FF2B5EF4-FFF2-40B4-BE49-F238E27FC236}">
                  <a16:creationId xmlns:a16="http://schemas.microsoft.com/office/drawing/2014/main" id="{9CAB0C7E-ED1B-4177-B8BB-93D3A9FB9529}"/>
                </a:ext>
              </a:extLst>
            </p:cNvPr>
            <p:cNvSpPr>
              <a:spLocks/>
            </p:cNvSpPr>
            <p:nvPr/>
          </p:nvSpPr>
          <p:spPr bwMode="auto">
            <a:xfrm>
              <a:off x="3447" y="1504"/>
              <a:ext cx="34" cy="34"/>
            </a:xfrm>
            <a:custGeom>
              <a:avLst/>
              <a:gdLst>
                <a:gd name="T0" fmla="*/ 0 w 34"/>
                <a:gd name="T1" fmla="*/ 33 h 34"/>
                <a:gd name="T2" fmla="*/ 0 w 34"/>
                <a:gd name="T3" fmla="*/ 0 h 34"/>
                <a:gd name="T4" fmla="*/ 33 w 34"/>
                <a:gd name="T5" fmla="*/ 0 h 34"/>
                <a:gd name="T6" fmla="*/ 33 w 34"/>
                <a:gd name="T7" fmla="*/ 33 h 34"/>
                <a:gd name="T8" fmla="*/ 0 w 34"/>
                <a:gd name="T9" fmla="*/ 33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33"/>
                  </a:moveTo>
                  <a:lnTo>
                    <a:pt x="0" y="0"/>
                  </a:lnTo>
                  <a:lnTo>
                    <a:pt x="33" y="0"/>
                  </a:lnTo>
                  <a:lnTo>
                    <a:pt x="33" y="33"/>
                  </a:lnTo>
                  <a:lnTo>
                    <a:pt x="0" y="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70" name="Freeform 29">
              <a:extLst>
                <a:ext uri="{FF2B5EF4-FFF2-40B4-BE49-F238E27FC236}">
                  <a16:creationId xmlns:a16="http://schemas.microsoft.com/office/drawing/2014/main" id="{2CDFEDF5-EB08-4FC8-9013-9D33D8235A7A}"/>
                </a:ext>
              </a:extLst>
            </p:cNvPr>
            <p:cNvSpPr>
              <a:spLocks/>
            </p:cNvSpPr>
            <p:nvPr/>
          </p:nvSpPr>
          <p:spPr bwMode="auto">
            <a:xfrm>
              <a:off x="3447" y="1559"/>
              <a:ext cx="34" cy="35"/>
            </a:xfrm>
            <a:custGeom>
              <a:avLst/>
              <a:gdLst>
                <a:gd name="T0" fmla="*/ 0 w 34"/>
                <a:gd name="T1" fmla="*/ 34 h 35"/>
                <a:gd name="T2" fmla="*/ 0 w 34"/>
                <a:gd name="T3" fmla="*/ 0 h 35"/>
                <a:gd name="T4" fmla="*/ 33 w 34"/>
                <a:gd name="T5" fmla="*/ 0 h 35"/>
                <a:gd name="T6" fmla="*/ 33 w 34"/>
                <a:gd name="T7" fmla="*/ 34 h 35"/>
                <a:gd name="T8" fmla="*/ 0 w 34"/>
                <a:gd name="T9" fmla="*/ 34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34"/>
                  </a:moveTo>
                  <a:lnTo>
                    <a:pt x="0" y="0"/>
                  </a:lnTo>
                  <a:lnTo>
                    <a:pt x="33" y="0"/>
                  </a:lnTo>
                  <a:lnTo>
                    <a:pt x="33" y="34"/>
                  </a:lnTo>
                  <a:lnTo>
                    <a:pt x="0" y="34"/>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71" name="Freeform 30">
              <a:extLst>
                <a:ext uri="{FF2B5EF4-FFF2-40B4-BE49-F238E27FC236}">
                  <a16:creationId xmlns:a16="http://schemas.microsoft.com/office/drawing/2014/main" id="{B1D28F5F-7BAB-428E-96B7-31196A44F23D}"/>
                </a:ext>
              </a:extLst>
            </p:cNvPr>
            <p:cNvSpPr>
              <a:spLocks/>
            </p:cNvSpPr>
            <p:nvPr/>
          </p:nvSpPr>
          <p:spPr bwMode="auto">
            <a:xfrm>
              <a:off x="3447" y="1615"/>
              <a:ext cx="34" cy="35"/>
            </a:xfrm>
            <a:custGeom>
              <a:avLst/>
              <a:gdLst>
                <a:gd name="T0" fmla="*/ 0 w 34"/>
                <a:gd name="T1" fmla="*/ 34 h 35"/>
                <a:gd name="T2" fmla="*/ 0 w 34"/>
                <a:gd name="T3" fmla="*/ 0 h 35"/>
                <a:gd name="T4" fmla="*/ 33 w 34"/>
                <a:gd name="T5" fmla="*/ 0 h 35"/>
                <a:gd name="T6" fmla="*/ 33 w 34"/>
                <a:gd name="T7" fmla="*/ 34 h 35"/>
                <a:gd name="T8" fmla="*/ 0 w 34"/>
                <a:gd name="T9" fmla="*/ 34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34"/>
                  </a:moveTo>
                  <a:lnTo>
                    <a:pt x="0" y="0"/>
                  </a:lnTo>
                  <a:lnTo>
                    <a:pt x="33" y="0"/>
                  </a:lnTo>
                  <a:lnTo>
                    <a:pt x="33" y="34"/>
                  </a:lnTo>
                  <a:lnTo>
                    <a:pt x="0" y="34"/>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72" name="Freeform 31">
              <a:extLst>
                <a:ext uri="{FF2B5EF4-FFF2-40B4-BE49-F238E27FC236}">
                  <a16:creationId xmlns:a16="http://schemas.microsoft.com/office/drawing/2014/main" id="{4A72DF5D-17E8-4645-BE94-89033A1CB09E}"/>
                </a:ext>
              </a:extLst>
            </p:cNvPr>
            <p:cNvSpPr>
              <a:spLocks/>
            </p:cNvSpPr>
            <p:nvPr/>
          </p:nvSpPr>
          <p:spPr bwMode="auto">
            <a:xfrm>
              <a:off x="3447" y="1673"/>
              <a:ext cx="34" cy="34"/>
            </a:xfrm>
            <a:custGeom>
              <a:avLst/>
              <a:gdLst>
                <a:gd name="T0" fmla="*/ 0 w 34"/>
                <a:gd name="T1" fmla="*/ 33 h 34"/>
                <a:gd name="T2" fmla="*/ 0 w 34"/>
                <a:gd name="T3" fmla="*/ 0 h 34"/>
                <a:gd name="T4" fmla="*/ 33 w 34"/>
                <a:gd name="T5" fmla="*/ 0 h 34"/>
                <a:gd name="T6" fmla="*/ 33 w 34"/>
                <a:gd name="T7" fmla="*/ 33 h 34"/>
                <a:gd name="T8" fmla="*/ 0 w 34"/>
                <a:gd name="T9" fmla="*/ 33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33"/>
                  </a:moveTo>
                  <a:lnTo>
                    <a:pt x="0" y="0"/>
                  </a:lnTo>
                  <a:lnTo>
                    <a:pt x="33" y="0"/>
                  </a:lnTo>
                  <a:lnTo>
                    <a:pt x="33" y="33"/>
                  </a:lnTo>
                  <a:lnTo>
                    <a:pt x="0" y="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73" name="Freeform 32">
              <a:extLst>
                <a:ext uri="{FF2B5EF4-FFF2-40B4-BE49-F238E27FC236}">
                  <a16:creationId xmlns:a16="http://schemas.microsoft.com/office/drawing/2014/main" id="{1EC649E7-3F1A-4401-BD3D-D5511B41030A}"/>
                </a:ext>
              </a:extLst>
            </p:cNvPr>
            <p:cNvSpPr>
              <a:spLocks/>
            </p:cNvSpPr>
            <p:nvPr/>
          </p:nvSpPr>
          <p:spPr bwMode="auto">
            <a:xfrm>
              <a:off x="3447" y="1727"/>
              <a:ext cx="34" cy="34"/>
            </a:xfrm>
            <a:custGeom>
              <a:avLst/>
              <a:gdLst>
                <a:gd name="T0" fmla="*/ 0 w 34"/>
                <a:gd name="T1" fmla="*/ 33 h 34"/>
                <a:gd name="T2" fmla="*/ 0 w 34"/>
                <a:gd name="T3" fmla="*/ 0 h 34"/>
                <a:gd name="T4" fmla="*/ 33 w 34"/>
                <a:gd name="T5" fmla="*/ 0 h 34"/>
                <a:gd name="T6" fmla="*/ 33 w 34"/>
                <a:gd name="T7" fmla="*/ 33 h 34"/>
                <a:gd name="T8" fmla="*/ 0 w 34"/>
                <a:gd name="T9" fmla="*/ 33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33"/>
                  </a:moveTo>
                  <a:lnTo>
                    <a:pt x="0" y="0"/>
                  </a:lnTo>
                  <a:lnTo>
                    <a:pt x="33" y="0"/>
                  </a:lnTo>
                  <a:lnTo>
                    <a:pt x="33" y="33"/>
                  </a:lnTo>
                  <a:lnTo>
                    <a:pt x="0" y="3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13" name="Group 33">
            <a:extLst>
              <a:ext uri="{FF2B5EF4-FFF2-40B4-BE49-F238E27FC236}">
                <a16:creationId xmlns:a16="http://schemas.microsoft.com/office/drawing/2014/main" id="{ABA28BE1-3DF8-4F07-ADA0-10E6C4183117}"/>
              </a:ext>
            </a:extLst>
          </p:cNvPr>
          <p:cNvGrpSpPr>
            <a:grpSpLocks/>
          </p:cNvGrpSpPr>
          <p:nvPr/>
        </p:nvGrpSpPr>
        <p:grpSpPr bwMode="auto">
          <a:xfrm>
            <a:off x="5264150" y="4670425"/>
            <a:ext cx="493713" cy="496888"/>
            <a:chOff x="2305" y="3038"/>
            <a:chExt cx="324" cy="324"/>
          </a:xfrm>
        </p:grpSpPr>
        <p:sp>
          <p:nvSpPr>
            <p:cNvPr id="12458" name="Freeform 34">
              <a:extLst>
                <a:ext uri="{FF2B5EF4-FFF2-40B4-BE49-F238E27FC236}">
                  <a16:creationId xmlns:a16="http://schemas.microsoft.com/office/drawing/2014/main" id="{271C1EDF-9205-4BD4-8DD8-1DC7CB638726}"/>
                </a:ext>
              </a:extLst>
            </p:cNvPr>
            <p:cNvSpPr>
              <a:spLocks/>
            </p:cNvSpPr>
            <p:nvPr/>
          </p:nvSpPr>
          <p:spPr bwMode="auto">
            <a:xfrm>
              <a:off x="2581" y="3038"/>
              <a:ext cx="48" cy="48"/>
            </a:xfrm>
            <a:custGeom>
              <a:avLst/>
              <a:gdLst>
                <a:gd name="T0" fmla="*/ 0 w 48"/>
                <a:gd name="T1" fmla="*/ 23 h 48"/>
                <a:gd name="T2" fmla="*/ 23 w 48"/>
                <a:gd name="T3" fmla="*/ 0 h 48"/>
                <a:gd name="T4" fmla="*/ 47 w 48"/>
                <a:gd name="T5" fmla="*/ 23 h 48"/>
                <a:gd name="T6" fmla="*/ 23 w 48"/>
                <a:gd name="T7" fmla="*/ 47 h 48"/>
                <a:gd name="T8" fmla="*/ 0 w 48"/>
                <a:gd name="T9" fmla="*/ 23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9" name="Freeform 35">
              <a:extLst>
                <a:ext uri="{FF2B5EF4-FFF2-40B4-BE49-F238E27FC236}">
                  <a16:creationId xmlns:a16="http://schemas.microsoft.com/office/drawing/2014/main" id="{C08C1217-FE77-4622-8332-CB215F7A04CB}"/>
                </a:ext>
              </a:extLst>
            </p:cNvPr>
            <p:cNvSpPr>
              <a:spLocks/>
            </p:cNvSpPr>
            <p:nvPr/>
          </p:nvSpPr>
          <p:spPr bwMode="auto">
            <a:xfrm>
              <a:off x="2542" y="3078"/>
              <a:ext cx="48" cy="47"/>
            </a:xfrm>
            <a:custGeom>
              <a:avLst/>
              <a:gdLst>
                <a:gd name="T0" fmla="*/ 0 w 48"/>
                <a:gd name="T1" fmla="*/ 23 h 47"/>
                <a:gd name="T2" fmla="*/ 23 w 48"/>
                <a:gd name="T3" fmla="*/ 0 h 47"/>
                <a:gd name="T4" fmla="*/ 47 w 48"/>
                <a:gd name="T5" fmla="*/ 23 h 47"/>
                <a:gd name="T6" fmla="*/ 23 w 48"/>
                <a:gd name="T7" fmla="*/ 46 h 47"/>
                <a:gd name="T8" fmla="*/ 0 w 48"/>
                <a:gd name="T9" fmla="*/ 23 h 47"/>
                <a:gd name="T10" fmla="*/ 0 60000 65536"/>
                <a:gd name="T11" fmla="*/ 0 60000 65536"/>
                <a:gd name="T12" fmla="*/ 0 60000 65536"/>
                <a:gd name="T13" fmla="*/ 0 60000 65536"/>
                <a:gd name="T14" fmla="*/ 0 60000 65536"/>
                <a:gd name="T15" fmla="*/ 0 w 48"/>
                <a:gd name="T16" fmla="*/ 0 h 47"/>
                <a:gd name="T17" fmla="*/ 48 w 48"/>
                <a:gd name="T18" fmla="*/ 47 h 47"/>
              </a:gdLst>
              <a:ahLst/>
              <a:cxnLst>
                <a:cxn ang="T10">
                  <a:pos x="T0" y="T1"/>
                </a:cxn>
                <a:cxn ang="T11">
                  <a:pos x="T2" y="T3"/>
                </a:cxn>
                <a:cxn ang="T12">
                  <a:pos x="T4" y="T5"/>
                </a:cxn>
                <a:cxn ang="T13">
                  <a:pos x="T6" y="T7"/>
                </a:cxn>
                <a:cxn ang="T14">
                  <a:pos x="T8" y="T9"/>
                </a:cxn>
              </a:cxnLst>
              <a:rect l="T15" t="T16" r="T17" b="T18"/>
              <a:pathLst>
                <a:path w="48" h="47">
                  <a:moveTo>
                    <a:pt x="0" y="23"/>
                  </a:moveTo>
                  <a:lnTo>
                    <a:pt x="23" y="0"/>
                  </a:lnTo>
                  <a:lnTo>
                    <a:pt x="47" y="23"/>
                  </a:lnTo>
                  <a:lnTo>
                    <a:pt x="23" y="46"/>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0" name="Freeform 36">
              <a:extLst>
                <a:ext uri="{FF2B5EF4-FFF2-40B4-BE49-F238E27FC236}">
                  <a16:creationId xmlns:a16="http://schemas.microsoft.com/office/drawing/2014/main" id="{DA6DB758-37D6-4E8F-8512-8EC90EFAB08A}"/>
                </a:ext>
              </a:extLst>
            </p:cNvPr>
            <p:cNvSpPr>
              <a:spLocks/>
            </p:cNvSpPr>
            <p:nvPr/>
          </p:nvSpPr>
          <p:spPr bwMode="auto">
            <a:xfrm>
              <a:off x="2501" y="3118"/>
              <a:ext cx="48" cy="48"/>
            </a:xfrm>
            <a:custGeom>
              <a:avLst/>
              <a:gdLst>
                <a:gd name="T0" fmla="*/ 0 w 48"/>
                <a:gd name="T1" fmla="*/ 23 h 48"/>
                <a:gd name="T2" fmla="*/ 23 w 48"/>
                <a:gd name="T3" fmla="*/ 0 h 48"/>
                <a:gd name="T4" fmla="*/ 47 w 48"/>
                <a:gd name="T5" fmla="*/ 23 h 48"/>
                <a:gd name="T6" fmla="*/ 23 w 48"/>
                <a:gd name="T7" fmla="*/ 47 h 48"/>
                <a:gd name="T8" fmla="*/ 0 w 48"/>
                <a:gd name="T9" fmla="*/ 23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1" name="Freeform 37">
              <a:extLst>
                <a:ext uri="{FF2B5EF4-FFF2-40B4-BE49-F238E27FC236}">
                  <a16:creationId xmlns:a16="http://schemas.microsoft.com/office/drawing/2014/main" id="{C50282D7-7873-4410-9F2C-38A70B039DB1}"/>
                </a:ext>
              </a:extLst>
            </p:cNvPr>
            <p:cNvSpPr>
              <a:spLocks/>
            </p:cNvSpPr>
            <p:nvPr/>
          </p:nvSpPr>
          <p:spPr bwMode="auto">
            <a:xfrm>
              <a:off x="2464" y="3157"/>
              <a:ext cx="47" cy="48"/>
            </a:xfrm>
            <a:custGeom>
              <a:avLst/>
              <a:gdLst>
                <a:gd name="T0" fmla="*/ 0 w 47"/>
                <a:gd name="T1" fmla="*/ 23 h 48"/>
                <a:gd name="T2" fmla="*/ 23 w 47"/>
                <a:gd name="T3" fmla="*/ 0 h 48"/>
                <a:gd name="T4" fmla="*/ 46 w 47"/>
                <a:gd name="T5" fmla="*/ 23 h 48"/>
                <a:gd name="T6" fmla="*/ 23 w 47"/>
                <a:gd name="T7" fmla="*/ 47 h 48"/>
                <a:gd name="T8" fmla="*/ 0 w 47"/>
                <a:gd name="T9" fmla="*/ 23 h 48"/>
                <a:gd name="T10" fmla="*/ 0 60000 65536"/>
                <a:gd name="T11" fmla="*/ 0 60000 65536"/>
                <a:gd name="T12" fmla="*/ 0 60000 65536"/>
                <a:gd name="T13" fmla="*/ 0 60000 65536"/>
                <a:gd name="T14" fmla="*/ 0 60000 65536"/>
                <a:gd name="T15" fmla="*/ 0 w 47"/>
                <a:gd name="T16" fmla="*/ 0 h 48"/>
                <a:gd name="T17" fmla="*/ 47 w 47"/>
                <a:gd name="T18" fmla="*/ 48 h 48"/>
              </a:gdLst>
              <a:ahLst/>
              <a:cxnLst>
                <a:cxn ang="T10">
                  <a:pos x="T0" y="T1"/>
                </a:cxn>
                <a:cxn ang="T11">
                  <a:pos x="T2" y="T3"/>
                </a:cxn>
                <a:cxn ang="T12">
                  <a:pos x="T4" y="T5"/>
                </a:cxn>
                <a:cxn ang="T13">
                  <a:pos x="T6" y="T7"/>
                </a:cxn>
                <a:cxn ang="T14">
                  <a:pos x="T8" y="T9"/>
                </a:cxn>
              </a:cxnLst>
              <a:rect l="T15" t="T16" r="T17" b="T18"/>
              <a:pathLst>
                <a:path w="47" h="48">
                  <a:moveTo>
                    <a:pt x="0" y="23"/>
                  </a:moveTo>
                  <a:lnTo>
                    <a:pt x="23" y="0"/>
                  </a:lnTo>
                  <a:lnTo>
                    <a:pt x="46" y="23"/>
                  </a:lnTo>
                  <a:lnTo>
                    <a:pt x="23" y="47"/>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2" name="Freeform 38">
              <a:extLst>
                <a:ext uri="{FF2B5EF4-FFF2-40B4-BE49-F238E27FC236}">
                  <a16:creationId xmlns:a16="http://schemas.microsoft.com/office/drawing/2014/main" id="{D554E77F-B53D-485A-9E22-012B81CC59DE}"/>
                </a:ext>
              </a:extLst>
            </p:cNvPr>
            <p:cNvSpPr>
              <a:spLocks/>
            </p:cNvSpPr>
            <p:nvPr/>
          </p:nvSpPr>
          <p:spPr bwMode="auto">
            <a:xfrm>
              <a:off x="2424" y="3196"/>
              <a:ext cx="49" cy="48"/>
            </a:xfrm>
            <a:custGeom>
              <a:avLst/>
              <a:gdLst>
                <a:gd name="T0" fmla="*/ 0 w 49"/>
                <a:gd name="T1" fmla="*/ 23 h 48"/>
                <a:gd name="T2" fmla="*/ 24 w 49"/>
                <a:gd name="T3" fmla="*/ 0 h 48"/>
                <a:gd name="T4" fmla="*/ 48 w 49"/>
                <a:gd name="T5" fmla="*/ 23 h 48"/>
                <a:gd name="T6" fmla="*/ 23 w 49"/>
                <a:gd name="T7" fmla="*/ 47 h 48"/>
                <a:gd name="T8" fmla="*/ 0 w 49"/>
                <a:gd name="T9" fmla="*/ 23 h 48"/>
                <a:gd name="T10" fmla="*/ 0 60000 65536"/>
                <a:gd name="T11" fmla="*/ 0 60000 65536"/>
                <a:gd name="T12" fmla="*/ 0 60000 65536"/>
                <a:gd name="T13" fmla="*/ 0 60000 65536"/>
                <a:gd name="T14" fmla="*/ 0 60000 65536"/>
                <a:gd name="T15" fmla="*/ 0 w 49"/>
                <a:gd name="T16" fmla="*/ 0 h 48"/>
                <a:gd name="T17" fmla="*/ 49 w 49"/>
                <a:gd name="T18" fmla="*/ 48 h 48"/>
              </a:gdLst>
              <a:ahLst/>
              <a:cxnLst>
                <a:cxn ang="T10">
                  <a:pos x="T0" y="T1"/>
                </a:cxn>
                <a:cxn ang="T11">
                  <a:pos x="T2" y="T3"/>
                </a:cxn>
                <a:cxn ang="T12">
                  <a:pos x="T4" y="T5"/>
                </a:cxn>
                <a:cxn ang="T13">
                  <a:pos x="T6" y="T7"/>
                </a:cxn>
                <a:cxn ang="T14">
                  <a:pos x="T8" y="T9"/>
                </a:cxn>
              </a:cxnLst>
              <a:rect l="T15" t="T16" r="T17" b="T18"/>
              <a:pathLst>
                <a:path w="49" h="48">
                  <a:moveTo>
                    <a:pt x="0" y="23"/>
                  </a:moveTo>
                  <a:lnTo>
                    <a:pt x="24" y="0"/>
                  </a:lnTo>
                  <a:lnTo>
                    <a:pt x="48" y="23"/>
                  </a:lnTo>
                  <a:lnTo>
                    <a:pt x="23" y="47"/>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3" name="Freeform 39">
              <a:extLst>
                <a:ext uri="{FF2B5EF4-FFF2-40B4-BE49-F238E27FC236}">
                  <a16:creationId xmlns:a16="http://schemas.microsoft.com/office/drawing/2014/main" id="{AF7638F3-FC75-40BC-BC27-B58E7EDBFC72}"/>
                </a:ext>
              </a:extLst>
            </p:cNvPr>
            <p:cNvSpPr>
              <a:spLocks/>
            </p:cNvSpPr>
            <p:nvPr/>
          </p:nvSpPr>
          <p:spPr bwMode="auto">
            <a:xfrm>
              <a:off x="2384" y="3235"/>
              <a:ext cx="48" cy="48"/>
            </a:xfrm>
            <a:custGeom>
              <a:avLst/>
              <a:gdLst>
                <a:gd name="T0" fmla="*/ 0 w 48"/>
                <a:gd name="T1" fmla="*/ 23 h 48"/>
                <a:gd name="T2" fmla="*/ 23 w 48"/>
                <a:gd name="T3" fmla="*/ 0 h 48"/>
                <a:gd name="T4" fmla="*/ 47 w 48"/>
                <a:gd name="T5" fmla="*/ 23 h 48"/>
                <a:gd name="T6" fmla="*/ 23 w 48"/>
                <a:gd name="T7" fmla="*/ 47 h 48"/>
                <a:gd name="T8" fmla="*/ 0 w 48"/>
                <a:gd name="T9" fmla="*/ 23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4" name="Freeform 40">
              <a:extLst>
                <a:ext uri="{FF2B5EF4-FFF2-40B4-BE49-F238E27FC236}">
                  <a16:creationId xmlns:a16="http://schemas.microsoft.com/office/drawing/2014/main" id="{D288960B-675F-4195-B0DE-DABD587C38B4}"/>
                </a:ext>
              </a:extLst>
            </p:cNvPr>
            <p:cNvSpPr>
              <a:spLocks/>
            </p:cNvSpPr>
            <p:nvPr/>
          </p:nvSpPr>
          <p:spPr bwMode="auto">
            <a:xfrm>
              <a:off x="2343" y="3277"/>
              <a:ext cx="48" cy="47"/>
            </a:xfrm>
            <a:custGeom>
              <a:avLst/>
              <a:gdLst>
                <a:gd name="T0" fmla="*/ 0 w 48"/>
                <a:gd name="T1" fmla="*/ 23 h 47"/>
                <a:gd name="T2" fmla="*/ 23 w 48"/>
                <a:gd name="T3" fmla="*/ 0 h 47"/>
                <a:gd name="T4" fmla="*/ 47 w 48"/>
                <a:gd name="T5" fmla="*/ 23 h 47"/>
                <a:gd name="T6" fmla="*/ 23 w 48"/>
                <a:gd name="T7" fmla="*/ 46 h 47"/>
                <a:gd name="T8" fmla="*/ 0 w 48"/>
                <a:gd name="T9" fmla="*/ 23 h 47"/>
                <a:gd name="T10" fmla="*/ 0 60000 65536"/>
                <a:gd name="T11" fmla="*/ 0 60000 65536"/>
                <a:gd name="T12" fmla="*/ 0 60000 65536"/>
                <a:gd name="T13" fmla="*/ 0 60000 65536"/>
                <a:gd name="T14" fmla="*/ 0 60000 65536"/>
                <a:gd name="T15" fmla="*/ 0 w 48"/>
                <a:gd name="T16" fmla="*/ 0 h 47"/>
                <a:gd name="T17" fmla="*/ 48 w 48"/>
                <a:gd name="T18" fmla="*/ 47 h 47"/>
              </a:gdLst>
              <a:ahLst/>
              <a:cxnLst>
                <a:cxn ang="T10">
                  <a:pos x="T0" y="T1"/>
                </a:cxn>
                <a:cxn ang="T11">
                  <a:pos x="T2" y="T3"/>
                </a:cxn>
                <a:cxn ang="T12">
                  <a:pos x="T4" y="T5"/>
                </a:cxn>
                <a:cxn ang="T13">
                  <a:pos x="T6" y="T7"/>
                </a:cxn>
                <a:cxn ang="T14">
                  <a:pos x="T8" y="T9"/>
                </a:cxn>
              </a:cxnLst>
              <a:rect l="T15" t="T16" r="T17" b="T18"/>
              <a:pathLst>
                <a:path w="48" h="47">
                  <a:moveTo>
                    <a:pt x="0" y="23"/>
                  </a:moveTo>
                  <a:lnTo>
                    <a:pt x="23" y="0"/>
                  </a:lnTo>
                  <a:lnTo>
                    <a:pt x="47" y="23"/>
                  </a:lnTo>
                  <a:lnTo>
                    <a:pt x="23" y="46"/>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65" name="Freeform 41">
              <a:extLst>
                <a:ext uri="{FF2B5EF4-FFF2-40B4-BE49-F238E27FC236}">
                  <a16:creationId xmlns:a16="http://schemas.microsoft.com/office/drawing/2014/main" id="{9D6A2059-1772-4A6B-AC7C-264C294F2CDA}"/>
                </a:ext>
              </a:extLst>
            </p:cNvPr>
            <p:cNvSpPr>
              <a:spLocks/>
            </p:cNvSpPr>
            <p:nvPr/>
          </p:nvSpPr>
          <p:spPr bwMode="auto">
            <a:xfrm>
              <a:off x="2305" y="3314"/>
              <a:ext cx="48" cy="48"/>
            </a:xfrm>
            <a:custGeom>
              <a:avLst/>
              <a:gdLst>
                <a:gd name="T0" fmla="*/ 0 w 48"/>
                <a:gd name="T1" fmla="*/ 23 h 48"/>
                <a:gd name="T2" fmla="*/ 23 w 48"/>
                <a:gd name="T3" fmla="*/ 0 h 48"/>
                <a:gd name="T4" fmla="*/ 47 w 48"/>
                <a:gd name="T5" fmla="*/ 23 h 48"/>
                <a:gd name="T6" fmla="*/ 23 w 48"/>
                <a:gd name="T7" fmla="*/ 47 h 48"/>
                <a:gd name="T8" fmla="*/ 0 w 48"/>
                <a:gd name="T9" fmla="*/ 23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0" y="23"/>
                  </a:moveTo>
                  <a:lnTo>
                    <a:pt x="23" y="0"/>
                  </a:lnTo>
                  <a:lnTo>
                    <a:pt x="47" y="23"/>
                  </a:lnTo>
                  <a:lnTo>
                    <a:pt x="23" y="47"/>
                  </a:lnTo>
                  <a:lnTo>
                    <a:pt x="0" y="23"/>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14" name="Group 42">
            <a:extLst>
              <a:ext uri="{FF2B5EF4-FFF2-40B4-BE49-F238E27FC236}">
                <a16:creationId xmlns:a16="http://schemas.microsoft.com/office/drawing/2014/main" id="{3C5F3D78-3807-4C25-B708-7919782BD13B}"/>
              </a:ext>
            </a:extLst>
          </p:cNvPr>
          <p:cNvGrpSpPr>
            <a:grpSpLocks/>
          </p:cNvGrpSpPr>
          <p:nvPr/>
        </p:nvGrpSpPr>
        <p:grpSpPr bwMode="auto">
          <a:xfrm>
            <a:off x="3319463" y="4197350"/>
            <a:ext cx="50800" cy="652463"/>
            <a:chOff x="1028" y="2730"/>
            <a:chExt cx="34" cy="425"/>
          </a:xfrm>
        </p:grpSpPr>
        <p:sp>
          <p:nvSpPr>
            <p:cNvPr id="12450" name="Freeform 43">
              <a:extLst>
                <a:ext uri="{FF2B5EF4-FFF2-40B4-BE49-F238E27FC236}">
                  <a16:creationId xmlns:a16="http://schemas.microsoft.com/office/drawing/2014/main" id="{1C67CDEC-8F41-4DE4-8729-2DB9DF3AB3B0}"/>
                </a:ext>
              </a:extLst>
            </p:cNvPr>
            <p:cNvSpPr>
              <a:spLocks/>
            </p:cNvSpPr>
            <p:nvPr/>
          </p:nvSpPr>
          <p:spPr bwMode="auto">
            <a:xfrm>
              <a:off x="1028" y="3121"/>
              <a:ext cx="34" cy="34"/>
            </a:xfrm>
            <a:custGeom>
              <a:avLst/>
              <a:gdLst>
                <a:gd name="T0" fmla="*/ 33 w 34"/>
                <a:gd name="T1" fmla="*/ 0 h 34"/>
                <a:gd name="T2" fmla="*/ 33 w 34"/>
                <a:gd name="T3" fmla="*/ 33 h 34"/>
                <a:gd name="T4" fmla="*/ 0 w 34"/>
                <a:gd name="T5" fmla="*/ 33 h 34"/>
                <a:gd name="T6" fmla="*/ 0 w 34"/>
                <a:gd name="T7" fmla="*/ 0 h 34"/>
                <a:gd name="T8" fmla="*/ 33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33" y="0"/>
                  </a:moveTo>
                  <a:lnTo>
                    <a:pt x="33" y="33"/>
                  </a:lnTo>
                  <a:lnTo>
                    <a:pt x="0" y="33"/>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1" name="Freeform 44">
              <a:extLst>
                <a:ext uri="{FF2B5EF4-FFF2-40B4-BE49-F238E27FC236}">
                  <a16:creationId xmlns:a16="http://schemas.microsoft.com/office/drawing/2014/main" id="{0CBFDE39-81E4-4133-8DBC-D4E949919751}"/>
                </a:ext>
              </a:extLst>
            </p:cNvPr>
            <p:cNvSpPr>
              <a:spLocks/>
            </p:cNvSpPr>
            <p:nvPr/>
          </p:nvSpPr>
          <p:spPr bwMode="auto">
            <a:xfrm>
              <a:off x="1028" y="3065"/>
              <a:ext cx="34" cy="34"/>
            </a:xfrm>
            <a:custGeom>
              <a:avLst/>
              <a:gdLst>
                <a:gd name="T0" fmla="*/ 33 w 34"/>
                <a:gd name="T1" fmla="*/ 0 h 34"/>
                <a:gd name="T2" fmla="*/ 33 w 34"/>
                <a:gd name="T3" fmla="*/ 33 h 34"/>
                <a:gd name="T4" fmla="*/ 0 w 34"/>
                <a:gd name="T5" fmla="*/ 33 h 34"/>
                <a:gd name="T6" fmla="*/ 0 w 34"/>
                <a:gd name="T7" fmla="*/ 0 h 34"/>
                <a:gd name="T8" fmla="*/ 33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33" y="0"/>
                  </a:moveTo>
                  <a:lnTo>
                    <a:pt x="33" y="33"/>
                  </a:lnTo>
                  <a:lnTo>
                    <a:pt x="0" y="33"/>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2" name="Freeform 45">
              <a:extLst>
                <a:ext uri="{FF2B5EF4-FFF2-40B4-BE49-F238E27FC236}">
                  <a16:creationId xmlns:a16="http://schemas.microsoft.com/office/drawing/2014/main" id="{1302FC50-50E3-4F8C-9479-F9135BFAFA2E}"/>
                </a:ext>
              </a:extLst>
            </p:cNvPr>
            <p:cNvSpPr>
              <a:spLocks/>
            </p:cNvSpPr>
            <p:nvPr/>
          </p:nvSpPr>
          <p:spPr bwMode="auto">
            <a:xfrm>
              <a:off x="1028" y="3007"/>
              <a:ext cx="34" cy="35"/>
            </a:xfrm>
            <a:custGeom>
              <a:avLst/>
              <a:gdLst>
                <a:gd name="T0" fmla="*/ 33 w 34"/>
                <a:gd name="T1" fmla="*/ 0 h 35"/>
                <a:gd name="T2" fmla="*/ 33 w 34"/>
                <a:gd name="T3" fmla="*/ 34 h 35"/>
                <a:gd name="T4" fmla="*/ 0 w 34"/>
                <a:gd name="T5" fmla="*/ 34 h 35"/>
                <a:gd name="T6" fmla="*/ 0 w 34"/>
                <a:gd name="T7" fmla="*/ 0 h 35"/>
                <a:gd name="T8" fmla="*/ 33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33" y="0"/>
                  </a:moveTo>
                  <a:lnTo>
                    <a:pt x="33" y="34"/>
                  </a:lnTo>
                  <a:lnTo>
                    <a:pt x="0" y="34"/>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3" name="Freeform 46">
              <a:extLst>
                <a:ext uri="{FF2B5EF4-FFF2-40B4-BE49-F238E27FC236}">
                  <a16:creationId xmlns:a16="http://schemas.microsoft.com/office/drawing/2014/main" id="{90DD6877-A7BD-4124-9480-89F802C53210}"/>
                </a:ext>
              </a:extLst>
            </p:cNvPr>
            <p:cNvSpPr>
              <a:spLocks/>
            </p:cNvSpPr>
            <p:nvPr/>
          </p:nvSpPr>
          <p:spPr bwMode="auto">
            <a:xfrm>
              <a:off x="1028" y="2953"/>
              <a:ext cx="34" cy="35"/>
            </a:xfrm>
            <a:custGeom>
              <a:avLst/>
              <a:gdLst>
                <a:gd name="T0" fmla="*/ 33 w 34"/>
                <a:gd name="T1" fmla="*/ 0 h 35"/>
                <a:gd name="T2" fmla="*/ 33 w 34"/>
                <a:gd name="T3" fmla="*/ 34 h 35"/>
                <a:gd name="T4" fmla="*/ 0 w 34"/>
                <a:gd name="T5" fmla="*/ 34 h 35"/>
                <a:gd name="T6" fmla="*/ 0 w 34"/>
                <a:gd name="T7" fmla="*/ 0 h 35"/>
                <a:gd name="T8" fmla="*/ 33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33" y="0"/>
                  </a:moveTo>
                  <a:lnTo>
                    <a:pt x="33" y="34"/>
                  </a:lnTo>
                  <a:lnTo>
                    <a:pt x="0" y="34"/>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4" name="Freeform 47">
              <a:extLst>
                <a:ext uri="{FF2B5EF4-FFF2-40B4-BE49-F238E27FC236}">
                  <a16:creationId xmlns:a16="http://schemas.microsoft.com/office/drawing/2014/main" id="{19C86767-F26F-4D24-9A14-CE06820D6575}"/>
                </a:ext>
              </a:extLst>
            </p:cNvPr>
            <p:cNvSpPr>
              <a:spLocks/>
            </p:cNvSpPr>
            <p:nvPr/>
          </p:nvSpPr>
          <p:spPr bwMode="auto">
            <a:xfrm>
              <a:off x="1028" y="2898"/>
              <a:ext cx="34" cy="34"/>
            </a:xfrm>
            <a:custGeom>
              <a:avLst/>
              <a:gdLst>
                <a:gd name="T0" fmla="*/ 33 w 34"/>
                <a:gd name="T1" fmla="*/ 0 h 34"/>
                <a:gd name="T2" fmla="*/ 33 w 34"/>
                <a:gd name="T3" fmla="*/ 33 h 34"/>
                <a:gd name="T4" fmla="*/ 0 w 34"/>
                <a:gd name="T5" fmla="*/ 33 h 34"/>
                <a:gd name="T6" fmla="*/ 0 w 34"/>
                <a:gd name="T7" fmla="*/ 0 h 34"/>
                <a:gd name="T8" fmla="*/ 33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33" y="0"/>
                  </a:moveTo>
                  <a:lnTo>
                    <a:pt x="33" y="33"/>
                  </a:lnTo>
                  <a:lnTo>
                    <a:pt x="0" y="33"/>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5" name="Freeform 48">
              <a:extLst>
                <a:ext uri="{FF2B5EF4-FFF2-40B4-BE49-F238E27FC236}">
                  <a16:creationId xmlns:a16="http://schemas.microsoft.com/office/drawing/2014/main" id="{757218EC-962B-4D44-8CCA-FC2CECB7F572}"/>
                </a:ext>
              </a:extLst>
            </p:cNvPr>
            <p:cNvSpPr>
              <a:spLocks/>
            </p:cNvSpPr>
            <p:nvPr/>
          </p:nvSpPr>
          <p:spPr bwMode="auto">
            <a:xfrm>
              <a:off x="1028" y="2842"/>
              <a:ext cx="34" cy="34"/>
            </a:xfrm>
            <a:custGeom>
              <a:avLst/>
              <a:gdLst>
                <a:gd name="T0" fmla="*/ 33 w 34"/>
                <a:gd name="T1" fmla="*/ 0 h 34"/>
                <a:gd name="T2" fmla="*/ 33 w 34"/>
                <a:gd name="T3" fmla="*/ 33 h 34"/>
                <a:gd name="T4" fmla="*/ 0 w 34"/>
                <a:gd name="T5" fmla="*/ 33 h 34"/>
                <a:gd name="T6" fmla="*/ 0 w 34"/>
                <a:gd name="T7" fmla="*/ 0 h 34"/>
                <a:gd name="T8" fmla="*/ 33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33" y="0"/>
                  </a:moveTo>
                  <a:lnTo>
                    <a:pt x="33" y="33"/>
                  </a:lnTo>
                  <a:lnTo>
                    <a:pt x="0" y="33"/>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6" name="Freeform 49">
              <a:extLst>
                <a:ext uri="{FF2B5EF4-FFF2-40B4-BE49-F238E27FC236}">
                  <a16:creationId xmlns:a16="http://schemas.microsoft.com/office/drawing/2014/main" id="{2164AFD2-982B-4EEE-B2C2-80D3B790A757}"/>
                </a:ext>
              </a:extLst>
            </p:cNvPr>
            <p:cNvSpPr>
              <a:spLocks/>
            </p:cNvSpPr>
            <p:nvPr/>
          </p:nvSpPr>
          <p:spPr bwMode="auto">
            <a:xfrm>
              <a:off x="1028" y="2784"/>
              <a:ext cx="34" cy="35"/>
            </a:xfrm>
            <a:custGeom>
              <a:avLst/>
              <a:gdLst>
                <a:gd name="T0" fmla="*/ 33 w 34"/>
                <a:gd name="T1" fmla="*/ 0 h 35"/>
                <a:gd name="T2" fmla="*/ 33 w 34"/>
                <a:gd name="T3" fmla="*/ 34 h 35"/>
                <a:gd name="T4" fmla="*/ 0 w 34"/>
                <a:gd name="T5" fmla="*/ 34 h 35"/>
                <a:gd name="T6" fmla="*/ 0 w 34"/>
                <a:gd name="T7" fmla="*/ 0 h 35"/>
                <a:gd name="T8" fmla="*/ 33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33" y="0"/>
                  </a:moveTo>
                  <a:lnTo>
                    <a:pt x="33" y="34"/>
                  </a:lnTo>
                  <a:lnTo>
                    <a:pt x="0" y="34"/>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57" name="Freeform 50">
              <a:extLst>
                <a:ext uri="{FF2B5EF4-FFF2-40B4-BE49-F238E27FC236}">
                  <a16:creationId xmlns:a16="http://schemas.microsoft.com/office/drawing/2014/main" id="{88D0618E-7B40-4AC2-B440-E63A9DA18D22}"/>
                </a:ext>
              </a:extLst>
            </p:cNvPr>
            <p:cNvSpPr>
              <a:spLocks/>
            </p:cNvSpPr>
            <p:nvPr/>
          </p:nvSpPr>
          <p:spPr bwMode="auto">
            <a:xfrm>
              <a:off x="1028" y="2730"/>
              <a:ext cx="34" cy="35"/>
            </a:xfrm>
            <a:custGeom>
              <a:avLst/>
              <a:gdLst>
                <a:gd name="T0" fmla="*/ 33 w 34"/>
                <a:gd name="T1" fmla="*/ 0 h 35"/>
                <a:gd name="T2" fmla="*/ 33 w 34"/>
                <a:gd name="T3" fmla="*/ 34 h 35"/>
                <a:gd name="T4" fmla="*/ 0 w 34"/>
                <a:gd name="T5" fmla="*/ 34 h 35"/>
                <a:gd name="T6" fmla="*/ 0 w 34"/>
                <a:gd name="T7" fmla="*/ 0 h 35"/>
                <a:gd name="T8" fmla="*/ 33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33" y="0"/>
                  </a:moveTo>
                  <a:lnTo>
                    <a:pt x="33" y="34"/>
                  </a:lnTo>
                  <a:lnTo>
                    <a:pt x="0" y="34"/>
                  </a:lnTo>
                  <a:lnTo>
                    <a:pt x="0" y="0"/>
                  </a:lnTo>
                  <a:lnTo>
                    <a:pt x="33"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15" name="Group 51">
            <a:extLst>
              <a:ext uri="{FF2B5EF4-FFF2-40B4-BE49-F238E27FC236}">
                <a16:creationId xmlns:a16="http://schemas.microsoft.com/office/drawing/2014/main" id="{FAEBF743-47EB-475C-A693-7B3DE3FEA2DF}"/>
              </a:ext>
            </a:extLst>
          </p:cNvPr>
          <p:cNvGrpSpPr>
            <a:grpSpLocks/>
          </p:cNvGrpSpPr>
          <p:nvPr/>
        </p:nvGrpSpPr>
        <p:grpSpPr bwMode="auto">
          <a:xfrm>
            <a:off x="2705100" y="1887538"/>
            <a:ext cx="646113" cy="53975"/>
            <a:chOff x="625" y="1226"/>
            <a:chExt cx="424" cy="35"/>
          </a:xfrm>
        </p:grpSpPr>
        <p:sp>
          <p:nvSpPr>
            <p:cNvPr id="12442" name="Freeform 52">
              <a:extLst>
                <a:ext uri="{FF2B5EF4-FFF2-40B4-BE49-F238E27FC236}">
                  <a16:creationId xmlns:a16="http://schemas.microsoft.com/office/drawing/2014/main" id="{96DE2DE2-605A-40B0-9992-2B68AFA5A2E5}"/>
                </a:ext>
              </a:extLst>
            </p:cNvPr>
            <p:cNvSpPr>
              <a:spLocks/>
            </p:cNvSpPr>
            <p:nvPr/>
          </p:nvSpPr>
          <p:spPr bwMode="auto">
            <a:xfrm>
              <a:off x="1015" y="1226"/>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3" name="Freeform 53">
              <a:extLst>
                <a:ext uri="{FF2B5EF4-FFF2-40B4-BE49-F238E27FC236}">
                  <a16:creationId xmlns:a16="http://schemas.microsoft.com/office/drawing/2014/main" id="{F86B9A51-B4B6-4B81-ACAC-95A386EBF7B9}"/>
                </a:ext>
              </a:extLst>
            </p:cNvPr>
            <p:cNvSpPr>
              <a:spLocks/>
            </p:cNvSpPr>
            <p:nvPr/>
          </p:nvSpPr>
          <p:spPr bwMode="auto">
            <a:xfrm>
              <a:off x="959" y="1226"/>
              <a:ext cx="35" cy="35"/>
            </a:xfrm>
            <a:custGeom>
              <a:avLst/>
              <a:gdLst>
                <a:gd name="T0" fmla="*/ 0 w 35"/>
                <a:gd name="T1" fmla="*/ 0 h 35"/>
                <a:gd name="T2" fmla="*/ 34 w 35"/>
                <a:gd name="T3" fmla="*/ 0 h 35"/>
                <a:gd name="T4" fmla="*/ 34 w 35"/>
                <a:gd name="T5" fmla="*/ 34 h 35"/>
                <a:gd name="T6" fmla="*/ 0 w 35"/>
                <a:gd name="T7" fmla="*/ 34 h 35"/>
                <a:gd name="T8" fmla="*/ 0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0"/>
                  </a:moveTo>
                  <a:lnTo>
                    <a:pt x="34" y="0"/>
                  </a:lnTo>
                  <a:lnTo>
                    <a:pt x="34"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4" name="Freeform 54">
              <a:extLst>
                <a:ext uri="{FF2B5EF4-FFF2-40B4-BE49-F238E27FC236}">
                  <a16:creationId xmlns:a16="http://schemas.microsoft.com/office/drawing/2014/main" id="{B0351CD0-E9F9-4DEE-AD7A-7A11173A4C48}"/>
                </a:ext>
              </a:extLst>
            </p:cNvPr>
            <p:cNvSpPr>
              <a:spLocks/>
            </p:cNvSpPr>
            <p:nvPr/>
          </p:nvSpPr>
          <p:spPr bwMode="auto">
            <a:xfrm>
              <a:off x="902" y="1226"/>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5" name="Freeform 55">
              <a:extLst>
                <a:ext uri="{FF2B5EF4-FFF2-40B4-BE49-F238E27FC236}">
                  <a16:creationId xmlns:a16="http://schemas.microsoft.com/office/drawing/2014/main" id="{9C421C74-D635-458C-83E8-D63EBAEB0A65}"/>
                </a:ext>
              </a:extLst>
            </p:cNvPr>
            <p:cNvSpPr>
              <a:spLocks/>
            </p:cNvSpPr>
            <p:nvPr/>
          </p:nvSpPr>
          <p:spPr bwMode="auto">
            <a:xfrm>
              <a:off x="848" y="1226"/>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6" name="Freeform 56">
              <a:extLst>
                <a:ext uri="{FF2B5EF4-FFF2-40B4-BE49-F238E27FC236}">
                  <a16:creationId xmlns:a16="http://schemas.microsoft.com/office/drawing/2014/main" id="{ADFB3176-B01B-47C6-A470-B7C4D242A584}"/>
                </a:ext>
              </a:extLst>
            </p:cNvPr>
            <p:cNvSpPr>
              <a:spLocks/>
            </p:cNvSpPr>
            <p:nvPr/>
          </p:nvSpPr>
          <p:spPr bwMode="auto">
            <a:xfrm>
              <a:off x="792" y="1226"/>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7" name="Freeform 57">
              <a:extLst>
                <a:ext uri="{FF2B5EF4-FFF2-40B4-BE49-F238E27FC236}">
                  <a16:creationId xmlns:a16="http://schemas.microsoft.com/office/drawing/2014/main" id="{37199887-44AA-460B-9210-BAEECD14B170}"/>
                </a:ext>
              </a:extLst>
            </p:cNvPr>
            <p:cNvSpPr>
              <a:spLocks/>
            </p:cNvSpPr>
            <p:nvPr/>
          </p:nvSpPr>
          <p:spPr bwMode="auto">
            <a:xfrm>
              <a:off x="736" y="1226"/>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8" name="Freeform 58">
              <a:extLst>
                <a:ext uri="{FF2B5EF4-FFF2-40B4-BE49-F238E27FC236}">
                  <a16:creationId xmlns:a16="http://schemas.microsoft.com/office/drawing/2014/main" id="{0D590B59-BB69-4A6B-A5D3-5813A0D81B67}"/>
                </a:ext>
              </a:extLst>
            </p:cNvPr>
            <p:cNvSpPr>
              <a:spLocks/>
            </p:cNvSpPr>
            <p:nvPr/>
          </p:nvSpPr>
          <p:spPr bwMode="auto">
            <a:xfrm>
              <a:off x="678" y="1226"/>
              <a:ext cx="35" cy="35"/>
            </a:xfrm>
            <a:custGeom>
              <a:avLst/>
              <a:gdLst>
                <a:gd name="T0" fmla="*/ 0 w 35"/>
                <a:gd name="T1" fmla="*/ 0 h 35"/>
                <a:gd name="T2" fmla="*/ 34 w 35"/>
                <a:gd name="T3" fmla="*/ 0 h 35"/>
                <a:gd name="T4" fmla="*/ 34 w 35"/>
                <a:gd name="T5" fmla="*/ 34 h 35"/>
                <a:gd name="T6" fmla="*/ 0 w 35"/>
                <a:gd name="T7" fmla="*/ 34 h 35"/>
                <a:gd name="T8" fmla="*/ 0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0"/>
                  </a:moveTo>
                  <a:lnTo>
                    <a:pt x="34" y="0"/>
                  </a:lnTo>
                  <a:lnTo>
                    <a:pt x="34"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9" name="Freeform 59">
              <a:extLst>
                <a:ext uri="{FF2B5EF4-FFF2-40B4-BE49-F238E27FC236}">
                  <a16:creationId xmlns:a16="http://schemas.microsoft.com/office/drawing/2014/main" id="{CB2A1C32-27DB-4A60-87BE-6337377B754D}"/>
                </a:ext>
              </a:extLst>
            </p:cNvPr>
            <p:cNvSpPr>
              <a:spLocks/>
            </p:cNvSpPr>
            <p:nvPr/>
          </p:nvSpPr>
          <p:spPr bwMode="auto">
            <a:xfrm>
              <a:off x="625" y="1226"/>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16" name="Group 60">
            <a:extLst>
              <a:ext uri="{FF2B5EF4-FFF2-40B4-BE49-F238E27FC236}">
                <a16:creationId xmlns:a16="http://schemas.microsoft.com/office/drawing/2014/main" id="{34093443-CA1C-4BB5-9B87-ED513E71918A}"/>
              </a:ext>
            </a:extLst>
          </p:cNvPr>
          <p:cNvGrpSpPr>
            <a:grpSpLocks/>
          </p:cNvGrpSpPr>
          <p:nvPr/>
        </p:nvGrpSpPr>
        <p:grpSpPr bwMode="auto">
          <a:xfrm>
            <a:off x="3897313" y="1895475"/>
            <a:ext cx="730250" cy="50800"/>
            <a:chOff x="1408" y="1231"/>
            <a:chExt cx="479" cy="34"/>
          </a:xfrm>
        </p:grpSpPr>
        <p:sp>
          <p:nvSpPr>
            <p:cNvPr id="12433" name="Freeform 61">
              <a:extLst>
                <a:ext uri="{FF2B5EF4-FFF2-40B4-BE49-F238E27FC236}">
                  <a16:creationId xmlns:a16="http://schemas.microsoft.com/office/drawing/2014/main" id="{9964332F-6B68-48CA-9686-D3D811054753}"/>
                </a:ext>
              </a:extLst>
            </p:cNvPr>
            <p:cNvSpPr>
              <a:spLocks/>
            </p:cNvSpPr>
            <p:nvPr/>
          </p:nvSpPr>
          <p:spPr bwMode="auto">
            <a:xfrm>
              <a:off x="1853" y="1231"/>
              <a:ext cx="34" cy="34"/>
            </a:xfrm>
            <a:custGeom>
              <a:avLst/>
              <a:gdLst>
                <a:gd name="T0" fmla="*/ 0 w 34"/>
                <a:gd name="T1" fmla="*/ 0 h 34"/>
                <a:gd name="T2" fmla="*/ 33 w 34"/>
                <a:gd name="T3" fmla="*/ 0 h 34"/>
                <a:gd name="T4" fmla="*/ 33 w 34"/>
                <a:gd name="T5" fmla="*/ 33 h 34"/>
                <a:gd name="T6" fmla="*/ 0 w 34"/>
                <a:gd name="T7" fmla="*/ 33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34" name="Freeform 62">
              <a:extLst>
                <a:ext uri="{FF2B5EF4-FFF2-40B4-BE49-F238E27FC236}">
                  <a16:creationId xmlns:a16="http://schemas.microsoft.com/office/drawing/2014/main" id="{055F1D1F-772E-4C99-BBBE-F5FDA5BACEA3}"/>
                </a:ext>
              </a:extLst>
            </p:cNvPr>
            <p:cNvSpPr>
              <a:spLocks/>
            </p:cNvSpPr>
            <p:nvPr/>
          </p:nvSpPr>
          <p:spPr bwMode="auto">
            <a:xfrm>
              <a:off x="1799" y="1231"/>
              <a:ext cx="34" cy="34"/>
            </a:xfrm>
            <a:custGeom>
              <a:avLst/>
              <a:gdLst>
                <a:gd name="T0" fmla="*/ 0 w 34"/>
                <a:gd name="T1" fmla="*/ 0 h 34"/>
                <a:gd name="T2" fmla="*/ 33 w 34"/>
                <a:gd name="T3" fmla="*/ 0 h 34"/>
                <a:gd name="T4" fmla="*/ 33 w 34"/>
                <a:gd name="T5" fmla="*/ 33 h 34"/>
                <a:gd name="T6" fmla="*/ 0 w 34"/>
                <a:gd name="T7" fmla="*/ 33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35" name="Freeform 63">
              <a:extLst>
                <a:ext uri="{FF2B5EF4-FFF2-40B4-BE49-F238E27FC236}">
                  <a16:creationId xmlns:a16="http://schemas.microsoft.com/office/drawing/2014/main" id="{2373FD22-C339-4952-9499-EC50D6600109}"/>
                </a:ext>
              </a:extLst>
            </p:cNvPr>
            <p:cNvSpPr>
              <a:spLocks/>
            </p:cNvSpPr>
            <p:nvPr/>
          </p:nvSpPr>
          <p:spPr bwMode="auto">
            <a:xfrm>
              <a:off x="1743" y="1231"/>
              <a:ext cx="34" cy="34"/>
            </a:xfrm>
            <a:custGeom>
              <a:avLst/>
              <a:gdLst>
                <a:gd name="T0" fmla="*/ 0 w 34"/>
                <a:gd name="T1" fmla="*/ 0 h 34"/>
                <a:gd name="T2" fmla="*/ 33 w 34"/>
                <a:gd name="T3" fmla="*/ 0 h 34"/>
                <a:gd name="T4" fmla="*/ 33 w 34"/>
                <a:gd name="T5" fmla="*/ 33 h 34"/>
                <a:gd name="T6" fmla="*/ 0 w 34"/>
                <a:gd name="T7" fmla="*/ 33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36" name="Freeform 64">
              <a:extLst>
                <a:ext uri="{FF2B5EF4-FFF2-40B4-BE49-F238E27FC236}">
                  <a16:creationId xmlns:a16="http://schemas.microsoft.com/office/drawing/2014/main" id="{27E84B49-7B15-4DCA-B646-8981F86FF113}"/>
                </a:ext>
              </a:extLst>
            </p:cNvPr>
            <p:cNvSpPr>
              <a:spLocks/>
            </p:cNvSpPr>
            <p:nvPr/>
          </p:nvSpPr>
          <p:spPr bwMode="auto">
            <a:xfrm>
              <a:off x="1685" y="1231"/>
              <a:ext cx="35" cy="34"/>
            </a:xfrm>
            <a:custGeom>
              <a:avLst/>
              <a:gdLst>
                <a:gd name="T0" fmla="*/ 0 w 35"/>
                <a:gd name="T1" fmla="*/ 0 h 34"/>
                <a:gd name="T2" fmla="*/ 34 w 35"/>
                <a:gd name="T3" fmla="*/ 0 h 34"/>
                <a:gd name="T4" fmla="*/ 34 w 35"/>
                <a:gd name="T5" fmla="*/ 33 h 34"/>
                <a:gd name="T6" fmla="*/ 0 w 35"/>
                <a:gd name="T7" fmla="*/ 33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37" name="Freeform 65">
              <a:extLst>
                <a:ext uri="{FF2B5EF4-FFF2-40B4-BE49-F238E27FC236}">
                  <a16:creationId xmlns:a16="http://schemas.microsoft.com/office/drawing/2014/main" id="{D63B0DF6-144B-434C-82A6-50B6BAB9A625}"/>
                </a:ext>
              </a:extLst>
            </p:cNvPr>
            <p:cNvSpPr>
              <a:spLocks/>
            </p:cNvSpPr>
            <p:nvPr/>
          </p:nvSpPr>
          <p:spPr bwMode="auto">
            <a:xfrm>
              <a:off x="1631" y="1231"/>
              <a:ext cx="35" cy="34"/>
            </a:xfrm>
            <a:custGeom>
              <a:avLst/>
              <a:gdLst>
                <a:gd name="T0" fmla="*/ 0 w 35"/>
                <a:gd name="T1" fmla="*/ 0 h 34"/>
                <a:gd name="T2" fmla="*/ 34 w 35"/>
                <a:gd name="T3" fmla="*/ 0 h 34"/>
                <a:gd name="T4" fmla="*/ 34 w 35"/>
                <a:gd name="T5" fmla="*/ 33 h 34"/>
                <a:gd name="T6" fmla="*/ 0 w 35"/>
                <a:gd name="T7" fmla="*/ 33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38" name="Freeform 66">
              <a:extLst>
                <a:ext uri="{FF2B5EF4-FFF2-40B4-BE49-F238E27FC236}">
                  <a16:creationId xmlns:a16="http://schemas.microsoft.com/office/drawing/2014/main" id="{35B1A54E-6D58-48FC-B19B-41047EBA36B2}"/>
                </a:ext>
              </a:extLst>
            </p:cNvPr>
            <p:cNvSpPr>
              <a:spLocks/>
            </p:cNvSpPr>
            <p:nvPr/>
          </p:nvSpPr>
          <p:spPr bwMode="auto">
            <a:xfrm>
              <a:off x="1576" y="1231"/>
              <a:ext cx="34" cy="34"/>
            </a:xfrm>
            <a:custGeom>
              <a:avLst/>
              <a:gdLst>
                <a:gd name="T0" fmla="*/ 0 w 34"/>
                <a:gd name="T1" fmla="*/ 0 h 34"/>
                <a:gd name="T2" fmla="*/ 33 w 34"/>
                <a:gd name="T3" fmla="*/ 0 h 34"/>
                <a:gd name="T4" fmla="*/ 33 w 34"/>
                <a:gd name="T5" fmla="*/ 33 h 34"/>
                <a:gd name="T6" fmla="*/ 0 w 34"/>
                <a:gd name="T7" fmla="*/ 33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39" name="Freeform 67">
              <a:extLst>
                <a:ext uri="{FF2B5EF4-FFF2-40B4-BE49-F238E27FC236}">
                  <a16:creationId xmlns:a16="http://schemas.microsoft.com/office/drawing/2014/main" id="{48EC1CF4-CC4D-4B68-AEB9-839548EBBF91}"/>
                </a:ext>
              </a:extLst>
            </p:cNvPr>
            <p:cNvSpPr>
              <a:spLocks/>
            </p:cNvSpPr>
            <p:nvPr/>
          </p:nvSpPr>
          <p:spPr bwMode="auto">
            <a:xfrm>
              <a:off x="1520" y="1231"/>
              <a:ext cx="34" cy="34"/>
            </a:xfrm>
            <a:custGeom>
              <a:avLst/>
              <a:gdLst>
                <a:gd name="T0" fmla="*/ 0 w 34"/>
                <a:gd name="T1" fmla="*/ 0 h 34"/>
                <a:gd name="T2" fmla="*/ 33 w 34"/>
                <a:gd name="T3" fmla="*/ 0 h 34"/>
                <a:gd name="T4" fmla="*/ 33 w 34"/>
                <a:gd name="T5" fmla="*/ 33 h 34"/>
                <a:gd name="T6" fmla="*/ 0 w 34"/>
                <a:gd name="T7" fmla="*/ 33 h 34"/>
                <a:gd name="T8" fmla="*/ 0 w 34"/>
                <a:gd name="T9" fmla="*/ 0 h 34"/>
                <a:gd name="T10" fmla="*/ 0 60000 65536"/>
                <a:gd name="T11" fmla="*/ 0 60000 65536"/>
                <a:gd name="T12" fmla="*/ 0 60000 65536"/>
                <a:gd name="T13" fmla="*/ 0 60000 65536"/>
                <a:gd name="T14" fmla="*/ 0 60000 65536"/>
                <a:gd name="T15" fmla="*/ 0 w 34"/>
                <a:gd name="T16" fmla="*/ 0 h 34"/>
                <a:gd name="T17" fmla="*/ 34 w 34"/>
                <a:gd name="T18" fmla="*/ 34 h 34"/>
              </a:gdLst>
              <a:ahLst/>
              <a:cxnLst>
                <a:cxn ang="T10">
                  <a:pos x="T0" y="T1"/>
                </a:cxn>
                <a:cxn ang="T11">
                  <a:pos x="T2" y="T3"/>
                </a:cxn>
                <a:cxn ang="T12">
                  <a:pos x="T4" y="T5"/>
                </a:cxn>
                <a:cxn ang="T13">
                  <a:pos x="T6" y="T7"/>
                </a:cxn>
                <a:cxn ang="T14">
                  <a:pos x="T8" y="T9"/>
                </a:cxn>
              </a:cxnLst>
              <a:rect l="T15" t="T16" r="T17" b="T18"/>
              <a:pathLst>
                <a:path w="34" h="34">
                  <a:moveTo>
                    <a:pt x="0" y="0"/>
                  </a:moveTo>
                  <a:lnTo>
                    <a:pt x="33" y="0"/>
                  </a:lnTo>
                  <a:lnTo>
                    <a:pt x="33"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0" name="Freeform 68">
              <a:extLst>
                <a:ext uri="{FF2B5EF4-FFF2-40B4-BE49-F238E27FC236}">
                  <a16:creationId xmlns:a16="http://schemas.microsoft.com/office/drawing/2014/main" id="{61E53860-C80A-4330-A6EE-985C9CEF1861}"/>
                </a:ext>
              </a:extLst>
            </p:cNvPr>
            <p:cNvSpPr>
              <a:spLocks/>
            </p:cNvSpPr>
            <p:nvPr/>
          </p:nvSpPr>
          <p:spPr bwMode="auto">
            <a:xfrm>
              <a:off x="1462" y="1231"/>
              <a:ext cx="35" cy="34"/>
            </a:xfrm>
            <a:custGeom>
              <a:avLst/>
              <a:gdLst>
                <a:gd name="T0" fmla="*/ 0 w 35"/>
                <a:gd name="T1" fmla="*/ 0 h 34"/>
                <a:gd name="T2" fmla="*/ 34 w 35"/>
                <a:gd name="T3" fmla="*/ 0 h 34"/>
                <a:gd name="T4" fmla="*/ 34 w 35"/>
                <a:gd name="T5" fmla="*/ 33 h 34"/>
                <a:gd name="T6" fmla="*/ 0 w 35"/>
                <a:gd name="T7" fmla="*/ 33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41" name="Freeform 69">
              <a:extLst>
                <a:ext uri="{FF2B5EF4-FFF2-40B4-BE49-F238E27FC236}">
                  <a16:creationId xmlns:a16="http://schemas.microsoft.com/office/drawing/2014/main" id="{2B3041F3-60AF-463F-AB29-6DA3C06927C8}"/>
                </a:ext>
              </a:extLst>
            </p:cNvPr>
            <p:cNvSpPr>
              <a:spLocks/>
            </p:cNvSpPr>
            <p:nvPr/>
          </p:nvSpPr>
          <p:spPr bwMode="auto">
            <a:xfrm>
              <a:off x="1408" y="1231"/>
              <a:ext cx="35" cy="34"/>
            </a:xfrm>
            <a:custGeom>
              <a:avLst/>
              <a:gdLst>
                <a:gd name="T0" fmla="*/ 0 w 35"/>
                <a:gd name="T1" fmla="*/ 0 h 34"/>
                <a:gd name="T2" fmla="*/ 34 w 35"/>
                <a:gd name="T3" fmla="*/ 0 h 34"/>
                <a:gd name="T4" fmla="*/ 34 w 35"/>
                <a:gd name="T5" fmla="*/ 33 h 34"/>
                <a:gd name="T6" fmla="*/ 0 w 35"/>
                <a:gd name="T7" fmla="*/ 33 h 34"/>
                <a:gd name="T8" fmla="*/ 0 w 35"/>
                <a:gd name="T9" fmla="*/ 0 h 34"/>
                <a:gd name="T10" fmla="*/ 0 60000 65536"/>
                <a:gd name="T11" fmla="*/ 0 60000 65536"/>
                <a:gd name="T12" fmla="*/ 0 60000 65536"/>
                <a:gd name="T13" fmla="*/ 0 60000 65536"/>
                <a:gd name="T14" fmla="*/ 0 60000 65536"/>
                <a:gd name="T15" fmla="*/ 0 w 35"/>
                <a:gd name="T16" fmla="*/ 0 h 34"/>
                <a:gd name="T17" fmla="*/ 35 w 35"/>
                <a:gd name="T18" fmla="*/ 34 h 34"/>
              </a:gdLst>
              <a:ahLst/>
              <a:cxnLst>
                <a:cxn ang="T10">
                  <a:pos x="T0" y="T1"/>
                </a:cxn>
                <a:cxn ang="T11">
                  <a:pos x="T2" y="T3"/>
                </a:cxn>
                <a:cxn ang="T12">
                  <a:pos x="T4" y="T5"/>
                </a:cxn>
                <a:cxn ang="T13">
                  <a:pos x="T6" y="T7"/>
                </a:cxn>
                <a:cxn ang="T14">
                  <a:pos x="T8" y="T9"/>
                </a:cxn>
              </a:cxnLst>
              <a:rect l="T15" t="T16" r="T17" b="T18"/>
              <a:pathLst>
                <a:path w="35" h="34">
                  <a:moveTo>
                    <a:pt x="0" y="0"/>
                  </a:moveTo>
                  <a:lnTo>
                    <a:pt x="34" y="0"/>
                  </a:lnTo>
                  <a:lnTo>
                    <a:pt x="34" y="33"/>
                  </a:lnTo>
                  <a:lnTo>
                    <a:pt x="0" y="33"/>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17" name="Group 70">
            <a:extLst>
              <a:ext uri="{FF2B5EF4-FFF2-40B4-BE49-F238E27FC236}">
                <a16:creationId xmlns:a16="http://schemas.microsoft.com/office/drawing/2014/main" id="{EE6CADD7-F402-49E8-AD26-286505775E41}"/>
              </a:ext>
            </a:extLst>
          </p:cNvPr>
          <p:cNvGrpSpPr>
            <a:grpSpLocks/>
          </p:cNvGrpSpPr>
          <p:nvPr/>
        </p:nvGrpSpPr>
        <p:grpSpPr bwMode="auto">
          <a:xfrm>
            <a:off x="2371725" y="4070350"/>
            <a:ext cx="773113" cy="52388"/>
            <a:chOff x="406" y="2647"/>
            <a:chExt cx="508" cy="34"/>
          </a:xfrm>
        </p:grpSpPr>
        <p:sp>
          <p:nvSpPr>
            <p:cNvPr id="12424" name="Rectangle 71">
              <a:extLst>
                <a:ext uri="{FF2B5EF4-FFF2-40B4-BE49-F238E27FC236}">
                  <a16:creationId xmlns:a16="http://schemas.microsoft.com/office/drawing/2014/main" id="{5F983B75-6A92-4D14-BE18-F9254B7743B4}"/>
                </a:ext>
              </a:extLst>
            </p:cNvPr>
            <p:cNvSpPr>
              <a:spLocks noChangeArrowheads="1"/>
            </p:cNvSpPr>
            <p:nvPr/>
          </p:nvSpPr>
          <p:spPr bwMode="auto">
            <a:xfrm>
              <a:off x="881" y="2648"/>
              <a:ext cx="33" cy="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25" name="Rectangle 72">
              <a:extLst>
                <a:ext uri="{FF2B5EF4-FFF2-40B4-BE49-F238E27FC236}">
                  <a16:creationId xmlns:a16="http://schemas.microsoft.com/office/drawing/2014/main" id="{FE20CDB8-D35E-435D-8E2A-7765E9A6AFBF}"/>
                </a:ext>
              </a:extLst>
            </p:cNvPr>
            <p:cNvSpPr>
              <a:spLocks noChangeArrowheads="1"/>
            </p:cNvSpPr>
            <p:nvPr/>
          </p:nvSpPr>
          <p:spPr bwMode="auto">
            <a:xfrm>
              <a:off x="816" y="2647"/>
              <a:ext cx="33"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26" name="Rectangle 73">
              <a:extLst>
                <a:ext uri="{FF2B5EF4-FFF2-40B4-BE49-F238E27FC236}">
                  <a16:creationId xmlns:a16="http://schemas.microsoft.com/office/drawing/2014/main" id="{7EEB4124-26A1-4596-AB79-E635563F968A}"/>
                </a:ext>
              </a:extLst>
            </p:cNvPr>
            <p:cNvSpPr>
              <a:spLocks noChangeArrowheads="1"/>
            </p:cNvSpPr>
            <p:nvPr/>
          </p:nvSpPr>
          <p:spPr bwMode="auto">
            <a:xfrm>
              <a:off x="755" y="2647"/>
              <a:ext cx="33"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27" name="Rectangle 74">
              <a:extLst>
                <a:ext uri="{FF2B5EF4-FFF2-40B4-BE49-F238E27FC236}">
                  <a16:creationId xmlns:a16="http://schemas.microsoft.com/office/drawing/2014/main" id="{50FEA8EA-48BE-4C0D-985C-9E93DFE4A9EB}"/>
                </a:ext>
              </a:extLst>
            </p:cNvPr>
            <p:cNvSpPr>
              <a:spLocks noChangeArrowheads="1"/>
            </p:cNvSpPr>
            <p:nvPr/>
          </p:nvSpPr>
          <p:spPr bwMode="auto">
            <a:xfrm>
              <a:off x="699" y="2647"/>
              <a:ext cx="33"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28" name="Rectangle 75">
              <a:extLst>
                <a:ext uri="{FF2B5EF4-FFF2-40B4-BE49-F238E27FC236}">
                  <a16:creationId xmlns:a16="http://schemas.microsoft.com/office/drawing/2014/main" id="{261BD9EE-8ECA-4794-9481-3BD48BA1251C}"/>
                </a:ext>
              </a:extLst>
            </p:cNvPr>
            <p:cNvSpPr>
              <a:spLocks noChangeArrowheads="1"/>
            </p:cNvSpPr>
            <p:nvPr/>
          </p:nvSpPr>
          <p:spPr bwMode="auto">
            <a:xfrm>
              <a:off x="642" y="2648"/>
              <a:ext cx="33" cy="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29" name="Rectangle 76">
              <a:extLst>
                <a:ext uri="{FF2B5EF4-FFF2-40B4-BE49-F238E27FC236}">
                  <a16:creationId xmlns:a16="http://schemas.microsoft.com/office/drawing/2014/main" id="{18A19C56-577E-458F-9307-3263B0949423}"/>
                </a:ext>
              </a:extLst>
            </p:cNvPr>
            <p:cNvSpPr>
              <a:spLocks noChangeArrowheads="1"/>
            </p:cNvSpPr>
            <p:nvPr/>
          </p:nvSpPr>
          <p:spPr bwMode="auto">
            <a:xfrm>
              <a:off x="580" y="2648"/>
              <a:ext cx="34" cy="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30" name="Rectangle 77">
              <a:extLst>
                <a:ext uri="{FF2B5EF4-FFF2-40B4-BE49-F238E27FC236}">
                  <a16:creationId xmlns:a16="http://schemas.microsoft.com/office/drawing/2014/main" id="{E028AC60-70A2-4FC0-BF1D-646B5ED57E63}"/>
                </a:ext>
              </a:extLst>
            </p:cNvPr>
            <p:cNvSpPr>
              <a:spLocks noChangeArrowheads="1"/>
            </p:cNvSpPr>
            <p:nvPr/>
          </p:nvSpPr>
          <p:spPr bwMode="auto">
            <a:xfrm>
              <a:off x="525" y="2648"/>
              <a:ext cx="33" cy="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31" name="Rectangle 78">
              <a:extLst>
                <a:ext uri="{FF2B5EF4-FFF2-40B4-BE49-F238E27FC236}">
                  <a16:creationId xmlns:a16="http://schemas.microsoft.com/office/drawing/2014/main" id="{10AEEC33-2643-457C-BB2C-AF63E98AD434}"/>
                </a:ext>
              </a:extLst>
            </p:cNvPr>
            <p:cNvSpPr>
              <a:spLocks noChangeArrowheads="1"/>
            </p:cNvSpPr>
            <p:nvPr/>
          </p:nvSpPr>
          <p:spPr bwMode="auto">
            <a:xfrm>
              <a:off x="463" y="2647"/>
              <a:ext cx="33"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432" name="Rectangle 79">
              <a:extLst>
                <a:ext uri="{FF2B5EF4-FFF2-40B4-BE49-F238E27FC236}">
                  <a16:creationId xmlns:a16="http://schemas.microsoft.com/office/drawing/2014/main" id="{8195E945-546F-4AF2-A77F-CA437DA833FB}"/>
                </a:ext>
              </a:extLst>
            </p:cNvPr>
            <p:cNvSpPr>
              <a:spLocks noChangeArrowheads="1"/>
            </p:cNvSpPr>
            <p:nvPr/>
          </p:nvSpPr>
          <p:spPr bwMode="auto">
            <a:xfrm>
              <a:off x="406" y="2647"/>
              <a:ext cx="33" cy="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sp>
        <p:nvSpPr>
          <p:cNvPr id="12318" name="Rectangle 80">
            <a:extLst>
              <a:ext uri="{FF2B5EF4-FFF2-40B4-BE49-F238E27FC236}">
                <a16:creationId xmlns:a16="http://schemas.microsoft.com/office/drawing/2014/main" id="{CEBF3E54-2A69-4B73-9105-448952B244EA}"/>
              </a:ext>
            </a:extLst>
          </p:cNvPr>
          <p:cNvSpPr>
            <a:spLocks noChangeArrowheads="1"/>
          </p:cNvSpPr>
          <p:nvPr/>
        </p:nvSpPr>
        <p:spPr bwMode="auto">
          <a:xfrm>
            <a:off x="3260725" y="3357563"/>
            <a:ext cx="87313" cy="88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19" name="Rectangle 81">
            <a:extLst>
              <a:ext uri="{FF2B5EF4-FFF2-40B4-BE49-F238E27FC236}">
                <a16:creationId xmlns:a16="http://schemas.microsoft.com/office/drawing/2014/main" id="{7E3D307B-1128-4A17-BD6C-0F6CE3162C0B}"/>
              </a:ext>
            </a:extLst>
          </p:cNvPr>
          <p:cNvSpPr>
            <a:spLocks noChangeArrowheads="1"/>
          </p:cNvSpPr>
          <p:nvPr/>
        </p:nvSpPr>
        <p:spPr bwMode="auto">
          <a:xfrm>
            <a:off x="3260725" y="3517900"/>
            <a:ext cx="87313" cy="873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20" name="Rectangle 82">
            <a:extLst>
              <a:ext uri="{FF2B5EF4-FFF2-40B4-BE49-F238E27FC236}">
                <a16:creationId xmlns:a16="http://schemas.microsoft.com/office/drawing/2014/main" id="{ED7B3139-2A72-4AB3-A50D-6455F58A8569}"/>
              </a:ext>
            </a:extLst>
          </p:cNvPr>
          <p:cNvSpPr>
            <a:spLocks noChangeArrowheads="1"/>
          </p:cNvSpPr>
          <p:nvPr/>
        </p:nvSpPr>
        <p:spPr bwMode="auto">
          <a:xfrm>
            <a:off x="3260725" y="3678238"/>
            <a:ext cx="87313" cy="873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21" name="Rectangle 83">
            <a:extLst>
              <a:ext uri="{FF2B5EF4-FFF2-40B4-BE49-F238E27FC236}">
                <a16:creationId xmlns:a16="http://schemas.microsoft.com/office/drawing/2014/main" id="{607D071A-CA3E-4798-A650-06760D21D5B1}"/>
              </a:ext>
            </a:extLst>
          </p:cNvPr>
          <p:cNvSpPr>
            <a:spLocks noChangeArrowheads="1"/>
          </p:cNvSpPr>
          <p:nvPr/>
        </p:nvSpPr>
        <p:spPr bwMode="auto">
          <a:xfrm>
            <a:off x="3260725" y="3838575"/>
            <a:ext cx="87313" cy="904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2322" name="Group 84">
            <a:extLst>
              <a:ext uri="{FF2B5EF4-FFF2-40B4-BE49-F238E27FC236}">
                <a16:creationId xmlns:a16="http://schemas.microsoft.com/office/drawing/2014/main" id="{257B1B26-707B-46F8-B7CB-1314281E38BE}"/>
              </a:ext>
            </a:extLst>
          </p:cNvPr>
          <p:cNvGrpSpPr>
            <a:grpSpLocks/>
          </p:cNvGrpSpPr>
          <p:nvPr/>
        </p:nvGrpSpPr>
        <p:grpSpPr bwMode="auto">
          <a:xfrm>
            <a:off x="3281363" y="1793875"/>
            <a:ext cx="684212" cy="293688"/>
            <a:chOff x="1003" y="1165"/>
            <a:chExt cx="449" cy="191"/>
          </a:xfrm>
        </p:grpSpPr>
        <p:sp>
          <p:nvSpPr>
            <p:cNvPr id="12418" name="Freeform 85">
              <a:extLst>
                <a:ext uri="{FF2B5EF4-FFF2-40B4-BE49-F238E27FC236}">
                  <a16:creationId xmlns:a16="http://schemas.microsoft.com/office/drawing/2014/main" id="{204C0DAD-30D2-4729-8B3B-5DFEE91302C7}"/>
                </a:ext>
              </a:extLst>
            </p:cNvPr>
            <p:cNvSpPr>
              <a:spLocks/>
            </p:cNvSpPr>
            <p:nvPr/>
          </p:nvSpPr>
          <p:spPr bwMode="auto">
            <a:xfrm>
              <a:off x="1003" y="1166"/>
              <a:ext cx="447" cy="67"/>
            </a:xfrm>
            <a:custGeom>
              <a:avLst/>
              <a:gdLst>
                <a:gd name="T0" fmla="*/ 0 w 447"/>
                <a:gd name="T1" fmla="*/ 66 h 67"/>
                <a:gd name="T2" fmla="*/ 63 w 447"/>
                <a:gd name="T3" fmla="*/ 0 h 67"/>
                <a:gd name="T4" fmla="*/ 446 w 447"/>
                <a:gd name="T5" fmla="*/ 0 h 67"/>
                <a:gd name="T6" fmla="*/ 380 w 447"/>
                <a:gd name="T7" fmla="*/ 66 h 67"/>
                <a:gd name="T8" fmla="*/ 0 w 447"/>
                <a:gd name="T9" fmla="*/ 66 h 67"/>
                <a:gd name="T10" fmla="*/ 0 60000 65536"/>
                <a:gd name="T11" fmla="*/ 0 60000 65536"/>
                <a:gd name="T12" fmla="*/ 0 60000 65536"/>
                <a:gd name="T13" fmla="*/ 0 60000 65536"/>
                <a:gd name="T14" fmla="*/ 0 60000 65536"/>
                <a:gd name="T15" fmla="*/ 0 w 447"/>
                <a:gd name="T16" fmla="*/ 0 h 67"/>
                <a:gd name="T17" fmla="*/ 447 w 447"/>
                <a:gd name="T18" fmla="*/ 67 h 67"/>
              </a:gdLst>
              <a:ahLst/>
              <a:cxnLst>
                <a:cxn ang="T10">
                  <a:pos x="T0" y="T1"/>
                </a:cxn>
                <a:cxn ang="T11">
                  <a:pos x="T2" y="T3"/>
                </a:cxn>
                <a:cxn ang="T12">
                  <a:pos x="T4" y="T5"/>
                </a:cxn>
                <a:cxn ang="T13">
                  <a:pos x="T6" y="T7"/>
                </a:cxn>
                <a:cxn ang="T14">
                  <a:pos x="T8" y="T9"/>
                </a:cxn>
              </a:cxnLst>
              <a:rect l="T15" t="T16" r="T17" b="T18"/>
              <a:pathLst>
                <a:path w="447" h="67">
                  <a:moveTo>
                    <a:pt x="0" y="66"/>
                  </a:moveTo>
                  <a:lnTo>
                    <a:pt x="63" y="0"/>
                  </a:lnTo>
                  <a:lnTo>
                    <a:pt x="446" y="0"/>
                  </a:lnTo>
                  <a:lnTo>
                    <a:pt x="380" y="66"/>
                  </a:lnTo>
                  <a:lnTo>
                    <a:pt x="0" y="66"/>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19" name="Rectangle 86">
              <a:extLst>
                <a:ext uri="{FF2B5EF4-FFF2-40B4-BE49-F238E27FC236}">
                  <a16:creationId xmlns:a16="http://schemas.microsoft.com/office/drawing/2014/main" id="{7FDCA82E-DDC5-4D40-B765-6C4CB4A16A7C}"/>
                </a:ext>
              </a:extLst>
            </p:cNvPr>
            <p:cNvSpPr>
              <a:spLocks noChangeArrowheads="1"/>
            </p:cNvSpPr>
            <p:nvPr/>
          </p:nvSpPr>
          <p:spPr bwMode="auto">
            <a:xfrm>
              <a:off x="1004" y="1232"/>
              <a:ext cx="381" cy="124"/>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2420" name="Group 87">
              <a:extLst>
                <a:ext uri="{FF2B5EF4-FFF2-40B4-BE49-F238E27FC236}">
                  <a16:creationId xmlns:a16="http://schemas.microsoft.com/office/drawing/2014/main" id="{38B5DD98-1457-4A89-9BA6-F07F17B1475B}"/>
                </a:ext>
              </a:extLst>
            </p:cNvPr>
            <p:cNvGrpSpPr>
              <a:grpSpLocks/>
            </p:cNvGrpSpPr>
            <p:nvPr/>
          </p:nvGrpSpPr>
          <p:grpSpPr bwMode="auto">
            <a:xfrm>
              <a:off x="1136" y="1246"/>
              <a:ext cx="121" cy="91"/>
              <a:chOff x="1136" y="1246"/>
              <a:chExt cx="121" cy="91"/>
            </a:xfrm>
          </p:grpSpPr>
          <p:sp>
            <p:nvSpPr>
              <p:cNvPr id="12422" name="Freeform 88">
                <a:extLst>
                  <a:ext uri="{FF2B5EF4-FFF2-40B4-BE49-F238E27FC236}">
                    <a16:creationId xmlns:a16="http://schemas.microsoft.com/office/drawing/2014/main" id="{E3849F76-9890-41EA-A012-FC290AB009C1}"/>
                  </a:ext>
                </a:extLst>
              </p:cNvPr>
              <p:cNvSpPr>
                <a:spLocks/>
              </p:cNvSpPr>
              <p:nvPr/>
            </p:nvSpPr>
            <p:spPr bwMode="auto">
              <a:xfrm>
                <a:off x="1142" y="1252"/>
                <a:ext cx="115" cy="85"/>
              </a:xfrm>
              <a:custGeom>
                <a:avLst/>
                <a:gdLst>
                  <a:gd name="T0" fmla="*/ 0 w 115"/>
                  <a:gd name="T1" fmla="*/ 34 h 85"/>
                  <a:gd name="T2" fmla="*/ 24 w 115"/>
                  <a:gd name="T3" fmla="*/ 34 h 85"/>
                  <a:gd name="T4" fmla="*/ 24 w 115"/>
                  <a:gd name="T5" fmla="*/ 0 h 85"/>
                  <a:gd name="T6" fmla="*/ 37 w 115"/>
                  <a:gd name="T7" fmla="*/ 0 h 85"/>
                  <a:gd name="T8" fmla="*/ 37 w 115"/>
                  <a:gd name="T9" fmla="*/ 34 h 85"/>
                  <a:gd name="T10" fmla="*/ 50 w 115"/>
                  <a:gd name="T11" fmla="*/ 34 h 85"/>
                  <a:gd name="T12" fmla="*/ 50 w 115"/>
                  <a:gd name="T13" fmla="*/ 0 h 85"/>
                  <a:gd name="T14" fmla="*/ 64 w 115"/>
                  <a:gd name="T15" fmla="*/ 0 h 85"/>
                  <a:gd name="T16" fmla="*/ 64 w 115"/>
                  <a:gd name="T17" fmla="*/ 34 h 85"/>
                  <a:gd name="T18" fmla="*/ 77 w 115"/>
                  <a:gd name="T19" fmla="*/ 34 h 85"/>
                  <a:gd name="T20" fmla="*/ 77 w 115"/>
                  <a:gd name="T21" fmla="*/ 0 h 85"/>
                  <a:gd name="T22" fmla="*/ 89 w 115"/>
                  <a:gd name="T23" fmla="*/ 0 h 85"/>
                  <a:gd name="T24" fmla="*/ 89 w 115"/>
                  <a:gd name="T25" fmla="*/ 34 h 85"/>
                  <a:gd name="T26" fmla="*/ 114 w 115"/>
                  <a:gd name="T27" fmla="*/ 34 h 85"/>
                  <a:gd name="T28" fmla="*/ 114 w 115"/>
                  <a:gd name="T29" fmla="*/ 48 h 85"/>
                  <a:gd name="T30" fmla="*/ 77 w 115"/>
                  <a:gd name="T31" fmla="*/ 48 h 85"/>
                  <a:gd name="T32" fmla="*/ 77 w 115"/>
                  <a:gd name="T33" fmla="*/ 84 h 85"/>
                  <a:gd name="T34" fmla="*/ 63 w 115"/>
                  <a:gd name="T35" fmla="*/ 84 h 85"/>
                  <a:gd name="T36" fmla="*/ 63 w 115"/>
                  <a:gd name="T37" fmla="*/ 49 h 85"/>
                  <a:gd name="T38" fmla="*/ 50 w 115"/>
                  <a:gd name="T39" fmla="*/ 49 h 85"/>
                  <a:gd name="T40" fmla="*/ 50 w 115"/>
                  <a:gd name="T41" fmla="*/ 84 h 85"/>
                  <a:gd name="T42" fmla="*/ 37 w 115"/>
                  <a:gd name="T43" fmla="*/ 84 h 85"/>
                  <a:gd name="T44" fmla="*/ 37 w 115"/>
                  <a:gd name="T45" fmla="*/ 49 h 85"/>
                  <a:gd name="T46" fmla="*/ 0 w 115"/>
                  <a:gd name="T47" fmla="*/ 49 h 85"/>
                  <a:gd name="T48" fmla="*/ 0 w 115"/>
                  <a:gd name="T49" fmla="*/ 34 h 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
                  <a:gd name="T76" fmla="*/ 0 h 85"/>
                  <a:gd name="T77" fmla="*/ 115 w 115"/>
                  <a:gd name="T78" fmla="*/ 85 h 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 h="85">
                    <a:moveTo>
                      <a:pt x="0" y="34"/>
                    </a:moveTo>
                    <a:lnTo>
                      <a:pt x="24" y="34"/>
                    </a:lnTo>
                    <a:lnTo>
                      <a:pt x="24" y="0"/>
                    </a:lnTo>
                    <a:lnTo>
                      <a:pt x="37" y="0"/>
                    </a:lnTo>
                    <a:lnTo>
                      <a:pt x="37" y="34"/>
                    </a:lnTo>
                    <a:lnTo>
                      <a:pt x="50" y="34"/>
                    </a:lnTo>
                    <a:lnTo>
                      <a:pt x="50" y="0"/>
                    </a:lnTo>
                    <a:lnTo>
                      <a:pt x="64" y="0"/>
                    </a:lnTo>
                    <a:lnTo>
                      <a:pt x="64" y="34"/>
                    </a:lnTo>
                    <a:lnTo>
                      <a:pt x="77" y="34"/>
                    </a:lnTo>
                    <a:lnTo>
                      <a:pt x="77" y="0"/>
                    </a:lnTo>
                    <a:lnTo>
                      <a:pt x="89" y="0"/>
                    </a:lnTo>
                    <a:lnTo>
                      <a:pt x="89" y="34"/>
                    </a:lnTo>
                    <a:lnTo>
                      <a:pt x="114" y="34"/>
                    </a:lnTo>
                    <a:lnTo>
                      <a:pt x="114" y="48"/>
                    </a:lnTo>
                    <a:lnTo>
                      <a:pt x="77" y="48"/>
                    </a:lnTo>
                    <a:lnTo>
                      <a:pt x="77" y="84"/>
                    </a:lnTo>
                    <a:lnTo>
                      <a:pt x="63" y="84"/>
                    </a:lnTo>
                    <a:lnTo>
                      <a:pt x="63" y="49"/>
                    </a:lnTo>
                    <a:lnTo>
                      <a:pt x="50" y="49"/>
                    </a:lnTo>
                    <a:lnTo>
                      <a:pt x="50" y="84"/>
                    </a:lnTo>
                    <a:lnTo>
                      <a:pt x="37" y="84"/>
                    </a:lnTo>
                    <a:lnTo>
                      <a:pt x="37" y="49"/>
                    </a:lnTo>
                    <a:lnTo>
                      <a:pt x="0" y="49"/>
                    </a:lnTo>
                    <a:lnTo>
                      <a:pt x="0" y="34"/>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23" name="Freeform 89">
                <a:extLst>
                  <a:ext uri="{FF2B5EF4-FFF2-40B4-BE49-F238E27FC236}">
                    <a16:creationId xmlns:a16="http://schemas.microsoft.com/office/drawing/2014/main" id="{B3C2643E-6FB9-4D66-B267-209DCC1E8040}"/>
                  </a:ext>
                </a:extLst>
              </p:cNvPr>
              <p:cNvSpPr>
                <a:spLocks/>
              </p:cNvSpPr>
              <p:nvPr/>
            </p:nvSpPr>
            <p:spPr bwMode="auto">
              <a:xfrm>
                <a:off x="1136" y="1246"/>
                <a:ext cx="118" cy="87"/>
              </a:xfrm>
              <a:custGeom>
                <a:avLst/>
                <a:gdLst>
                  <a:gd name="T0" fmla="*/ 0 w 118"/>
                  <a:gd name="T1" fmla="*/ 35 h 87"/>
                  <a:gd name="T2" fmla="*/ 24 w 118"/>
                  <a:gd name="T3" fmla="*/ 35 h 87"/>
                  <a:gd name="T4" fmla="*/ 24 w 118"/>
                  <a:gd name="T5" fmla="*/ 0 h 87"/>
                  <a:gd name="T6" fmla="*/ 38 w 118"/>
                  <a:gd name="T7" fmla="*/ 0 h 87"/>
                  <a:gd name="T8" fmla="*/ 38 w 118"/>
                  <a:gd name="T9" fmla="*/ 35 h 87"/>
                  <a:gd name="T10" fmla="*/ 51 w 118"/>
                  <a:gd name="T11" fmla="*/ 35 h 87"/>
                  <a:gd name="T12" fmla="*/ 51 w 118"/>
                  <a:gd name="T13" fmla="*/ 0 h 87"/>
                  <a:gd name="T14" fmla="*/ 66 w 118"/>
                  <a:gd name="T15" fmla="*/ 0 h 87"/>
                  <a:gd name="T16" fmla="*/ 66 w 118"/>
                  <a:gd name="T17" fmla="*/ 35 h 87"/>
                  <a:gd name="T18" fmla="*/ 78 w 118"/>
                  <a:gd name="T19" fmla="*/ 35 h 87"/>
                  <a:gd name="T20" fmla="*/ 78 w 118"/>
                  <a:gd name="T21" fmla="*/ 0 h 87"/>
                  <a:gd name="T22" fmla="*/ 92 w 118"/>
                  <a:gd name="T23" fmla="*/ 0 h 87"/>
                  <a:gd name="T24" fmla="*/ 92 w 118"/>
                  <a:gd name="T25" fmla="*/ 35 h 87"/>
                  <a:gd name="T26" fmla="*/ 117 w 118"/>
                  <a:gd name="T27" fmla="*/ 35 h 87"/>
                  <a:gd name="T28" fmla="*/ 117 w 118"/>
                  <a:gd name="T29" fmla="*/ 48 h 87"/>
                  <a:gd name="T30" fmla="*/ 78 w 118"/>
                  <a:gd name="T31" fmla="*/ 48 h 87"/>
                  <a:gd name="T32" fmla="*/ 78 w 118"/>
                  <a:gd name="T33" fmla="*/ 86 h 87"/>
                  <a:gd name="T34" fmla="*/ 65 w 118"/>
                  <a:gd name="T35" fmla="*/ 86 h 87"/>
                  <a:gd name="T36" fmla="*/ 65 w 118"/>
                  <a:gd name="T37" fmla="*/ 49 h 87"/>
                  <a:gd name="T38" fmla="*/ 51 w 118"/>
                  <a:gd name="T39" fmla="*/ 49 h 87"/>
                  <a:gd name="T40" fmla="*/ 51 w 118"/>
                  <a:gd name="T41" fmla="*/ 86 h 87"/>
                  <a:gd name="T42" fmla="*/ 38 w 118"/>
                  <a:gd name="T43" fmla="*/ 86 h 87"/>
                  <a:gd name="T44" fmla="*/ 38 w 118"/>
                  <a:gd name="T45" fmla="*/ 49 h 87"/>
                  <a:gd name="T46" fmla="*/ 0 w 118"/>
                  <a:gd name="T47" fmla="*/ 49 h 87"/>
                  <a:gd name="T48" fmla="*/ 0 w 118"/>
                  <a:gd name="T49" fmla="*/ 35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8"/>
                  <a:gd name="T76" fmla="*/ 0 h 87"/>
                  <a:gd name="T77" fmla="*/ 118 w 118"/>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8" h="87">
                    <a:moveTo>
                      <a:pt x="0" y="35"/>
                    </a:moveTo>
                    <a:lnTo>
                      <a:pt x="24" y="35"/>
                    </a:lnTo>
                    <a:lnTo>
                      <a:pt x="24" y="0"/>
                    </a:lnTo>
                    <a:lnTo>
                      <a:pt x="38" y="0"/>
                    </a:lnTo>
                    <a:lnTo>
                      <a:pt x="38" y="35"/>
                    </a:lnTo>
                    <a:lnTo>
                      <a:pt x="51" y="35"/>
                    </a:lnTo>
                    <a:lnTo>
                      <a:pt x="51" y="0"/>
                    </a:lnTo>
                    <a:lnTo>
                      <a:pt x="66" y="0"/>
                    </a:lnTo>
                    <a:lnTo>
                      <a:pt x="66" y="35"/>
                    </a:lnTo>
                    <a:lnTo>
                      <a:pt x="78" y="35"/>
                    </a:lnTo>
                    <a:lnTo>
                      <a:pt x="78" y="0"/>
                    </a:lnTo>
                    <a:lnTo>
                      <a:pt x="92" y="0"/>
                    </a:lnTo>
                    <a:lnTo>
                      <a:pt x="92" y="35"/>
                    </a:lnTo>
                    <a:lnTo>
                      <a:pt x="117" y="35"/>
                    </a:lnTo>
                    <a:lnTo>
                      <a:pt x="117" y="48"/>
                    </a:lnTo>
                    <a:lnTo>
                      <a:pt x="78" y="48"/>
                    </a:lnTo>
                    <a:lnTo>
                      <a:pt x="78" y="86"/>
                    </a:lnTo>
                    <a:lnTo>
                      <a:pt x="65" y="86"/>
                    </a:lnTo>
                    <a:lnTo>
                      <a:pt x="65" y="49"/>
                    </a:lnTo>
                    <a:lnTo>
                      <a:pt x="51" y="49"/>
                    </a:lnTo>
                    <a:lnTo>
                      <a:pt x="51" y="86"/>
                    </a:lnTo>
                    <a:lnTo>
                      <a:pt x="38" y="86"/>
                    </a:lnTo>
                    <a:lnTo>
                      <a:pt x="38" y="49"/>
                    </a:lnTo>
                    <a:lnTo>
                      <a:pt x="0" y="49"/>
                    </a:lnTo>
                    <a:lnTo>
                      <a:pt x="0" y="35"/>
                    </a:lnTo>
                  </a:path>
                </a:pathLst>
              </a:custGeom>
              <a:solidFill>
                <a:srgbClr val="FAFD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sp>
          <p:nvSpPr>
            <p:cNvPr id="12421" name="Freeform 90">
              <a:extLst>
                <a:ext uri="{FF2B5EF4-FFF2-40B4-BE49-F238E27FC236}">
                  <a16:creationId xmlns:a16="http://schemas.microsoft.com/office/drawing/2014/main" id="{7885B2CE-AAA0-4789-85AB-F8A0DF52BE22}"/>
                </a:ext>
              </a:extLst>
            </p:cNvPr>
            <p:cNvSpPr>
              <a:spLocks/>
            </p:cNvSpPr>
            <p:nvPr/>
          </p:nvSpPr>
          <p:spPr bwMode="auto">
            <a:xfrm>
              <a:off x="1386" y="1165"/>
              <a:ext cx="66" cy="190"/>
            </a:xfrm>
            <a:custGeom>
              <a:avLst/>
              <a:gdLst>
                <a:gd name="T0" fmla="*/ 0 w 66"/>
                <a:gd name="T1" fmla="*/ 189 h 190"/>
                <a:gd name="T2" fmla="*/ 0 w 66"/>
                <a:gd name="T3" fmla="*/ 66 h 190"/>
                <a:gd name="T4" fmla="*/ 64 w 66"/>
                <a:gd name="T5" fmla="*/ 0 h 190"/>
                <a:gd name="T6" fmla="*/ 65 w 66"/>
                <a:gd name="T7" fmla="*/ 121 h 190"/>
                <a:gd name="T8" fmla="*/ 0 w 66"/>
                <a:gd name="T9" fmla="*/ 189 h 190"/>
                <a:gd name="T10" fmla="*/ 0 60000 65536"/>
                <a:gd name="T11" fmla="*/ 0 60000 65536"/>
                <a:gd name="T12" fmla="*/ 0 60000 65536"/>
                <a:gd name="T13" fmla="*/ 0 60000 65536"/>
                <a:gd name="T14" fmla="*/ 0 60000 65536"/>
                <a:gd name="T15" fmla="*/ 0 w 66"/>
                <a:gd name="T16" fmla="*/ 0 h 190"/>
                <a:gd name="T17" fmla="*/ 66 w 66"/>
                <a:gd name="T18" fmla="*/ 190 h 190"/>
              </a:gdLst>
              <a:ahLst/>
              <a:cxnLst>
                <a:cxn ang="T10">
                  <a:pos x="T0" y="T1"/>
                </a:cxn>
                <a:cxn ang="T11">
                  <a:pos x="T2" y="T3"/>
                </a:cxn>
                <a:cxn ang="T12">
                  <a:pos x="T4" y="T5"/>
                </a:cxn>
                <a:cxn ang="T13">
                  <a:pos x="T6" y="T7"/>
                </a:cxn>
                <a:cxn ang="T14">
                  <a:pos x="T8" y="T9"/>
                </a:cxn>
              </a:cxnLst>
              <a:rect l="T15" t="T16" r="T17" b="T18"/>
              <a:pathLst>
                <a:path w="66" h="190">
                  <a:moveTo>
                    <a:pt x="0" y="189"/>
                  </a:moveTo>
                  <a:lnTo>
                    <a:pt x="0" y="66"/>
                  </a:lnTo>
                  <a:lnTo>
                    <a:pt x="64" y="0"/>
                  </a:lnTo>
                  <a:lnTo>
                    <a:pt x="65" y="121"/>
                  </a:lnTo>
                  <a:lnTo>
                    <a:pt x="0" y="189"/>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23" name="Group 91">
            <a:extLst>
              <a:ext uri="{FF2B5EF4-FFF2-40B4-BE49-F238E27FC236}">
                <a16:creationId xmlns:a16="http://schemas.microsoft.com/office/drawing/2014/main" id="{BA2449F9-E1A2-41F3-8B2B-AAB207B6051A}"/>
              </a:ext>
            </a:extLst>
          </p:cNvPr>
          <p:cNvGrpSpPr>
            <a:grpSpLocks/>
          </p:cNvGrpSpPr>
          <p:nvPr/>
        </p:nvGrpSpPr>
        <p:grpSpPr bwMode="auto">
          <a:xfrm>
            <a:off x="2984500" y="3962400"/>
            <a:ext cx="684213" cy="292100"/>
            <a:chOff x="809" y="2577"/>
            <a:chExt cx="449" cy="190"/>
          </a:xfrm>
        </p:grpSpPr>
        <p:sp>
          <p:nvSpPr>
            <p:cNvPr id="12412" name="Freeform 92">
              <a:extLst>
                <a:ext uri="{FF2B5EF4-FFF2-40B4-BE49-F238E27FC236}">
                  <a16:creationId xmlns:a16="http://schemas.microsoft.com/office/drawing/2014/main" id="{6BEC94DA-D386-40A6-870F-5D9E11AF9D07}"/>
                </a:ext>
              </a:extLst>
            </p:cNvPr>
            <p:cNvSpPr>
              <a:spLocks/>
            </p:cNvSpPr>
            <p:nvPr/>
          </p:nvSpPr>
          <p:spPr bwMode="auto">
            <a:xfrm>
              <a:off x="809" y="2578"/>
              <a:ext cx="446" cy="66"/>
            </a:xfrm>
            <a:custGeom>
              <a:avLst/>
              <a:gdLst>
                <a:gd name="T0" fmla="*/ 0 w 446"/>
                <a:gd name="T1" fmla="*/ 65 h 66"/>
                <a:gd name="T2" fmla="*/ 63 w 446"/>
                <a:gd name="T3" fmla="*/ 0 h 66"/>
                <a:gd name="T4" fmla="*/ 445 w 446"/>
                <a:gd name="T5" fmla="*/ 0 h 66"/>
                <a:gd name="T6" fmla="*/ 379 w 446"/>
                <a:gd name="T7" fmla="*/ 65 h 66"/>
                <a:gd name="T8" fmla="*/ 0 w 446"/>
                <a:gd name="T9" fmla="*/ 65 h 66"/>
                <a:gd name="T10" fmla="*/ 0 60000 65536"/>
                <a:gd name="T11" fmla="*/ 0 60000 65536"/>
                <a:gd name="T12" fmla="*/ 0 60000 65536"/>
                <a:gd name="T13" fmla="*/ 0 60000 65536"/>
                <a:gd name="T14" fmla="*/ 0 60000 65536"/>
                <a:gd name="T15" fmla="*/ 0 w 446"/>
                <a:gd name="T16" fmla="*/ 0 h 66"/>
                <a:gd name="T17" fmla="*/ 446 w 446"/>
                <a:gd name="T18" fmla="*/ 66 h 66"/>
              </a:gdLst>
              <a:ahLst/>
              <a:cxnLst>
                <a:cxn ang="T10">
                  <a:pos x="T0" y="T1"/>
                </a:cxn>
                <a:cxn ang="T11">
                  <a:pos x="T2" y="T3"/>
                </a:cxn>
                <a:cxn ang="T12">
                  <a:pos x="T4" y="T5"/>
                </a:cxn>
                <a:cxn ang="T13">
                  <a:pos x="T6" y="T7"/>
                </a:cxn>
                <a:cxn ang="T14">
                  <a:pos x="T8" y="T9"/>
                </a:cxn>
              </a:cxnLst>
              <a:rect l="T15" t="T16" r="T17" b="T18"/>
              <a:pathLst>
                <a:path w="446" h="66">
                  <a:moveTo>
                    <a:pt x="0" y="65"/>
                  </a:moveTo>
                  <a:lnTo>
                    <a:pt x="63" y="0"/>
                  </a:lnTo>
                  <a:lnTo>
                    <a:pt x="445" y="0"/>
                  </a:lnTo>
                  <a:lnTo>
                    <a:pt x="379" y="65"/>
                  </a:lnTo>
                  <a:lnTo>
                    <a:pt x="0" y="65"/>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13" name="Rectangle 93">
              <a:extLst>
                <a:ext uri="{FF2B5EF4-FFF2-40B4-BE49-F238E27FC236}">
                  <a16:creationId xmlns:a16="http://schemas.microsoft.com/office/drawing/2014/main" id="{1C6859B4-AE3F-4975-9493-DA7913D4DA86}"/>
                </a:ext>
              </a:extLst>
            </p:cNvPr>
            <p:cNvSpPr>
              <a:spLocks noChangeArrowheads="1"/>
            </p:cNvSpPr>
            <p:nvPr/>
          </p:nvSpPr>
          <p:spPr bwMode="auto">
            <a:xfrm>
              <a:off x="810" y="2643"/>
              <a:ext cx="380" cy="124"/>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2414" name="Group 94">
              <a:extLst>
                <a:ext uri="{FF2B5EF4-FFF2-40B4-BE49-F238E27FC236}">
                  <a16:creationId xmlns:a16="http://schemas.microsoft.com/office/drawing/2014/main" id="{37DA33B9-37A7-4C31-A4BF-DA5854202E49}"/>
                </a:ext>
              </a:extLst>
            </p:cNvPr>
            <p:cNvGrpSpPr>
              <a:grpSpLocks/>
            </p:cNvGrpSpPr>
            <p:nvPr/>
          </p:nvGrpSpPr>
          <p:grpSpPr bwMode="auto">
            <a:xfrm>
              <a:off x="942" y="2657"/>
              <a:ext cx="121" cy="91"/>
              <a:chOff x="942" y="2657"/>
              <a:chExt cx="121" cy="91"/>
            </a:xfrm>
          </p:grpSpPr>
          <p:sp>
            <p:nvSpPr>
              <p:cNvPr id="12416" name="Freeform 95">
                <a:extLst>
                  <a:ext uri="{FF2B5EF4-FFF2-40B4-BE49-F238E27FC236}">
                    <a16:creationId xmlns:a16="http://schemas.microsoft.com/office/drawing/2014/main" id="{331028BD-DF9C-4926-8D9D-CFDEBC30DDA1}"/>
                  </a:ext>
                </a:extLst>
              </p:cNvPr>
              <p:cNvSpPr>
                <a:spLocks/>
              </p:cNvSpPr>
              <p:nvPr/>
            </p:nvSpPr>
            <p:spPr bwMode="auto">
              <a:xfrm>
                <a:off x="948" y="2663"/>
                <a:ext cx="115" cy="85"/>
              </a:xfrm>
              <a:custGeom>
                <a:avLst/>
                <a:gdLst>
                  <a:gd name="T0" fmla="*/ 0 w 115"/>
                  <a:gd name="T1" fmla="*/ 34 h 85"/>
                  <a:gd name="T2" fmla="*/ 24 w 115"/>
                  <a:gd name="T3" fmla="*/ 34 h 85"/>
                  <a:gd name="T4" fmla="*/ 24 w 115"/>
                  <a:gd name="T5" fmla="*/ 0 h 85"/>
                  <a:gd name="T6" fmla="*/ 37 w 115"/>
                  <a:gd name="T7" fmla="*/ 0 h 85"/>
                  <a:gd name="T8" fmla="*/ 37 w 115"/>
                  <a:gd name="T9" fmla="*/ 34 h 85"/>
                  <a:gd name="T10" fmla="*/ 50 w 115"/>
                  <a:gd name="T11" fmla="*/ 34 h 85"/>
                  <a:gd name="T12" fmla="*/ 50 w 115"/>
                  <a:gd name="T13" fmla="*/ 0 h 85"/>
                  <a:gd name="T14" fmla="*/ 64 w 115"/>
                  <a:gd name="T15" fmla="*/ 0 h 85"/>
                  <a:gd name="T16" fmla="*/ 64 w 115"/>
                  <a:gd name="T17" fmla="*/ 34 h 85"/>
                  <a:gd name="T18" fmla="*/ 77 w 115"/>
                  <a:gd name="T19" fmla="*/ 34 h 85"/>
                  <a:gd name="T20" fmla="*/ 77 w 115"/>
                  <a:gd name="T21" fmla="*/ 0 h 85"/>
                  <a:gd name="T22" fmla="*/ 89 w 115"/>
                  <a:gd name="T23" fmla="*/ 0 h 85"/>
                  <a:gd name="T24" fmla="*/ 89 w 115"/>
                  <a:gd name="T25" fmla="*/ 34 h 85"/>
                  <a:gd name="T26" fmla="*/ 114 w 115"/>
                  <a:gd name="T27" fmla="*/ 34 h 85"/>
                  <a:gd name="T28" fmla="*/ 114 w 115"/>
                  <a:gd name="T29" fmla="*/ 48 h 85"/>
                  <a:gd name="T30" fmla="*/ 77 w 115"/>
                  <a:gd name="T31" fmla="*/ 48 h 85"/>
                  <a:gd name="T32" fmla="*/ 77 w 115"/>
                  <a:gd name="T33" fmla="*/ 84 h 85"/>
                  <a:gd name="T34" fmla="*/ 63 w 115"/>
                  <a:gd name="T35" fmla="*/ 84 h 85"/>
                  <a:gd name="T36" fmla="*/ 63 w 115"/>
                  <a:gd name="T37" fmla="*/ 49 h 85"/>
                  <a:gd name="T38" fmla="*/ 50 w 115"/>
                  <a:gd name="T39" fmla="*/ 49 h 85"/>
                  <a:gd name="T40" fmla="*/ 50 w 115"/>
                  <a:gd name="T41" fmla="*/ 84 h 85"/>
                  <a:gd name="T42" fmla="*/ 37 w 115"/>
                  <a:gd name="T43" fmla="*/ 84 h 85"/>
                  <a:gd name="T44" fmla="*/ 37 w 115"/>
                  <a:gd name="T45" fmla="*/ 49 h 85"/>
                  <a:gd name="T46" fmla="*/ 0 w 115"/>
                  <a:gd name="T47" fmla="*/ 49 h 85"/>
                  <a:gd name="T48" fmla="*/ 0 w 115"/>
                  <a:gd name="T49" fmla="*/ 34 h 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5"/>
                  <a:gd name="T76" fmla="*/ 0 h 85"/>
                  <a:gd name="T77" fmla="*/ 115 w 115"/>
                  <a:gd name="T78" fmla="*/ 85 h 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5" h="85">
                    <a:moveTo>
                      <a:pt x="0" y="34"/>
                    </a:moveTo>
                    <a:lnTo>
                      <a:pt x="24" y="34"/>
                    </a:lnTo>
                    <a:lnTo>
                      <a:pt x="24" y="0"/>
                    </a:lnTo>
                    <a:lnTo>
                      <a:pt x="37" y="0"/>
                    </a:lnTo>
                    <a:lnTo>
                      <a:pt x="37" y="34"/>
                    </a:lnTo>
                    <a:lnTo>
                      <a:pt x="50" y="34"/>
                    </a:lnTo>
                    <a:lnTo>
                      <a:pt x="50" y="0"/>
                    </a:lnTo>
                    <a:lnTo>
                      <a:pt x="64" y="0"/>
                    </a:lnTo>
                    <a:lnTo>
                      <a:pt x="64" y="34"/>
                    </a:lnTo>
                    <a:lnTo>
                      <a:pt x="77" y="34"/>
                    </a:lnTo>
                    <a:lnTo>
                      <a:pt x="77" y="0"/>
                    </a:lnTo>
                    <a:lnTo>
                      <a:pt x="89" y="0"/>
                    </a:lnTo>
                    <a:lnTo>
                      <a:pt x="89" y="34"/>
                    </a:lnTo>
                    <a:lnTo>
                      <a:pt x="114" y="34"/>
                    </a:lnTo>
                    <a:lnTo>
                      <a:pt x="114" y="48"/>
                    </a:lnTo>
                    <a:lnTo>
                      <a:pt x="77" y="48"/>
                    </a:lnTo>
                    <a:lnTo>
                      <a:pt x="77" y="84"/>
                    </a:lnTo>
                    <a:lnTo>
                      <a:pt x="63" y="84"/>
                    </a:lnTo>
                    <a:lnTo>
                      <a:pt x="63" y="49"/>
                    </a:lnTo>
                    <a:lnTo>
                      <a:pt x="50" y="49"/>
                    </a:lnTo>
                    <a:lnTo>
                      <a:pt x="50" y="84"/>
                    </a:lnTo>
                    <a:lnTo>
                      <a:pt x="37" y="84"/>
                    </a:lnTo>
                    <a:lnTo>
                      <a:pt x="37" y="49"/>
                    </a:lnTo>
                    <a:lnTo>
                      <a:pt x="0" y="49"/>
                    </a:lnTo>
                    <a:lnTo>
                      <a:pt x="0" y="34"/>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17" name="Freeform 96">
                <a:extLst>
                  <a:ext uri="{FF2B5EF4-FFF2-40B4-BE49-F238E27FC236}">
                    <a16:creationId xmlns:a16="http://schemas.microsoft.com/office/drawing/2014/main" id="{9B923B2B-7DD2-429F-9645-EBFBC35F6374}"/>
                  </a:ext>
                </a:extLst>
              </p:cNvPr>
              <p:cNvSpPr>
                <a:spLocks/>
              </p:cNvSpPr>
              <p:nvPr/>
            </p:nvSpPr>
            <p:spPr bwMode="auto">
              <a:xfrm>
                <a:off x="942" y="2657"/>
                <a:ext cx="117" cy="87"/>
              </a:xfrm>
              <a:custGeom>
                <a:avLst/>
                <a:gdLst>
                  <a:gd name="T0" fmla="*/ 0 w 117"/>
                  <a:gd name="T1" fmla="*/ 35 h 87"/>
                  <a:gd name="T2" fmla="*/ 24 w 117"/>
                  <a:gd name="T3" fmla="*/ 35 h 87"/>
                  <a:gd name="T4" fmla="*/ 24 w 117"/>
                  <a:gd name="T5" fmla="*/ 0 h 87"/>
                  <a:gd name="T6" fmla="*/ 37 w 117"/>
                  <a:gd name="T7" fmla="*/ 0 h 87"/>
                  <a:gd name="T8" fmla="*/ 37 w 117"/>
                  <a:gd name="T9" fmla="*/ 35 h 87"/>
                  <a:gd name="T10" fmla="*/ 51 w 117"/>
                  <a:gd name="T11" fmla="*/ 35 h 87"/>
                  <a:gd name="T12" fmla="*/ 51 w 117"/>
                  <a:gd name="T13" fmla="*/ 0 h 87"/>
                  <a:gd name="T14" fmla="*/ 65 w 117"/>
                  <a:gd name="T15" fmla="*/ 0 h 87"/>
                  <a:gd name="T16" fmla="*/ 65 w 117"/>
                  <a:gd name="T17" fmla="*/ 35 h 87"/>
                  <a:gd name="T18" fmla="*/ 78 w 117"/>
                  <a:gd name="T19" fmla="*/ 35 h 87"/>
                  <a:gd name="T20" fmla="*/ 78 w 117"/>
                  <a:gd name="T21" fmla="*/ 0 h 87"/>
                  <a:gd name="T22" fmla="*/ 91 w 117"/>
                  <a:gd name="T23" fmla="*/ 0 h 87"/>
                  <a:gd name="T24" fmla="*/ 91 w 117"/>
                  <a:gd name="T25" fmla="*/ 35 h 87"/>
                  <a:gd name="T26" fmla="*/ 116 w 117"/>
                  <a:gd name="T27" fmla="*/ 35 h 87"/>
                  <a:gd name="T28" fmla="*/ 116 w 117"/>
                  <a:gd name="T29" fmla="*/ 48 h 87"/>
                  <a:gd name="T30" fmla="*/ 78 w 117"/>
                  <a:gd name="T31" fmla="*/ 48 h 87"/>
                  <a:gd name="T32" fmla="*/ 78 w 117"/>
                  <a:gd name="T33" fmla="*/ 86 h 87"/>
                  <a:gd name="T34" fmla="*/ 64 w 117"/>
                  <a:gd name="T35" fmla="*/ 86 h 87"/>
                  <a:gd name="T36" fmla="*/ 64 w 117"/>
                  <a:gd name="T37" fmla="*/ 49 h 87"/>
                  <a:gd name="T38" fmla="*/ 51 w 117"/>
                  <a:gd name="T39" fmla="*/ 49 h 87"/>
                  <a:gd name="T40" fmla="*/ 51 w 117"/>
                  <a:gd name="T41" fmla="*/ 86 h 87"/>
                  <a:gd name="T42" fmla="*/ 37 w 117"/>
                  <a:gd name="T43" fmla="*/ 86 h 87"/>
                  <a:gd name="T44" fmla="*/ 37 w 117"/>
                  <a:gd name="T45" fmla="*/ 49 h 87"/>
                  <a:gd name="T46" fmla="*/ 0 w 117"/>
                  <a:gd name="T47" fmla="*/ 49 h 87"/>
                  <a:gd name="T48" fmla="*/ 0 w 117"/>
                  <a:gd name="T49" fmla="*/ 35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7"/>
                  <a:gd name="T76" fmla="*/ 0 h 87"/>
                  <a:gd name="T77" fmla="*/ 117 w 117"/>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7" h="87">
                    <a:moveTo>
                      <a:pt x="0" y="35"/>
                    </a:moveTo>
                    <a:lnTo>
                      <a:pt x="24" y="35"/>
                    </a:lnTo>
                    <a:lnTo>
                      <a:pt x="24" y="0"/>
                    </a:lnTo>
                    <a:lnTo>
                      <a:pt x="37" y="0"/>
                    </a:lnTo>
                    <a:lnTo>
                      <a:pt x="37" y="35"/>
                    </a:lnTo>
                    <a:lnTo>
                      <a:pt x="51" y="35"/>
                    </a:lnTo>
                    <a:lnTo>
                      <a:pt x="51" y="0"/>
                    </a:lnTo>
                    <a:lnTo>
                      <a:pt x="65" y="0"/>
                    </a:lnTo>
                    <a:lnTo>
                      <a:pt x="65" y="35"/>
                    </a:lnTo>
                    <a:lnTo>
                      <a:pt x="78" y="35"/>
                    </a:lnTo>
                    <a:lnTo>
                      <a:pt x="78" y="0"/>
                    </a:lnTo>
                    <a:lnTo>
                      <a:pt x="91" y="0"/>
                    </a:lnTo>
                    <a:lnTo>
                      <a:pt x="91" y="35"/>
                    </a:lnTo>
                    <a:lnTo>
                      <a:pt x="116" y="35"/>
                    </a:lnTo>
                    <a:lnTo>
                      <a:pt x="116" y="48"/>
                    </a:lnTo>
                    <a:lnTo>
                      <a:pt x="78" y="48"/>
                    </a:lnTo>
                    <a:lnTo>
                      <a:pt x="78" y="86"/>
                    </a:lnTo>
                    <a:lnTo>
                      <a:pt x="64" y="86"/>
                    </a:lnTo>
                    <a:lnTo>
                      <a:pt x="64" y="49"/>
                    </a:lnTo>
                    <a:lnTo>
                      <a:pt x="51" y="49"/>
                    </a:lnTo>
                    <a:lnTo>
                      <a:pt x="51" y="86"/>
                    </a:lnTo>
                    <a:lnTo>
                      <a:pt x="37" y="86"/>
                    </a:lnTo>
                    <a:lnTo>
                      <a:pt x="37" y="49"/>
                    </a:lnTo>
                    <a:lnTo>
                      <a:pt x="0" y="49"/>
                    </a:lnTo>
                    <a:lnTo>
                      <a:pt x="0" y="35"/>
                    </a:lnTo>
                  </a:path>
                </a:pathLst>
              </a:custGeom>
              <a:solidFill>
                <a:srgbClr val="FAFD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sp>
          <p:nvSpPr>
            <p:cNvPr id="12415" name="Freeform 97">
              <a:extLst>
                <a:ext uri="{FF2B5EF4-FFF2-40B4-BE49-F238E27FC236}">
                  <a16:creationId xmlns:a16="http://schemas.microsoft.com/office/drawing/2014/main" id="{4AE71C9E-D4F2-456C-9EE9-668E68D2C10A}"/>
                </a:ext>
              </a:extLst>
            </p:cNvPr>
            <p:cNvSpPr>
              <a:spLocks/>
            </p:cNvSpPr>
            <p:nvPr/>
          </p:nvSpPr>
          <p:spPr bwMode="auto">
            <a:xfrm>
              <a:off x="1191" y="2577"/>
              <a:ext cx="67" cy="190"/>
            </a:xfrm>
            <a:custGeom>
              <a:avLst/>
              <a:gdLst>
                <a:gd name="T0" fmla="*/ 0 w 67"/>
                <a:gd name="T1" fmla="*/ 189 h 190"/>
                <a:gd name="T2" fmla="*/ 0 w 67"/>
                <a:gd name="T3" fmla="*/ 66 h 190"/>
                <a:gd name="T4" fmla="*/ 65 w 67"/>
                <a:gd name="T5" fmla="*/ 0 h 190"/>
                <a:gd name="T6" fmla="*/ 66 w 67"/>
                <a:gd name="T7" fmla="*/ 121 h 190"/>
                <a:gd name="T8" fmla="*/ 0 w 67"/>
                <a:gd name="T9" fmla="*/ 189 h 190"/>
                <a:gd name="T10" fmla="*/ 0 60000 65536"/>
                <a:gd name="T11" fmla="*/ 0 60000 65536"/>
                <a:gd name="T12" fmla="*/ 0 60000 65536"/>
                <a:gd name="T13" fmla="*/ 0 60000 65536"/>
                <a:gd name="T14" fmla="*/ 0 60000 65536"/>
                <a:gd name="T15" fmla="*/ 0 w 67"/>
                <a:gd name="T16" fmla="*/ 0 h 190"/>
                <a:gd name="T17" fmla="*/ 67 w 67"/>
                <a:gd name="T18" fmla="*/ 190 h 190"/>
              </a:gdLst>
              <a:ahLst/>
              <a:cxnLst>
                <a:cxn ang="T10">
                  <a:pos x="T0" y="T1"/>
                </a:cxn>
                <a:cxn ang="T11">
                  <a:pos x="T2" y="T3"/>
                </a:cxn>
                <a:cxn ang="T12">
                  <a:pos x="T4" y="T5"/>
                </a:cxn>
                <a:cxn ang="T13">
                  <a:pos x="T6" y="T7"/>
                </a:cxn>
                <a:cxn ang="T14">
                  <a:pos x="T8" y="T9"/>
                </a:cxn>
              </a:cxnLst>
              <a:rect l="T15" t="T16" r="T17" b="T18"/>
              <a:pathLst>
                <a:path w="67" h="190">
                  <a:moveTo>
                    <a:pt x="0" y="189"/>
                  </a:moveTo>
                  <a:lnTo>
                    <a:pt x="0" y="66"/>
                  </a:lnTo>
                  <a:lnTo>
                    <a:pt x="65" y="0"/>
                  </a:lnTo>
                  <a:lnTo>
                    <a:pt x="66" y="121"/>
                  </a:lnTo>
                  <a:lnTo>
                    <a:pt x="0" y="189"/>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sp>
        <p:nvSpPr>
          <p:cNvPr id="12324" name="Rectangle 98">
            <a:extLst>
              <a:ext uri="{FF2B5EF4-FFF2-40B4-BE49-F238E27FC236}">
                <a16:creationId xmlns:a16="http://schemas.microsoft.com/office/drawing/2014/main" id="{AA40CDCB-A4EC-4CDA-B965-4E3F03E2DD99}"/>
              </a:ext>
            </a:extLst>
          </p:cNvPr>
          <p:cNvSpPr>
            <a:spLocks noChangeArrowheads="1"/>
          </p:cNvSpPr>
          <p:nvPr/>
        </p:nvSpPr>
        <p:spPr bwMode="auto">
          <a:xfrm rot="-2700000">
            <a:off x="4468813" y="4143375"/>
            <a:ext cx="90487"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25" name="Rectangle 99">
            <a:extLst>
              <a:ext uri="{FF2B5EF4-FFF2-40B4-BE49-F238E27FC236}">
                <a16:creationId xmlns:a16="http://schemas.microsoft.com/office/drawing/2014/main" id="{315230A8-C630-49B7-9392-39EF2629142C}"/>
              </a:ext>
            </a:extLst>
          </p:cNvPr>
          <p:cNvSpPr>
            <a:spLocks noChangeArrowheads="1"/>
          </p:cNvSpPr>
          <p:nvPr/>
        </p:nvSpPr>
        <p:spPr bwMode="auto">
          <a:xfrm rot="-2700000">
            <a:off x="4346575" y="4019550"/>
            <a:ext cx="90488" cy="904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26" name="Rectangle 100">
            <a:extLst>
              <a:ext uri="{FF2B5EF4-FFF2-40B4-BE49-F238E27FC236}">
                <a16:creationId xmlns:a16="http://schemas.microsoft.com/office/drawing/2014/main" id="{FEC178C3-BBDC-4956-8F18-43FFCD3E54B0}"/>
              </a:ext>
            </a:extLst>
          </p:cNvPr>
          <p:cNvSpPr>
            <a:spLocks noChangeArrowheads="1"/>
          </p:cNvSpPr>
          <p:nvPr/>
        </p:nvSpPr>
        <p:spPr bwMode="auto">
          <a:xfrm rot="-2700000">
            <a:off x="4229100" y="3902075"/>
            <a:ext cx="88900" cy="904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27" name="Rectangle 101">
            <a:extLst>
              <a:ext uri="{FF2B5EF4-FFF2-40B4-BE49-F238E27FC236}">
                <a16:creationId xmlns:a16="http://schemas.microsoft.com/office/drawing/2014/main" id="{4551F5F9-1946-41D2-8B90-4E3737597991}"/>
              </a:ext>
            </a:extLst>
          </p:cNvPr>
          <p:cNvSpPr>
            <a:spLocks noChangeArrowheads="1"/>
          </p:cNvSpPr>
          <p:nvPr/>
        </p:nvSpPr>
        <p:spPr bwMode="auto">
          <a:xfrm rot="-2700000">
            <a:off x="4122738" y="3792538"/>
            <a:ext cx="88900" cy="904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28" name="Rectangle 102">
            <a:extLst>
              <a:ext uri="{FF2B5EF4-FFF2-40B4-BE49-F238E27FC236}">
                <a16:creationId xmlns:a16="http://schemas.microsoft.com/office/drawing/2014/main" id="{EB3CF22C-E06B-467B-ABCE-B9CA72340EA6}"/>
              </a:ext>
            </a:extLst>
          </p:cNvPr>
          <p:cNvSpPr>
            <a:spLocks noChangeArrowheads="1"/>
          </p:cNvSpPr>
          <p:nvPr/>
        </p:nvSpPr>
        <p:spPr bwMode="auto">
          <a:xfrm rot="-2700000">
            <a:off x="4013200" y="3678238"/>
            <a:ext cx="88900" cy="904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29" name="Rectangle 103">
            <a:extLst>
              <a:ext uri="{FF2B5EF4-FFF2-40B4-BE49-F238E27FC236}">
                <a16:creationId xmlns:a16="http://schemas.microsoft.com/office/drawing/2014/main" id="{10EB3148-A7B3-4B87-B72C-51852F141A38}"/>
              </a:ext>
            </a:extLst>
          </p:cNvPr>
          <p:cNvSpPr>
            <a:spLocks noChangeArrowheads="1"/>
          </p:cNvSpPr>
          <p:nvPr/>
        </p:nvSpPr>
        <p:spPr bwMode="auto">
          <a:xfrm rot="-2700000">
            <a:off x="3897313" y="3560763"/>
            <a:ext cx="90487" cy="920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30" name="Rectangle 104">
            <a:extLst>
              <a:ext uri="{FF2B5EF4-FFF2-40B4-BE49-F238E27FC236}">
                <a16:creationId xmlns:a16="http://schemas.microsoft.com/office/drawing/2014/main" id="{EEBAE785-6A33-4BD6-86A8-3E0F5E9393FD}"/>
              </a:ext>
            </a:extLst>
          </p:cNvPr>
          <p:cNvSpPr>
            <a:spLocks noChangeArrowheads="1"/>
          </p:cNvSpPr>
          <p:nvPr/>
        </p:nvSpPr>
        <p:spPr bwMode="auto">
          <a:xfrm rot="-2700000">
            <a:off x="3787775" y="3451225"/>
            <a:ext cx="90488"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31" name="Rectangle 105">
            <a:extLst>
              <a:ext uri="{FF2B5EF4-FFF2-40B4-BE49-F238E27FC236}">
                <a16:creationId xmlns:a16="http://schemas.microsoft.com/office/drawing/2014/main" id="{4700CA8A-351B-47D6-AEB4-30423C59434B}"/>
              </a:ext>
            </a:extLst>
          </p:cNvPr>
          <p:cNvSpPr>
            <a:spLocks noChangeArrowheads="1"/>
          </p:cNvSpPr>
          <p:nvPr/>
        </p:nvSpPr>
        <p:spPr bwMode="auto">
          <a:xfrm rot="-2700000">
            <a:off x="3667125" y="3333750"/>
            <a:ext cx="90488" cy="889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32" name="Rectangle 106">
            <a:extLst>
              <a:ext uri="{FF2B5EF4-FFF2-40B4-BE49-F238E27FC236}">
                <a16:creationId xmlns:a16="http://schemas.microsoft.com/office/drawing/2014/main" id="{ED750977-8C41-498A-94F2-65A66294BAE1}"/>
              </a:ext>
            </a:extLst>
          </p:cNvPr>
          <p:cNvSpPr>
            <a:spLocks noChangeArrowheads="1"/>
          </p:cNvSpPr>
          <p:nvPr/>
        </p:nvSpPr>
        <p:spPr bwMode="auto">
          <a:xfrm rot="-2700000">
            <a:off x="3560763" y="3225800"/>
            <a:ext cx="90487"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33" name="Rectangle 107">
            <a:extLst>
              <a:ext uri="{FF2B5EF4-FFF2-40B4-BE49-F238E27FC236}">
                <a16:creationId xmlns:a16="http://schemas.microsoft.com/office/drawing/2014/main" id="{D2250777-04B9-46BC-B4C8-52EF0C22BCB7}"/>
              </a:ext>
            </a:extLst>
          </p:cNvPr>
          <p:cNvSpPr>
            <a:spLocks noChangeArrowheads="1"/>
          </p:cNvSpPr>
          <p:nvPr/>
        </p:nvSpPr>
        <p:spPr bwMode="auto">
          <a:xfrm>
            <a:off x="4829175" y="4848225"/>
            <a:ext cx="90488"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34" name="Rectangle 108">
            <a:extLst>
              <a:ext uri="{FF2B5EF4-FFF2-40B4-BE49-F238E27FC236}">
                <a16:creationId xmlns:a16="http://schemas.microsoft.com/office/drawing/2014/main" id="{C6740DA8-1607-432D-8991-1CB62DB266D3}"/>
              </a:ext>
            </a:extLst>
          </p:cNvPr>
          <p:cNvSpPr>
            <a:spLocks noChangeArrowheads="1"/>
          </p:cNvSpPr>
          <p:nvPr/>
        </p:nvSpPr>
        <p:spPr bwMode="auto">
          <a:xfrm>
            <a:off x="4829175" y="4689475"/>
            <a:ext cx="90488" cy="904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35" name="Rectangle 109">
            <a:extLst>
              <a:ext uri="{FF2B5EF4-FFF2-40B4-BE49-F238E27FC236}">
                <a16:creationId xmlns:a16="http://schemas.microsoft.com/office/drawing/2014/main" id="{00238181-26BA-4A87-84A3-C86B94C5D1A9}"/>
              </a:ext>
            </a:extLst>
          </p:cNvPr>
          <p:cNvSpPr>
            <a:spLocks noChangeArrowheads="1"/>
          </p:cNvSpPr>
          <p:nvPr/>
        </p:nvSpPr>
        <p:spPr bwMode="auto">
          <a:xfrm>
            <a:off x="4829175" y="4527550"/>
            <a:ext cx="90488"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2336" name="Group 110">
            <a:extLst>
              <a:ext uri="{FF2B5EF4-FFF2-40B4-BE49-F238E27FC236}">
                <a16:creationId xmlns:a16="http://schemas.microsoft.com/office/drawing/2014/main" id="{5CB4CABB-EDE0-4943-A5A2-FC48427B2740}"/>
              </a:ext>
            </a:extLst>
          </p:cNvPr>
          <p:cNvGrpSpPr>
            <a:grpSpLocks/>
          </p:cNvGrpSpPr>
          <p:nvPr/>
        </p:nvGrpSpPr>
        <p:grpSpPr bwMode="auto">
          <a:xfrm>
            <a:off x="5148263" y="5345113"/>
            <a:ext cx="730250" cy="53975"/>
            <a:chOff x="2229" y="3477"/>
            <a:chExt cx="479" cy="35"/>
          </a:xfrm>
        </p:grpSpPr>
        <p:sp>
          <p:nvSpPr>
            <p:cNvPr id="12403" name="Freeform 111">
              <a:extLst>
                <a:ext uri="{FF2B5EF4-FFF2-40B4-BE49-F238E27FC236}">
                  <a16:creationId xmlns:a16="http://schemas.microsoft.com/office/drawing/2014/main" id="{DFEB7798-6DA8-481C-8742-14DD88BEA682}"/>
                </a:ext>
              </a:extLst>
            </p:cNvPr>
            <p:cNvSpPr>
              <a:spLocks/>
            </p:cNvSpPr>
            <p:nvPr/>
          </p:nvSpPr>
          <p:spPr bwMode="auto">
            <a:xfrm>
              <a:off x="2673" y="3477"/>
              <a:ext cx="35" cy="35"/>
            </a:xfrm>
            <a:custGeom>
              <a:avLst/>
              <a:gdLst>
                <a:gd name="T0" fmla="*/ 0 w 35"/>
                <a:gd name="T1" fmla="*/ 0 h 35"/>
                <a:gd name="T2" fmla="*/ 34 w 35"/>
                <a:gd name="T3" fmla="*/ 0 h 35"/>
                <a:gd name="T4" fmla="*/ 34 w 35"/>
                <a:gd name="T5" fmla="*/ 34 h 35"/>
                <a:gd name="T6" fmla="*/ 0 w 35"/>
                <a:gd name="T7" fmla="*/ 34 h 35"/>
                <a:gd name="T8" fmla="*/ 0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0"/>
                  </a:moveTo>
                  <a:lnTo>
                    <a:pt x="34" y="0"/>
                  </a:lnTo>
                  <a:lnTo>
                    <a:pt x="34"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4" name="Freeform 112">
              <a:extLst>
                <a:ext uri="{FF2B5EF4-FFF2-40B4-BE49-F238E27FC236}">
                  <a16:creationId xmlns:a16="http://schemas.microsoft.com/office/drawing/2014/main" id="{0C483718-3BB6-4D37-8EB7-BBCB9F31AE51}"/>
                </a:ext>
              </a:extLst>
            </p:cNvPr>
            <p:cNvSpPr>
              <a:spLocks/>
            </p:cNvSpPr>
            <p:nvPr/>
          </p:nvSpPr>
          <p:spPr bwMode="auto">
            <a:xfrm>
              <a:off x="2619" y="3477"/>
              <a:ext cx="35" cy="35"/>
            </a:xfrm>
            <a:custGeom>
              <a:avLst/>
              <a:gdLst>
                <a:gd name="T0" fmla="*/ 0 w 35"/>
                <a:gd name="T1" fmla="*/ 0 h 35"/>
                <a:gd name="T2" fmla="*/ 34 w 35"/>
                <a:gd name="T3" fmla="*/ 0 h 35"/>
                <a:gd name="T4" fmla="*/ 34 w 35"/>
                <a:gd name="T5" fmla="*/ 34 h 35"/>
                <a:gd name="T6" fmla="*/ 0 w 35"/>
                <a:gd name="T7" fmla="*/ 34 h 35"/>
                <a:gd name="T8" fmla="*/ 0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0"/>
                  </a:moveTo>
                  <a:lnTo>
                    <a:pt x="34" y="0"/>
                  </a:lnTo>
                  <a:lnTo>
                    <a:pt x="34"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5" name="Freeform 113">
              <a:extLst>
                <a:ext uri="{FF2B5EF4-FFF2-40B4-BE49-F238E27FC236}">
                  <a16:creationId xmlns:a16="http://schemas.microsoft.com/office/drawing/2014/main" id="{32844464-8B14-4987-85CC-B80742769258}"/>
                </a:ext>
              </a:extLst>
            </p:cNvPr>
            <p:cNvSpPr>
              <a:spLocks/>
            </p:cNvSpPr>
            <p:nvPr/>
          </p:nvSpPr>
          <p:spPr bwMode="auto">
            <a:xfrm>
              <a:off x="2564"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6" name="Freeform 114">
              <a:extLst>
                <a:ext uri="{FF2B5EF4-FFF2-40B4-BE49-F238E27FC236}">
                  <a16:creationId xmlns:a16="http://schemas.microsoft.com/office/drawing/2014/main" id="{082151F5-FBE3-4756-A07C-5E9E0CEFA9EC}"/>
                </a:ext>
              </a:extLst>
            </p:cNvPr>
            <p:cNvSpPr>
              <a:spLocks/>
            </p:cNvSpPr>
            <p:nvPr/>
          </p:nvSpPr>
          <p:spPr bwMode="auto">
            <a:xfrm>
              <a:off x="2506"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7" name="Freeform 115">
              <a:extLst>
                <a:ext uri="{FF2B5EF4-FFF2-40B4-BE49-F238E27FC236}">
                  <a16:creationId xmlns:a16="http://schemas.microsoft.com/office/drawing/2014/main" id="{FFAD4787-60FB-4099-BAD3-BCB7E0F3D8DC}"/>
                </a:ext>
              </a:extLst>
            </p:cNvPr>
            <p:cNvSpPr>
              <a:spLocks/>
            </p:cNvSpPr>
            <p:nvPr/>
          </p:nvSpPr>
          <p:spPr bwMode="auto">
            <a:xfrm>
              <a:off x="2452"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8" name="Freeform 116">
              <a:extLst>
                <a:ext uri="{FF2B5EF4-FFF2-40B4-BE49-F238E27FC236}">
                  <a16:creationId xmlns:a16="http://schemas.microsoft.com/office/drawing/2014/main" id="{172AC651-97D9-4C33-966C-07AFB759E338}"/>
                </a:ext>
              </a:extLst>
            </p:cNvPr>
            <p:cNvSpPr>
              <a:spLocks/>
            </p:cNvSpPr>
            <p:nvPr/>
          </p:nvSpPr>
          <p:spPr bwMode="auto">
            <a:xfrm>
              <a:off x="2396"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9" name="Freeform 117">
              <a:extLst>
                <a:ext uri="{FF2B5EF4-FFF2-40B4-BE49-F238E27FC236}">
                  <a16:creationId xmlns:a16="http://schemas.microsoft.com/office/drawing/2014/main" id="{390ACE6B-4D48-435A-B58B-C96C141D9570}"/>
                </a:ext>
              </a:extLst>
            </p:cNvPr>
            <p:cNvSpPr>
              <a:spLocks/>
            </p:cNvSpPr>
            <p:nvPr/>
          </p:nvSpPr>
          <p:spPr bwMode="auto">
            <a:xfrm>
              <a:off x="2340" y="3477"/>
              <a:ext cx="35" cy="35"/>
            </a:xfrm>
            <a:custGeom>
              <a:avLst/>
              <a:gdLst>
                <a:gd name="T0" fmla="*/ 0 w 35"/>
                <a:gd name="T1" fmla="*/ 0 h 35"/>
                <a:gd name="T2" fmla="*/ 34 w 35"/>
                <a:gd name="T3" fmla="*/ 0 h 35"/>
                <a:gd name="T4" fmla="*/ 34 w 35"/>
                <a:gd name="T5" fmla="*/ 34 h 35"/>
                <a:gd name="T6" fmla="*/ 0 w 35"/>
                <a:gd name="T7" fmla="*/ 34 h 35"/>
                <a:gd name="T8" fmla="*/ 0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0"/>
                  </a:moveTo>
                  <a:lnTo>
                    <a:pt x="34" y="0"/>
                  </a:lnTo>
                  <a:lnTo>
                    <a:pt x="34"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10" name="Freeform 118">
              <a:extLst>
                <a:ext uri="{FF2B5EF4-FFF2-40B4-BE49-F238E27FC236}">
                  <a16:creationId xmlns:a16="http://schemas.microsoft.com/office/drawing/2014/main" id="{97C084A2-3C6B-48A5-A74B-91F7C203859B}"/>
                </a:ext>
              </a:extLst>
            </p:cNvPr>
            <p:cNvSpPr>
              <a:spLocks/>
            </p:cNvSpPr>
            <p:nvPr/>
          </p:nvSpPr>
          <p:spPr bwMode="auto">
            <a:xfrm>
              <a:off x="2283"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11" name="Freeform 119">
              <a:extLst>
                <a:ext uri="{FF2B5EF4-FFF2-40B4-BE49-F238E27FC236}">
                  <a16:creationId xmlns:a16="http://schemas.microsoft.com/office/drawing/2014/main" id="{CE419EAE-ECDB-4BC1-A014-BC3C8BC60CA2}"/>
                </a:ext>
              </a:extLst>
            </p:cNvPr>
            <p:cNvSpPr>
              <a:spLocks/>
            </p:cNvSpPr>
            <p:nvPr/>
          </p:nvSpPr>
          <p:spPr bwMode="auto">
            <a:xfrm>
              <a:off x="2229"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37" name="Group 120">
            <a:extLst>
              <a:ext uri="{FF2B5EF4-FFF2-40B4-BE49-F238E27FC236}">
                <a16:creationId xmlns:a16="http://schemas.microsoft.com/office/drawing/2014/main" id="{41A66CE8-69FD-4085-B252-EDC191A58449}"/>
              </a:ext>
            </a:extLst>
          </p:cNvPr>
          <p:cNvGrpSpPr>
            <a:grpSpLocks/>
          </p:cNvGrpSpPr>
          <p:nvPr/>
        </p:nvGrpSpPr>
        <p:grpSpPr bwMode="auto">
          <a:xfrm>
            <a:off x="3921125" y="5345113"/>
            <a:ext cx="728663" cy="53975"/>
            <a:chOff x="1423" y="3477"/>
            <a:chExt cx="478" cy="35"/>
          </a:xfrm>
        </p:grpSpPr>
        <p:sp>
          <p:nvSpPr>
            <p:cNvPr id="12394" name="Freeform 121">
              <a:extLst>
                <a:ext uri="{FF2B5EF4-FFF2-40B4-BE49-F238E27FC236}">
                  <a16:creationId xmlns:a16="http://schemas.microsoft.com/office/drawing/2014/main" id="{488B7B5F-6A01-4D00-93D7-B68E698D196A}"/>
                </a:ext>
              </a:extLst>
            </p:cNvPr>
            <p:cNvSpPr>
              <a:spLocks/>
            </p:cNvSpPr>
            <p:nvPr/>
          </p:nvSpPr>
          <p:spPr bwMode="auto">
            <a:xfrm>
              <a:off x="1867"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5" name="Freeform 122">
              <a:extLst>
                <a:ext uri="{FF2B5EF4-FFF2-40B4-BE49-F238E27FC236}">
                  <a16:creationId xmlns:a16="http://schemas.microsoft.com/office/drawing/2014/main" id="{4DC14B4D-BAFC-44B3-ADCA-8A315B08D828}"/>
                </a:ext>
              </a:extLst>
            </p:cNvPr>
            <p:cNvSpPr>
              <a:spLocks/>
            </p:cNvSpPr>
            <p:nvPr/>
          </p:nvSpPr>
          <p:spPr bwMode="auto">
            <a:xfrm>
              <a:off x="1813"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6" name="Freeform 123">
              <a:extLst>
                <a:ext uri="{FF2B5EF4-FFF2-40B4-BE49-F238E27FC236}">
                  <a16:creationId xmlns:a16="http://schemas.microsoft.com/office/drawing/2014/main" id="{4B2673D9-A2D2-4612-B8B7-8D8642716C12}"/>
                </a:ext>
              </a:extLst>
            </p:cNvPr>
            <p:cNvSpPr>
              <a:spLocks/>
            </p:cNvSpPr>
            <p:nvPr/>
          </p:nvSpPr>
          <p:spPr bwMode="auto">
            <a:xfrm>
              <a:off x="1757" y="3477"/>
              <a:ext cx="35" cy="35"/>
            </a:xfrm>
            <a:custGeom>
              <a:avLst/>
              <a:gdLst>
                <a:gd name="T0" fmla="*/ 0 w 35"/>
                <a:gd name="T1" fmla="*/ 0 h 35"/>
                <a:gd name="T2" fmla="*/ 34 w 35"/>
                <a:gd name="T3" fmla="*/ 0 h 35"/>
                <a:gd name="T4" fmla="*/ 34 w 35"/>
                <a:gd name="T5" fmla="*/ 34 h 35"/>
                <a:gd name="T6" fmla="*/ 0 w 35"/>
                <a:gd name="T7" fmla="*/ 34 h 35"/>
                <a:gd name="T8" fmla="*/ 0 w 35"/>
                <a:gd name="T9" fmla="*/ 0 h 35"/>
                <a:gd name="T10" fmla="*/ 0 60000 65536"/>
                <a:gd name="T11" fmla="*/ 0 60000 65536"/>
                <a:gd name="T12" fmla="*/ 0 60000 65536"/>
                <a:gd name="T13" fmla="*/ 0 60000 65536"/>
                <a:gd name="T14" fmla="*/ 0 60000 65536"/>
                <a:gd name="T15" fmla="*/ 0 w 35"/>
                <a:gd name="T16" fmla="*/ 0 h 35"/>
                <a:gd name="T17" fmla="*/ 35 w 35"/>
                <a:gd name="T18" fmla="*/ 35 h 35"/>
              </a:gdLst>
              <a:ahLst/>
              <a:cxnLst>
                <a:cxn ang="T10">
                  <a:pos x="T0" y="T1"/>
                </a:cxn>
                <a:cxn ang="T11">
                  <a:pos x="T2" y="T3"/>
                </a:cxn>
                <a:cxn ang="T12">
                  <a:pos x="T4" y="T5"/>
                </a:cxn>
                <a:cxn ang="T13">
                  <a:pos x="T6" y="T7"/>
                </a:cxn>
                <a:cxn ang="T14">
                  <a:pos x="T8" y="T9"/>
                </a:cxn>
              </a:cxnLst>
              <a:rect l="T15" t="T16" r="T17" b="T18"/>
              <a:pathLst>
                <a:path w="35" h="35">
                  <a:moveTo>
                    <a:pt x="0" y="0"/>
                  </a:moveTo>
                  <a:lnTo>
                    <a:pt x="34" y="0"/>
                  </a:lnTo>
                  <a:lnTo>
                    <a:pt x="34"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7" name="Freeform 124">
              <a:extLst>
                <a:ext uri="{FF2B5EF4-FFF2-40B4-BE49-F238E27FC236}">
                  <a16:creationId xmlns:a16="http://schemas.microsoft.com/office/drawing/2014/main" id="{54FEE9C0-E95D-4E56-8068-780924B6A268}"/>
                </a:ext>
              </a:extLst>
            </p:cNvPr>
            <p:cNvSpPr>
              <a:spLocks/>
            </p:cNvSpPr>
            <p:nvPr/>
          </p:nvSpPr>
          <p:spPr bwMode="auto">
            <a:xfrm>
              <a:off x="1700"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8" name="Freeform 125">
              <a:extLst>
                <a:ext uri="{FF2B5EF4-FFF2-40B4-BE49-F238E27FC236}">
                  <a16:creationId xmlns:a16="http://schemas.microsoft.com/office/drawing/2014/main" id="{3B9D1381-B5C8-42CA-9BFA-E99C27F0CDA7}"/>
                </a:ext>
              </a:extLst>
            </p:cNvPr>
            <p:cNvSpPr>
              <a:spLocks/>
            </p:cNvSpPr>
            <p:nvPr/>
          </p:nvSpPr>
          <p:spPr bwMode="auto">
            <a:xfrm>
              <a:off x="1646"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9" name="Freeform 126">
              <a:extLst>
                <a:ext uri="{FF2B5EF4-FFF2-40B4-BE49-F238E27FC236}">
                  <a16:creationId xmlns:a16="http://schemas.microsoft.com/office/drawing/2014/main" id="{96CFBB44-C5DD-453A-89F0-58C22B18C1B8}"/>
                </a:ext>
              </a:extLst>
            </p:cNvPr>
            <p:cNvSpPr>
              <a:spLocks/>
            </p:cNvSpPr>
            <p:nvPr/>
          </p:nvSpPr>
          <p:spPr bwMode="auto">
            <a:xfrm>
              <a:off x="1590"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0" name="Freeform 127">
              <a:extLst>
                <a:ext uri="{FF2B5EF4-FFF2-40B4-BE49-F238E27FC236}">
                  <a16:creationId xmlns:a16="http://schemas.microsoft.com/office/drawing/2014/main" id="{05AD1419-2D5E-45C3-964D-2A6C1B99CD72}"/>
                </a:ext>
              </a:extLst>
            </p:cNvPr>
            <p:cNvSpPr>
              <a:spLocks/>
            </p:cNvSpPr>
            <p:nvPr/>
          </p:nvSpPr>
          <p:spPr bwMode="auto">
            <a:xfrm>
              <a:off x="1534"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1" name="Freeform 128">
              <a:extLst>
                <a:ext uri="{FF2B5EF4-FFF2-40B4-BE49-F238E27FC236}">
                  <a16:creationId xmlns:a16="http://schemas.microsoft.com/office/drawing/2014/main" id="{FE4610BD-9555-4A5C-BF3C-E40796BE6922}"/>
                </a:ext>
              </a:extLst>
            </p:cNvPr>
            <p:cNvSpPr>
              <a:spLocks/>
            </p:cNvSpPr>
            <p:nvPr/>
          </p:nvSpPr>
          <p:spPr bwMode="auto">
            <a:xfrm>
              <a:off x="1477"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402" name="Freeform 129">
              <a:extLst>
                <a:ext uri="{FF2B5EF4-FFF2-40B4-BE49-F238E27FC236}">
                  <a16:creationId xmlns:a16="http://schemas.microsoft.com/office/drawing/2014/main" id="{9E2C3483-3F03-4E11-963A-90E57C3A4788}"/>
                </a:ext>
              </a:extLst>
            </p:cNvPr>
            <p:cNvSpPr>
              <a:spLocks/>
            </p:cNvSpPr>
            <p:nvPr/>
          </p:nvSpPr>
          <p:spPr bwMode="auto">
            <a:xfrm>
              <a:off x="1423" y="3477"/>
              <a:ext cx="34" cy="35"/>
            </a:xfrm>
            <a:custGeom>
              <a:avLst/>
              <a:gdLst>
                <a:gd name="T0" fmla="*/ 0 w 34"/>
                <a:gd name="T1" fmla="*/ 0 h 35"/>
                <a:gd name="T2" fmla="*/ 33 w 34"/>
                <a:gd name="T3" fmla="*/ 0 h 35"/>
                <a:gd name="T4" fmla="*/ 33 w 34"/>
                <a:gd name="T5" fmla="*/ 34 h 35"/>
                <a:gd name="T6" fmla="*/ 0 w 34"/>
                <a:gd name="T7" fmla="*/ 34 h 35"/>
                <a:gd name="T8" fmla="*/ 0 w 34"/>
                <a:gd name="T9" fmla="*/ 0 h 35"/>
                <a:gd name="T10" fmla="*/ 0 60000 65536"/>
                <a:gd name="T11" fmla="*/ 0 60000 65536"/>
                <a:gd name="T12" fmla="*/ 0 60000 65536"/>
                <a:gd name="T13" fmla="*/ 0 60000 65536"/>
                <a:gd name="T14" fmla="*/ 0 60000 65536"/>
                <a:gd name="T15" fmla="*/ 0 w 34"/>
                <a:gd name="T16" fmla="*/ 0 h 35"/>
                <a:gd name="T17" fmla="*/ 34 w 34"/>
                <a:gd name="T18" fmla="*/ 35 h 35"/>
              </a:gdLst>
              <a:ahLst/>
              <a:cxnLst>
                <a:cxn ang="T10">
                  <a:pos x="T0" y="T1"/>
                </a:cxn>
                <a:cxn ang="T11">
                  <a:pos x="T2" y="T3"/>
                </a:cxn>
                <a:cxn ang="T12">
                  <a:pos x="T4" y="T5"/>
                </a:cxn>
                <a:cxn ang="T13">
                  <a:pos x="T6" y="T7"/>
                </a:cxn>
                <a:cxn ang="T14">
                  <a:pos x="T8" y="T9"/>
                </a:cxn>
              </a:cxnLst>
              <a:rect l="T15" t="T16" r="T17" b="T18"/>
              <a:pathLst>
                <a:path w="34" h="35">
                  <a:moveTo>
                    <a:pt x="0" y="0"/>
                  </a:moveTo>
                  <a:lnTo>
                    <a:pt x="33" y="0"/>
                  </a:lnTo>
                  <a:lnTo>
                    <a:pt x="33" y="34"/>
                  </a:lnTo>
                  <a:lnTo>
                    <a:pt x="0" y="34"/>
                  </a:lnTo>
                  <a:lnTo>
                    <a:pt x="0" y="0"/>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2338" name="Group 130">
            <a:extLst>
              <a:ext uri="{FF2B5EF4-FFF2-40B4-BE49-F238E27FC236}">
                <a16:creationId xmlns:a16="http://schemas.microsoft.com/office/drawing/2014/main" id="{1B446B37-1CF3-49FC-B7E7-D858753A0785}"/>
              </a:ext>
            </a:extLst>
          </p:cNvPr>
          <p:cNvGrpSpPr>
            <a:grpSpLocks/>
          </p:cNvGrpSpPr>
          <p:nvPr/>
        </p:nvGrpSpPr>
        <p:grpSpPr bwMode="auto">
          <a:xfrm>
            <a:off x="3779838" y="5045075"/>
            <a:ext cx="303212" cy="554038"/>
            <a:chOff x="1330" y="3282"/>
            <a:chExt cx="199" cy="361"/>
          </a:xfrm>
        </p:grpSpPr>
        <p:sp>
          <p:nvSpPr>
            <p:cNvPr id="12383" name="Rectangle 131">
              <a:extLst>
                <a:ext uri="{FF2B5EF4-FFF2-40B4-BE49-F238E27FC236}">
                  <a16:creationId xmlns:a16="http://schemas.microsoft.com/office/drawing/2014/main" id="{E703333E-30D3-47C1-9374-F03FFA786CCD}"/>
                </a:ext>
              </a:extLst>
            </p:cNvPr>
            <p:cNvSpPr>
              <a:spLocks noChangeArrowheads="1"/>
            </p:cNvSpPr>
            <p:nvPr/>
          </p:nvSpPr>
          <p:spPr bwMode="auto">
            <a:xfrm>
              <a:off x="1354" y="3345"/>
              <a:ext cx="91" cy="276"/>
            </a:xfrm>
            <a:prstGeom prst="rect">
              <a:avLst/>
            </a:prstGeom>
            <a:solidFill>
              <a:srgbClr val="CF0E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84" name="Rectangle 132">
              <a:extLst>
                <a:ext uri="{FF2B5EF4-FFF2-40B4-BE49-F238E27FC236}">
                  <a16:creationId xmlns:a16="http://schemas.microsoft.com/office/drawing/2014/main" id="{16A159F9-5DFD-44C4-891E-0DAE93056B3E}"/>
                </a:ext>
              </a:extLst>
            </p:cNvPr>
            <p:cNvSpPr>
              <a:spLocks noChangeArrowheads="1"/>
            </p:cNvSpPr>
            <p:nvPr/>
          </p:nvSpPr>
          <p:spPr bwMode="auto">
            <a:xfrm>
              <a:off x="1366" y="3360"/>
              <a:ext cx="29" cy="61"/>
            </a:xfrm>
            <a:prstGeom prst="rect">
              <a:avLst/>
            </a:prstGeom>
            <a:solidFill>
              <a:srgbClr val="2C292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85" name="Line 133">
              <a:extLst>
                <a:ext uri="{FF2B5EF4-FFF2-40B4-BE49-F238E27FC236}">
                  <a16:creationId xmlns:a16="http://schemas.microsoft.com/office/drawing/2014/main" id="{50119A93-BD60-43E4-B22A-121249AE34D5}"/>
                </a:ext>
              </a:extLst>
            </p:cNvPr>
            <p:cNvSpPr>
              <a:spLocks noChangeShapeType="1"/>
            </p:cNvSpPr>
            <p:nvPr/>
          </p:nvSpPr>
          <p:spPr bwMode="auto">
            <a:xfrm flipV="1">
              <a:off x="1445" y="3393"/>
              <a:ext cx="60" cy="6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s-MX"/>
            </a:p>
          </p:txBody>
        </p:sp>
        <p:sp>
          <p:nvSpPr>
            <p:cNvPr id="12386" name="Freeform 134">
              <a:extLst>
                <a:ext uri="{FF2B5EF4-FFF2-40B4-BE49-F238E27FC236}">
                  <a16:creationId xmlns:a16="http://schemas.microsoft.com/office/drawing/2014/main" id="{DB0990FB-67D4-4686-AA2D-8D80501A816D}"/>
                </a:ext>
              </a:extLst>
            </p:cNvPr>
            <p:cNvSpPr>
              <a:spLocks/>
            </p:cNvSpPr>
            <p:nvPr/>
          </p:nvSpPr>
          <p:spPr bwMode="auto">
            <a:xfrm>
              <a:off x="1445" y="3282"/>
              <a:ext cx="62" cy="352"/>
            </a:xfrm>
            <a:custGeom>
              <a:avLst/>
              <a:gdLst>
                <a:gd name="T0" fmla="*/ 0 w 62"/>
                <a:gd name="T1" fmla="*/ 61 h 352"/>
                <a:gd name="T2" fmla="*/ 61 w 62"/>
                <a:gd name="T3" fmla="*/ 0 h 352"/>
                <a:gd name="T4" fmla="*/ 61 w 62"/>
                <a:gd name="T5" fmla="*/ 288 h 352"/>
                <a:gd name="T6" fmla="*/ 0 w 62"/>
                <a:gd name="T7" fmla="*/ 351 h 352"/>
                <a:gd name="T8" fmla="*/ 0 w 62"/>
                <a:gd name="T9" fmla="*/ 61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4A0E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87" name="Line 135">
              <a:extLst>
                <a:ext uri="{FF2B5EF4-FFF2-40B4-BE49-F238E27FC236}">
                  <a16:creationId xmlns:a16="http://schemas.microsoft.com/office/drawing/2014/main" id="{7483FC82-44B8-40F1-9C61-6619C92549BB}"/>
                </a:ext>
              </a:extLst>
            </p:cNvPr>
            <p:cNvSpPr>
              <a:spLocks noChangeShapeType="1"/>
            </p:cNvSpPr>
            <p:nvPr/>
          </p:nvSpPr>
          <p:spPr bwMode="auto">
            <a:xfrm>
              <a:off x="1354" y="3454"/>
              <a:ext cx="9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2388" name="Line 136">
              <a:extLst>
                <a:ext uri="{FF2B5EF4-FFF2-40B4-BE49-F238E27FC236}">
                  <a16:creationId xmlns:a16="http://schemas.microsoft.com/office/drawing/2014/main" id="{A367B561-A587-4FFF-8899-EF5920F8B084}"/>
                </a:ext>
              </a:extLst>
            </p:cNvPr>
            <p:cNvSpPr>
              <a:spLocks noChangeShapeType="1"/>
            </p:cNvSpPr>
            <p:nvPr/>
          </p:nvSpPr>
          <p:spPr bwMode="auto">
            <a:xfrm>
              <a:off x="1369" y="3433"/>
              <a:ext cx="28"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2389" name="Freeform 137">
              <a:extLst>
                <a:ext uri="{FF2B5EF4-FFF2-40B4-BE49-F238E27FC236}">
                  <a16:creationId xmlns:a16="http://schemas.microsoft.com/office/drawing/2014/main" id="{86857E94-4630-4385-BEDF-B6545257EAB0}"/>
                </a:ext>
              </a:extLst>
            </p:cNvPr>
            <p:cNvSpPr>
              <a:spLocks/>
            </p:cNvSpPr>
            <p:nvPr/>
          </p:nvSpPr>
          <p:spPr bwMode="auto">
            <a:xfrm>
              <a:off x="1352" y="3282"/>
              <a:ext cx="154" cy="63"/>
            </a:xfrm>
            <a:custGeom>
              <a:avLst/>
              <a:gdLst>
                <a:gd name="T0" fmla="*/ 0 w 154"/>
                <a:gd name="T1" fmla="*/ 62 h 63"/>
                <a:gd name="T2" fmla="*/ 90 w 154"/>
                <a:gd name="T3" fmla="*/ 62 h 63"/>
                <a:gd name="T4" fmla="*/ 153 w 154"/>
                <a:gd name="T5" fmla="*/ 0 h 63"/>
                <a:gd name="T6" fmla="*/ 63 w 154"/>
                <a:gd name="T7" fmla="*/ 0 h 63"/>
                <a:gd name="T8" fmla="*/ 0 w 154"/>
                <a:gd name="T9" fmla="*/ 62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F7668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0" name="Line 138">
              <a:extLst>
                <a:ext uri="{FF2B5EF4-FFF2-40B4-BE49-F238E27FC236}">
                  <a16:creationId xmlns:a16="http://schemas.microsoft.com/office/drawing/2014/main" id="{9FDCA24B-E1E8-4F2A-B182-2D56B959D681}"/>
                </a:ext>
              </a:extLst>
            </p:cNvPr>
            <p:cNvSpPr>
              <a:spLocks noChangeShapeType="1"/>
            </p:cNvSpPr>
            <p:nvPr/>
          </p:nvSpPr>
          <p:spPr bwMode="auto">
            <a:xfrm>
              <a:off x="1354" y="3595"/>
              <a:ext cx="9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2391" name="Freeform 139">
              <a:extLst>
                <a:ext uri="{FF2B5EF4-FFF2-40B4-BE49-F238E27FC236}">
                  <a16:creationId xmlns:a16="http://schemas.microsoft.com/office/drawing/2014/main" id="{FD1E5284-28A7-4B31-812C-F27CDD07CA79}"/>
                </a:ext>
              </a:extLst>
            </p:cNvPr>
            <p:cNvSpPr>
              <a:spLocks/>
            </p:cNvSpPr>
            <p:nvPr/>
          </p:nvSpPr>
          <p:spPr bwMode="auto">
            <a:xfrm>
              <a:off x="1446" y="3559"/>
              <a:ext cx="83" cy="83"/>
            </a:xfrm>
            <a:custGeom>
              <a:avLst/>
              <a:gdLst>
                <a:gd name="T0" fmla="*/ 0 w 83"/>
                <a:gd name="T1" fmla="*/ 61 h 83"/>
                <a:gd name="T2" fmla="*/ 20 w 83"/>
                <a:gd name="T3" fmla="*/ 82 h 83"/>
                <a:gd name="T4" fmla="*/ 82 w 83"/>
                <a:gd name="T5" fmla="*/ 20 h 83"/>
                <a:gd name="T6" fmla="*/ 61 w 83"/>
                <a:gd name="T7" fmla="*/ 0 h 83"/>
                <a:gd name="T8" fmla="*/ 0 w 83"/>
                <a:gd name="T9" fmla="*/ 61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4A0E1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2" name="Freeform 140">
              <a:extLst>
                <a:ext uri="{FF2B5EF4-FFF2-40B4-BE49-F238E27FC236}">
                  <a16:creationId xmlns:a16="http://schemas.microsoft.com/office/drawing/2014/main" id="{D56D8383-A220-4EC1-9CF8-DDD28A64880D}"/>
                </a:ext>
              </a:extLst>
            </p:cNvPr>
            <p:cNvSpPr>
              <a:spLocks/>
            </p:cNvSpPr>
            <p:nvPr/>
          </p:nvSpPr>
          <p:spPr bwMode="auto">
            <a:xfrm>
              <a:off x="1330" y="3619"/>
              <a:ext cx="136" cy="24"/>
            </a:xfrm>
            <a:custGeom>
              <a:avLst/>
              <a:gdLst>
                <a:gd name="T0" fmla="*/ 112 w 136"/>
                <a:gd name="T1" fmla="*/ 0 h 24"/>
                <a:gd name="T2" fmla="*/ 135 w 136"/>
                <a:gd name="T3" fmla="*/ 23 h 24"/>
                <a:gd name="T4" fmla="*/ 0 w 136"/>
                <a:gd name="T5" fmla="*/ 23 h 24"/>
                <a:gd name="T6" fmla="*/ 23 w 136"/>
                <a:gd name="T7" fmla="*/ 0 h 24"/>
                <a:gd name="T8" fmla="*/ 112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CF0E3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93" name="Line 141">
              <a:extLst>
                <a:ext uri="{FF2B5EF4-FFF2-40B4-BE49-F238E27FC236}">
                  <a16:creationId xmlns:a16="http://schemas.microsoft.com/office/drawing/2014/main" id="{39A8F930-0432-46C7-BB06-65C624BDF706}"/>
                </a:ext>
              </a:extLst>
            </p:cNvPr>
            <p:cNvSpPr>
              <a:spLocks noChangeShapeType="1"/>
            </p:cNvSpPr>
            <p:nvPr/>
          </p:nvSpPr>
          <p:spPr bwMode="auto">
            <a:xfrm>
              <a:off x="1354" y="3621"/>
              <a:ext cx="9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2339" name="Rectangle 142">
            <a:extLst>
              <a:ext uri="{FF2B5EF4-FFF2-40B4-BE49-F238E27FC236}">
                <a16:creationId xmlns:a16="http://schemas.microsoft.com/office/drawing/2014/main" id="{D9D7B4CB-F8A9-45C5-B1DF-7181EB738F3F}"/>
              </a:ext>
            </a:extLst>
          </p:cNvPr>
          <p:cNvSpPr>
            <a:spLocks noChangeArrowheads="1"/>
          </p:cNvSpPr>
          <p:nvPr/>
        </p:nvSpPr>
        <p:spPr bwMode="auto">
          <a:xfrm>
            <a:off x="1905000" y="4408488"/>
            <a:ext cx="1254125"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000000"/>
                </a:solidFill>
                <a:latin typeface="Arial Narrow" panose="020B0606020202030204" pitchFamily="34" charset="0"/>
              </a:rPr>
              <a:t>198.206.107.XXX</a:t>
            </a:r>
          </a:p>
        </p:txBody>
      </p:sp>
      <p:sp>
        <p:nvSpPr>
          <p:cNvPr id="12340" name="Rectangle 143">
            <a:extLst>
              <a:ext uri="{FF2B5EF4-FFF2-40B4-BE49-F238E27FC236}">
                <a16:creationId xmlns:a16="http://schemas.microsoft.com/office/drawing/2014/main" id="{87EC42EE-4552-4AFD-BEFB-9501E177713A}"/>
              </a:ext>
            </a:extLst>
          </p:cNvPr>
          <p:cNvSpPr>
            <a:spLocks noChangeArrowheads="1"/>
          </p:cNvSpPr>
          <p:nvPr/>
        </p:nvSpPr>
        <p:spPr bwMode="auto">
          <a:xfrm>
            <a:off x="2354263" y="5235575"/>
            <a:ext cx="1144587"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CC3300"/>
                </a:solidFill>
                <a:latin typeface="Arial Narrow" panose="020B0606020202030204" pitchFamily="34" charset="0"/>
              </a:rPr>
              <a:t>198.206.181.XXX</a:t>
            </a:r>
          </a:p>
        </p:txBody>
      </p:sp>
      <p:sp>
        <p:nvSpPr>
          <p:cNvPr id="12341" name="Rectangle 144">
            <a:extLst>
              <a:ext uri="{FF2B5EF4-FFF2-40B4-BE49-F238E27FC236}">
                <a16:creationId xmlns:a16="http://schemas.microsoft.com/office/drawing/2014/main" id="{D9E54DA5-1E58-4BBC-8FBD-957B9FDB9023}"/>
              </a:ext>
            </a:extLst>
          </p:cNvPr>
          <p:cNvSpPr>
            <a:spLocks noChangeArrowheads="1"/>
          </p:cNvSpPr>
          <p:nvPr/>
        </p:nvSpPr>
        <p:spPr bwMode="auto">
          <a:xfrm>
            <a:off x="4200525" y="2236788"/>
            <a:ext cx="1155700"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CC3300"/>
                </a:solidFill>
                <a:latin typeface="Arial Narrow" panose="020B0606020202030204" pitchFamily="34" charset="0"/>
              </a:rPr>
              <a:t>198.206.181.XXX</a:t>
            </a:r>
          </a:p>
        </p:txBody>
      </p:sp>
      <p:sp>
        <p:nvSpPr>
          <p:cNvPr id="12342" name="Rectangle 145">
            <a:extLst>
              <a:ext uri="{FF2B5EF4-FFF2-40B4-BE49-F238E27FC236}">
                <a16:creationId xmlns:a16="http://schemas.microsoft.com/office/drawing/2014/main" id="{730F0E83-A016-47F8-AE8B-132AD105B6C7}"/>
              </a:ext>
            </a:extLst>
          </p:cNvPr>
          <p:cNvSpPr>
            <a:spLocks noChangeArrowheads="1"/>
          </p:cNvSpPr>
          <p:nvPr/>
        </p:nvSpPr>
        <p:spPr bwMode="auto">
          <a:xfrm>
            <a:off x="2020888" y="2230438"/>
            <a:ext cx="1166812"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000000"/>
                </a:solidFill>
                <a:latin typeface="Arial Narrow" panose="020B0606020202030204" pitchFamily="34" charset="0"/>
              </a:rPr>
              <a:t>198.206.107.XXX</a:t>
            </a:r>
          </a:p>
        </p:txBody>
      </p:sp>
      <p:sp>
        <p:nvSpPr>
          <p:cNvPr id="12343" name="Rectangle 146">
            <a:extLst>
              <a:ext uri="{FF2B5EF4-FFF2-40B4-BE49-F238E27FC236}">
                <a16:creationId xmlns:a16="http://schemas.microsoft.com/office/drawing/2014/main" id="{DB4D1C3D-D099-4311-864C-882DB51A5F92}"/>
              </a:ext>
            </a:extLst>
          </p:cNvPr>
          <p:cNvSpPr>
            <a:spLocks noChangeArrowheads="1"/>
          </p:cNvSpPr>
          <p:nvPr/>
        </p:nvSpPr>
        <p:spPr bwMode="auto">
          <a:xfrm>
            <a:off x="5486400" y="1703388"/>
            <a:ext cx="1184275"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000000"/>
                </a:solidFill>
                <a:latin typeface="Arial Narrow" panose="020B0606020202030204" pitchFamily="34" charset="0"/>
              </a:rPr>
              <a:t>198.206.107.XXX</a:t>
            </a:r>
            <a:endParaRPr lang="en-US" altLang="es-MX" sz="1100">
              <a:solidFill>
                <a:schemeClr val="accent2"/>
              </a:solidFill>
              <a:latin typeface="Arial Narrow" panose="020B0606020202030204" pitchFamily="34" charset="0"/>
            </a:endParaRPr>
          </a:p>
        </p:txBody>
      </p:sp>
      <p:sp>
        <p:nvSpPr>
          <p:cNvPr id="12344" name="Rectangle 147">
            <a:extLst>
              <a:ext uri="{FF2B5EF4-FFF2-40B4-BE49-F238E27FC236}">
                <a16:creationId xmlns:a16="http://schemas.microsoft.com/office/drawing/2014/main" id="{FDD605BF-9A0D-4019-B456-FDFCF485423E}"/>
              </a:ext>
            </a:extLst>
          </p:cNvPr>
          <p:cNvSpPr>
            <a:spLocks noChangeArrowheads="1"/>
          </p:cNvSpPr>
          <p:nvPr/>
        </p:nvSpPr>
        <p:spPr bwMode="auto">
          <a:xfrm>
            <a:off x="6178550" y="4532313"/>
            <a:ext cx="1184275" cy="355600"/>
          </a:xfrm>
          <a:prstGeom prst="rect">
            <a:avLst/>
          </a:prstGeom>
          <a:noFill/>
          <a:ln w="12699">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000000"/>
                </a:solidFill>
                <a:latin typeface="Arial Narrow" panose="020B0606020202030204" pitchFamily="34" charset="0"/>
              </a:rPr>
              <a:t>198.206.107.XXX</a:t>
            </a:r>
          </a:p>
        </p:txBody>
      </p:sp>
      <p:sp>
        <p:nvSpPr>
          <p:cNvPr id="12345" name="Rectangle 148">
            <a:extLst>
              <a:ext uri="{FF2B5EF4-FFF2-40B4-BE49-F238E27FC236}">
                <a16:creationId xmlns:a16="http://schemas.microsoft.com/office/drawing/2014/main" id="{065B5928-53FE-4338-8F43-387FEC80D7DA}"/>
              </a:ext>
            </a:extLst>
          </p:cNvPr>
          <p:cNvSpPr>
            <a:spLocks noChangeArrowheads="1"/>
          </p:cNvSpPr>
          <p:nvPr/>
        </p:nvSpPr>
        <p:spPr bwMode="auto">
          <a:xfrm>
            <a:off x="3148013" y="5637213"/>
            <a:ext cx="1354137"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CC3300"/>
                </a:solidFill>
                <a:latin typeface="Arial Narrow" panose="020B0606020202030204" pitchFamily="34" charset="0"/>
              </a:rPr>
              <a:t>198.206.181.XXX</a:t>
            </a:r>
          </a:p>
        </p:txBody>
      </p:sp>
      <p:sp>
        <p:nvSpPr>
          <p:cNvPr id="12346" name="Rectangle 149">
            <a:extLst>
              <a:ext uri="{FF2B5EF4-FFF2-40B4-BE49-F238E27FC236}">
                <a16:creationId xmlns:a16="http://schemas.microsoft.com/office/drawing/2014/main" id="{354EB9C5-16B9-48B1-8BF6-C676FB09D0C0}"/>
              </a:ext>
            </a:extLst>
          </p:cNvPr>
          <p:cNvSpPr>
            <a:spLocks noChangeArrowheads="1"/>
          </p:cNvSpPr>
          <p:nvPr/>
        </p:nvSpPr>
        <p:spPr bwMode="auto">
          <a:xfrm>
            <a:off x="6181725" y="5148263"/>
            <a:ext cx="1155700" cy="355600"/>
          </a:xfrm>
          <a:prstGeom prst="rect">
            <a:avLst/>
          </a:prstGeom>
          <a:noFill/>
          <a:ln w="12699">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1275" tIns="0" rIns="41275" bIns="0" anchor="ctr" anchorCtr="1">
            <a:spAutoFit/>
          </a:bodyPr>
          <a:lstStyle>
            <a:lvl1pPr defTabSz="739775"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defTabSz="73977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defTabSz="739775"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defTabSz="739775"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defTabSz="739775"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lnSpc>
                <a:spcPts val="2700"/>
              </a:lnSpc>
              <a:spcBef>
                <a:spcPct val="0"/>
              </a:spcBef>
              <a:buFontTx/>
              <a:buNone/>
            </a:pPr>
            <a:r>
              <a:rPr lang="en-US" altLang="es-MX" sz="1200">
                <a:solidFill>
                  <a:srgbClr val="CC3300"/>
                </a:solidFill>
                <a:latin typeface="Arial Narrow" panose="020B0606020202030204" pitchFamily="34" charset="0"/>
              </a:rPr>
              <a:t>198.206.181.XXX</a:t>
            </a:r>
            <a:endParaRPr lang="en-US" altLang="es-MX" sz="1100">
              <a:solidFill>
                <a:srgbClr val="CC3300"/>
              </a:solidFill>
              <a:latin typeface="Arial Narrow" panose="020B0606020202030204" pitchFamily="34" charset="0"/>
            </a:endParaRPr>
          </a:p>
        </p:txBody>
      </p:sp>
      <p:sp>
        <p:nvSpPr>
          <p:cNvPr id="12347" name="Rectangle 150">
            <a:extLst>
              <a:ext uri="{FF2B5EF4-FFF2-40B4-BE49-F238E27FC236}">
                <a16:creationId xmlns:a16="http://schemas.microsoft.com/office/drawing/2014/main" id="{20723F0E-19B9-4BB5-A56E-5D6060673E08}"/>
              </a:ext>
            </a:extLst>
          </p:cNvPr>
          <p:cNvSpPr>
            <a:spLocks noChangeArrowheads="1"/>
          </p:cNvSpPr>
          <p:nvPr/>
        </p:nvSpPr>
        <p:spPr bwMode="auto">
          <a:xfrm>
            <a:off x="3454400" y="2119313"/>
            <a:ext cx="87313" cy="873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48" name="Rectangle 151">
            <a:extLst>
              <a:ext uri="{FF2B5EF4-FFF2-40B4-BE49-F238E27FC236}">
                <a16:creationId xmlns:a16="http://schemas.microsoft.com/office/drawing/2014/main" id="{B335B23D-20EA-4C38-8E80-A16A622504CE}"/>
              </a:ext>
            </a:extLst>
          </p:cNvPr>
          <p:cNvSpPr>
            <a:spLocks noChangeArrowheads="1"/>
          </p:cNvSpPr>
          <p:nvPr/>
        </p:nvSpPr>
        <p:spPr bwMode="auto">
          <a:xfrm>
            <a:off x="3454400" y="2278063"/>
            <a:ext cx="87313" cy="904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49" name="Rectangle 152">
            <a:extLst>
              <a:ext uri="{FF2B5EF4-FFF2-40B4-BE49-F238E27FC236}">
                <a16:creationId xmlns:a16="http://schemas.microsoft.com/office/drawing/2014/main" id="{7B5D3377-34AB-432E-B5E3-22C0CA19D61B}"/>
              </a:ext>
            </a:extLst>
          </p:cNvPr>
          <p:cNvSpPr>
            <a:spLocks noChangeArrowheads="1"/>
          </p:cNvSpPr>
          <p:nvPr/>
        </p:nvSpPr>
        <p:spPr bwMode="auto">
          <a:xfrm>
            <a:off x="3454400" y="2439988"/>
            <a:ext cx="87313" cy="873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0" name="Rectangle 153">
            <a:extLst>
              <a:ext uri="{FF2B5EF4-FFF2-40B4-BE49-F238E27FC236}">
                <a16:creationId xmlns:a16="http://schemas.microsoft.com/office/drawing/2014/main" id="{622019E0-9220-47E0-84B0-B47EE9AED51A}"/>
              </a:ext>
            </a:extLst>
          </p:cNvPr>
          <p:cNvSpPr>
            <a:spLocks noChangeArrowheads="1"/>
          </p:cNvSpPr>
          <p:nvPr/>
        </p:nvSpPr>
        <p:spPr bwMode="auto">
          <a:xfrm>
            <a:off x="3454400" y="2601913"/>
            <a:ext cx="87313" cy="873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1" name="Rectangle 154">
            <a:extLst>
              <a:ext uri="{FF2B5EF4-FFF2-40B4-BE49-F238E27FC236}">
                <a16:creationId xmlns:a16="http://schemas.microsoft.com/office/drawing/2014/main" id="{24AA93AB-CFBF-4172-AFBE-7A3353447615}"/>
              </a:ext>
            </a:extLst>
          </p:cNvPr>
          <p:cNvSpPr>
            <a:spLocks noChangeArrowheads="1"/>
          </p:cNvSpPr>
          <p:nvPr/>
        </p:nvSpPr>
        <p:spPr bwMode="auto">
          <a:xfrm rot="-8100000">
            <a:off x="6213476" y="3255962"/>
            <a:ext cx="88900"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2" name="Rectangle 155">
            <a:extLst>
              <a:ext uri="{FF2B5EF4-FFF2-40B4-BE49-F238E27FC236}">
                <a16:creationId xmlns:a16="http://schemas.microsoft.com/office/drawing/2014/main" id="{FD6E64AB-21BC-478D-A435-3290F90BB611}"/>
              </a:ext>
            </a:extLst>
          </p:cNvPr>
          <p:cNvSpPr>
            <a:spLocks noChangeArrowheads="1"/>
          </p:cNvSpPr>
          <p:nvPr/>
        </p:nvSpPr>
        <p:spPr bwMode="auto">
          <a:xfrm rot="-8100000">
            <a:off x="6090444" y="3383757"/>
            <a:ext cx="90487" cy="88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3" name="Rectangle 156">
            <a:extLst>
              <a:ext uri="{FF2B5EF4-FFF2-40B4-BE49-F238E27FC236}">
                <a16:creationId xmlns:a16="http://schemas.microsoft.com/office/drawing/2014/main" id="{A3E36C72-42B4-4331-B247-E1F54278BEB9}"/>
              </a:ext>
            </a:extLst>
          </p:cNvPr>
          <p:cNvSpPr>
            <a:spLocks noChangeArrowheads="1"/>
          </p:cNvSpPr>
          <p:nvPr/>
        </p:nvSpPr>
        <p:spPr bwMode="auto">
          <a:xfrm rot="-8100000">
            <a:off x="5972969" y="3499644"/>
            <a:ext cx="90488" cy="88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4" name="Rectangle 157">
            <a:extLst>
              <a:ext uri="{FF2B5EF4-FFF2-40B4-BE49-F238E27FC236}">
                <a16:creationId xmlns:a16="http://schemas.microsoft.com/office/drawing/2014/main" id="{2C71C984-637B-43CA-B58F-794BB7BF041D}"/>
              </a:ext>
            </a:extLst>
          </p:cNvPr>
          <p:cNvSpPr>
            <a:spLocks noChangeArrowheads="1"/>
          </p:cNvSpPr>
          <p:nvPr/>
        </p:nvSpPr>
        <p:spPr bwMode="auto">
          <a:xfrm rot="-8100000">
            <a:off x="5864225" y="3609976"/>
            <a:ext cx="92075" cy="88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5" name="Rectangle 158">
            <a:extLst>
              <a:ext uri="{FF2B5EF4-FFF2-40B4-BE49-F238E27FC236}">
                <a16:creationId xmlns:a16="http://schemas.microsoft.com/office/drawing/2014/main" id="{59A9A6B8-96A4-4E55-86F5-1192654CB9C5}"/>
              </a:ext>
            </a:extLst>
          </p:cNvPr>
          <p:cNvSpPr>
            <a:spLocks noChangeArrowheads="1"/>
          </p:cNvSpPr>
          <p:nvPr/>
        </p:nvSpPr>
        <p:spPr bwMode="auto">
          <a:xfrm rot="-8100000">
            <a:off x="5756275" y="3722688"/>
            <a:ext cx="90487" cy="904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6" name="Rectangle 159">
            <a:extLst>
              <a:ext uri="{FF2B5EF4-FFF2-40B4-BE49-F238E27FC236}">
                <a16:creationId xmlns:a16="http://schemas.microsoft.com/office/drawing/2014/main" id="{F243E5BF-C31E-4792-89B7-357CB65A8E2A}"/>
              </a:ext>
            </a:extLst>
          </p:cNvPr>
          <p:cNvSpPr>
            <a:spLocks noChangeArrowheads="1"/>
          </p:cNvSpPr>
          <p:nvPr/>
        </p:nvSpPr>
        <p:spPr bwMode="auto">
          <a:xfrm rot="-8100000">
            <a:off x="5641182" y="3837781"/>
            <a:ext cx="90488"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7" name="Rectangle 160">
            <a:extLst>
              <a:ext uri="{FF2B5EF4-FFF2-40B4-BE49-F238E27FC236}">
                <a16:creationId xmlns:a16="http://schemas.microsoft.com/office/drawing/2014/main" id="{EBE0CDBF-73E8-4E6E-B19F-401D50CFF6C1}"/>
              </a:ext>
            </a:extLst>
          </p:cNvPr>
          <p:cNvSpPr>
            <a:spLocks noChangeArrowheads="1"/>
          </p:cNvSpPr>
          <p:nvPr/>
        </p:nvSpPr>
        <p:spPr bwMode="auto">
          <a:xfrm rot="-8100000">
            <a:off x="5532438" y="3948112"/>
            <a:ext cx="88900" cy="920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8" name="Rectangle 161">
            <a:extLst>
              <a:ext uri="{FF2B5EF4-FFF2-40B4-BE49-F238E27FC236}">
                <a16:creationId xmlns:a16="http://schemas.microsoft.com/office/drawing/2014/main" id="{BC3FAC2D-7D1E-4E56-BE56-A4B906118831}"/>
              </a:ext>
            </a:extLst>
          </p:cNvPr>
          <p:cNvSpPr>
            <a:spLocks noChangeArrowheads="1"/>
          </p:cNvSpPr>
          <p:nvPr/>
        </p:nvSpPr>
        <p:spPr bwMode="auto">
          <a:xfrm rot="-8100000">
            <a:off x="5410994" y="4069557"/>
            <a:ext cx="90487" cy="88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59" name="Rectangle 162">
            <a:extLst>
              <a:ext uri="{FF2B5EF4-FFF2-40B4-BE49-F238E27FC236}">
                <a16:creationId xmlns:a16="http://schemas.microsoft.com/office/drawing/2014/main" id="{ECBAE56F-9480-40FA-A634-4F653E8BD386}"/>
              </a:ext>
            </a:extLst>
          </p:cNvPr>
          <p:cNvSpPr>
            <a:spLocks noChangeArrowheads="1"/>
          </p:cNvSpPr>
          <p:nvPr/>
        </p:nvSpPr>
        <p:spPr bwMode="auto">
          <a:xfrm rot="-8100000">
            <a:off x="5303044" y="4174332"/>
            <a:ext cx="92075" cy="904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60" name="Rectangle 163">
            <a:extLst>
              <a:ext uri="{FF2B5EF4-FFF2-40B4-BE49-F238E27FC236}">
                <a16:creationId xmlns:a16="http://schemas.microsoft.com/office/drawing/2014/main" id="{F9B48346-9CF8-4A3F-8777-93A087EAB8F3}"/>
              </a:ext>
            </a:extLst>
          </p:cNvPr>
          <p:cNvSpPr>
            <a:spLocks noChangeArrowheads="1"/>
          </p:cNvSpPr>
          <p:nvPr/>
        </p:nvSpPr>
        <p:spPr bwMode="auto">
          <a:xfrm rot="-8100000">
            <a:off x="6336506" y="3131344"/>
            <a:ext cx="92075" cy="904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grpSp>
        <p:nvGrpSpPr>
          <p:cNvPr id="12361" name="Group 164">
            <a:extLst>
              <a:ext uri="{FF2B5EF4-FFF2-40B4-BE49-F238E27FC236}">
                <a16:creationId xmlns:a16="http://schemas.microsoft.com/office/drawing/2014/main" id="{64F14EBD-1578-4678-A783-A9B211C041C1}"/>
              </a:ext>
            </a:extLst>
          </p:cNvPr>
          <p:cNvGrpSpPr>
            <a:grpSpLocks/>
          </p:cNvGrpSpPr>
          <p:nvPr/>
        </p:nvGrpSpPr>
        <p:grpSpPr bwMode="auto">
          <a:xfrm>
            <a:off x="6735763" y="1447800"/>
            <a:ext cx="292100" cy="590550"/>
            <a:chOff x="4060" y="2657"/>
            <a:chExt cx="331" cy="602"/>
          </a:xfrm>
        </p:grpSpPr>
        <p:sp>
          <p:nvSpPr>
            <p:cNvPr id="12372" name="Rectangle 165">
              <a:extLst>
                <a:ext uri="{FF2B5EF4-FFF2-40B4-BE49-F238E27FC236}">
                  <a16:creationId xmlns:a16="http://schemas.microsoft.com/office/drawing/2014/main" id="{ACEE28ED-6BF9-45D9-A1CC-023A1BC15EE4}"/>
                </a:ext>
              </a:extLst>
            </p:cNvPr>
            <p:cNvSpPr>
              <a:spLocks noChangeArrowheads="1"/>
            </p:cNvSpPr>
            <p:nvPr/>
          </p:nvSpPr>
          <p:spPr bwMode="auto">
            <a:xfrm>
              <a:off x="4100" y="2763"/>
              <a:ext cx="151" cy="4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73" name="Rectangle 166">
              <a:extLst>
                <a:ext uri="{FF2B5EF4-FFF2-40B4-BE49-F238E27FC236}">
                  <a16:creationId xmlns:a16="http://schemas.microsoft.com/office/drawing/2014/main" id="{DF6E7BB1-A30B-43DA-9526-B0270E91DCD8}"/>
                </a:ext>
              </a:extLst>
            </p:cNvPr>
            <p:cNvSpPr>
              <a:spLocks noChangeArrowheads="1"/>
            </p:cNvSpPr>
            <p:nvPr/>
          </p:nvSpPr>
          <p:spPr bwMode="auto">
            <a:xfrm>
              <a:off x="4119" y="2789"/>
              <a:ext cx="48" cy="100"/>
            </a:xfrm>
            <a:prstGeom prst="rect">
              <a:avLst/>
            </a:prstGeom>
            <a:solidFill>
              <a:srgbClr val="2C292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2374" name="Line 167">
              <a:extLst>
                <a:ext uri="{FF2B5EF4-FFF2-40B4-BE49-F238E27FC236}">
                  <a16:creationId xmlns:a16="http://schemas.microsoft.com/office/drawing/2014/main" id="{BD61C08C-0389-48F1-8678-DECEE985EDD0}"/>
                </a:ext>
              </a:extLst>
            </p:cNvPr>
            <p:cNvSpPr>
              <a:spLocks noChangeShapeType="1"/>
            </p:cNvSpPr>
            <p:nvPr/>
          </p:nvSpPr>
          <p:spPr bwMode="auto">
            <a:xfrm flipV="1">
              <a:off x="4251" y="2844"/>
              <a:ext cx="101" cy="1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s-MX"/>
            </a:p>
          </p:txBody>
        </p:sp>
        <p:sp>
          <p:nvSpPr>
            <p:cNvPr id="12375" name="Freeform 168">
              <a:extLst>
                <a:ext uri="{FF2B5EF4-FFF2-40B4-BE49-F238E27FC236}">
                  <a16:creationId xmlns:a16="http://schemas.microsoft.com/office/drawing/2014/main" id="{87A10035-D1FA-442E-9F01-AF50ACD6465E}"/>
                </a:ext>
              </a:extLst>
            </p:cNvPr>
            <p:cNvSpPr>
              <a:spLocks/>
            </p:cNvSpPr>
            <p:nvPr/>
          </p:nvSpPr>
          <p:spPr bwMode="auto">
            <a:xfrm>
              <a:off x="4253" y="2657"/>
              <a:ext cx="103" cy="586"/>
            </a:xfrm>
            <a:custGeom>
              <a:avLst/>
              <a:gdLst>
                <a:gd name="T0" fmla="*/ 0 w 103"/>
                <a:gd name="T1" fmla="*/ 102 h 586"/>
                <a:gd name="T2" fmla="*/ 102 w 103"/>
                <a:gd name="T3" fmla="*/ 0 h 586"/>
                <a:gd name="T4" fmla="*/ 102 w 103"/>
                <a:gd name="T5" fmla="*/ 480 h 586"/>
                <a:gd name="T6" fmla="*/ 0 w 103"/>
                <a:gd name="T7" fmla="*/ 585 h 586"/>
                <a:gd name="T8" fmla="*/ 0 w 103"/>
                <a:gd name="T9" fmla="*/ 102 h 586"/>
                <a:gd name="T10" fmla="*/ 0 60000 65536"/>
                <a:gd name="T11" fmla="*/ 0 60000 65536"/>
                <a:gd name="T12" fmla="*/ 0 60000 65536"/>
                <a:gd name="T13" fmla="*/ 0 60000 65536"/>
                <a:gd name="T14" fmla="*/ 0 60000 65536"/>
                <a:gd name="T15" fmla="*/ 0 w 103"/>
                <a:gd name="T16" fmla="*/ 0 h 586"/>
                <a:gd name="T17" fmla="*/ 103 w 103"/>
                <a:gd name="T18" fmla="*/ 586 h 586"/>
              </a:gdLst>
              <a:ahLst/>
              <a:cxnLst>
                <a:cxn ang="T10">
                  <a:pos x="T0" y="T1"/>
                </a:cxn>
                <a:cxn ang="T11">
                  <a:pos x="T2" y="T3"/>
                </a:cxn>
                <a:cxn ang="T12">
                  <a:pos x="T4" y="T5"/>
                </a:cxn>
                <a:cxn ang="T13">
                  <a:pos x="T6" y="T7"/>
                </a:cxn>
                <a:cxn ang="T14">
                  <a:pos x="T8" y="T9"/>
                </a:cxn>
              </a:cxnLst>
              <a:rect l="T15" t="T16" r="T17" b="T18"/>
              <a:pathLst>
                <a:path w="103" h="586">
                  <a:moveTo>
                    <a:pt x="0" y="102"/>
                  </a:moveTo>
                  <a:lnTo>
                    <a:pt x="102" y="0"/>
                  </a:lnTo>
                  <a:lnTo>
                    <a:pt x="102" y="480"/>
                  </a:lnTo>
                  <a:lnTo>
                    <a:pt x="0" y="585"/>
                  </a:lnTo>
                  <a:lnTo>
                    <a:pt x="0" y="102"/>
                  </a:lnTo>
                </a:path>
              </a:pathLst>
            </a:custGeom>
            <a:solidFill>
              <a:srgbClr val="000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76" name="Line 169">
              <a:extLst>
                <a:ext uri="{FF2B5EF4-FFF2-40B4-BE49-F238E27FC236}">
                  <a16:creationId xmlns:a16="http://schemas.microsoft.com/office/drawing/2014/main" id="{76771463-40A9-4BC7-99FB-2937120DCFD6}"/>
                </a:ext>
              </a:extLst>
            </p:cNvPr>
            <p:cNvSpPr>
              <a:spLocks noChangeShapeType="1"/>
            </p:cNvSpPr>
            <p:nvPr/>
          </p:nvSpPr>
          <p:spPr bwMode="auto">
            <a:xfrm>
              <a:off x="4100" y="2945"/>
              <a:ext cx="15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2377" name="Line 170">
              <a:extLst>
                <a:ext uri="{FF2B5EF4-FFF2-40B4-BE49-F238E27FC236}">
                  <a16:creationId xmlns:a16="http://schemas.microsoft.com/office/drawing/2014/main" id="{7ACE6064-3AB8-4D6E-9B07-73765B7916E1}"/>
                </a:ext>
              </a:extLst>
            </p:cNvPr>
            <p:cNvSpPr>
              <a:spLocks noChangeShapeType="1"/>
            </p:cNvSpPr>
            <p:nvPr/>
          </p:nvSpPr>
          <p:spPr bwMode="auto">
            <a:xfrm>
              <a:off x="4125" y="2910"/>
              <a:ext cx="46"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2378" name="Freeform 171">
              <a:extLst>
                <a:ext uri="{FF2B5EF4-FFF2-40B4-BE49-F238E27FC236}">
                  <a16:creationId xmlns:a16="http://schemas.microsoft.com/office/drawing/2014/main" id="{88709078-12A0-4C09-92FD-5F710F6F15DF}"/>
                </a:ext>
              </a:extLst>
            </p:cNvPr>
            <p:cNvSpPr>
              <a:spLocks/>
            </p:cNvSpPr>
            <p:nvPr/>
          </p:nvSpPr>
          <p:spPr bwMode="auto">
            <a:xfrm>
              <a:off x="4097" y="2659"/>
              <a:ext cx="256" cy="105"/>
            </a:xfrm>
            <a:custGeom>
              <a:avLst/>
              <a:gdLst>
                <a:gd name="T0" fmla="*/ 0 w 256"/>
                <a:gd name="T1" fmla="*/ 104 h 105"/>
                <a:gd name="T2" fmla="*/ 151 w 256"/>
                <a:gd name="T3" fmla="*/ 104 h 105"/>
                <a:gd name="T4" fmla="*/ 255 w 256"/>
                <a:gd name="T5" fmla="*/ 0 h 105"/>
                <a:gd name="T6" fmla="*/ 105 w 256"/>
                <a:gd name="T7" fmla="*/ 0 h 105"/>
                <a:gd name="T8" fmla="*/ 0 w 256"/>
                <a:gd name="T9" fmla="*/ 104 h 105"/>
                <a:gd name="T10" fmla="*/ 0 60000 65536"/>
                <a:gd name="T11" fmla="*/ 0 60000 65536"/>
                <a:gd name="T12" fmla="*/ 0 60000 65536"/>
                <a:gd name="T13" fmla="*/ 0 60000 65536"/>
                <a:gd name="T14" fmla="*/ 0 60000 65536"/>
                <a:gd name="T15" fmla="*/ 0 w 256"/>
                <a:gd name="T16" fmla="*/ 0 h 105"/>
                <a:gd name="T17" fmla="*/ 256 w 256"/>
                <a:gd name="T18" fmla="*/ 105 h 105"/>
              </a:gdLst>
              <a:ahLst/>
              <a:cxnLst>
                <a:cxn ang="T10">
                  <a:pos x="T0" y="T1"/>
                </a:cxn>
                <a:cxn ang="T11">
                  <a:pos x="T2" y="T3"/>
                </a:cxn>
                <a:cxn ang="T12">
                  <a:pos x="T4" y="T5"/>
                </a:cxn>
                <a:cxn ang="T13">
                  <a:pos x="T6" y="T7"/>
                </a:cxn>
                <a:cxn ang="T14">
                  <a:pos x="T8" y="T9"/>
                </a:cxn>
              </a:cxnLst>
              <a:rect l="T15" t="T16" r="T17" b="T18"/>
              <a:pathLst>
                <a:path w="256" h="105">
                  <a:moveTo>
                    <a:pt x="0" y="104"/>
                  </a:moveTo>
                  <a:lnTo>
                    <a:pt x="151" y="104"/>
                  </a:lnTo>
                  <a:lnTo>
                    <a:pt x="255" y="0"/>
                  </a:lnTo>
                  <a:lnTo>
                    <a:pt x="105" y="0"/>
                  </a:lnTo>
                  <a:lnTo>
                    <a:pt x="0" y="104"/>
                  </a:lnTo>
                </a:path>
              </a:pathLst>
            </a:custGeom>
            <a:solidFill>
              <a:srgbClr val="0033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79" name="Line 172">
              <a:extLst>
                <a:ext uri="{FF2B5EF4-FFF2-40B4-BE49-F238E27FC236}">
                  <a16:creationId xmlns:a16="http://schemas.microsoft.com/office/drawing/2014/main" id="{88F1CD6F-C412-428F-A08C-52228D9433DF}"/>
                </a:ext>
              </a:extLst>
            </p:cNvPr>
            <p:cNvSpPr>
              <a:spLocks noChangeShapeType="1"/>
            </p:cNvSpPr>
            <p:nvPr/>
          </p:nvSpPr>
          <p:spPr bwMode="auto">
            <a:xfrm>
              <a:off x="4100" y="3180"/>
              <a:ext cx="15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2380" name="Freeform 173">
              <a:extLst>
                <a:ext uri="{FF2B5EF4-FFF2-40B4-BE49-F238E27FC236}">
                  <a16:creationId xmlns:a16="http://schemas.microsoft.com/office/drawing/2014/main" id="{2E515DFA-D9C9-4770-8A5E-592685622B73}"/>
                </a:ext>
              </a:extLst>
            </p:cNvPr>
            <p:cNvSpPr>
              <a:spLocks/>
            </p:cNvSpPr>
            <p:nvPr/>
          </p:nvSpPr>
          <p:spPr bwMode="auto">
            <a:xfrm>
              <a:off x="4254" y="3120"/>
              <a:ext cx="137" cy="138"/>
            </a:xfrm>
            <a:custGeom>
              <a:avLst/>
              <a:gdLst>
                <a:gd name="T0" fmla="*/ 0 w 137"/>
                <a:gd name="T1" fmla="*/ 102 h 138"/>
                <a:gd name="T2" fmla="*/ 34 w 137"/>
                <a:gd name="T3" fmla="*/ 137 h 138"/>
                <a:gd name="T4" fmla="*/ 136 w 137"/>
                <a:gd name="T5" fmla="*/ 34 h 138"/>
                <a:gd name="T6" fmla="*/ 101 w 137"/>
                <a:gd name="T7" fmla="*/ 0 h 138"/>
                <a:gd name="T8" fmla="*/ 0 w 137"/>
                <a:gd name="T9" fmla="*/ 102 h 138"/>
                <a:gd name="T10" fmla="*/ 0 60000 65536"/>
                <a:gd name="T11" fmla="*/ 0 60000 65536"/>
                <a:gd name="T12" fmla="*/ 0 60000 65536"/>
                <a:gd name="T13" fmla="*/ 0 60000 65536"/>
                <a:gd name="T14" fmla="*/ 0 60000 65536"/>
                <a:gd name="T15" fmla="*/ 0 w 137"/>
                <a:gd name="T16" fmla="*/ 0 h 138"/>
                <a:gd name="T17" fmla="*/ 137 w 137"/>
                <a:gd name="T18" fmla="*/ 138 h 138"/>
              </a:gdLst>
              <a:ahLst/>
              <a:cxnLst>
                <a:cxn ang="T10">
                  <a:pos x="T0" y="T1"/>
                </a:cxn>
                <a:cxn ang="T11">
                  <a:pos x="T2" y="T3"/>
                </a:cxn>
                <a:cxn ang="T12">
                  <a:pos x="T4" y="T5"/>
                </a:cxn>
                <a:cxn ang="T13">
                  <a:pos x="T6" y="T7"/>
                </a:cxn>
                <a:cxn ang="T14">
                  <a:pos x="T8" y="T9"/>
                </a:cxn>
              </a:cxnLst>
              <a:rect l="T15" t="T16" r="T17" b="T18"/>
              <a:pathLst>
                <a:path w="137" h="138">
                  <a:moveTo>
                    <a:pt x="0" y="102"/>
                  </a:moveTo>
                  <a:lnTo>
                    <a:pt x="34" y="137"/>
                  </a:lnTo>
                  <a:lnTo>
                    <a:pt x="136" y="34"/>
                  </a:lnTo>
                  <a:lnTo>
                    <a:pt x="101" y="0"/>
                  </a:lnTo>
                  <a:lnTo>
                    <a:pt x="0" y="102"/>
                  </a:lnTo>
                </a:path>
              </a:pathLst>
            </a:custGeom>
            <a:solidFill>
              <a:srgbClr val="00008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81" name="Freeform 174">
              <a:extLst>
                <a:ext uri="{FF2B5EF4-FFF2-40B4-BE49-F238E27FC236}">
                  <a16:creationId xmlns:a16="http://schemas.microsoft.com/office/drawing/2014/main" id="{FEA328D4-B519-40BE-AF37-A49A90F7483E}"/>
                </a:ext>
              </a:extLst>
            </p:cNvPr>
            <p:cNvSpPr>
              <a:spLocks/>
            </p:cNvSpPr>
            <p:nvPr/>
          </p:nvSpPr>
          <p:spPr bwMode="auto">
            <a:xfrm>
              <a:off x="4060" y="3221"/>
              <a:ext cx="226" cy="38"/>
            </a:xfrm>
            <a:custGeom>
              <a:avLst/>
              <a:gdLst>
                <a:gd name="T0" fmla="*/ 187 w 226"/>
                <a:gd name="T1" fmla="*/ 0 h 38"/>
                <a:gd name="T2" fmla="*/ 225 w 226"/>
                <a:gd name="T3" fmla="*/ 37 h 38"/>
                <a:gd name="T4" fmla="*/ 0 w 226"/>
                <a:gd name="T5" fmla="*/ 37 h 38"/>
                <a:gd name="T6" fmla="*/ 39 w 226"/>
                <a:gd name="T7" fmla="*/ 0 h 38"/>
                <a:gd name="T8" fmla="*/ 187 w 226"/>
                <a:gd name="T9" fmla="*/ 0 h 38"/>
                <a:gd name="T10" fmla="*/ 0 60000 65536"/>
                <a:gd name="T11" fmla="*/ 0 60000 65536"/>
                <a:gd name="T12" fmla="*/ 0 60000 65536"/>
                <a:gd name="T13" fmla="*/ 0 60000 65536"/>
                <a:gd name="T14" fmla="*/ 0 60000 65536"/>
                <a:gd name="T15" fmla="*/ 0 w 226"/>
                <a:gd name="T16" fmla="*/ 0 h 38"/>
                <a:gd name="T17" fmla="*/ 226 w 226"/>
                <a:gd name="T18" fmla="*/ 38 h 38"/>
              </a:gdLst>
              <a:ahLst/>
              <a:cxnLst>
                <a:cxn ang="T10">
                  <a:pos x="T0" y="T1"/>
                </a:cxn>
                <a:cxn ang="T11">
                  <a:pos x="T2" y="T3"/>
                </a:cxn>
                <a:cxn ang="T12">
                  <a:pos x="T4" y="T5"/>
                </a:cxn>
                <a:cxn ang="T13">
                  <a:pos x="T6" y="T7"/>
                </a:cxn>
                <a:cxn ang="T14">
                  <a:pos x="T8" y="T9"/>
                </a:cxn>
              </a:cxnLst>
              <a:rect l="T15" t="T16" r="T17" b="T18"/>
              <a:pathLst>
                <a:path w="226" h="38">
                  <a:moveTo>
                    <a:pt x="187" y="0"/>
                  </a:moveTo>
                  <a:lnTo>
                    <a:pt x="225" y="37"/>
                  </a:lnTo>
                  <a:lnTo>
                    <a:pt x="0" y="37"/>
                  </a:lnTo>
                  <a:lnTo>
                    <a:pt x="39" y="0"/>
                  </a:lnTo>
                  <a:lnTo>
                    <a:pt x="187" y="0"/>
                  </a:lnTo>
                </a:path>
              </a:pathLst>
            </a:custGeom>
            <a:solidFill>
              <a:schemeClr val="accent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2382" name="Line 175">
              <a:extLst>
                <a:ext uri="{FF2B5EF4-FFF2-40B4-BE49-F238E27FC236}">
                  <a16:creationId xmlns:a16="http://schemas.microsoft.com/office/drawing/2014/main" id="{D061EEF9-F5B4-4EB1-B6F3-FEE01E859F60}"/>
                </a:ext>
              </a:extLst>
            </p:cNvPr>
            <p:cNvSpPr>
              <a:spLocks noChangeShapeType="1"/>
            </p:cNvSpPr>
            <p:nvPr/>
          </p:nvSpPr>
          <p:spPr bwMode="auto">
            <a:xfrm>
              <a:off x="4100" y="3224"/>
              <a:ext cx="151" cy="0"/>
            </a:xfrm>
            <a:prstGeom prst="line">
              <a:avLst/>
            </a:prstGeom>
            <a:noFill/>
            <a:ln w="12699">
              <a:solidFill>
                <a:srgbClr val="2C2927"/>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635056" name="AutoShape 176" descr="Horizontal estrecha">
            <a:extLst>
              <a:ext uri="{FF2B5EF4-FFF2-40B4-BE49-F238E27FC236}">
                <a16:creationId xmlns:a16="http://schemas.microsoft.com/office/drawing/2014/main" id="{B893C3B2-2D77-44C5-B227-E59184B29BBD}"/>
              </a:ext>
            </a:extLst>
          </p:cNvPr>
          <p:cNvSpPr>
            <a:spLocks noChangeArrowheads="1"/>
          </p:cNvSpPr>
          <p:nvPr/>
        </p:nvSpPr>
        <p:spPr bwMode="auto">
          <a:xfrm>
            <a:off x="4611688" y="1668463"/>
            <a:ext cx="365125" cy="442912"/>
          </a:xfrm>
          <a:prstGeom prst="roundRect">
            <a:avLst>
              <a:gd name="adj" fmla="val 16667"/>
            </a:avLst>
          </a:prstGeom>
          <a:pattFill prst="narHorz">
            <a:fgClr>
              <a:srgbClr val="CC3300"/>
            </a:fgClr>
            <a:bgClr>
              <a:srgbClr val="000000"/>
            </a:bgClr>
          </a:patt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5057" name="AutoShape 177">
            <a:extLst>
              <a:ext uri="{FF2B5EF4-FFF2-40B4-BE49-F238E27FC236}">
                <a16:creationId xmlns:a16="http://schemas.microsoft.com/office/drawing/2014/main" id="{01FCA634-CC7C-4CA3-B6C2-6FDB34D1AC1E}"/>
              </a:ext>
            </a:extLst>
          </p:cNvPr>
          <p:cNvSpPr>
            <a:spLocks noChangeArrowheads="1"/>
          </p:cNvSpPr>
          <p:nvPr/>
        </p:nvSpPr>
        <p:spPr bwMode="auto">
          <a:xfrm>
            <a:off x="2343150" y="1668463"/>
            <a:ext cx="366713" cy="442912"/>
          </a:xfrm>
          <a:prstGeom prst="roundRect">
            <a:avLst>
              <a:gd name="adj" fmla="val 16667"/>
            </a:avLst>
          </a:prstGeom>
          <a:solidFill>
            <a:schemeClr val="accent2"/>
          </a:solid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5058" name="AutoShape 178" descr="Horizontal estrecha">
            <a:extLst>
              <a:ext uri="{FF2B5EF4-FFF2-40B4-BE49-F238E27FC236}">
                <a16:creationId xmlns:a16="http://schemas.microsoft.com/office/drawing/2014/main" id="{8AC713A0-A0BB-41FE-9F41-B9805B9366F5}"/>
              </a:ext>
            </a:extLst>
          </p:cNvPr>
          <p:cNvSpPr>
            <a:spLocks noChangeArrowheads="1"/>
          </p:cNvSpPr>
          <p:nvPr/>
        </p:nvSpPr>
        <p:spPr bwMode="auto">
          <a:xfrm>
            <a:off x="5708650" y="5133975"/>
            <a:ext cx="365125" cy="442913"/>
          </a:xfrm>
          <a:prstGeom prst="roundRect">
            <a:avLst>
              <a:gd name="adj" fmla="val 16667"/>
            </a:avLst>
          </a:prstGeom>
          <a:pattFill prst="narHorz">
            <a:fgClr>
              <a:srgbClr val="CC3300"/>
            </a:fgClr>
            <a:bgClr>
              <a:srgbClr val="000000"/>
            </a:bgClr>
          </a:patt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5059" name="AutoShape 179" descr="Horizontal estrecha">
            <a:extLst>
              <a:ext uri="{FF2B5EF4-FFF2-40B4-BE49-F238E27FC236}">
                <a16:creationId xmlns:a16="http://schemas.microsoft.com/office/drawing/2014/main" id="{FF994C8D-728E-4DD9-83F4-A7CA668571F4}"/>
              </a:ext>
            </a:extLst>
          </p:cNvPr>
          <p:cNvSpPr>
            <a:spLocks noChangeArrowheads="1"/>
          </p:cNvSpPr>
          <p:nvPr/>
        </p:nvSpPr>
        <p:spPr bwMode="auto">
          <a:xfrm>
            <a:off x="3221038" y="4618038"/>
            <a:ext cx="366712" cy="442912"/>
          </a:xfrm>
          <a:prstGeom prst="roundRect">
            <a:avLst>
              <a:gd name="adj" fmla="val 16667"/>
            </a:avLst>
          </a:prstGeom>
          <a:pattFill prst="narHorz">
            <a:fgClr>
              <a:srgbClr val="CC3300"/>
            </a:fgClr>
            <a:bgClr>
              <a:srgbClr val="000000"/>
            </a:bgClr>
          </a:patt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5060" name="AutoShape 180">
            <a:extLst>
              <a:ext uri="{FF2B5EF4-FFF2-40B4-BE49-F238E27FC236}">
                <a16:creationId xmlns:a16="http://schemas.microsoft.com/office/drawing/2014/main" id="{AF98942E-55C8-474C-BF43-6F0FD2AE664D}"/>
              </a:ext>
            </a:extLst>
          </p:cNvPr>
          <p:cNvSpPr>
            <a:spLocks noChangeArrowheads="1"/>
          </p:cNvSpPr>
          <p:nvPr/>
        </p:nvSpPr>
        <p:spPr bwMode="auto">
          <a:xfrm>
            <a:off x="2124075" y="3806825"/>
            <a:ext cx="366713" cy="442913"/>
          </a:xfrm>
          <a:prstGeom prst="roundRect">
            <a:avLst>
              <a:gd name="adj" fmla="val 16667"/>
            </a:avLst>
          </a:prstGeom>
          <a:solidFill>
            <a:schemeClr val="accent2"/>
          </a:solid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sp>
        <p:nvSpPr>
          <p:cNvPr id="635061" name="AutoShape 181">
            <a:extLst>
              <a:ext uri="{FF2B5EF4-FFF2-40B4-BE49-F238E27FC236}">
                <a16:creationId xmlns:a16="http://schemas.microsoft.com/office/drawing/2014/main" id="{507E208D-A5E1-4925-B450-4F026E2993EB}"/>
              </a:ext>
            </a:extLst>
          </p:cNvPr>
          <p:cNvSpPr>
            <a:spLocks noChangeArrowheads="1"/>
          </p:cNvSpPr>
          <p:nvPr/>
        </p:nvSpPr>
        <p:spPr bwMode="auto">
          <a:xfrm>
            <a:off x="5708650" y="4470400"/>
            <a:ext cx="365125" cy="442913"/>
          </a:xfrm>
          <a:prstGeom prst="roundRect">
            <a:avLst>
              <a:gd name="adj" fmla="val 16667"/>
            </a:avLst>
          </a:prstGeom>
          <a:solidFill>
            <a:schemeClr val="accent2"/>
          </a:solidFill>
          <a:ln w="12699">
            <a:solidFill>
              <a:schemeClr val="tx1"/>
            </a:solidFill>
            <a:round/>
            <a:headEnd type="none" w="sm" len="sm"/>
            <a:tailEnd type="none" w="sm" len="sm"/>
          </a:ln>
          <a:effectLst>
            <a:outerShdw blurRad="63500" dist="53882" dir="2700000" algn="ctr" rotWithShape="0">
              <a:schemeClr val="bg2">
                <a:alpha val="74998"/>
              </a:schemeClr>
            </a:outerShdw>
          </a:effectLst>
        </p:spPr>
        <p:txBody>
          <a:bodyPr wrap="none" anchor="ctr"/>
          <a:lstStyle/>
          <a:p>
            <a:pPr>
              <a:defRPr/>
            </a:pPr>
            <a:endParaRPr lang="es-ES_tradnl">
              <a:latin typeface="Times New Roman" charset="0"/>
              <a:ea typeface="+mn-ea"/>
            </a:endParaRPr>
          </a:p>
        </p:txBody>
      </p:sp>
      <p:graphicFrame>
        <p:nvGraphicFramePr>
          <p:cNvPr id="12368" name="Object 2">
            <a:extLst>
              <a:ext uri="{FF2B5EF4-FFF2-40B4-BE49-F238E27FC236}">
                <a16:creationId xmlns:a16="http://schemas.microsoft.com/office/drawing/2014/main" id="{AB74AFDB-1C46-43D8-9A16-39F3229D75DF}"/>
              </a:ext>
            </a:extLst>
          </p:cNvPr>
          <p:cNvGraphicFramePr>
            <a:graphicFrameLocks noChangeAspect="1"/>
          </p:cNvGraphicFramePr>
          <p:nvPr/>
        </p:nvGraphicFramePr>
        <p:xfrm>
          <a:off x="3124200" y="2667000"/>
          <a:ext cx="762000" cy="762000"/>
        </p:xfrm>
        <a:graphic>
          <a:graphicData uri="http://schemas.openxmlformats.org/presentationml/2006/ole">
            <mc:AlternateContent xmlns:mc="http://schemas.openxmlformats.org/markup-compatibility/2006">
              <mc:Choice xmlns:v="urn:schemas-microsoft-com:vml" Requires="v">
                <p:oleObj spid="_x0000_s131090" name="Photo Editor Photo" r:id="rId4" imgW="685714" imgH="685714" progId="MSPhotoEd.3">
                  <p:embed/>
                </p:oleObj>
              </mc:Choice>
              <mc:Fallback>
                <p:oleObj name="Photo Editor Photo" r:id="rId4" imgW="685714" imgH="685714" progId="MSPhotoEd.3">
                  <p:embed/>
                  <p:pic>
                    <p:nvPicPr>
                      <p:cNvPr id="12368" name="Object 2">
                        <a:extLst>
                          <a:ext uri="{FF2B5EF4-FFF2-40B4-BE49-F238E27FC236}">
                            <a16:creationId xmlns:a16="http://schemas.microsoft.com/office/drawing/2014/main" id="{AB74AFDB-1C46-43D8-9A16-39F3229D75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667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69" name="Object 3">
            <a:extLst>
              <a:ext uri="{FF2B5EF4-FFF2-40B4-BE49-F238E27FC236}">
                <a16:creationId xmlns:a16="http://schemas.microsoft.com/office/drawing/2014/main" id="{5D1208C6-C6E4-4A03-B03C-BFD33BE2AB56}"/>
              </a:ext>
            </a:extLst>
          </p:cNvPr>
          <p:cNvGraphicFramePr>
            <a:graphicFrameLocks noChangeAspect="1"/>
          </p:cNvGraphicFramePr>
          <p:nvPr/>
        </p:nvGraphicFramePr>
        <p:xfrm>
          <a:off x="4648200" y="3962400"/>
          <a:ext cx="762000" cy="762000"/>
        </p:xfrm>
        <a:graphic>
          <a:graphicData uri="http://schemas.openxmlformats.org/presentationml/2006/ole">
            <mc:AlternateContent xmlns:mc="http://schemas.openxmlformats.org/markup-compatibility/2006">
              <mc:Choice xmlns:v="urn:schemas-microsoft-com:vml" Requires="v">
                <p:oleObj spid="_x0000_s131091" name="Photo Editor Photo" r:id="rId6" imgW="685714" imgH="685714" progId="MSPhotoEd.3">
                  <p:embed/>
                </p:oleObj>
              </mc:Choice>
              <mc:Fallback>
                <p:oleObj name="Photo Editor Photo" r:id="rId6" imgW="685714" imgH="685714" progId="MSPhotoEd.3">
                  <p:embed/>
                  <p:pic>
                    <p:nvPicPr>
                      <p:cNvPr id="12369" name="Object 3">
                        <a:extLst>
                          <a:ext uri="{FF2B5EF4-FFF2-40B4-BE49-F238E27FC236}">
                            <a16:creationId xmlns:a16="http://schemas.microsoft.com/office/drawing/2014/main" id="{5D1208C6-C6E4-4A03-B03C-BFD33BE2AB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9624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70" name="Object 4">
            <a:extLst>
              <a:ext uri="{FF2B5EF4-FFF2-40B4-BE49-F238E27FC236}">
                <a16:creationId xmlns:a16="http://schemas.microsoft.com/office/drawing/2014/main" id="{9A8C5D93-FE3B-48F4-A64B-0D5C0CC4C91A}"/>
              </a:ext>
            </a:extLst>
          </p:cNvPr>
          <p:cNvGraphicFramePr>
            <a:graphicFrameLocks noChangeAspect="1"/>
          </p:cNvGraphicFramePr>
          <p:nvPr/>
        </p:nvGraphicFramePr>
        <p:xfrm>
          <a:off x="4648200" y="4953000"/>
          <a:ext cx="762000" cy="762000"/>
        </p:xfrm>
        <a:graphic>
          <a:graphicData uri="http://schemas.openxmlformats.org/presentationml/2006/ole">
            <mc:AlternateContent xmlns:mc="http://schemas.openxmlformats.org/markup-compatibility/2006">
              <mc:Choice xmlns:v="urn:schemas-microsoft-com:vml" Requires="v">
                <p:oleObj spid="_x0000_s131092" name="Photo Editor Photo" r:id="rId7" imgW="685714" imgH="685714" progId="MSPhotoEd.3">
                  <p:embed/>
                </p:oleObj>
              </mc:Choice>
              <mc:Fallback>
                <p:oleObj name="Photo Editor Photo" r:id="rId7" imgW="685714" imgH="685714" progId="MSPhotoEd.3">
                  <p:embed/>
                  <p:pic>
                    <p:nvPicPr>
                      <p:cNvPr id="12370" name="Object 4">
                        <a:extLst>
                          <a:ext uri="{FF2B5EF4-FFF2-40B4-BE49-F238E27FC236}">
                            <a16:creationId xmlns:a16="http://schemas.microsoft.com/office/drawing/2014/main" id="{9A8C5D93-FE3B-48F4-A64B-0D5C0CC4C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953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71" name="Object 5">
            <a:extLst>
              <a:ext uri="{FF2B5EF4-FFF2-40B4-BE49-F238E27FC236}">
                <a16:creationId xmlns:a16="http://schemas.microsoft.com/office/drawing/2014/main" id="{660D01DD-44B1-4C62-9F20-86C14BA759BB}"/>
              </a:ext>
            </a:extLst>
          </p:cNvPr>
          <p:cNvGraphicFramePr>
            <a:graphicFrameLocks noChangeAspect="1"/>
          </p:cNvGraphicFramePr>
          <p:nvPr/>
        </p:nvGraphicFramePr>
        <p:xfrm>
          <a:off x="6324600" y="2667000"/>
          <a:ext cx="762000" cy="762000"/>
        </p:xfrm>
        <a:graphic>
          <a:graphicData uri="http://schemas.openxmlformats.org/presentationml/2006/ole">
            <mc:AlternateContent xmlns:mc="http://schemas.openxmlformats.org/markup-compatibility/2006">
              <mc:Choice xmlns:v="urn:schemas-microsoft-com:vml" Requires="v">
                <p:oleObj spid="_x0000_s131093" name="Photo Editor Photo" r:id="rId8" imgW="685714" imgH="685714" progId="MSPhotoEd.3">
                  <p:embed/>
                </p:oleObj>
              </mc:Choice>
              <mc:Fallback>
                <p:oleObj name="Photo Editor Photo" r:id="rId8" imgW="685714" imgH="685714" progId="MSPhotoEd.3">
                  <p:embed/>
                  <p:pic>
                    <p:nvPicPr>
                      <p:cNvPr id="12371" name="Object 5">
                        <a:extLst>
                          <a:ext uri="{FF2B5EF4-FFF2-40B4-BE49-F238E27FC236}">
                            <a16:creationId xmlns:a16="http://schemas.microsoft.com/office/drawing/2014/main" id="{660D01DD-44B1-4C62-9F20-86C14BA759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667000"/>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09CB722-7D85-4CB9-9B7E-5FEBB8492EE9}"/>
              </a:ext>
            </a:extLst>
          </p:cNvPr>
          <p:cNvSpPr>
            <a:spLocks noGrp="1" noChangeArrowheads="1"/>
          </p:cNvSpPr>
          <p:nvPr>
            <p:ph type="title"/>
          </p:nvPr>
        </p:nvSpPr>
        <p:spPr/>
        <p:txBody>
          <a:bodyPr/>
          <a:lstStyle/>
          <a:p>
            <a:pPr eaLnBrk="1" hangingPunct="1"/>
            <a:r>
              <a:rPr lang="es-ES_tradnl" altLang="es-MX">
                <a:ea typeface="ＭＳ Ｐゴシック" panose="020B0600070205080204" pitchFamily="34" charset="-128"/>
              </a:rPr>
              <a:t>VLAN autenticadas</a:t>
            </a:r>
          </a:p>
        </p:txBody>
      </p:sp>
      <p:pic>
        <p:nvPicPr>
          <p:cNvPr id="13315" name="Picture 3" descr="switch(lg)">
            <a:extLst>
              <a:ext uri="{FF2B5EF4-FFF2-40B4-BE49-F238E27FC236}">
                <a16:creationId xmlns:a16="http://schemas.microsoft.com/office/drawing/2014/main" id="{4F31C28E-98A6-4A07-BA5A-5F0A03E00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432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4">
            <a:extLst>
              <a:ext uri="{FF2B5EF4-FFF2-40B4-BE49-F238E27FC236}">
                <a16:creationId xmlns:a16="http://schemas.microsoft.com/office/drawing/2014/main" id="{1EDDD909-BB4D-420F-8712-6FDFC1E52242}"/>
              </a:ext>
            </a:extLst>
          </p:cNvPr>
          <p:cNvSpPr txBox="1">
            <a:spLocks noChangeArrowheads="1"/>
          </p:cNvSpPr>
          <p:nvPr/>
        </p:nvSpPr>
        <p:spPr bwMode="auto">
          <a:xfrm>
            <a:off x="2770188" y="4818063"/>
            <a:ext cx="1443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 (conmutador)</a:t>
            </a:r>
          </a:p>
        </p:txBody>
      </p:sp>
      <p:sp>
        <p:nvSpPr>
          <p:cNvPr id="636933" name="Freeform 5">
            <a:extLst>
              <a:ext uri="{FF2B5EF4-FFF2-40B4-BE49-F238E27FC236}">
                <a16:creationId xmlns:a16="http://schemas.microsoft.com/office/drawing/2014/main" id="{0F85DA1E-C711-4AF9-9F02-94EF5B42E255}"/>
              </a:ext>
            </a:extLst>
          </p:cNvPr>
          <p:cNvSpPr>
            <a:spLocks/>
          </p:cNvSpPr>
          <p:nvPr/>
        </p:nvSpPr>
        <p:spPr bwMode="auto">
          <a:xfrm>
            <a:off x="1803400" y="3786188"/>
            <a:ext cx="3913188" cy="944562"/>
          </a:xfrm>
          <a:custGeom>
            <a:avLst/>
            <a:gdLst>
              <a:gd name="T0" fmla="*/ 0 w 3888"/>
              <a:gd name="T1" fmla="*/ 0 h 624"/>
              <a:gd name="T2" fmla="*/ 724664 w 3888"/>
              <a:gd name="T3" fmla="*/ 0 h 624"/>
              <a:gd name="T4" fmla="*/ 966219 w 3888"/>
              <a:gd name="T5" fmla="*/ 363293 h 624"/>
              <a:gd name="T6" fmla="*/ 2270615 w 3888"/>
              <a:gd name="T7" fmla="*/ 363293 h 624"/>
              <a:gd name="T8" fmla="*/ 3043591 w 3888"/>
              <a:gd name="T9" fmla="*/ 944562 h 624"/>
              <a:gd name="T10" fmla="*/ 3913188 w 3888"/>
              <a:gd name="T11" fmla="*/ 944562 h 624"/>
              <a:gd name="T12" fmla="*/ 0 60000 65536"/>
              <a:gd name="T13" fmla="*/ 0 60000 65536"/>
              <a:gd name="T14" fmla="*/ 0 60000 65536"/>
              <a:gd name="T15" fmla="*/ 0 60000 65536"/>
              <a:gd name="T16" fmla="*/ 0 60000 65536"/>
              <a:gd name="T17" fmla="*/ 0 60000 65536"/>
              <a:gd name="T18" fmla="*/ 0 w 3888"/>
              <a:gd name="T19" fmla="*/ 0 h 624"/>
              <a:gd name="T20" fmla="*/ 3888 w 3888"/>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3888" h="624">
                <a:moveTo>
                  <a:pt x="0" y="0"/>
                </a:moveTo>
                <a:lnTo>
                  <a:pt x="720" y="0"/>
                </a:lnTo>
                <a:lnTo>
                  <a:pt x="960" y="240"/>
                </a:lnTo>
                <a:lnTo>
                  <a:pt x="2256" y="240"/>
                </a:lnTo>
                <a:lnTo>
                  <a:pt x="3024" y="624"/>
                </a:lnTo>
                <a:lnTo>
                  <a:pt x="3888" y="624"/>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36934" name="Freeform 6">
            <a:extLst>
              <a:ext uri="{FF2B5EF4-FFF2-40B4-BE49-F238E27FC236}">
                <a16:creationId xmlns:a16="http://schemas.microsoft.com/office/drawing/2014/main" id="{E36E296E-663A-45C5-B2C0-B09775AA0A5B}"/>
              </a:ext>
            </a:extLst>
          </p:cNvPr>
          <p:cNvSpPr>
            <a:spLocks/>
          </p:cNvSpPr>
          <p:nvPr/>
        </p:nvSpPr>
        <p:spPr bwMode="auto">
          <a:xfrm>
            <a:off x="1857375" y="2533650"/>
            <a:ext cx="3328988" cy="889000"/>
          </a:xfrm>
          <a:custGeom>
            <a:avLst/>
            <a:gdLst>
              <a:gd name="T0" fmla="*/ 0 w 3072"/>
              <a:gd name="T1" fmla="*/ 889000 h 624"/>
              <a:gd name="T2" fmla="*/ 832247 w 3072"/>
              <a:gd name="T3" fmla="*/ 889000 h 624"/>
              <a:gd name="T4" fmla="*/ 1092324 w 3072"/>
              <a:gd name="T5" fmla="*/ 547077 h 624"/>
              <a:gd name="T6" fmla="*/ 2496741 w 3072"/>
              <a:gd name="T7" fmla="*/ 547077 h 624"/>
              <a:gd name="T8" fmla="*/ 2912865 w 3072"/>
              <a:gd name="T9" fmla="*/ 0 h 624"/>
              <a:gd name="T10" fmla="*/ 3328988 w 3072"/>
              <a:gd name="T11" fmla="*/ 0 h 624"/>
              <a:gd name="T12" fmla="*/ 0 60000 65536"/>
              <a:gd name="T13" fmla="*/ 0 60000 65536"/>
              <a:gd name="T14" fmla="*/ 0 60000 65536"/>
              <a:gd name="T15" fmla="*/ 0 60000 65536"/>
              <a:gd name="T16" fmla="*/ 0 60000 65536"/>
              <a:gd name="T17" fmla="*/ 0 60000 65536"/>
              <a:gd name="T18" fmla="*/ 0 w 3072"/>
              <a:gd name="T19" fmla="*/ 0 h 624"/>
              <a:gd name="T20" fmla="*/ 3072 w 3072"/>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3072" h="624">
                <a:moveTo>
                  <a:pt x="0" y="624"/>
                </a:moveTo>
                <a:lnTo>
                  <a:pt x="768" y="624"/>
                </a:lnTo>
                <a:lnTo>
                  <a:pt x="1008" y="384"/>
                </a:lnTo>
                <a:lnTo>
                  <a:pt x="2304" y="384"/>
                </a:lnTo>
                <a:lnTo>
                  <a:pt x="2688" y="0"/>
                </a:lnTo>
                <a:lnTo>
                  <a:pt x="3072" y="0"/>
                </a:lnTo>
              </a:path>
            </a:pathLst>
          </a:custGeom>
          <a:noFill/>
          <a:ln w="28575">
            <a:solidFill>
              <a:srgbClr val="EC38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636935" name="Line 7">
            <a:extLst>
              <a:ext uri="{FF2B5EF4-FFF2-40B4-BE49-F238E27FC236}">
                <a16:creationId xmlns:a16="http://schemas.microsoft.com/office/drawing/2014/main" id="{239BADE4-18F1-4216-BE0E-1E7BC00D1436}"/>
              </a:ext>
            </a:extLst>
          </p:cNvPr>
          <p:cNvSpPr>
            <a:spLocks noChangeShapeType="1"/>
          </p:cNvSpPr>
          <p:nvPr/>
        </p:nvSpPr>
        <p:spPr bwMode="auto">
          <a:xfrm>
            <a:off x="3886200" y="3581400"/>
            <a:ext cx="1206500" cy="12700"/>
          </a:xfrm>
          <a:prstGeom prst="line">
            <a:avLst/>
          </a:prstGeom>
          <a:noFill/>
          <a:ln w="28575">
            <a:solidFill>
              <a:srgbClr val="42C042"/>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636936" name="AutoShape 8">
            <a:extLst>
              <a:ext uri="{FF2B5EF4-FFF2-40B4-BE49-F238E27FC236}">
                <a16:creationId xmlns:a16="http://schemas.microsoft.com/office/drawing/2014/main" id="{C04433F4-4071-49FE-84BF-4FEB75FD6AA3}"/>
              </a:ext>
            </a:extLst>
          </p:cNvPr>
          <p:cNvSpPr>
            <a:spLocks noChangeArrowheads="1"/>
          </p:cNvSpPr>
          <p:nvPr/>
        </p:nvSpPr>
        <p:spPr bwMode="auto">
          <a:xfrm>
            <a:off x="2784475" y="3406775"/>
            <a:ext cx="1125538" cy="363538"/>
          </a:xfrm>
          <a:prstGeom prst="roundRect">
            <a:avLst>
              <a:gd name="adj" fmla="val 16667"/>
            </a:avLst>
          </a:prstGeom>
          <a:solidFill>
            <a:srgbClr val="42C042"/>
          </a:solidFill>
          <a:ln w="317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s-MX" sz="1600">
                <a:solidFill>
                  <a:srgbClr val="000000"/>
                </a:solidFill>
                <a:latin typeface="Arial Narrow" panose="020B0606020202030204" pitchFamily="34" charset="0"/>
              </a:rPr>
              <a:t>VLAN A</a:t>
            </a:r>
          </a:p>
        </p:txBody>
      </p:sp>
      <p:sp>
        <p:nvSpPr>
          <p:cNvPr id="636937" name="AutoShape 9">
            <a:extLst>
              <a:ext uri="{FF2B5EF4-FFF2-40B4-BE49-F238E27FC236}">
                <a16:creationId xmlns:a16="http://schemas.microsoft.com/office/drawing/2014/main" id="{A2692579-71D8-445A-9BEA-B7147CE1B88C}"/>
              </a:ext>
            </a:extLst>
          </p:cNvPr>
          <p:cNvSpPr>
            <a:spLocks noChangeArrowheads="1"/>
          </p:cNvSpPr>
          <p:nvPr/>
        </p:nvSpPr>
        <p:spPr bwMode="auto">
          <a:xfrm>
            <a:off x="2784475" y="3859213"/>
            <a:ext cx="1125538" cy="363537"/>
          </a:xfrm>
          <a:prstGeom prst="roundRect">
            <a:avLst>
              <a:gd name="adj" fmla="val 16667"/>
            </a:avLst>
          </a:prstGeom>
          <a:solidFill>
            <a:srgbClr val="6699FF"/>
          </a:solidFill>
          <a:ln>
            <a:noFill/>
          </a:ln>
          <a:effectLst>
            <a:prstShdw prst="shdw17" dist="17961" dir="2700000">
              <a:srgbClr val="3D5C99">
                <a:alpha val="74997"/>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s-MX" sz="1600">
                <a:solidFill>
                  <a:srgbClr val="000000"/>
                </a:solidFill>
                <a:latin typeface="Arial Narrow" panose="020B0606020202030204" pitchFamily="34" charset="0"/>
              </a:rPr>
              <a:t>VLAN B</a:t>
            </a:r>
          </a:p>
        </p:txBody>
      </p:sp>
      <p:sp>
        <p:nvSpPr>
          <p:cNvPr id="636938" name="AutoShape 10">
            <a:extLst>
              <a:ext uri="{FF2B5EF4-FFF2-40B4-BE49-F238E27FC236}">
                <a16:creationId xmlns:a16="http://schemas.microsoft.com/office/drawing/2014/main" id="{22A7A677-5B80-4631-AA3B-BB91AB9D3B91}"/>
              </a:ext>
            </a:extLst>
          </p:cNvPr>
          <p:cNvSpPr>
            <a:spLocks noChangeArrowheads="1"/>
          </p:cNvSpPr>
          <p:nvPr/>
        </p:nvSpPr>
        <p:spPr bwMode="auto">
          <a:xfrm>
            <a:off x="2784475" y="2970213"/>
            <a:ext cx="1125538" cy="363537"/>
          </a:xfrm>
          <a:prstGeom prst="roundRect">
            <a:avLst>
              <a:gd name="adj" fmla="val 16667"/>
            </a:avLst>
          </a:prstGeom>
          <a:solidFill>
            <a:srgbClr val="FF5050"/>
          </a:solidFill>
          <a:ln w="9525">
            <a:solidFill>
              <a:schemeClr val="tx1"/>
            </a:solidFill>
            <a:round/>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s-MX" sz="1600">
                <a:solidFill>
                  <a:srgbClr val="000000"/>
                </a:solidFill>
                <a:latin typeface="Arial Narrow" panose="020B0606020202030204" pitchFamily="34" charset="0"/>
              </a:rPr>
              <a:t>Autoriz. VLAN</a:t>
            </a:r>
          </a:p>
        </p:txBody>
      </p:sp>
      <p:grpSp>
        <p:nvGrpSpPr>
          <p:cNvPr id="13323" name="Group 11">
            <a:extLst>
              <a:ext uri="{FF2B5EF4-FFF2-40B4-BE49-F238E27FC236}">
                <a16:creationId xmlns:a16="http://schemas.microsoft.com/office/drawing/2014/main" id="{575B1EEE-AF4A-4326-98E9-52431599BEC4}"/>
              </a:ext>
            </a:extLst>
          </p:cNvPr>
          <p:cNvGrpSpPr>
            <a:grpSpLocks/>
          </p:cNvGrpSpPr>
          <p:nvPr/>
        </p:nvGrpSpPr>
        <p:grpSpPr bwMode="auto">
          <a:xfrm>
            <a:off x="1651000" y="3290888"/>
            <a:ext cx="736600" cy="800100"/>
            <a:chOff x="289" y="2137"/>
            <a:chExt cx="534" cy="528"/>
          </a:xfrm>
        </p:grpSpPr>
        <p:sp>
          <p:nvSpPr>
            <p:cNvPr id="13382" name="Freeform 12">
              <a:extLst>
                <a:ext uri="{FF2B5EF4-FFF2-40B4-BE49-F238E27FC236}">
                  <a16:creationId xmlns:a16="http://schemas.microsoft.com/office/drawing/2014/main" id="{C67AB4FC-E1C9-4AF2-A983-E023F8285989}"/>
                </a:ext>
              </a:extLst>
            </p:cNvPr>
            <p:cNvSpPr>
              <a:spLocks/>
            </p:cNvSpPr>
            <p:nvPr/>
          </p:nvSpPr>
          <p:spPr bwMode="auto">
            <a:xfrm>
              <a:off x="471" y="2492"/>
              <a:ext cx="259" cy="61"/>
            </a:xfrm>
            <a:custGeom>
              <a:avLst/>
              <a:gdLst>
                <a:gd name="T0" fmla="*/ 0 w 259"/>
                <a:gd name="T1" fmla="*/ 60 h 61"/>
                <a:gd name="T2" fmla="*/ 195 w 259"/>
                <a:gd name="T3" fmla="*/ 60 h 61"/>
                <a:gd name="T4" fmla="*/ 258 w 259"/>
                <a:gd name="T5" fmla="*/ 0 h 61"/>
                <a:gd name="T6" fmla="*/ 60 w 259"/>
                <a:gd name="T7" fmla="*/ 0 h 61"/>
                <a:gd name="T8" fmla="*/ 0 w 259"/>
                <a:gd name="T9" fmla="*/ 60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83" name="Freeform 13">
              <a:extLst>
                <a:ext uri="{FF2B5EF4-FFF2-40B4-BE49-F238E27FC236}">
                  <a16:creationId xmlns:a16="http://schemas.microsoft.com/office/drawing/2014/main" id="{79A78747-7A50-47F7-8294-C889F38BCFF0}"/>
                </a:ext>
              </a:extLst>
            </p:cNvPr>
            <p:cNvSpPr>
              <a:spLocks/>
            </p:cNvSpPr>
            <p:nvPr/>
          </p:nvSpPr>
          <p:spPr bwMode="auto">
            <a:xfrm>
              <a:off x="546" y="2504"/>
              <a:ext cx="92" cy="31"/>
            </a:xfrm>
            <a:custGeom>
              <a:avLst/>
              <a:gdLst>
                <a:gd name="T0" fmla="*/ 0 w 92"/>
                <a:gd name="T1" fmla="*/ 30 h 31"/>
                <a:gd name="T2" fmla="*/ 91 w 92"/>
                <a:gd name="T3" fmla="*/ 30 h 31"/>
                <a:gd name="T4" fmla="*/ 91 w 92"/>
                <a:gd name="T5" fmla="*/ 0 h 31"/>
                <a:gd name="T6" fmla="*/ 0 w 92"/>
                <a:gd name="T7" fmla="*/ 0 h 31"/>
                <a:gd name="T8" fmla="*/ 0 w 92"/>
                <a:gd name="T9" fmla="*/ 30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84" name="Freeform 14">
              <a:extLst>
                <a:ext uri="{FF2B5EF4-FFF2-40B4-BE49-F238E27FC236}">
                  <a16:creationId xmlns:a16="http://schemas.microsoft.com/office/drawing/2014/main" id="{01C33DCF-F87E-4B38-8FA2-48D9221C0A48}"/>
                </a:ext>
              </a:extLst>
            </p:cNvPr>
            <p:cNvSpPr>
              <a:spLocks/>
            </p:cNvSpPr>
            <p:nvPr/>
          </p:nvSpPr>
          <p:spPr bwMode="auto">
            <a:xfrm>
              <a:off x="664" y="2488"/>
              <a:ext cx="84" cy="85"/>
            </a:xfrm>
            <a:custGeom>
              <a:avLst/>
              <a:gdLst>
                <a:gd name="T0" fmla="*/ 83 w 84"/>
                <a:gd name="T1" fmla="*/ 1 h 85"/>
                <a:gd name="T2" fmla="*/ 66 w 84"/>
                <a:gd name="T3" fmla="*/ 0 h 85"/>
                <a:gd name="T4" fmla="*/ 0 w 84"/>
                <a:gd name="T5" fmla="*/ 66 h 85"/>
                <a:gd name="T6" fmla="*/ 0 w 84"/>
                <a:gd name="T7" fmla="*/ 84 h 85"/>
                <a:gd name="T8" fmla="*/ 83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85" name="Freeform 15">
              <a:extLst>
                <a:ext uri="{FF2B5EF4-FFF2-40B4-BE49-F238E27FC236}">
                  <a16:creationId xmlns:a16="http://schemas.microsoft.com/office/drawing/2014/main" id="{4A40CE9D-D38E-4A21-8D7B-FBC325F09836}"/>
                </a:ext>
              </a:extLst>
            </p:cNvPr>
            <p:cNvSpPr>
              <a:spLocks/>
            </p:cNvSpPr>
            <p:nvPr/>
          </p:nvSpPr>
          <p:spPr bwMode="auto">
            <a:xfrm>
              <a:off x="471" y="2555"/>
              <a:ext cx="194" cy="25"/>
            </a:xfrm>
            <a:custGeom>
              <a:avLst/>
              <a:gdLst>
                <a:gd name="T0" fmla="*/ 193 w 194"/>
                <a:gd name="T1" fmla="*/ 24 h 25"/>
                <a:gd name="T2" fmla="*/ 0 w 194"/>
                <a:gd name="T3" fmla="*/ 24 h 25"/>
                <a:gd name="T4" fmla="*/ 0 w 194"/>
                <a:gd name="T5" fmla="*/ 0 h 25"/>
                <a:gd name="T6" fmla="*/ 193 w 194"/>
                <a:gd name="T7" fmla="*/ 0 h 25"/>
                <a:gd name="T8" fmla="*/ 193 w 194"/>
                <a:gd name="T9" fmla="*/ 24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86" name="Freeform 16">
              <a:extLst>
                <a:ext uri="{FF2B5EF4-FFF2-40B4-BE49-F238E27FC236}">
                  <a16:creationId xmlns:a16="http://schemas.microsoft.com/office/drawing/2014/main" id="{F0133299-89EF-4B55-AB0F-0D7FA4C2418F}"/>
                </a:ext>
              </a:extLst>
            </p:cNvPr>
            <p:cNvSpPr>
              <a:spLocks/>
            </p:cNvSpPr>
            <p:nvPr/>
          </p:nvSpPr>
          <p:spPr bwMode="auto">
            <a:xfrm>
              <a:off x="546" y="2495"/>
              <a:ext cx="133" cy="42"/>
            </a:xfrm>
            <a:custGeom>
              <a:avLst/>
              <a:gdLst>
                <a:gd name="T0" fmla="*/ 0 w 133"/>
                <a:gd name="T1" fmla="*/ 0 h 42"/>
                <a:gd name="T2" fmla="*/ 0 w 133"/>
                <a:gd name="T3" fmla="*/ 10 h 42"/>
                <a:gd name="T4" fmla="*/ 93 w 133"/>
                <a:gd name="T5" fmla="*/ 10 h 42"/>
                <a:gd name="T6" fmla="*/ 93 w 133"/>
                <a:gd name="T7" fmla="*/ 41 h 42"/>
                <a:gd name="T8" fmla="*/ 132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87" name="Rectangle 17">
              <a:extLst>
                <a:ext uri="{FF2B5EF4-FFF2-40B4-BE49-F238E27FC236}">
                  <a16:creationId xmlns:a16="http://schemas.microsoft.com/office/drawing/2014/main" id="{34D7C7F9-BFBA-41FD-B971-BB77F3C2D807}"/>
                </a:ext>
              </a:extLst>
            </p:cNvPr>
            <p:cNvSpPr>
              <a:spLocks noChangeArrowheads="1"/>
            </p:cNvSpPr>
            <p:nvPr/>
          </p:nvSpPr>
          <p:spPr bwMode="auto">
            <a:xfrm>
              <a:off x="397" y="2180"/>
              <a:ext cx="381" cy="318"/>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3388" name="Freeform 18">
              <a:extLst>
                <a:ext uri="{FF2B5EF4-FFF2-40B4-BE49-F238E27FC236}">
                  <a16:creationId xmlns:a16="http://schemas.microsoft.com/office/drawing/2014/main" id="{B4F4D8AA-7929-48D9-B780-DD93C799FB15}"/>
                </a:ext>
              </a:extLst>
            </p:cNvPr>
            <p:cNvSpPr>
              <a:spLocks/>
            </p:cNvSpPr>
            <p:nvPr/>
          </p:nvSpPr>
          <p:spPr bwMode="auto">
            <a:xfrm>
              <a:off x="751" y="2587"/>
              <a:ext cx="55" cy="76"/>
            </a:xfrm>
            <a:custGeom>
              <a:avLst/>
              <a:gdLst>
                <a:gd name="T0" fmla="*/ 0 w 55"/>
                <a:gd name="T1" fmla="*/ 75 h 76"/>
                <a:gd name="T2" fmla="*/ 0 w 55"/>
                <a:gd name="T3" fmla="*/ 49 h 76"/>
                <a:gd name="T4" fmla="*/ 54 w 55"/>
                <a:gd name="T5" fmla="*/ 0 h 76"/>
                <a:gd name="T6" fmla="*/ 54 w 55"/>
                <a:gd name="T7" fmla="*/ 25 h 76"/>
                <a:gd name="T8" fmla="*/ 0 w 55"/>
                <a:gd name="T9" fmla="*/ 75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89" name="Freeform 19">
              <a:extLst>
                <a:ext uri="{FF2B5EF4-FFF2-40B4-BE49-F238E27FC236}">
                  <a16:creationId xmlns:a16="http://schemas.microsoft.com/office/drawing/2014/main" id="{37455D73-58E1-4826-889E-879ADD986B3C}"/>
                </a:ext>
              </a:extLst>
            </p:cNvPr>
            <p:cNvSpPr>
              <a:spLocks/>
            </p:cNvSpPr>
            <p:nvPr/>
          </p:nvSpPr>
          <p:spPr bwMode="auto">
            <a:xfrm>
              <a:off x="780" y="2137"/>
              <a:ext cx="43" cy="362"/>
            </a:xfrm>
            <a:custGeom>
              <a:avLst/>
              <a:gdLst>
                <a:gd name="T0" fmla="*/ 0 w 43"/>
                <a:gd name="T1" fmla="*/ 43 h 362"/>
                <a:gd name="T2" fmla="*/ 42 w 43"/>
                <a:gd name="T3" fmla="*/ 0 h 362"/>
                <a:gd name="T4" fmla="*/ 42 w 43"/>
                <a:gd name="T5" fmla="*/ 317 h 362"/>
                <a:gd name="T6" fmla="*/ 0 w 43"/>
                <a:gd name="T7" fmla="*/ 361 h 362"/>
                <a:gd name="T8" fmla="*/ 0 w 43"/>
                <a:gd name="T9" fmla="*/ 43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90" name="Freeform 20">
              <a:extLst>
                <a:ext uri="{FF2B5EF4-FFF2-40B4-BE49-F238E27FC236}">
                  <a16:creationId xmlns:a16="http://schemas.microsoft.com/office/drawing/2014/main" id="{1FA9107F-8FB3-4F5C-BD9C-DC23D59A8BDC}"/>
                </a:ext>
              </a:extLst>
            </p:cNvPr>
            <p:cNvSpPr>
              <a:spLocks/>
            </p:cNvSpPr>
            <p:nvPr/>
          </p:nvSpPr>
          <p:spPr bwMode="auto">
            <a:xfrm>
              <a:off x="394" y="2138"/>
              <a:ext cx="426" cy="42"/>
            </a:xfrm>
            <a:custGeom>
              <a:avLst/>
              <a:gdLst>
                <a:gd name="T0" fmla="*/ 0 w 426"/>
                <a:gd name="T1" fmla="*/ 41 h 42"/>
                <a:gd name="T2" fmla="*/ 42 w 426"/>
                <a:gd name="T3" fmla="*/ 0 h 42"/>
                <a:gd name="T4" fmla="*/ 425 w 426"/>
                <a:gd name="T5" fmla="*/ 0 h 42"/>
                <a:gd name="T6" fmla="*/ 381 w 426"/>
                <a:gd name="T7" fmla="*/ 41 h 42"/>
                <a:gd name="T8" fmla="*/ 0 w 426"/>
                <a:gd name="T9" fmla="*/ 41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91" name="Freeform 21">
              <a:extLst>
                <a:ext uri="{FF2B5EF4-FFF2-40B4-BE49-F238E27FC236}">
                  <a16:creationId xmlns:a16="http://schemas.microsoft.com/office/drawing/2014/main" id="{5AF97C5C-8806-46D0-B4B8-10D9E51218FF}"/>
                </a:ext>
              </a:extLst>
            </p:cNvPr>
            <p:cNvSpPr>
              <a:spLocks/>
            </p:cNvSpPr>
            <p:nvPr/>
          </p:nvSpPr>
          <p:spPr bwMode="auto">
            <a:xfrm>
              <a:off x="435" y="2219"/>
              <a:ext cx="307" cy="229"/>
            </a:xfrm>
            <a:custGeom>
              <a:avLst/>
              <a:gdLst>
                <a:gd name="T0" fmla="*/ 306 w 307"/>
                <a:gd name="T1" fmla="*/ 228 h 229"/>
                <a:gd name="T2" fmla="*/ 0 w 307"/>
                <a:gd name="T3" fmla="*/ 228 h 229"/>
                <a:gd name="T4" fmla="*/ 0 w 307"/>
                <a:gd name="T5" fmla="*/ 0 h 229"/>
                <a:gd name="T6" fmla="*/ 306 w 307"/>
                <a:gd name="T7" fmla="*/ 0 h 229"/>
                <a:gd name="T8" fmla="*/ 306 w 307"/>
                <a:gd name="T9" fmla="*/ 228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92" name="Freeform 22">
              <a:extLst>
                <a:ext uri="{FF2B5EF4-FFF2-40B4-BE49-F238E27FC236}">
                  <a16:creationId xmlns:a16="http://schemas.microsoft.com/office/drawing/2014/main" id="{A08DB027-24C0-46BD-8AB4-E24DE51BB309}"/>
                </a:ext>
              </a:extLst>
            </p:cNvPr>
            <p:cNvSpPr>
              <a:spLocks/>
            </p:cNvSpPr>
            <p:nvPr/>
          </p:nvSpPr>
          <p:spPr bwMode="auto">
            <a:xfrm>
              <a:off x="436" y="2219"/>
              <a:ext cx="305" cy="229"/>
            </a:xfrm>
            <a:custGeom>
              <a:avLst/>
              <a:gdLst>
                <a:gd name="T0" fmla="*/ 304 w 305"/>
                <a:gd name="T1" fmla="*/ 0 h 229"/>
                <a:gd name="T2" fmla="*/ 0 w 305"/>
                <a:gd name="T3" fmla="*/ 0 h 229"/>
                <a:gd name="T4" fmla="*/ 0 w 305"/>
                <a:gd name="T5" fmla="*/ 228 h 229"/>
                <a:gd name="T6" fmla="*/ 71 w 305"/>
                <a:gd name="T7" fmla="*/ 154 h 229"/>
                <a:gd name="T8" fmla="*/ 221 w 305"/>
                <a:gd name="T9" fmla="*/ 79 h 229"/>
                <a:gd name="T10" fmla="*/ 304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93" name="Freeform 23">
              <a:extLst>
                <a:ext uri="{FF2B5EF4-FFF2-40B4-BE49-F238E27FC236}">
                  <a16:creationId xmlns:a16="http://schemas.microsoft.com/office/drawing/2014/main" id="{4D1EB416-7629-4CC9-8D7A-7E78914AD977}"/>
                </a:ext>
              </a:extLst>
            </p:cNvPr>
            <p:cNvSpPr>
              <a:spLocks/>
            </p:cNvSpPr>
            <p:nvPr/>
          </p:nvSpPr>
          <p:spPr bwMode="auto">
            <a:xfrm>
              <a:off x="292" y="2636"/>
              <a:ext cx="461" cy="29"/>
            </a:xfrm>
            <a:custGeom>
              <a:avLst/>
              <a:gdLst>
                <a:gd name="T0" fmla="*/ 460 w 461"/>
                <a:gd name="T1" fmla="*/ 28 h 29"/>
                <a:gd name="T2" fmla="*/ 0 w 461"/>
                <a:gd name="T3" fmla="*/ 28 h 29"/>
                <a:gd name="T4" fmla="*/ 0 w 461"/>
                <a:gd name="T5" fmla="*/ 0 h 29"/>
                <a:gd name="T6" fmla="*/ 460 w 461"/>
                <a:gd name="T7" fmla="*/ 0 h 29"/>
                <a:gd name="T8" fmla="*/ 460 w 461"/>
                <a:gd name="T9" fmla="*/ 28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3394" name="Freeform 24">
              <a:extLst>
                <a:ext uri="{FF2B5EF4-FFF2-40B4-BE49-F238E27FC236}">
                  <a16:creationId xmlns:a16="http://schemas.microsoft.com/office/drawing/2014/main" id="{E871738C-1DB6-45E4-AC74-5662CB2F307D}"/>
                </a:ext>
              </a:extLst>
            </p:cNvPr>
            <p:cNvSpPr>
              <a:spLocks/>
            </p:cNvSpPr>
            <p:nvPr/>
          </p:nvSpPr>
          <p:spPr bwMode="auto">
            <a:xfrm>
              <a:off x="289" y="2587"/>
              <a:ext cx="517" cy="49"/>
            </a:xfrm>
            <a:custGeom>
              <a:avLst/>
              <a:gdLst>
                <a:gd name="T0" fmla="*/ 516 w 517"/>
                <a:gd name="T1" fmla="*/ 0 h 49"/>
                <a:gd name="T2" fmla="*/ 466 w 517"/>
                <a:gd name="T3" fmla="*/ 48 h 49"/>
                <a:gd name="T4" fmla="*/ 0 w 517"/>
                <a:gd name="T5" fmla="*/ 48 h 49"/>
                <a:gd name="T6" fmla="*/ 49 w 517"/>
                <a:gd name="T7" fmla="*/ 0 h 49"/>
                <a:gd name="T8" fmla="*/ 51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3395" name="Group 25">
              <a:extLst>
                <a:ext uri="{FF2B5EF4-FFF2-40B4-BE49-F238E27FC236}">
                  <a16:creationId xmlns:a16="http://schemas.microsoft.com/office/drawing/2014/main" id="{6401D1AC-A519-4BAB-A544-481A4FDDD427}"/>
                </a:ext>
              </a:extLst>
            </p:cNvPr>
            <p:cNvGrpSpPr>
              <a:grpSpLocks/>
            </p:cNvGrpSpPr>
            <p:nvPr/>
          </p:nvGrpSpPr>
          <p:grpSpPr bwMode="auto">
            <a:xfrm>
              <a:off x="322" y="2596"/>
              <a:ext cx="450" cy="31"/>
              <a:chOff x="322" y="2596"/>
              <a:chExt cx="450" cy="31"/>
            </a:xfrm>
          </p:grpSpPr>
          <p:sp>
            <p:nvSpPr>
              <p:cNvPr id="13397" name="Line 26">
                <a:extLst>
                  <a:ext uri="{FF2B5EF4-FFF2-40B4-BE49-F238E27FC236}">
                    <a16:creationId xmlns:a16="http://schemas.microsoft.com/office/drawing/2014/main" id="{017AA7AC-CE4A-4295-A7FC-8AF0CFCBE9E8}"/>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3398" name="Line 27">
                <a:extLst>
                  <a:ext uri="{FF2B5EF4-FFF2-40B4-BE49-F238E27FC236}">
                    <a16:creationId xmlns:a16="http://schemas.microsoft.com/office/drawing/2014/main" id="{ABDD4408-7256-468D-9B5F-25B29FF1E5B0}"/>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3399" name="Line 28">
                <a:extLst>
                  <a:ext uri="{FF2B5EF4-FFF2-40B4-BE49-F238E27FC236}">
                    <a16:creationId xmlns:a16="http://schemas.microsoft.com/office/drawing/2014/main" id="{CCED58AD-7D93-4246-9217-763D366E17DF}"/>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3400" name="Line 29">
                <a:extLst>
                  <a:ext uri="{FF2B5EF4-FFF2-40B4-BE49-F238E27FC236}">
                    <a16:creationId xmlns:a16="http://schemas.microsoft.com/office/drawing/2014/main" id="{9D47A7D9-2631-4AC8-91B6-B8422D94EE24}"/>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3396" name="Freeform 30">
              <a:extLst>
                <a:ext uri="{FF2B5EF4-FFF2-40B4-BE49-F238E27FC236}">
                  <a16:creationId xmlns:a16="http://schemas.microsoft.com/office/drawing/2014/main" id="{6AE51D72-F6B9-458E-B4CC-6986CB9C5E05}"/>
                </a:ext>
              </a:extLst>
            </p:cNvPr>
            <p:cNvSpPr>
              <a:spLocks/>
            </p:cNvSpPr>
            <p:nvPr/>
          </p:nvSpPr>
          <p:spPr bwMode="auto">
            <a:xfrm>
              <a:off x="450" y="2231"/>
              <a:ext cx="277" cy="209"/>
            </a:xfrm>
            <a:custGeom>
              <a:avLst/>
              <a:gdLst>
                <a:gd name="T0" fmla="*/ 276 w 277"/>
                <a:gd name="T1" fmla="*/ 208 h 209"/>
                <a:gd name="T2" fmla="*/ 0 w 277"/>
                <a:gd name="T3" fmla="*/ 208 h 209"/>
                <a:gd name="T4" fmla="*/ 0 w 277"/>
                <a:gd name="T5" fmla="*/ 0 h 209"/>
                <a:gd name="T6" fmla="*/ 276 w 277"/>
                <a:gd name="T7" fmla="*/ 0 h 209"/>
                <a:gd name="T8" fmla="*/ 276 w 277"/>
                <a:gd name="T9" fmla="*/ 208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gradFill rotWithShape="0">
              <a:gsLst>
                <a:gs pos="0">
                  <a:srgbClr val="5077EF"/>
                </a:gs>
                <a:gs pos="100000">
                  <a:srgbClr val="063DE8"/>
                </a:gs>
              </a:gsLst>
              <a:lin ang="27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sp>
        <p:nvSpPr>
          <p:cNvPr id="636959" name="Freeform 31">
            <a:extLst>
              <a:ext uri="{FF2B5EF4-FFF2-40B4-BE49-F238E27FC236}">
                <a16:creationId xmlns:a16="http://schemas.microsoft.com/office/drawing/2014/main" id="{65479B2F-07FC-4843-AC8D-9CADE118C60B}"/>
              </a:ext>
            </a:extLst>
          </p:cNvPr>
          <p:cNvSpPr>
            <a:spLocks/>
          </p:cNvSpPr>
          <p:nvPr/>
        </p:nvSpPr>
        <p:spPr bwMode="auto">
          <a:xfrm>
            <a:off x="3598863" y="2389188"/>
            <a:ext cx="1587500" cy="363537"/>
          </a:xfrm>
          <a:custGeom>
            <a:avLst/>
            <a:gdLst>
              <a:gd name="T0" fmla="*/ 1587500 w 1152"/>
              <a:gd name="T1" fmla="*/ 0 h 240"/>
              <a:gd name="T2" fmla="*/ 330729 w 1152"/>
              <a:gd name="T3" fmla="*/ 0 h 240"/>
              <a:gd name="T4" fmla="*/ 0 w 1152"/>
              <a:gd name="T5" fmla="*/ 363537 h 240"/>
              <a:gd name="T6" fmla="*/ 0 60000 65536"/>
              <a:gd name="T7" fmla="*/ 0 60000 65536"/>
              <a:gd name="T8" fmla="*/ 0 60000 65536"/>
              <a:gd name="T9" fmla="*/ 0 w 1152"/>
              <a:gd name="T10" fmla="*/ 0 h 240"/>
              <a:gd name="T11" fmla="*/ 1152 w 1152"/>
              <a:gd name="T12" fmla="*/ 240 h 240"/>
            </a:gdLst>
            <a:ahLst/>
            <a:cxnLst>
              <a:cxn ang="T6">
                <a:pos x="T0" y="T1"/>
              </a:cxn>
              <a:cxn ang="T7">
                <a:pos x="T2" y="T3"/>
              </a:cxn>
              <a:cxn ang="T8">
                <a:pos x="T4" y="T5"/>
              </a:cxn>
            </a:cxnLst>
            <a:rect l="T9" t="T10" r="T11" b="T12"/>
            <a:pathLst>
              <a:path w="1152" h="240">
                <a:moveTo>
                  <a:pt x="1152" y="0"/>
                </a:moveTo>
                <a:lnTo>
                  <a:pt x="240" y="0"/>
                </a:lnTo>
                <a:lnTo>
                  <a:pt x="0" y="240"/>
                </a:lnTo>
              </a:path>
            </a:pathLst>
          </a:custGeom>
          <a:noFill/>
          <a:ln w="28575">
            <a:solidFill>
              <a:srgbClr val="EC38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nvGrpSpPr>
          <p:cNvPr id="4" name="Group 32">
            <a:extLst>
              <a:ext uri="{FF2B5EF4-FFF2-40B4-BE49-F238E27FC236}">
                <a16:creationId xmlns:a16="http://schemas.microsoft.com/office/drawing/2014/main" id="{7C662952-709C-4D78-8928-CB4269E923F6}"/>
              </a:ext>
            </a:extLst>
          </p:cNvPr>
          <p:cNvGrpSpPr>
            <a:grpSpLocks/>
          </p:cNvGrpSpPr>
          <p:nvPr/>
        </p:nvGrpSpPr>
        <p:grpSpPr bwMode="auto">
          <a:xfrm>
            <a:off x="4987925" y="1952625"/>
            <a:ext cx="463550" cy="944563"/>
            <a:chOff x="4169" y="2427"/>
            <a:chExt cx="336" cy="624"/>
          </a:xfrm>
        </p:grpSpPr>
        <p:sp>
          <p:nvSpPr>
            <p:cNvPr id="13367" name="Rectangle 33">
              <a:extLst>
                <a:ext uri="{FF2B5EF4-FFF2-40B4-BE49-F238E27FC236}">
                  <a16:creationId xmlns:a16="http://schemas.microsoft.com/office/drawing/2014/main" id="{B60E17C6-F1AE-410A-81EE-C8C3F2D70BF4}"/>
                </a:ext>
              </a:extLst>
            </p:cNvPr>
            <p:cNvSpPr>
              <a:spLocks noChangeArrowheads="1"/>
            </p:cNvSpPr>
            <p:nvPr/>
          </p:nvSpPr>
          <p:spPr bwMode="auto">
            <a:xfrm>
              <a:off x="4217" y="2523"/>
              <a:ext cx="144" cy="480"/>
            </a:xfrm>
            <a:prstGeom prst="rect">
              <a:avLst/>
            </a:prstGeom>
            <a:solidFill>
              <a:srgbClr val="CC3300"/>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3368" name="Freeform 34">
              <a:extLst>
                <a:ext uri="{FF2B5EF4-FFF2-40B4-BE49-F238E27FC236}">
                  <a16:creationId xmlns:a16="http://schemas.microsoft.com/office/drawing/2014/main" id="{ADA2982B-E225-4C38-B1D0-246D0D9B0E0E}"/>
                </a:ext>
              </a:extLst>
            </p:cNvPr>
            <p:cNvSpPr>
              <a:spLocks/>
            </p:cNvSpPr>
            <p:nvPr/>
          </p:nvSpPr>
          <p:spPr bwMode="auto">
            <a:xfrm>
              <a:off x="4169" y="3003"/>
              <a:ext cx="240" cy="48"/>
            </a:xfrm>
            <a:custGeom>
              <a:avLst/>
              <a:gdLst>
                <a:gd name="T0" fmla="*/ 48 w 240"/>
                <a:gd name="T1" fmla="*/ 0 h 48"/>
                <a:gd name="T2" fmla="*/ 0 w 240"/>
                <a:gd name="T3" fmla="*/ 48 h 48"/>
                <a:gd name="T4" fmla="*/ 240 w 240"/>
                <a:gd name="T5" fmla="*/ 48 h 48"/>
                <a:gd name="T6" fmla="*/ 192 w 240"/>
                <a:gd name="T7" fmla="*/ 0 h 48"/>
                <a:gd name="T8" fmla="*/ 48 w 240"/>
                <a:gd name="T9" fmla="*/ 0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48" y="0"/>
                  </a:moveTo>
                  <a:lnTo>
                    <a:pt x="0" y="48"/>
                  </a:lnTo>
                  <a:lnTo>
                    <a:pt x="240" y="48"/>
                  </a:lnTo>
                  <a:lnTo>
                    <a:pt x="192" y="0"/>
                  </a:lnTo>
                  <a:lnTo>
                    <a:pt x="48" y="0"/>
                  </a:lnTo>
                  <a:close/>
                </a:path>
              </a:pathLst>
            </a:custGeom>
            <a:solidFill>
              <a:srgbClr val="CC3300"/>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69" name="Freeform 35">
              <a:extLst>
                <a:ext uri="{FF2B5EF4-FFF2-40B4-BE49-F238E27FC236}">
                  <a16:creationId xmlns:a16="http://schemas.microsoft.com/office/drawing/2014/main" id="{21436EDF-1338-4E0C-B6F8-E62567B3E1C4}"/>
                </a:ext>
              </a:extLst>
            </p:cNvPr>
            <p:cNvSpPr>
              <a:spLocks/>
            </p:cNvSpPr>
            <p:nvPr/>
          </p:nvSpPr>
          <p:spPr bwMode="auto">
            <a:xfrm>
              <a:off x="4361" y="2427"/>
              <a:ext cx="96" cy="576"/>
            </a:xfrm>
            <a:custGeom>
              <a:avLst/>
              <a:gdLst>
                <a:gd name="T0" fmla="*/ 0 w 96"/>
                <a:gd name="T1" fmla="*/ 576 h 576"/>
                <a:gd name="T2" fmla="*/ 96 w 96"/>
                <a:gd name="T3" fmla="*/ 480 h 576"/>
                <a:gd name="T4" fmla="*/ 96 w 96"/>
                <a:gd name="T5" fmla="*/ 0 h 576"/>
                <a:gd name="T6" fmla="*/ 0 w 96"/>
                <a:gd name="T7" fmla="*/ 96 h 576"/>
                <a:gd name="T8" fmla="*/ 0 w 96"/>
                <a:gd name="T9" fmla="*/ 576 h 576"/>
                <a:gd name="T10" fmla="*/ 0 60000 65536"/>
                <a:gd name="T11" fmla="*/ 0 60000 65536"/>
                <a:gd name="T12" fmla="*/ 0 60000 65536"/>
                <a:gd name="T13" fmla="*/ 0 60000 65536"/>
                <a:gd name="T14" fmla="*/ 0 60000 65536"/>
                <a:gd name="T15" fmla="*/ 0 w 96"/>
                <a:gd name="T16" fmla="*/ 0 h 576"/>
                <a:gd name="T17" fmla="*/ 96 w 96"/>
                <a:gd name="T18" fmla="*/ 576 h 576"/>
              </a:gdLst>
              <a:ahLst/>
              <a:cxnLst>
                <a:cxn ang="T10">
                  <a:pos x="T0" y="T1"/>
                </a:cxn>
                <a:cxn ang="T11">
                  <a:pos x="T2" y="T3"/>
                </a:cxn>
                <a:cxn ang="T12">
                  <a:pos x="T4" y="T5"/>
                </a:cxn>
                <a:cxn ang="T13">
                  <a:pos x="T6" y="T7"/>
                </a:cxn>
                <a:cxn ang="T14">
                  <a:pos x="T8" y="T9"/>
                </a:cxn>
              </a:cxnLst>
              <a:rect l="T15" t="T16" r="T17" b="T18"/>
              <a:pathLst>
                <a:path w="96" h="576">
                  <a:moveTo>
                    <a:pt x="0" y="576"/>
                  </a:moveTo>
                  <a:lnTo>
                    <a:pt x="96" y="480"/>
                  </a:lnTo>
                  <a:lnTo>
                    <a:pt x="96" y="0"/>
                  </a:lnTo>
                  <a:lnTo>
                    <a:pt x="0" y="96"/>
                  </a:lnTo>
                  <a:lnTo>
                    <a:pt x="0" y="576"/>
                  </a:lnTo>
                  <a:close/>
                </a:path>
              </a:pathLst>
            </a:custGeom>
            <a:solidFill>
              <a:srgbClr val="942300"/>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70" name="Freeform 36">
              <a:extLst>
                <a:ext uri="{FF2B5EF4-FFF2-40B4-BE49-F238E27FC236}">
                  <a16:creationId xmlns:a16="http://schemas.microsoft.com/office/drawing/2014/main" id="{78CEF57E-8D4F-49B3-9C47-ED85C92E37FA}"/>
                </a:ext>
              </a:extLst>
            </p:cNvPr>
            <p:cNvSpPr>
              <a:spLocks/>
            </p:cNvSpPr>
            <p:nvPr/>
          </p:nvSpPr>
          <p:spPr bwMode="auto">
            <a:xfrm>
              <a:off x="4217" y="2427"/>
              <a:ext cx="240" cy="96"/>
            </a:xfrm>
            <a:custGeom>
              <a:avLst/>
              <a:gdLst>
                <a:gd name="T0" fmla="*/ 0 w 240"/>
                <a:gd name="T1" fmla="*/ 96 h 96"/>
                <a:gd name="T2" fmla="*/ 144 w 240"/>
                <a:gd name="T3" fmla="*/ 96 h 96"/>
                <a:gd name="T4" fmla="*/ 240 w 240"/>
                <a:gd name="T5" fmla="*/ 0 h 96"/>
                <a:gd name="T6" fmla="*/ 96 w 240"/>
                <a:gd name="T7" fmla="*/ 0 h 96"/>
                <a:gd name="T8" fmla="*/ 0 w 240"/>
                <a:gd name="T9" fmla="*/ 96 h 96"/>
                <a:gd name="T10" fmla="*/ 0 60000 65536"/>
                <a:gd name="T11" fmla="*/ 0 60000 65536"/>
                <a:gd name="T12" fmla="*/ 0 60000 65536"/>
                <a:gd name="T13" fmla="*/ 0 60000 65536"/>
                <a:gd name="T14" fmla="*/ 0 60000 65536"/>
                <a:gd name="T15" fmla="*/ 0 w 240"/>
                <a:gd name="T16" fmla="*/ 0 h 96"/>
                <a:gd name="T17" fmla="*/ 240 w 240"/>
                <a:gd name="T18" fmla="*/ 96 h 96"/>
              </a:gdLst>
              <a:ahLst/>
              <a:cxnLst>
                <a:cxn ang="T10">
                  <a:pos x="T0" y="T1"/>
                </a:cxn>
                <a:cxn ang="T11">
                  <a:pos x="T2" y="T3"/>
                </a:cxn>
                <a:cxn ang="T12">
                  <a:pos x="T4" y="T5"/>
                </a:cxn>
                <a:cxn ang="T13">
                  <a:pos x="T6" y="T7"/>
                </a:cxn>
                <a:cxn ang="T14">
                  <a:pos x="T8" y="T9"/>
                </a:cxn>
              </a:cxnLst>
              <a:rect l="T15" t="T16" r="T17" b="T18"/>
              <a:pathLst>
                <a:path w="240" h="96">
                  <a:moveTo>
                    <a:pt x="0" y="96"/>
                  </a:moveTo>
                  <a:lnTo>
                    <a:pt x="144" y="96"/>
                  </a:lnTo>
                  <a:lnTo>
                    <a:pt x="240" y="0"/>
                  </a:lnTo>
                  <a:lnTo>
                    <a:pt x="96" y="0"/>
                  </a:lnTo>
                  <a:lnTo>
                    <a:pt x="0" y="96"/>
                  </a:lnTo>
                  <a:close/>
                </a:path>
              </a:pathLst>
            </a:custGeom>
            <a:solidFill>
              <a:srgbClr val="EC3800"/>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71" name="Freeform 37">
              <a:extLst>
                <a:ext uri="{FF2B5EF4-FFF2-40B4-BE49-F238E27FC236}">
                  <a16:creationId xmlns:a16="http://schemas.microsoft.com/office/drawing/2014/main" id="{D17D2F34-D824-4223-8084-B6863B10A2CF}"/>
                </a:ext>
              </a:extLst>
            </p:cNvPr>
            <p:cNvSpPr>
              <a:spLocks/>
            </p:cNvSpPr>
            <p:nvPr/>
          </p:nvSpPr>
          <p:spPr bwMode="auto">
            <a:xfrm>
              <a:off x="4361" y="2907"/>
              <a:ext cx="144" cy="144"/>
            </a:xfrm>
            <a:custGeom>
              <a:avLst/>
              <a:gdLst>
                <a:gd name="T0" fmla="*/ 0 w 144"/>
                <a:gd name="T1" fmla="*/ 96 h 144"/>
                <a:gd name="T2" fmla="*/ 48 w 144"/>
                <a:gd name="T3" fmla="*/ 144 h 144"/>
                <a:gd name="T4" fmla="*/ 144 w 144"/>
                <a:gd name="T5" fmla="*/ 48 h 144"/>
                <a:gd name="T6" fmla="*/ 96 w 144"/>
                <a:gd name="T7" fmla="*/ 0 h 144"/>
                <a:gd name="T8" fmla="*/ 0 w 144"/>
                <a:gd name="T9" fmla="*/ 96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0" y="96"/>
                  </a:moveTo>
                  <a:lnTo>
                    <a:pt x="48" y="144"/>
                  </a:lnTo>
                  <a:lnTo>
                    <a:pt x="144" y="48"/>
                  </a:lnTo>
                  <a:lnTo>
                    <a:pt x="96" y="0"/>
                  </a:lnTo>
                  <a:lnTo>
                    <a:pt x="0" y="96"/>
                  </a:lnTo>
                  <a:close/>
                </a:path>
              </a:pathLst>
            </a:custGeom>
            <a:solidFill>
              <a:srgbClr val="BA2C00"/>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72" name="Rectangle 38">
              <a:extLst>
                <a:ext uri="{FF2B5EF4-FFF2-40B4-BE49-F238E27FC236}">
                  <a16:creationId xmlns:a16="http://schemas.microsoft.com/office/drawing/2014/main" id="{B17C9258-7A01-424E-AA7F-1BDF14EAA514}"/>
                </a:ext>
              </a:extLst>
            </p:cNvPr>
            <p:cNvSpPr>
              <a:spLocks noChangeArrowheads="1"/>
            </p:cNvSpPr>
            <p:nvPr/>
          </p:nvSpPr>
          <p:spPr bwMode="auto">
            <a:xfrm>
              <a:off x="4241" y="2569"/>
              <a:ext cx="48" cy="144"/>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3373" name="Line 39">
              <a:extLst>
                <a:ext uri="{FF2B5EF4-FFF2-40B4-BE49-F238E27FC236}">
                  <a16:creationId xmlns:a16="http://schemas.microsoft.com/office/drawing/2014/main" id="{4D19B1A4-6D65-45D1-BDB4-31A7DF972FC3}"/>
                </a:ext>
              </a:extLst>
            </p:cNvPr>
            <p:cNvSpPr>
              <a:spLocks noChangeShapeType="1"/>
            </p:cNvSpPr>
            <p:nvPr/>
          </p:nvSpPr>
          <p:spPr bwMode="auto">
            <a:xfrm>
              <a:off x="4217" y="2763"/>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headEnd/>
                  <a:tailEnd/>
                </a14:hiddenLine>
              </a:ext>
            </a:extLst>
          </p:spPr>
          <p:txBody>
            <a:bodyPr wrap="none" anchor="ctr"/>
            <a:lstStyle/>
            <a:p>
              <a:endParaRPr lang="es-MX"/>
            </a:p>
          </p:txBody>
        </p:sp>
        <p:sp>
          <p:nvSpPr>
            <p:cNvPr id="13374" name="Line 40">
              <a:extLst>
                <a:ext uri="{FF2B5EF4-FFF2-40B4-BE49-F238E27FC236}">
                  <a16:creationId xmlns:a16="http://schemas.microsoft.com/office/drawing/2014/main" id="{A87D0B73-3B23-4449-9940-261DFFF9A9C0}"/>
                </a:ext>
              </a:extLst>
            </p:cNvPr>
            <p:cNvSpPr>
              <a:spLocks noChangeShapeType="1"/>
            </p:cNvSpPr>
            <p:nvPr/>
          </p:nvSpPr>
          <p:spPr bwMode="auto">
            <a:xfrm>
              <a:off x="4241" y="2809"/>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75" name="Line 41">
              <a:extLst>
                <a:ext uri="{FF2B5EF4-FFF2-40B4-BE49-F238E27FC236}">
                  <a16:creationId xmlns:a16="http://schemas.microsoft.com/office/drawing/2014/main" id="{B00141EA-E15D-4B6A-A321-D8894E97800B}"/>
                </a:ext>
              </a:extLst>
            </p:cNvPr>
            <p:cNvSpPr>
              <a:spLocks noChangeShapeType="1"/>
            </p:cNvSpPr>
            <p:nvPr/>
          </p:nvSpPr>
          <p:spPr bwMode="auto">
            <a:xfrm>
              <a:off x="4241" y="2857"/>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76" name="Line 42">
              <a:extLst>
                <a:ext uri="{FF2B5EF4-FFF2-40B4-BE49-F238E27FC236}">
                  <a16:creationId xmlns:a16="http://schemas.microsoft.com/office/drawing/2014/main" id="{BC1BE822-A905-432D-B737-6CCB235836A5}"/>
                </a:ext>
              </a:extLst>
            </p:cNvPr>
            <p:cNvSpPr>
              <a:spLocks noChangeShapeType="1"/>
            </p:cNvSpPr>
            <p:nvPr/>
          </p:nvSpPr>
          <p:spPr bwMode="auto">
            <a:xfrm>
              <a:off x="4241" y="2906"/>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77" name="Line 43">
              <a:extLst>
                <a:ext uri="{FF2B5EF4-FFF2-40B4-BE49-F238E27FC236}">
                  <a16:creationId xmlns:a16="http://schemas.microsoft.com/office/drawing/2014/main" id="{B8437C71-3084-45B4-908E-1E22A7EAB34B}"/>
                </a:ext>
              </a:extLst>
            </p:cNvPr>
            <p:cNvSpPr>
              <a:spLocks noChangeShapeType="1"/>
            </p:cNvSpPr>
            <p:nvPr/>
          </p:nvSpPr>
          <p:spPr bwMode="auto">
            <a:xfrm>
              <a:off x="4241" y="2954"/>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78" name="Line 44">
              <a:extLst>
                <a:ext uri="{FF2B5EF4-FFF2-40B4-BE49-F238E27FC236}">
                  <a16:creationId xmlns:a16="http://schemas.microsoft.com/office/drawing/2014/main" id="{C8106F1B-04A7-4161-BEDF-9F1619ED7A5F}"/>
                </a:ext>
              </a:extLst>
            </p:cNvPr>
            <p:cNvSpPr>
              <a:spLocks noChangeShapeType="1"/>
            </p:cNvSpPr>
            <p:nvPr/>
          </p:nvSpPr>
          <p:spPr bwMode="auto">
            <a:xfrm>
              <a:off x="4241" y="2833"/>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79" name="Line 45">
              <a:extLst>
                <a:ext uri="{FF2B5EF4-FFF2-40B4-BE49-F238E27FC236}">
                  <a16:creationId xmlns:a16="http://schemas.microsoft.com/office/drawing/2014/main" id="{EDBA1A8E-DDC1-4201-92E3-FABA525E48D5}"/>
                </a:ext>
              </a:extLst>
            </p:cNvPr>
            <p:cNvSpPr>
              <a:spLocks noChangeShapeType="1"/>
            </p:cNvSpPr>
            <p:nvPr/>
          </p:nvSpPr>
          <p:spPr bwMode="auto">
            <a:xfrm>
              <a:off x="4241" y="2881"/>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80" name="Line 46">
              <a:extLst>
                <a:ext uri="{FF2B5EF4-FFF2-40B4-BE49-F238E27FC236}">
                  <a16:creationId xmlns:a16="http://schemas.microsoft.com/office/drawing/2014/main" id="{F4F8F30D-F003-42E4-8206-93B3E21C57BE}"/>
                </a:ext>
              </a:extLst>
            </p:cNvPr>
            <p:cNvSpPr>
              <a:spLocks noChangeShapeType="1"/>
            </p:cNvSpPr>
            <p:nvPr/>
          </p:nvSpPr>
          <p:spPr bwMode="auto">
            <a:xfrm>
              <a:off x="4241" y="2930"/>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81" name="Line 47">
              <a:extLst>
                <a:ext uri="{FF2B5EF4-FFF2-40B4-BE49-F238E27FC236}">
                  <a16:creationId xmlns:a16="http://schemas.microsoft.com/office/drawing/2014/main" id="{CAF818AD-B9E0-4457-AEC5-6F95A011E069}"/>
                </a:ext>
              </a:extLst>
            </p:cNvPr>
            <p:cNvSpPr>
              <a:spLocks noChangeShapeType="1"/>
            </p:cNvSpPr>
            <p:nvPr/>
          </p:nvSpPr>
          <p:spPr bwMode="auto">
            <a:xfrm>
              <a:off x="4241" y="2979"/>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sp>
        <p:nvSpPr>
          <p:cNvPr id="636976" name="Text Box 48">
            <a:extLst>
              <a:ext uri="{FF2B5EF4-FFF2-40B4-BE49-F238E27FC236}">
                <a16:creationId xmlns:a16="http://schemas.microsoft.com/office/drawing/2014/main" id="{D894E098-BADF-4FA0-AEAF-BD0FB8198B75}"/>
              </a:ext>
            </a:extLst>
          </p:cNvPr>
          <p:cNvSpPr txBox="1">
            <a:spLocks noChangeArrowheads="1"/>
          </p:cNvSpPr>
          <p:nvPr/>
        </p:nvSpPr>
        <p:spPr bwMode="auto">
          <a:xfrm>
            <a:off x="5451475" y="1879600"/>
            <a:ext cx="14763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Servidor de</a:t>
            </a:r>
          </a:p>
          <a:p>
            <a:pPr>
              <a:spcBef>
                <a:spcPct val="0"/>
              </a:spcBef>
              <a:buFontTx/>
              <a:buNone/>
            </a:pPr>
            <a:r>
              <a:rPr lang="en-US" altLang="es-MX" sz="1800">
                <a:solidFill>
                  <a:srgbClr val="000000"/>
                </a:solidFill>
                <a:latin typeface="Arial Narrow" panose="020B0606020202030204" pitchFamily="34" charset="0"/>
              </a:rPr>
              <a:t>Autenticación</a:t>
            </a:r>
          </a:p>
          <a:p>
            <a:pPr>
              <a:spcBef>
                <a:spcPct val="0"/>
              </a:spcBef>
              <a:buFontTx/>
              <a:buNone/>
            </a:pPr>
            <a:r>
              <a:rPr lang="en-US" altLang="es-MX" sz="1800">
                <a:solidFill>
                  <a:srgbClr val="000000"/>
                </a:solidFill>
                <a:latin typeface="Arial Narrow" panose="020B0606020202030204" pitchFamily="34" charset="0"/>
              </a:rPr>
              <a:t>y Autorización</a:t>
            </a:r>
          </a:p>
        </p:txBody>
      </p:sp>
      <p:sp>
        <p:nvSpPr>
          <p:cNvPr id="636977" name="Text Box 49">
            <a:extLst>
              <a:ext uri="{FF2B5EF4-FFF2-40B4-BE49-F238E27FC236}">
                <a16:creationId xmlns:a16="http://schemas.microsoft.com/office/drawing/2014/main" id="{0BCFDEAE-4035-43FA-93A8-E038DAC9110A}"/>
              </a:ext>
            </a:extLst>
          </p:cNvPr>
          <p:cNvSpPr txBox="1">
            <a:spLocks noChangeArrowheads="1"/>
          </p:cNvSpPr>
          <p:nvPr/>
        </p:nvSpPr>
        <p:spPr bwMode="auto">
          <a:xfrm>
            <a:off x="5384800" y="3116263"/>
            <a:ext cx="1349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Recurso</a:t>
            </a:r>
          </a:p>
          <a:p>
            <a:pPr>
              <a:spcBef>
                <a:spcPct val="0"/>
              </a:spcBef>
              <a:buFontTx/>
              <a:buNone/>
            </a:pPr>
            <a:r>
              <a:rPr lang="en-US" altLang="es-MX" sz="1800">
                <a:solidFill>
                  <a:srgbClr val="000000"/>
                </a:solidFill>
                <a:latin typeface="Arial Narrow" panose="020B0606020202030204" pitchFamily="34" charset="0"/>
              </a:rPr>
              <a:t>Autorizado A</a:t>
            </a:r>
          </a:p>
        </p:txBody>
      </p:sp>
      <p:sp>
        <p:nvSpPr>
          <p:cNvPr id="636978" name="Text Box 50">
            <a:extLst>
              <a:ext uri="{FF2B5EF4-FFF2-40B4-BE49-F238E27FC236}">
                <a16:creationId xmlns:a16="http://schemas.microsoft.com/office/drawing/2014/main" id="{A151C842-90CE-478A-AE4D-E535C3C0E34C}"/>
              </a:ext>
            </a:extLst>
          </p:cNvPr>
          <p:cNvSpPr txBox="1">
            <a:spLocks noChangeArrowheads="1"/>
          </p:cNvSpPr>
          <p:nvPr/>
        </p:nvSpPr>
        <p:spPr bwMode="auto">
          <a:xfrm>
            <a:off x="5300663" y="5137150"/>
            <a:ext cx="1349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Recurso</a:t>
            </a:r>
          </a:p>
          <a:p>
            <a:pPr>
              <a:spcBef>
                <a:spcPct val="0"/>
              </a:spcBef>
              <a:buFontTx/>
              <a:buNone/>
            </a:pPr>
            <a:r>
              <a:rPr lang="en-US" altLang="es-MX" sz="1800">
                <a:solidFill>
                  <a:srgbClr val="000000"/>
                </a:solidFill>
                <a:latin typeface="Arial Narrow" panose="020B0606020202030204" pitchFamily="34" charset="0"/>
              </a:rPr>
              <a:t>Autorizado B</a:t>
            </a:r>
          </a:p>
        </p:txBody>
      </p:sp>
      <p:sp>
        <p:nvSpPr>
          <p:cNvPr id="13329" name="Text Box 51">
            <a:extLst>
              <a:ext uri="{FF2B5EF4-FFF2-40B4-BE49-F238E27FC236}">
                <a16:creationId xmlns:a16="http://schemas.microsoft.com/office/drawing/2014/main" id="{DD913CF3-36D6-4AAC-B8A6-5A0526261C12}"/>
              </a:ext>
            </a:extLst>
          </p:cNvPr>
          <p:cNvSpPr txBox="1">
            <a:spLocks noChangeArrowheads="1"/>
          </p:cNvSpPr>
          <p:nvPr/>
        </p:nvSpPr>
        <p:spPr bwMode="auto">
          <a:xfrm>
            <a:off x="1600200" y="28956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Cliente</a:t>
            </a:r>
          </a:p>
        </p:txBody>
      </p:sp>
      <p:sp>
        <p:nvSpPr>
          <p:cNvPr id="636980" name="Text Box 52">
            <a:extLst>
              <a:ext uri="{FF2B5EF4-FFF2-40B4-BE49-F238E27FC236}">
                <a16:creationId xmlns:a16="http://schemas.microsoft.com/office/drawing/2014/main" id="{E4055174-BCCF-4882-A6E2-FB5DC6F15CFE}"/>
              </a:ext>
            </a:extLst>
          </p:cNvPr>
          <p:cNvSpPr txBox="1">
            <a:spLocks noChangeArrowheads="1"/>
          </p:cNvSpPr>
          <p:nvPr/>
        </p:nvSpPr>
        <p:spPr bwMode="auto">
          <a:xfrm>
            <a:off x="3657600" y="1981200"/>
            <a:ext cx="1101725" cy="366713"/>
          </a:xfrm>
          <a:prstGeom prst="rect">
            <a:avLst/>
          </a:prstGeom>
          <a:noFill/>
          <a:ln w="9525">
            <a:noFill/>
            <a:miter lim="800000"/>
            <a:headEnd/>
            <a:tailEnd/>
          </a:ln>
          <a:effectLst/>
        </p:spPr>
        <p:txBody>
          <a:bodyPr wrap="none">
            <a:spAutoFit/>
          </a:bodyPr>
          <a:lstStyle>
            <a:lvl1pPr eaLnBrk="0" hangingPunct="0">
              <a:defRPr sz="2400" b="1">
                <a:solidFill>
                  <a:schemeClr val="tx1"/>
                </a:solidFill>
                <a:latin typeface="Times New Roman" charset="0"/>
                <a:ea typeface="ＭＳ Ｐゴシック" charset="-128"/>
              </a:defRPr>
            </a:lvl1pPr>
            <a:lvl2pPr marL="37931725" indent="-37474525" eaLnBrk="0" hangingPunct="0">
              <a:defRPr sz="2400" b="1">
                <a:solidFill>
                  <a:schemeClr val="tx1"/>
                </a:solidFill>
                <a:latin typeface="Times New Roman" charset="0"/>
                <a:ea typeface="ＭＳ Ｐゴシック" charset="-128"/>
              </a:defRPr>
            </a:lvl2pPr>
            <a:lvl3pPr eaLnBrk="0" hangingPunct="0">
              <a:defRPr sz="2400" b="1">
                <a:solidFill>
                  <a:schemeClr val="tx1"/>
                </a:solidFill>
                <a:latin typeface="Times New Roman" charset="0"/>
                <a:ea typeface="ＭＳ Ｐゴシック" charset="-128"/>
              </a:defRPr>
            </a:lvl3pPr>
            <a:lvl4pPr eaLnBrk="0" hangingPunct="0">
              <a:defRPr sz="2400" b="1">
                <a:solidFill>
                  <a:schemeClr val="tx1"/>
                </a:solidFill>
                <a:latin typeface="Times New Roman" charset="0"/>
                <a:ea typeface="ＭＳ Ｐゴシック" charset="-128"/>
              </a:defRPr>
            </a:lvl4pPr>
            <a:lvl5pPr eaLnBrk="0" hangingPunct="0">
              <a:defRPr sz="2400" b="1">
                <a:solidFill>
                  <a:schemeClr val="tx1"/>
                </a:solidFill>
                <a:latin typeface="Times New Roman" charset="0"/>
                <a:ea typeface="ＭＳ Ｐゴシック" charset="-128"/>
              </a:defRPr>
            </a:lvl5pPr>
            <a:lvl6pPr marL="457200" eaLnBrk="0" fontAlgn="base" hangingPunct="0">
              <a:spcBef>
                <a:spcPct val="0"/>
              </a:spcBef>
              <a:spcAft>
                <a:spcPct val="0"/>
              </a:spcAft>
              <a:defRPr sz="2400" b="1">
                <a:solidFill>
                  <a:schemeClr val="tx1"/>
                </a:solidFill>
                <a:latin typeface="Times New Roman" charset="0"/>
                <a:ea typeface="ＭＳ Ｐゴシック" charset="-128"/>
              </a:defRPr>
            </a:lvl6pPr>
            <a:lvl7pPr marL="914400" eaLnBrk="0" fontAlgn="base" hangingPunct="0">
              <a:spcBef>
                <a:spcPct val="0"/>
              </a:spcBef>
              <a:spcAft>
                <a:spcPct val="0"/>
              </a:spcAft>
              <a:defRPr sz="2400" b="1">
                <a:solidFill>
                  <a:schemeClr val="tx1"/>
                </a:solidFill>
                <a:latin typeface="Times New Roman" charset="0"/>
                <a:ea typeface="ＭＳ Ｐゴシック" charset="-128"/>
              </a:defRPr>
            </a:lvl7pPr>
            <a:lvl8pPr marL="1371600" eaLnBrk="0" fontAlgn="base" hangingPunct="0">
              <a:spcBef>
                <a:spcPct val="0"/>
              </a:spcBef>
              <a:spcAft>
                <a:spcPct val="0"/>
              </a:spcAft>
              <a:defRPr sz="2400" b="1">
                <a:solidFill>
                  <a:schemeClr val="tx1"/>
                </a:solidFill>
                <a:latin typeface="Times New Roman" charset="0"/>
                <a:ea typeface="ＭＳ Ｐゴシック" charset="-128"/>
              </a:defRPr>
            </a:lvl8pPr>
            <a:lvl9pPr marL="1828800" eaLnBrk="0" fontAlgn="base" hangingPunct="0">
              <a:spcBef>
                <a:spcPct val="0"/>
              </a:spcBef>
              <a:spcAft>
                <a:spcPct val="0"/>
              </a:spcAft>
              <a:defRPr sz="2400" b="1">
                <a:solidFill>
                  <a:schemeClr val="tx1"/>
                </a:solidFill>
                <a:latin typeface="Times New Roman" charset="0"/>
                <a:ea typeface="ＭＳ Ｐゴシック" charset="-128"/>
              </a:defRPr>
            </a:lvl9pPr>
          </a:lstStyle>
          <a:p>
            <a:pPr>
              <a:defRPr/>
            </a:pPr>
            <a:r>
              <a:rPr lang="en-US" altLang="es-MX" sz="1800">
                <a:solidFill>
                  <a:srgbClr val="000000"/>
                </a:solidFill>
                <a:effectLst>
                  <a:outerShdw blurRad="38100" dist="38100" dir="2700000" algn="tl">
                    <a:srgbClr val="C0C0C0"/>
                  </a:outerShdw>
                </a:effectLst>
                <a:latin typeface="Arial Narrow" charset="0"/>
              </a:rPr>
              <a:t>Seguridad</a:t>
            </a:r>
            <a:endParaRPr lang="en-US" altLang="es-MX" sz="1800">
              <a:solidFill>
                <a:srgbClr val="000000"/>
              </a:solidFill>
              <a:latin typeface="Arial Narrow" charset="0"/>
            </a:endParaRPr>
          </a:p>
        </p:txBody>
      </p:sp>
      <p:grpSp>
        <p:nvGrpSpPr>
          <p:cNvPr id="13331" name="Group 53">
            <a:extLst>
              <a:ext uri="{FF2B5EF4-FFF2-40B4-BE49-F238E27FC236}">
                <a16:creationId xmlns:a16="http://schemas.microsoft.com/office/drawing/2014/main" id="{AED53F55-D26A-4A81-9715-E70BA02AE8E3}"/>
              </a:ext>
            </a:extLst>
          </p:cNvPr>
          <p:cNvGrpSpPr>
            <a:grpSpLocks/>
          </p:cNvGrpSpPr>
          <p:nvPr/>
        </p:nvGrpSpPr>
        <p:grpSpPr bwMode="auto">
          <a:xfrm>
            <a:off x="5003800" y="3098800"/>
            <a:ext cx="423863" cy="914400"/>
            <a:chOff x="3093" y="1056"/>
            <a:chExt cx="364" cy="676"/>
          </a:xfrm>
        </p:grpSpPr>
        <p:sp>
          <p:nvSpPr>
            <p:cNvPr id="13350" name="Freeform 54">
              <a:extLst>
                <a:ext uri="{FF2B5EF4-FFF2-40B4-BE49-F238E27FC236}">
                  <a16:creationId xmlns:a16="http://schemas.microsoft.com/office/drawing/2014/main" id="{4C43C05A-149D-481B-8DE1-89DEC7D1E628}"/>
                </a:ext>
              </a:extLst>
            </p:cNvPr>
            <p:cNvSpPr>
              <a:spLocks/>
            </p:cNvSpPr>
            <p:nvPr/>
          </p:nvSpPr>
          <p:spPr bwMode="ltGray">
            <a:xfrm>
              <a:off x="3093" y="1680"/>
              <a:ext cx="260" cy="52"/>
            </a:xfrm>
            <a:custGeom>
              <a:avLst/>
              <a:gdLst>
                <a:gd name="T0" fmla="*/ 52 w 240"/>
                <a:gd name="T1" fmla="*/ 0 h 48"/>
                <a:gd name="T2" fmla="*/ 0 w 240"/>
                <a:gd name="T3" fmla="*/ 52 h 48"/>
                <a:gd name="T4" fmla="*/ 260 w 240"/>
                <a:gd name="T5" fmla="*/ 52 h 48"/>
                <a:gd name="T6" fmla="*/ 208 w 240"/>
                <a:gd name="T7" fmla="*/ 0 h 48"/>
                <a:gd name="T8" fmla="*/ 52 w 240"/>
                <a:gd name="T9" fmla="*/ 0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48" y="0"/>
                  </a:moveTo>
                  <a:lnTo>
                    <a:pt x="0" y="48"/>
                  </a:lnTo>
                  <a:lnTo>
                    <a:pt x="240" y="48"/>
                  </a:lnTo>
                  <a:lnTo>
                    <a:pt x="192" y="0"/>
                  </a:lnTo>
                  <a:lnTo>
                    <a:pt x="48" y="0"/>
                  </a:lnTo>
                  <a:close/>
                </a:path>
              </a:pathLst>
            </a:custGeom>
            <a:solidFill>
              <a:srgbClr val="42C042"/>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51" name="Freeform 55">
              <a:extLst>
                <a:ext uri="{FF2B5EF4-FFF2-40B4-BE49-F238E27FC236}">
                  <a16:creationId xmlns:a16="http://schemas.microsoft.com/office/drawing/2014/main" id="{50BEA388-64A1-40B4-A0ED-E75EB8F6DF1E}"/>
                </a:ext>
              </a:extLst>
            </p:cNvPr>
            <p:cNvSpPr>
              <a:spLocks/>
            </p:cNvSpPr>
            <p:nvPr/>
          </p:nvSpPr>
          <p:spPr bwMode="ltGray">
            <a:xfrm>
              <a:off x="3205" y="1480"/>
              <a:ext cx="156" cy="156"/>
            </a:xfrm>
            <a:custGeom>
              <a:avLst/>
              <a:gdLst>
                <a:gd name="T0" fmla="*/ 0 w 144"/>
                <a:gd name="T1" fmla="*/ 104 h 144"/>
                <a:gd name="T2" fmla="*/ 52 w 144"/>
                <a:gd name="T3" fmla="*/ 156 h 144"/>
                <a:gd name="T4" fmla="*/ 156 w 144"/>
                <a:gd name="T5" fmla="*/ 52 h 144"/>
                <a:gd name="T6" fmla="*/ 104 w 144"/>
                <a:gd name="T7" fmla="*/ 0 h 144"/>
                <a:gd name="T8" fmla="*/ 0 w 144"/>
                <a:gd name="T9" fmla="*/ 104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0" y="96"/>
                  </a:moveTo>
                  <a:lnTo>
                    <a:pt x="48" y="144"/>
                  </a:lnTo>
                  <a:lnTo>
                    <a:pt x="144" y="48"/>
                  </a:lnTo>
                  <a:lnTo>
                    <a:pt x="96" y="0"/>
                  </a:lnTo>
                  <a:lnTo>
                    <a:pt x="0" y="96"/>
                  </a:lnTo>
                  <a:close/>
                </a:path>
              </a:pathLst>
            </a:custGeom>
            <a:solidFill>
              <a:srgbClr val="42C042"/>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52" name="Freeform 56">
              <a:extLst>
                <a:ext uri="{FF2B5EF4-FFF2-40B4-BE49-F238E27FC236}">
                  <a16:creationId xmlns:a16="http://schemas.microsoft.com/office/drawing/2014/main" id="{D7CCCEC7-A1B7-4CA2-A4B2-3BF5B3147542}"/>
                </a:ext>
              </a:extLst>
            </p:cNvPr>
            <p:cNvSpPr>
              <a:spLocks/>
            </p:cNvSpPr>
            <p:nvPr/>
          </p:nvSpPr>
          <p:spPr bwMode="ltGray">
            <a:xfrm>
              <a:off x="3216" y="1491"/>
              <a:ext cx="156" cy="156"/>
            </a:xfrm>
            <a:custGeom>
              <a:avLst/>
              <a:gdLst>
                <a:gd name="T0" fmla="*/ 0 w 144"/>
                <a:gd name="T1" fmla="*/ 104 h 144"/>
                <a:gd name="T2" fmla="*/ 52 w 144"/>
                <a:gd name="T3" fmla="*/ 156 h 144"/>
                <a:gd name="T4" fmla="*/ 156 w 144"/>
                <a:gd name="T5" fmla="*/ 52 h 144"/>
                <a:gd name="T6" fmla="*/ 104 w 144"/>
                <a:gd name="T7" fmla="*/ 0 h 144"/>
                <a:gd name="T8" fmla="*/ 0 w 144"/>
                <a:gd name="T9" fmla="*/ 104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0" y="96"/>
                  </a:moveTo>
                  <a:lnTo>
                    <a:pt x="48" y="144"/>
                  </a:lnTo>
                  <a:lnTo>
                    <a:pt x="144" y="48"/>
                  </a:lnTo>
                  <a:lnTo>
                    <a:pt x="96" y="0"/>
                  </a:lnTo>
                  <a:lnTo>
                    <a:pt x="0" y="96"/>
                  </a:lnTo>
                  <a:close/>
                </a:path>
              </a:pathLst>
            </a:custGeom>
            <a:solidFill>
              <a:srgbClr val="2E8C2E"/>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53" name="Rectangle 57">
              <a:extLst>
                <a:ext uri="{FF2B5EF4-FFF2-40B4-BE49-F238E27FC236}">
                  <a16:creationId xmlns:a16="http://schemas.microsoft.com/office/drawing/2014/main" id="{AC71550E-FD56-48D2-A9F2-8AE03EC4B96A}"/>
                </a:ext>
              </a:extLst>
            </p:cNvPr>
            <p:cNvSpPr>
              <a:spLocks noChangeArrowheads="1"/>
            </p:cNvSpPr>
            <p:nvPr/>
          </p:nvSpPr>
          <p:spPr bwMode="ltGray">
            <a:xfrm>
              <a:off x="3145" y="1160"/>
              <a:ext cx="156" cy="520"/>
            </a:xfrm>
            <a:prstGeom prst="rect">
              <a:avLst/>
            </a:prstGeom>
            <a:solidFill>
              <a:srgbClr val="42C042"/>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3354" name="Freeform 58">
              <a:extLst>
                <a:ext uri="{FF2B5EF4-FFF2-40B4-BE49-F238E27FC236}">
                  <a16:creationId xmlns:a16="http://schemas.microsoft.com/office/drawing/2014/main" id="{A6F8562F-FA66-4065-A2EB-0446CF4AC1BD}"/>
                </a:ext>
              </a:extLst>
            </p:cNvPr>
            <p:cNvSpPr>
              <a:spLocks/>
            </p:cNvSpPr>
            <p:nvPr/>
          </p:nvSpPr>
          <p:spPr bwMode="ltGray">
            <a:xfrm>
              <a:off x="3301" y="1056"/>
              <a:ext cx="104" cy="624"/>
            </a:xfrm>
            <a:custGeom>
              <a:avLst/>
              <a:gdLst>
                <a:gd name="T0" fmla="*/ 0 w 96"/>
                <a:gd name="T1" fmla="*/ 624 h 576"/>
                <a:gd name="T2" fmla="*/ 104 w 96"/>
                <a:gd name="T3" fmla="*/ 520 h 576"/>
                <a:gd name="T4" fmla="*/ 104 w 96"/>
                <a:gd name="T5" fmla="*/ 0 h 576"/>
                <a:gd name="T6" fmla="*/ 0 w 96"/>
                <a:gd name="T7" fmla="*/ 104 h 576"/>
                <a:gd name="T8" fmla="*/ 0 w 96"/>
                <a:gd name="T9" fmla="*/ 624 h 576"/>
                <a:gd name="T10" fmla="*/ 0 60000 65536"/>
                <a:gd name="T11" fmla="*/ 0 60000 65536"/>
                <a:gd name="T12" fmla="*/ 0 60000 65536"/>
                <a:gd name="T13" fmla="*/ 0 60000 65536"/>
                <a:gd name="T14" fmla="*/ 0 60000 65536"/>
                <a:gd name="T15" fmla="*/ 0 w 96"/>
                <a:gd name="T16" fmla="*/ 0 h 576"/>
                <a:gd name="T17" fmla="*/ 96 w 96"/>
                <a:gd name="T18" fmla="*/ 576 h 576"/>
              </a:gdLst>
              <a:ahLst/>
              <a:cxnLst>
                <a:cxn ang="T10">
                  <a:pos x="T0" y="T1"/>
                </a:cxn>
                <a:cxn ang="T11">
                  <a:pos x="T2" y="T3"/>
                </a:cxn>
                <a:cxn ang="T12">
                  <a:pos x="T4" y="T5"/>
                </a:cxn>
                <a:cxn ang="T13">
                  <a:pos x="T6" y="T7"/>
                </a:cxn>
                <a:cxn ang="T14">
                  <a:pos x="T8" y="T9"/>
                </a:cxn>
              </a:cxnLst>
              <a:rect l="T15" t="T16" r="T17" b="T18"/>
              <a:pathLst>
                <a:path w="96" h="576">
                  <a:moveTo>
                    <a:pt x="0" y="576"/>
                  </a:moveTo>
                  <a:lnTo>
                    <a:pt x="96" y="480"/>
                  </a:lnTo>
                  <a:lnTo>
                    <a:pt x="96" y="0"/>
                  </a:lnTo>
                  <a:lnTo>
                    <a:pt x="0" y="96"/>
                  </a:lnTo>
                  <a:lnTo>
                    <a:pt x="0" y="576"/>
                  </a:lnTo>
                  <a:close/>
                </a:path>
              </a:pathLst>
            </a:custGeom>
            <a:gradFill rotWithShape="0">
              <a:gsLst>
                <a:gs pos="0">
                  <a:srgbClr val="1F591F"/>
                </a:gs>
                <a:gs pos="100000">
                  <a:srgbClr val="42C042"/>
                </a:gs>
              </a:gsLst>
              <a:lin ang="5400000" scaled="1"/>
            </a:gra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55" name="Freeform 59">
              <a:extLst>
                <a:ext uri="{FF2B5EF4-FFF2-40B4-BE49-F238E27FC236}">
                  <a16:creationId xmlns:a16="http://schemas.microsoft.com/office/drawing/2014/main" id="{957766A2-0E98-40D6-8485-C94C58DE298F}"/>
                </a:ext>
              </a:extLst>
            </p:cNvPr>
            <p:cNvSpPr>
              <a:spLocks/>
            </p:cNvSpPr>
            <p:nvPr/>
          </p:nvSpPr>
          <p:spPr bwMode="ltGray">
            <a:xfrm>
              <a:off x="3145" y="1056"/>
              <a:ext cx="260" cy="104"/>
            </a:xfrm>
            <a:custGeom>
              <a:avLst/>
              <a:gdLst>
                <a:gd name="T0" fmla="*/ 0 w 240"/>
                <a:gd name="T1" fmla="*/ 104 h 96"/>
                <a:gd name="T2" fmla="*/ 156 w 240"/>
                <a:gd name="T3" fmla="*/ 104 h 96"/>
                <a:gd name="T4" fmla="*/ 260 w 240"/>
                <a:gd name="T5" fmla="*/ 0 h 96"/>
                <a:gd name="T6" fmla="*/ 104 w 240"/>
                <a:gd name="T7" fmla="*/ 0 h 96"/>
                <a:gd name="T8" fmla="*/ 0 w 240"/>
                <a:gd name="T9" fmla="*/ 104 h 96"/>
                <a:gd name="T10" fmla="*/ 0 60000 65536"/>
                <a:gd name="T11" fmla="*/ 0 60000 65536"/>
                <a:gd name="T12" fmla="*/ 0 60000 65536"/>
                <a:gd name="T13" fmla="*/ 0 60000 65536"/>
                <a:gd name="T14" fmla="*/ 0 60000 65536"/>
                <a:gd name="T15" fmla="*/ 0 w 240"/>
                <a:gd name="T16" fmla="*/ 0 h 96"/>
                <a:gd name="T17" fmla="*/ 240 w 240"/>
                <a:gd name="T18" fmla="*/ 96 h 96"/>
              </a:gdLst>
              <a:ahLst/>
              <a:cxnLst>
                <a:cxn ang="T10">
                  <a:pos x="T0" y="T1"/>
                </a:cxn>
                <a:cxn ang="T11">
                  <a:pos x="T2" y="T3"/>
                </a:cxn>
                <a:cxn ang="T12">
                  <a:pos x="T4" y="T5"/>
                </a:cxn>
                <a:cxn ang="T13">
                  <a:pos x="T6" y="T7"/>
                </a:cxn>
                <a:cxn ang="T14">
                  <a:pos x="T8" y="T9"/>
                </a:cxn>
              </a:cxnLst>
              <a:rect l="T15" t="T16" r="T17" b="T18"/>
              <a:pathLst>
                <a:path w="240" h="96">
                  <a:moveTo>
                    <a:pt x="0" y="96"/>
                  </a:moveTo>
                  <a:lnTo>
                    <a:pt x="144" y="96"/>
                  </a:lnTo>
                  <a:lnTo>
                    <a:pt x="240" y="0"/>
                  </a:lnTo>
                  <a:lnTo>
                    <a:pt x="96" y="0"/>
                  </a:lnTo>
                  <a:lnTo>
                    <a:pt x="0" y="96"/>
                  </a:lnTo>
                  <a:close/>
                </a:path>
              </a:pathLst>
            </a:custGeom>
            <a:solidFill>
              <a:srgbClr val="42C042"/>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56" name="Freeform 60">
              <a:extLst>
                <a:ext uri="{FF2B5EF4-FFF2-40B4-BE49-F238E27FC236}">
                  <a16:creationId xmlns:a16="http://schemas.microsoft.com/office/drawing/2014/main" id="{18B2B5B5-4C2E-41D8-B2FA-82019A05E805}"/>
                </a:ext>
              </a:extLst>
            </p:cNvPr>
            <p:cNvSpPr>
              <a:spLocks/>
            </p:cNvSpPr>
            <p:nvPr/>
          </p:nvSpPr>
          <p:spPr bwMode="ltGray">
            <a:xfrm>
              <a:off x="3301" y="1576"/>
              <a:ext cx="156" cy="156"/>
            </a:xfrm>
            <a:custGeom>
              <a:avLst/>
              <a:gdLst>
                <a:gd name="T0" fmla="*/ 0 w 144"/>
                <a:gd name="T1" fmla="*/ 104 h 144"/>
                <a:gd name="T2" fmla="*/ 52 w 144"/>
                <a:gd name="T3" fmla="*/ 156 h 144"/>
                <a:gd name="T4" fmla="*/ 156 w 144"/>
                <a:gd name="T5" fmla="*/ 52 h 144"/>
                <a:gd name="T6" fmla="*/ 104 w 144"/>
                <a:gd name="T7" fmla="*/ 0 h 144"/>
                <a:gd name="T8" fmla="*/ 0 w 144"/>
                <a:gd name="T9" fmla="*/ 104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0" y="96"/>
                  </a:moveTo>
                  <a:lnTo>
                    <a:pt x="48" y="144"/>
                  </a:lnTo>
                  <a:lnTo>
                    <a:pt x="144" y="48"/>
                  </a:lnTo>
                  <a:lnTo>
                    <a:pt x="96" y="0"/>
                  </a:lnTo>
                  <a:lnTo>
                    <a:pt x="0" y="96"/>
                  </a:lnTo>
                  <a:close/>
                </a:path>
              </a:pathLst>
            </a:custGeom>
            <a:solidFill>
              <a:srgbClr val="42C042"/>
            </a:solidFill>
            <a:ln>
              <a:noFill/>
            </a:ln>
            <a:extLst>
              <a:ext uri="{91240B29-F687-4F45-9708-019B960494DF}">
                <a14:hiddenLine xmlns:a14="http://schemas.microsoft.com/office/drawing/2010/main" w="3175">
                  <a:solidFill>
                    <a:srgbClr val="000000"/>
                  </a:solidFill>
                  <a:round/>
                  <a:headEnd/>
                  <a:tailEnd/>
                </a14:hiddenLine>
              </a:ext>
            </a:extLst>
          </p:spPr>
          <p:txBody>
            <a:bodyPr wrap="none" anchor="ctr"/>
            <a:lstStyle/>
            <a:p>
              <a:endParaRPr lang="es-MX"/>
            </a:p>
          </p:txBody>
        </p:sp>
        <p:sp>
          <p:nvSpPr>
            <p:cNvPr id="13357" name="Rectangle 61">
              <a:extLst>
                <a:ext uri="{FF2B5EF4-FFF2-40B4-BE49-F238E27FC236}">
                  <a16:creationId xmlns:a16="http://schemas.microsoft.com/office/drawing/2014/main" id="{8665815E-CDCF-4F4E-85BB-A0F67429AE37}"/>
                </a:ext>
              </a:extLst>
            </p:cNvPr>
            <p:cNvSpPr>
              <a:spLocks noChangeArrowheads="1"/>
            </p:cNvSpPr>
            <p:nvPr/>
          </p:nvSpPr>
          <p:spPr bwMode="ltGray">
            <a:xfrm>
              <a:off x="3171" y="1210"/>
              <a:ext cx="52" cy="1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3358" name="Line 62">
              <a:extLst>
                <a:ext uri="{FF2B5EF4-FFF2-40B4-BE49-F238E27FC236}">
                  <a16:creationId xmlns:a16="http://schemas.microsoft.com/office/drawing/2014/main" id="{8D4C4D90-407E-4250-9D37-CC6FA1AD4C29}"/>
                </a:ext>
              </a:extLst>
            </p:cNvPr>
            <p:cNvSpPr>
              <a:spLocks noChangeShapeType="1"/>
            </p:cNvSpPr>
            <p:nvPr/>
          </p:nvSpPr>
          <p:spPr bwMode="ltGray">
            <a:xfrm>
              <a:off x="3145" y="1420"/>
              <a:ext cx="15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headEnd/>
                  <a:tailEnd/>
                </a14:hiddenLine>
              </a:ext>
            </a:extLst>
          </p:spPr>
          <p:txBody>
            <a:bodyPr wrap="none" anchor="ctr"/>
            <a:lstStyle/>
            <a:p>
              <a:endParaRPr lang="es-MX"/>
            </a:p>
          </p:txBody>
        </p:sp>
        <p:sp>
          <p:nvSpPr>
            <p:cNvPr id="13359" name="Line 63">
              <a:extLst>
                <a:ext uri="{FF2B5EF4-FFF2-40B4-BE49-F238E27FC236}">
                  <a16:creationId xmlns:a16="http://schemas.microsoft.com/office/drawing/2014/main" id="{CDBB3991-B236-48C5-A04B-FE81D0104988}"/>
                </a:ext>
              </a:extLst>
            </p:cNvPr>
            <p:cNvSpPr>
              <a:spLocks noChangeShapeType="1"/>
            </p:cNvSpPr>
            <p:nvPr/>
          </p:nvSpPr>
          <p:spPr bwMode="ltGray">
            <a:xfrm>
              <a:off x="3171" y="1470"/>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60" name="Line 64">
              <a:extLst>
                <a:ext uri="{FF2B5EF4-FFF2-40B4-BE49-F238E27FC236}">
                  <a16:creationId xmlns:a16="http://schemas.microsoft.com/office/drawing/2014/main" id="{BDE69A0C-370C-4130-A026-249FCF877475}"/>
                </a:ext>
              </a:extLst>
            </p:cNvPr>
            <p:cNvSpPr>
              <a:spLocks noChangeShapeType="1"/>
            </p:cNvSpPr>
            <p:nvPr/>
          </p:nvSpPr>
          <p:spPr bwMode="ltGray">
            <a:xfrm>
              <a:off x="3171" y="1522"/>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61" name="Line 65">
              <a:extLst>
                <a:ext uri="{FF2B5EF4-FFF2-40B4-BE49-F238E27FC236}">
                  <a16:creationId xmlns:a16="http://schemas.microsoft.com/office/drawing/2014/main" id="{7CDE43A9-004B-4A44-BDA8-5A037530E365}"/>
                </a:ext>
              </a:extLst>
            </p:cNvPr>
            <p:cNvSpPr>
              <a:spLocks noChangeShapeType="1"/>
            </p:cNvSpPr>
            <p:nvPr/>
          </p:nvSpPr>
          <p:spPr bwMode="ltGray">
            <a:xfrm>
              <a:off x="3171" y="1575"/>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62" name="Line 66">
              <a:extLst>
                <a:ext uri="{FF2B5EF4-FFF2-40B4-BE49-F238E27FC236}">
                  <a16:creationId xmlns:a16="http://schemas.microsoft.com/office/drawing/2014/main" id="{20E3323F-E407-4578-99A8-C8531B4336EA}"/>
                </a:ext>
              </a:extLst>
            </p:cNvPr>
            <p:cNvSpPr>
              <a:spLocks noChangeShapeType="1"/>
            </p:cNvSpPr>
            <p:nvPr/>
          </p:nvSpPr>
          <p:spPr bwMode="ltGray">
            <a:xfrm>
              <a:off x="3171" y="1626"/>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63" name="Line 67">
              <a:extLst>
                <a:ext uri="{FF2B5EF4-FFF2-40B4-BE49-F238E27FC236}">
                  <a16:creationId xmlns:a16="http://schemas.microsoft.com/office/drawing/2014/main" id="{E6FAAD00-4437-46F7-A10D-6FF29E4BFAA0}"/>
                </a:ext>
              </a:extLst>
            </p:cNvPr>
            <p:cNvSpPr>
              <a:spLocks noChangeShapeType="1"/>
            </p:cNvSpPr>
            <p:nvPr/>
          </p:nvSpPr>
          <p:spPr bwMode="ltGray">
            <a:xfrm>
              <a:off x="3171" y="1496"/>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64" name="Line 68">
              <a:extLst>
                <a:ext uri="{FF2B5EF4-FFF2-40B4-BE49-F238E27FC236}">
                  <a16:creationId xmlns:a16="http://schemas.microsoft.com/office/drawing/2014/main" id="{07C6A588-2854-4820-8CC8-4E18CD76E7CD}"/>
                </a:ext>
              </a:extLst>
            </p:cNvPr>
            <p:cNvSpPr>
              <a:spLocks noChangeShapeType="1"/>
            </p:cNvSpPr>
            <p:nvPr/>
          </p:nvSpPr>
          <p:spPr bwMode="ltGray">
            <a:xfrm>
              <a:off x="3171" y="1548"/>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65" name="Line 69">
              <a:extLst>
                <a:ext uri="{FF2B5EF4-FFF2-40B4-BE49-F238E27FC236}">
                  <a16:creationId xmlns:a16="http://schemas.microsoft.com/office/drawing/2014/main" id="{43C7D569-076C-46C1-B217-596D0B6A3908}"/>
                </a:ext>
              </a:extLst>
            </p:cNvPr>
            <p:cNvSpPr>
              <a:spLocks noChangeShapeType="1"/>
            </p:cNvSpPr>
            <p:nvPr/>
          </p:nvSpPr>
          <p:spPr bwMode="ltGray">
            <a:xfrm>
              <a:off x="3171" y="1601"/>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66" name="Line 70">
              <a:extLst>
                <a:ext uri="{FF2B5EF4-FFF2-40B4-BE49-F238E27FC236}">
                  <a16:creationId xmlns:a16="http://schemas.microsoft.com/office/drawing/2014/main" id="{BFDFCC22-6A85-401B-8C93-9A77D5511058}"/>
                </a:ext>
              </a:extLst>
            </p:cNvPr>
            <p:cNvSpPr>
              <a:spLocks noChangeShapeType="1"/>
            </p:cNvSpPr>
            <p:nvPr/>
          </p:nvSpPr>
          <p:spPr bwMode="ltGray">
            <a:xfrm>
              <a:off x="3171" y="1654"/>
              <a:ext cx="5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3332" name="Group 71">
            <a:extLst>
              <a:ext uri="{FF2B5EF4-FFF2-40B4-BE49-F238E27FC236}">
                <a16:creationId xmlns:a16="http://schemas.microsoft.com/office/drawing/2014/main" id="{309AC601-B34B-4B66-9EE2-72C79DE85E5A}"/>
              </a:ext>
            </a:extLst>
          </p:cNvPr>
          <p:cNvGrpSpPr>
            <a:grpSpLocks/>
          </p:cNvGrpSpPr>
          <p:nvPr/>
        </p:nvGrpSpPr>
        <p:grpSpPr bwMode="auto">
          <a:xfrm>
            <a:off x="5537200" y="4165600"/>
            <a:ext cx="457200" cy="990600"/>
            <a:chOff x="4800" y="672"/>
            <a:chExt cx="336" cy="624"/>
          </a:xfrm>
        </p:grpSpPr>
        <p:sp>
          <p:nvSpPr>
            <p:cNvPr id="13333" name="Freeform 72">
              <a:extLst>
                <a:ext uri="{FF2B5EF4-FFF2-40B4-BE49-F238E27FC236}">
                  <a16:creationId xmlns:a16="http://schemas.microsoft.com/office/drawing/2014/main" id="{1C9BA1BF-8F91-4688-90A9-2F5D8656FE9B}"/>
                </a:ext>
              </a:extLst>
            </p:cNvPr>
            <p:cNvSpPr>
              <a:spLocks/>
            </p:cNvSpPr>
            <p:nvPr/>
          </p:nvSpPr>
          <p:spPr bwMode="gray">
            <a:xfrm>
              <a:off x="4800" y="1248"/>
              <a:ext cx="240" cy="48"/>
            </a:xfrm>
            <a:custGeom>
              <a:avLst/>
              <a:gdLst>
                <a:gd name="T0" fmla="*/ 48 w 240"/>
                <a:gd name="T1" fmla="*/ 0 h 48"/>
                <a:gd name="T2" fmla="*/ 0 w 240"/>
                <a:gd name="T3" fmla="*/ 48 h 48"/>
                <a:gd name="T4" fmla="*/ 240 w 240"/>
                <a:gd name="T5" fmla="*/ 48 h 48"/>
                <a:gd name="T6" fmla="*/ 192 w 240"/>
                <a:gd name="T7" fmla="*/ 0 h 48"/>
                <a:gd name="T8" fmla="*/ 48 w 240"/>
                <a:gd name="T9" fmla="*/ 0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48" y="0"/>
                  </a:moveTo>
                  <a:lnTo>
                    <a:pt x="0" y="48"/>
                  </a:lnTo>
                  <a:lnTo>
                    <a:pt x="240" y="48"/>
                  </a:lnTo>
                  <a:lnTo>
                    <a:pt x="192" y="0"/>
                  </a:lnTo>
                  <a:lnTo>
                    <a:pt x="48" y="0"/>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nvGrpSpPr>
            <p:cNvPr id="13334" name="Group 73">
              <a:extLst>
                <a:ext uri="{FF2B5EF4-FFF2-40B4-BE49-F238E27FC236}">
                  <a16:creationId xmlns:a16="http://schemas.microsoft.com/office/drawing/2014/main" id="{E5CBC7C8-76B6-4974-B699-EA513241A64F}"/>
                </a:ext>
              </a:extLst>
            </p:cNvPr>
            <p:cNvGrpSpPr>
              <a:grpSpLocks/>
            </p:cNvGrpSpPr>
            <p:nvPr/>
          </p:nvGrpSpPr>
          <p:grpSpPr bwMode="auto">
            <a:xfrm>
              <a:off x="4848" y="672"/>
              <a:ext cx="288" cy="624"/>
              <a:chOff x="3429" y="1012"/>
              <a:chExt cx="288" cy="624"/>
            </a:xfrm>
          </p:grpSpPr>
          <p:sp>
            <p:nvSpPr>
              <p:cNvPr id="637002" name="Freeform 74">
                <a:extLst>
                  <a:ext uri="{FF2B5EF4-FFF2-40B4-BE49-F238E27FC236}">
                    <a16:creationId xmlns:a16="http://schemas.microsoft.com/office/drawing/2014/main" id="{B2660A47-9179-445B-95E5-0A76249D6CE9}"/>
                  </a:ext>
                </a:extLst>
              </p:cNvPr>
              <p:cNvSpPr>
                <a:spLocks/>
              </p:cNvSpPr>
              <p:nvPr/>
            </p:nvSpPr>
            <p:spPr bwMode="gray">
              <a:xfrm>
                <a:off x="3477" y="1396"/>
                <a:ext cx="146" cy="144"/>
              </a:xfrm>
              <a:custGeom>
                <a:avLst/>
                <a:gdLst/>
                <a:ahLst/>
                <a:cxnLst>
                  <a:cxn ang="0">
                    <a:pos x="0" y="96"/>
                  </a:cxn>
                  <a:cxn ang="0">
                    <a:pos x="48" y="144"/>
                  </a:cxn>
                  <a:cxn ang="0">
                    <a:pos x="144" y="48"/>
                  </a:cxn>
                  <a:cxn ang="0">
                    <a:pos x="96" y="0"/>
                  </a:cxn>
                  <a:cxn ang="0">
                    <a:pos x="0" y="96"/>
                  </a:cxn>
                </a:cxnLst>
                <a:rect l="0" t="0" r="r" b="b"/>
                <a:pathLst>
                  <a:path w="144" h="144">
                    <a:moveTo>
                      <a:pt x="0" y="96"/>
                    </a:moveTo>
                    <a:lnTo>
                      <a:pt x="48" y="144"/>
                    </a:lnTo>
                    <a:lnTo>
                      <a:pt x="144" y="48"/>
                    </a:lnTo>
                    <a:lnTo>
                      <a:pt x="96" y="0"/>
                    </a:lnTo>
                    <a:lnTo>
                      <a:pt x="0" y="96"/>
                    </a:lnTo>
                    <a:close/>
                  </a:path>
                </a:pathLst>
              </a:custGeom>
              <a:gradFill rotWithShape="0">
                <a:gsLst>
                  <a:gs pos="0">
                    <a:schemeClr val="accent2"/>
                  </a:gs>
                  <a:gs pos="100000">
                    <a:schemeClr val="accent2">
                      <a:gamma/>
                      <a:shade val="36078"/>
                      <a:invGamma/>
                    </a:schemeClr>
                  </a:gs>
                </a:gsLst>
                <a:path path="rect">
                  <a:fillToRect l="50000" t="50000" r="50000" b="50000"/>
                </a:path>
              </a:gradFill>
              <a:ln w="3175" cmpd="sng">
                <a:noFill/>
                <a:round/>
                <a:headEnd/>
                <a:tailEnd/>
              </a:ln>
              <a:effectLst/>
            </p:spPr>
            <p:txBody>
              <a:bodyPr wrap="none" anchor="ctr"/>
              <a:lstStyle/>
              <a:p>
                <a:pPr>
                  <a:defRPr/>
                </a:pPr>
                <a:endParaRPr lang="es-ES_tradnl">
                  <a:latin typeface="Times New Roman" charset="0"/>
                  <a:ea typeface="+mn-ea"/>
                </a:endParaRPr>
              </a:p>
            </p:txBody>
          </p:sp>
          <p:sp>
            <p:nvSpPr>
              <p:cNvPr id="13336" name="Rectangle 75">
                <a:extLst>
                  <a:ext uri="{FF2B5EF4-FFF2-40B4-BE49-F238E27FC236}">
                    <a16:creationId xmlns:a16="http://schemas.microsoft.com/office/drawing/2014/main" id="{BDBCC15C-02C8-4012-8314-B4C766838FEF}"/>
                  </a:ext>
                </a:extLst>
              </p:cNvPr>
              <p:cNvSpPr>
                <a:spLocks noChangeArrowheads="1"/>
              </p:cNvSpPr>
              <p:nvPr/>
            </p:nvSpPr>
            <p:spPr bwMode="gray">
              <a:xfrm>
                <a:off x="3429" y="1108"/>
                <a:ext cx="144" cy="480"/>
              </a:xfrm>
              <a:prstGeom prst="rect">
                <a:avLst/>
              </a:prstGeom>
              <a:solidFill>
                <a:srgbClr val="66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3337" name="Freeform 76">
                <a:extLst>
                  <a:ext uri="{FF2B5EF4-FFF2-40B4-BE49-F238E27FC236}">
                    <a16:creationId xmlns:a16="http://schemas.microsoft.com/office/drawing/2014/main" id="{401A4314-8A29-4D47-8127-EA2F2CE80303}"/>
                  </a:ext>
                </a:extLst>
              </p:cNvPr>
              <p:cNvSpPr>
                <a:spLocks/>
              </p:cNvSpPr>
              <p:nvPr/>
            </p:nvSpPr>
            <p:spPr bwMode="gray">
              <a:xfrm>
                <a:off x="3573" y="1012"/>
                <a:ext cx="96" cy="576"/>
              </a:xfrm>
              <a:custGeom>
                <a:avLst/>
                <a:gdLst>
                  <a:gd name="T0" fmla="*/ 0 w 96"/>
                  <a:gd name="T1" fmla="*/ 576 h 576"/>
                  <a:gd name="T2" fmla="*/ 96 w 96"/>
                  <a:gd name="T3" fmla="*/ 480 h 576"/>
                  <a:gd name="T4" fmla="*/ 96 w 96"/>
                  <a:gd name="T5" fmla="*/ 0 h 576"/>
                  <a:gd name="T6" fmla="*/ 0 w 96"/>
                  <a:gd name="T7" fmla="*/ 96 h 576"/>
                  <a:gd name="T8" fmla="*/ 0 w 96"/>
                  <a:gd name="T9" fmla="*/ 576 h 576"/>
                  <a:gd name="T10" fmla="*/ 0 60000 65536"/>
                  <a:gd name="T11" fmla="*/ 0 60000 65536"/>
                  <a:gd name="T12" fmla="*/ 0 60000 65536"/>
                  <a:gd name="T13" fmla="*/ 0 60000 65536"/>
                  <a:gd name="T14" fmla="*/ 0 60000 65536"/>
                  <a:gd name="T15" fmla="*/ 0 w 96"/>
                  <a:gd name="T16" fmla="*/ 0 h 576"/>
                  <a:gd name="T17" fmla="*/ 96 w 96"/>
                  <a:gd name="T18" fmla="*/ 576 h 576"/>
                </a:gdLst>
                <a:ahLst/>
                <a:cxnLst>
                  <a:cxn ang="T10">
                    <a:pos x="T0" y="T1"/>
                  </a:cxn>
                  <a:cxn ang="T11">
                    <a:pos x="T2" y="T3"/>
                  </a:cxn>
                  <a:cxn ang="T12">
                    <a:pos x="T4" y="T5"/>
                  </a:cxn>
                  <a:cxn ang="T13">
                    <a:pos x="T6" y="T7"/>
                  </a:cxn>
                  <a:cxn ang="T14">
                    <a:pos x="T8" y="T9"/>
                  </a:cxn>
                </a:cxnLst>
                <a:rect l="T15" t="T16" r="T17" b="T18"/>
                <a:pathLst>
                  <a:path w="96" h="576">
                    <a:moveTo>
                      <a:pt x="0" y="576"/>
                    </a:moveTo>
                    <a:lnTo>
                      <a:pt x="96" y="480"/>
                    </a:lnTo>
                    <a:lnTo>
                      <a:pt x="96" y="0"/>
                    </a:lnTo>
                    <a:lnTo>
                      <a:pt x="0" y="96"/>
                    </a:lnTo>
                    <a:lnTo>
                      <a:pt x="0" y="576"/>
                    </a:lnTo>
                    <a:close/>
                  </a:path>
                </a:pathLst>
              </a:custGeom>
              <a:gradFill rotWithShape="0">
                <a:gsLst>
                  <a:gs pos="0">
                    <a:srgbClr val="2F4776"/>
                  </a:gs>
                  <a:gs pos="100000">
                    <a:srgbClr val="6699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38" name="Freeform 77">
                <a:extLst>
                  <a:ext uri="{FF2B5EF4-FFF2-40B4-BE49-F238E27FC236}">
                    <a16:creationId xmlns:a16="http://schemas.microsoft.com/office/drawing/2014/main" id="{04054E7C-9C00-490B-BBD6-D5FA92B59C57}"/>
                  </a:ext>
                </a:extLst>
              </p:cNvPr>
              <p:cNvSpPr>
                <a:spLocks/>
              </p:cNvSpPr>
              <p:nvPr/>
            </p:nvSpPr>
            <p:spPr bwMode="gray">
              <a:xfrm>
                <a:off x="3429" y="1012"/>
                <a:ext cx="240" cy="96"/>
              </a:xfrm>
              <a:custGeom>
                <a:avLst/>
                <a:gdLst>
                  <a:gd name="T0" fmla="*/ 0 w 240"/>
                  <a:gd name="T1" fmla="*/ 96 h 96"/>
                  <a:gd name="T2" fmla="*/ 144 w 240"/>
                  <a:gd name="T3" fmla="*/ 96 h 96"/>
                  <a:gd name="T4" fmla="*/ 240 w 240"/>
                  <a:gd name="T5" fmla="*/ 0 h 96"/>
                  <a:gd name="T6" fmla="*/ 96 w 240"/>
                  <a:gd name="T7" fmla="*/ 0 h 96"/>
                  <a:gd name="T8" fmla="*/ 0 w 240"/>
                  <a:gd name="T9" fmla="*/ 96 h 96"/>
                  <a:gd name="T10" fmla="*/ 0 60000 65536"/>
                  <a:gd name="T11" fmla="*/ 0 60000 65536"/>
                  <a:gd name="T12" fmla="*/ 0 60000 65536"/>
                  <a:gd name="T13" fmla="*/ 0 60000 65536"/>
                  <a:gd name="T14" fmla="*/ 0 60000 65536"/>
                  <a:gd name="T15" fmla="*/ 0 w 240"/>
                  <a:gd name="T16" fmla="*/ 0 h 96"/>
                  <a:gd name="T17" fmla="*/ 240 w 240"/>
                  <a:gd name="T18" fmla="*/ 96 h 96"/>
                </a:gdLst>
                <a:ahLst/>
                <a:cxnLst>
                  <a:cxn ang="T10">
                    <a:pos x="T0" y="T1"/>
                  </a:cxn>
                  <a:cxn ang="T11">
                    <a:pos x="T2" y="T3"/>
                  </a:cxn>
                  <a:cxn ang="T12">
                    <a:pos x="T4" y="T5"/>
                  </a:cxn>
                  <a:cxn ang="T13">
                    <a:pos x="T6" y="T7"/>
                  </a:cxn>
                  <a:cxn ang="T14">
                    <a:pos x="T8" y="T9"/>
                  </a:cxn>
                </a:cxnLst>
                <a:rect l="T15" t="T16" r="T17" b="T18"/>
                <a:pathLst>
                  <a:path w="240" h="96">
                    <a:moveTo>
                      <a:pt x="0" y="96"/>
                    </a:moveTo>
                    <a:lnTo>
                      <a:pt x="144" y="96"/>
                    </a:lnTo>
                    <a:lnTo>
                      <a:pt x="240" y="0"/>
                    </a:lnTo>
                    <a:lnTo>
                      <a:pt x="96" y="0"/>
                    </a:lnTo>
                    <a:lnTo>
                      <a:pt x="0" y="96"/>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39" name="Freeform 78">
                <a:extLst>
                  <a:ext uri="{FF2B5EF4-FFF2-40B4-BE49-F238E27FC236}">
                    <a16:creationId xmlns:a16="http://schemas.microsoft.com/office/drawing/2014/main" id="{D86F79F1-50DB-4C26-BC32-F7972BC6973B}"/>
                  </a:ext>
                </a:extLst>
              </p:cNvPr>
              <p:cNvSpPr>
                <a:spLocks/>
              </p:cNvSpPr>
              <p:nvPr/>
            </p:nvSpPr>
            <p:spPr bwMode="gray">
              <a:xfrm>
                <a:off x="3573" y="1492"/>
                <a:ext cx="144" cy="144"/>
              </a:xfrm>
              <a:custGeom>
                <a:avLst/>
                <a:gdLst>
                  <a:gd name="T0" fmla="*/ 0 w 144"/>
                  <a:gd name="T1" fmla="*/ 96 h 144"/>
                  <a:gd name="T2" fmla="*/ 48 w 144"/>
                  <a:gd name="T3" fmla="*/ 144 h 144"/>
                  <a:gd name="T4" fmla="*/ 144 w 144"/>
                  <a:gd name="T5" fmla="*/ 48 h 144"/>
                  <a:gd name="T6" fmla="*/ 96 w 144"/>
                  <a:gd name="T7" fmla="*/ 0 h 144"/>
                  <a:gd name="T8" fmla="*/ 0 w 144"/>
                  <a:gd name="T9" fmla="*/ 96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0" y="96"/>
                    </a:moveTo>
                    <a:lnTo>
                      <a:pt x="48" y="144"/>
                    </a:lnTo>
                    <a:lnTo>
                      <a:pt x="144" y="48"/>
                    </a:lnTo>
                    <a:lnTo>
                      <a:pt x="96" y="0"/>
                    </a:lnTo>
                    <a:lnTo>
                      <a:pt x="0" y="96"/>
                    </a:lnTo>
                    <a:close/>
                  </a:path>
                </a:pathLst>
              </a:custGeom>
              <a:solidFill>
                <a:srgbClr val="6699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0" name="Rectangle 79">
                <a:extLst>
                  <a:ext uri="{FF2B5EF4-FFF2-40B4-BE49-F238E27FC236}">
                    <a16:creationId xmlns:a16="http://schemas.microsoft.com/office/drawing/2014/main" id="{268D6452-7673-4558-99D2-B0B2AE8061BD}"/>
                  </a:ext>
                </a:extLst>
              </p:cNvPr>
              <p:cNvSpPr>
                <a:spLocks noChangeArrowheads="1"/>
              </p:cNvSpPr>
              <p:nvPr/>
            </p:nvSpPr>
            <p:spPr bwMode="gray">
              <a:xfrm>
                <a:off x="3453" y="1154"/>
                <a:ext cx="4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3341" name="Line 80">
                <a:extLst>
                  <a:ext uri="{FF2B5EF4-FFF2-40B4-BE49-F238E27FC236}">
                    <a16:creationId xmlns:a16="http://schemas.microsoft.com/office/drawing/2014/main" id="{F38CEB6A-7D1C-4E9C-B85F-1494CFCA192B}"/>
                  </a:ext>
                </a:extLst>
              </p:cNvPr>
              <p:cNvSpPr>
                <a:spLocks noChangeShapeType="1"/>
              </p:cNvSpPr>
              <p:nvPr/>
            </p:nvSpPr>
            <p:spPr bwMode="gray">
              <a:xfrm>
                <a:off x="3429" y="1348"/>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headEnd/>
                    <a:tailEnd/>
                  </a14:hiddenLine>
                </a:ext>
              </a:extLst>
            </p:spPr>
            <p:txBody>
              <a:bodyPr wrap="none" anchor="ctr"/>
              <a:lstStyle/>
              <a:p>
                <a:endParaRPr lang="es-MX"/>
              </a:p>
            </p:txBody>
          </p:sp>
          <p:sp>
            <p:nvSpPr>
              <p:cNvPr id="13342" name="Line 81">
                <a:extLst>
                  <a:ext uri="{FF2B5EF4-FFF2-40B4-BE49-F238E27FC236}">
                    <a16:creationId xmlns:a16="http://schemas.microsoft.com/office/drawing/2014/main" id="{0739ABBF-781D-432B-AF52-D6A924349966}"/>
                  </a:ext>
                </a:extLst>
              </p:cNvPr>
              <p:cNvSpPr>
                <a:spLocks noChangeShapeType="1"/>
              </p:cNvSpPr>
              <p:nvPr/>
            </p:nvSpPr>
            <p:spPr bwMode="gray">
              <a:xfrm>
                <a:off x="3453" y="1394"/>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3" name="Line 82">
                <a:extLst>
                  <a:ext uri="{FF2B5EF4-FFF2-40B4-BE49-F238E27FC236}">
                    <a16:creationId xmlns:a16="http://schemas.microsoft.com/office/drawing/2014/main" id="{66473EDF-FA92-4904-8690-2ACCE5F32F6B}"/>
                  </a:ext>
                </a:extLst>
              </p:cNvPr>
              <p:cNvSpPr>
                <a:spLocks noChangeShapeType="1"/>
              </p:cNvSpPr>
              <p:nvPr/>
            </p:nvSpPr>
            <p:spPr bwMode="gray">
              <a:xfrm>
                <a:off x="3453" y="1442"/>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4" name="Line 83">
                <a:extLst>
                  <a:ext uri="{FF2B5EF4-FFF2-40B4-BE49-F238E27FC236}">
                    <a16:creationId xmlns:a16="http://schemas.microsoft.com/office/drawing/2014/main" id="{10B00FBC-3BB7-4C74-9799-20F6E1DF1DCC}"/>
                  </a:ext>
                </a:extLst>
              </p:cNvPr>
              <p:cNvSpPr>
                <a:spLocks noChangeShapeType="1"/>
              </p:cNvSpPr>
              <p:nvPr/>
            </p:nvSpPr>
            <p:spPr bwMode="gray">
              <a:xfrm>
                <a:off x="3453" y="1491"/>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5" name="Line 84">
                <a:extLst>
                  <a:ext uri="{FF2B5EF4-FFF2-40B4-BE49-F238E27FC236}">
                    <a16:creationId xmlns:a16="http://schemas.microsoft.com/office/drawing/2014/main" id="{C24813D6-E964-46DF-8803-0AC0E2C2CBFD}"/>
                  </a:ext>
                </a:extLst>
              </p:cNvPr>
              <p:cNvSpPr>
                <a:spLocks noChangeShapeType="1"/>
              </p:cNvSpPr>
              <p:nvPr/>
            </p:nvSpPr>
            <p:spPr bwMode="gray">
              <a:xfrm>
                <a:off x="3453" y="1539"/>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6" name="Line 85">
                <a:extLst>
                  <a:ext uri="{FF2B5EF4-FFF2-40B4-BE49-F238E27FC236}">
                    <a16:creationId xmlns:a16="http://schemas.microsoft.com/office/drawing/2014/main" id="{2349DE32-ED6C-44FC-8794-156285D3BFB2}"/>
                  </a:ext>
                </a:extLst>
              </p:cNvPr>
              <p:cNvSpPr>
                <a:spLocks noChangeShapeType="1"/>
              </p:cNvSpPr>
              <p:nvPr/>
            </p:nvSpPr>
            <p:spPr bwMode="gray">
              <a:xfrm>
                <a:off x="3453" y="1418"/>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7" name="Line 86">
                <a:extLst>
                  <a:ext uri="{FF2B5EF4-FFF2-40B4-BE49-F238E27FC236}">
                    <a16:creationId xmlns:a16="http://schemas.microsoft.com/office/drawing/2014/main" id="{9890EB4D-0CC7-47A0-95AF-57B60EF33BB7}"/>
                  </a:ext>
                </a:extLst>
              </p:cNvPr>
              <p:cNvSpPr>
                <a:spLocks noChangeShapeType="1"/>
              </p:cNvSpPr>
              <p:nvPr/>
            </p:nvSpPr>
            <p:spPr bwMode="gray">
              <a:xfrm>
                <a:off x="3453" y="1466"/>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8" name="Line 87">
                <a:extLst>
                  <a:ext uri="{FF2B5EF4-FFF2-40B4-BE49-F238E27FC236}">
                    <a16:creationId xmlns:a16="http://schemas.microsoft.com/office/drawing/2014/main" id="{3441EB7F-8415-4437-ADE6-3CFE19DF4FA6}"/>
                  </a:ext>
                </a:extLst>
              </p:cNvPr>
              <p:cNvSpPr>
                <a:spLocks noChangeShapeType="1"/>
              </p:cNvSpPr>
              <p:nvPr/>
            </p:nvSpPr>
            <p:spPr bwMode="gray">
              <a:xfrm>
                <a:off x="3453" y="1515"/>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sp>
            <p:nvSpPr>
              <p:cNvPr id="13349" name="Line 88">
                <a:extLst>
                  <a:ext uri="{FF2B5EF4-FFF2-40B4-BE49-F238E27FC236}">
                    <a16:creationId xmlns:a16="http://schemas.microsoft.com/office/drawing/2014/main" id="{0F5AB036-1780-4E22-8EA6-F97BB80B629F}"/>
                  </a:ext>
                </a:extLst>
              </p:cNvPr>
              <p:cNvSpPr>
                <a:spLocks noChangeShapeType="1"/>
              </p:cNvSpPr>
              <p:nvPr/>
            </p:nvSpPr>
            <p:spPr bwMode="gray">
              <a:xfrm>
                <a:off x="3453" y="1564"/>
                <a:ext cx="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3693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36976"/>
                                        </p:tgtEl>
                                        <p:attrNameLst>
                                          <p:attrName>style.visibility</p:attrName>
                                        </p:attrNameLst>
                                      </p:cBhvr>
                                      <p:to>
                                        <p:strVal val="visible"/>
                                      </p:to>
                                    </p:set>
                                  </p:childTnLst>
                                </p:cTn>
                              </p:par>
                            </p:childTnLst>
                          </p:cTn>
                        </p:par>
                        <p:par>
                          <p:cTn id="13" fill="hold" nodeType="afterGroup">
                            <p:stCondLst>
                              <p:cond delay="1500"/>
                            </p:stCondLst>
                            <p:childTnLst>
                              <p:par>
                                <p:cTn id="14" presetID="22" presetClass="entr" presetSubtype="8" fill="hold" nodeType="afterEffect">
                                  <p:stCondLst>
                                    <p:cond delay="0"/>
                                  </p:stCondLst>
                                  <p:childTnLst>
                                    <p:set>
                                      <p:cBhvr>
                                        <p:cTn id="15" dur="1" fill="hold">
                                          <p:stCondLst>
                                            <p:cond delay="0"/>
                                          </p:stCondLst>
                                        </p:cTn>
                                        <p:tgtEl>
                                          <p:spTgt spid="636934"/>
                                        </p:tgtEl>
                                        <p:attrNameLst>
                                          <p:attrName>style.visibility</p:attrName>
                                        </p:attrNameLst>
                                      </p:cBhvr>
                                      <p:to>
                                        <p:strVal val="visible"/>
                                      </p:to>
                                    </p:set>
                                    <p:animEffect transition="in" filter="wipe(left)">
                                      <p:cBhvr>
                                        <p:cTn id="16" dur="500"/>
                                        <p:tgtEl>
                                          <p:spTgt spid="636934"/>
                                        </p:tgtEl>
                                      </p:cBhvr>
                                    </p:animEffect>
                                  </p:childTnLst>
                                </p:cTn>
                              </p:par>
                            </p:childTnLst>
                          </p:cTn>
                        </p:par>
                        <p:par>
                          <p:cTn id="17" fill="hold" nodeType="afterGroup">
                            <p:stCondLst>
                              <p:cond delay="2000"/>
                            </p:stCondLst>
                            <p:childTnLst>
                              <p:par>
                                <p:cTn id="18" presetID="22" presetClass="entr" presetSubtype="2" fill="hold" nodeType="afterEffect">
                                  <p:stCondLst>
                                    <p:cond delay="0"/>
                                  </p:stCondLst>
                                  <p:childTnLst>
                                    <p:set>
                                      <p:cBhvr>
                                        <p:cTn id="19" dur="1" fill="hold">
                                          <p:stCondLst>
                                            <p:cond delay="0"/>
                                          </p:stCondLst>
                                        </p:cTn>
                                        <p:tgtEl>
                                          <p:spTgt spid="636959"/>
                                        </p:tgtEl>
                                        <p:attrNameLst>
                                          <p:attrName>style.visibility</p:attrName>
                                        </p:attrNameLst>
                                      </p:cBhvr>
                                      <p:to>
                                        <p:strVal val="visible"/>
                                      </p:to>
                                    </p:set>
                                    <p:animEffect transition="in" filter="wipe(right)">
                                      <p:cBhvr>
                                        <p:cTn id="20" dur="500"/>
                                        <p:tgtEl>
                                          <p:spTgt spid="636959"/>
                                        </p:tgtEl>
                                      </p:cBhvr>
                                    </p:animEffect>
                                  </p:childTnLst>
                                </p:cTn>
                              </p:par>
                            </p:childTnLst>
                          </p:cTn>
                        </p:par>
                        <p:par>
                          <p:cTn id="21" fill="hold" nodeType="afterGroup">
                            <p:stCondLst>
                              <p:cond delay="2500"/>
                            </p:stCondLst>
                            <p:childTnLst>
                              <p:par>
                                <p:cTn id="22" presetID="1" presetClass="entr" presetSubtype="0" fill="hold" grpId="0" nodeType="afterEffect">
                                  <p:stCondLst>
                                    <p:cond delay="0"/>
                                  </p:stCondLst>
                                  <p:childTnLst>
                                    <p:set>
                                      <p:cBhvr>
                                        <p:cTn id="23" dur="1" fill="hold">
                                          <p:stCondLst>
                                            <p:cond delay="499"/>
                                          </p:stCondLst>
                                        </p:cTn>
                                        <p:tgtEl>
                                          <p:spTgt spid="636980"/>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636977"/>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636936"/>
                                        </p:tgtEl>
                                        <p:attrNameLst>
                                          <p:attrName>style.visibility</p:attrName>
                                        </p:attrNameLst>
                                      </p:cBhvr>
                                      <p:to>
                                        <p:strVal val="visible"/>
                                      </p:to>
                                    </p:set>
                                  </p:childTnLst>
                                </p:cTn>
                              </p:par>
                            </p:childTnLst>
                          </p:cTn>
                        </p:par>
                        <p:par>
                          <p:cTn id="30" fill="hold" nodeType="afterGroup">
                            <p:stCondLst>
                              <p:cond delay="4000"/>
                            </p:stCondLst>
                            <p:childTnLst>
                              <p:par>
                                <p:cTn id="31" presetID="22" presetClass="entr" presetSubtype="8" fill="hold" nodeType="afterEffect">
                                  <p:stCondLst>
                                    <p:cond delay="0"/>
                                  </p:stCondLst>
                                  <p:childTnLst>
                                    <p:set>
                                      <p:cBhvr>
                                        <p:cTn id="32" dur="1" fill="hold">
                                          <p:stCondLst>
                                            <p:cond delay="0"/>
                                          </p:stCondLst>
                                        </p:cTn>
                                        <p:tgtEl>
                                          <p:spTgt spid="636935"/>
                                        </p:tgtEl>
                                        <p:attrNameLst>
                                          <p:attrName>style.visibility</p:attrName>
                                        </p:attrNameLst>
                                      </p:cBhvr>
                                      <p:to>
                                        <p:strVal val="visible"/>
                                      </p:to>
                                    </p:set>
                                    <p:animEffect transition="in" filter="wipe(left)">
                                      <p:cBhvr>
                                        <p:cTn id="33" dur="500"/>
                                        <p:tgtEl>
                                          <p:spTgt spid="636935"/>
                                        </p:tgtEl>
                                      </p:cBhvr>
                                    </p:animEffect>
                                  </p:childTnLst>
                                </p:cTn>
                              </p:par>
                            </p:childTnLst>
                          </p:cTn>
                        </p:par>
                        <p:par>
                          <p:cTn id="34" fill="hold" nodeType="afterGroup">
                            <p:stCondLst>
                              <p:cond delay="4500"/>
                            </p:stCondLst>
                            <p:childTnLst>
                              <p:par>
                                <p:cTn id="35" presetID="1" presetClass="entr" presetSubtype="0" fill="hold" grpId="0" nodeType="afterEffect">
                                  <p:stCondLst>
                                    <p:cond delay="0"/>
                                  </p:stCondLst>
                                  <p:childTnLst>
                                    <p:set>
                                      <p:cBhvr>
                                        <p:cTn id="36" dur="1" fill="hold">
                                          <p:stCondLst>
                                            <p:cond delay="499"/>
                                          </p:stCondLst>
                                        </p:cTn>
                                        <p:tgtEl>
                                          <p:spTgt spid="636978"/>
                                        </p:tgtEl>
                                        <p:attrNameLst>
                                          <p:attrName>style.visibility</p:attrName>
                                        </p:attrNameLst>
                                      </p:cBhvr>
                                      <p:to>
                                        <p:strVal val="visible"/>
                                      </p:to>
                                    </p:set>
                                  </p:childTnLst>
                                </p:cTn>
                              </p:par>
                            </p:childTnLst>
                          </p:cTn>
                        </p:par>
                        <p:par>
                          <p:cTn id="37" fill="hold" nodeType="afterGroup">
                            <p:stCondLst>
                              <p:cond delay="5000"/>
                            </p:stCondLst>
                            <p:childTnLst>
                              <p:par>
                                <p:cTn id="38" presetID="1" presetClass="entr" presetSubtype="0" fill="hold" grpId="0" nodeType="afterEffect">
                                  <p:stCondLst>
                                    <p:cond delay="0"/>
                                  </p:stCondLst>
                                  <p:childTnLst>
                                    <p:set>
                                      <p:cBhvr>
                                        <p:cTn id="39" dur="1" fill="hold">
                                          <p:stCondLst>
                                            <p:cond delay="499"/>
                                          </p:stCondLst>
                                        </p:cTn>
                                        <p:tgtEl>
                                          <p:spTgt spid="636937"/>
                                        </p:tgtEl>
                                        <p:attrNameLst>
                                          <p:attrName>style.visibility</p:attrName>
                                        </p:attrNameLst>
                                      </p:cBhvr>
                                      <p:to>
                                        <p:strVal val="visible"/>
                                      </p:to>
                                    </p:set>
                                  </p:childTnLst>
                                </p:cTn>
                              </p:par>
                            </p:childTnLst>
                          </p:cTn>
                        </p:par>
                        <p:par>
                          <p:cTn id="40" fill="hold" nodeType="afterGroup">
                            <p:stCondLst>
                              <p:cond delay="5500"/>
                            </p:stCondLst>
                            <p:childTnLst>
                              <p:par>
                                <p:cTn id="41" presetID="22" presetClass="entr" presetSubtype="8" fill="hold" nodeType="afterEffect">
                                  <p:stCondLst>
                                    <p:cond delay="0"/>
                                  </p:stCondLst>
                                  <p:childTnLst>
                                    <p:set>
                                      <p:cBhvr>
                                        <p:cTn id="42" dur="1" fill="hold">
                                          <p:stCondLst>
                                            <p:cond delay="0"/>
                                          </p:stCondLst>
                                        </p:cTn>
                                        <p:tgtEl>
                                          <p:spTgt spid="636933"/>
                                        </p:tgtEl>
                                        <p:attrNameLst>
                                          <p:attrName>style.visibility</p:attrName>
                                        </p:attrNameLst>
                                      </p:cBhvr>
                                      <p:to>
                                        <p:strVal val="visible"/>
                                      </p:to>
                                    </p:set>
                                    <p:animEffect transition="in" filter="wipe(left)">
                                      <p:cBhvr>
                                        <p:cTn id="43" dur="500"/>
                                        <p:tgtEl>
                                          <p:spTgt spid="636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6" grpId="0" animBg="1" autoUpdateAnimBg="0"/>
      <p:bldP spid="636937" grpId="0" animBg="1" autoUpdateAnimBg="0"/>
      <p:bldP spid="636938" grpId="0" animBg="1" autoUpdateAnimBg="0"/>
      <p:bldP spid="636976" grpId="0" autoUpdateAnimBg="0"/>
      <p:bldP spid="636977" grpId="0" autoUpdateAnimBg="0"/>
      <p:bldP spid="636978" grpId="0" autoUpdateAnimBg="0"/>
      <p:bldP spid="636980"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a:extLst>
              <a:ext uri="{FF2B5EF4-FFF2-40B4-BE49-F238E27FC236}">
                <a16:creationId xmlns:a16="http://schemas.microsoft.com/office/drawing/2014/main" id="{E8EA6137-1B2A-4F63-A54D-3C28002EFC67}"/>
              </a:ext>
            </a:extLst>
          </p:cNvPr>
          <p:cNvSpPr>
            <a:spLocks/>
          </p:cNvSpPr>
          <p:nvPr/>
        </p:nvSpPr>
        <p:spPr bwMode="auto">
          <a:xfrm>
            <a:off x="1447800" y="1447800"/>
            <a:ext cx="2895600" cy="4267200"/>
          </a:xfrm>
          <a:custGeom>
            <a:avLst/>
            <a:gdLst>
              <a:gd name="T0" fmla="*/ 762000 w 1824"/>
              <a:gd name="T1" fmla="*/ 4267200 h 2688"/>
              <a:gd name="T2" fmla="*/ 1905000 w 1824"/>
              <a:gd name="T3" fmla="*/ 4267200 h 2688"/>
              <a:gd name="T4" fmla="*/ 1905000 w 1824"/>
              <a:gd name="T5" fmla="*/ 3200400 h 2688"/>
              <a:gd name="T6" fmla="*/ 1524000 w 1824"/>
              <a:gd name="T7" fmla="*/ 3200400 h 2688"/>
              <a:gd name="T8" fmla="*/ 1524000 w 1824"/>
              <a:gd name="T9" fmla="*/ 2209800 h 2688"/>
              <a:gd name="T10" fmla="*/ 2438400 w 1824"/>
              <a:gd name="T11" fmla="*/ 2209800 h 2688"/>
              <a:gd name="T12" fmla="*/ 2438400 w 1824"/>
              <a:gd name="T13" fmla="*/ 1600200 h 2688"/>
              <a:gd name="T14" fmla="*/ 2895600 w 1824"/>
              <a:gd name="T15" fmla="*/ 1600200 h 2688"/>
              <a:gd name="T16" fmla="*/ 2895600 w 1824"/>
              <a:gd name="T17" fmla="*/ 304800 h 2688"/>
              <a:gd name="T18" fmla="*/ 1828800 w 1824"/>
              <a:gd name="T19" fmla="*/ 304800 h 2688"/>
              <a:gd name="T20" fmla="*/ 1828800 w 1824"/>
              <a:gd name="T21" fmla="*/ 1600200 h 2688"/>
              <a:gd name="T22" fmla="*/ 2209800 w 1824"/>
              <a:gd name="T23" fmla="*/ 1600200 h 2688"/>
              <a:gd name="T24" fmla="*/ 2209800 w 1824"/>
              <a:gd name="T25" fmla="*/ 2057400 h 2688"/>
              <a:gd name="T26" fmla="*/ 990600 w 1824"/>
              <a:gd name="T27" fmla="*/ 2057400 h 2688"/>
              <a:gd name="T28" fmla="*/ 990600 w 1824"/>
              <a:gd name="T29" fmla="*/ 1828800 h 2688"/>
              <a:gd name="T30" fmla="*/ 1371600 w 1824"/>
              <a:gd name="T31" fmla="*/ 1828800 h 2688"/>
              <a:gd name="T32" fmla="*/ 1371600 w 1824"/>
              <a:gd name="T33" fmla="*/ 0 h 2688"/>
              <a:gd name="T34" fmla="*/ 0 w 1824"/>
              <a:gd name="T35" fmla="*/ 0 h 2688"/>
              <a:gd name="T36" fmla="*/ 0 w 1824"/>
              <a:gd name="T37" fmla="*/ 1905000 h 2688"/>
              <a:gd name="T38" fmla="*/ 381000 w 1824"/>
              <a:gd name="T39" fmla="*/ 1905000 h 2688"/>
              <a:gd name="T40" fmla="*/ 381000 w 1824"/>
              <a:gd name="T41" fmla="*/ 2209800 h 2688"/>
              <a:gd name="T42" fmla="*/ 1295400 w 1824"/>
              <a:gd name="T43" fmla="*/ 2209800 h 2688"/>
              <a:gd name="T44" fmla="*/ 1295400 w 1824"/>
              <a:gd name="T45" fmla="*/ 3200400 h 2688"/>
              <a:gd name="T46" fmla="*/ 762000 w 1824"/>
              <a:gd name="T47" fmla="*/ 3200400 h 2688"/>
              <a:gd name="T48" fmla="*/ 762000 w 1824"/>
              <a:gd name="T49" fmla="*/ 4267200 h 268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24"/>
              <a:gd name="T76" fmla="*/ 0 h 2688"/>
              <a:gd name="T77" fmla="*/ 1824 w 1824"/>
              <a:gd name="T78" fmla="*/ 2688 h 268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24" h="2688">
                <a:moveTo>
                  <a:pt x="480" y="2688"/>
                </a:moveTo>
                <a:lnTo>
                  <a:pt x="1200" y="2688"/>
                </a:lnTo>
                <a:lnTo>
                  <a:pt x="1200" y="2016"/>
                </a:lnTo>
                <a:lnTo>
                  <a:pt x="960" y="2016"/>
                </a:lnTo>
                <a:lnTo>
                  <a:pt x="960" y="1392"/>
                </a:lnTo>
                <a:lnTo>
                  <a:pt x="1536" y="1392"/>
                </a:lnTo>
                <a:lnTo>
                  <a:pt x="1536" y="1008"/>
                </a:lnTo>
                <a:lnTo>
                  <a:pt x="1824" y="1008"/>
                </a:lnTo>
                <a:lnTo>
                  <a:pt x="1824" y="192"/>
                </a:lnTo>
                <a:lnTo>
                  <a:pt x="1152" y="192"/>
                </a:lnTo>
                <a:lnTo>
                  <a:pt x="1152" y="1008"/>
                </a:lnTo>
                <a:lnTo>
                  <a:pt x="1392" y="1008"/>
                </a:lnTo>
                <a:lnTo>
                  <a:pt x="1392" y="1296"/>
                </a:lnTo>
                <a:lnTo>
                  <a:pt x="624" y="1296"/>
                </a:lnTo>
                <a:lnTo>
                  <a:pt x="624" y="1152"/>
                </a:lnTo>
                <a:lnTo>
                  <a:pt x="864" y="1152"/>
                </a:lnTo>
                <a:lnTo>
                  <a:pt x="864" y="0"/>
                </a:lnTo>
                <a:lnTo>
                  <a:pt x="0" y="0"/>
                </a:lnTo>
                <a:lnTo>
                  <a:pt x="0" y="1200"/>
                </a:lnTo>
                <a:lnTo>
                  <a:pt x="240" y="1200"/>
                </a:lnTo>
                <a:lnTo>
                  <a:pt x="240" y="1392"/>
                </a:lnTo>
                <a:lnTo>
                  <a:pt x="816" y="1392"/>
                </a:lnTo>
                <a:lnTo>
                  <a:pt x="816" y="2016"/>
                </a:lnTo>
                <a:lnTo>
                  <a:pt x="480" y="2016"/>
                </a:lnTo>
                <a:lnTo>
                  <a:pt x="480" y="2688"/>
                </a:lnTo>
                <a:close/>
              </a:path>
            </a:pathLst>
          </a:custGeom>
          <a:solidFill>
            <a:srgbClr val="CCFFFF"/>
          </a:solidFill>
          <a:ln w="9525">
            <a:solidFill>
              <a:srgbClr val="000000"/>
            </a:solidFill>
            <a:round/>
            <a:headEnd/>
            <a:tailEnd/>
          </a:ln>
        </p:spPr>
        <p:txBody>
          <a:bodyPr wrap="none" anchor="ctr"/>
          <a:lstStyle/>
          <a:p>
            <a:endParaRPr lang="es-MX"/>
          </a:p>
        </p:txBody>
      </p:sp>
      <p:sp>
        <p:nvSpPr>
          <p:cNvPr id="14339" name="Freeform 3">
            <a:extLst>
              <a:ext uri="{FF2B5EF4-FFF2-40B4-BE49-F238E27FC236}">
                <a16:creationId xmlns:a16="http://schemas.microsoft.com/office/drawing/2014/main" id="{D77834DE-BF5C-40FB-9961-E823E798C3AE}"/>
              </a:ext>
            </a:extLst>
          </p:cNvPr>
          <p:cNvSpPr>
            <a:spLocks/>
          </p:cNvSpPr>
          <p:nvPr/>
        </p:nvSpPr>
        <p:spPr bwMode="auto">
          <a:xfrm>
            <a:off x="1524000" y="1524000"/>
            <a:ext cx="4267200" cy="4191000"/>
          </a:xfrm>
          <a:custGeom>
            <a:avLst/>
            <a:gdLst>
              <a:gd name="T0" fmla="*/ 2362200 w 2688"/>
              <a:gd name="T1" fmla="*/ 4191000 h 2640"/>
              <a:gd name="T2" fmla="*/ 3505200 w 2688"/>
              <a:gd name="T3" fmla="*/ 4191000 h 2640"/>
              <a:gd name="T4" fmla="*/ 3505200 w 2688"/>
              <a:gd name="T5" fmla="*/ 3124200 h 2640"/>
              <a:gd name="T6" fmla="*/ 2971800 w 2688"/>
              <a:gd name="T7" fmla="*/ 3124200 h 2640"/>
              <a:gd name="T8" fmla="*/ 2971800 w 2688"/>
              <a:gd name="T9" fmla="*/ 2362200 h 2640"/>
              <a:gd name="T10" fmla="*/ 3886200 w 2688"/>
              <a:gd name="T11" fmla="*/ 2362200 h 2640"/>
              <a:gd name="T12" fmla="*/ 3886200 w 2688"/>
              <a:gd name="T13" fmla="*/ 1524000 h 2640"/>
              <a:gd name="T14" fmla="*/ 4267200 w 2688"/>
              <a:gd name="T15" fmla="*/ 1524000 h 2640"/>
              <a:gd name="T16" fmla="*/ 4267200 w 2688"/>
              <a:gd name="T17" fmla="*/ 228600 h 2640"/>
              <a:gd name="T18" fmla="*/ 3276600 w 2688"/>
              <a:gd name="T19" fmla="*/ 228600 h 2640"/>
              <a:gd name="T20" fmla="*/ 3276600 w 2688"/>
              <a:gd name="T21" fmla="*/ 1524000 h 2640"/>
              <a:gd name="T22" fmla="*/ 3657600 w 2688"/>
              <a:gd name="T23" fmla="*/ 1524000 h 2640"/>
              <a:gd name="T24" fmla="*/ 3657600 w 2688"/>
              <a:gd name="T25" fmla="*/ 2209800 h 2640"/>
              <a:gd name="T26" fmla="*/ 762000 w 2688"/>
              <a:gd name="T27" fmla="*/ 2209800 h 2640"/>
              <a:gd name="T28" fmla="*/ 762000 w 2688"/>
              <a:gd name="T29" fmla="*/ 1676400 h 2640"/>
              <a:gd name="T30" fmla="*/ 1143000 w 2688"/>
              <a:gd name="T31" fmla="*/ 1676400 h 2640"/>
              <a:gd name="T32" fmla="*/ 1143000 w 2688"/>
              <a:gd name="T33" fmla="*/ 0 h 2640"/>
              <a:gd name="T34" fmla="*/ 0 w 2688"/>
              <a:gd name="T35" fmla="*/ 0 h 2640"/>
              <a:gd name="T36" fmla="*/ 0 w 2688"/>
              <a:gd name="T37" fmla="*/ 1676400 h 2640"/>
              <a:gd name="T38" fmla="*/ 381000 w 2688"/>
              <a:gd name="T39" fmla="*/ 1676400 h 2640"/>
              <a:gd name="T40" fmla="*/ 381000 w 2688"/>
              <a:gd name="T41" fmla="*/ 2362200 h 2640"/>
              <a:gd name="T42" fmla="*/ 2743200 w 2688"/>
              <a:gd name="T43" fmla="*/ 2362200 h 2640"/>
              <a:gd name="T44" fmla="*/ 2743200 w 2688"/>
              <a:gd name="T45" fmla="*/ 3124200 h 2640"/>
              <a:gd name="T46" fmla="*/ 2362200 w 2688"/>
              <a:gd name="T47" fmla="*/ 3124200 h 2640"/>
              <a:gd name="T48" fmla="*/ 2362200 w 2688"/>
              <a:gd name="T49" fmla="*/ 4191000 h 26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88"/>
              <a:gd name="T76" fmla="*/ 0 h 2640"/>
              <a:gd name="T77" fmla="*/ 2688 w 2688"/>
              <a:gd name="T78" fmla="*/ 2640 h 26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88" h="2640">
                <a:moveTo>
                  <a:pt x="1488" y="2640"/>
                </a:moveTo>
                <a:lnTo>
                  <a:pt x="2208" y="2640"/>
                </a:lnTo>
                <a:lnTo>
                  <a:pt x="2208" y="1968"/>
                </a:lnTo>
                <a:lnTo>
                  <a:pt x="1872" y="1968"/>
                </a:lnTo>
                <a:lnTo>
                  <a:pt x="1872" y="1488"/>
                </a:lnTo>
                <a:lnTo>
                  <a:pt x="2448" y="1488"/>
                </a:lnTo>
                <a:lnTo>
                  <a:pt x="2448" y="960"/>
                </a:lnTo>
                <a:lnTo>
                  <a:pt x="2688" y="960"/>
                </a:lnTo>
                <a:lnTo>
                  <a:pt x="2688" y="144"/>
                </a:lnTo>
                <a:lnTo>
                  <a:pt x="2064" y="144"/>
                </a:lnTo>
                <a:lnTo>
                  <a:pt x="2064" y="960"/>
                </a:lnTo>
                <a:lnTo>
                  <a:pt x="2304" y="960"/>
                </a:lnTo>
                <a:lnTo>
                  <a:pt x="2304" y="1392"/>
                </a:lnTo>
                <a:lnTo>
                  <a:pt x="480" y="1392"/>
                </a:lnTo>
                <a:lnTo>
                  <a:pt x="480" y="1056"/>
                </a:lnTo>
                <a:lnTo>
                  <a:pt x="720" y="1056"/>
                </a:lnTo>
                <a:lnTo>
                  <a:pt x="720" y="0"/>
                </a:lnTo>
                <a:lnTo>
                  <a:pt x="0" y="0"/>
                </a:lnTo>
                <a:lnTo>
                  <a:pt x="0" y="1056"/>
                </a:lnTo>
                <a:lnTo>
                  <a:pt x="240" y="1056"/>
                </a:lnTo>
                <a:lnTo>
                  <a:pt x="240" y="1488"/>
                </a:lnTo>
                <a:lnTo>
                  <a:pt x="1728" y="1488"/>
                </a:lnTo>
                <a:lnTo>
                  <a:pt x="1728" y="1968"/>
                </a:lnTo>
                <a:lnTo>
                  <a:pt x="1488" y="1968"/>
                </a:lnTo>
                <a:lnTo>
                  <a:pt x="1488" y="2640"/>
                </a:lnTo>
                <a:close/>
              </a:path>
            </a:pathLst>
          </a:custGeom>
          <a:solidFill>
            <a:srgbClr val="FDE3BA"/>
          </a:solidFill>
          <a:ln w="9525">
            <a:solidFill>
              <a:srgbClr val="000000"/>
            </a:solidFill>
            <a:round/>
            <a:headEnd/>
            <a:tailEnd/>
          </a:ln>
        </p:spPr>
        <p:txBody>
          <a:bodyPr wrap="none" anchor="ctr"/>
          <a:lstStyle/>
          <a:p>
            <a:endParaRPr lang="es-MX"/>
          </a:p>
        </p:txBody>
      </p:sp>
      <p:sp>
        <p:nvSpPr>
          <p:cNvPr id="14340" name="Freeform 4">
            <a:extLst>
              <a:ext uri="{FF2B5EF4-FFF2-40B4-BE49-F238E27FC236}">
                <a16:creationId xmlns:a16="http://schemas.microsoft.com/office/drawing/2014/main" id="{43934EFA-068F-4EE2-8B61-EC26B2A49386}"/>
              </a:ext>
            </a:extLst>
          </p:cNvPr>
          <p:cNvSpPr>
            <a:spLocks/>
          </p:cNvSpPr>
          <p:nvPr/>
        </p:nvSpPr>
        <p:spPr bwMode="auto">
          <a:xfrm>
            <a:off x="1676400" y="1752600"/>
            <a:ext cx="5638800" cy="3962400"/>
          </a:xfrm>
          <a:custGeom>
            <a:avLst/>
            <a:gdLst>
              <a:gd name="T0" fmla="*/ 4191000 w 3552"/>
              <a:gd name="T1" fmla="*/ 3962400 h 2496"/>
              <a:gd name="T2" fmla="*/ 5334000 w 3552"/>
              <a:gd name="T3" fmla="*/ 3962400 h 2496"/>
              <a:gd name="T4" fmla="*/ 5334000 w 3552"/>
              <a:gd name="T5" fmla="*/ 2895600 h 2496"/>
              <a:gd name="T6" fmla="*/ 4800600 w 3552"/>
              <a:gd name="T7" fmla="*/ 2895600 h 2496"/>
              <a:gd name="T8" fmla="*/ 4800600 w 3552"/>
              <a:gd name="T9" fmla="*/ 2438400 h 2496"/>
              <a:gd name="T10" fmla="*/ 5334000 w 3552"/>
              <a:gd name="T11" fmla="*/ 2438400 h 2496"/>
              <a:gd name="T12" fmla="*/ 5334000 w 3552"/>
              <a:gd name="T13" fmla="*/ 1295400 h 2496"/>
              <a:gd name="T14" fmla="*/ 5638800 w 3552"/>
              <a:gd name="T15" fmla="*/ 1295400 h 2496"/>
              <a:gd name="T16" fmla="*/ 5638800 w 3552"/>
              <a:gd name="T17" fmla="*/ 0 h 2496"/>
              <a:gd name="T18" fmla="*/ 4648200 w 3552"/>
              <a:gd name="T19" fmla="*/ 0 h 2496"/>
              <a:gd name="T20" fmla="*/ 4648200 w 3552"/>
              <a:gd name="T21" fmla="*/ 1295400 h 2496"/>
              <a:gd name="T22" fmla="*/ 5029200 w 3552"/>
              <a:gd name="T23" fmla="*/ 1295400 h 2496"/>
              <a:gd name="T24" fmla="*/ 5029200 w 3552"/>
              <a:gd name="T25" fmla="*/ 2209800 h 2496"/>
              <a:gd name="T26" fmla="*/ 533400 w 3552"/>
              <a:gd name="T27" fmla="*/ 2209800 h 2496"/>
              <a:gd name="T28" fmla="*/ 533400 w 3552"/>
              <a:gd name="T29" fmla="*/ 1295400 h 2496"/>
              <a:gd name="T30" fmla="*/ 838200 w 3552"/>
              <a:gd name="T31" fmla="*/ 1295400 h 2496"/>
              <a:gd name="T32" fmla="*/ 838200 w 3552"/>
              <a:gd name="T33" fmla="*/ 0 h 2496"/>
              <a:gd name="T34" fmla="*/ 0 w 3552"/>
              <a:gd name="T35" fmla="*/ 0 h 2496"/>
              <a:gd name="T36" fmla="*/ 0 w 3552"/>
              <a:gd name="T37" fmla="*/ 1295400 h 2496"/>
              <a:gd name="T38" fmla="*/ 304800 w 3552"/>
              <a:gd name="T39" fmla="*/ 1295400 h 2496"/>
              <a:gd name="T40" fmla="*/ 304800 w 3552"/>
              <a:gd name="T41" fmla="*/ 2438400 h 2496"/>
              <a:gd name="T42" fmla="*/ 4572000 w 3552"/>
              <a:gd name="T43" fmla="*/ 2438400 h 2496"/>
              <a:gd name="T44" fmla="*/ 4572000 w 3552"/>
              <a:gd name="T45" fmla="*/ 2895600 h 2496"/>
              <a:gd name="T46" fmla="*/ 4191000 w 3552"/>
              <a:gd name="T47" fmla="*/ 2895600 h 2496"/>
              <a:gd name="T48" fmla="*/ 4191000 w 3552"/>
              <a:gd name="T49" fmla="*/ 3962400 h 249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52"/>
              <a:gd name="T76" fmla="*/ 0 h 2496"/>
              <a:gd name="T77" fmla="*/ 3552 w 3552"/>
              <a:gd name="T78" fmla="*/ 2496 h 249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52" h="2496">
                <a:moveTo>
                  <a:pt x="2640" y="2496"/>
                </a:moveTo>
                <a:lnTo>
                  <a:pt x="3360" y="2496"/>
                </a:lnTo>
                <a:lnTo>
                  <a:pt x="3360" y="1824"/>
                </a:lnTo>
                <a:lnTo>
                  <a:pt x="3024" y="1824"/>
                </a:lnTo>
                <a:lnTo>
                  <a:pt x="3024" y="1536"/>
                </a:lnTo>
                <a:lnTo>
                  <a:pt x="3360" y="1536"/>
                </a:lnTo>
                <a:lnTo>
                  <a:pt x="3360" y="816"/>
                </a:lnTo>
                <a:lnTo>
                  <a:pt x="3552" y="816"/>
                </a:lnTo>
                <a:lnTo>
                  <a:pt x="3552" y="0"/>
                </a:lnTo>
                <a:lnTo>
                  <a:pt x="2928" y="0"/>
                </a:lnTo>
                <a:lnTo>
                  <a:pt x="2928" y="816"/>
                </a:lnTo>
                <a:lnTo>
                  <a:pt x="3168" y="816"/>
                </a:lnTo>
                <a:lnTo>
                  <a:pt x="3168" y="1392"/>
                </a:lnTo>
                <a:lnTo>
                  <a:pt x="336" y="1392"/>
                </a:lnTo>
                <a:lnTo>
                  <a:pt x="336" y="816"/>
                </a:lnTo>
                <a:lnTo>
                  <a:pt x="528" y="816"/>
                </a:lnTo>
                <a:lnTo>
                  <a:pt x="528" y="0"/>
                </a:lnTo>
                <a:lnTo>
                  <a:pt x="0" y="0"/>
                </a:lnTo>
                <a:lnTo>
                  <a:pt x="0" y="816"/>
                </a:lnTo>
                <a:lnTo>
                  <a:pt x="192" y="816"/>
                </a:lnTo>
                <a:lnTo>
                  <a:pt x="192" y="1536"/>
                </a:lnTo>
                <a:lnTo>
                  <a:pt x="2880" y="1536"/>
                </a:lnTo>
                <a:lnTo>
                  <a:pt x="2880" y="1824"/>
                </a:lnTo>
                <a:lnTo>
                  <a:pt x="2640" y="1824"/>
                </a:lnTo>
                <a:lnTo>
                  <a:pt x="2640" y="2496"/>
                </a:lnTo>
                <a:close/>
              </a:path>
            </a:pathLst>
          </a:custGeom>
          <a:solidFill>
            <a:srgbClr val="D7FFB3"/>
          </a:solidFill>
          <a:ln w="9525">
            <a:solidFill>
              <a:srgbClr val="000000"/>
            </a:solidFill>
            <a:round/>
            <a:headEnd/>
            <a:tailEnd/>
          </a:ln>
        </p:spPr>
        <p:txBody>
          <a:bodyPr wrap="none" anchor="ctr"/>
          <a:lstStyle/>
          <a:p>
            <a:endParaRPr lang="es-MX"/>
          </a:p>
        </p:txBody>
      </p:sp>
      <p:sp>
        <p:nvSpPr>
          <p:cNvPr id="14341" name="Rectangle 5">
            <a:extLst>
              <a:ext uri="{FF2B5EF4-FFF2-40B4-BE49-F238E27FC236}">
                <a16:creationId xmlns:a16="http://schemas.microsoft.com/office/drawing/2014/main" id="{1E8595EB-8596-4427-BF4C-66EC1D31FEFB}"/>
              </a:ext>
            </a:extLst>
          </p:cNvPr>
          <p:cNvSpPr>
            <a:spLocks noGrp="1" noChangeArrowheads="1"/>
          </p:cNvSpPr>
          <p:nvPr>
            <p:ph type="title"/>
          </p:nvPr>
        </p:nvSpPr>
        <p:spPr>
          <a:xfrm>
            <a:off x="685800" y="279400"/>
            <a:ext cx="7772400" cy="1143000"/>
          </a:xfrm>
        </p:spPr>
        <p:txBody>
          <a:bodyPr/>
          <a:lstStyle/>
          <a:p>
            <a:pPr eaLnBrk="1" hangingPunct="1"/>
            <a:r>
              <a:rPr lang="es-ES_tradnl" altLang="es-MX">
                <a:ea typeface="ＭＳ Ｐゴシック" panose="020B0600070205080204" pitchFamily="34" charset="-128"/>
              </a:rPr>
              <a:t>VLAN por infraestructura</a:t>
            </a:r>
          </a:p>
        </p:txBody>
      </p:sp>
      <p:grpSp>
        <p:nvGrpSpPr>
          <p:cNvPr id="14342" name="Group 6">
            <a:extLst>
              <a:ext uri="{FF2B5EF4-FFF2-40B4-BE49-F238E27FC236}">
                <a16:creationId xmlns:a16="http://schemas.microsoft.com/office/drawing/2014/main" id="{7D56FB1E-C18A-4EF7-9992-C5334FF1406F}"/>
              </a:ext>
            </a:extLst>
          </p:cNvPr>
          <p:cNvGrpSpPr>
            <a:grpSpLocks/>
          </p:cNvGrpSpPr>
          <p:nvPr/>
        </p:nvGrpSpPr>
        <p:grpSpPr bwMode="auto">
          <a:xfrm>
            <a:off x="6553200" y="1981200"/>
            <a:ext cx="533400" cy="838200"/>
            <a:chOff x="3264" y="1152"/>
            <a:chExt cx="336" cy="528"/>
          </a:xfrm>
        </p:grpSpPr>
        <p:sp>
          <p:nvSpPr>
            <p:cNvPr id="14447" name="Rectangle 7">
              <a:extLst>
                <a:ext uri="{FF2B5EF4-FFF2-40B4-BE49-F238E27FC236}">
                  <a16:creationId xmlns:a16="http://schemas.microsoft.com/office/drawing/2014/main" id="{7E726735-A5EF-4DE5-9D1C-4D47633A193B}"/>
                </a:ext>
              </a:extLst>
            </p:cNvPr>
            <p:cNvSpPr>
              <a:spLocks noChangeArrowheads="1"/>
            </p:cNvSpPr>
            <p:nvPr/>
          </p:nvSpPr>
          <p:spPr bwMode="auto">
            <a:xfrm>
              <a:off x="3305" y="1244"/>
              <a:ext cx="153" cy="404"/>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448" name="Rectangle 8">
              <a:extLst>
                <a:ext uri="{FF2B5EF4-FFF2-40B4-BE49-F238E27FC236}">
                  <a16:creationId xmlns:a16="http://schemas.microsoft.com/office/drawing/2014/main" id="{819D74BE-C873-460C-B617-2AC5AA1EA62C}"/>
                </a:ext>
              </a:extLst>
            </p:cNvPr>
            <p:cNvSpPr>
              <a:spLocks noChangeArrowheads="1"/>
            </p:cNvSpPr>
            <p:nvPr/>
          </p:nvSpPr>
          <p:spPr bwMode="auto">
            <a:xfrm>
              <a:off x="3325" y="1266"/>
              <a:ext cx="49" cy="89"/>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449" name="Line 9">
              <a:extLst>
                <a:ext uri="{FF2B5EF4-FFF2-40B4-BE49-F238E27FC236}">
                  <a16:creationId xmlns:a16="http://schemas.microsoft.com/office/drawing/2014/main" id="{8ADDE3A7-6CDD-409C-9782-D3F049E98FCF}"/>
                </a:ext>
              </a:extLst>
            </p:cNvPr>
            <p:cNvSpPr>
              <a:spLocks noChangeShapeType="1"/>
            </p:cNvSpPr>
            <p:nvPr/>
          </p:nvSpPr>
          <p:spPr bwMode="auto">
            <a:xfrm flipV="1">
              <a:off x="3458" y="1314"/>
              <a:ext cx="101" cy="88"/>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50" name="Freeform 10">
              <a:extLst>
                <a:ext uri="{FF2B5EF4-FFF2-40B4-BE49-F238E27FC236}">
                  <a16:creationId xmlns:a16="http://schemas.microsoft.com/office/drawing/2014/main" id="{A6148907-C8FA-48F2-97B1-54DB5EFF8EF3}"/>
                </a:ext>
              </a:extLst>
            </p:cNvPr>
            <p:cNvSpPr>
              <a:spLocks/>
            </p:cNvSpPr>
            <p:nvPr/>
          </p:nvSpPr>
          <p:spPr bwMode="auto">
            <a:xfrm>
              <a:off x="3458" y="1152"/>
              <a:ext cx="105" cy="515"/>
            </a:xfrm>
            <a:custGeom>
              <a:avLst/>
              <a:gdLst>
                <a:gd name="T0" fmla="*/ 0 w 62"/>
                <a:gd name="T1" fmla="*/ 89 h 352"/>
                <a:gd name="T2" fmla="*/ 103 w 62"/>
                <a:gd name="T3" fmla="*/ 0 h 352"/>
                <a:gd name="T4" fmla="*/ 103 w 62"/>
                <a:gd name="T5" fmla="*/ 421 h 352"/>
                <a:gd name="T6" fmla="*/ 0 w 62"/>
                <a:gd name="T7" fmla="*/ 514 h 352"/>
                <a:gd name="T8" fmla="*/ 0 w 62"/>
                <a:gd name="T9" fmla="*/ 89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949494"/>
            </a:solidFill>
            <a:ln w="9525" cap="rnd">
              <a:solidFill>
                <a:srgbClr val="000000"/>
              </a:solidFill>
              <a:round/>
              <a:headEnd/>
              <a:tailEnd/>
            </a:ln>
          </p:spPr>
          <p:txBody>
            <a:bodyPr/>
            <a:lstStyle/>
            <a:p>
              <a:endParaRPr lang="es-MX"/>
            </a:p>
          </p:txBody>
        </p:sp>
        <p:sp>
          <p:nvSpPr>
            <p:cNvPr id="14451" name="Line 11">
              <a:extLst>
                <a:ext uri="{FF2B5EF4-FFF2-40B4-BE49-F238E27FC236}">
                  <a16:creationId xmlns:a16="http://schemas.microsoft.com/office/drawing/2014/main" id="{4BFA5EA0-8674-402E-B49A-A30403111693}"/>
                </a:ext>
              </a:extLst>
            </p:cNvPr>
            <p:cNvSpPr>
              <a:spLocks noChangeShapeType="1"/>
            </p:cNvSpPr>
            <p:nvPr/>
          </p:nvSpPr>
          <p:spPr bwMode="auto">
            <a:xfrm>
              <a:off x="3305" y="1404"/>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52" name="Line 12">
              <a:extLst>
                <a:ext uri="{FF2B5EF4-FFF2-40B4-BE49-F238E27FC236}">
                  <a16:creationId xmlns:a16="http://schemas.microsoft.com/office/drawing/2014/main" id="{B62BD5A2-36FE-412A-9F83-230B53546867}"/>
                </a:ext>
              </a:extLst>
            </p:cNvPr>
            <p:cNvSpPr>
              <a:spLocks noChangeShapeType="1"/>
            </p:cNvSpPr>
            <p:nvPr/>
          </p:nvSpPr>
          <p:spPr bwMode="auto">
            <a:xfrm>
              <a:off x="3330" y="1373"/>
              <a:ext cx="4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53" name="Freeform 13">
              <a:extLst>
                <a:ext uri="{FF2B5EF4-FFF2-40B4-BE49-F238E27FC236}">
                  <a16:creationId xmlns:a16="http://schemas.microsoft.com/office/drawing/2014/main" id="{54C728C8-765A-4EB8-88E3-0B928483B164}"/>
                </a:ext>
              </a:extLst>
            </p:cNvPr>
            <p:cNvSpPr>
              <a:spLocks/>
            </p:cNvSpPr>
            <p:nvPr/>
          </p:nvSpPr>
          <p:spPr bwMode="auto">
            <a:xfrm>
              <a:off x="3301" y="1152"/>
              <a:ext cx="260" cy="92"/>
            </a:xfrm>
            <a:custGeom>
              <a:avLst/>
              <a:gdLst>
                <a:gd name="T0" fmla="*/ 0 w 154"/>
                <a:gd name="T1" fmla="*/ 91 h 63"/>
                <a:gd name="T2" fmla="*/ 152 w 154"/>
                <a:gd name="T3" fmla="*/ 91 h 63"/>
                <a:gd name="T4" fmla="*/ 258 w 154"/>
                <a:gd name="T5" fmla="*/ 0 h 63"/>
                <a:gd name="T6" fmla="*/ 106 w 154"/>
                <a:gd name="T7" fmla="*/ 0 h 63"/>
                <a:gd name="T8" fmla="*/ 0 w 154"/>
                <a:gd name="T9" fmla="*/ 91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DADADA"/>
            </a:solidFill>
            <a:ln w="9525" cap="rnd">
              <a:solidFill>
                <a:srgbClr val="000000"/>
              </a:solidFill>
              <a:round/>
              <a:headEnd/>
              <a:tailEnd/>
            </a:ln>
          </p:spPr>
          <p:txBody>
            <a:bodyPr/>
            <a:lstStyle/>
            <a:p>
              <a:endParaRPr lang="es-MX"/>
            </a:p>
          </p:txBody>
        </p:sp>
        <p:sp>
          <p:nvSpPr>
            <p:cNvPr id="14454" name="Line 14">
              <a:extLst>
                <a:ext uri="{FF2B5EF4-FFF2-40B4-BE49-F238E27FC236}">
                  <a16:creationId xmlns:a16="http://schemas.microsoft.com/office/drawing/2014/main" id="{5EE30467-33A7-478E-B10C-8D86B4FAA35F}"/>
                </a:ext>
              </a:extLst>
            </p:cNvPr>
            <p:cNvSpPr>
              <a:spLocks noChangeShapeType="1"/>
            </p:cNvSpPr>
            <p:nvPr/>
          </p:nvSpPr>
          <p:spPr bwMode="auto">
            <a:xfrm>
              <a:off x="3305" y="1610"/>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55" name="Freeform 15">
              <a:extLst>
                <a:ext uri="{FF2B5EF4-FFF2-40B4-BE49-F238E27FC236}">
                  <a16:creationId xmlns:a16="http://schemas.microsoft.com/office/drawing/2014/main" id="{50371E2F-951A-4D10-AFDE-60FF839C4B32}"/>
                </a:ext>
              </a:extLst>
            </p:cNvPr>
            <p:cNvSpPr>
              <a:spLocks/>
            </p:cNvSpPr>
            <p:nvPr/>
          </p:nvSpPr>
          <p:spPr bwMode="auto">
            <a:xfrm>
              <a:off x="3460" y="1557"/>
              <a:ext cx="140" cy="122"/>
            </a:xfrm>
            <a:custGeom>
              <a:avLst/>
              <a:gdLst>
                <a:gd name="T0" fmla="*/ 0 w 83"/>
                <a:gd name="T1" fmla="*/ 90 h 83"/>
                <a:gd name="T2" fmla="*/ 34 w 83"/>
                <a:gd name="T3" fmla="*/ 121 h 83"/>
                <a:gd name="T4" fmla="*/ 138 w 83"/>
                <a:gd name="T5" fmla="*/ 29 h 83"/>
                <a:gd name="T6" fmla="*/ 103 w 83"/>
                <a:gd name="T7" fmla="*/ 0 h 83"/>
                <a:gd name="T8" fmla="*/ 0 w 83"/>
                <a:gd name="T9" fmla="*/ 90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DADADA"/>
            </a:solidFill>
            <a:ln w="9525" cap="rnd">
              <a:solidFill>
                <a:srgbClr val="000000"/>
              </a:solidFill>
              <a:round/>
              <a:headEnd/>
              <a:tailEnd/>
            </a:ln>
          </p:spPr>
          <p:txBody>
            <a:bodyPr/>
            <a:lstStyle/>
            <a:p>
              <a:endParaRPr lang="es-MX"/>
            </a:p>
          </p:txBody>
        </p:sp>
        <p:sp>
          <p:nvSpPr>
            <p:cNvPr id="14456" name="Freeform 16">
              <a:extLst>
                <a:ext uri="{FF2B5EF4-FFF2-40B4-BE49-F238E27FC236}">
                  <a16:creationId xmlns:a16="http://schemas.microsoft.com/office/drawing/2014/main" id="{D5605B23-23A6-4857-9E82-0E1400B29C89}"/>
                </a:ext>
              </a:extLst>
            </p:cNvPr>
            <p:cNvSpPr>
              <a:spLocks/>
            </p:cNvSpPr>
            <p:nvPr/>
          </p:nvSpPr>
          <p:spPr bwMode="auto">
            <a:xfrm>
              <a:off x="3264" y="1645"/>
              <a:ext cx="230" cy="35"/>
            </a:xfrm>
            <a:custGeom>
              <a:avLst/>
              <a:gdLst>
                <a:gd name="T0" fmla="*/ 189 w 136"/>
                <a:gd name="T1" fmla="*/ 0 h 24"/>
                <a:gd name="T2" fmla="*/ 228 w 136"/>
                <a:gd name="T3" fmla="*/ 34 h 24"/>
                <a:gd name="T4" fmla="*/ 0 w 136"/>
                <a:gd name="T5" fmla="*/ 34 h 24"/>
                <a:gd name="T6" fmla="*/ 39 w 136"/>
                <a:gd name="T7" fmla="*/ 0 h 24"/>
                <a:gd name="T8" fmla="*/ 189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DADADA"/>
            </a:solidFill>
            <a:ln w="9525" cap="rnd">
              <a:solidFill>
                <a:srgbClr val="000000"/>
              </a:solidFill>
              <a:round/>
              <a:headEnd/>
              <a:tailEnd/>
            </a:ln>
          </p:spPr>
          <p:txBody>
            <a:bodyPr/>
            <a:lstStyle/>
            <a:p>
              <a:endParaRPr lang="es-MX"/>
            </a:p>
          </p:txBody>
        </p:sp>
        <p:sp>
          <p:nvSpPr>
            <p:cNvPr id="14457" name="Line 17">
              <a:extLst>
                <a:ext uri="{FF2B5EF4-FFF2-40B4-BE49-F238E27FC236}">
                  <a16:creationId xmlns:a16="http://schemas.microsoft.com/office/drawing/2014/main" id="{4C3798D5-CD91-4C92-9E6E-FD13B5B493D4}"/>
                </a:ext>
              </a:extLst>
            </p:cNvPr>
            <p:cNvSpPr>
              <a:spLocks noChangeShapeType="1"/>
            </p:cNvSpPr>
            <p:nvPr/>
          </p:nvSpPr>
          <p:spPr bwMode="auto">
            <a:xfrm>
              <a:off x="3305" y="1648"/>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14343" name="Group 18">
            <a:extLst>
              <a:ext uri="{FF2B5EF4-FFF2-40B4-BE49-F238E27FC236}">
                <a16:creationId xmlns:a16="http://schemas.microsoft.com/office/drawing/2014/main" id="{C9CA8869-358E-44CC-9CBC-24BBF72445D2}"/>
              </a:ext>
            </a:extLst>
          </p:cNvPr>
          <p:cNvGrpSpPr>
            <a:grpSpLocks/>
          </p:cNvGrpSpPr>
          <p:nvPr/>
        </p:nvGrpSpPr>
        <p:grpSpPr bwMode="auto">
          <a:xfrm>
            <a:off x="6019800" y="4876800"/>
            <a:ext cx="635000" cy="685800"/>
            <a:chOff x="289" y="2137"/>
            <a:chExt cx="534" cy="528"/>
          </a:xfrm>
        </p:grpSpPr>
        <p:sp>
          <p:nvSpPr>
            <p:cNvPr id="14428" name="Freeform 19">
              <a:extLst>
                <a:ext uri="{FF2B5EF4-FFF2-40B4-BE49-F238E27FC236}">
                  <a16:creationId xmlns:a16="http://schemas.microsoft.com/office/drawing/2014/main" id="{021EC481-75BC-488F-AE4E-7AE42F1B4710}"/>
                </a:ext>
              </a:extLst>
            </p:cNvPr>
            <p:cNvSpPr>
              <a:spLocks/>
            </p:cNvSpPr>
            <p:nvPr/>
          </p:nvSpPr>
          <p:spPr bwMode="auto">
            <a:xfrm>
              <a:off x="471" y="2492"/>
              <a:ext cx="259" cy="61"/>
            </a:xfrm>
            <a:custGeom>
              <a:avLst/>
              <a:gdLst>
                <a:gd name="T0" fmla="*/ 0 w 259"/>
                <a:gd name="T1" fmla="*/ 60 h 61"/>
                <a:gd name="T2" fmla="*/ 195 w 259"/>
                <a:gd name="T3" fmla="*/ 60 h 61"/>
                <a:gd name="T4" fmla="*/ 258 w 259"/>
                <a:gd name="T5" fmla="*/ 0 h 61"/>
                <a:gd name="T6" fmla="*/ 60 w 259"/>
                <a:gd name="T7" fmla="*/ 0 h 61"/>
                <a:gd name="T8" fmla="*/ 0 w 259"/>
                <a:gd name="T9" fmla="*/ 60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29" name="Freeform 20">
              <a:extLst>
                <a:ext uri="{FF2B5EF4-FFF2-40B4-BE49-F238E27FC236}">
                  <a16:creationId xmlns:a16="http://schemas.microsoft.com/office/drawing/2014/main" id="{EF622D26-9FF7-4B2C-90B7-3C6705D5F534}"/>
                </a:ext>
              </a:extLst>
            </p:cNvPr>
            <p:cNvSpPr>
              <a:spLocks/>
            </p:cNvSpPr>
            <p:nvPr/>
          </p:nvSpPr>
          <p:spPr bwMode="auto">
            <a:xfrm>
              <a:off x="546" y="2504"/>
              <a:ext cx="92" cy="31"/>
            </a:xfrm>
            <a:custGeom>
              <a:avLst/>
              <a:gdLst>
                <a:gd name="T0" fmla="*/ 0 w 92"/>
                <a:gd name="T1" fmla="*/ 30 h 31"/>
                <a:gd name="T2" fmla="*/ 91 w 92"/>
                <a:gd name="T3" fmla="*/ 30 h 31"/>
                <a:gd name="T4" fmla="*/ 91 w 92"/>
                <a:gd name="T5" fmla="*/ 0 h 31"/>
                <a:gd name="T6" fmla="*/ 0 w 92"/>
                <a:gd name="T7" fmla="*/ 0 h 31"/>
                <a:gd name="T8" fmla="*/ 0 w 92"/>
                <a:gd name="T9" fmla="*/ 30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0" name="Freeform 21">
              <a:extLst>
                <a:ext uri="{FF2B5EF4-FFF2-40B4-BE49-F238E27FC236}">
                  <a16:creationId xmlns:a16="http://schemas.microsoft.com/office/drawing/2014/main" id="{0BC9EA54-4A35-439A-B0E6-8A57682FF078}"/>
                </a:ext>
              </a:extLst>
            </p:cNvPr>
            <p:cNvSpPr>
              <a:spLocks/>
            </p:cNvSpPr>
            <p:nvPr/>
          </p:nvSpPr>
          <p:spPr bwMode="auto">
            <a:xfrm>
              <a:off x="664" y="2488"/>
              <a:ext cx="84" cy="85"/>
            </a:xfrm>
            <a:custGeom>
              <a:avLst/>
              <a:gdLst>
                <a:gd name="T0" fmla="*/ 83 w 84"/>
                <a:gd name="T1" fmla="*/ 1 h 85"/>
                <a:gd name="T2" fmla="*/ 66 w 84"/>
                <a:gd name="T3" fmla="*/ 0 h 85"/>
                <a:gd name="T4" fmla="*/ 0 w 84"/>
                <a:gd name="T5" fmla="*/ 66 h 85"/>
                <a:gd name="T6" fmla="*/ 0 w 84"/>
                <a:gd name="T7" fmla="*/ 84 h 85"/>
                <a:gd name="T8" fmla="*/ 83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1" name="Freeform 22">
              <a:extLst>
                <a:ext uri="{FF2B5EF4-FFF2-40B4-BE49-F238E27FC236}">
                  <a16:creationId xmlns:a16="http://schemas.microsoft.com/office/drawing/2014/main" id="{E5226BFA-AADC-4263-9E84-C9C710EF9985}"/>
                </a:ext>
              </a:extLst>
            </p:cNvPr>
            <p:cNvSpPr>
              <a:spLocks/>
            </p:cNvSpPr>
            <p:nvPr/>
          </p:nvSpPr>
          <p:spPr bwMode="auto">
            <a:xfrm>
              <a:off x="471" y="2555"/>
              <a:ext cx="194" cy="25"/>
            </a:xfrm>
            <a:custGeom>
              <a:avLst/>
              <a:gdLst>
                <a:gd name="T0" fmla="*/ 193 w 194"/>
                <a:gd name="T1" fmla="*/ 24 h 25"/>
                <a:gd name="T2" fmla="*/ 0 w 194"/>
                <a:gd name="T3" fmla="*/ 24 h 25"/>
                <a:gd name="T4" fmla="*/ 0 w 194"/>
                <a:gd name="T5" fmla="*/ 0 h 25"/>
                <a:gd name="T6" fmla="*/ 193 w 194"/>
                <a:gd name="T7" fmla="*/ 0 h 25"/>
                <a:gd name="T8" fmla="*/ 193 w 194"/>
                <a:gd name="T9" fmla="*/ 24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2" name="Freeform 23">
              <a:extLst>
                <a:ext uri="{FF2B5EF4-FFF2-40B4-BE49-F238E27FC236}">
                  <a16:creationId xmlns:a16="http://schemas.microsoft.com/office/drawing/2014/main" id="{5D474997-CA22-4555-B20B-55CB5225E8E9}"/>
                </a:ext>
              </a:extLst>
            </p:cNvPr>
            <p:cNvSpPr>
              <a:spLocks/>
            </p:cNvSpPr>
            <p:nvPr/>
          </p:nvSpPr>
          <p:spPr bwMode="auto">
            <a:xfrm>
              <a:off x="546" y="2495"/>
              <a:ext cx="133" cy="42"/>
            </a:xfrm>
            <a:custGeom>
              <a:avLst/>
              <a:gdLst>
                <a:gd name="T0" fmla="*/ 0 w 133"/>
                <a:gd name="T1" fmla="*/ 0 h 42"/>
                <a:gd name="T2" fmla="*/ 0 w 133"/>
                <a:gd name="T3" fmla="*/ 10 h 42"/>
                <a:gd name="T4" fmla="*/ 93 w 133"/>
                <a:gd name="T5" fmla="*/ 10 h 42"/>
                <a:gd name="T6" fmla="*/ 93 w 133"/>
                <a:gd name="T7" fmla="*/ 41 h 42"/>
                <a:gd name="T8" fmla="*/ 132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3" name="Rectangle 24">
              <a:extLst>
                <a:ext uri="{FF2B5EF4-FFF2-40B4-BE49-F238E27FC236}">
                  <a16:creationId xmlns:a16="http://schemas.microsoft.com/office/drawing/2014/main" id="{9B6E9C12-9AC3-4DCA-B5F3-D4CC6BC224A1}"/>
                </a:ext>
              </a:extLst>
            </p:cNvPr>
            <p:cNvSpPr>
              <a:spLocks noChangeArrowheads="1"/>
            </p:cNvSpPr>
            <p:nvPr/>
          </p:nvSpPr>
          <p:spPr bwMode="auto">
            <a:xfrm>
              <a:off x="397" y="2180"/>
              <a:ext cx="381" cy="318"/>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434" name="Freeform 25">
              <a:extLst>
                <a:ext uri="{FF2B5EF4-FFF2-40B4-BE49-F238E27FC236}">
                  <a16:creationId xmlns:a16="http://schemas.microsoft.com/office/drawing/2014/main" id="{45EC8815-5A37-4499-A97C-18A644E0BC06}"/>
                </a:ext>
              </a:extLst>
            </p:cNvPr>
            <p:cNvSpPr>
              <a:spLocks/>
            </p:cNvSpPr>
            <p:nvPr/>
          </p:nvSpPr>
          <p:spPr bwMode="auto">
            <a:xfrm>
              <a:off x="751" y="2587"/>
              <a:ext cx="55" cy="76"/>
            </a:xfrm>
            <a:custGeom>
              <a:avLst/>
              <a:gdLst>
                <a:gd name="T0" fmla="*/ 0 w 55"/>
                <a:gd name="T1" fmla="*/ 75 h 76"/>
                <a:gd name="T2" fmla="*/ 0 w 55"/>
                <a:gd name="T3" fmla="*/ 49 h 76"/>
                <a:gd name="T4" fmla="*/ 54 w 55"/>
                <a:gd name="T5" fmla="*/ 0 h 76"/>
                <a:gd name="T6" fmla="*/ 54 w 55"/>
                <a:gd name="T7" fmla="*/ 25 h 76"/>
                <a:gd name="T8" fmla="*/ 0 w 55"/>
                <a:gd name="T9" fmla="*/ 75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5" name="Freeform 26">
              <a:extLst>
                <a:ext uri="{FF2B5EF4-FFF2-40B4-BE49-F238E27FC236}">
                  <a16:creationId xmlns:a16="http://schemas.microsoft.com/office/drawing/2014/main" id="{D869A003-92DD-46E9-8583-6C631A11E264}"/>
                </a:ext>
              </a:extLst>
            </p:cNvPr>
            <p:cNvSpPr>
              <a:spLocks/>
            </p:cNvSpPr>
            <p:nvPr/>
          </p:nvSpPr>
          <p:spPr bwMode="auto">
            <a:xfrm>
              <a:off x="780" y="2137"/>
              <a:ext cx="43" cy="362"/>
            </a:xfrm>
            <a:custGeom>
              <a:avLst/>
              <a:gdLst>
                <a:gd name="T0" fmla="*/ 0 w 43"/>
                <a:gd name="T1" fmla="*/ 43 h 362"/>
                <a:gd name="T2" fmla="*/ 42 w 43"/>
                <a:gd name="T3" fmla="*/ 0 h 362"/>
                <a:gd name="T4" fmla="*/ 42 w 43"/>
                <a:gd name="T5" fmla="*/ 317 h 362"/>
                <a:gd name="T6" fmla="*/ 0 w 43"/>
                <a:gd name="T7" fmla="*/ 361 h 362"/>
                <a:gd name="T8" fmla="*/ 0 w 43"/>
                <a:gd name="T9" fmla="*/ 43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6" name="Freeform 27">
              <a:extLst>
                <a:ext uri="{FF2B5EF4-FFF2-40B4-BE49-F238E27FC236}">
                  <a16:creationId xmlns:a16="http://schemas.microsoft.com/office/drawing/2014/main" id="{CF422AC4-FF83-466F-9618-634325A8AB7A}"/>
                </a:ext>
              </a:extLst>
            </p:cNvPr>
            <p:cNvSpPr>
              <a:spLocks/>
            </p:cNvSpPr>
            <p:nvPr/>
          </p:nvSpPr>
          <p:spPr bwMode="auto">
            <a:xfrm>
              <a:off x="394" y="2138"/>
              <a:ext cx="426" cy="42"/>
            </a:xfrm>
            <a:custGeom>
              <a:avLst/>
              <a:gdLst>
                <a:gd name="T0" fmla="*/ 0 w 426"/>
                <a:gd name="T1" fmla="*/ 41 h 42"/>
                <a:gd name="T2" fmla="*/ 42 w 426"/>
                <a:gd name="T3" fmla="*/ 0 h 42"/>
                <a:gd name="T4" fmla="*/ 425 w 426"/>
                <a:gd name="T5" fmla="*/ 0 h 42"/>
                <a:gd name="T6" fmla="*/ 381 w 426"/>
                <a:gd name="T7" fmla="*/ 41 h 42"/>
                <a:gd name="T8" fmla="*/ 0 w 426"/>
                <a:gd name="T9" fmla="*/ 41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7" name="Freeform 28">
              <a:extLst>
                <a:ext uri="{FF2B5EF4-FFF2-40B4-BE49-F238E27FC236}">
                  <a16:creationId xmlns:a16="http://schemas.microsoft.com/office/drawing/2014/main" id="{1087600D-EEF2-45CD-891E-70B8FA943DEC}"/>
                </a:ext>
              </a:extLst>
            </p:cNvPr>
            <p:cNvSpPr>
              <a:spLocks/>
            </p:cNvSpPr>
            <p:nvPr/>
          </p:nvSpPr>
          <p:spPr bwMode="auto">
            <a:xfrm>
              <a:off x="435" y="2219"/>
              <a:ext cx="307" cy="229"/>
            </a:xfrm>
            <a:custGeom>
              <a:avLst/>
              <a:gdLst>
                <a:gd name="T0" fmla="*/ 306 w 307"/>
                <a:gd name="T1" fmla="*/ 228 h 229"/>
                <a:gd name="T2" fmla="*/ 0 w 307"/>
                <a:gd name="T3" fmla="*/ 228 h 229"/>
                <a:gd name="T4" fmla="*/ 0 w 307"/>
                <a:gd name="T5" fmla="*/ 0 h 229"/>
                <a:gd name="T6" fmla="*/ 306 w 307"/>
                <a:gd name="T7" fmla="*/ 0 h 229"/>
                <a:gd name="T8" fmla="*/ 306 w 307"/>
                <a:gd name="T9" fmla="*/ 228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8" name="Freeform 29">
              <a:extLst>
                <a:ext uri="{FF2B5EF4-FFF2-40B4-BE49-F238E27FC236}">
                  <a16:creationId xmlns:a16="http://schemas.microsoft.com/office/drawing/2014/main" id="{13818808-BF3D-46F4-B456-8B9074843E3F}"/>
                </a:ext>
              </a:extLst>
            </p:cNvPr>
            <p:cNvSpPr>
              <a:spLocks/>
            </p:cNvSpPr>
            <p:nvPr/>
          </p:nvSpPr>
          <p:spPr bwMode="auto">
            <a:xfrm>
              <a:off x="436" y="2219"/>
              <a:ext cx="305" cy="229"/>
            </a:xfrm>
            <a:custGeom>
              <a:avLst/>
              <a:gdLst>
                <a:gd name="T0" fmla="*/ 304 w 305"/>
                <a:gd name="T1" fmla="*/ 0 h 229"/>
                <a:gd name="T2" fmla="*/ 0 w 305"/>
                <a:gd name="T3" fmla="*/ 0 h 229"/>
                <a:gd name="T4" fmla="*/ 0 w 305"/>
                <a:gd name="T5" fmla="*/ 228 h 229"/>
                <a:gd name="T6" fmla="*/ 71 w 305"/>
                <a:gd name="T7" fmla="*/ 154 h 229"/>
                <a:gd name="T8" fmla="*/ 221 w 305"/>
                <a:gd name="T9" fmla="*/ 79 h 229"/>
                <a:gd name="T10" fmla="*/ 304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39" name="Freeform 30">
              <a:extLst>
                <a:ext uri="{FF2B5EF4-FFF2-40B4-BE49-F238E27FC236}">
                  <a16:creationId xmlns:a16="http://schemas.microsoft.com/office/drawing/2014/main" id="{F090AAC4-AA99-456C-B4B7-9CDE51C20B04}"/>
                </a:ext>
              </a:extLst>
            </p:cNvPr>
            <p:cNvSpPr>
              <a:spLocks/>
            </p:cNvSpPr>
            <p:nvPr/>
          </p:nvSpPr>
          <p:spPr bwMode="auto">
            <a:xfrm>
              <a:off x="292" y="2636"/>
              <a:ext cx="461" cy="29"/>
            </a:xfrm>
            <a:custGeom>
              <a:avLst/>
              <a:gdLst>
                <a:gd name="T0" fmla="*/ 460 w 461"/>
                <a:gd name="T1" fmla="*/ 28 h 29"/>
                <a:gd name="T2" fmla="*/ 0 w 461"/>
                <a:gd name="T3" fmla="*/ 28 h 29"/>
                <a:gd name="T4" fmla="*/ 0 w 461"/>
                <a:gd name="T5" fmla="*/ 0 h 29"/>
                <a:gd name="T6" fmla="*/ 460 w 461"/>
                <a:gd name="T7" fmla="*/ 0 h 29"/>
                <a:gd name="T8" fmla="*/ 460 w 461"/>
                <a:gd name="T9" fmla="*/ 28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40" name="Freeform 31">
              <a:extLst>
                <a:ext uri="{FF2B5EF4-FFF2-40B4-BE49-F238E27FC236}">
                  <a16:creationId xmlns:a16="http://schemas.microsoft.com/office/drawing/2014/main" id="{2BDD1C64-8F7A-464C-BA2D-CAD78EE256FD}"/>
                </a:ext>
              </a:extLst>
            </p:cNvPr>
            <p:cNvSpPr>
              <a:spLocks/>
            </p:cNvSpPr>
            <p:nvPr/>
          </p:nvSpPr>
          <p:spPr bwMode="auto">
            <a:xfrm>
              <a:off x="289" y="2587"/>
              <a:ext cx="517" cy="49"/>
            </a:xfrm>
            <a:custGeom>
              <a:avLst/>
              <a:gdLst>
                <a:gd name="T0" fmla="*/ 516 w 517"/>
                <a:gd name="T1" fmla="*/ 0 h 49"/>
                <a:gd name="T2" fmla="*/ 466 w 517"/>
                <a:gd name="T3" fmla="*/ 48 h 49"/>
                <a:gd name="T4" fmla="*/ 0 w 517"/>
                <a:gd name="T5" fmla="*/ 48 h 49"/>
                <a:gd name="T6" fmla="*/ 49 w 517"/>
                <a:gd name="T7" fmla="*/ 0 h 49"/>
                <a:gd name="T8" fmla="*/ 51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4441" name="Group 32">
              <a:extLst>
                <a:ext uri="{FF2B5EF4-FFF2-40B4-BE49-F238E27FC236}">
                  <a16:creationId xmlns:a16="http://schemas.microsoft.com/office/drawing/2014/main" id="{F0570D59-2BF1-4600-9389-FA9E5B2258FB}"/>
                </a:ext>
              </a:extLst>
            </p:cNvPr>
            <p:cNvGrpSpPr>
              <a:grpSpLocks/>
            </p:cNvGrpSpPr>
            <p:nvPr/>
          </p:nvGrpSpPr>
          <p:grpSpPr bwMode="auto">
            <a:xfrm>
              <a:off x="322" y="2596"/>
              <a:ext cx="450" cy="31"/>
              <a:chOff x="322" y="2596"/>
              <a:chExt cx="450" cy="31"/>
            </a:xfrm>
          </p:grpSpPr>
          <p:sp>
            <p:nvSpPr>
              <p:cNvPr id="14443" name="Line 33">
                <a:extLst>
                  <a:ext uri="{FF2B5EF4-FFF2-40B4-BE49-F238E27FC236}">
                    <a16:creationId xmlns:a16="http://schemas.microsoft.com/office/drawing/2014/main" id="{97428796-BC3E-40A6-A6A5-7AE03B2DC50B}"/>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44" name="Line 34">
                <a:extLst>
                  <a:ext uri="{FF2B5EF4-FFF2-40B4-BE49-F238E27FC236}">
                    <a16:creationId xmlns:a16="http://schemas.microsoft.com/office/drawing/2014/main" id="{B9568F28-CC93-4CC4-B0D2-C3E5E1ECE991}"/>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45" name="Line 35">
                <a:extLst>
                  <a:ext uri="{FF2B5EF4-FFF2-40B4-BE49-F238E27FC236}">
                    <a16:creationId xmlns:a16="http://schemas.microsoft.com/office/drawing/2014/main" id="{645ECAE6-63BD-4AF7-BA92-C0D751711261}"/>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46" name="Line 36">
                <a:extLst>
                  <a:ext uri="{FF2B5EF4-FFF2-40B4-BE49-F238E27FC236}">
                    <a16:creationId xmlns:a16="http://schemas.microsoft.com/office/drawing/2014/main" id="{A2EE50F8-D788-4BBD-9D9D-447D69D9D226}"/>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4442" name="Freeform 37">
              <a:extLst>
                <a:ext uri="{FF2B5EF4-FFF2-40B4-BE49-F238E27FC236}">
                  <a16:creationId xmlns:a16="http://schemas.microsoft.com/office/drawing/2014/main" id="{FF690BD2-FC8B-4358-A855-4E5AB871489A}"/>
                </a:ext>
              </a:extLst>
            </p:cNvPr>
            <p:cNvSpPr>
              <a:spLocks/>
            </p:cNvSpPr>
            <p:nvPr/>
          </p:nvSpPr>
          <p:spPr bwMode="auto">
            <a:xfrm>
              <a:off x="450" y="2231"/>
              <a:ext cx="277" cy="209"/>
            </a:xfrm>
            <a:custGeom>
              <a:avLst/>
              <a:gdLst>
                <a:gd name="T0" fmla="*/ 276 w 277"/>
                <a:gd name="T1" fmla="*/ 208 h 209"/>
                <a:gd name="T2" fmla="*/ 0 w 277"/>
                <a:gd name="T3" fmla="*/ 208 h 209"/>
                <a:gd name="T4" fmla="*/ 0 w 277"/>
                <a:gd name="T5" fmla="*/ 0 h 209"/>
                <a:gd name="T6" fmla="*/ 276 w 277"/>
                <a:gd name="T7" fmla="*/ 0 h 209"/>
                <a:gd name="T8" fmla="*/ 276 w 277"/>
                <a:gd name="T9" fmla="*/ 208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gradFill rotWithShape="0">
              <a:gsLst>
                <a:gs pos="0">
                  <a:srgbClr val="5077EF"/>
                </a:gs>
                <a:gs pos="100000">
                  <a:srgbClr val="063DE8"/>
                </a:gs>
              </a:gsLst>
              <a:lin ang="27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grpSp>
        <p:nvGrpSpPr>
          <p:cNvPr id="14344" name="Group 38">
            <a:extLst>
              <a:ext uri="{FF2B5EF4-FFF2-40B4-BE49-F238E27FC236}">
                <a16:creationId xmlns:a16="http://schemas.microsoft.com/office/drawing/2014/main" id="{C5C64669-6DA1-49CD-BB00-BE80F9BA81E7}"/>
              </a:ext>
            </a:extLst>
          </p:cNvPr>
          <p:cNvGrpSpPr>
            <a:grpSpLocks/>
          </p:cNvGrpSpPr>
          <p:nvPr/>
        </p:nvGrpSpPr>
        <p:grpSpPr bwMode="auto">
          <a:xfrm>
            <a:off x="4114800" y="4876800"/>
            <a:ext cx="635000" cy="685800"/>
            <a:chOff x="3120" y="2448"/>
            <a:chExt cx="400" cy="432"/>
          </a:xfrm>
        </p:grpSpPr>
        <p:sp>
          <p:nvSpPr>
            <p:cNvPr id="14409" name="Freeform 39">
              <a:extLst>
                <a:ext uri="{FF2B5EF4-FFF2-40B4-BE49-F238E27FC236}">
                  <a16:creationId xmlns:a16="http://schemas.microsoft.com/office/drawing/2014/main" id="{1FC4B780-64C4-4116-9343-3D23B9FFFEAF}"/>
                </a:ext>
              </a:extLst>
            </p:cNvPr>
            <p:cNvSpPr>
              <a:spLocks/>
            </p:cNvSpPr>
            <p:nvPr/>
          </p:nvSpPr>
          <p:spPr bwMode="auto">
            <a:xfrm>
              <a:off x="3256" y="2738"/>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0" name="Freeform 40">
              <a:extLst>
                <a:ext uri="{FF2B5EF4-FFF2-40B4-BE49-F238E27FC236}">
                  <a16:creationId xmlns:a16="http://schemas.microsoft.com/office/drawing/2014/main" id="{8F710D98-A34B-4762-BBE0-584812BE8F61}"/>
                </a:ext>
              </a:extLst>
            </p:cNvPr>
            <p:cNvSpPr>
              <a:spLocks/>
            </p:cNvSpPr>
            <p:nvPr/>
          </p:nvSpPr>
          <p:spPr bwMode="auto">
            <a:xfrm>
              <a:off x="3313" y="2748"/>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1" name="Freeform 41">
              <a:extLst>
                <a:ext uri="{FF2B5EF4-FFF2-40B4-BE49-F238E27FC236}">
                  <a16:creationId xmlns:a16="http://schemas.microsoft.com/office/drawing/2014/main" id="{071A5E1A-772F-4B0C-BC5C-A8A0FE636B03}"/>
                </a:ext>
              </a:extLst>
            </p:cNvPr>
            <p:cNvSpPr>
              <a:spLocks/>
            </p:cNvSpPr>
            <p:nvPr/>
          </p:nvSpPr>
          <p:spPr bwMode="auto">
            <a:xfrm>
              <a:off x="3401" y="2735"/>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2" name="Freeform 42">
              <a:extLst>
                <a:ext uri="{FF2B5EF4-FFF2-40B4-BE49-F238E27FC236}">
                  <a16:creationId xmlns:a16="http://schemas.microsoft.com/office/drawing/2014/main" id="{89AB4810-D11C-4C88-8AB8-0ECCCCB3C498}"/>
                </a:ext>
              </a:extLst>
            </p:cNvPr>
            <p:cNvSpPr>
              <a:spLocks/>
            </p:cNvSpPr>
            <p:nvPr/>
          </p:nvSpPr>
          <p:spPr bwMode="auto">
            <a:xfrm>
              <a:off x="3256" y="2790"/>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3" name="Freeform 43">
              <a:extLst>
                <a:ext uri="{FF2B5EF4-FFF2-40B4-BE49-F238E27FC236}">
                  <a16:creationId xmlns:a16="http://schemas.microsoft.com/office/drawing/2014/main" id="{26F88036-EB41-4C59-ACE3-A09C3280CAD8}"/>
                </a:ext>
              </a:extLst>
            </p:cNvPr>
            <p:cNvSpPr>
              <a:spLocks/>
            </p:cNvSpPr>
            <p:nvPr/>
          </p:nvSpPr>
          <p:spPr bwMode="auto">
            <a:xfrm>
              <a:off x="3313" y="2741"/>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4" name="Rectangle 44">
              <a:extLst>
                <a:ext uri="{FF2B5EF4-FFF2-40B4-BE49-F238E27FC236}">
                  <a16:creationId xmlns:a16="http://schemas.microsoft.com/office/drawing/2014/main" id="{3D22657B-E607-47D5-9C17-39DCB44B8F58}"/>
                </a:ext>
              </a:extLst>
            </p:cNvPr>
            <p:cNvSpPr>
              <a:spLocks noChangeArrowheads="1"/>
            </p:cNvSpPr>
            <p:nvPr/>
          </p:nvSpPr>
          <p:spPr bwMode="auto">
            <a:xfrm>
              <a:off x="3201" y="2483"/>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415" name="Freeform 45">
              <a:extLst>
                <a:ext uri="{FF2B5EF4-FFF2-40B4-BE49-F238E27FC236}">
                  <a16:creationId xmlns:a16="http://schemas.microsoft.com/office/drawing/2014/main" id="{F8334106-B87C-43F4-9864-91F2F894C51B}"/>
                </a:ext>
              </a:extLst>
            </p:cNvPr>
            <p:cNvSpPr>
              <a:spLocks/>
            </p:cNvSpPr>
            <p:nvPr/>
          </p:nvSpPr>
          <p:spPr bwMode="auto">
            <a:xfrm>
              <a:off x="3466" y="2816"/>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6" name="Freeform 46">
              <a:extLst>
                <a:ext uri="{FF2B5EF4-FFF2-40B4-BE49-F238E27FC236}">
                  <a16:creationId xmlns:a16="http://schemas.microsoft.com/office/drawing/2014/main" id="{178DFD37-5942-484A-889E-AB0A898D1A89}"/>
                </a:ext>
              </a:extLst>
            </p:cNvPr>
            <p:cNvSpPr>
              <a:spLocks/>
            </p:cNvSpPr>
            <p:nvPr/>
          </p:nvSpPr>
          <p:spPr bwMode="auto">
            <a:xfrm>
              <a:off x="3488" y="2448"/>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7" name="Freeform 47">
              <a:extLst>
                <a:ext uri="{FF2B5EF4-FFF2-40B4-BE49-F238E27FC236}">
                  <a16:creationId xmlns:a16="http://schemas.microsoft.com/office/drawing/2014/main" id="{4311804A-D558-4414-A9CE-D037F5665EE8}"/>
                </a:ext>
              </a:extLst>
            </p:cNvPr>
            <p:cNvSpPr>
              <a:spLocks/>
            </p:cNvSpPr>
            <p:nvPr/>
          </p:nvSpPr>
          <p:spPr bwMode="auto">
            <a:xfrm>
              <a:off x="3199" y="2449"/>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8" name="Freeform 48">
              <a:extLst>
                <a:ext uri="{FF2B5EF4-FFF2-40B4-BE49-F238E27FC236}">
                  <a16:creationId xmlns:a16="http://schemas.microsoft.com/office/drawing/2014/main" id="{732765B6-FE04-4210-BE83-9D83D053D75B}"/>
                </a:ext>
              </a:extLst>
            </p:cNvPr>
            <p:cNvSpPr>
              <a:spLocks/>
            </p:cNvSpPr>
            <p:nvPr/>
          </p:nvSpPr>
          <p:spPr bwMode="auto">
            <a:xfrm>
              <a:off x="3229" y="2515"/>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19" name="Freeform 49">
              <a:extLst>
                <a:ext uri="{FF2B5EF4-FFF2-40B4-BE49-F238E27FC236}">
                  <a16:creationId xmlns:a16="http://schemas.microsoft.com/office/drawing/2014/main" id="{8D7A270E-6F2C-485C-AD4E-664647374BF8}"/>
                </a:ext>
              </a:extLst>
            </p:cNvPr>
            <p:cNvSpPr>
              <a:spLocks/>
            </p:cNvSpPr>
            <p:nvPr/>
          </p:nvSpPr>
          <p:spPr bwMode="auto">
            <a:xfrm>
              <a:off x="3230" y="2515"/>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20" name="Freeform 50">
              <a:extLst>
                <a:ext uri="{FF2B5EF4-FFF2-40B4-BE49-F238E27FC236}">
                  <a16:creationId xmlns:a16="http://schemas.microsoft.com/office/drawing/2014/main" id="{8E55D747-9D5F-427D-9DB8-F1AD40FED675}"/>
                </a:ext>
              </a:extLst>
            </p:cNvPr>
            <p:cNvSpPr>
              <a:spLocks/>
            </p:cNvSpPr>
            <p:nvPr/>
          </p:nvSpPr>
          <p:spPr bwMode="auto">
            <a:xfrm>
              <a:off x="3122" y="2856"/>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21" name="Freeform 51">
              <a:extLst>
                <a:ext uri="{FF2B5EF4-FFF2-40B4-BE49-F238E27FC236}">
                  <a16:creationId xmlns:a16="http://schemas.microsoft.com/office/drawing/2014/main" id="{9BA2C03C-F223-4111-8B53-E42D3F4096E9}"/>
                </a:ext>
              </a:extLst>
            </p:cNvPr>
            <p:cNvSpPr>
              <a:spLocks/>
            </p:cNvSpPr>
            <p:nvPr/>
          </p:nvSpPr>
          <p:spPr bwMode="auto">
            <a:xfrm>
              <a:off x="3120" y="2816"/>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4422" name="Group 52">
              <a:extLst>
                <a:ext uri="{FF2B5EF4-FFF2-40B4-BE49-F238E27FC236}">
                  <a16:creationId xmlns:a16="http://schemas.microsoft.com/office/drawing/2014/main" id="{B46E01A5-D6F4-4D9B-AE38-0016168A58C9}"/>
                </a:ext>
              </a:extLst>
            </p:cNvPr>
            <p:cNvGrpSpPr>
              <a:grpSpLocks/>
            </p:cNvGrpSpPr>
            <p:nvPr/>
          </p:nvGrpSpPr>
          <p:grpSpPr bwMode="auto">
            <a:xfrm>
              <a:off x="3145" y="2824"/>
              <a:ext cx="337" cy="25"/>
              <a:chOff x="322" y="2596"/>
              <a:chExt cx="450" cy="31"/>
            </a:xfrm>
          </p:grpSpPr>
          <p:sp>
            <p:nvSpPr>
              <p:cNvPr id="14424" name="Line 53">
                <a:extLst>
                  <a:ext uri="{FF2B5EF4-FFF2-40B4-BE49-F238E27FC236}">
                    <a16:creationId xmlns:a16="http://schemas.microsoft.com/office/drawing/2014/main" id="{31655F80-EAD1-4B14-888C-4E2C6D309FDE}"/>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25" name="Line 54">
                <a:extLst>
                  <a:ext uri="{FF2B5EF4-FFF2-40B4-BE49-F238E27FC236}">
                    <a16:creationId xmlns:a16="http://schemas.microsoft.com/office/drawing/2014/main" id="{FC959D5E-71FB-47EE-BFE7-46520E7659E7}"/>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26" name="Line 55">
                <a:extLst>
                  <a:ext uri="{FF2B5EF4-FFF2-40B4-BE49-F238E27FC236}">
                    <a16:creationId xmlns:a16="http://schemas.microsoft.com/office/drawing/2014/main" id="{6CC7689D-FDE3-45DD-AECF-2A8B554C221E}"/>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27" name="Line 56">
                <a:extLst>
                  <a:ext uri="{FF2B5EF4-FFF2-40B4-BE49-F238E27FC236}">
                    <a16:creationId xmlns:a16="http://schemas.microsoft.com/office/drawing/2014/main" id="{1F712062-C5D3-4479-8EB6-911BE31862BB}"/>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4423" name="Freeform 57">
              <a:extLst>
                <a:ext uri="{FF2B5EF4-FFF2-40B4-BE49-F238E27FC236}">
                  <a16:creationId xmlns:a16="http://schemas.microsoft.com/office/drawing/2014/main" id="{14899A1F-63A8-4C69-9AC0-DD79C0E4B858}"/>
                </a:ext>
              </a:extLst>
            </p:cNvPr>
            <p:cNvSpPr>
              <a:spLocks/>
            </p:cNvSpPr>
            <p:nvPr/>
          </p:nvSpPr>
          <p:spPr bwMode="auto">
            <a:xfrm>
              <a:off x="3241" y="2525"/>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rgbClr val="CF0E3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4345" name="Group 58">
            <a:extLst>
              <a:ext uri="{FF2B5EF4-FFF2-40B4-BE49-F238E27FC236}">
                <a16:creationId xmlns:a16="http://schemas.microsoft.com/office/drawing/2014/main" id="{22757A0B-640F-44D9-8382-9E0606D1BFED}"/>
              </a:ext>
            </a:extLst>
          </p:cNvPr>
          <p:cNvGrpSpPr>
            <a:grpSpLocks/>
          </p:cNvGrpSpPr>
          <p:nvPr/>
        </p:nvGrpSpPr>
        <p:grpSpPr bwMode="auto">
          <a:xfrm>
            <a:off x="2438400" y="4876800"/>
            <a:ext cx="635000" cy="685800"/>
            <a:chOff x="2352" y="2496"/>
            <a:chExt cx="400" cy="432"/>
          </a:xfrm>
        </p:grpSpPr>
        <p:sp>
          <p:nvSpPr>
            <p:cNvPr id="14390" name="Freeform 59">
              <a:extLst>
                <a:ext uri="{FF2B5EF4-FFF2-40B4-BE49-F238E27FC236}">
                  <a16:creationId xmlns:a16="http://schemas.microsoft.com/office/drawing/2014/main" id="{5ABF0E7C-C4E2-4818-8FD4-CE2590637B6A}"/>
                </a:ext>
              </a:extLst>
            </p:cNvPr>
            <p:cNvSpPr>
              <a:spLocks/>
            </p:cNvSpPr>
            <p:nvPr/>
          </p:nvSpPr>
          <p:spPr bwMode="auto">
            <a:xfrm>
              <a:off x="2488" y="2786"/>
              <a:ext cx="194" cy="50"/>
            </a:xfrm>
            <a:custGeom>
              <a:avLst/>
              <a:gdLst>
                <a:gd name="T0" fmla="*/ 0 w 259"/>
                <a:gd name="T1" fmla="*/ 49 h 61"/>
                <a:gd name="T2" fmla="*/ 146 w 259"/>
                <a:gd name="T3" fmla="*/ 49 h 61"/>
                <a:gd name="T4" fmla="*/ 193 w 259"/>
                <a:gd name="T5" fmla="*/ 0 h 61"/>
                <a:gd name="T6" fmla="*/ 45 w 259"/>
                <a:gd name="T7" fmla="*/ 0 h 61"/>
                <a:gd name="T8" fmla="*/ 0 w 259"/>
                <a:gd name="T9" fmla="*/ 49 h 61"/>
                <a:gd name="T10" fmla="*/ 0 60000 65536"/>
                <a:gd name="T11" fmla="*/ 0 60000 65536"/>
                <a:gd name="T12" fmla="*/ 0 60000 65536"/>
                <a:gd name="T13" fmla="*/ 0 60000 65536"/>
                <a:gd name="T14" fmla="*/ 0 60000 65536"/>
                <a:gd name="T15" fmla="*/ 0 w 259"/>
                <a:gd name="T16" fmla="*/ 0 h 61"/>
                <a:gd name="T17" fmla="*/ 259 w 259"/>
                <a:gd name="T18" fmla="*/ 61 h 61"/>
              </a:gdLst>
              <a:ahLst/>
              <a:cxnLst>
                <a:cxn ang="T10">
                  <a:pos x="T0" y="T1"/>
                </a:cxn>
                <a:cxn ang="T11">
                  <a:pos x="T2" y="T3"/>
                </a:cxn>
                <a:cxn ang="T12">
                  <a:pos x="T4" y="T5"/>
                </a:cxn>
                <a:cxn ang="T13">
                  <a:pos x="T6" y="T7"/>
                </a:cxn>
                <a:cxn ang="T14">
                  <a:pos x="T8" y="T9"/>
                </a:cxn>
              </a:cxnLst>
              <a:rect l="T15" t="T16" r="T17" b="T18"/>
              <a:pathLst>
                <a:path w="259" h="61">
                  <a:moveTo>
                    <a:pt x="0" y="60"/>
                  </a:moveTo>
                  <a:lnTo>
                    <a:pt x="195" y="60"/>
                  </a:lnTo>
                  <a:lnTo>
                    <a:pt x="258" y="0"/>
                  </a:lnTo>
                  <a:lnTo>
                    <a:pt x="60" y="0"/>
                  </a:lnTo>
                  <a:lnTo>
                    <a:pt x="0" y="6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1" name="Freeform 60">
              <a:extLst>
                <a:ext uri="{FF2B5EF4-FFF2-40B4-BE49-F238E27FC236}">
                  <a16:creationId xmlns:a16="http://schemas.microsoft.com/office/drawing/2014/main" id="{0415E6B5-B873-4FBC-AD96-0232F4C60EFE}"/>
                </a:ext>
              </a:extLst>
            </p:cNvPr>
            <p:cNvSpPr>
              <a:spLocks/>
            </p:cNvSpPr>
            <p:nvPr/>
          </p:nvSpPr>
          <p:spPr bwMode="auto">
            <a:xfrm>
              <a:off x="2545" y="2796"/>
              <a:ext cx="68" cy="26"/>
            </a:xfrm>
            <a:custGeom>
              <a:avLst/>
              <a:gdLst>
                <a:gd name="T0" fmla="*/ 0 w 92"/>
                <a:gd name="T1" fmla="*/ 25 h 31"/>
                <a:gd name="T2" fmla="*/ 67 w 92"/>
                <a:gd name="T3" fmla="*/ 25 h 31"/>
                <a:gd name="T4" fmla="*/ 67 w 92"/>
                <a:gd name="T5" fmla="*/ 0 h 31"/>
                <a:gd name="T6" fmla="*/ 0 w 92"/>
                <a:gd name="T7" fmla="*/ 0 h 31"/>
                <a:gd name="T8" fmla="*/ 0 w 92"/>
                <a:gd name="T9" fmla="*/ 25 h 31"/>
                <a:gd name="T10" fmla="*/ 0 60000 65536"/>
                <a:gd name="T11" fmla="*/ 0 60000 65536"/>
                <a:gd name="T12" fmla="*/ 0 60000 65536"/>
                <a:gd name="T13" fmla="*/ 0 60000 65536"/>
                <a:gd name="T14" fmla="*/ 0 60000 65536"/>
                <a:gd name="T15" fmla="*/ 0 w 92"/>
                <a:gd name="T16" fmla="*/ 0 h 31"/>
                <a:gd name="T17" fmla="*/ 92 w 92"/>
                <a:gd name="T18" fmla="*/ 31 h 31"/>
              </a:gdLst>
              <a:ahLst/>
              <a:cxnLst>
                <a:cxn ang="T10">
                  <a:pos x="T0" y="T1"/>
                </a:cxn>
                <a:cxn ang="T11">
                  <a:pos x="T2" y="T3"/>
                </a:cxn>
                <a:cxn ang="T12">
                  <a:pos x="T4" y="T5"/>
                </a:cxn>
                <a:cxn ang="T13">
                  <a:pos x="T6" y="T7"/>
                </a:cxn>
                <a:cxn ang="T14">
                  <a:pos x="T8" y="T9"/>
                </a:cxn>
              </a:cxnLst>
              <a:rect l="T15" t="T16" r="T17" b="T18"/>
              <a:pathLst>
                <a:path w="92" h="31">
                  <a:moveTo>
                    <a:pt x="0" y="30"/>
                  </a:moveTo>
                  <a:lnTo>
                    <a:pt x="91" y="30"/>
                  </a:lnTo>
                  <a:lnTo>
                    <a:pt x="91" y="0"/>
                  </a:lnTo>
                  <a:lnTo>
                    <a:pt x="0" y="0"/>
                  </a:lnTo>
                  <a:lnTo>
                    <a:pt x="0" y="30"/>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2" name="Freeform 61">
              <a:extLst>
                <a:ext uri="{FF2B5EF4-FFF2-40B4-BE49-F238E27FC236}">
                  <a16:creationId xmlns:a16="http://schemas.microsoft.com/office/drawing/2014/main" id="{2EA6CFEB-D9F0-4774-944B-4A6251C13F1D}"/>
                </a:ext>
              </a:extLst>
            </p:cNvPr>
            <p:cNvSpPr>
              <a:spLocks/>
            </p:cNvSpPr>
            <p:nvPr/>
          </p:nvSpPr>
          <p:spPr bwMode="auto">
            <a:xfrm>
              <a:off x="2633" y="2783"/>
              <a:ext cx="63" cy="70"/>
            </a:xfrm>
            <a:custGeom>
              <a:avLst/>
              <a:gdLst>
                <a:gd name="T0" fmla="*/ 62 w 84"/>
                <a:gd name="T1" fmla="*/ 1 h 85"/>
                <a:gd name="T2" fmla="*/ 50 w 84"/>
                <a:gd name="T3" fmla="*/ 0 h 85"/>
                <a:gd name="T4" fmla="*/ 0 w 84"/>
                <a:gd name="T5" fmla="*/ 54 h 85"/>
                <a:gd name="T6" fmla="*/ 0 w 84"/>
                <a:gd name="T7" fmla="*/ 69 h 85"/>
                <a:gd name="T8" fmla="*/ 62 w 84"/>
                <a:gd name="T9" fmla="*/ 1 h 85"/>
                <a:gd name="T10" fmla="*/ 0 60000 65536"/>
                <a:gd name="T11" fmla="*/ 0 60000 65536"/>
                <a:gd name="T12" fmla="*/ 0 60000 65536"/>
                <a:gd name="T13" fmla="*/ 0 60000 65536"/>
                <a:gd name="T14" fmla="*/ 0 60000 65536"/>
                <a:gd name="T15" fmla="*/ 0 w 84"/>
                <a:gd name="T16" fmla="*/ 0 h 85"/>
                <a:gd name="T17" fmla="*/ 84 w 84"/>
                <a:gd name="T18" fmla="*/ 85 h 85"/>
              </a:gdLst>
              <a:ahLst/>
              <a:cxnLst>
                <a:cxn ang="T10">
                  <a:pos x="T0" y="T1"/>
                </a:cxn>
                <a:cxn ang="T11">
                  <a:pos x="T2" y="T3"/>
                </a:cxn>
                <a:cxn ang="T12">
                  <a:pos x="T4" y="T5"/>
                </a:cxn>
                <a:cxn ang="T13">
                  <a:pos x="T6" y="T7"/>
                </a:cxn>
                <a:cxn ang="T14">
                  <a:pos x="T8" y="T9"/>
                </a:cxn>
              </a:cxnLst>
              <a:rect l="T15" t="T16" r="T17" b="T18"/>
              <a:pathLst>
                <a:path w="84" h="85">
                  <a:moveTo>
                    <a:pt x="83" y="1"/>
                  </a:moveTo>
                  <a:lnTo>
                    <a:pt x="66" y="0"/>
                  </a:lnTo>
                  <a:lnTo>
                    <a:pt x="0" y="66"/>
                  </a:lnTo>
                  <a:lnTo>
                    <a:pt x="0" y="84"/>
                  </a:lnTo>
                  <a:lnTo>
                    <a:pt x="83" y="1"/>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3" name="Freeform 62">
              <a:extLst>
                <a:ext uri="{FF2B5EF4-FFF2-40B4-BE49-F238E27FC236}">
                  <a16:creationId xmlns:a16="http://schemas.microsoft.com/office/drawing/2014/main" id="{C7D795CA-0C2F-4D6B-9C7F-BE14CD051542}"/>
                </a:ext>
              </a:extLst>
            </p:cNvPr>
            <p:cNvSpPr>
              <a:spLocks/>
            </p:cNvSpPr>
            <p:nvPr/>
          </p:nvSpPr>
          <p:spPr bwMode="auto">
            <a:xfrm>
              <a:off x="2488" y="2838"/>
              <a:ext cx="146" cy="20"/>
            </a:xfrm>
            <a:custGeom>
              <a:avLst/>
              <a:gdLst>
                <a:gd name="T0" fmla="*/ 145 w 194"/>
                <a:gd name="T1" fmla="*/ 19 h 25"/>
                <a:gd name="T2" fmla="*/ 0 w 194"/>
                <a:gd name="T3" fmla="*/ 19 h 25"/>
                <a:gd name="T4" fmla="*/ 0 w 194"/>
                <a:gd name="T5" fmla="*/ 0 h 25"/>
                <a:gd name="T6" fmla="*/ 145 w 194"/>
                <a:gd name="T7" fmla="*/ 0 h 25"/>
                <a:gd name="T8" fmla="*/ 145 w 194"/>
                <a:gd name="T9" fmla="*/ 19 h 25"/>
                <a:gd name="T10" fmla="*/ 0 60000 65536"/>
                <a:gd name="T11" fmla="*/ 0 60000 65536"/>
                <a:gd name="T12" fmla="*/ 0 60000 65536"/>
                <a:gd name="T13" fmla="*/ 0 60000 65536"/>
                <a:gd name="T14" fmla="*/ 0 60000 65536"/>
                <a:gd name="T15" fmla="*/ 0 w 194"/>
                <a:gd name="T16" fmla="*/ 0 h 25"/>
                <a:gd name="T17" fmla="*/ 194 w 194"/>
                <a:gd name="T18" fmla="*/ 25 h 25"/>
              </a:gdLst>
              <a:ahLst/>
              <a:cxnLst>
                <a:cxn ang="T10">
                  <a:pos x="T0" y="T1"/>
                </a:cxn>
                <a:cxn ang="T11">
                  <a:pos x="T2" y="T3"/>
                </a:cxn>
                <a:cxn ang="T12">
                  <a:pos x="T4" y="T5"/>
                </a:cxn>
                <a:cxn ang="T13">
                  <a:pos x="T6" y="T7"/>
                </a:cxn>
                <a:cxn ang="T14">
                  <a:pos x="T8" y="T9"/>
                </a:cxn>
              </a:cxnLst>
              <a:rect l="T15" t="T16" r="T17" b="T18"/>
              <a:pathLst>
                <a:path w="194" h="25">
                  <a:moveTo>
                    <a:pt x="193" y="24"/>
                  </a:moveTo>
                  <a:lnTo>
                    <a:pt x="0" y="24"/>
                  </a:lnTo>
                  <a:lnTo>
                    <a:pt x="0" y="0"/>
                  </a:lnTo>
                  <a:lnTo>
                    <a:pt x="193" y="0"/>
                  </a:lnTo>
                  <a:lnTo>
                    <a:pt x="193" y="24"/>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4" name="Freeform 63">
              <a:extLst>
                <a:ext uri="{FF2B5EF4-FFF2-40B4-BE49-F238E27FC236}">
                  <a16:creationId xmlns:a16="http://schemas.microsoft.com/office/drawing/2014/main" id="{0F726DBE-9E16-45B2-BB75-A9D281DDEE9D}"/>
                </a:ext>
              </a:extLst>
            </p:cNvPr>
            <p:cNvSpPr>
              <a:spLocks/>
            </p:cNvSpPr>
            <p:nvPr/>
          </p:nvSpPr>
          <p:spPr bwMode="auto">
            <a:xfrm>
              <a:off x="2545" y="2789"/>
              <a:ext cx="99" cy="34"/>
            </a:xfrm>
            <a:custGeom>
              <a:avLst/>
              <a:gdLst>
                <a:gd name="T0" fmla="*/ 0 w 133"/>
                <a:gd name="T1" fmla="*/ 0 h 42"/>
                <a:gd name="T2" fmla="*/ 0 w 133"/>
                <a:gd name="T3" fmla="*/ 8 h 42"/>
                <a:gd name="T4" fmla="*/ 69 w 133"/>
                <a:gd name="T5" fmla="*/ 8 h 42"/>
                <a:gd name="T6" fmla="*/ 69 w 133"/>
                <a:gd name="T7" fmla="*/ 33 h 42"/>
                <a:gd name="T8" fmla="*/ 98 w 133"/>
                <a:gd name="T9" fmla="*/ 0 h 42"/>
                <a:gd name="T10" fmla="*/ 0 w 133"/>
                <a:gd name="T11" fmla="*/ 0 h 42"/>
                <a:gd name="T12" fmla="*/ 0 60000 65536"/>
                <a:gd name="T13" fmla="*/ 0 60000 65536"/>
                <a:gd name="T14" fmla="*/ 0 60000 65536"/>
                <a:gd name="T15" fmla="*/ 0 60000 65536"/>
                <a:gd name="T16" fmla="*/ 0 60000 65536"/>
                <a:gd name="T17" fmla="*/ 0 60000 65536"/>
                <a:gd name="T18" fmla="*/ 0 w 133"/>
                <a:gd name="T19" fmla="*/ 0 h 42"/>
                <a:gd name="T20" fmla="*/ 133 w 133"/>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133" h="42">
                  <a:moveTo>
                    <a:pt x="0" y="0"/>
                  </a:moveTo>
                  <a:lnTo>
                    <a:pt x="0" y="10"/>
                  </a:lnTo>
                  <a:lnTo>
                    <a:pt x="93" y="10"/>
                  </a:lnTo>
                  <a:lnTo>
                    <a:pt x="93" y="41"/>
                  </a:lnTo>
                  <a:lnTo>
                    <a:pt x="132" y="0"/>
                  </a:lnTo>
                  <a:lnTo>
                    <a:pt x="0"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5" name="Rectangle 64">
              <a:extLst>
                <a:ext uri="{FF2B5EF4-FFF2-40B4-BE49-F238E27FC236}">
                  <a16:creationId xmlns:a16="http://schemas.microsoft.com/office/drawing/2014/main" id="{234D7D69-388A-40D4-A9EB-DFCF7B7DE4AA}"/>
                </a:ext>
              </a:extLst>
            </p:cNvPr>
            <p:cNvSpPr>
              <a:spLocks noChangeArrowheads="1"/>
            </p:cNvSpPr>
            <p:nvPr/>
          </p:nvSpPr>
          <p:spPr bwMode="auto">
            <a:xfrm>
              <a:off x="2433" y="2531"/>
              <a:ext cx="285" cy="260"/>
            </a:xfrm>
            <a:prstGeom prst="rect">
              <a:avLst/>
            </a:prstGeom>
            <a:solidFill>
              <a:srgbClr val="9E989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396" name="Freeform 65">
              <a:extLst>
                <a:ext uri="{FF2B5EF4-FFF2-40B4-BE49-F238E27FC236}">
                  <a16:creationId xmlns:a16="http://schemas.microsoft.com/office/drawing/2014/main" id="{495C6D45-FE74-4031-A787-B3A1CEE566EE}"/>
                </a:ext>
              </a:extLst>
            </p:cNvPr>
            <p:cNvSpPr>
              <a:spLocks/>
            </p:cNvSpPr>
            <p:nvPr/>
          </p:nvSpPr>
          <p:spPr bwMode="auto">
            <a:xfrm>
              <a:off x="2698" y="2864"/>
              <a:ext cx="41" cy="62"/>
            </a:xfrm>
            <a:custGeom>
              <a:avLst/>
              <a:gdLst>
                <a:gd name="T0" fmla="*/ 0 w 55"/>
                <a:gd name="T1" fmla="*/ 61 h 76"/>
                <a:gd name="T2" fmla="*/ 0 w 55"/>
                <a:gd name="T3" fmla="*/ 40 h 76"/>
                <a:gd name="T4" fmla="*/ 40 w 55"/>
                <a:gd name="T5" fmla="*/ 0 h 76"/>
                <a:gd name="T6" fmla="*/ 40 w 55"/>
                <a:gd name="T7" fmla="*/ 20 h 76"/>
                <a:gd name="T8" fmla="*/ 0 w 55"/>
                <a:gd name="T9" fmla="*/ 61 h 76"/>
                <a:gd name="T10" fmla="*/ 0 60000 65536"/>
                <a:gd name="T11" fmla="*/ 0 60000 65536"/>
                <a:gd name="T12" fmla="*/ 0 60000 65536"/>
                <a:gd name="T13" fmla="*/ 0 60000 65536"/>
                <a:gd name="T14" fmla="*/ 0 60000 65536"/>
                <a:gd name="T15" fmla="*/ 0 w 55"/>
                <a:gd name="T16" fmla="*/ 0 h 76"/>
                <a:gd name="T17" fmla="*/ 55 w 55"/>
                <a:gd name="T18" fmla="*/ 76 h 76"/>
              </a:gdLst>
              <a:ahLst/>
              <a:cxnLst>
                <a:cxn ang="T10">
                  <a:pos x="T0" y="T1"/>
                </a:cxn>
                <a:cxn ang="T11">
                  <a:pos x="T2" y="T3"/>
                </a:cxn>
                <a:cxn ang="T12">
                  <a:pos x="T4" y="T5"/>
                </a:cxn>
                <a:cxn ang="T13">
                  <a:pos x="T6" y="T7"/>
                </a:cxn>
                <a:cxn ang="T14">
                  <a:pos x="T8" y="T9"/>
                </a:cxn>
              </a:cxnLst>
              <a:rect l="T15" t="T16" r="T17" b="T18"/>
              <a:pathLst>
                <a:path w="55" h="76">
                  <a:moveTo>
                    <a:pt x="0" y="75"/>
                  </a:moveTo>
                  <a:lnTo>
                    <a:pt x="0" y="49"/>
                  </a:lnTo>
                  <a:lnTo>
                    <a:pt x="54" y="0"/>
                  </a:lnTo>
                  <a:lnTo>
                    <a:pt x="54" y="25"/>
                  </a:lnTo>
                  <a:lnTo>
                    <a:pt x="0" y="75"/>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7" name="Freeform 66">
              <a:extLst>
                <a:ext uri="{FF2B5EF4-FFF2-40B4-BE49-F238E27FC236}">
                  <a16:creationId xmlns:a16="http://schemas.microsoft.com/office/drawing/2014/main" id="{F8EB9F6E-73EF-4519-9BA2-241EA5F3A413}"/>
                </a:ext>
              </a:extLst>
            </p:cNvPr>
            <p:cNvSpPr>
              <a:spLocks/>
            </p:cNvSpPr>
            <p:nvPr/>
          </p:nvSpPr>
          <p:spPr bwMode="auto">
            <a:xfrm>
              <a:off x="2720" y="2496"/>
              <a:ext cx="32" cy="296"/>
            </a:xfrm>
            <a:custGeom>
              <a:avLst/>
              <a:gdLst>
                <a:gd name="T0" fmla="*/ 0 w 43"/>
                <a:gd name="T1" fmla="*/ 35 h 362"/>
                <a:gd name="T2" fmla="*/ 31 w 43"/>
                <a:gd name="T3" fmla="*/ 0 h 362"/>
                <a:gd name="T4" fmla="*/ 31 w 43"/>
                <a:gd name="T5" fmla="*/ 259 h 362"/>
                <a:gd name="T6" fmla="*/ 0 w 43"/>
                <a:gd name="T7" fmla="*/ 295 h 362"/>
                <a:gd name="T8" fmla="*/ 0 w 43"/>
                <a:gd name="T9" fmla="*/ 35 h 362"/>
                <a:gd name="T10" fmla="*/ 0 60000 65536"/>
                <a:gd name="T11" fmla="*/ 0 60000 65536"/>
                <a:gd name="T12" fmla="*/ 0 60000 65536"/>
                <a:gd name="T13" fmla="*/ 0 60000 65536"/>
                <a:gd name="T14" fmla="*/ 0 60000 65536"/>
                <a:gd name="T15" fmla="*/ 0 w 43"/>
                <a:gd name="T16" fmla="*/ 0 h 362"/>
                <a:gd name="T17" fmla="*/ 43 w 43"/>
                <a:gd name="T18" fmla="*/ 362 h 362"/>
              </a:gdLst>
              <a:ahLst/>
              <a:cxnLst>
                <a:cxn ang="T10">
                  <a:pos x="T0" y="T1"/>
                </a:cxn>
                <a:cxn ang="T11">
                  <a:pos x="T2" y="T3"/>
                </a:cxn>
                <a:cxn ang="T12">
                  <a:pos x="T4" y="T5"/>
                </a:cxn>
                <a:cxn ang="T13">
                  <a:pos x="T6" y="T7"/>
                </a:cxn>
                <a:cxn ang="T14">
                  <a:pos x="T8" y="T9"/>
                </a:cxn>
              </a:cxnLst>
              <a:rect l="T15" t="T16" r="T17" b="T18"/>
              <a:pathLst>
                <a:path w="43" h="362">
                  <a:moveTo>
                    <a:pt x="0" y="43"/>
                  </a:moveTo>
                  <a:lnTo>
                    <a:pt x="42" y="0"/>
                  </a:lnTo>
                  <a:lnTo>
                    <a:pt x="42" y="317"/>
                  </a:lnTo>
                  <a:lnTo>
                    <a:pt x="0" y="361"/>
                  </a:lnTo>
                  <a:lnTo>
                    <a:pt x="0" y="43"/>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8" name="Freeform 67">
              <a:extLst>
                <a:ext uri="{FF2B5EF4-FFF2-40B4-BE49-F238E27FC236}">
                  <a16:creationId xmlns:a16="http://schemas.microsoft.com/office/drawing/2014/main" id="{ACD22BDB-4150-46B6-8A14-C3C3E8DB3A4E}"/>
                </a:ext>
              </a:extLst>
            </p:cNvPr>
            <p:cNvSpPr>
              <a:spLocks/>
            </p:cNvSpPr>
            <p:nvPr/>
          </p:nvSpPr>
          <p:spPr bwMode="auto">
            <a:xfrm>
              <a:off x="2431" y="2497"/>
              <a:ext cx="319" cy="34"/>
            </a:xfrm>
            <a:custGeom>
              <a:avLst/>
              <a:gdLst>
                <a:gd name="T0" fmla="*/ 0 w 426"/>
                <a:gd name="T1" fmla="*/ 33 h 42"/>
                <a:gd name="T2" fmla="*/ 31 w 426"/>
                <a:gd name="T3" fmla="*/ 0 h 42"/>
                <a:gd name="T4" fmla="*/ 318 w 426"/>
                <a:gd name="T5" fmla="*/ 0 h 42"/>
                <a:gd name="T6" fmla="*/ 285 w 426"/>
                <a:gd name="T7" fmla="*/ 33 h 42"/>
                <a:gd name="T8" fmla="*/ 0 w 426"/>
                <a:gd name="T9" fmla="*/ 33 h 42"/>
                <a:gd name="T10" fmla="*/ 0 60000 65536"/>
                <a:gd name="T11" fmla="*/ 0 60000 65536"/>
                <a:gd name="T12" fmla="*/ 0 60000 65536"/>
                <a:gd name="T13" fmla="*/ 0 60000 65536"/>
                <a:gd name="T14" fmla="*/ 0 60000 65536"/>
                <a:gd name="T15" fmla="*/ 0 w 426"/>
                <a:gd name="T16" fmla="*/ 0 h 42"/>
                <a:gd name="T17" fmla="*/ 426 w 426"/>
                <a:gd name="T18" fmla="*/ 42 h 42"/>
              </a:gdLst>
              <a:ahLst/>
              <a:cxnLst>
                <a:cxn ang="T10">
                  <a:pos x="T0" y="T1"/>
                </a:cxn>
                <a:cxn ang="T11">
                  <a:pos x="T2" y="T3"/>
                </a:cxn>
                <a:cxn ang="T12">
                  <a:pos x="T4" y="T5"/>
                </a:cxn>
                <a:cxn ang="T13">
                  <a:pos x="T6" y="T7"/>
                </a:cxn>
                <a:cxn ang="T14">
                  <a:pos x="T8" y="T9"/>
                </a:cxn>
              </a:cxnLst>
              <a:rect l="T15" t="T16" r="T17" b="T18"/>
              <a:pathLst>
                <a:path w="426" h="42">
                  <a:moveTo>
                    <a:pt x="0" y="41"/>
                  </a:moveTo>
                  <a:lnTo>
                    <a:pt x="42" y="0"/>
                  </a:lnTo>
                  <a:lnTo>
                    <a:pt x="425" y="0"/>
                  </a:lnTo>
                  <a:lnTo>
                    <a:pt x="381" y="41"/>
                  </a:lnTo>
                  <a:lnTo>
                    <a:pt x="0" y="4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399" name="Freeform 68">
              <a:extLst>
                <a:ext uri="{FF2B5EF4-FFF2-40B4-BE49-F238E27FC236}">
                  <a16:creationId xmlns:a16="http://schemas.microsoft.com/office/drawing/2014/main" id="{EBA67374-8F89-48B5-88D8-97B551E4C56E}"/>
                </a:ext>
              </a:extLst>
            </p:cNvPr>
            <p:cNvSpPr>
              <a:spLocks/>
            </p:cNvSpPr>
            <p:nvPr/>
          </p:nvSpPr>
          <p:spPr bwMode="auto">
            <a:xfrm>
              <a:off x="2461" y="2563"/>
              <a:ext cx="230" cy="187"/>
            </a:xfrm>
            <a:custGeom>
              <a:avLst/>
              <a:gdLst>
                <a:gd name="T0" fmla="*/ 229 w 307"/>
                <a:gd name="T1" fmla="*/ 186 h 229"/>
                <a:gd name="T2" fmla="*/ 0 w 307"/>
                <a:gd name="T3" fmla="*/ 186 h 229"/>
                <a:gd name="T4" fmla="*/ 0 w 307"/>
                <a:gd name="T5" fmla="*/ 0 h 229"/>
                <a:gd name="T6" fmla="*/ 229 w 307"/>
                <a:gd name="T7" fmla="*/ 0 h 229"/>
                <a:gd name="T8" fmla="*/ 229 w 307"/>
                <a:gd name="T9" fmla="*/ 186 h 229"/>
                <a:gd name="T10" fmla="*/ 0 60000 65536"/>
                <a:gd name="T11" fmla="*/ 0 60000 65536"/>
                <a:gd name="T12" fmla="*/ 0 60000 65536"/>
                <a:gd name="T13" fmla="*/ 0 60000 65536"/>
                <a:gd name="T14" fmla="*/ 0 60000 65536"/>
                <a:gd name="T15" fmla="*/ 0 w 307"/>
                <a:gd name="T16" fmla="*/ 0 h 229"/>
                <a:gd name="T17" fmla="*/ 307 w 307"/>
                <a:gd name="T18" fmla="*/ 229 h 229"/>
              </a:gdLst>
              <a:ahLst/>
              <a:cxnLst>
                <a:cxn ang="T10">
                  <a:pos x="T0" y="T1"/>
                </a:cxn>
                <a:cxn ang="T11">
                  <a:pos x="T2" y="T3"/>
                </a:cxn>
                <a:cxn ang="T12">
                  <a:pos x="T4" y="T5"/>
                </a:cxn>
                <a:cxn ang="T13">
                  <a:pos x="T6" y="T7"/>
                </a:cxn>
                <a:cxn ang="T14">
                  <a:pos x="T8" y="T9"/>
                </a:cxn>
              </a:cxnLst>
              <a:rect l="T15" t="T16" r="T17" b="T18"/>
              <a:pathLst>
                <a:path w="307" h="229">
                  <a:moveTo>
                    <a:pt x="306" y="228"/>
                  </a:moveTo>
                  <a:lnTo>
                    <a:pt x="0" y="228"/>
                  </a:lnTo>
                  <a:lnTo>
                    <a:pt x="0" y="0"/>
                  </a:lnTo>
                  <a:lnTo>
                    <a:pt x="306" y="0"/>
                  </a:lnTo>
                  <a:lnTo>
                    <a:pt x="306" y="228"/>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00" name="Freeform 69">
              <a:extLst>
                <a:ext uri="{FF2B5EF4-FFF2-40B4-BE49-F238E27FC236}">
                  <a16:creationId xmlns:a16="http://schemas.microsoft.com/office/drawing/2014/main" id="{BCF4C597-E256-4341-9095-755CB62BE874}"/>
                </a:ext>
              </a:extLst>
            </p:cNvPr>
            <p:cNvSpPr>
              <a:spLocks/>
            </p:cNvSpPr>
            <p:nvPr/>
          </p:nvSpPr>
          <p:spPr bwMode="auto">
            <a:xfrm>
              <a:off x="2462" y="2563"/>
              <a:ext cx="229" cy="187"/>
            </a:xfrm>
            <a:custGeom>
              <a:avLst/>
              <a:gdLst>
                <a:gd name="T0" fmla="*/ 228 w 305"/>
                <a:gd name="T1" fmla="*/ 0 h 229"/>
                <a:gd name="T2" fmla="*/ 0 w 305"/>
                <a:gd name="T3" fmla="*/ 0 h 229"/>
                <a:gd name="T4" fmla="*/ 0 w 305"/>
                <a:gd name="T5" fmla="*/ 186 h 229"/>
                <a:gd name="T6" fmla="*/ 53 w 305"/>
                <a:gd name="T7" fmla="*/ 126 h 229"/>
                <a:gd name="T8" fmla="*/ 166 w 305"/>
                <a:gd name="T9" fmla="*/ 65 h 229"/>
                <a:gd name="T10" fmla="*/ 228 w 305"/>
                <a:gd name="T11" fmla="*/ 0 h 229"/>
                <a:gd name="T12" fmla="*/ 0 60000 65536"/>
                <a:gd name="T13" fmla="*/ 0 60000 65536"/>
                <a:gd name="T14" fmla="*/ 0 60000 65536"/>
                <a:gd name="T15" fmla="*/ 0 60000 65536"/>
                <a:gd name="T16" fmla="*/ 0 60000 65536"/>
                <a:gd name="T17" fmla="*/ 0 60000 65536"/>
                <a:gd name="T18" fmla="*/ 0 w 305"/>
                <a:gd name="T19" fmla="*/ 0 h 229"/>
                <a:gd name="T20" fmla="*/ 305 w 305"/>
                <a:gd name="T21" fmla="*/ 229 h 229"/>
              </a:gdLst>
              <a:ahLst/>
              <a:cxnLst>
                <a:cxn ang="T12">
                  <a:pos x="T0" y="T1"/>
                </a:cxn>
                <a:cxn ang="T13">
                  <a:pos x="T2" y="T3"/>
                </a:cxn>
                <a:cxn ang="T14">
                  <a:pos x="T4" y="T5"/>
                </a:cxn>
                <a:cxn ang="T15">
                  <a:pos x="T6" y="T7"/>
                </a:cxn>
                <a:cxn ang="T16">
                  <a:pos x="T8" y="T9"/>
                </a:cxn>
                <a:cxn ang="T17">
                  <a:pos x="T10" y="T11"/>
                </a:cxn>
              </a:cxnLst>
              <a:rect l="T18" t="T19" r="T20" b="T21"/>
              <a:pathLst>
                <a:path w="305" h="229">
                  <a:moveTo>
                    <a:pt x="304" y="0"/>
                  </a:moveTo>
                  <a:lnTo>
                    <a:pt x="0" y="0"/>
                  </a:lnTo>
                  <a:lnTo>
                    <a:pt x="0" y="228"/>
                  </a:lnTo>
                  <a:lnTo>
                    <a:pt x="71" y="154"/>
                  </a:lnTo>
                  <a:lnTo>
                    <a:pt x="221" y="79"/>
                  </a:lnTo>
                  <a:lnTo>
                    <a:pt x="304" y="0"/>
                  </a:lnTo>
                </a:path>
              </a:pathLst>
            </a:custGeom>
            <a:solidFill>
              <a:srgbClr val="6B645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01" name="Freeform 70">
              <a:extLst>
                <a:ext uri="{FF2B5EF4-FFF2-40B4-BE49-F238E27FC236}">
                  <a16:creationId xmlns:a16="http://schemas.microsoft.com/office/drawing/2014/main" id="{FF18E06F-3A52-4127-BC1B-1948B9B98B7E}"/>
                </a:ext>
              </a:extLst>
            </p:cNvPr>
            <p:cNvSpPr>
              <a:spLocks/>
            </p:cNvSpPr>
            <p:nvPr/>
          </p:nvSpPr>
          <p:spPr bwMode="auto">
            <a:xfrm>
              <a:off x="2354" y="2904"/>
              <a:ext cx="346" cy="24"/>
            </a:xfrm>
            <a:custGeom>
              <a:avLst/>
              <a:gdLst>
                <a:gd name="T0" fmla="*/ 345 w 461"/>
                <a:gd name="T1" fmla="*/ 23 h 29"/>
                <a:gd name="T2" fmla="*/ 0 w 461"/>
                <a:gd name="T3" fmla="*/ 23 h 29"/>
                <a:gd name="T4" fmla="*/ 0 w 461"/>
                <a:gd name="T5" fmla="*/ 0 h 29"/>
                <a:gd name="T6" fmla="*/ 345 w 461"/>
                <a:gd name="T7" fmla="*/ 0 h 29"/>
                <a:gd name="T8" fmla="*/ 345 w 461"/>
                <a:gd name="T9" fmla="*/ 23 h 29"/>
                <a:gd name="T10" fmla="*/ 0 60000 65536"/>
                <a:gd name="T11" fmla="*/ 0 60000 65536"/>
                <a:gd name="T12" fmla="*/ 0 60000 65536"/>
                <a:gd name="T13" fmla="*/ 0 60000 65536"/>
                <a:gd name="T14" fmla="*/ 0 60000 65536"/>
                <a:gd name="T15" fmla="*/ 0 w 461"/>
                <a:gd name="T16" fmla="*/ 0 h 29"/>
                <a:gd name="T17" fmla="*/ 461 w 461"/>
                <a:gd name="T18" fmla="*/ 29 h 29"/>
              </a:gdLst>
              <a:ahLst/>
              <a:cxnLst>
                <a:cxn ang="T10">
                  <a:pos x="T0" y="T1"/>
                </a:cxn>
                <a:cxn ang="T11">
                  <a:pos x="T2" y="T3"/>
                </a:cxn>
                <a:cxn ang="T12">
                  <a:pos x="T4" y="T5"/>
                </a:cxn>
                <a:cxn ang="T13">
                  <a:pos x="T6" y="T7"/>
                </a:cxn>
                <a:cxn ang="T14">
                  <a:pos x="T8" y="T9"/>
                </a:cxn>
              </a:cxnLst>
              <a:rect l="T15" t="T16" r="T17" b="T18"/>
              <a:pathLst>
                <a:path w="461" h="29">
                  <a:moveTo>
                    <a:pt x="460" y="28"/>
                  </a:moveTo>
                  <a:lnTo>
                    <a:pt x="0" y="28"/>
                  </a:lnTo>
                  <a:lnTo>
                    <a:pt x="0" y="0"/>
                  </a:lnTo>
                  <a:lnTo>
                    <a:pt x="460" y="0"/>
                  </a:lnTo>
                  <a:lnTo>
                    <a:pt x="460" y="28"/>
                  </a:lnTo>
                </a:path>
              </a:pathLst>
            </a:custGeom>
            <a:solidFill>
              <a:srgbClr val="9E9898"/>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sp>
          <p:nvSpPr>
            <p:cNvPr id="14402" name="Freeform 71">
              <a:extLst>
                <a:ext uri="{FF2B5EF4-FFF2-40B4-BE49-F238E27FC236}">
                  <a16:creationId xmlns:a16="http://schemas.microsoft.com/office/drawing/2014/main" id="{9AEED220-52BE-438A-8E9D-0971FEE6D43E}"/>
                </a:ext>
              </a:extLst>
            </p:cNvPr>
            <p:cNvSpPr>
              <a:spLocks/>
            </p:cNvSpPr>
            <p:nvPr/>
          </p:nvSpPr>
          <p:spPr bwMode="auto">
            <a:xfrm>
              <a:off x="2352" y="2864"/>
              <a:ext cx="387" cy="40"/>
            </a:xfrm>
            <a:custGeom>
              <a:avLst/>
              <a:gdLst>
                <a:gd name="T0" fmla="*/ 386 w 517"/>
                <a:gd name="T1" fmla="*/ 0 h 49"/>
                <a:gd name="T2" fmla="*/ 349 w 517"/>
                <a:gd name="T3" fmla="*/ 39 h 49"/>
                <a:gd name="T4" fmla="*/ 0 w 517"/>
                <a:gd name="T5" fmla="*/ 39 h 49"/>
                <a:gd name="T6" fmla="*/ 37 w 517"/>
                <a:gd name="T7" fmla="*/ 0 h 49"/>
                <a:gd name="T8" fmla="*/ 386 w 517"/>
                <a:gd name="T9" fmla="*/ 0 h 49"/>
                <a:gd name="T10" fmla="*/ 0 60000 65536"/>
                <a:gd name="T11" fmla="*/ 0 60000 65536"/>
                <a:gd name="T12" fmla="*/ 0 60000 65536"/>
                <a:gd name="T13" fmla="*/ 0 60000 65536"/>
                <a:gd name="T14" fmla="*/ 0 60000 65536"/>
                <a:gd name="T15" fmla="*/ 0 w 517"/>
                <a:gd name="T16" fmla="*/ 0 h 49"/>
                <a:gd name="T17" fmla="*/ 517 w 517"/>
                <a:gd name="T18" fmla="*/ 49 h 49"/>
              </a:gdLst>
              <a:ahLst/>
              <a:cxnLst>
                <a:cxn ang="T10">
                  <a:pos x="T0" y="T1"/>
                </a:cxn>
                <a:cxn ang="T11">
                  <a:pos x="T2" y="T3"/>
                </a:cxn>
                <a:cxn ang="T12">
                  <a:pos x="T4" y="T5"/>
                </a:cxn>
                <a:cxn ang="T13">
                  <a:pos x="T6" y="T7"/>
                </a:cxn>
                <a:cxn ang="T14">
                  <a:pos x="T8" y="T9"/>
                </a:cxn>
              </a:cxnLst>
              <a:rect l="T15" t="T16" r="T17" b="T18"/>
              <a:pathLst>
                <a:path w="517" h="49">
                  <a:moveTo>
                    <a:pt x="516" y="0"/>
                  </a:moveTo>
                  <a:lnTo>
                    <a:pt x="466" y="48"/>
                  </a:lnTo>
                  <a:lnTo>
                    <a:pt x="0" y="48"/>
                  </a:lnTo>
                  <a:lnTo>
                    <a:pt x="49" y="0"/>
                  </a:lnTo>
                  <a:lnTo>
                    <a:pt x="516"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s-MX"/>
            </a:p>
          </p:txBody>
        </p:sp>
        <p:grpSp>
          <p:nvGrpSpPr>
            <p:cNvPr id="14403" name="Group 72">
              <a:extLst>
                <a:ext uri="{FF2B5EF4-FFF2-40B4-BE49-F238E27FC236}">
                  <a16:creationId xmlns:a16="http://schemas.microsoft.com/office/drawing/2014/main" id="{2F041FF6-3DD8-4289-AF48-0C038D5F7677}"/>
                </a:ext>
              </a:extLst>
            </p:cNvPr>
            <p:cNvGrpSpPr>
              <a:grpSpLocks/>
            </p:cNvGrpSpPr>
            <p:nvPr/>
          </p:nvGrpSpPr>
          <p:grpSpPr bwMode="auto">
            <a:xfrm>
              <a:off x="2377" y="2872"/>
              <a:ext cx="337" cy="25"/>
              <a:chOff x="322" y="2596"/>
              <a:chExt cx="450" cy="31"/>
            </a:xfrm>
          </p:grpSpPr>
          <p:sp>
            <p:nvSpPr>
              <p:cNvPr id="14405" name="Line 73">
                <a:extLst>
                  <a:ext uri="{FF2B5EF4-FFF2-40B4-BE49-F238E27FC236}">
                    <a16:creationId xmlns:a16="http://schemas.microsoft.com/office/drawing/2014/main" id="{2E7ED5CE-1937-42BF-9319-7324C0C4EDC8}"/>
                  </a:ext>
                </a:extLst>
              </p:cNvPr>
              <p:cNvSpPr>
                <a:spLocks noChangeShapeType="1"/>
              </p:cNvSpPr>
              <p:nvPr/>
            </p:nvSpPr>
            <p:spPr bwMode="auto">
              <a:xfrm>
                <a:off x="351" y="2596"/>
                <a:ext cx="421"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06" name="Line 74">
                <a:extLst>
                  <a:ext uri="{FF2B5EF4-FFF2-40B4-BE49-F238E27FC236}">
                    <a16:creationId xmlns:a16="http://schemas.microsoft.com/office/drawing/2014/main" id="{1FFF2FAD-29C2-409E-A563-5729798B5A5E}"/>
                  </a:ext>
                </a:extLst>
              </p:cNvPr>
              <p:cNvSpPr>
                <a:spLocks noChangeShapeType="1"/>
              </p:cNvSpPr>
              <p:nvPr/>
            </p:nvSpPr>
            <p:spPr bwMode="auto">
              <a:xfrm>
                <a:off x="341" y="2609"/>
                <a:ext cx="422"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07" name="Line 75">
                <a:extLst>
                  <a:ext uri="{FF2B5EF4-FFF2-40B4-BE49-F238E27FC236}">
                    <a16:creationId xmlns:a16="http://schemas.microsoft.com/office/drawing/2014/main" id="{0F69277E-81D0-4024-B448-A26863405BD6}"/>
                  </a:ext>
                </a:extLst>
              </p:cNvPr>
              <p:cNvSpPr>
                <a:spLocks noChangeShapeType="1"/>
              </p:cNvSpPr>
              <p:nvPr/>
            </p:nvSpPr>
            <p:spPr bwMode="auto">
              <a:xfrm>
                <a:off x="331" y="2618"/>
                <a:ext cx="419"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408" name="Line 76">
                <a:extLst>
                  <a:ext uri="{FF2B5EF4-FFF2-40B4-BE49-F238E27FC236}">
                    <a16:creationId xmlns:a16="http://schemas.microsoft.com/office/drawing/2014/main" id="{CB26A750-B736-47DE-B20D-A2D55465F4C9}"/>
                  </a:ext>
                </a:extLst>
              </p:cNvPr>
              <p:cNvSpPr>
                <a:spLocks noChangeShapeType="1"/>
              </p:cNvSpPr>
              <p:nvPr/>
            </p:nvSpPr>
            <p:spPr bwMode="auto">
              <a:xfrm>
                <a:off x="322" y="2627"/>
                <a:ext cx="420" cy="0"/>
              </a:xfrm>
              <a:prstGeom prst="line">
                <a:avLst/>
              </a:prstGeom>
              <a:noFill/>
              <a:ln w="12700">
                <a:solidFill>
                  <a:srgbClr val="6B645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4404" name="Freeform 77">
              <a:extLst>
                <a:ext uri="{FF2B5EF4-FFF2-40B4-BE49-F238E27FC236}">
                  <a16:creationId xmlns:a16="http://schemas.microsoft.com/office/drawing/2014/main" id="{3CC74EA5-9469-43D0-91D2-F8EF9182B031}"/>
                </a:ext>
              </a:extLst>
            </p:cNvPr>
            <p:cNvSpPr>
              <a:spLocks/>
            </p:cNvSpPr>
            <p:nvPr/>
          </p:nvSpPr>
          <p:spPr bwMode="auto">
            <a:xfrm>
              <a:off x="2473" y="2573"/>
              <a:ext cx="207" cy="171"/>
            </a:xfrm>
            <a:custGeom>
              <a:avLst/>
              <a:gdLst>
                <a:gd name="T0" fmla="*/ 206 w 277"/>
                <a:gd name="T1" fmla="*/ 170 h 209"/>
                <a:gd name="T2" fmla="*/ 0 w 277"/>
                <a:gd name="T3" fmla="*/ 170 h 209"/>
                <a:gd name="T4" fmla="*/ 0 w 277"/>
                <a:gd name="T5" fmla="*/ 0 h 209"/>
                <a:gd name="T6" fmla="*/ 206 w 277"/>
                <a:gd name="T7" fmla="*/ 0 h 209"/>
                <a:gd name="T8" fmla="*/ 206 w 277"/>
                <a:gd name="T9" fmla="*/ 170 h 209"/>
                <a:gd name="T10" fmla="*/ 0 60000 65536"/>
                <a:gd name="T11" fmla="*/ 0 60000 65536"/>
                <a:gd name="T12" fmla="*/ 0 60000 65536"/>
                <a:gd name="T13" fmla="*/ 0 60000 65536"/>
                <a:gd name="T14" fmla="*/ 0 60000 65536"/>
                <a:gd name="T15" fmla="*/ 0 w 277"/>
                <a:gd name="T16" fmla="*/ 0 h 209"/>
                <a:gd name="T17" fmla="*/ 277 w 277"/>
                <a:gd name="T18" fmla="*/ 209 h 209"/>
              </a:gdLst>
              <a:ahLst/>
              <a:cxnLst>
                <a:cxn ang="T10">
                  <a:pos x="T0" y="T1"/>
                </a:cxn>
                <a:cxn ang="T11">
                  <a:pos x="T2" y="T3"/>
                </a:cxn>
                <a:cxn ang="T12">
                  <a:pos x="T4" y="T5"/>
                </a:cxn>
                <a:cxn ang="T13">
                  <a:pos x="T6" y="T7"/>
                </a:cxn>
                <a:cxn ang="T14">
                  <a:pos x="T8" y="T9"/>
                </a:cxn>
              </a:cxnLst>
              <a:rect l="T15" t="T16" r="T17" b="T18"/>
              <a:pathLst>
                <a:path w="277" h="209">
                  <a:moveTo>
                    <a:pt x="276" y="208"/>
                  </a:moveTo>
                  <a:lnTo>
                    <a:pt x="0" y="208"/>
                  </a:lnTo>
                  <a:lnTo>
                    <a:pt x="0" y="0"/>
                  </a:lnTo>
                  <a:lnTo>
                    <a:pt x="276" y="0"/>
                  </a:lnTo>
                  <a:lnTo>
                    <a:pt x="276" y="208"/>
                  </a:lnTo>
                </a:path>
              </a:pathLst>
            </a:custGeom>
            <a:solidFill>
              <a:srgbClr val="CCCC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MX"/>
            </a:p>
          </p:txBody>
        </p:sp>
      </p:grpSp>
      <p:grpSp>
        <p:nvGrpSpPr>
          <p:cNvPr id="14346" name="Group 78">
            <a:extLst>
              <a:ext uri="{FF2B5EF4-FFF2-40B4-BE49-F238E27FC236}">
                <a16:creationId xmlns:a16="http://schemas.microsoft.com/office/drawing/2014/main" id="{8C99BE09-4AE1-4C98-AFF3-C7AAF458AA81}"/>
              </a:ext>
            </a:extLst>
          </p:cNvPr>
          <p:cNvGrpSpPr>
            <a:grpSpLocks/>
          </p:cNvGrpSpPr>
          <p:nvPr/>
        </p:nvGrpSpPr>
        <p:grpSpPr bwMode="auto">
          <a:xfrm>
            <a:off x="5029200" y="1981200"/>
            <a:ext cx="533400" cy="838200"/>
            <a:chOff x="3264" y="1152"/>
            <a:chExt cx="336" cy="528"/>
          </a:xfrm>
        </p:grpSpPr>
        <p:sp>
          <p:nvSpPr>
            <p:cNvPr id="14379" name="Rectangle 79">
              <a:extLst>
                <a:ext uri="{FF2B5EF4-FFF2-40B4-BE49-F238E27FC236}">
                  <a16:creationId xmlns:a16="http://schemas.microsoft.com/office/drawing/2014/main" id="{02383258-ED53-4105-A492-5D27B1E0B6E7}"/>
                </a:ext>
              </a:extLst>
            </p:cNvPr>
            <p:cNvSpPr>
              <a:spLocks noChangeArrowheads="1"/>
            </p:cNvSpPr>
            <p:nvPr/>
          </p:nvSpPr>
          <p:spPr bwMode="auto">
            <a:xfrm>
              <a:off x="3305" y="1244"/>
              <a:ext cx="153" cy="404"/>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380" name="Rectangle 80">
              <a:extLst>
                <a:ext uri="{FF2B5EF4-FFF2-40B4-BE49-F238E27FC236}">
                  <a16:creationId xmlns:a16="http://schemas.microsoft.com/office/drawing/2014/main" id="{6860FD7A-13C5-4949-8E24-29A8D86A9906}"/>
                </a:ext>
              </a:extLst>
            </p:cNvPr>
            <p:cNvSpPr>
              <a:spLocks noChangeArrowheads="1"/>
            </p:cNvSpPr>
            <p:nvPr/>
          </p:nvSpPr>
          <p:spPr bwMode="auto">
            <a:xfrm>
              <a:off x="3325" y="1266"/>
              <a:ext cx="49" cy="89"/>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381" name="Line 81">
              <a:extLst>
                <a:ext uri="{FF2B5EF4-FFF2-40B4-BE49-F238E27FC236}">
                  <a16:creationId xmlns:a16="http://schemas.microsoft.com/office/drawing/2014/main" id="{3FF8779B-B6CE-489F-8123-0FB3643DFEE3}"/>
                </a:ext>
              </a:extLst>
            </p:cNvPr>
            <p:cNvSpPr>
              <a:spLocks noChangeShapeType="1"/>
            </p:cNvSpPr>
            <p:nvPr/>
          </p:nvSpPr>
          <p:spPr bwMode="auto">
            <a:xfrm flipV="1">
              <a:off x="3458" y="1314"/>
              <a:ext cx="101" cy="88"/>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82" name="Freeform 82">
              <a:extLst>
                <a:ext uri="{FF2B5EF4-FFF2-40B4-BE49-F238E27FC236}">
                  <a16:creationId xmlns:a16="http://schemas.microsoft.com/office/drawing/2014/main" id="{31FDD5D4-DBEE-4B78-9C92-BEB2891955FA}"/>
                </a:ext>
              </a:extLst>
            </p:cNvPr>
            <p:cNvSpPr>
              <a:spLocks/>
            </p:cNvSpPr>
            <p:nvPr/>
          </p:nvSpPr>
          <p:spPr bwMode="auto">
            <a:xfrm>
              <a:off x="3458" y="1152"/>
              <a:ext cx="105" cy="515"/>
            </a:xfrm>
            <a:custGeom>
              <a:avLst/>
              <a:gdLst>
                <a:gd name="T0" fmla="*/ 0 w 62"/>
                <a:gd name="T1" fmla="*/ 89 h 352"/>
                <a:gd name="T2" fmla="*/ 103 w 62"/>
                <a:gd name="T3" fmla="*/ 0 h 352"/>
                <a:gd name="T4" fmla="*/ 103 w 62"/>
                <a:gd name="T5" fmla="*/ 421 h 352"/>
                <a:gd name="T6" fmla="*/ 0 w 62"/>
                <a:gd name="T7" fmla="*/ 514 h 352"/>
                <a:gd name="T8" fmla="*/ 0 w 62"/>
                <a:gd name="T9" fmla="*/ 89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949494"/>
            </a:solidFill>
            <a:ln w="9525" cap="rnd">
              <a:solidFill>
                <a:srgbClr val="000000"/>
              </a:solidFill>
              <a:round/>
              <a:headEnd/>
              <a:tailEnd/>
            </a:ln>
          </p:spPr>
          <p:txBody>
            <a:bodyPr/>
            <a:lstStyle/>
            <a:p>
              <a:endParaRPr lang="es-MX"/>
            </a:p>
          </p:txBody>
        </p:sp>
        <p:sp>
          <p:nvSpPr>
            <p:cNvPr id="14383" name="Line 83">
              <a:extLst>
                <a:ext uri="{FF2B5EF4-FFF2-40B4-BE49-F238E27FC236}">
                  <a16:creationId xmlns:a16="http://schemas.microsoft.com/office/drawing/2014/main" id="{EA6CD528-86E7-4116-AAC7-F37498CD8FF6}"/>
                </a:ext>
              </a:extLst>
            </p:cNvPr>
            <p:cNvSpPr>
              <a:spLocks noChangeShapeType="1"/>
            </p:cNvSpPr>
            <p:nvPr/>
          </p:nvSpPr>
          <p:spPr bwMode="auto">
            <a:xfrm>
              <a:off x="3305" y="1404"/>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84" name="Line 84">
              <a:extLst>
                <a:ext uri="{FF2B5EF4-FFF2-40B4-BE49-F238E27FC236}">
                  <a16:creationId xmlns:a16="http://schemas.microsoft.com/office/drawing/2014/main" id="{277306A4-1904-4D49-8477-E74CE7838E94}"/>
                </a:ext>
              </a:extLst>
            </p:cNvPr>
            <p:cNvSpPr>
              <a:spLocks noChangeShapeType="1"/>
            </p:cNvSpPr>
            <p:nvPr/>
          </p:nvSpPr>
          <p:spPr bwMode="auto">
            <a:xfrm>
              <a:off x="3330" y="1373"/>
              <a:ext cx="4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85" name="Freeform 85">
              <a:extLst>
                <a:ext uri="{FF2B5EF4-FFF2-40B4-BE49-F238E27FC236}">
                  <a16:creationId xmlns:a16="http://schemas.microsoft.com/office/drawing/2014/main" id="{B277FD28-BB80-43B3-BC08-31AEE7A0A99D}"/>
                </a:ext>
              </a:extLst>
            </p:cNvPr>
            <p:cNvSpPr>
              <a:spLocks/>
            </p:cNvSpPr>
            <p:nvPr/>
          </p:nvSpPr>
          <p:spPr bwMode="auto">
            <a:xfrm>
              <a:off x="3301" y="1152"/>
              <a:ext cx="260" cy="92"/>
            </a:xfrm>
            <a:custGeom>
              <a:avLst/>
              <a:gdLst>
                <a:gd name="T0" fmla="*/ 0 w 154"/>
                <a:gd name="T1" fmla="*/ 91 h 63"/>
                <a:gd name="T2" fmla="*/ 152 w 154"/>
                <a:gd name="T3" fmla="*/ 91 h 63"/>
                <a:gd name="T4" fmla="*/ 258 w 154"/>
                <a:gd name="T5" fmla="*/ 0 h 63"/>
                <a:gd name="T6" fmla="*/ 106 w 154"/>
                <a:gd name="T7" fmla="*/ 0 h 63"/>
                <a:gd name="T8" fmla="*/ 0 w 154"/>
                <a:gd name="T9" fmla="*/ 91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DADADA"/>
            </a:solidFill>
            <a:ln w="9525" cap="rnd">
              <a:solidFill>
                <a:srgbClr val="000000"/>
              </a:solidFill>
              <a:round/>
              <a:headEnd/>
              <a:tailEnd/>
            </a:ln>
          </p:spPr>
          <p:txBody>
            <a:bodyPr/>
            <a:lstStyle/>
            <a:p>
              <a:endParaRPr lang="es-MX"/>
            </a:p>
          </p:txBody>
        </p:sp>
        <p:sp>
          <p:nvSpPr>
            <p:cNvPr id="14386" name="Line 86">
              <a:extLst>
                <a:ext uri="{FF2B5EF4-FFF2-40B4-BE49-F238E27FC236}">
                  <a16:creationId xmlns:a16="http://schemas.microsoft.com/office/drawing/2014/main" id="{55BB6300-41F7-483D-B240-F47D433B6ADD}"/>
                </a:ext>
              </a:extLst>
            </p:cNvPr>
            <p:cNvSpPr>
              <a:spLocks noChangeShapeType="1"/>
            </p:cNvSpPr>
            <p:nvPr/>
          </p:nvSpPr>
          <p:spPr bwMode="auto">
            <a:xfrm>
              <a:off x="3305" y="1610"/>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87" name="Freeform 87">
              <a:extLst>
                <a:ext uri="{FF2B5EF4-FFF2-40B4-BE49-F238E27FC236}">
                  <a16:creationId xmlns:a16="http://schemas.microsoft.com/office/drawing/2014/main" id="{7CE49E96-ECCF-4CA8-96E8-D9912F3AC16A}"/>
                </a:ext>
              </a:extLst>
            </p:cNvPr>
            <p:cNvSpPr>
              <a:spLocks/>
            </p:cNvSpPr>
            <p:nvPr/>
          </p:nvSpPr>
          <p:spPr bwMode="auto">
            <a:xfrm>
              <a:off x="3460" y="1557"/>
              <a:ext cx="140" cy="122"/>
            </a:xfrm>
            <a:custGeom>
              <a:avLst/>
              <a:gdLst>
                <a:gd name="T0" fmla="*/ 0 w 83"/>
                <a:gd name="T1" fmla="*/ 90 h 83"/>
                <a:gd name="T2" fmla="*/ 34 w 83"/>
                <a:gd name="T3" fmla="*/ 121 h 83"/>
                <a:gd name="T4" fmla="*/ 138 w 83"/>
                <a:gd name="T5" fmla="*/ 29 h 83"/>
                <a:gd name="T6" fmla="*/ 103 w 83"/>
                <a:gd name="T7" fmla="*/ 0 h 83"/>
                <a:gd name="T8" fmla="*/ 0 w 83"/>
                <a:gd name="T9" fmla="*/ 90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DADADA"/>
            </a:solidFill>
            <a:ln w="9525" cap="rnd">
              <a:solidFill>
                <a:srgbClr val="000000"/>
              </a:solidFill>
              <a:round/>
              <a:headEnd/>
              <a:tailEnd/>
            </a:ln>
          </p:spPr>
          <p:txBody>
            <a:bodyPr/>
            <a:lstStyle/>
            <a:p>
              <a:endParaRPr lang="es-MX"/>
            </a:p>
          </p:txBody>
        </p:sp>
        <p:sp>
          <p:nvSpPr>
            <p:cNvPr id="14388" name="Freeform 88">
              <a:extLst>
                <a:ext uri="{FF2B5EF4-FFF2-40B4-BE49-F238E27FC236}">
                  <a16:creationId xmlns:a16="http://schemas.microsoft.com/office/drawing/2014/main" id="{5ABFADF2-6135-4F15-BC5A-EA51B06CFF05}"/>
                </a:ext>
              </a:extLst>
            </p:cNvPr>
            <p:cNvSpPr>
              <a:spLocks/>
            </p:cNvSpPr>
            <p:nvPr/>
          </p:nvSpPr>
          <p:spPr bwMode="auto">
            <a:xfrm>
              <a:off x="3264" y="1645"/>
              <a:ext cx="230" cy="35"/>
            </a:xfrm>
            <a:custGeom>
              <a:avLst/>
              <a:gdLst>
                <a:gd name="T0" fmla="*/ 189 w 136"/>
                <a:gd name="T1" fmla="*/ 0 h 24"/>
                <a:gd name="T2" fmla="*/ 228 w 136"/>
                <a:gd name="T3" fmla="*/ 34 h 24"/>
                <a:gd name="T4" fmla="*/ 0 w 136"/>
                <a:gd name="T5" fmla="*/ 34 h 24"/>
                <a:gd name="T6" fmla="*/ 39 w 136"/>
                <a:gd name="T7" fmla="*/ 0 h 24"/>
                <a:gd name="T8" fmla="*/ 189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DADADA"/>
            </a:solidFill>
            <a:ln w="9525" cap="rnd">
              <a:solidFill>
                <a:srgbClr val="000000"/>
              </a:solidFill>
              <a:round/>
              <a:headEnd/>
              <a:tailEnd/>
            </a:ln>
          </p:spPr>
          <p:txBody>
            <a:bodyPr/>
            <a:lstStyle/>
            <a:p>
              <a:endParaRPr lang="es-MX"/>
            </a:p>
          </p:txBody>
        </p:sp>
        <p:sp>
          <p:nvSpPr>
            <p:cNvPr id="14389" name="Line 89">
              <a:extLst>
                <a:ext uri="{FF2B5EF4-FFF2-40B4-BE49-F238E27FC236}">
                  <a16:creationId xmlns:a16="http://schemas.microsoft.com/office/drawing/2014/main" id="{A28672DE-D776-46EA-9442-EB91C312DCD6}"/>
                </a:ext>
              </a:extLst>
            </p:cNvPr>
            <p:cNvSpPr>
              <a:spLocks noChangeShapeType="1"/>
            </p:cNvSpPr>
            <p:nvPr/>
          </p:nvSpPr>
          <p:spPr bwMode="auto">
            <a:xfrm>
              <a:off x="3305" y="1648"/>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14347" name="Group 90">
            <a:extLst>
              <a:ext uri="{FF2B5EF4-FFF2-40B4-BE49-F238E27FC236}">
                <a16:creationId xmlns:a16="http://schemas.microsoft.com/office/drawing/2014/main" id="{233FCBA3-615F-4CBD-8DA7-6011BBED800D}"/>
              </a:ext>
            </a:extLst>
          </p:cNvPr>
          <p:cNvGrpSpPr>
            <a:grpSpLocks/>
          </p:cNvGrpSpPr>
          <p:nvPr/>
        </p:nvGrpSpPr>
        <p:grpSpPr bwMode="auto">
          <a:xfrm>
            <a:off x="3505200" y="1981200"/>
            <a:ext cx="533400" cy="838200"/>
            <a:chOff x="3264" y="1152"/>
            <a:chExt cx="336" cy="528"/>
          </a:xfrm>
        </p:grpSpPr>
        <p:sp>
          <p:nvSpPr>
            <p:cNvPr id="14368" name="Rectangle 91">
              <a:extLst>
                <a:ext uri="{FF2B5EF4-FFF2-40B4-BE49-F238E27FC236}">
                  <a16:creationId xmlns:a16="http://schemas.microsoft.com/office/drawing/2014/main" id="{B908F405-3963-49E5-82AB-C2CF52500615}"/>
                </a:ext>
              </a:extLst>
            </p:cNvPr>
            <p:cNvSpPr>
              <a:spLocks noChangeArrowheads="1"/>
            </p:cNvSpPr>
            <p:nvPr/>
          </p:nvSpPr>
          <p:spPr bwMode="auto">
            <a:xfrm>
              <a:off x="3305" y="1244"/>
              <a:ext cx="153" cy="404"/>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369" name="Rectangle 92">
              <a:extLst>
                <a:ext uri="{FF2B5EF4-FFF2-40B4-BE49-F238E27FC236}">
                  <a16:creationId xmlns:a16="http://schemas.microsoft.com/office/drawing/2014/main" id="{AC011619-DFA8-4666-A902-CB91B9D24F57}"/>
                </a:ext>
              </a:extLst>
            </p:cNvPr>
            <p:cNvSpPr>
              <a:spLocks noChangeArrowheads="1"/>
            </p:cNvSpPr>
            <p:nvPr/>
          </p:nvSpPr>
          <p:spPr bwMode="auto">
            <a:xfrm>
              <a:off x="3325" y="1266"/>
              <a:ext cx="49" cy="89"/>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370" name="Line 93">
              <a:extLst>
                <a:ext uri="{FF2B5EF4-FFF2-40B4-BE49-F238E27FC236}">
                  <a16:creationId xmlns:a16="http://schemas.microsoft.com/office/drawing/2014/main" id="{39CB922D-E47B-4835-9F33-67D90D54FCE7}"/>
                </a:ext>
              </a:extLst>
            </p:cNvPr>
            <p:cNvSpPr>
              <a:spLocks noChangeShapeType="1"/>
            </p:cNvSpPr>
            <p:nvPr/>
          </p:nvSpPr>
          <p:spPr bwMode="auto">
            <a:xfrm flipV="1">
              <a:off x="3458" y="1314"/>
              <a:ext cx="101" cy="88"/>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71" name="Freeform 94">
              <a:extLst>
                <a:ext uri="{FF2B5EF4-FFF2-40B4-BE49-F238E27FC236}">
                  <a16:creationId xmlns:a16="http://schemas.microsoft.com/office/drawing/2014/main" id="{1AD27131-8680-4A0D-8B8B-C5A96DC1C838}"/>
                </a:ext>
              </a:extLst>
            </p:cNvPr>
            <p:cNvSpPr>
              <a:spLocks/>
            </p:cNvSpPr>
            <p:nvPr/>
          </p:nvSpPr>
          <p:spPr bwMode="auto">
            <a:xfrm>
              <a:off x="3458" y="1152"/>
              <a:ext cx="105" cy="515"/>
            </a:xfrm>
            <a:custGeom>
              <a:avLst/>
              <a:gdLst>
                <a:gd name="T0" fmla="*/ 0 w 62"/>
                <a:gd name="T1" fmla="*/ 89 h 352"/>
                <a:gd name="T2" fmla="*/ 103 w 62"/>
                <a:gd name="T3" fmla="*/ 0 h 352"/>
                <a:gd name="T4" fmla="*/ 103 w 62"/>
                <a:gd name="T5" fmla="*/ 421 h 352"/>
                <a:gd name="T6" fmla="*/ 0 w 62"/>
                <a:gd name="T7" fmla="*/ 514 h 352"/>
                <a:gd name="T8" fmla="*/ 0 w 62"/>
                <a:gd name="T9" fmla="*/ 89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949494"/>
            </a:solidFill>
            <a:ln w="9525" cap="rnd">
              <a:solidFill>
                <a:srgbClr val="000000"/>
              </a:solidFill>
              <a:round/>
              <a:headEnd/>
              <a:tailEnd/>
            </a:ln>
          </p:spPr>
          <p:txBody>
            <a:bodyPr/>
            <a:lstStyle/>
            <a:p>
              <a:endParaRPr lang="es-MX"/>
            </a:p>
          </p:txBody>
        </p:sp>
        <p:sp>
          <p:nvSpPr>
            <p:cNvPr id="14372" name="Line 95">
              <a:extLst>
                <a:ext uri="{FF2B5EF4-FFF2-40B4-BE49-F238E27FC236}">
                  <a16:creationId xmlns:a16="http://schemas.microsoft.com/office/drawing/2014/main" id="{29C7D3B1-6E99-410B-8417-8CDACAF846A9}"/>
                </a:ext>
              </a:extLst>
            </p:cNvPr>
            <p:cNvSpPr>
              <a:spLocks noChangeShapeType="1"/>
            </p:cNvSpPr>
            <p:nvPr/>
          </p:nvSpPr>
          <p:spPr bwMode="auto">
            <a:xfrm>
              <a:off x="3305" y="1404"/>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73" name="Line 96">
              <a:extLst>
                <a:ext uri="{FF2B5EF4-FFF2-40B4-BE49-F238E27FC236}">
                  <a16:creationId xmlns:a16="http://schemas.microsoft.com/office/drawing/2014/main" id="{CD5B1E02-0268-4237-9AC3-41F815ADA8A6}"/>
                </a:ext>
              </a:extLst>
            </p:cNvPr>
            <p:cNvSpPr>
              <a:spLocks noChangeShapeType="1"/>
            </p:cNvSpPr>
            <p:nvPr/>
          </p:nvSpPr>
          <p:spPr bwMode="auto">
            <a:xfrm>
              <a:off x="3330" y="1373"/>
              <a:ext cx="4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74" name="Freeform 97">
              <a:extLst>
                <a:ext uri="{FF2B5EF4-FFF2-40B4-BE49-F238E27FC236}">
                  <a16:creationId xmlns:a16="http://schemas.microsoft.com/office/drawing/2014/main" id="{350C2307-8419-41EC-869E-CE9165F56CAF}"/>
                </a:ext>
              </a:extLst>
            </p:cNvPr>
            <p:cNvSpPr>
              <a:spLocks/>
            </p:cNvSpPr>
            <p:nvPr/>
          </p:nvSpPr>
          <p:spPr bwMode="auto">
            <a:xfrm>
              <a:off x="3301" y="1152"/>
              <a:ext cx="260" cy="92"/>
            </a:xfrm>
            <a:custGeom>
              <a:avLst/>
              <a:gdLst>
                <a:gd name="T0" fmla="*/ 0 w 154"/>
                <a:gd name="T1" fmla="*/ 91 h 63"/>
                <a:gd name="T2" fmla="*/ 152 w 154"/>
                <a:gd name="T3" fmla="*/ 91 h 63"/>
                <a:gd name="T4" fmla="*/ 258 w 154"/>
                <a:gd name="T5" fmla="*/ 0 h 63"/>
                <a:gd name="T6" fmla="*/ 106 w 154"/>
                <a:gd name="T7" fmla="*/ 0 h 63"/>
                <a:gd name="T8" fmla="*/ 0 w 154"/>
                <a:gd name="T9" fmla="*/ 91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DADADA"/>
            </a:solidFill>
            <a:ln w="9525" cap="rnd">
              <a:solidFill>
                <a:srgbClr val="000000"/>
              </a:solidFill>
              <a:round/>
              <a:headEnd/>
              <a:tailEnd/>
            </a:ln>
          </p:spPr>
          <p:txBody>
            <a:bodyPr/>
            <a:lstStyle/>
            <a:p>
              <a:endParaRPr lang="es-MX"/>
            </a:p>
          </p:txBody>
        </p:sp>
        <p:sp>
          <p:nvSpPr>
            <p:cNvPr id="14375" name="Line 98">
              <a:extLst>
                <a:ext uri="{FF2B5EF4-FFF2-40B4-BE49-F238E27FC236}">
                  <a16:creationId xmlns:a16="http://schemas.microsoft.com/office/drawing/2014/main" id="{E557618D-F936-43F7-9B3E-CE28686A1D81}"/>
                </a:ext>
              </a:extLst>
            </p:cNvPr>
            <p:cNvSpPr>
              <a:spLocks noChangeShapeType="1"/>
            </p:cNvSpPr>
            <p:nvPr/>
          </p:nvSpPr>
          <p:spPr bwMode="auto">
            <a:xfrm>
              <a:off x="3305" y="1610"/>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76" name="Freeform 99">
              <a:extLst>
                <a:ext uri="{FF2B5EF4-FFF2-40B4-BE49-F238E27FC236}">
                  <a16:creationId xmlns:a16="http://schemas.microsoft.com/office/drawing/2014/main" id="{F58855B1-4F61-45CD-AA7A-ECC571EA3718}"/>
                </a:ext>
              </a:extLst>
            </p:cNvPr>
            <p:cNvSpPr>
              <a:spLocks/>
            </p:cNvSpPr>
            <p:nvPr/>
          </p:nvSpPr>
          <p:spPr bwMode="auto">
            <a:xfrm>
              <a:off x="3460" y="1557"/>
              <a:ext cx="140" cy="122"/>
            </a:xfrm>
            <a:custGeom>
              <a:avLst/>
              <a:gdLst>
                <a:gd name="T0" fmla="*/ 0 w 83"/>
                <a:gd name="T1" fmla="*/ 90 h 83"/>
                <a:gd name="T2" fmla="*/ 34 w 83"/>
                <a:gd name="T3" fmla="*/ 121 h 83"/>
                <a:gd name="T4" fmla="*/ 138 w 83"/>
                <a:gd name="T5" fmla="*/ 29 h 83"/>
                <a:gd name="T6" fmla="*/ 103 w 83"/>
                <a:gd name="T7" fmla="*/ 0 h 83"/>
                <a:gd name="T8" fmla="*/ 0 w 83"/>
                <a:gd name="T9" fmla="*/ 90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DADADA"/>
            </a:solidFill>
            <a:ln w="9525" cap="rnd">
              <a:solidFill>
                <a:srgbClr val="000000"/>
              </a:solidFill>
              <a:round/>
              <a:headEnd/>
              <a:tailEnd/>
            </a:ln>
          </p:spPr>
          <p:txBody>
            <a:bodyPr/>
            <a:lstStyle/>
            <a:p>
              <a:endParaRPr lang="es-MX"/>
            </a:p>
          </p:txBody>
        </p:sp>
        <p:sp>
          <p:nvSpPr>
            <p:cNvPr id="14377" name="Freeform 100">
              <a:extLst>
                <a:ext uri="{FF2B5EF4-FFF2-40B4-BE49-F238E27FC236}">
                  <a16:creationId xmlns:a16="http://schemas.microsoft.com/office/drawing/2014/main" id="{C8807B3B-4BD9-47DE-BA9D-DC24A4BFD80C}"/>
                </a:ext>
              </a:extLst>
            </p:cNvPr>
            <p:cNvSpPr>
              <a:spLocks/>
            </p:cNvSpPr>
            <p:nvPr/>
          </p:nvSpPr>
          <p:spPr bwMode="auto">
            <a:xfrm>
              <a:off x="3264" y="1645"/>
              <a:ext cx="230" cy="35"/>
            </a:xfrm>
            <a:custGeom>
              <a:avLst/>
              <a:gdLst>
                <a:gd name="T0" fmla="*/ 189 w 136"/>
                <a:gd name="T1" fmla="*/ 0 h 24"/>
                <a:gd name="T2" fmla="*/ 228 w 136"/>
                <a:gd name="T3" fmla="*/ 34 h 24"/>
                <a:gd name="T4" fmla="*/ 0 w 136"/>
                <a:gd name="T5" fmla="*/ 34 h 24"/>
                <a:gd name="T6" fmla="*/ 39 w 136"/>
                <a:gd name="T7" fmla="*/ 0 h 24"/>
                <a:gd name="T8" fmla="*/ 189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DADADA"/>
            </a:solidFill>
            <a:ln w="9525" cap="rnd">
              <a:solidFill>
                <a:srgbClr val="000000"/>
              </a:solidFill>
              <a:round/>
              <a:headEnd/>
              <a:tailEnd/>
            </a:ln>
          </p:spPr>
          <p:txBody>
            <a:bodyPr/>
            <a:lstStyle/>
            <a:p>
              <a:endParaRPr lang="es-MX"/>
            </a:p>
          </p:txBody>
        </p:sp>
        <p:sp>
          <p:nvSpPr>
            <p:cNvPr id="14378" name="Line 101">
              <a:extLst>
                <a:ext uri="{FF2B5EF4-FFF2-40B4-BE49-F238E27FC236}">
                  <a16:creationId xmlns:a16="http://schemas.microsoft.com/office/drawing/2014/main" id="{81FEF19D-9C46-41A5-892C-4945A06C12A5}"/>
                </a:ext>
              </a:extLst>
            </p:cNvPr>
            <p:cNvSpPr>
              <a:spLocks noChangeShapeType="1"/>
            </p:cNvSpPr>
            <p:nvPr/>
          </p:nvSpPr>
          <p:spPr bwMode="auto">
            <a:xfrm>
              <a:off x="3305" y="1648"/>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14348" name="Group 102">
            <a:extLst>
              <a:ext uri="{FF2B5EF4-FFF2-40B4-BE49-F238E27FC236}">
                <a16:creationId xmlns:a16="http://schemas.microsoft.com/office/drawing/2014/main" id="{3D819BC8-AAE0-48E7-A261-E1A4167C8DC2}"/>
              </a:ext>
            </a:extLst>
          </p:cNvPr>
          <p:cNvGrpSpPr>
            <a:grpSpLocks/>
          </p:cNvGrpSpPr>
          <p:nvPr/>
        </p:nvGrpSpPr>
        <p:grpSpPr bwMode="auto">
          <a:xfrm>
            <a:off x="1828800" y="1981200"/>
            <a:ext cx="533400" cy="838200"/>
            <a:chOff x="3264" y="1152"/>
            <a:chExt cx="336" cy="528"/>
          </a:xfrm>
        </p:grpSpPr>
        <p:sp>
          <p:nvSpPr>
            <p:cNvPr id="14357" name="Rectangle 103">
              <a:extLst>
                <a:ext uri="{FF2B5EF4-FFF2-40B4-BE49-F238E27FC236}">
                  <a16:creationId xmlns:a16="http://schemas.microsoft.com/office/drawing/2014/main" id="{394D47F1-32F0-49AF-BE50-D837C262AB6A}"/>
                </a:ext>
              </a:extLst>
            </p:cNvPr>
            <p:cNvSpPr>
              <a:spLocks noChangeArrowheads="1"/>
            </p:cNvSpPr>
            <p:nvPr/>
          </p:nvSpPr>
          <p:spPr bwMode="auto">
            <a:xfrm>
              <a:off x="3305" y="1244"/>
              <a:ext cx="153" cy="404"/>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358" name="Rectangle 104">
              <a:extLst>
                <a:ext uri="{FF2B5EF4-FFF2-40B4-BE49-F238E27FC236}">
                  <a16:creationId xmlns:a16="http://schemas.microsoft.com/office/drawing/2014/main" id="{EC4B1C6B-24B2-46A3-AC89-1B26FEC00E92}"/>
                </a:ext>
              </a:extLst>
            </p:cNvPr>
            <p:cNvSpPr>
              <a:spLocks noChangeArrowheads="1"/>
            </p:cNvSpPr>
            <p:nvPr/>
          </p:nvSpPr>
          <p:spPr bwMode="auto">
            <a:xfrm>
              <a:off x="3325" y="1266"/>
              <a:ext cx="49" cy="89"/>
            </a:xfrm>
            <a:prstGeom prst="rect">
              <a:avLst/>
            </a:prstGeom>
            <a:solidFill>
              <a:srgbClr val="DADADA"/>
            </a:solidFill>
            <a:ln w="9525">
              <a:solidFill>
                <a:srgbClr val="00000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es-MX" altLang="es-MX" sz="2400">
                <a:solidFill>
                  <a:schemeClr val="tx1"/>
                </a:solidFill>
                <a:latin typeface="Times New Roman" panose="02020603050405020304" pitchFamily="18" charset="0"/>
              </a:endParaRPr>
            </a:p>
          </p:txBody>
        </p:sp>
        <p:sp>
          <p:nvSpPr>
            <p:cNvPr id="14359" name="Line 105">
              <a:extLst>
                <a:ext uri="{FF2B5EF4-FFF2-40B4-BE49-F238E27FC236}">
                  <a16:creationId xmlns:a16="http://schemas.microsoft.com/office/drawing/2014/main" id="{5609F636-57EE-40C0-95D3-EC57B81C2B52}"/>
                </a:ext>
              </a:extLst>
            </p:cNvPr>
            <p:cNvSpPr>
              <a:spLocks noChangeShapeType="1"/>
            </p:cNvSpPr>
            <p:nvPr/>
          </p:nvSpPr>
          <p:spPr bwMode="auto">
            <a:xfrm flipV="1">
              <a:off x="3458" y="1314"/>
              <a:ext cx="101" cy="88"/>
            </a:xfrm>
            <a:prstGeom prst="line">
              <a:avLst/>
            </a:prstGeom>
            <a:noFill/>
            <a:ln w="952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60" name="Freeform 106">
              <a:extLst>
                <a:ext uri="{FF2B5EF4-FFF2-40B4-BE49-F238E27FC236}">
                  <a16:creationId xmlns:a16="http://schemas.microsoft.com/office/drawing/2014/main" id="{459D4212-ECC3-4201-835D-6D96466193B3}"/>
                </a:ext>
              </a:extLst>
            </p:cNvPr>
            <p:cNvSpPr>
              <a:spLocks/>
            </p:cNvSpPr>
            <p:nvPr/>
          </p:nvSpPr>
          <p:spPr bwMode="auto">
            <a:xfrm>
              <a:off x="3458" y="1152"/>
              <a:ext cx="105" cy="515"/>
            </a:xfrm>
            <a:custGeom>
              <a:avLst/>
              <a:gdLst>
                <a:gd name="T0" fmla="*/ 0 w 62"/>
                <a:gd name="T1" fmla="*/ 89 h 352"/>
                <a:gd name="T2" fmla="*/ 103 w 62"/>
                <a:gd name="T3" fmla="*/ 0 h 352"/>
                <a:gd name="T4" fmla="*/ 103 w 62"/>
                <a:gd name="T5" fmla="*/ 421 h 352"/>
                <a:gd name="T6" fmla="*/ 0 w 62"/>
                <a:gd name="T7" fmla="*/ 514 h 352"/>
                <a:gd name="T8" fmla="*/ 0 w 62"/>
                <a:gd name="T9" fmla="*/ 89 h 352"/>
                <a:gd name="T10" fmla="*/ 0 60000 65536"/>
                <a:gd name="T11" fmla="*/ 0 60000 65536"/>
                <a:gd name="T12" fmla="*/ 0 60000 65536"/>
                <a:gd name="T13" fmla="*/ 0 60000 65536"/>
                <a:gd name="T14" fmla="*/ 0 60000 65536"/>
                <a:gd name="T15" fmla="*/ 0 w 62"/>
                <a:gd name="T16" fmla="*/ 0 h 352"/>
                <a:gd name="T17" fmla="*/ 62 w 62"/>
                <a:gd name="T18" fmla="*/ 352 h 352"/>
              </a:gdLst>
              <a:ahLst/>
              <a:cxnLst>
                <a:cxn ang="T10">
                  <a:pos x="T0" y="T1"/>
                </a:cxn>
                <a:cxn ang="T11">
                  <a:pos x="T2" y="T3"/>
                </a:cxn>
                <a:cxn ang="T12">
                  <a:pos x="T4" y="T5"/>
                </a:cxn>
                <a:cxn ang="T13">
                  <a:pos x="T6" y="T7"/>
                </a:cxn>
                <a:cxn ang="T14">
                  <a:pos x="T8" y="T9"/>
                </a:cxn>
              </a:cxnLst>
              <a:rect l="T15" t="T16" r="T17" b="T18"/>
              <a:pathLst>
                <a:path w="62" h="352">
                  <a:moveTo>
                    <a:pt x="0" y="61"/>
                  </a:moveTo>
                  <a:lnTo>
                    <a:pt x="61" y="0"/>
                  </a:lnTo>
                  <a:lnTo>
                    <a:pt x="61" y="288"/>
                  </a:lnTo>
                  <a:lnTo>
                    <a:pt x="0" y="351"/>
                  </a:lnTo>
                  <a:lnTo>
                    <a:pt x="0" y="61"/>
                  </a:lnTo>
                </a:path>
              </a:pathLst>
            </a:custGeom>
            <a:solidFill>
              <a:srgbClr val="949494"/>
            </a:solidFill>
            <a:ln w="9525" cap="rnd">
              <a:solidFill>
                <a:srgbClr val="000000"/>
              </a:solidFill>
              <a:round/>
              <a:headEnd/>
              <a:tailEnd/>
            </a:ln>
          </p:spPr>
          <p:txBody>
            <a:bodyPr/>
            <a:lstStyle/>
            <a:p>
              <a:endParaRPr lang="es-MX"/>
            </a:p>
          </p:txBody>
        </p:sp>
        <p:sp>
          <p:nvSpPr>
            <p:cNvPr id="14361" name="Line 107">
              <a:extLst>
                <a:ext uri="{FF2B5EF4-FFF2-40B4-BE49-F238E27FC236}">
                  <a16:creationId xmlns:a16="http://schemas.microsoft.com/office/drawing/2014/main" id="{614A893F-B4AD-40B5-811C-F11725A54447}"/>
                </a:ext>
              </a:extLst>
            </p:cNvPr>
            <p:cNvSpPr>
              <a:spLocks noChangeShapeType="1"/>
            </p:cNvSpPr>
            <p:nvPr/>
          </p:nvSpPr>
          <p:spPr bwMode="auto">
            <a:xfrm>
              <a:off x="3305" y="1404"/>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62" name="Line 108">
              <a:extLst>
                <a:ext uri="{FF2B5EF4-FFF2-40B4-BE49-F238E27FC236}">
                  <a16:creationId xmlns:a16="http://schemas.microsoft.com/office/drawing/2014/main" id="{89B38075-F01C-4613-914B-AA8041E6E3CA}"/>
                </a:ext>
              </a:extLst>
            </p:cNvPr>
            <p:cNvSpPr>
              <a:spLocks noChangeShapeType="1"/>
            </p:cNvSpPr>
            <p:nvPr/>
          </p:nvSpPr>
          <p:spPr bwMode="auto">
            <a:xfrm>
              <a:off x="3330" y="1373"/>
              <a:ext cx="4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63" name="Freeform 109">
              <a:extLst>
                <a:ext uri="{FF2B5EF4-FFF2-40B4-BE49-F238E27FC236}">
                  <a16:creationId xmlns:a16="http://schemas.microsoft.com/office/drawing/2014/main" id="{3A769AF2-068F-4B1C-91E0-08A6CD721452}"/>
                </a:ext>
              </a:extLst>
            </p:cNvPr>
            <p:cNvSpPr>
              <a:spLocks/>
            </p:cNvSpPr>
            <p:nvPr/>
          </p:nvSpPr>
          <p:spPr bwMode="auto">
            <a:xfrm>
              <a:off x="3301" y="1152"/>
              <a:ext cx="260" cy="92"/>
            </a:xfrm>
            <a:custGeom>
              <a:avLst/>
              <a:gdLst>
                <a:gd name="T0" fmla="*/ 0 w 154"/>
                <a:gd name="T1" fmla="*/ 91 h 63"/>
                <a:gd name="T2" fmla="*/ 152 w 154"/>
                <a:gd name="T3" fmla="*/ 91 h 63"/>
                <a:gd name="T4" fmla="*/ 258 w 154"/>
                <a:gd name="T5" fmla="*/ 0 h 63"/>
                <a:gd name="T6" fmla="*/ 106 w 154"/>
                <a:gd name="T7" fmla="*/ 0 h 63"/>
                <a:gd name="T8" fmla="*/ 0 w 154"/>
                <a:gd name="T9" fmla="*/ 91 h 63"/>
                <a:gd name="T10" fmla="*/ 0 60000 65536"/>
                <a:gd name="T11" fmla="*/ 0 60000 65536"/>
                <a:gd name="T12" fmla="*/ 0 60000 65536"/>
                <a:gd name="T13" fmla="*/ 0 60000 65536"/>
                <a:gd name="T14" fmla="*/ 0 60000 65536"/>
                <a:gd name="T15" fmla="*/ 0 w 154"/>
                <a:gd name="T16" fmla="*/ 0 h 63"/>
                <a:gd name="T17" fmla="*/ 154 w 154"/>
                <a:gd name="T18" fmla="*/ 63 h 63"/>
              </a:gdLst>
              <a:ahLst/>
              <a:cxnLst>
                <a:cxn ang="T10">
                  <a:pos x="T0" y="T1"/>
                </a:cxn>
                <a:cxn ang="T11">
                  <a:pos x="T2" y="T3"/>
                </a:cxn>
                <a:cxn ang="T12">
                  <a:pos x="T4" y="T5"/>
                </a:cxn>
                <a:cxn ang="T13">
                  <a:pos x="T6" y="T7"/>
                </a:cxn>
                <a:cxn ang="T14">
                  <a:pos x="T8" y="T9"/>
                </a:cxn>
              </a:cxnLst>
              <a:rect l="T15" t="T16" r="T17" b="T18"/>
              <a:pathLst>
                <a:path w="154" h="63">
                  <a:moveTo>
                    <a:pt x="0" y="62"/>
                  </a:moveTo>
                  <a:lnTo>
                    <a:pt x="90" y="62"/>
                  </a:lnTo>
                  <a:lnTo>
                    <a:pt x="153" y="0"/>
                  </a:lnTo>
                  <a:lnTo>
                    <a:pt x="63" y="0"/>
                  </a:lnTo>
                  <a:lnTo>
                    <a:pt x="0" y="62"/>
                  </a:lnTo>
                </a:path>
              </a:pathLst>
            </a:custGeom>
            <a:solidFill>
              <a:srgbClr val="DADADA"/>
            </a:solidFill>
            <a:ln w="9525" cap="rnd">
              <a:solidFill>
                <a:srgbClr val="000000"/>
              </a:solidFill>
              <a:round/>
              <a:headEnd/>
              <a:tailEnd/>
            </a:ln>
          </p:spPr>
          <p:txBody>
            <a:bodyPr/>
            <a:lstStyle/>
            <a:p>
              <a:endParaRPr lang="es-MX"/>
            </a:p>
          </p:txBody>
        </p:sp>
        <p:sp>
          <p:nvSpPr>
            <p:cNvPr id="14364" name="Line 110">
              <a:extLst>
                <a:ext uri="{FF2B5EF4-FFF2-40B4-BE49-F238E27FC236}">
                  <a16:creationId xmlns:a16="http://schemas.microsoft.com/office/drawing/2014/main" id="{028A54D8-5002-42C6-8A44-95421BCAED7F}"/>
                </a:ext>
              </a:extLst>
            </p:cNvPr>
            <p:cNvSpPr>
              <a:spLocks noChangeShapeType="1"/>
            </p:cNvSpPr>
            <p:nvPr/>
          </p:nvSpPr>
          <p:spPr bwMode="auto">
            <a:xfrm>
              <a:off x="3305" y="1610"/>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sp>
          <p:nvSpPr>
            <p:cNvPr id="14365" name="Freeform 111">
              <a:extLst>
                <a:ext uri="{FF2B5EF4-FFF2-40B4-BE49-F238E27FC236}">
                  <a16:creationId xmlns:a16="http://schemas.microsoft.com/office/drawing/2014/main" id="{378DD4B3-894B-464E-A2D6-EBCFFD374449}"/>
                </a:ext>
              </a:extLst>
            </p:cNvPr>
            <p:cNvSpPr>
              <a:spLocks/>
            </p:cNvSpPr>
            <p:nvPr/>
          </p:nvSpPr>
          <p:spPr bwMode="auto">
            <a:xfrm>
              <a:off x="3460" y="1557"/>
              <a:ext cx="140" cy="122"/>
            </a:xfrm>
            <a:custGeom>
              <a:avLst/>
              <a:gdLst>
                <a:gd name="T0" fmla="*/ 0 w 83"/>
                <a:gd name="T1" fmla="*/ 90 h 83"/>
                <a:gd name="T2" fmla="*/ 34 w 83"/>
                <a:gd name="T3" fmla="*/ 121 h 83"/>
                <a:gd name="T4" fmla="*/ 138 w 83"/>
                <a:gd name="T5" fmla="*/ 29 h 83"/>
                <a:gd name="T6" fmla="*/ 103 w 83"/>
                <a:gd name="T7" fmla="*/ 0 h 83"/>
                <a:gd name="T8" fmla="*/ 0 w 83"/>
                <a:gd name="T9" fmla="*/ 90 h 83"/>
                <a:gd name="T10" fmla="*/ 0 60000 65536"/>
                <a:gd name="T11" fmla="*/ 0 60000 65536"/>
                <a:gd name="T12" fmla="*/ 0 60000 65536"/>
                <a:gd name="T13" fmla="*/ 0 60000 65536"/>
                <a:gd name="T14" fmla="*/ 0 60000 65536"/>
                <a:gd name="T15" fmla="*/ 0 w 83"/>
                <a:gd name="T16" fmla="*/ 0 h 83"/>
                <a:gd name="T17" fmla="*/ 83 w 83"/>
                <a:gd name="T18" fmla="*/ 83 h 83"/>
              </a:gdLst>
              <a:ahLst/>
              <a:cxnLst>
                <a:cxn ang="T10">
                  <a:pos x="T0" y="T1"/>
                </a:cxn>
                <a:cxn ang="T11">
                  <a:pos x="T2" y="T3"/>
                </a:cxn>
                <a:cxn ang="T12">
                  <a:pos x="T4" y="T5"/>
                </a:cxn>
                <a:cxn ang="T13">
                  <a:pos x="T6" y="T7"/>
                </a:cxn>
                <a:cxn ang="T14">
                  <a:pos x="T8" y="T9"/>
                </a:cxn>
              </a:cxnLst>
              <a:rect l="T15" t="T16" r="T17" b="T18"/>
              <a:pathLst>
                <a:path w="83" h="83">
                  <a:moveTo>
                    <a:pt x="0" y="61"/>
                  </a:moveTo>
                  <a:lnTo>
                    <a:pt x="20" y="82"/>
                  </a:lnTo>
                  <a:lnTo>
                    <a:pt x="82" y="20"/>
                  </a:lnTo>
                  <a:lnTo>
                    <a:pt x="61" y="0"/>
                  </a:lnTo>
                  <a:lnTo>
                    <a:pt x="0" y="61"/>
                  </a:lnTo>
                </a:path>
              </a:pathLst>
            </a:custGeom>
            <a:solidFill>
              <a:srgbClr val="DADADA"/>
            </a:solidFill>
            <a:ln w="9525" cap="rnd">
              <a:solidFill>
                <a:srgbClr val="000000"/>
              </a:solidFill>
              <a:round/>
              <a:headEnd/>
              <a:tailEnd/>
            </a:ln>
          </p:spPr>
          <p:txBody>
            <a:bodyPr/>
            <a:lstStyle/>
            <a:p>
              <a:endParaRPr lang="es-MX"/>
            </a:p>
          </p:txBody>
        </p:sp>
        <p:sp>
          <p:nvSpPr>
            <p:cNvPr id="14366" name="Freeform 112">
              <a:extLst>
                <a:ext uri="{FF2B5EF4-FFF2-40B4-BE49-F238E27FC236}">
                  <a16:creationId xmlns:a16="http://schemas.microsoft.com/office/drawing/2014/main" id="{08872875-24DE-433A-8FD5-0BBB2444060E}"/>
                </a:ext>
              </a:extLst>
            </p:cNvPr>
            <p:cNvSpPr>
              <a:spLocks/>
            </p:cNvSpPr>
            <p:nvPr/>
          </p:nvSpPr>
          <p:spPr bwMode="auto">
            <a:xfrm>
              <a:off x="3264" y="1645"/>
              <a:ext cx="230" cy="35"/>
            </a:xfrm>
            <a:custGeom>
              <a:avLst/>
              <a:gdLst>
                <a:gd name="T0" fmla="*/ 189 w 136"/>
                <a:gd name="T1" fmla="*/ 0 h 24"/>
                <a:gd name="T2" fmla="*/ 228 w 136"/>
                <a:gd name="T3" fmla="*/ 34 h 24"/>
                <a:gd name="T4" fmla="*/ 0 w 136"/>
                <a:gd name="T5" fmla="*/ 34 h 24"/>
                <a:gd name="T6" fmla="*/ 39 w 136"/>
                <a:gd name="T7" fmla="*/ 0 h 24"/>
                <a:gd name="T8" fmla="*/ 189 w 136"/>
                <a:gd name="T9" fmla="*/ 0 h 24"/>
                <a:gd name="T10" fmla="*/ 0 60000 65536"/>
                <a:gd name="T11" fmla="*/ 0 60000 65536"/>
                <a:gd name="T12" fmla="*/ 0 60000 65536"/>
                <a:gd name="T13" fmla="*/ 0 60000 65536"/>
                <a:gd name="T14" fmla="*/ 0 60000 65536"/>
                <a:gd name="T15" fmla="*/ 0 w 136"/>
                <a:gd name="T16" fmla="*/ 0 h 24"/>
                <a:gd name="T17" fmla="*/ 136 w 136"/>
                <a:gd name="T18" fmla="*/ 24 h 24"/>
              </a:gdLst>
              <a:ahLst/>
              <a:cxnLst>
                <a:cxn ang="T10">
                  <a:pos x="T0" y="T1"/>
                </a:cxn>
                <a:cxn ang="T11">
                  <a:pos x="T2" y="T3"/>
                </a:cxn>
                <a:cxn ang="T12">
                  <a:pos x="T4" y="T5"/>
                </a:cxn>
                <a:cxn ang="T13">
                  <a:pos x="T6" y="T7"/>
                </a:cxn>
                <a:cxn ang="T14">
                  <a:pos x="T8" y="T9"/>
                </a:cxn>
              </a:cxnLst>
              <a:rect l="T15" t="T16" r="T17" b="T18"/>
              <a:pathLst>
                <a:path w="136" h="24">
                  <a:moveTo>
                    <a:pt x="112" y="0"/>
                  </a:moveTo>
                  <a:lnTo>
                    <a:pt x="135" y="23"/>
                  </a:lnTo>
                  <a:lnTo>
                    <a:pt x="0" y="23"/>
                  </a:lnTo>
                  <a:lnTo>
                    <a:pt x="23" y="0"/>
                  </a:lnTo>
                  <a:lnTo>
                    <a:pt x="112" y="0"/>
                  </a:lnTo>
                </a:path>
              </a:pathLst>
            </a:custGeom>
            <a:solidFill>
              <a:srgbClr val="DADADA"/>
            </a:solidFill>
            <a:ln w="9525" cap="rnd">
              <a:solidFill>
                <a:srgbClr val="000000"/>
              </a:solidFill>
              <a:round/>
              <a:headEnd/>
              <a:tailEnd/>
            </a:ln>
          </p:spPr>
          <p:txBody>
            <a:bodyPr/>
            <a:lstStyle/>
            <a:p>
              <a:endParaRPr lang="es-MX"/>
            </a:p>
          </p:txBody>
        </p:sp>
        <p:sp>
          <p:nvSpPr>
            <p:cNvPr id="14367" name="Line 113">
              <a:extLst>
                <a:ext uri="{FF2B5EF4-FFF2-40B4-BE49-F238E27FC236}">
                  <a16:creationId xmlns:a16="http://schemas.microsoft.com/office/drawing/2014/main" id="{F5C681E7-A9B4-4C43-8452-645273ADA4B3}"/>
                </a:ext>
              </a:extLst>
            </p:cNvPr>
            <p:cNvSpPr>
              <a:spLocks noChangeShapeType="1"/>
            </p:cNvSpPr>
            <p:nvPr/>
          </p:nvSpPr>
          <p:spPr bwMode="auto">
            <a:xfrm>
              <a:off x="3305" y="1648"/>
              <a:ext cx="15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a:p>
          </p:txBody>
        </p:sp>
      </p:grpSp>
      <p:sp>
        <p:nvSpPr>
          <p:cNvPr id="14349" name="Freeform 114">
            <a:extLst>
              <a:ext uri="{FF2B5EF4-FFF2-40B4-BE49-F238E27FC236}">
                <a16:creationId xmlns:a16="http://schemas.microsoft.com/office/drawing/2014/main" id="{28EB3219-60EE-4293-8BC0-CFD3E8937742}"/>
              </a:ext>
            </a:extLst>
          </p:cNvPr>
          <p:cNvSpPr>
            <a:spLocks/>
          </p:cNvSpPr>
          <p:nvPr/>
        </p:nvSpPr>
        <p:spPr bwMode="auto">
          <a:xfrm>
            <a:off x="2149475" y="5729288"/>
            <a:ext cx="44450" cy="14287"/>
          </a:xfrm>
          <a:custGeom>
            <a:avLst/>
            <a:gdLst>
              <a:gd name="T0" fmla="*/ 0 w 28"/>
              <a:gd name="T1" fmla="*/ 0 h 9"/>
              <a:gd name="T2" fmla="*/ 44450 w 28"/>
              <a:gd name="T3" fmla="*/ 14287 h 9"/>
              <a:gd name="T4" fmla="*/ 0 w 28"/>
              <a:gd name="T5" fmla="*/ 0 h 9"/>
              <a:gd name="T6" fmla="*/ 0 60000 65536"/>
              <a:gd name="T7" fmla="*/ 0 60000 65536"/>
              <a:gd name="T8" fmla="*/ 0 60000 65536"/>
              <a:gd name="T9" fmla="*/ 0 w 28"/>
              <a:gd name="T10" fmla="*/ 0 h 9"/>
              <a:gd name="T11" fmla="*/ 28 w 28"/>
              <a:gd name="T12" fmla="*/ 9 h 9"/>
            </a:gdLst>
            <a:ahLst/>
            <a:cxnLst>
              <a:cxn ang="T6">
                <a:pos x="T0" y="T1"/>
              </a:cxn>
              <a:cxn ang="T7">
                <a:pos x="T2" y="T3"/>
              </a:cxn>
              <a:cxn ang="T8">
                <a:pos x="T4" y="T5"/>
              </a:cxn>
            </a:cxnLst>
            <a:rect l="T9" t="T10" r="T11" b="T12"/>
            <a:pathLst>
              <a:path w="28" h="9">
                <a:moveTo>
                  <a:pt x="0" y="0"/>
                </a:moveTo>
                <a:cubicBezTo>
                  <a:pt x="9" y="3"/>
                  <a:pt x="28" y="9"/>
                  <a:pt x="28" y="9"/>
                </a:cubicBezTo>
                <a:cubicBezTo>
                  <a:pt x="28" y="9"/>
                  <a:pt x="9" y="3"/>
                  <a:pt x="0" y="0"/>
                </a:cubicBezTo>
                <a:close/>
              </a:path>
            </a:pathLst>
          </a:custGeom>
          <a:solidFill>
            <a:schemeClr val="accent1"/>
          </a:solidFill>
          <a:ln w="9525">
            <a:solidFill>
              <a:schemeClr val="tx1"/>
            </a:solidFill>
            <a:round/>
            <a:headEnd/>
            <a:tailEnd/>
          </a:ln>
        </p:spPr>
        <p:txBody>
          <a:bodyPr wrap="none" anchor="ctr"/>
          <a:lstStyle/>
          <a:p>
            <a:endParaRPr lang="es-MX"/>
          </a:p>
        </p:txBody>
      </p:sp>
      <p:sp>
        <p:nvSpPr>
          <p:cNvPr id="14350" name="Text Box 115">
            <a:extLst>
              <a:ext uri="{FF2B5EF4-FFF2-40B4-BE49-F238E27FC236}">
                <a16:creationId xmlns:a16="http://schemas.microsoft.com/office/drawing/2014/main" id="{7E33B562-9B9E-4431-BD27-F6FB21312771}"/>
              </a:ext>
            </a:extLst>
          </p:cNvPr>
          <p:cNvSpPr txBox="1">
            <a:spLocks noChangeArrowheads="1"/>
          </p:cNvSpPr>
          <p:nvPr/>
        </p:nvSpPr>
        <p:spPr bwMode="auto">
          <a:xfrm>
            <a:off x="5638800" y="5791200"/>
            <a:ext cx="1633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VLAN Ingeniería</a:t>
            </a:r>
          </a:p>
        </p:txBody>
      </p:sp>
      <p:sp>
        <p:nvSpPr>
          <p:cNvPr id="14351" name="Text Box 116">
            <a:extLst>
              <a:ext uri="{FF2B5EF4-FFF2-40B4-BE49-F238E27FC236}">
                <a16:creationId xmlns:a16="http://schemas.microsoft.com/office/drawing/2014/main" id="{957C3AE5-62EC-4554-8BF9-67BD74CD976D}"/>
              </a:ext>
            </a:extLst>
          </p:cNvPr>
          <p:cNvSpPr txBox="1">
            <a:spLocks noChangeArrowheads="1"/>
          </p:cNvSpPr>
          <p:nvPr/>
        </p:nvSpPr>
        <p:spPr bwMode="auto">
          <a:xfrm>
            <a:off x="3810000" y="5791200"/>
            <a:ext cx="1341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VLAN ventas</a:t>
            </a:r>
          </a:p>
        </p:txBody>
      </p:sp>
      <p:sp>
        <p:nvSpPr>
          <p:cNvPr id="14352" name="Text Box 117">
            <a:extLst>
              <a:ext uri="{FF2B5EF4-FFF2-40B4-BE49-F238E27FC236}">
                <a16:creationId xmlns:a16="http://schemas.microsoft.com/office/drawing/2014/main" id="{14497A92-C1C4-4708-93A1-51CAF3EC3F26}"/>
              </a:ext>
            </a:extLst>
          </p:cNvPr>
          <p:cNvSpPr txBox="1">
            <a:spLocks noChangeArrowheads="1"/>
          </p:cNvSpPr>
          <p:nvPr/>
        </p:nvSpPr>
        <p:spPr bwMode="auto">
          <a:xfrm>
            <a:off x="2057400" y="5791200"/>
            <a:ext cx="154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VLAN Finanzas</a:t>
            </a:r>
          </a:p>
        </p:txBody>
      </p:sp>
      <p:sp>
        <p:nvSpPr>
          <p:cNvPr id="14353" name="Text Box 118">
            <a:extLst>
              <a:ext uri="{FF2B5EF4-FFF2-40B4-BE49-F238E27FC236}">
                <a16:creationId xmlns:a16="http://schemas.microsoft.com/office/drawing/2014/main" id="{D12A638E-5D52-4345-960C-6CE8C08B65AC}"/>
              </a:ext>
            </a:extLst>
          </p:cNvPr>
          <p:cNvSpPr txBox="1">
            <a:spLocks noChangeArrowheads="1"/>
          </p:cNvSpPr>
          <p:nvPr/>
        </p:nvSpPr>
        <p:spPr bwMode="auto">
          <a:xfrm>
            <a:off x="6172200" y="1371600"/>
            <a:ext cx="1144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Serv. UNIX</a:t>
            </a:r>
          </a:p>
        </p:txBody>
      </p:sp>
      <p:sp>
        <p:nvSpPr>
          <p:cNvPr id="14354" name="Text Box 119">
            <a:extLst>
              <a:ext uri="{FF2B5EF4-FFF2-40B4-BE49-F238E27FC236}">
                <a16:creationId xmlns:a16="http://schemas.microsoft.com/office/drawing/2014/main" id="{FFB046D2-D5C9-4215-990B-64D774A4DB0D}"/>
              </a:ext>
            </a:extLst>
          </p:cNvPr>
          <p:cNvSpPr txBox="1">
            <a:spLocks noChangeArrowheads="1"/>
          </p:cNvSpPr>
          <p:nvPr/>
        </p:nvSpPr>
        <p:spPr bwMode="auto">
          <a:xfrm>
            <a:off x="4800600" y="1371600"/>
            <a:ext cx="1101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DB ventas</a:t>
            </a:r>
          </a:p>
        </p:txBody>
      </p:sp>
      <p:sp>
        <p:nvSpPr>
          <p:cNvPr id="14355" name="Text Box 120">
            <a:extLst>
              <a:ext uri="{FF2B5EF4-FFF2-40B4-BE49-F238E27FC236}">
                <a16:creationId xmlns:a16="http://schemas.microsoft.com/office/drawing/2014/main" id="{1E76452F-2849-4E86-AF7B-2004834B1761}"/>
              </a:ext>
            </a:extLst>
          </p:cNvPr>
          <p:cNvSpPr txBox="1">
            <a:spLocks noChangeArrowheads="1"/>
          </p:cNvSpPr>
          <p:nvPr/>
        </p:nvSpPr>
        <p:spPr bwMode="auto">
          <a:xfrm>
            <a:off x="3276600" y="137160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DB finanzas</a:t>
            </a:r>
          </a:p>
        </p:txBody>
      </p:sp>
      <p:sp>
        <p:nvSpPr>
          <p:cNvPr id="14356" name="Text Box 121">
            <a:extLst>
              <a:ext uri="{FF2B5EF4-FFF2-40B4-BE49-F238E27FC236}">
                <a16:creationId xmlns:a16="http://schemas.microsoft.com/office/drawing/2014/main" id="{92E287C5-3A7E-4BBA-89BE-A01465A868CF}"/>
              </a:ext>
            </a:extLst>
          </p:cNvPr>
          <p:cNvSpPr txBox="1">
            <a:spLocks noChangeArrowheads="1"/>
          </p:cNvSpPr>
          <p:nvPr/>
        </p:nvSpPr>
        <p:spPr bwMode="auto">
          <a:xfrm>
            <a:off x="609600" y="1981200"/>
            <a:ext cx="747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rgbClr val="003366"/>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2800">
                <a:solidFill>
                  <a:srgbClr val="336699"/>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rgbClr val="336699"/>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rgbClr val="336699"/>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s-MX" sz="1800">
                <a:solidFill>
                  <a:srgbClr val="000000"/>
                </a:solidFill>
                <a:latin typeface="Arial Narrow" panose="020B0606020202030204" pitchFamily="34" charset="0"/>
              </a:rPr>
              <a:t>E-mail</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15169</TotalTime>
  <Words>7989</Words>
  <Application>Microsoft Office PowerPoint</Application>
  <PresentationFormat>Presentación en pantalla (4:3)</PresentationFormat>
  <Paragraphs>1589</Paragraphs>
  <Slides>101</Slides>
  <Notes>96</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6</vt:i4>
      </vt:variant>
      <vt:variant>
        <vt:lpstr>Títulos de diapositiva</vt:lpstr>
      </vt:variant>
      <vt:variant>
        <vt:i4>101</vt:i4>
      </vt:variant>
    </vt:vector>
  </HeadingPairs>
  <TitlesOfParts>
    <vt:vector size="118" baseType="lpstr">
      <vt:lpstr>Arial</vt:lpstr>
      <vt:lpstr>Arial Narrow</vt:lpstr>
      <vt:lpstr>Arial Unicode MS</vt:lpstr>
      <vt:lpstr>Calibri</vt:lpstr>
      <vt:lpstr>Comic Sans MS</vt:lpstr>
      <vt:lpstr>Gill Sans MT</vt:lpstr>
      <vt:lpstr>Symbol</vt:lpstr>
      <vt:lpstr>Tahoma</vt:lpstr>
      <vt:lpstr>Times New Roman</vt:lpstr>
      <vt:lpstr>Trebuchet MS</vt:lpstr>
      <vt:lpstr>Tema de Office</vt:lpstr>
      <vt:lpstr>Photo Editor Photo</vt:lpstr>
      <vt:lpstr>Image</vt:lpstr>
      <vt:lpstr>Ecuación</vt:lpstr>
      <vt:lpstr>Clip</vt:lpstr>
      <vt:lpstr>Paint Shop Pro Image</vt:lpstr>
      <vt:lpstr>Microsoft Photo Editor 3.0 Photo</vt:lpstr>
      <vt:lpstr>Presentación de PowerPoint</vt:lpstr>
      <vt:lpstr>Presentación de PowerPoint</vt:lpstr>
      <vt:lpstr>Presentación de PowerPoint</vt:lpstr>
      <vt:lpstr>Presentación de PowerPoint</vt:lpstr>
      <vt:lpstr>Presentación de PowerPoint</vt:lpstr>
      <vt:lpstr>Presentación de PowerPoint</vt:lpstr>
      <vt:lpstr>Conmutación de circuitos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en capas</vt:lpstr>
      <vt:lpstr>Presentación de PowerPoint</vt:lpstr>
      <vt:lpstr>Presentación de PowerPoint</vt:lpstr>
      <vt:lpstr>Presentación de PowerPoint</vt:lpstr>
      <vt:lpstr>Modos de transmisión </vt:lpstr>
      <vt:lpstr>Modulación AM y FM</vt:lpstr>
      <vt:lpstr>Ancho de banda</vt:lpstr>
      <vt:lpstr>Capacidades de los medios</vt:lpstr>
      <vt:lpstr>Presentación de PowerPoint</vt:lpstr>
      <vt:lpstr>Velocidad de transmisión</vt:lpstr>
      <vt:lpstr>Par trenzado</vt:lpstr>
      <vt:lpstr>Cable FTP</vt:lpstr>
      <vt:lpstr>STP-A:  Sistema Blindado 150 Ohms</vt:lpstr>
      <vt:lpstr>Cable coaxial</vt:lpstr>
      <vt:lpstr>Fibra óptica</vt:lpstr>
      <vt:lpstr>Principio de transmisión</vt:lpstr>
      <vt:lpstr>Presentación de PowerPoint</vt:lpstr>
      <vt:lpstr>Tipos de fibra óptica</vt:lpstr>
      <vt:lpstr>Guías de onda</vt:lpstr>
      <vt:lpstr>Ondas electromagnéticas</vt:lpstr>
      <vt:lpstr>Microondas</vt:lpstr>
      <vt:lpstr>Microondas terrestres</vt:lpstr>
      <vt:lpstr>Frecuencia vs cobertura</vt:lpstr>
      <vt:lpstr>Enlaces satelitales</vt:lpstr>
      <vt:lpstr>Satélites de órbita baja</vt:lpstr>
      <vt:lpstr>Presentación de PowerPoint</vt:lpstr>
      <vt:lpstr>Capa física</vt:lpstr>
      <vt:lpstr>Primeros circuitos telefónicos</vt:lpstr>
      <vt:lpstr>Primeros sistemas telefónicos</vt:lpstr>
      <vt:lpstr>Señalización: llamada local</vt:lpstr>
      <vt:lpstr>Arquitectura de la red telefónica</vt:lpstr>
      <vt:lpstr>Red de abonado</vt:lpstr>
      <vt:lpstr>Módems</vt:lpstr>
      <vt:lpstr>Módem a 1200 bps</vt:lpstr>
      <vt:lpstr>Módem a 2400 bps</vt:lpstr>
      <vt:lpstr>Constelación QAM</vt:lpstr>
      <vt:lpstr>V.32 Constelación Trellis</vt:lpstr>
      <vt:lpstr>ADSL</vt:lpstr>
      <vt:lpstr>ADSL</vt:lpstr>
      <vt:lpstr>DTM Asiganción de bits por canal</vt:lpstr>
      <vt:lpstr>Módems de cable</vt:lpstr>
      <vt:lpstr>Módems de cable</vt:lpstr>
      <vt:lpstr>WLL - LMDS</vt:lpstr>
      <vt:lpstr>Telefonía celular</vt:lpstr>
      <vt:lpstr>Presentación de PowerPoint</vt:lpstr>
      <vt:lpstr>Tasas de penetración móviles</vt:lpstr>
      <vt:lpstr>Non Return to Zero NRZ</vt:lpstr>
      <vt:lpstr>AMI  (Alternate Mark Inversion)</vt:lpstr>
      <vt:lpstr>2B1Q</vt:lpstr>
      <vt:lpstr>Manchester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independiente - IBSS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Protocolo send and wait</vt:lpstr>
      <vt:lpstr>Protocolo send and wait</vt:lpstr>
      <vt:lpstr>Protocolo send and wait</vt:lpstr>
      <vt:lpstr>Protocolos de ventanas deslizantes</vt:lpstr>
      <vt:lpstr>Ventanas deslizantes</vt:lpstr>
      <vt:lpstr>Ventanas deslizantes</vt:lpstr>
      <vt:lpstr>Rechazos</vt:lpstr>
      <vt:lpstr>Presentación de PowerPoint</vt:lpstr>
      <vt:lpstr>Presentación de PowerPoint</vt:lpstr>
      <vt:lpstr>Presentación de PowerPoint</vt:lpstr>
      <vt:lpstr>Presentación de PowerPoint</vt:lpstr>
      <vt:lpstr>Presentación de PowerPoint</vt:lpstr>
      <vt:lpstr>Presentación de PowerPoint</vt:lpstr>
      <vt:lpstr>VLAN por MAC</vt:lpstr>
      <vt:lpstr>VLAN por protocolo</vt:lpstr>
      <vt:lpstr>VLAN por subred</vt:lpstr>
      <vt:lpstr>VLAN autenticadas</vt:lpstr>
      <vt:lpstr>VLAN por infraestructura</vt:lpstr>
      <vt:lpstr>VLAN basada en servicios</vt:lpstr>
      <vt:lpstr>Procesamiento de tramas 802.1Q</vt:lpstr>
    </vt:vector>
  </TitlesOfParts>
  <Company>ITAM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José Alberto Incera Diéguez</dc:creator>
  <cp:lastModifiedBy>Jose Incera</cp:lastModifiedBy>
  <cp:revision>78</cp:revision>
  <dcterms:created xsi:type="dcterms:W3CDTF">2017-08-12T02:41:42Z</dcterms:created>
  <dcterms:modified xsi:type="dcterms:W3CDTF">2020-09-23T22:04:14Z</dcterms:modified>
</cp:coreProperties>
</file>