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oppins"/>
      <p:regular r:id="rId27"/>
      <p:bold r:id="rId28"/>
      <p:italic r:id="rId29"/>
      <p:boldItalic r:id="rId30"/>
    </p:embeddedFont>
    <p:embeddedFont>
      <p:font typeface="Mitr SemiBo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itrSemiBold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itrSemi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5219fd8e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5219fd8e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5219fd8e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5219fd8e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95219fd8e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95219fd8e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5219fd8e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5219fd8e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5219fd8e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5219fd8e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5219fd8e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5219fd8e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5219fd8e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5219fd8e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71e1ca69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71e1ca69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fd32836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1fd32836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fd32836a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fd32836a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243755be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243755be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fd32836a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fd32836a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f0d2097d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f0d2097d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243755be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243755be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95219fd8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95219fd8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95219fd8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95219fd8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5219fd8e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5219fd8e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243755be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243755be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5219fd8e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5219fd8e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5219fd8e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5219fd8e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hyperlink" Target="https://developer.marvel.com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hyperlink" Target="https://www.figma.com/file/KgoR31JQP4FeirTsqA9AB7/Personagens-Marvel?node-id=0-1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www.breakingbadapi.com/api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28475" y="120910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Consumo de APIs</a:t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28475" y="2354213"/>
            <a:ext cx="7098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Requisições HTTP</a:t>
            </a:r>
            <a:endParaRPr sz="1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Métodos HTTP</a:t>
            </a:r>
            <a:endParaRPr sz="1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Promises</a:t>
            </a:r>
            <a:endParaRPr sz="1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Trabalhando com Promises</a:t>
            </a:r>
            <a:endParaRPr sz="1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Métodos HTTP - DELETE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505325" y="1309650"/>
            <a:ext cx="8239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método DELETE é utilizado para que se execute a remoção de um determinado conteúdo no servidor. É uma requisição que não possui corpo e a identificação do conteúdo a ser removido deve ser passada através do cabeçalho da requisição.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Exemplos de uso: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Remover um usuário cadastrado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Remover um blog post do blog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Respostas</a:t>
            </a: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 HTTP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505325" y="1309650"/>
            <a:ext cx="8239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As respostas HTTP se dividem em 5 categorias, sendo 3 delas as mais comuns.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Cada uma destas categorias corresponde a uma faixa de números, que definem o código destas respostas.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São estas as categorias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Respostas informativas (Códigos 100 a 199)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Respostas de sucesso (Códigos 200 a 299)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Mensagens de redirecionamento (Códigos 300 a 399)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Respostas de erro por parte do cliente (Códigos 400 a 499)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Respostas de erro por parte do servidor (Códigos 500 a 599)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Respostas de Sucesso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505325" y="1309650"/>
            <a:ext cx="8239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200 - OK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201 - Created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202 - Accepted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203 - Non-Authoritative Information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204 - No content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205 - Reset Content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206 - Partial Content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Respostas de Erro do cliente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505325" y="1309650"/>
            <a:ext cx="8239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400 - Bad request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401 - Unauthorized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402 - Payment Required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403 - Forbidden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404 - Not Found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405 - Method Not Allowed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406 - Not Acceptable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Respostas de Erro do servidor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505325" y="1309650"/>
            <a:ext cx="8239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500 - Internal Server Error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501 - Not Implemented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502 - Bad Gateway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503 - Service Unavailable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504 - Gateway Timeout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Promises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694950" y="1285600"/>
            <a:ext cx="76773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Promises são uma estrutura do Javascript que são utilizadas para funções assíncronas. Funções que fazem requisições para servidores geralmente são assíncronas, pois não conseguimos prever o seu tempo de execução. A Promise é o resultado de uma função assíncrona.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promise representa uma “promessa” no javascript e ela pode ser tanto resolvida quanto rejeitada. Sendo a resolução um sucesso e a rejeição uma falha. Uma promise possui 3 estados possíveis: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-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Pendente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-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Resolvida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-"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Rejeitada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1022838" y="2263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Vamos ver uma promise no Exemplo 1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 método </a:t>
            </a:r>
            <a:r>
              <a:rPr i="1"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fetch</a:t>
            </a:r>
            <a:endParaRPr i="1"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583125" y="1694825"/>
            <a:ext cx="7788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método </a:t>
            </a:r>
            <a:r>
              <a:rPr b="1"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fetch </a:t>
            </a:r>
            <a:r>
              <a:rPr lang="pt-BR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do JavaScript é um dos recursos da linguagem utilizado para se realizar uma requisição HTTP. Vamos ver no exemplo 2?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Acesso à API da Marvel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659325" y="1165825"/>
            <a:ext cx="7176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Poppins"/>
              <a:buChar char="●"/>
            </a:pPr>
            <a:r>
              <a:rPr lang="pt-BR" sz="1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Acessar</a:t>
            </a:r>
            <a:r>
              <a:rPr lang="pt-BR" sz="1700"/>
              <a:t> </a:t>
            </a:r>
            <a:r>
              <a:rPr lang="pt-BR" sz="17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https://developer.marvel.com/</a:t>
            </a:r>
            <a:r>
              <a:rPr lang="pt-BR" sz="170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Poppins"/>
              <a:buChar char="●"/>
            </a:pPr>
            <a:r>
              <a:rPr lang="pt-BR" sz="1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Clicar na opção </a:t>
            </a:r>
            <a:r>
              <a:rPr b="1" lang="pt-BR" sz="1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Get a Key</a:t>
            </a:r>
            <a:r>
              <a:rPr lang="pt-BR" sz="1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e se cadastrar</a:t>
            </a:r>
            <a:endParaRPr sz="1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Poppins"/>
              <a:buChar char="●"/>
            </a:pPr>
            <a:r>
              <a:rPr lang="pt-BR" sz="1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Ao entrar, clicar na opção</a:t>
            </a:r>
            <a:r>
              <a:rPr b="1" lang="pt-BR" sz="1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pt-BR" sz="1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My Developer Account</a:t>
            </a:r>
            <a:endParaRPr b="1" sz="1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Poppins"/>
              <a:buChar char="●"/>
            </a:pPr>
            <a:r>
              <a:rPr lang="pt-BR" sz="1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Copiar as chaves para usar no código: </a:t>
            </a:r>
            <a:endParaRPr sz="1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Poppins"/>
              <a:buChar char="○"/>
            </a:pPr>
            <a:r>
              <a:rPr b="1" lang="pt-BR" sz="1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Public key: </a:t>
            </a:r>
            <a:r>
              <a:rPr lang="pt-BR" sz="1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Chave pública</a:t>
            </a:r>
            <a:endParaRPr sz="1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Poppins"/>
              <a:buChar char="○"/>
            </a:pPr>
            <a:r>
              <a:rPr b="1" lang="pt-BR" sz="1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Private key:</a:t>
            </a:r>
            <a:r>
              <a:rPr lang="pt-BR" sz="1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Chave privada	</a:t>
            </a:r>
            <a:endParaRPr sz="1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Poppins"/>
              <a:buChar char="●"/>
            </a:pPr>
            <a:r>
              <a:rPr lang="pt-BR" sz="1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utilizar, use como base o exemplo dado pelo professor</a:t>
            </a:r>
            <a:endParaRPr sz="1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sz="3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HTTP</a:t>
            </a:r>
            <a:endParaRPr sz="3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1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659325" y="1165825"/>
            <a:ext cx="7796700" cy="3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https://www.figma.com/file/KgoR31JQP4FeirTsqA9AB7/Personagens-Marvel?node-id=0-1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○"/>
            </a:pPr>
            <a:r>
              <a:rPr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consulta à API irá retornar um </a:t>
            </a:r>
            <a:r>
              <a:rPr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objeto</a:t>
            </a:r>
            <a:r>
              <a:rPr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com o atributo </a:t>
            </a:r>
            <a:r>
              <a:rPr b="1"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data </a:t>
            </a:r>
            <a:r>
              <a:rPr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 dentro dele o atributo </a:t>
            </a:r>
            <a:r>
              <a:rPr b="1"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results </a:t>
            </a:r>
            <a:r>
              <a:rPr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com a lista de </a:t>
            </a:r>
            <a:r>
              <a:rPr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personagens</a:t>
            </a:r>
            <a:endParaRPr sz="13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○"/>
            </a:pPr>
            <a:r>
              <a:rPr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Os atributos de cada personagem que precisarão ser utilizados:</a:t>
            </a:r>
            <a:endParaRPr sz="13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■"/>
            </a:pPr>
            <a:r>
              <a:rPr b="1"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name</a:t>
            </a:r>
            <a:endParaRPr b="1" sz="13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■"/>
            </a:pPr>
            <a:r>
              <a:rPr b="1"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thumbnail</a:t>
            </a:r>
            <a:r>
              <a:rPr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com os atributos </a:t>
            </a:r>
            <a:r>
              <a:rPr b="1"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path </a:t>
            </a:r>
            <a:r>
              <a:rPr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(“nome” da imagem) e </a:t>
            </a:r>
            <a:r>
              <a:rPr b="1"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extension </a:t>
            </a:r>
            <a:r>
              <a:rPr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(extensão da imagem)</a:t>
            </a:r>
            <a:endParaRPr sz="13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■"/>
            </a:pPr>
            <a:r>
              <a:rPr b="1"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comics</a:t>
            </a:r>
            <a:r>
              <a:rPr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com o atributo </a:t>
            </a:r>
            <a:r>
              <a:rPr b="1"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items </a:t>
            </a:r>
            <a:r>
              <a:rPr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que possui lista de revistas em quadrinhos. Filtre apenas os 2 primeiros para mostrar o seu </a:t>
            </a:r>
            <a:r>
              <a:rPr b="1"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name</a:t>
            </a:r>
            <a:endParaRPr sz="13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Poppins"/>
              <a:buChar char="■"/>
            </a:pPr>
            <a:r>
              <a:rPr b="1"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series</a:t>
            </a:r>
            <a:r>
              <a:rPr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com o atributo </a:t>
            </a:r>
            <a:r>
              <a:rPr b="1"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items </a:t>
            </a:r>
            <a:r>
              <a:rPr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que possui lista de séries. Filtre apenas as 2 primeiras para mostrar o seu </a:t>
            </a:r>
            <a:r>
              <a:rPr b="1" lang="pt-BR" sz="13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name</a:t>
            </a:r>
            <a:endParaRPr sz="10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3"/>
          <p:cNvSpPr txBox="1"/>
          <p:nvPr/>
        </p:nvSpPr>
        <p:spPr>
          <a:xfrm>
            <a:off x="2082600" y="1561950"/>
            <a:ext cx="4978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Por hoje é só, nos vemos amanhã!</a:t>
            </a:r>
            <a:endParaRPr sz="4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 que é o HTTP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05325" y="1553325"/>
            <a:ext cx="8239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Sigla para HyperText Transfer Protocol. É um protocolo de rede para transferência de informações entre servidores e clientes. Por exemplo, toda vez que você vai navegar em um site na internet (o browser vai autocompletar para você) você entra em uma página que possui antes do www a sigla http:// ou https://.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Isso significa que para obter o html que você está vendo no browser, o seu browser mandou uma requisição para este endereço, e o endereço devolveu ao browser os recursos de HTML, Javascript, CSS e imagens que o site precisa para ser visualizado.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 para que estudamos o HTTP?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05325" y="1553325"/>
            <a:ext cx="8239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HTTP é o protocolo utilizado também nas nossas requisições de rede para obter dados de um servidor. Estes dados não necessariamente precisam ser um conteúdo em HTML, eles podem vir em outros formatos, e o formato JSON (que já estudamos) é o mais comum para obter informações vindas de um servidor.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É através do HTTP que fazemos a conexão com o backend e obtemos os dados que fazem parte do nosso site.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Estrutura de uma requisição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05325" y="1206650"/>
            <a:ext cx="8239800" cy="3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Podemos estruturar uma requisição HTTP da seguinte forma: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Endereço a que se destina. Ex: </a:t>
            </a:r>
            <a:r>
              <a:rPr lang="pt-BR" u="sng">
                <a:solidFill>
                  <a:schemeClr val="hlink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  <a:hlinkClick r:id="rId4"/>
              </a:rPr>
              <a:t>https://www.breakingbadapi.com/api/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lang="pt-BR">
                <a:solidFill>
                  <a:srgbClr val="43434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Método a ser utilizado (GET, POST, PUT, DELETE, etc)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lang="pt-BR">
                <a:solidFill>
                  <a:srgbClr val="43434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Cabeçalho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lang="pt-BR">
                <a:solidFill>
                  <a:srgbClr val="43434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Aqui se encontram informações sobre a requisição em si, como chaves de autenticação, tipo de conteúdo enviado, informações sobre o browser ou o cliente que faz a requisição, etc.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lang="pt-BR">
                <a:solidFill>
                  <a:srgbClr val="43434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Corpo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lang="pt-BR">
                <a:solidFill>
                  <a:srgbClr val="43434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O corpo não é obrigatório na requisição e só está presente em alguns métodos. 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lang="pt-BR">
                <a:solidFill>
                  <a:srgbClr val="43434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Ele possui informações que são enviadas para o servidor.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lang="pt-BR">
                <a:solidFill>
                  <a:srgbClr val="43434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Resposta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lang="pt-BR">
                <a:solidFill>
                  <a:srgbClr val="43434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 resposta possui um código de resposta, que pode ser de erro ou sucesso, e um conteúdo, mais comum sendo ou em HTML ou JSON. Para backend trabalhamos com conteúdos JSON.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1022838" y="2263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Vamos dar uma olhada na prática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Métodos HTTP - GET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505325" y="1309650"/>
            <a:ext cx="8239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GET é geralmente utilizado para buscar informações de um servidor. É uma requisição que não possui corpo e o máximo de informações que esta requisição envia ao servidor estão contidas no cabeçalho, sendo estas geralmente informações de filtragem e organização de dados, e não dados relevantes.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Exemplos de uso: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Buscar o texto, título e imagem de um blog post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Buscar os dados que compõem uma tabela no site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Buscar os dados de cadastro de um usuário com base no seu id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Buscar todos os usuários que estão cadastrados em um site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Métodos HTTP - POST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505325" y="1309650"/>
            <a:ext cx="8239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POST é geralmente utilizado para enviar dados para um servidor. É uma requisição que possui corpo, e este corpo é composto dos dados a serem enviados, geralmente em formato JSON.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Exemplos de uso: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Cadastro de um novo usuário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Cadastro de um blog post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Login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Métodos HTTP - PUT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505325" y="1309650"/>
            <a:ext cx="8239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método PUT é utilizado para modificar informações no servidor. Geralmente é uma requisição que possui corpo e que geralmente envia ao servidor, através do cabeçalho, informações de identificação dos dados que deve alterar, como por exemplo um ID. Ele é muito similar ao método POST.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Exemplos de uso: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Alterar os dados de um usuário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Atualizar o conteúdo de um blog post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