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Mitr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itrSemiBold-bold.fntdata"/><Relationship Id="rId25" Type="http://schemas.openxmlformats.org/officeDocument/2006/relationships/font" Target="fonts/Mitr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b1cba1f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b1cba1f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1cba1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1cba1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8569f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e8569f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cba1f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cba1f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1cba1f9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1cba1f9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8569f4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8569f4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edeb7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edeb7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edeb7c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edeb7c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edeb7c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edeb7c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pt-BR/docs/Web/API/Document_Object_Model/Introduc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DOM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Document Object Model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Referências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22349" y="1328900"/>
            <a:ext cx="749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pt-BR" sz="13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https://developer.mozilla.org/pt-BR/docs/Web/API/Document_Object_Model/Introduction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iremos aprender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2349" y="1328900"/>
            <a:ext cx="749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Manipular dados da página com o Javascript por meio do DOM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é?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2350" y="1328900"/>
            <a:ext cx="74940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DOM (Document Object Model) é a representação de dados dos objetos que compõem a estrutura e o conteúdo de um documento na Web.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Representa a página de forma que os programas possam alterar a estrutura do documento, alterar o estilo e conteúdo. 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1B1B1B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DOM representa o documento com nós e objetos, dessa forma, as linguagens de programação, como o JavaScript, podem se conectar à página</a:t>
            </a:r>
            <a:endParaRPr sz="1600">
              <a:solidFill>
                <a:srgbClr val="1B1B1B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DOM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775" y="1124550"/>
            <a:ext cx="4394444" cy="36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88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Primeiras propriedades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22350" y="1100300"/>
            <a:ext cx="76434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onload: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executar uma função ao carregar o elemento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onclick</a:t>
            </a: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executar uma função ao clicar no elemento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document.getElementById(‘content’):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recupera o elemento através da propriedade id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document.getElementByTagName(‘content’):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recupera o elemento através do nome da tag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innerHTML: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recuperar/redefinir o conteúdo de um elemento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className: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recuperar/redefinir a classe de um elemento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window.alert(‘mensagem’):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mostra uma caixa de mensagem na página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querySelector: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recupera um elemento dentro de todo o documento ou dentro de um outro elemento (a partir da classe ou id, por exemplo)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praticar?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756150" y="1201150"/>
            <a:ext cx="783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Utilizando como base o arquivo HTML fornecido pelo professor, faça os seguintes exercícios: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Considere que o seu cliente quer fazer uma página simples, contendo um título e três parágrafos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(arquivo index.html)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Porém, ele quer que a página seja a mais performática possível, e por isso ele te pediu para fazer um arquivo de estilos, mas só aplicar os estilos quando a página inteira estivesse totalmente carregada. Quais estilos ele quer aplicar na página: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lphaL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 Poppins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lphaL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 com 24px, negrito e com margem inferior de 20px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lphaL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dois primeiros parágrafos ficam lado a lado, com uma distância entre si de 10px, e o terceiro embaixo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lphaL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parágrafos possuem fonte 14px e peso de 400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lphaLcPeriod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Todos os textos deverão ter a cor #2b2b2a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53138" y="33080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756150" y="1124950"/>
            <a:ext cx="763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 startAt="2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botão de dark mode para o site. Escreva uma função javascript que aplica um estilo no fundo da tela, trocando de branco para preto, e aplica um estilo em todos os textos trocando-os de cinza para branco. Faça a função de uma forma que se o estilo de dark mode estiver aplicado, o site troca para o tema normal, caso não esteja, ele ativa o dark mode.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53138" y="33080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