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Mitr SemiBo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PVNpx9afudNmhu0hh49vK8V6C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MitrSemiBold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itr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23d646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223d646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17cddd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17cddd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Introdução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1417206" y="2171825"/>
            <a:ext cx="6194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código pode ser escrito através de qualquer editor de texto, como o próprio bloco de notas. Cada página consiste em uma série de tags (também chamados de elementos) que podem ser considerados os blocos de construção das páginas. Portanto, esses blocos são a maneira com a qual o HTML faz a marcação dos conteúdos, criando a hierarquia e a estrutura do mesmo, dividido entre seções, parágrafos, cabeçalhos, e outros.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1417206" y="2171825"/>
            <a:ext cx="619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6650" y="1282975"/>
            <a:ext cx="2235775" cy="22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/>
        </p:nvSpPr>
        <p:spPr>
          <a:xfrm>
            <a:off x="1417194" y="3518738"/>
            <a:ext cx="619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index.html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Arquivo Principal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1417206" y="2171825"/>
            <a:ext cx="619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Estrutura Básica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125" y="1411375"/>
            <a:ext cx="4586401" cy="22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223d646c8_0_0"/>
          <p:cNvSpPr txBox="1"/>
          <p:nvPr/>
        </p:nvSpPr>
        <p:spPr>
          <a:xfrm>
            <a:off x="653150" y="1124550"/>
            <a:ext cx="7746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Deve ser a primeira tag de todo arquivo .html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Identifica o tipo do documento para o navegador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 com que o navegador siga as especificações do HTML e CSS da melhor maneira possível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Quando não definido, os navegadores utilizam um recurso chamado </a:t>
            </a:r>
            <a:r>
              <a:rPr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quirks mode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quirks mode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deve ser evitado por questões de vulnerabilidade de segurança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g1e223d646c8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52" name="Google Shape;152;g1e223d646c8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&lt;!DOCTYPE html&gt;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3" name="Google Shape;153;g1e223d646c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e223d646c8_0_0"/>
          <p:cNvSpPr txBox="1"/>
          <p:nvPr/>
        </p:nvSpPr>
        <p:spPr>
          <a:xfrm>
            <a:off x="815300" y="3911525"/>
            <a:ext cx="629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Fontes/Mais informações: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Poppins"/>
              <a:buChar char="●"/>
            </a:pPr>
            <a:r>
              <a:rPr b="1" lang="pt-BR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https://www.w3schools.com/tags/tag_doctype.asp 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Poppins"/>
              <a:buChar char="●"/>
            </a:pPr>
            <a:r>
              <a:rPr b="1" lang="pt-BR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https://medium.com/htmlmoderno/voc%C3%AA-sempre-v%C3%AA-o-doctype-na-primeira-linha-mas-voc%C3%AA-sabe-o-por-qu%C3%AA-7d68191c6d67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/>
        </p:nvSpPr>
        <p:spPr>
          <a:xfrm>
            <a:off x="432925" y="1222450"/>
            <a:ext cx="8028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&lt;head&gt;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local para declarar todas informações, como título e metadados da sua página;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&lt;title&gt;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o título;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&lt;body&gt;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– local para declarar todos os elementos que irão compor o corpo da página;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&lt;h1&gt;,&lt;h2&gt;,&lt;h3&gt;,&lt;h4&gt;,&lt;h5 &gt;e &lt;h6&gt;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Tags para definir um título e subtítulos, variando de 1 a 6, sendo h1 o título mais importante e h6 o de menor importância;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&lt;p&gt;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– Tag para definir um parágrafo;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&lt;a&gt;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Tag de link, junto ao atributo href=”” é responsável pela principal característica da web;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&lt;header&gt;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cabeçalho;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&lt;section&gt;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– define uma seção;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&lt;article&gt;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artigo;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&lt;div&gt;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divisão;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&lt;footer&gt;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rodapé;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TAGS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432925" y="1222450"/>
            <a:ext cx="802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&lt;nav&gt;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área de navegação (como menus);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&lt;table&gt;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tabela;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&lt;ol&gt;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lista ordenada;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&lt;ul&gt;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lista não ordenada;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&lt;li&gt;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o item de uma lista;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&lt;form&gt;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formulário;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&lt;input&gt;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os campos do formulário;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&lt;textarea&gt;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área para o usuário digitar um texto;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&lt;button&gt;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botão;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&lt;img&gt;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permite inserir uma imagem no seu documento.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TAGS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17cdddae8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3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/>
        </p:nvSpPr>
        <p:spPr>
          <a:xfrm>
            <a:off x="188150" y="1124550"/>
            <a:ext cx="802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Criando seu primeiro arquivo html. O famoso HELLO WORLD!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Vamos ver uma demonstração e depois fazer individualmente.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505225" y="1362225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Quem Sou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505225" y="1977825"/>
            <a:ext cx="41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[informações do professor]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é a programação web?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WWW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417206" y="2171825"/>
            <a:ext cx="619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Internet foi criada no final dos anos 60, durante a Guerra Fria, mas foi só nos anos 90 que ela se popularizou com a criação da World Wide Web. A WWW é uma forma de troca de informações a partir de conexões diretas em servidores, em que se podem ser compartilhados recursos como hipertextos, imagens, vídeos e sons.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/>
        </p:nvSpPr>
        <p:spPr>
          <a:xfrm>
            <a:off x="1022838" y="1125113"/>
            <a:ext cx="709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Migrando dos softwares locais para os web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1417206" y="2171825"/>
            <a:ext cx="619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Nos anos 2000, os softwares locais eram muito populares. Você rodava um disco de instalação, ou baixava da internet um instalador e rodava o programa em seu computador. Com a evolução das velocidades de internet e das ferramentas de programação para navegadores, nos últimos 10 anos os softwares começaram a se tornar todos feitos para a web.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1022838" y="9216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Frontend e Backend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8913" y="746963"/>
            <a:ext cx="5406169" cy="413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/>
        </p:nvSpPr>
        <p:spPr>
          <a:xfrm>
            <a:off x="1022838" y="1186488"/>
            <a:ext cx="709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Eu vou ajudar vocês a engrenar na base necessária para se aprender o Front e o Back. Primeiro vamos começar no HTML, que é o básico que temos que saber para programar Frontend.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Afinal, o que é HTML?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1417206" y="2171825"/>
            <a:ext cx="619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Através de um documento HTML, ou seja, um documento com a extensão .html ou .htm., o navegador faz a leitura do arquivo e renderiza o seu conteúdo para que o usuário final possa visualizá-lo. Os arquivos .html podem ser visualizados em qualquer navegador.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