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Mitr SemiBo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5+PJU9erAwGS+sLJBY+UNdHCo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itr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itr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17d3b289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17d3b289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17d3b28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17d3b28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7d3b289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17d3b289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1B1B1B"/>
                </a:highlight>
                <a:latin typeface="Roboto"/>
                <a:ea typeface="Roboto"/>
                <a:cs typeface="Roboto"/>
                <a:sym typeface="Roboto"/>
              </a:rPr>
              <a:t>Subdividir um conteúdo em parágrafos torna um texto mais acessível. Leitores de tela e outras tecnologias assistivas providenciam atalhos que permitem a navegação entre parágrafos. Possibilitando, então, uma leitura rápida do texto.</a:t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1B1B1B"/>
                </a:highlight>
                <a:latin typeface="Roboto"/>
                <a:ea typeface="Roboto"/>
                <a:cs typeface="Roboto"/>
                <a:sym typeface="Roboto"/>
              </a:rPr>
              <a:t>Utilizar elementos &lt;p&gt; vazios para adicionar linhas em branco entre parágrafos é uma abordagem problemática para os que dependem das tecnologias leitoras de tela. O leitor anunciará a existência de um parágrafo, mas não lerá nenhum conteúdo, pois não há. Isso confunde e frustra os que dependem dos leitures de tela.</a:t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Tags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e17d3b289d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e17d3b289d_0_10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35" name="Google Shape;135;g1e17d3b289d_0_108"/>
          <p:cNvSpPr txBox="1"/>
          <p:nvPr/>
        </p:nvSpPr>
        <p:spPr>
          <a:xfrm>
            <a:off x="1022838" y="1768338"/>
            <a:ext cx="7098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utilizar essas tags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na prática?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17d3b289d_0_2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3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653150" y="1124550"/>
            <a:ext cx="748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página que contenha a sua biografia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página deve conter: o seu nome como título e descrição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275" y="1924950"/>
            <a:ext cx="6265426" cy="244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653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lista de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notícias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notícia </a:t>
            </a:r>
            <a:r>
              <a:rPr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deve conter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título,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texto, autor e data</a:t>
            </a:r>
            <a:endParaRPr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551" y="1812908"/>
            <a:ext cx="5971500" cy="31081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17d3b289d_0_54"/>
          <p:cNvSpPr txBox="1"/>
          <p:nvPr/>
        </p:nvSpPr>
        <p:spPr>
          <a:xfrm>
            <a:off x="188150" y="1124550"/>
            <a:ext cx="80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Altere conteúdo de uma página web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4" name="Google Shape;164;g1e17d3b289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e17d3b289d_0_5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66" name="Google Shape;166;g1e17d3b289d_0_5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7" name="Google Shape;167;g1e17d3b289d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625" y="1596625"/>
            <a:ext cx="6778499" cy="298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8" name="Google Shape;168;g1e17d3b289d_0_54"/>
          <p:cNvSpPr txBox="1"/>
          <p:nvPr/>
        </p:nvSpPr>
        <p:spPr>
          <a:xfrm>
            <a:off x="740625" y="4625450"/>
            <a:ext cx="81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https://g1.globo.com/economia/noticia/2022/05/29/fgts-veja-quem-podera-fazer-o-saque-extraordinario-de-ate-r-1000-a-partir-desta-semana.ghtml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841938" y="2263938"/>
            <a:ext cx="709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juntos as tags mais importantes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0" y="0"/>
            <a:ext cx="4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83113" y="2454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Estrutura da página HTML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00" y="938138"/>
            <a:ext cx="5775159" cy="38252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6982800" y="1585050"/>
            <a:ext cx="15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5903475" y="1784250"/>
            <a:ext cx="980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3"/>
          <p:cNvSpPr txBox="1"/>
          <p:nvPr/>
        </p:nvSpPr>
        <p:spPr>
          <a:xfrm>
            <a:off x="6982800" y="3125200"/>
            <a:ext cx="15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3"/>
          <p:cNvCxnSpPr/>
          <p:nvPr/>
        </p:nvCxnSpPr>
        <p:spPr>
          <a:xfrm>
            <a:off x="5903475" y="3324400"/>
            <a:ext cx="980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0" y="0"/>
            <a:ext cx="4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Anatomia da Tag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450" y="1551288"/>
            <a:ext cx="55530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/>
        </p:nvSpPr>
        <p:spPr>
          <a:xfrm>
            <a:off x="432925" y="1222450"/>
            <a:ext cx="8028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&lt;html&gt; - É a raiz de um HTML. Todos os outros elementos devem ser descendentes desse elemento.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&lt;head&gt; - Providencia informações gerais sobre o documento (metadados), incluindo o título e links para scripts e folhas de estilo.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&lt;body&gt; - Representa o conteúdo de um documento HTML.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Importante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Todas as tags acima só podem estar presentes no documento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uma única vez.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&lt;html&gt;, &lt;head&gt; e &lt;body&gt;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Define o título da página, é a informação que vai aparecer na aba do navegador. Deve estar dentro da tag &lt;head&gt;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&lt;title&gt;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188" y="2151650"/>
            <a:ext cx="7175634" cy="218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432925" y="1017625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Define um título no documento HTML. É recomendado que só seja utilizada uma tag &lt;h1&gt;. A h1 é a mais importante da página, e a importância diminui à medida que o número cresce. Quando utilizado, o h faz com que o texto fique automaticamente em negrito e que surja uma margem em torno dele.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432913" y="29308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&lt;h1&gt;, &lt;h2&gt;, &lt;h3&gt;, &lt;h4&gt;, &lt;h5&gt;, &lt;h6&gt;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525" y="2279725"/>
            <a:ext cx="5491098" cy="23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/>
        </p:nvSpPr>
        <p:spPr>
          <a:xfrm>
            <a:off x="404575" y="981939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Define um parágrafo no documento. Ele adiciona automaticamente uma linha em branco abaixo dele, para separação dos conteúdos. 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432913" y="268426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&lt;p&gt;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325" y="1911164"/>
            <a:ext cx="7037210" cy="242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/>
        </p:nvSpPr>
        <p:spPr>
          <a:xfrm>
            <a:off x="432925" y="980125"/>
            <a:ext cx="802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&lt;ol&gt; e &lt;ul&gt; representam listas, mais especificamente lista ordenada e lista não-ordenada (ordered list e unordered list). &lt;li&gt; representa um item da lista (list item). A tag &lt;li&gt; sempre deverá ser utilizada dentro de &lt;ol&gt; ou &lt;ul&gt;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432913" y="25558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&lt;ol&gt;, &lt;ul&gt; e &lt;li&gt;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550" y="2081900"/>
            <a:ext cx="7886901" cy="221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B1725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