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Mitr SemiBo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0rgSvsYXJEF0XKU1/WvlduAd7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-italic.fntdata"/><Relationship Id="rId13" Type="http://schemas.openxmlformats.org/officeDocument/2006/relationships/slide" Target="slides/slide8.xml"/><Relationship Id="rId35" Type="http://schemas.openxmlformats.org/officeDocument/2006/relationships/font" Target="fonts/MitrSemiBold-bold.fntdata"/><Relationship Id="rId12" Type="http://schemas.openxmlformats.org/officeDocument/2006/relationships/slide" Target="slides/slide7.xml"/><Relationship Id="rId34" Type="http://schemas.openxmlformats.org/officeDocument/2006/relationships/font" Target="fonts/MitrSemiBo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17ea524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17ea524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7ea524b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17ea524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7ea524b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17ea524b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17ea524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17ea524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17ea524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17ea524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17ea524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17ea524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7ea524b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7ea524b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17ea524b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17ea524b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7ea524b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17ea524b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04/10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7ea524b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17ea524b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04/10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22862c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e22862c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2862cc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2862cc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22862cc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e22862cc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17ea52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17ea52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Tags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17ea524bb_0_51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3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17ea524bb_0_100"/>
          <p:cNvSpPr txBox="1"/>
          <p:nvPr/>
        </p:nvSpPr>
        <p:spPr>
          <a:xfrm>
            <a:off x="653150" y="1124550"/>
            <a:ext cx="748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uma imagem na sua biografia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g1e17ea524bb_0_10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34" name="Google Shape;134;g1e17ea524bb_0_10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5" name="Google Shape;135;g1e17ea524bb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e17ea524bb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79" y="1587025"/>
            <a:ext cx="4733925" cy="2886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7" name="Google Shape;137;g1e17ea524bb_0_100"/>
          <p:cNvSpPr txBox="1"/>
          <p:nvPr/>
        </p:nvSpPr>
        <p:spPr>
          <a:xfrm>
            <a:off x="5587684" y="1587025"/>
            <a:ext cx="36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tag &lt;img&gt; para incluir a imagem</a:t>
            </a:r>
            <a:endParaRPr i="1"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17ea524bb_0_10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43" name="Google Shape;143;g1e17ea524bb_0_10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4" name="Google Shape;144;g1e17ea524bb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e17ea524bb_0_109"/>
          <p:cNvSpPr txBox="1"/>
          <p:nvPr/>
        </p:nvSpPr>
        <p:spPr>
          <a:xfrm>
            <a:off x="653150" y="1048350"/>
            <a:ext cx="79428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Altere o site de notícias: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nclua links nos títulos das notícias para que redirecione para notícias reais em sites como G1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as imagens nas notícias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" name="Google Shape;146;g1e17ea524bb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937" y="2293950"/>
            <a:ext cx="4257087" cy="284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7ea524bb_0_1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52" name="Google Shape;152;g1e17ea524bb_0_11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3" name="Google Shape;153;g1e17ea524bb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e17ea524bb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51" y="1041326"/>
            <a:ext cx="2703976" cy="4102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g1e17ea524bb_0_118"/>
          <p:cNvPicPr preferRelativeResize="0"/>
          <p:nvPr/>
        </p:nvPicPr>
        <p:blipFill rotWithShape="1">
          <a:blip r:embed="rId4">
            <a:alphaModFix/>
          </a:blip>
          <a:srcRect b="53475" l="0" r="0" t="0"/>
          <a:stretch/>
        </p:blipFill>
        <p:spPr>
          <a:xfrm>
            <a:off x="3832225" y="214825"/>
            <a:ext cx="5311775" cy="374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g1e17ea524bb_0_118"/>
          <p:cNvSpPr txBox="1"/>
          <p:nvPr/>
        </p:nvSpPr>
        <p:spPr>
          <a:xfrm>
            <a:off x="3832234" y="4178875"/>
            <a:ext cx="36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o seu currículo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tag &lt;hr&gt; para as “divisórias”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17ea524bb_0_12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62" name="Google Shape;162;g1e17ea524bb_0_12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3" name="Google Shape;163;g1e17ea524bb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e17ea524bb_0_126"/>
          <p:cNvPicPr preferRelativeResize="0"/>
          <p:nvPr/>
        </p:nvPicPr>
        <p:blipFill rotWithShape="1">
          <a:blip r:embed="rId4">
            <a:alphaModFix/>
          </a:blip>
          <a:srcRect b="0" l="0" r="0" t="47429"/>
          <a:stretch/>
        </p:blipFill>
        <p:spPr>
          <a:xfrm>
            <a:off x="2103400" y="1052131"/>
            <a:ext cx="4937199" cy="393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7ea524bb_0_133"/>
          <p:cNvSpPr txBox="1"/>
          <p:nvPr/>
        </p:nvSpPr>
        <p:spPr>
          <a:xfrm>
            <a:off x="188150" y="1124550"/>
            <a:ext cx="80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lista de 5 filmes</a:t>
            </a:r>
            <a:endParaRPr sz="1100">
              <a:solidFill>
                <a:srgbClr val="606C71"/>
              </a:solidFill>
            </a:endParaRPr>
          </a:p>
        </p:txBody>
      </p:sp>
      <p:sp>
        <p:nvSpPr>
          <p:cNvPr id="170" name="Google Shape;170;g1e17ea524bb_0_13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71" name="Google Shape;171;g1e17ea524bb_0_13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4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72" name="Google Shape;172;g1e17ea524bb_0_133"/>
          <p:cNvSpPr txBox="1"/>
          <p:nvPr/>
        </p:nvSpPr>
        <p:spPr>
          <a:xfrm>
            <a:off x="4366086" y="2904900"/>
            <a:ext cx="437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nome do Filme deve ser um link que redireciona para a página do filme no </a:t>
            </a:r>
            <a:r>
              <a:rPr i="1"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imdb.com 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nome do Diretor deve ser um link que redireciona para a página do diretor no </a:t>
            </a:r>
            <a:r>
              <a:rPr i="1"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imdb.com</a:t>
            </a:r>
            <a:endParaRPr i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Utilize a tag &lt;a&gt; para os links</a:t>
            </a:r>
            <a:endParaRPr i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g1e17ea524bb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0" y="1524748"/>
            <a:ext cx="3492250" cy="3400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g1e17ea524bb_0_133"/>
          <p:cNvPicPr preferRelativeResize="0"/>
          <p:nvPr/>
        </p:nvPicPr>
        <p:blipFill rotWithShape="1">
          <a:blip r:embed="rId3">
            <a:alphaModFix/>
          </a:blip>
          <a:srcRect b="67277" l="0" r="0" t="5471"/>
          <a:stretch/>
        </p:blipFill>
        <p:spPr>
          <a:xfrm>
            <a:off x="4017938" y="1259613"/>
            <a:ext cx="5068176" cy="1344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17ea524bb_0_142"/>
          <p:cNvSpPr txBox="1"/>
          <p:nvPr/>
        </p:nvSpPr>
        <p:spPr>
          <a:xfrm>
            <a:off x="653150" y="1124550"/>
            <a:ext cx="748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imagens na lista de filmes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g1e17ea524bb_0_14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81" name="Google Shape;181;g1e17ea524bb_0_14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2" name="Google Shape;182;g1e17ea524bb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e17ea524bb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325" y="1571250"/>
            <a:ext cx="2730101" cy="3334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7ea524bb_0_150"/>
          <p:cNvSpPr txBox="1"/>
          <p:nvPr/>
        </p:nvSpPr>
        <p:spPr>
          <a:xfrm>
            <a:off x="653150" y="1180975"/>
            <a:ext cx="80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Insira uma lista com os nomes dos filmes no início da página. Ao clicar em um dos nomes você deve ser deslocado para o filme em questão.</a:t>
            </a:r>
            <a:endParaRPr sz="1100">
              <a:solidFill>
                <a:srgbClr val="606C71"/>
              </a:solidFill>
            </a:endParaRPr>
          </a:p>
        </p:txBody>
      </p:sp>
      <p:pic>
        <p:nvPicPr>
          <p:cNvPr id="189" name="Google Shape;189;g1e17ea524bb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e17ea524bb_0_15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91" name="Google Shape;191;g1e17ea524bb_0_15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6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92" name="Google Shape;192;g1e17ea524bb_0_150"/>
          <p:cNvPicPr preferRelativeResize="0"/>
          <p:nvPr/>
        </p:nvPicPr>
        <p:blipFill rotWithShape="1">
          <a:blip r:embed="rId4">
            <a:alphaModFix/>
          </a:blip>
          <a:srcRect b="51999" l="-980" r="979" t="0"/>
          <a:stretch/>
        </p:blipFill>
        <p:spPr>
          <a:xfrm>
            <a:off x="755975" y="2008375"/>
            <a:ext cx="4151000" cy="2469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17ea524bb_0_158"/>
          <p:cNvSpPr txBox="1"/>
          <p:nvPr/>
        </p:nvSpPr>
        <p:spPr>
          <a:xfrm>
            <a:off x="653150" y="1124550"/>
            <a:ext cx="501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página que contenha uma lista de 5 livros.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livro deve conter: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 (vinda da internet)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Preço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link com o título “Ver detalhes“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Este link deve direcionar para uma página com detalhes do livro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g1e17ea524bb_0_15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99" name="Google Shape;199;g1e17ea524bb_0_15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7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00" name="Google Shape;200;g1e17ea524bb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e17ea524bb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474" y="767213"/>
            <a:ext cx="2423425" cy="360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17ea524bb_0_166"/>
          <p:cNvSpPr txBox="1"/>
          <p:nvPr/>
        </p:nvSpPr>
        <p:spPr>
          <a:xfrm>
            <a:off x="653150" y="1124550"/>
            <a:ext cx="4086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página de detalhes do livro deve conter: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 (vinda da internet)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Descrição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Autor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Avaliação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Preço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g1e17ea524bb_0_16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08" name="Google Shape;208;g1e17ea524bb_0_16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7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09" name="Google Shape;209;g1e17ea524bb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e17ea524bb_0_166"/>
          <p:cNvPicPr preferRelativeResize="0"/>
          <p:nvPr/>
        </p:nvPicPr>
        <p:blipFill rotWithShape="1">
          <a:blip r:embed="rId4">
            <a:alphaModFix/>
          </a:blip>
          <a:srcRect b="6419" l="0" r="0" t="0"/>
          <a:stretch/>
        </p:blipFill>
        <p:spPr>
          <a:xfrm>
            <a:off x="4443025" y="1978625"/>
            <a:ext cx="4640999" cy="22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432925" y="1222450"/>
            <a:ext cx="802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Toda tag HTML pode receber propriedades. Algumas destas propriedades são específicas de algumas tags. Já outras podem ser usadas em qualquer tag.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Algumas propriedades gerais: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id: Representa o identificador do elemento, você pode colocar qualquer valor atribuído a este id.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name: Atribui um nome ao elemento. Nomes de elementos servem para referenciar um elemento específico utilizando o Javascript.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class: Atribui uma classe a um elemento. Classes são utilizadas para adicionar estilos aos elementos.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 propriedades das tags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595063" y="4806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Como usar as propriedades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075" y="1972775"/>
            <a:ext cx="7953848" cy="17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/>
        </p:nvSpPr>
        <p:spPr>
          <a:xfrm>
            <a:off x="482700" y="1056025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O a representa um hiperlink para outras páginas web (que estão no mesmo site ou não), para seções de uma mesma página ou para recursos como download de arquivos ou envio de e-mails. Para fazer este hiperlink, deve-se passar a propriedade href. Veja o exemplo: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482688" y="4968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&lt;a&gt;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488" y="2710851"/>
            <a:ext cx="7639364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415950" y="1001925"/>
            <a:ext cx="83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tag img representa uma imagem no documento. Ela possui uma propriedade obrigatória, chamada src (source). No src deverá ser colocado o caminho de acesso à imagem desejada, seja este caminho da web ou do diretório local. Além disso, é possível também alterar o tamanho da imagem utilizando as propriedades width e height.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&lt;img&gt;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13" y="2361425"/>
            <a:ext cx="6916574" cy="21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2862cc23_0_0"/>
          <p:cNvSpPr txBox="1"/>
          <p:nvPr/>
        </p:nvSpPr>
        <p:spPr>
          <a:xfrm>
            <a:off x="415950" y="1001925"/>
            <a:ext cx="831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O atributo global </a:t>
            </a:r>
            <a:r>
              <a:rPr b="1"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lang 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ajuda a definir o idioma de um elemento: a língua em que elementos não-editáveis são escritos, ou a língua em que elementos editáveis devem ser escritos pelo usuário.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g1e22862cc2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e22862cc23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e22862cc23_0_0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lang=”pt-BR”</a:t>
            </a: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2862cc23_0_9"/>
          <p:cNvSpPr txBox="1"/>
          <p:nvPr/>
        </p:nvSpPr>
        <p:spPr>
          <a:xfrm>
            <a:off x="415950" y="1001925"/>
            <a:ext cx="83121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tag </a:t>
            </a:r>
            <a:r>
              <a:rPr b="1"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meta 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deve estar sempre dentro da tag </a:t>
            </a:r>
            <a:r>
              <a:rPr b="1"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head 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e representa vários tipos de metadados. </a:t>
            </a:r>
            <a:endParaRPr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Metadados são informações que descrevem o conteúdo do seu arquivo.</a:t>
            </a:r>
            <a:endParaRPr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O atributo </a:t>
            </a:r>
            <a:r>
              <a:rPr b="1"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charset 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indica o formato de codificação de caracteres utilizado no documento. ASCII, UTF-8, ANSI e ISO-8859-1 são exemplos de charsets</a:t>
            </a:r>
            <a:endParaRPr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Para cada 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caractere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 (letra, número ou símbolo) digitado/lido no computador, existe uma representação dele em byte na memória. Um código para ele.</a:t>
            </a:r>
            <a:endParaRPr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Cada charset representa o 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caractere 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em memória de uma forma diferente. O charset </a:t>
            </a:r>
            <a:r>
              <a:rPr b="1"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UTF-8</a:t>
            </a: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 é o que usamos na web atual e faz parte de um padrão chamado Unicode. </a:t>
            </a:r>
            <a:endParaRPr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ideia é que com ele possamos representar qualquer caractere de qualquer idioma.</a:t>
            </a:r>
            <a:endParaRPr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g1e22862cc2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e22862cc23_0_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e22862cc23_0_9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&lt;meta charset="UTF-8"&gt;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22862cc23_0_19"/>
          <p:cNvSpPr txBox="1"/>
          <p:nvPr/>
        </p:nvSpPr>
        <p:spPr>
          <a:xfrm>
            <a:off x="415950" y="10019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tag &lt;div&gt; é um elemento HTML que serve como um contêiner genérico, podendo receber diferentes tipos de conteúdos (texto, imagens etc.).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g1e22862cc23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e22862cc23_0_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e22862cc23_0_19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div</a:t>
            </a: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e17ea524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17ea524bb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22" name="Google Shape;122;g1e17ea524bb_0_0"/>
          <p:cNvSpPr txBox="1"/>
          <p:nvPr/>
        </p:nvSpPr>
        <p:spPr>
          <a:xfrm>
            <a:off x="1022838" y="1768338"/>
            <a:ext cx="7098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utilizar essas tags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na prática?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B172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