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Mitr SemiBo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Rx5mU298IO76GgQuWthGzltg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itrSemiBold-bold.fntdata"/><Relationship Id="rId25" Type="http://schemas.openxmlformats.org/officeDocument/2006/relationships/font" Target="fonts/MitrSemiBold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24a8a924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e24a8a924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f38e3688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f38e3688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f38e36887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f38e36887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f38e36887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f38e36887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f38e36887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f38e36887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24a8a92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e24a8a92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1856fde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e1856fde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1856fde8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e1856fde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24a8a92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24a8a92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4a8a92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e24a8a92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24a8a924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e24a8a92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t.piliapp.com/emoji/list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Tabelas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24a8a924c_0_31"/>
          <p:cNvSpPr txBox="1"/>
          <p:nvPr/>
        </p:nvSpPr>
        <p:spPr>
          <a:xfrm>
            <a:off x="653150" y="1124550"/>
            <a:ext cx="756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cardápio. Use uma tabela para listar pelo menos 5 itens. As colunas devem ser: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Nome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Ingredientes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Preço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Imagem (Ao clicar na imagem ela deve ser mostrada em uma nova aba)	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a fonte Roboto e deixe todo o conteúdo centralizado	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título deve ser laranja e sublinhado (não é um link)</a:t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g1e24a8a924c_0_3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e24a8a924c_0_3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4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0" name="Google Shape;130;g1e24a8a924c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388" y="3236975"/>
            <a:ext cx="6611220" cy="1836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f38e36887_9_0"/>
          <p:cNvSpPr txBox="1"/>
          <p:nvPr/>
        </p:nvSpPr>
        <p:spPr>
          <a:xfrm>
            <a:off x="653150" y="1124550"/>
            <a:ext cx="7563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Desenvolver um manual online de etiquetas e boas maneiras para orientação de usuários que desejam fazer uma visita a uma pessoa hospitalizada, conforme especificações abaixo: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Uma página principal, de nome “index.html”, com a aparência abaixo: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g23f38e36887_9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37" name="Google Shape;137;g23f38e36887_9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8" name="Google Shape;138;g23f38e36887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3f38e36887_9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31250"/>
            <a:ext cx="8839200" cy="20375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f38e36887_9_8"/>
          <p:cNvSpPr txBox="1"/>
          <p:nvPr/>
        </p:nvSpPr>
        <p:spPr>
          <a:xfrm>
            <a:off x="653150" y="1124550"/>
            <a:ext cx="7830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Observações: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Título da página: “Etiquetas e Boas Maneiras”;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Uso de cabeçalho de nível 1 para a primeira linha de texto (“Regras de etiqueta e boas maneiras quando você visita alguém no hospital”);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Relação de links para as páginas “regra1.html”, “regra2.html”, “regra3.html”, “regra4.html” e “regra5.html”, da forma como exibido na imagem acima.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5 páginas, de nomes “regra1.html”, “regra2.html”, “regra3.html”, “regra4.html” e “regra5.html” respectivamente, contendo informações sobre regras de etiqueta e boas maneiras, com a aparência abaixo: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g23f38e36887_9_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46" name="Google Shape;146;g23f38e36887_9_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7" name="Google Shape;147;g23f38e36887_9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3f38e36887_9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62959"/>
            <a:ext cx="9143999" cy="16429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f38e36887_9_16"/>
          <p:cNvSpPr txBox="1"/>
          <p:nvPr/>
        </p:nvSpPr>
        <p:spPr>
          <a:xfrm>
            <a:off x="653150" y="1124550"/>
            <a:ext cx="7998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Observações: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Diferenças de conteúdo entre as páginas: número da regra e descrição da regra, conforme abaixo: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○"/>
            </a:pP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Regra 1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Se não for um familiar próximo, entre em contato com a família da pessoa ou o hospital para saber se, e quando, você pode visitar a pessoa internada.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○"/>
            </a:pP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Regra 2 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 for possível, ligue para o paciente e lhe pergunte se ele está disposto a receber visitas.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○"/>
            </a:pP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Regra 3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Esteja atento ao fato de que a pessoa poderá ficar cansada à medida que sua visita prossegue. Se perceber que a pessoa está querendo dormir ou ficando cansada, mesmo que esteja há pouco tempo com ela, despeça-se e visite-a noutro dia.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○"/>
            </a:pP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Regra 4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Mantenha uma visita positiva, sendo uma pessoa positiva, cordial, simpática - não dê ao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○"/>
            </a:pP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paciente notícias perturbadoras. Anime sempre a pessoa, mesmo que ela seja negativa.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○"/>
            </a:pP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Regra 5 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 o quarto de hospital for compartilhado, cumprimente os pacientes restantes e suas visitas quando chegar e quando sair; se achar oportuno deseje-lhe melhoras também.</a:t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g23f38e36887_9_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55" name="Google Shape;155;g23f38e36887_9_1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56" name="Google Shape;156;g23f38e36887_9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711677"/>
            <a:ext cx="993675" cy="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f38e36887_9_23"/>
          <p:cNvSpPr txBox="1"/>
          <p:nvPr/>
        </p:nvSpPr>
        <p:spPr>
          <a:xfrm>
            <a:off x="653150" y="1124550"/>
            <a:ext cx="7998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Observações: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Uso de cabeçalho de nível 1 para a primeira linha de texto (“Regras de etiqueta e boas maneiras quando você visita alguém no hospital”);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Uso de cabeçalho de nível 3 para a segunda linha de texto (“Regra n”, onde n é o número da regra);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Título da página: “Etiquetas e Boas Maneiras :: Regra n”, onde n é o número da regra;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Dois links para as páginas da regra anterior e da próxima regra (em relação à regra descrita na página em questão), respectivamente.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Observar duas exceções: na página “regra1.html”, o link à esquerda (texto “Página Inicial”) aponta para a página principal; na página “regra5.html”, o link à direita (texto “Página Inicial”) aponta, igualmente, para a página principal.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Importante: certifique-se de que todos os arquivos citados anteriormente estejam armazenados em uma mesma pasta.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g23f38e36887_9_2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63" name="Google Shape;163;g23f38e36887_9_2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4" name="Google Shape;164;g23f38e36887_9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711677"/>
            <a:ext cx="993675" cy="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1417206" y="2171825"/>
            <a:ext cx="619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0" y="0"/>
            <a:ext cx="4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&lt;table&gt;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583125" y="1222450"/>
            <a:ext cx="787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 tag &lt;table&gt; pode ser utilizada para a criação de tabelas no HTML. Outras tags utilizadas nessa construção são: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&lt;thead&gt; - define a área do cabeçalho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&lt;tbody&gt; - define a área do corpo/conteúdo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&lt;th&gt; - define uma coluna no cabeçalho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&lt;tr&gt; - define uma linha do corpo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&lt;td&gt; - define uma coluna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3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8C63E8"/>
                </a:solidFill>
                <a:latin typeface="Mitr SemiBold"/>
                <a:ea typeface="Mitr SemiBold"/>
                <a:cs typeface="Mitr SemiBold"/>
                <a:sym typeface="Mitr SemiBold"/>
              </a:rPr>
              <a:t>Estrutura</a:t>
            </a:r>
            <a:endParaRPr b="0" i="0" sz="2800" u="none" cap="none" strike="noStrike">
              <a:solidFill>
                <a:srgbClr val="8C63E8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4000" y="1353138"/>
            <a:ext cx="4315994" cy="37141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3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1e24a8a924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e24a8a924c_0_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e24a8a924c_0_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8C63E8"/>
                </a:solidFill>
                <a:latin typeface="Mitr SemiBold"/>
                <a:ea typeface="Mitr SemiBold"/>
                <a:cs typeface="Mitr SemiBold"/>
                <a:sym typeface="Mitr SemiBold"/>
              </a:rPr>
              <a:t>CSS em tabelas</a:t>
            </a:r>
            <a:endParaRPr b="0" i="0" sz="2800" u="none" cap="none" strike="noStrike">
              <a:solidFill>
                <a:srgbClr val="8C63E8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4" name="Google Shape;84;g1e24a8a924c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263" y="1525749"/>
            <a:ext cx="7859476" cy="261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e1856fde80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e1856fde80_0_6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e1856fde80_0_66"/>
          <p:cNvSpPr txBox="1"/>
          <p:nvPr/>
        </p:nvSpPr>
        <p:spPr>
          <a:xfrm>
            <a:off x="1022838" y="1768338"/>
            <a:ext cx="7098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utilizar essas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tags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856fde80_0_72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4a8a924c_0_10"/>
          <p:cNvSpPr txBox="1"/>
          <p:nvPr/>
        </p:nvSpPr>
        <p:spPr>
          <a:xfrm>
            <a:off x="653150" y="1124550"/>
            <a:ext cx="756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tabela para listar os seguintes dados de 10 pessoas: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Nome completo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CPF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Data de nascimento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Cidade de origem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Todas as tabelas devem possuir borda e ocupar 100% da largura da página</a:t>
            </a:r>
            <a:endParaRPr b="0" i="1" sz="10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g1e24a8a924c_0_1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e24a8a924c_0_1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4" name="Google Shape;104;g1e24a8a924c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e24a8a924c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613" y="2571751"/>
            <a:ext cx="7904376" cy="182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24a8a924c_0_17"/>
          <p:cNvSpPr txBox="1"/>
          <p:nvPr/>
        </p:nvSpPr>
        <p:spPr>
          <a:xfrm>
            <a:off x="653150" y="1048350"/>
            <a:ext cx="7563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tabela para listar 10 tarefas. As colunas devem ser: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Número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Descrição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Descrição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Status (Pendente, Em andamento ou Finalizada). 	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○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cor do texto deve estar relacionada ao Status (use o atributo </a:t>
            </a:r>
            <a:r>
              <a:rPr b="0" i="1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class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■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Pendente: Vermelho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■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Em andamento:  Azul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■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Finalizada: Verde	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Deixe todo o conteúdo centralizado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g1e24a8a924c_0_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e24a8a924c_0_1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3" name="Google Shape;113;g1e24a8a924c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37" y="3191151"/>
            <a:ext cx="7760926" cy="179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4a8a924c_0_24"/>
          <p:cNvSpPr txBox="1"/>
          <p:nvPr/>
        </p:nvSpPr>
        <p:spPr>
          <a:xfrm>
            <a:off x="653150" y="1048350"/>
            <a:ext cx="7563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tabela para listar 5 restaurantes. As colunas devem ser: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Nome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Endereço 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Pontuação (quantidade de estrelas com Emojis)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Localização (Emoji de Mapa com link para a localização no Google Maps)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a fonte Roboto e deixe todo o conteúdo centralizado	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Windows + . OU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esse site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copiar os emojis 	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g1e24a8a924c_0_2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e24a8a924c_0_2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1" name="Google Shape;121;g1e24a8a924c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e24a8a924c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425" y="2902450"/>
            <a:ext cx="8569149" cy="157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