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Mitr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aJAVzKgylbLHZX0x2JExBy9F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Mitr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itr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fcae64a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1fcae64a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fcae64a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1fcae64a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fcae64a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1fcae64a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8672b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28672b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fcae64a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fcae64a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fcae64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1fcae64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fcae64a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fcae64a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fcae64a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1fcae64a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fcae64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1fcae64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cae64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1fcae64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fcae64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1fcae6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fcae64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1fcae64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fcae64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fcae64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fcae64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1fcae64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fcae64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1fcae64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fcae64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1fcae64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</a:t>
            </a: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b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 à formulários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fcae64a6_0_159"/>
          <p:cNvSpPr txBox="1"/>
          <p:nvPr/>
        </p:nvSpPr>
        <p:spPr>
          <a:xfrm>
            <a:off x="432925" y="1222450"/>
            <a:ext cx="802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O input é a tag mais importante para a criação de formulários. É através dela que nós conseguimos receber as informações digitadas ou selecionadas pelo usuário. 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elemento input padrão é o do tipo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preparado para receber um valor em texto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Mas, 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 inputs possuem diferentes tipos, são 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 (default)						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password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datetime-local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radio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checkbox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month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week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time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g1e1fcae64a6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e1fcae64a6_0_1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e1fcae64a6_0_15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&lt;input&gt;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5" name="Google Shape;125;g1e1fcae64a6_0_159"/>
          <p:cNvSpPr txBox="1"/>
          <p:nvPr/>
        </p:nvSpPr>
        <p:spPr>
          <a:xfrm>
            <a:off x="3508925" y="2247200"/>
            <a:ext cx="772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button						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submit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range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file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hidden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reset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url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fcae64a6_0_167"/>
          <p:cNvSpPr txBox="1"/>
          <p:nvPr/>
        </p:nvSpPr>
        <p:spPr>
          <a:xfrm>
            <a:off x="432925" y="1222450"/>
            <a:ext cx="80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label tem o papel de rotular um input. Para utilizar a tag label, você necessariamente precisará definir um id para o seu input. Depois, utilizando a propriedade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da label, você vai conectar a label ao input.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1e1fcae64a6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1fcae64a6_0_16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1fcae64a6_0_16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&lt;label&gt;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4" name="Google Shape;134;g1e1fcae64a6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950" y="2208175"/>
            <a:ext cx="5122089" cy="22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fcae64a6_0_228"/>
          <p:cNvSpPr txBox="1"/>
          <p:nvPr/>
        </p:nvSpPr>
        <p:spPr>
          <a:xfrm>
            <a:off x="653150" y="1124550"/>
            <a:ext cx="831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uma página HTML com um formulário de cadastro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atente a definir o tipo do campo de acordo com o conteúdo que ele irá receber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largura mínima dos campos deve ser de 250px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campo deve ter um distanciamento de 1em em relação ao campo abaixo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1e1fcae64a6_0_2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6" name="Google Shape;146;g1e1fcae64a6_0_22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7" name="Google Shape;147;g1e1fcae64a6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49" y="2571750"/>
            <a:ext cx="3273100" cy="243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8672b97c_0_0"/>
          <p:cNvSpPr txBox="1"/>
          <p:nvPr/>
        </p:nvSpPr>
        <p:spPr>
          <a:xfrm>
            <a:off x="326550" y="1124550"/>
            <a:ext cx="8490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páginas HTML para um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de Restaurante de acordo com as instruções abaixo: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Parte 1 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Inicial do Sistema [Figura 1]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Parte 2 - Restaurante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Inicial do Proprietário [Figura 2]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listagem de 5 Itens: Nome [Figura 3]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ver Item: Foto, Nome, Descrição e Tipo (prato ou bebida) [Figura 4]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 para listagem de 2 Cardápios: Nome [Figura 5]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Página para ver Cardápio: Nome, Descrição, Situação (ativo ou inativo) e Itens (com valor) [Figura 6]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1e28672b97c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4" name="Google Shape;154;g1e28672b97c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1fcae64a6_0_2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0" name="Google Shape;160;g1e1fcae64a6_0_23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1" name="Google Shape;161;g1e1fcae64a6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331800"/>
            <a:ext cx="3448726" cy="247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g1e1fcae64a6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25" y="1331800"/>
            <a:ext cx="2751525" cy="254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g1e1fcae64a6_0_234"/>
          <p:cNvSpPr txBox="1"/>
          <p:nvPr/>
        </p:nvSpPr>
        <p:spPr>
          <a:xfrm>
            <a:off x="870012" y="3871300"/>
            <a:ext cx="30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1. Ao clicar em Sou proprietário, </a:t>
            </a:r>
            <a:endParaRPr b="1"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navegar até a Figura 2</a:t>
            </a:r>
            <a:endParaRPr b="1"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g1e1fcae64a6_0_234"/>
          <p:cNvSpPr txBox="1"/>
          <p:nvPr/>
        </p:nvSpPr>
        <p:spPr>
          <a:xfrm>
            <a:off x="5084400" y="3942275"/>
            <a:ext cx="295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2. Ao clicar em Listar, navegar até a Figura 3</a:t>
            </a:r>
            <a:endParaRPr b="1"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fcae64a6_0_24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0" name="Google Shape;170;g1e1fcae64a6_0_24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1" name="Google Shape;171;g1e1fcae64a6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22" y="1154750"/>
            <a:ext cx="2270153" cy="365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2" name="Google Shape;172;g1e1fcae64a6_0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348" y="1154750"/>
            <a:ext cx="2343815" cy="365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g1e1fcae64a6_0_243"/>
          <p:cNvSpPr txBox="1"/>
          <p:nvPr/>
        </p:nvSpPr>
        <p:spPr>
          <a:xfrm>
            <a:off x="226785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3</a:t>
            </a:r>
            <a:endParaRPr/>
          </a:p>
        </p:txBody>
      </p:sp>
      <p:sp>
        <p:nvSpPr>
          <p:cNvPr id="174" name="Google Shape;174;g1e1fcae64a6_0_243"/>
          <p:cNvSpPr txBox="1"/>
          <p:nvPr/>
        </p:nvSpPr>
        <p:spPr>
          <a:xfrm>
            <a:off x="595940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fcae64a6_0_2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80" name="Google Shape;180;g1e1fcae64a6_0_2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1" name="Google Shape;181;g1e1fcae64a6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14" y="1084075"/>
            <a:ext cx="2669986" cy="358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2" name="Google Shape;182;g1e1fcae64a6_0_252"/>
          <p:cNvSpPr txBox="1"/>
          <p:nvPr/>
        </p:nvSpPr>
        <p:spPr>
          <a:xfrm>
            <a:off x="2029550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5</a:t>
            </a:r>
            <a:endParaRPr/>
          </a:p>
        </p:txBody>
      </p:sp>
      <p:pic>
        <p:nvPicPr>
          <p:cNvPr id="183" name="Google Shape;183;g1e1fcae64a6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1084078"/>
            <a:ext cx="2504787" cy="3581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g1e1fcae64a6_0_252"/>
          <p:cNvSpPr txBox="1"/>
          <p:nvPr/>
        </p:nvSpPr>
        <p:spPr>
          <a:xfrm>
            <a:off x="5851463" y="4804800"/>
            <a:ext cx="8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1fcae64a6_0_261"/>
          <p:cNvSpPr txBox="1"/>
          <p:nvPr/>
        </p:nvSpPr>
        <p:spPr>
          <a:xfrm>
            <a:off x="653150" y="1124550"/>
            <a:ext cx="8319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de Restaurante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figura representa uma página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Usar um arquivo .css externo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Tente ao máximo usar o conceito de classes do CSS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 (Importe no arquivo .css; Use a tag body para definir a fonte)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de todas as páginas deve ser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(Use a tag body para definir a cor)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Todos os títulos devem ser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vinho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tamanho de fonte 32px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itens de menu e os conteúdos das páginas devem ter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20px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itens de menu devem ter fonte 24px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conteúdos das páginas ter fonte 16px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links para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devem ser cinza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&lt;hr&gt; para inserir a linha cinza horizontal do cardápio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g1e1fcae64a6_0_26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91" name="Google Shape;191;g1e1fcae64a6_0_26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fcae64a6_0_4"/>
          <p:cNvSpPr txBox="1"/>
          <p:nvPr/>
        </p:nvSpPr>
        <p:spPr>
          <a:xfrm>
            <a:off x="432925" y="1222450"/>
            <a:ext cx="82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O background é o fundo de um determinado elemento HTML. A partir do parâmetro css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você pode definir cores de fundo para um elemento, ou pode também definir uma imagem de fundo para um banner, por exemplo.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uma imagem a um background: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url(caminho_da_imagem);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background-image: url(caminho_da_imagem); 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uma cor a um background: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#FFAA12;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 #FFAA12;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g1e1fcae64a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e1fcae64a6_0_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e1fcae64a6_0_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Background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1fcae64a6_0_56"/>
          <p:cNvSpPr txBox="1"/>
          <p:nvPr/>
        </p:nvSpPr>
        <p:spPr>
          <a:xfrm>
            <a:off x="432925" y="1222450"/>
            <a:ext cx="827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propriedade CSS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border-radius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permite definir como bordas arredondadas são. A curva de cada esquina é definida usando um ou dois raios, definindo sua forma: círculo ou elipse.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mesmo arredondamento a todas as “pontas” de um elemento: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10px;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criar um círculo: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border-radius: 50%;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width: 100px;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height: 100px;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g1e1fcae64a6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1fcae64a6_0_5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e1fcae64a6_0_5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Border-radius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fcae64a6_0_73"/>
          <p:cNvSpPr txBox="1"/>
          <p:nvPr/>
        </p:nvSpPr>
        <p:spPr>
          <a:xfrm>
            <a:off x="432925" y="1222450"/>
            <a:ext cx="827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arredondamentos diferentes a todas as “pontas” de um elemento: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10px 20px 30px 90px;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topo esquerdo, topo direito, base direita e base esquerda, respectivamente */</a:t>
            </a:r>
            <a:endParaRPr i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border-top-left-radius: 10px;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border-top-right-radius: 20px;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border-bottom-right-radius: 30px;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border-bottom-left-radius: 90px;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g1e1fcae64a6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e1fcae64a6_0_7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e1fcae64a6_0_7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Border-radius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fcae64a6_0_63"/>
          <p:cNvSpPr txBox="1"/>
          <p:nvPr/>
        </p:nvSpPr>
        <p:spPr>
          <a:xfrm>
            <a:off x="432925" y="1146250"/>
            <a:ext cx="82764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box-shadow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é uma propriedade do CSS, é utilizado para adicionar efeitos de sombra em volta de um elemento. Você pode especificar mais de um efeito, os separando com virgulas. Uma box-shadow é descrita pelo deslocamentos (offset) X e Y em relação ao elemento, desfoco e propagação do raio e cor.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Principais parâmetros: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offset-x: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especifica a distância horizontal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offset-y: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especifica a distância vertical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blur-radius: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Quanto maior for este valor, maior o efeito de desfocagem, desta forma a sombra se tornará maior e mais clara.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spread-radius: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Valores positivos farão com que a sombra expanda e cresça maior, valores negativos farão com que a sombra encolha.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color: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sombra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sombra ao elemento: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10px #b4b4b457</a:t>
            </a:r>
            <a:endParaRPr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g1e1fcae64a6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e1fcae64a6_0_6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e1fcae64a6_0_6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Box-shadow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fcae64a6_0_84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Formulários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1fcae64a6_0_13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Para que servem os formulários?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fcae64a6_0_137"/>
          <p:cNvSpPr txBox="1"/>
          <p:nvPr/>
        </p:nvSpPr>
        <p:spPr>
          <a:xfrm>
            <a:off x="432925" y="1222450"/>
            <a:ext cx="802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formulário HTML tem o objetivo de coletar informações do usuário. Na maioria das vezes o input de um usuário acaba por ser enviado a um servidor para ser processado pelo backend.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As tags HTML principais dos formulários são: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&lt;form&gt; - Estrutura que engloba os campos do formulário, é um container para as as estruturas que receberão as informações do usuário.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&lt;input&gt; - Elemento mais utilizado para receber as informações do usuário, pode ser de vários  tipos, que vão variar o formato do elemento na tela.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&lt;label&gt; - Elemento que serve para rotular elementos de formulário.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g1e1fcae64a6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1fcae64a6_0_13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e1fcae64a6_0_13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Formulário 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fcae64a6_0_144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form tem o papel de servir de container para o restante dos campos do formulário. Esta tag possui alguns atributos importantes, são eles: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action:  É a url que processa a submissão do form.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method: Determina qual é o método HTTP que será utilizado no envio deste formulário. (Veremos isto depois)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1e1fcae64a6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1fcae64a6_0_1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e1fcae64a6_0_1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&lt;form&gt;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6" name="Google Shape;116;g1e1fcae64a6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937" y="2684075"/>
            <a:ext cx="4136125" cy="20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