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Mitr SemiBo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Va6mNAMBXNuu+mLvMoVWfB5U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itrSemiBo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Mitr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1856fde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e1856fde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fe2fe6d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1fe2fe6d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04/10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86cea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286cea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286cea9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286cea9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286cea9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286cea9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286cea99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286cea9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1fe2fe6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1fe2fe6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1fe2fe6d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1fe2fe6d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lbertotimoteo/arnia-exercicio-html-basico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5" y="4196100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628475" y="1503925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HTML / CSS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28475" y="2571750"/>
            <a:ext cx="70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Exercícios</a:t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274" y="1441850"/>
            <a:ext cx="3682225" cy="382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950A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6288" y="4257725"/>
            <a:ext cx="1391421" cy="4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2082600" y="2171550"/>
            <a:ext cx="497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Obrigado!</a:t>
            </a:r>
            <a:endParaRPr b="0" i="0" sz="4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4D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1856fde80_0_72"/>
          <p:cNvSpPr txBox="1"/>
          <p:nvPr/>
        </p:nvSpPr>
        <p:spPr>
          <a:xfrm>
            <a:off x="841938" y="2263938"/>
            <a:ext cx="709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Exercícios</a:t>
            </a:r>
            <a:endParaRPr b="0" i="0" sz="3000" u="none" cap="none" strike="noStrike">
              <a:solidFill>
                <a:schemeClr val="lt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1fe2fe6d1_0_68"/>
          <p:cNvSpPr txBox="1"/>
          <p:nvPr/>
        </p:nvSpPr>
        <p:spPr>
          <a:xfrm>
            <a:off x="653150" y="1124550"/>
            <a:ext cx="778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Faça o exercício descrito no link abaixo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b="1" lang="pt-BR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https://github.com/albertotimoteo/arnia-exercicio-html-basico</a:t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Usando um arquivo CSS externo faça uma estilização para as página usando atributos aprendidos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g1e1fe2fe6d1_0_68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69" name="Google Shape;69;g1e1fe2fe6d1_0_68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1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0" name="Google Shape;70;g1e1fe2fe6d1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286cea995_0_0"/>
          <p:cNvSpPr txBox="1"/>
          <p:nvPr/>
        </p:nvSpPr>
        <p:spPr>
          <a:xfrm>
            <a:off x="653150" y="1124550"/>
            <a:ext cx="78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Crie uma formulário de cadastro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g1e286cea995_0_0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77" name="Google Shape;77;g1e286cea995_0_0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78" name="Google Shape;78;g1e286cea99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675" y="4664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e286cea99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275" y="1524750"/>
            <a:ext cx="6394339" cy="3526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286cea995_0_15"/>
          <p:cNvSpPr txBox="1"/>
          <p:nvPr/>
        </p:nvSpPr>
        <p:spPr>
          <a:xfrm>
            <a:off x="653150" y="1124550"/>
            <a:ext cx="78789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Detalhes</a:t>
            </a:r>
            <a:endParaRPr b="1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Fonte: Karla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Cor de fundo: #A7D7C5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Cor do card: #f7f7f7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Cor do botão: #49b98f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O card do formulário deve ter borda arredondada e sombra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Para criar o card, limite a largura da div à 35%, por exemplo, e  use </a:t>
            </a: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margin: 10em auto;</a:t>
            </a: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O </a:t>
            </a: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auto </a:t>
            </a: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irá centralizá-lo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border: none;</a:t>
            </a: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para remover a borda padrão do botão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g1e286cea995_0_1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86" name="Google Shape;86;g1e286cea995_0_1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2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87" name="Google Shape;87;g1e286cea995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286cea995_0_23"/>
          <p:cNvSpPr txBox="1"/>
          <p:nvPr/>
        </p:nvSpPr>
        <p:spPr>
          <a:xfrm>
            <a:off x="653150" y="1124550"/>
            <a:ext cx="78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Crie uma página com a lista de </a:t>
            </a: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funcionários</a:t>
            </a: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 de uma empresa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g1e286cea995_0_2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94" name="Google Shape;94;g1e286cea995_0_2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3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95" name="Google Shape;95;g1e286cea995_0_23"/>
          <p:cNvPicPr preferRelativeResize="0"/>
          <p:nvPr/>
        </p:nvPicPr>
        <p:blipFill rotWithShape="1">
          <a:blip r:embed="rId3">
            <a:alphaModFix/>
          </a:blip>
          <a:srcRect b="27735" l="0" r="0" t="0"/>
          <a:stretch/>
        </p:blipFill>
        <p:spPr>
          <a:xfrm>
            <a:off x="891188" y="1478825"/>
            <a:ext cx="7361626" cy="3618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286cea995_0_32"/>
          <p:cNvSpPr txBox="1"/>
          <p:nvPr/>
        </p:nvSpPr>
        <p:spPr>
          <a:xfrm>
            <a:off x="653150" y="1124550"/>
            <a:ext cx="78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Crie uma página com uma lista de produtos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g1e286cea995_0_32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02" name="Google Shape;102;g1e286cea995_0_32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4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03" name="Google Shape;103;g1e286cea995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25" y="1524750"/>
            <a:ext cx="5089723" cy="352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g1e286cea995_0_32"/>
          <p:cNvPicPr preferRelativeResize="0"/>
          <p:nvPr/>
        </p:nvPicPr>
        <p:blipFill rotWithShape="1">
          <a:blip r:embed="rId3">
            <a:alphaModFix/>
          </a:blip>
          <a:srcRect b="70303" l="38320" r="38645" t="0"/>
          <a:stretch/>
        </p:blipFill>
        <p:spPr>
          <a:xfrm>
            <a:off x="5794001" y="1929862"/>
            <a:ext cx="3040699" cy="2715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1fe2fe6d1_0_75"/>
          <p:cNvSpPr txBox="1"/>
          <p:nvPr/>
        </p:nvSpPr>
        <p:spPr>
          <a:xfrm>
            <a:off x="653150" y="1124550"/>
            <a:ext cx="449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Crie uma página para adoção de cães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A página deve conter pelo menos 5 animais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Cada item da lista deve conter 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Nome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Foto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Raça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Idade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botão com o título “Adotar“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Usando um arquivo CSS externo faça uma estilização para as página usando atributos aprendidos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g1e1fe2fe6d1_0_75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11" name="Google Shape;111;g1e1fe2fe6d1_0_75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5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12" name="Google Shape;112;g1e1fe2fe6d1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e1fe2fe6d1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975" y="46157"/>
            <a:ext cx="3500725" cy="44515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1fe2fe6d1_0_83"/>
          <p:cNvSpPr txBox="1"/>
          <p:nvPr/>
        </p:nvSpPr>
        <p:spPr>
          <a:xfrm>
            <a:off x="653150" y="1124550"/>
            <a:ext cx="449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Crie uma página para um brechó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A página deve conter pelo menos 5 peças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Cada item da lista deve conter 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Nome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Preço em cartão e em dinheiro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B3835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3B3835"/>
                </a:solidFill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Imagem</a:t>
            </a:r>
            <a:endParaRPr>
              <a:solidFill>
                <a:srgbClr val="3B3835"/>
              </a:solidFill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Um botão com o título “Negociar com o vendedor“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</a:pPr>
            <a:r>
              <a:rPr lang="pt-BR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Usando um arquivo CSS externo faça uma estilização para as página usando atributos aprendidos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g1e1fe2fe6d1_0_83"/>
          <p:cNvSpPr/>
          <p:nvPr/>
        </p:nvSpPr>
        <p:spPr>
          <a:xfrm>
            <a:off x="0" y="-61625"/>
            <a:ext cx="9144000" cy="61500"/>
          </a:xfrm>
          <a:prstGeom prst="rect">
            <a:avLst/>
          </a:prstGeom>
          <a:solidFill>
            <a:srgbClr val="FBB0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950A1"/>
              </a:highlight>
            </a:endParaRPr>
          </a:p>
        </p:txBody>
      </p:sp>
      <p:sp>
        <p:nvSpPr>
          <p:cNvPr id="120" name="Google Shape;120;g1e1fe2fe6d1_0_83"/>
          <p:cNvSpPr txBox="1"/>
          <p:nvPr/>
        </p:nvSpPr>
        <p:spPr>
          <a:xfrm>
            <a:off x="653138" y="508938"/>
            <a:ext cx="709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6950A1"/>
                </a:solidFill>
                <a:latin typeface="Mitr SemiBold"/>
                <a:ea typeface="Mitr SemiBold"/>
                <a:cs typeface="Mitr SemiBold"/>
                <a:sym typeface="Mitr SemiBold"/>
              </a:rPr>
              <a:t>Exercício 6</a:t>
            </a:r>
            <a:endParaRPr sz="2800">
              <a:solidFill>
                <a:srgbClr val="6950A1"/>
              </a:solidFill>
              <a:latin typeface="Mitr SemiBold"/>
              <a:ea typeface="Mitr SemiBold"/>
              <a:cs typeface="Mitr SemiBold"/>
              <a:sym typeface="Mitr SemiBold"/>
            </a:endParaRPr>
          </a:p>
        </p:txBody>
      </p:sp>
      <p:pic>
        <p:nvPicPr>
          <p:cNvPr id="121" name="Google Shape;121;g1e1fe2fe6d1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450" y="4543952"/>
            <a:ext cx="993675" cy="2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e1fe2fe6d1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7877" y="72100"/>
            <a:ext cx="2548173" cy="439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