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Mitr SemiBo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juVsgrPyPIcr/3b/70/pAsUat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itrSemiBold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itr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1fdd69be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e1fdd69be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28851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e28851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885136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885136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2885136b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e2885136b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Fixed: independente da rolagem de página</a:t>
            </a:r>
            <a:b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Relative: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Com elas você pode alterar o posicionamento do elemento em relação a posição inicial dele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Absolute: Tenham cuidado ao utilizar o positon absolute pois ele deixa de fazer parte do fluxo comum do documento e o espaço destinado a ele deixa de existir no documento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885136b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e2885136b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Fixed: independente da rolagem de página</a:t>
            </a:r>
            <a:b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Relative: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Com elas você pode alterar o posicionamento do elemento em relação a posição inicial dele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Absolute: Tenham cuidado ao utilizar o positon absolute pois ele deixa de fazer parte do fluxo comum do documento e o espaço destinado a ele deixa de existir no documento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2885136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e2885136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368a2f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368a2f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885136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2885136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a310afb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0a310afb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a310afb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0a310afb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a310afb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0a310afb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885136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e2885136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885136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e2885136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885136b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885136b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Static: sequência lógica de um elemento após o outro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Fixed: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em relação a página </a:t>
            </a: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independente da rolagem de página</a:t>
            </a:r>
            <a:b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Relative: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Com elas você pode alterar o posicionamento do elemento em relação a posição inicial dele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Absolute: Tenham cuidado ao utilizar o positon absolute pois ele deixa de fazer parte do fluxo comum do documento e o espaço destinado a ele deixa de existir no documento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2885136b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e2885136b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https://drive.google.com/file/d/1dp1qrzx1wzjPnVdIcOyKd30ipGoLZ5_s/view?usp=share_lin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igma.com/file/Pf2zk1QNiUShXGaugHCLXy/Exerc%C3%ADcio-position-relative?node-id=0%3A1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ontawesome.com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Display e Position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fdd69be0_0_236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2885136b4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e2885136b4_0_0"/>
          <p:cNvSpPr txBox="1"/>
          <p:nvPr/>
        </p:nvSpPr>
        <p:spPr>
          <a:xfrm>
            <a:off x="653152" y="508950"/>
            <a:ext cx="79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6" name="Google Shape;126;g1e2885136b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164" y="0"/>
            <a:ext cx="3413836" cy="51434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27" name="Google Shape;127;g1e2885136b4_0_0"/>
          <p:cNvSpPr txBox="1"/>
          <p:nvPr/>
        </p:nvSpPr>
        <p:spPr>
          <a:xfrm>
            <a:off x="653150" y="1048350"/>
            <a:ext cx="4984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Desenvolva uma Landing Page para uma construtora seguindo o layout ao lado.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Roboto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principal: #0055aa;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: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* { margin: 0; padding: 0;  border: 0; }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remover formatação padrões do html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display: inline-block;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colocar um elemento ao lado do outro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centralizar o conteúdo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justify;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justificar o texto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Imagem: </a:t>
            </a:r>
            <a:r>
              <a:rPr b="0" i="0" lang="pt-BR" sz="13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Banner</a:t>
            </a:r>
            <a:endParaRPr b="1" i="0" sz="11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2885136b4_0_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e2885136b4_0_7"/>
          <p:cNvSpPr txBox="1"/>
          <p:nvPr/>
        </p:nvSpPr>
        <p:spPr>
          <a:xfrm>
            <a:off x="653152" y="508950"/>
            <a:ext cx="79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4" name="Google Shape;134;g1e2885136b4_0_7"/>
          <p:cNvPicPr preferRelativeResize="0"/>
          <p:nvPr/>
        </p:nvPicPr>
        <p:blipFill rotWithShape="1">
          <a:blip r:embed="rId3">
            <a:alphaModFix/>
          </a:blip>
          <a:srcRect b="96797" l="0" r="0" t="0"/>
          <a:stretch/>
        </p:blipFill>
        <p:spPr>
          <a:xfrm>
            <a:off x="254763" y="3291225"/>
            <a:ext cx="8753974" cy="422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35" name="Google Shape;135;g1e2885136b4_0_7"/>
          <p:cNvSpPr txBox="1"/>
          <p:nvPr/>
        </p:nvSpPr>
        <p:spPr>
          <a:xfrm>
            <a:off x="653150" y="1048350"/>
            <a:ext cx="7866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clicar nas opções do menu redirecione para a parte da página correspondente: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Início: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foto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Quem somos: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texto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Serviços: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bloco azul com texto GERENCIAMENTO DE OBRAS…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Obras: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fotos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Contato: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bloco azul com informações de e-mail, telefone e endereço</a:t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885136b4_0_22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e2885136b4_0_229"/>
          <p:cNvSpPr txBox="1"/>
          <p:nvPr/>
        </p:nvSpPr>
        <p:spPr>
          <a:xfrm>
            <a:off x="504900" y="508950"/>
            <a:ext cx="81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g1e2885136b4_0_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e2885136b4_0_229"/>
          <p:cNvSpPr txBox="1"/>
          <p:nvPr/>
        </p:nvSpPr>
        <p:spPr>
          <a:xfrm>
            <a:off x="653150" y="1124550"/>
            <a:ext cx="7837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Aplicando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position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 Site da Construtora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Menu fixo e com sombra inferior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Tag com borda arredondada nas imagens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Botão do Whatsapp flutuante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2885136b4_0_22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e2885136b4_0_222"/>
          <p:cNvSpPr txBox="1"/>
          <p:nvPr/>
        </p:nvSpPr>
        <p:spPr>
          <a:xfrm>
            <a:off x="504900" y="508950"/>
            <a:ext cx="81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0" name="Google Shape;150;g1e2885136b4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e2885136b4_0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300" y="1194125"/>
            <a:ext cx="5921390" cy="3714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885136b4_0_281"/>
          <p:cNvSpPr txBox="1"/>
          <p:nvPr/>
        </p:nvSpPr>
        <p:spPr>
          <a:xfrm>
            <a:off x="432925" y="1222450"/>
            <a:ext cx="827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Acesse o figma abaixo e siga as instruções do exercício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https://www.figma.com/file/Pf2zk1QNiUShXGaugHCLXy/Exerc%C3%ADcio-position-relative?node-id=0%3A1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*Não usem os valores de position, top, left, bottom e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right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fornecidos pelo Figma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g1e2885136b4_0_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e2885136b4_0_28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e2885136b4_0_28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368a2f5b5_0_0"/>
          <p:cNvSpPr txBox="1"/>
          <p:nvPr/>
        </p:nvSpPr>
        <p:spPr>
          <a:xfrm>
            <a:off x="202825" y="895950"/>
            <a:ext cx="8525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Ícones com Font Awesome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Acesse </a:t>
            </a:r>
            <a:r>
              <a:rPr lang="pt-BR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https://fontawesome.com/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crie uma conta</a:t>
            </a:r>
            <a:endParaRPr sz="1000" u="sng">
              <a:solidFill>
                <a:srgbClr val="1155C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Acesse as opções: Docs &gt; Getting Started &gt; 1. Setup Font Awesome in Your Project &gt; Set up a Kit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Clique no Kit já criado. Copie o link fornecido e use no seu arquivo HTML dentro da tag &lt;head&gt;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g24368a2f5b5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66" name="Google Shape;166;g24368a2f5b5_0_0"/>
          <p:cNvSpPr txBox="1"/>
          <p:nvPr/>
        </p:nvSpPr>
        <p:spPr>
          <a:xfrm>
            <a:off x="272138" y="2041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📝 Notas de Aula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7" name="Google Shape;167;g24368a2f5b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098" y="2856675"/>
            <a:ext cx="4842625" cy="1455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8" name="Google Shape;168;g24368a2f5b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4026" y="4363250"/>
            <a:ext cx="5298751" cy="70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885136b4_0_110"/>
          <p:cNvSpPr txBox="1"/>
          <p:nvPr/>
        </p:nvSpPr>
        <p:spPr>
          <a:xfrm>
            <a:off x="2735250" y="1863750"/>
            <a:ext cx="367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Propriedade </a:t>
            </a:r>
            <a:r>
              <a:rPr b="0" i="0" lang="pt-BR" sz="4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endParaRPr b="0" i="0" sz="4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20a310afbf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0a310afbfe_0_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0a310afbfe_0_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Display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g20a310afbfe_0_2"/>
          <p:cNvSpPr txBox="1"/>
          <p:nvPr/>
        </p:nvSpPr>
        <p:spPr>
          <a:xfrm>
            <a:off x="653150" y="1222450"/>
            <a:ext cx="8112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A propriedade display define os tipos de exibição internos e externos de um elemento. O tipo externo define a participação de um elemento no layout de fluxo; o tipo interno define o layout dos filhos.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Indica a forma como os elementos HTML serão dispostos na página ou em espaços delimitados. Por essa característica, </a:t>
            </a:r>
            <a:r>
              <a:rPr b="0" i="0" lang="pt-BR" sz="16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é um recurso essencial para manter a organização dos elementos na página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Principais valores: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none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block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inline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inline-block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(veremos em breve)</a:t>
            </a:r>
            <a:endParaRPr b="0" i="1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20a310afbf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0a310afbfe_0_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0a310afbfe_0_1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Tipos de elementos HTML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g20a310afbfe_0_10"/>
          <p:cNvSpPr txBox="1"/>
          <p:nvPr/>
        </p:nvSpPr>
        <p:spPr>
          <a:xfrm>
            <a:off x="653150" y="1222450"/>
            <a:ext cx="7649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elemento em bloco ou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block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ocupa 100% da largura disponível e para ele é sempre iniciado em uma nova linha. 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Mesmo se os seus conteúdos forem de apenas uma palavra, toda a linha correspondente deverá ser reservada a cada elemento.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Exemplos: títulos (h1, h2, h3, h4, h5, h6), divs, parágrafos, etc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elementos em linha ou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inline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ocupam apenas o espaço necessário para exibir o seu conteúdo. 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Exemplos: imagens, links, span, etc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propriedade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display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permite modificar a forma como esses elementos são renderizados. Dessa forma, podemos organizá-los de diferentes maneiras na página HTML.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20a310afbf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0a310afbfe_0_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0a310afbfe_0_1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Display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g20a310afbfe_0_18"/>
          <p:cNvSpPr txBox="1"/>
          <p:nvPr/>
        </p:nvSpPr>
        <p:spPr>
          <a:xfrm>
            <a:off x="653150" y="1222450"/>
            <a:ext cx="81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g20a310afbfe_0_18"/>
          <p:cNvSpPr txBox="1"/>
          <p:nvPr/>
        </p:nvSpPr>
        <p:spPr>
          <a:xfrm>
            <a:off x="653150" y="1222450"/>
            <a:ext cx="7746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Quando define-se um elemento com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display: none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significa que ele e os seus elementos filhos não são exibidos na tela.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Quando define-se um elemento com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display: block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significa que o elemento será posicionado em uma nova linha.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Utilizado  para posicionar elementos lado a lado. ao utilizar esse valor, as propriedades width (largura) e height (altura) serão ignoradas se forem definidas no código CSS.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 esse valor é possível organizar os elementos lado a lado e definirmos as propriedades de largura e altura, pois elas não serão ignoradas pelo navegador.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e2885136b4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e2885136b4_0_5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e2885136b4_0_59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885136b4_0_160"/>
          <p:cNvSpPr txBox="1"/>
          <p:nvPr/>
        </p:nvSpPr>
        <p:spPr>
          <a:xfrm>
            <a:off x="2735250" y="1863750"/>
            <a:ext cx="367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Propriedade </a:t>
            </a:r>
            <a:r>
              <a:rPr b="0" i="0" lang="pt-BR" sz="4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endParaRPr b="0" i="0" sz="4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885136b4_0_164"/>
          <p:cNvSpPr txBox="1"/>
          <p:nvPr/>
        </p:nvSpPr>
        <p:spPr>
          <a:xfrm>
            <a:off x="653150" y="1124550"/>
            <a:ext cx="78378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Tem o objetivo de posicionar elementos na tela</a:t>
            </a:r>
            <a:endParaRPr b="1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 padrão de todo elemento HTML, ou seja, segue o fluxo comum da página tendo o canto superior esquerdo como referência.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fixed: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posiciona um elemento na tela de forma fixa.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O elemento aceita as propriedades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, tendo a janela do navegador como referência</a:t>
            </a:r>
            <a:endParaRPr b="0" i="0" sz="1300" u="none" cap="none" strike="noStrike">
              <a:solidFill>
                <a:srgbClr val="253A4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3A44"/>
              </a:buClr>
              <a:buSzPts val="14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sticky: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posiciona o elemento fixo em relação ao rolamento da página</a:t>
            </a:r>
            <a:endParaRPr b="0" i="0" sz="1300" u="none" cap="none" strike="noStrike">
              <a:solidFill>
                <a:srgbClr val="253A4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relative: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elemento aceita as propriedades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, tendo a posição inicial dele como referência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absolute: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posiciona qualquer elemento de acordo com o elemento pai que tenha um </a:t>
            </a:r>
            <a:r>
              <a:rPr b="1" i="0" lang="pt-BR" sz="1300" u="none" cap="none" strike="noStrike">
                <a:solidFill>
                  <a:srgbClr val="253A44"/>
                </a:solidFill>
                <a:latin typeface="Courier New"/>
                <a:ea typeface="Courier New"/>
                <a:cs typeface="Courier New"/>
                <a:sym typeface="Courier New"/>
              </a:rPr>
              <a:t>position 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diferente de </a:t>
            </a:r>
            <a:r>
              <a:rPr b="1" i="0" lang="pt-BR" sz="1300" u="none" cap="none" strike="noStrike">
                <a:solidFill>
                  <a:srgbClr val="253A44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. O elemento pai é a referência</a:t>
            </a:r>
            <a:endParaRPr b="1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g1e2885136b4_0_16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e2885136b4_0_164"/>
          <p:cNvSpPr txBox="1"/>
          <p:nvPr/>
        </p:nvSpPr>
        <p:spPr>
          <a:xfrm>
            <a:off x="653151" y="508950"/>
            <a:ext cx="79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Position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g1e2885136b4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1e2885136b4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e2885136b4_0_2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e2885136b4_0_216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