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Mitr SemiBo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/1IFCVhx3VM72hp9AaQnT3kIj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itrSemiBol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itr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9a41cf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29a41cf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885136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e2885136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1fdd69be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e1fdd69be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9a41cf0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29a41cf0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29a41cf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29a41cf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29a41cf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e29a41cf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a310afb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0a310afb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9a41cf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e29a41cf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9a41cf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e29a41cf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9a41cf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9a41cf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9a41cf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29a41cf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9a41cf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e29a41cf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9a41cf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9a41cf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29a41cf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e29a41cf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29a41cf0e_0_2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1e29a41cf0e_0_2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1e29a41cf0e_0_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9a41cf0e_0_2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1e29a41cf0e_0_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9a41cf0e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1e29a41cf0e_0_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1e29a41cf0e_0_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29a41cf0e_0_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e29a41cf0e_0_2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e29a41cf0e_0_2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1e29a41cf0e_0_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9a41cf0e_0_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1e29a41cf0e_0_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29a41cf0e_0_2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1e29a41cf0e_0_2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1e29a41cf0e_0_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9a41cf0e_0_2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1e29a41cf0e_0_2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29a41cf0e_0_2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29a41cf0e_0_2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1e29a41cf0e_0_2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1e29a41cf0e_0_2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1e29a41cf0e_0_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9a41cf0e_0_28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1e29a41cf0e_0_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9a41cf0e_0_28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1e29a41cf0e_0_2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1e29a41cf0e_0_2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29a41cf0e_0_2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9a41cf0e_0_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1e29a41cf0e_0_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1e29a41cf0e_0_2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lexboxfroggy.com/#pt-b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igma.com/file/3wtS5h1p0XrHM4qyyAnkeh/Landing-Page---Arnia?type=design&amp;node-id=132-2&amp;t=WYe5qMxj6rMBjQM4-0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css-tricks.com/snippets/css/a-guide-to-flexbox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Flexbox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e29a41cf0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e29a41cf0e_0_5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e29a41cf0e_0_5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gap, row-gap, column-gap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g1e29a41cf0e_0_57"/>
          <p:cNvSpPr txBox="1"/>
          <p:nvPr/>
        </p:nvSpPr>
        <p:spPr>
          <a:xfrm>
            <a:off x="653150" y="1222450"/>
            <a:ext cx="3918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Define um espaço padrão entre itens do flex. Aplica esse espaçamento apenas entre os itens que não estão nas bordas externas.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1" name="Google Shape;181;g1e29a41cf0e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725" y="1225875"/>
            <a:ext cx="2830729" cy="321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e2885136b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2885136b4_0_5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e2885136b4_0_59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1fdd69be0_0_236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29a41cf0e_0_238"/>
          <p:cNvSpPr txBox="1"/>
          <p:nvPr/>
        </p:nvSpPr>
        <p:spPr>
          <a:xfrm>
            <a:off x="653150" y="1124550"/>
            <a:ext cx="8319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Jogo Flex Box Froggy</a:t>
            </a:r>
            <a:endParaRPr b="1"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pt-BR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https://flexboxfroggy.com/#pt-br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Cumprir as missões do jogo para treinar o flex-box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g1e29a41cf0e_0_23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00" name="Google Shape;200;g1e29a41cf0e_0_238"/>
          <p:cNvSpPr txBox="1"/>
          <p:nvPr/>
        </p:nvSpPr>
        <p:spPr>
          <a:xfrm>
            <a:off x="653151" y="508950"/>
            <a:ext cx="791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9a41cf0e_0_135"/>
          <p:cNvSpPr txBox="1"/>
          <p:nvPr/>
        </p:nvSpPr>
        <p:spPr>
          <a:xfrm>
            <a:off x="432925" y="1222450"/>
            <a:ext cx="82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o figma abaixo e desenvolva a Landing Page da Arnia na versão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Desktop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https://www.figma.com/file/3wtS5h1p0XrHM4qyyAnkeh/Landing-Page---Arnia?type=design&amp;node-id=132-2&amp;t=WYe5qMxj6rMBjQM4-0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6" name="Google Shape;206;g1e29a41cf0e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e29a41cf0e_0_13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08" name="Google Shape;208;g1e29a41cf0e_0_13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1e29a41cf0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e29a41cf0e_0_12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e29a41cf0e_0_12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Mais sobre o Flexbox em…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1e29a41cf0e_0_126"/>
          <p:cNvSpPr txBox="1"/>
          <p:nvPr/>
        </p:nvSpPr>
        <p:spPr>
          <a:xfrm>
            <a:off x="653150" y="1222450"/>
            <a:ext cx="7733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https://css-tricks.com/snippets/css/a-guide-to-flexbox/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0a310afbf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0a310afbfe_0_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0a310afbfe_0_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g20a310afbfe_0_2"/>
          <p:cNvSpPr txBox="1"/>
          <p:nvPr/>
        </p:nvSpPr>
        <p:spPr>
          <a:xfrm>
            <a:off x="653150" y="1222450"/>
            <a:ext cx="81120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Flexible Box Module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geralmente chamado de </a:t>
            </a: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flexbox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foi projetado como um método capaz de organizar espacialmente os elementos em uma interface, além de possuir capacidades avançadas de alinhamento.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Tem o objetivo de fornecer uma maneira mais eficiente de dispor, alinhar e distribuir o espaço entre os itens em um contêiner, mesmo quando seu tamanho é desconhecido e/ou dinâmico.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layout do flexbox é independente de direção, em oposição aos layouts regulares (bloco que é baseado na vertical e inline que é baseado na horizontal).</a:t>
            </a:r>
            <a:endParaRPr b="0" i="1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e29a41cf0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29a41cf0e_0_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e29a41cf0e_0_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1e29a41cf0e_0_3"/>
          <p:cNvSpPr txBox="1"/>
          <p:nvPr/>
        </p:nvSpPr>
        <p:spPr>
          <a:xfrm>
            <a:off x="653150" y="1222450"/>
            <a:ext cx="79146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flexbox é um módulo inteiro e não uma única propriedade. Algumas delas devem ser declaradas no container (o elemento-pai, que chamamos de flex container). Outras devem ser declaradas nos elementos-filhos (os flex itens).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display: flex;</a:t>
            </a:r>
            <a:endParaRPr b="1"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propriedade define um flex container colocando todos os elementos-filhos diretos num contexto Flex.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29a41cf0e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29a41cf0e_0_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29a41cf0e_0_6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g1e29a41cf0e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75" y="1704963"/>
            <a:ext cx="3495675" cy="17335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27" name="Google Shape;127;g1e29a41cf0e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850" y="1738300"/>
            <a:ext cx="35623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e29a41cf0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29a41cf0e_0_2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e29a41cf0e_0_29"/>
          <p:cNvSpPr txBox="1"/>
          <p:nvPr/>
        </p:nvSpPr>
        <p:spPr>
          <a:xfrm>
            <a:off x="729725" y="487675"/>
            <a:ext cx="71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flex-direction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e29a41cf0e_0_29"/>
          <p:cNvSpPr txBox="1"/>
          <p:nvPr/>
        </p:nvSpPr>
        <p:spPr>
          <a:xfrm>
            <a:off x="653150" y="1222450"/>
            <a:ext cx="7761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Define a direção dos elementos de um container flex.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row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row-reverse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column-reverse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1e29a41cf0e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765" y="1741941"/>
            <a:ext cx="4666361" cy="22317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e29a41cf0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e29a41cf0e_0_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e29a41cf0e_0_13"/>
          <p:cNvSpPr txBox="1"/>
          <p:nvPr/>
        </p:nvSpPr>
        <p:spPr>
          <a:xfrm>
            <a:off x="568113" y="48766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justify-content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g1e29a41cf0e_0_13"/>
          <p:cNvSpPr txBox="1"/>
          <p:nvPr/>
        </p:nvSpPr>
        <p:spPr>
          <a:xfrm>
            <a:off x="653150" y="1222450"/>
            <a:ext cx="4364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Alinha horizontalmente em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row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verticalmente em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elementos que estão dentro do container flex. Depende do atributo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flex-direction.</a:t>
            </a:r>
            <a:endParaRPr i="1"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flex-start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flex-end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center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space-between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space-evenly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space-around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g1e29a41cf0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051" y="101525"/>
            <a:ext cx="2727468" cy="4340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e29a41cf0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e29a41cf0e_0_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e29a41cf0e_0_2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align-items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1e29a41cf0e_0_20"/>
          <p:cNvSpPr txBox="1"/>
          <p:nvPr/>
        </p:nvSpPr>
        <p:spPr>
          <a:xfrm>
            <a:off x="653150" y="1222450"/>
            <a:ext cx="3918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Alinha verticalmente em row e horizontalmente em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elementos que estão dentro do container flex.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Depende do atributo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flex-direction.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flex-start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flex-end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center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baseline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stretch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" name="Google Shape;154;g1e29a41cf0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897" y="798600"/>
            <a:ext cx="2902878" cy="354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e29a41cf0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e29a41cf0e_0_3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e29a41cf0e_0_3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flex-wrap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g1e29a41cf0e_0_39"/>
          <p:cNvSpPr txBox="1"/>
          <p:nvPr/>
        </p:nvSpPr>
        <p:spPr>
          <a:xfrm>
            <a:off x="653150" y="1222450"/>
            <a:ext cx="79146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Define se o container permitirá a quebra dos elementos em mais de uma linha ou não.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nowrap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wrap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wrap-reverse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7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flex-flow</a:t>
            </a:r>
            <a:endParaRPr sz="2700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Este é um atalho para as propriedades flex-direction e flex-wrap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 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flex-flow: column wrap; 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g1e29a41cf0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100" y="1769100"/>
            <a:ext cx="4203649" cy="213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e29a41cf0e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29a41cf0e_0_4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e29a41cf0e_0_48"/>
          <p:cNvSpPr txBox="1"/>
          <p:nvPr/>
        </p:nvSpPr>
        <p:spPr>
          <a:xfrm>
            <a:off x="617713" y="5372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align-content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g1e29a41cf0e_0_48"/>
          <p:cNvSpPr txBox="1"/>
          <p:nvPr/>
        </p:nvSpPr>
        <p:spPr>
          <a:xfrm>
            <a:off x="653150" y="1222450"/>
            <a:ext cx="4057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 o alinhamento entre as linhas dos itens do container.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SÓ FUNCIONA SE flex-wrap FOR wrap.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initial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flex-start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flex-end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center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space-between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space-evenly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space-around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2" name="Google Shape;172;g1e29a41cf0e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577" y="162325"/>
            <a:ext cx="3294064" cy="421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