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itr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uU1pVwav+9KEX3Ah9i9iyZ41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itrSemiBold-bold.fntdata"/><Relationship Id="rId27" Type="http://schemas.openxmlformats.org/officeDocument/2006/relationships/font" Target="fonts/Mitr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ab029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ab029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e47f5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2e47f5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e47f5e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e47f5e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9a41cf0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29a41cf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9a41cf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e29a41cf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9a41cf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e29a41cf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9a41cf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29a41cf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97326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297326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fdd69be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e1fdd69be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ab0291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ab0291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ab0291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e2ab0291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a8g1ofDoohrgOMqm5RqDBT-GSugQF2K1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cssgradient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Flexbox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 Gradient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ab02916e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e47f5e46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e2e47f5e46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g1e2e47f5e4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463" y="1506375"/>
            <a:ext cx="6713224" cy="35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33" name="Google Shape;133;g1e2e47f5e46_0_0"/>
          <p:cNvSpPr txBox="1"/>
          <p:nvPr/>
        </p:nvSpPr>
        <p:spPr>
          <a:xfrm>
            <a:off x="686175" y="1058500"/>
            <a:ext cx="7759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uma Landing page de acordo com o layout abaixo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e47f5e46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2e47f5e46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e2e47f5e46_0_7"/>
          <p:cNvSpPr txBox="1"/>
          <p:nvPr/>
        </p:nvSpPr>
        <p:spPr>
          <a:xfrm>
            <a:off x="686175" y="1210900"/>
            <a:ext cx="77598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Imagem: </a:t>
            </a:r>
            <a:r>
              <a:rPr b="0" i="0" lang="pt-BR" sz="16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image.png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Gradiente: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linear-gradient(243.36deg, #7526f59e 0%, #7f38f329 22.93%, #f5f5f51f 98%);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Olá, cliente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#AE218F;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sólido: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#9D6DEC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Botão branco: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#6100FF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ourier New"/>
              <a:buChar char="●"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Tamanho de fonte do título:</a:t>
            </a:r>
            <a:r>
              <a:rPr b="0" i="0" lang="pt-BR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2rem;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1e29a41cf0e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e29a41cf0e_0_1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e29a41cf0e_0_1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Flexbox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" name="Google Shape;65;g1e29a41cf0e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75" y="1704963"/>
            <a:ext cx="3495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e29a41cf0e_0_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2850" y="1738300"/>
            <a:ext cx="3562350" cy="16668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1e29a41cf0e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29a41cf0e_0_9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e29a41cf0e_0_9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order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g1e29a41cf0e_0_90"/>
          <p:cNvSpPr txBox="1"/>
          <p:nvPr/>
        </p:nvSpPr>
        <p:spPr>
          <a:xfrm>
            <a:off x="653150" y="1222450"/>
            <a:ext cx="3540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Por padrão, a ordem dos itens no container flex iniciam com 0. Com esta propriedade é possível controlar a ordem com que eles irão aparecer no container.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g1e29a41cf0e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0875" y="1028688"/>
            <a:ext cx="3533775" cy="30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e29a41cf0e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e29a41cf0e_0_9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e29a41cf0e_0_9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flex-grow</a:t>
            </a:r>
            <a:endParaRPr b="0" i="0" sz="2800" u="none" cap="none" strike="noStrike">
              <a:solidFill>
                <a:srgbClr val="6950A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g1e29a41cf0e_0_99"/>
          <p:cNvSpPr txBox="1"/>
          <p:nvPr/>
        </p:nvSpPr>
        <p:spPr>
          <a:xfrm>
            <a:off x="653138" y="1215375"/>
            <a:ext cx="79707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Determina a quantidade de espaço disponível dentro do contêiner flexível que o item deve ocupar. Aceita um valor sem unidade que serve de proporção. 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 todos os itens forem flex-grow definidos como 1, o espaço restante no contêiner será distribuído igualmente para todos os filhos. Se um dos filhos tiver um valor de 2, esse filho tentará ocupar o dobro do espaço de qualquer um dos outros.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g1e29a41cf0e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6825" y="3379625"/>
            <a:ext cx="3743325" cy="1543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e29a41cf0e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e29a41cf0e_0_10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e29a41cf0e_0_10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align-self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2" name="Google Shape;92;g1e29a41cf0e_0_108"/>
          <p:cNvSpPr txBox="1"/>
          <p:nvPr/>
        </p:nvSpPr>
        <p:spPr>
          <a:xfrm>
            <a:off x="653150" y="1222450"/>
            <a:ext cx="7970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Permite que o alinhamento padrão (ou aquele especificado por align-items) seja substituído por itens flexíveis individuais.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93;g1e29a41cf0e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425" y="2438513"/>
            <a:ext cx="3667125" cy="197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e2973264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e29732642b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e29732642b_0_0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fdd69be0_0_236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Background Gradient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e2ab02916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2ab02916e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2ab02916e_0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Gradient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3" name="Google Shape;113;g1e2ab02916e_0_8"/>
          <p:cNvSpPr txBox="1"/>
          <p:nvPr/>
        </p:nvSpPr>
        <p:spPr>
          <a:xfrm>
            <a:off x="653150" y="1222450"/>
            <a:ext cx="79707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gradientes CSS permitem exibir transições suaves entre duas ou mais cores especificadas.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linear-gradient(direction, color-stop1, color-stop2, ...);</a:t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linear-gradient(red, yellow);</a:t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linear-gradient(to right, red , yellow);</a:t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linear-gradient(to bottom right, red, yellow);</a:t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definindo por grau */</a:t>
            </a:r>
            <a:endParaRPr b="0" i="0" sz="12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linear-gradient(243.36deg, rgba(117, 38, 245, 0.62) 0%, rgba(127, 56, 243, 0.16) 22.93%, rgba(245, 245, 245, 0.12) 98%);</a:t>
            </a:r>
            <a:endParaRPr b="0" i="0" sz="12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Gerador de gradiente: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CSS Gradient</a:t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e2ab02916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2ab02916e_0_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2ab02916e_0_23"/>
          <p:cNvSpPr txBox="1"/>
          <p:nvPr/>
        </p:nvSpPr>
        <p:spPr>
          <a:xfrm>
            <a:off x="1022838" y="21580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