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Mitr SemiBo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67q6rpJegDFoOP6ajoIxfPbxu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MitrSemiBold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Mitr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e52234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2e52234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2e522342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2e52234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2e52234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2e52234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2e522342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2e52234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2b56e56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2b56e56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2e522342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e2e522342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2e522342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2e522342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2b56e568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2b56e56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b56e568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2b56e568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2b56e568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2b56e56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e52234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2e52234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2e52234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2e52234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Exercícios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2e522342c_0_15"/>
          <p:cNvSpPr txBox="1"/>
          <p:nvPr/>
        </p:nvSpPr>
        <p:spPr>
          <a:xfrm>
            <a:off x="653150" y="1124550"/>
            <a:ext cx="8319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a </a:t>
            </a:r>
            <a:r>
              <a:rPr b="1" lang="pt-BR" u="sng">
                <a:solidFill>
                  <a:srgbClr val="FBB04D"/>
                </a:solidFill>
                <a:latin typeface="Poppins"/>
                <a:ea typeface="Poppins"/>
                <a:cs typeface="Poppins"/>
                <a:sym typeface="Poppins"/>
              </a:rPr>
              <a:t>Página Inicial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(Figura 1) para listar pelo menos 5 restaurantes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b="1"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título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deve ter tamanho de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fonte 28px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espaçamento de 0.5px entre as letras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negrito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padding de 20px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</a:t>
            </a:r>
            <a:r>
              <a:rPr b="1"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restaurante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deve estar em um card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branco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com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bordas arrendodadas em 8px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sombra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(Use 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box-shadow: 0px 1px 6px #b4b4b457;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) e possuir: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Uma foto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arredondada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(Use 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object-fit: cover; border-radius: 50%;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Nome com o tamanho de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fonte 18px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Descrição com o tamanho de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fonte 14px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(o valor do frete deve ser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laranja escuro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Ao clicar no card do restaurante redirecione para a tela dos itens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Dica: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um link &lt;a&gt; como “pai” da &lt;div&gt; do card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g1e2e522342c_0_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23" name="Google Shape;123;g1e2e522342c_0_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Desafio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2e522342c_0_21"/>
          <p:cNvSpPr txBox="1"/>
          <p:nvPr/>
        </p:nvSpPr>
        <p:spPr>
          <a:xfrm>
            <a:off x="653150" y="1124550"/>
            <a:ext cx="8319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a </a:t>
            </a:r>
            <a:r>
              <a:rPr b="1" lang="pt-BR" u="sng">
                <a:solidFill>
                  <a:srgbClr val="FBB04D"/>
                </a:solidFill>
                <a:latin typeface="Poppins"/>
                <a:ea typeface="Poppins"/>
                <a:cs typeface="Poppins"/>
                <a:sym typeface="Poppins"/>
              </a:rPr>
              <a:t>Página do Restaurante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(Figura 2) para listar pelo menos 4 itens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 início da página deve estar o card do restaurante.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Abaixo ficarão os itens. 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</a:t>
            </a:r>
            <a:r>
              <a:rPr b="1"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item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deve estar em um card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branco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com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bordas arrendodadas em 20px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sombra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box-shadow: 0px 1px 6px #b4b4b457;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) e possuir: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Uma foto com borda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arredondada em 20px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ocupando no mínimo 50% da altura do card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conteúdo com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padding de 20px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título do item com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fonte de 24px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negrito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descrição do item com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 fonte de 18px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altura da linha de 19px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preço com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 fonte de 30px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botão “Pedir” com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altura de 40px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borda arredondada em 12px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g1e2e522342c_0_2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30" name="Google Shape;130;g1e2e522342c_0_2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Desafio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2e522342c_0_27"/>
          <p:cNvSpPr txBox="1"/>
          <p:nvPr/>
        </p:nvSpPr>
        <p:spPr>
          <a:xfrm>
            <a:off x="653150" y="1124550"/>
            <a:ext cx="83199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</a:t>
            </a:r>
            <a:r>
              <a:rPr b="1"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Poppins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Cores</a:t>
            </a:r>
            <a:endParaRPr b="1" sz="1500" u="sng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de fundo: 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#fff2ee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Laranja claro: 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#f68b64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Laranja escuro: 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#f4551b252527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Cinza do título do restaurante: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#252527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Cinza da descrição do restaurante e do item: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#6a6a72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Cinza do nome do item: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#61616A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g1e2e522342c_0_2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37" name="Google Shape;137;g1e2e522342c_0_2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Desafio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2e522342c_0_3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pic>
        <p:nvPicPr>
          <p:cNvPr id="143" name="Google Shape;143;g1e2e522342c_0_33"/>
          <p:cNvPicPr preferRelativeResize="0"/>
          <p:nvPr/>
        </p:nvPicPr>
        <p:blipFill rotWithShape="1">
          <a:blip r:embed="rId3">
            <a:alphaModFix/>
          </a:blip>
          <a:srcRect b="73841" l="0" r="0" t="13183"/>
          <a:stretch/>
        </p:blipFill>
        <p:spPr>
          <a:xfrm>
            <a:off x="412050" y="178225"/>
            <a:ext cx="8319900" cy="6049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4" name="Google Shape;144;g1e2e522342c_0_33"/>
          <p:cNvSpPr txBox="1"/>
          <p:nvPr/>
        </p:nvSpPr>
        <p:spPr>
          <a:xfrm>
            <a:off x="1380300" y="2394750"/>
            <a:ext cx="32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Detalhes dos Cards</a:t>
            </a:r>
            <a:endParaRPr b="1" sz="20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5" name="Google Shape;145;g1e2e522342c_0_33"/>
          <p:cNvPicPr preferRelativeResize="0"/>
          <p:nvPr/>
        </p:nvPicPr>
        <p:blipFill rotWithShape="1">
          <a:blip r:embed="rId4">
            <a:alphaModFix/>
          </a:blip>
          <a:srcRect b="26673" l="0" r="75069" t="12398"/>
          <a:stretch/>
        </p:blipFill>
        <p:spPr>
          <a:xfrm>
            <a:off x="5891250" y="887200"/>
            <a:ext cx="2840699" cy="3888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b56e5685_0_14"/>
          <p:cNvSpPr txBox="1"/>
          <p:nvPr/>
        </p:nvSpPr>
        <p:spPr>
          <a:xfrm>
            <a:off x="653150" y="1124550"/>
            <a:ext cx="83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Regularizar os exercícios anteriores</a:t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g1e2b56e5685_0_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64" name="Google Shape;64;g1e2b56e5685_0_1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2e522342c_0_85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Desafios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2e522342c_0_141"/>
          <p:cNvSpPr txBox="1"/>
          <p:nvPr/>
        </p:nvSpPr>
        <p:spPr>
          <a:xfrm>
            <a:off x="653150" y="1124550"/>
            <a:ext cx="83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Card Linkedin</a:t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g1e2e522342c_0_14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76" name="Google Shape;76;g1e2e522342c_0_14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Desafio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7" name="Google Shape;77;g1e2e522342c_0_141"/>
          <p:cNvPicPr preferRelativeResize="0"/>
          <p:nvPr/>
        </p:nvPicPr>
        <p:blipFill rotWithShape="1">
          <a:blip r:embed="rId3">
            <a:alphaModFix/>
          </a:blip>
          <a:srcRect b="0" l="5422" r="5971" t="0"/>
          <a:stretch/>
        </p:blipFill>
        <p:spPr>
          <a:xfrm>
            <a:off x="1084213" y="1704425"/>
            <a:ext cx="6975575" cy="322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2b56e5685_0_21"/>
          <p:cNvSpPr txBox="1"/>
          <p:nvPr/>
        </p:nvSpPr>
        <p:spPr>
          <a:xfrm>
            <a:off x="653150" y="1124550"/>
            <a:ext cx="83199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uma foto sua e o seu nome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Ao clicar no botão Linkedin deve redirecionar para o seu Linkedin (use um link &lt;a&gt; estilizado para parecer um botão)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Fundo cinza</a:t>
            </a: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:#dedede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Código do azul:  </a:t>
            </a: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#0a66c2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</a:t>
            </a: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object-fit: cover; border-radius: 50%;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valores iguais na altura e na largura para deixar a imagem redonda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g1e2b56e5685_0_2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84" name="Google Shape;84;g1e2b56e5685_0_2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Desafio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2b56e5685_0_72"/>
          <p:cNvSpPr txBox="1"/>
          <p:nvPr/>
        </p:nvSpPr>
        <p:spPr>
          <a:xfrm>
            <a:off x="653150" y="1124550"/>
            <a:ext cx="83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Lista de Solicitações</a:t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g1e2b56e5685_0_7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91" name="Google Shape;91;g1e2b56e5685_0_7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Desafio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92" name="Google Shape;92;g1e2b56e5685_0_72"/>
          <p:cNvPicPr preferRelativeResize="0"/>
          <p:nvPr/>
        </p:nvPicPr>
        <p:blipFill rotWithShape="1">
          <a:blip r:embed="rId3">
            <a:alphaModFix/>
          </a:blip>
          <a:srcRect b="31782" l="0" r="0" t="0"/>
          <a:stretch/>
        </p:blipFill>
        <p:spPr>
          <a:xfrm>
            <a:off x="109925" y="1524750"/>
            <a:ext cx="8924151" cy="3508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2b56e5685_0_80"/>
          <p:cNvSpPr txBox="1"/>
          <p:nvPr/>
        </p:nvSpPr>
        <p:spPr>
          <a:xfrm>
            <a:off x="653150" y="1124550"/>
            <a:ext cx="83199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do título: #3a3a4d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do cabeçalho: #0ca2ed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do texto do corpo: #212529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Fundo da linha cinza claro: #f5f5f5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Fundo da linha cinza escuro: #fcfcfc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Status vencido: background-color: #fdcdcd;  color: #ff0000;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Status quitado: background-color: #c7ecd4;  color: #00c247;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Valor: background-color: #f5f5f5; 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da borda: #e0e0e0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g1e2b56e5685_0_8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99" name="Google Shape;99;g1e2b56e5685_0_8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Desafio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2e522342c_0_0"/>
          <p:cNvSpPr txBox="1"/>
          <p:nvPr/>
        </p:nvSpPr>
        <p:spPr>
          <a:xfrm>
            <a:off x="653150" y="1124550"/>
            <a:ext cx="83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Sistema Restaurantes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g1e2e522342c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06" name="Google Shape;106;g1e2e522342c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Desafio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7" name="Google Shape;107;g1e2e522342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162" y="1524750"/>
            <a:ext cx="5503876" cy="308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8" name="Google Shape;108;g1e2e522342c_0_0"/>
          <p:cNvSpPr txBox="1"/>
          <p:nvPr/>
        </p:nvSpPr>
        <p:spPr>
          <a:xfrm>
            <a:off x="3867650" y="4729450"/>
            <a:ext cx="189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1. Página Inicial</a:t>
            </a:r>
            <a:endParaRPr b="1" sz="11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2e522342c_0_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14" name="Google Shape;114;g1e2e522342c_0_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Desafio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15" name="Google Shape;115;g1e2e522342c_0_8"/>
          <p:cNvSpPr txBox="1"/>
          <p:nvPr/>
        </p:nvSpPr>
        <p:spPr>
          <a:xfrm>
            <a:off x="3498500" y="4737875"/>
            <a:ext cx="262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2. Página do restaurante</a:t>
            </a:r>
            <a:endParaRPr b="1" sz="11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6" name="Google Shape;116;g1e2e522342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00" y="1524750"/>
            <a:ext cx="5688398" cy="318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