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itr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bKuF27snuTz2nE47vmx9yR/1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itrSemiBold-regular.fntdata"/><Relationship Id="rId25" Type="http://schemas.openxmlformats.org/officeDocument/2006/relationships/font" Target="fonts/Poppins-boldItalic.fntdata"/><Relationship Id="rId28" Type="http://customschemas.google.com/relationships/presentationmetadata" Target="metadata"/><Relationship Id="rId27" Type="http://schemas.openxmlformats.org/officeDocument/2006/relationships/font" Target="fonts/Mitr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a93a6f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a93a6f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a93a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a93a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2a93a6fc0_0_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e2a93a6fc0_0_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e2a93a6fc0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a93a6fc0_0_1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e2a93a6fc0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a93a6fc0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e2a93a6fc0_0_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e2a93a6fc0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2a93a6fc0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e2a93a6fc0_0_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e2a93a6fc0_0_1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e2a93a6fc0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a93a6fc0_0_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e2a93a6fc0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a93a6fc0_0_1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e2a93a6fc0_0_1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e2a93a6fc0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a93a6fc0_0_1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e2a93a6fc0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2a93a6fc0_0_1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2a93a6fc0_0_1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e2a93a6fc0_0_1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e2a93a6fc0_0_1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e2a93a6fc0_0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a93a6fc0_0_1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e2a93a6fc0_0_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a93a6fc0_0_1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e2a93a6fc0_0_1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e2a93a6fc0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a93a6fc0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a93a6fc0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e2a93a6fc0_0_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1e2a93a6fc0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Pf2zk1QNiUShXGaugHCLXy/Exerc%C3%ADcio-position-relative?node-id=0%3A1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Query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a93a6fc0_0_101"/>
          <p:cNvSpPr txBox="1"/>
          <p:nvPr/>
        </p:nvSpPr>
        <p:spPr>
          <a:xfrm>
            <a:off x="432925" y="1222450"/>
            <a:ext cx="827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adapte a Landing Page da Arnia para a versão Mobile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https://www.figma.com/file/Pf2zk1QNiUShXGaugHCLXy/Exerc%C3%ADcio-position-relative?node-id=0%3A1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g1e2a93a6fc0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e2a93a6fc0_0_10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7" name="Google Shape;167;g1e2a93a6fc0_0_10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1022838" y="2017638"/>
            <a:ext cx="709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Agora vamos ver como o CSS nos ajuda a deixar o site responsivo.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Para utilizar um media query, devemos utilizar a estrutura @media. Ela deve ser usada fora de qualquer outro seletor. Os seletores são escritos dentro dela.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Sintaxe: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@media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263" y="2325650"/>
            <a:ext cx="5333470" cy="23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432925" y="1222450"/>
            <a:ext cx="802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pode selecionar o tipo de mídia em que o HTML será escrito, dentre as opções: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All - Todos os dispositivos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Braille - Dispositivos táteis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Embossed - Dispositivos que imprimem em braile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Handheld - Dispositivos portáteis com tela pequena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Print - Impressão em papel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Projection - Apresentações projetadas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Screen - Monitores ou dispositivos com telas coloridas e resolução adequada!!!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Speech - Sintetizadores de voz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Tv - Televisores de baixa resolução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96463" y="4664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mídia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Dentro dos parênteses, nós definimos as condições da media query. Lá dizemos em qual breakpoint ela será aplicada e sobre qual propriedade (min-width, max-width, min-height, max-height). O que são breakpoints?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Condições e Breakpoints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962200" y="2122475"/>
            <a:ext cx="55680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320px — 480px: dispositivos móveis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481px — 768px: iPads, tablets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769px — 1024px: telas pequenas, laptops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1025px — 1440px: desktops, telas grandes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0A0A2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1441px e acima —  telas muito grandes, TVs</a:t>
            </a:r>
            <a:endParaRPr b="0" i="0" sz="1400" u="none" cap="none" strike="noStrike">
              <a:solidFill>
                <a:srgbClr val="0A0A2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Exemplo de uso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686" y="1156674"/>
            <a:ext cx="5856631" cy="3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lógicos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media query, nós temos dois operadores lógicos que podem ser aplicados. Eles são o AND e o OR. Vamos ver cada um deles: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and: O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faz com que um escopo seja executado quando ambas as condições são satisfeitas.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or: O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com que um escopo seja executado quando pelo menos uma condição é satisfeita.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2a93a6fc0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