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Mitr SemiBo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itrSemiBold-bold.fntdata"/><Relationship Id="rId30" Type="http://schemas.openxmlformats.org/officeDocument/2006/relationships/font" Target="fonts/MitrSemiBo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e66cc396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de66cc396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39aa40c7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39aa40c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39aa40c7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e39aa40c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9aa40c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39aa40c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e66cc3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de66cc3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e66cc39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de66cc39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e34d554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e34d554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e66cc396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de66cc396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e66cc396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de66cc396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e66cc396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de66cc396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e66cc396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de66cc396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e66cc396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de66cc396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9aa40c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39aa40c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e66cc396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de66cc396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e66cc396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de66cc396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2100" y="312950"/>
            <a:ext cx="709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Introdução à programação de computadores com Javascript 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432925" y="1116350"/>
            <a:ext cx="8028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Exemplo 7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Uso do map com arrow function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Altera cada elemento do array gerando um novo array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io = require("../io")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paises = ["Brasil", "México", "Argentina", "Bolívia"]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novoArray = paises.map((elem) =&gt; {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elem + " - América do Sul"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io.write(novoArray)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025" y="4615500"/>
            <a:ext cx="581050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32913" y="5007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map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432925" y="1116350"/>
            <a:ext cx="8028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Exemplo 7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Uso do filter com arrow function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Filtra os </a:t>
            </a: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elementos</a:t>
            </a: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do array gerando um novo array apenas com os elementos que atendem a condição do </a:t>
            </a:r>
            <a:r>
              <a:rPr i="1"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io = require("../io")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notas = [7, 8.1, 6.7, 9.2, 5.9]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novoArray = </a:t>
            </a: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.filter((elem) =&gt; {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elem &gt; 7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io.write(</a:t>
            </a: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novoArray</a:t>
            </a: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025" y="4615500"/>
            <a:ext cx="581050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432913" y="5007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filter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432925" y="1116350"/>
            <a:ext cx="8028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Exemplo 7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Uso do reduce com arrow function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tilizado para acumular os elementos de um array (soma ou multiplicação)</a:t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io = require("../io")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notas = [7, 8.1, 6.7, 9.2, 5.9]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somaNotas = notas.reduce((acumulador, item) =&gt; {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acumulador + item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}, 0)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io.write(</a:t>
            </a: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somaNotas</a:t>
            </a: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025" y="4615500"/>
            <a:ext cx="581050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32913" y="5007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reduce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1022838" y="224848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450750" y="993775"/>
            <a:ext cx="82248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</a:pPr>
            <a:r>
              <a:rPr b="0" i="0" lang="pt-BR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Escreva uma função que recebe como </a:t>
            </a:r>
            <a:r>
              <a:rPr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parâmetro </a:t>
            </a:r>
            <a:r>
              <a:rPr b="0" i="0" lang="pt-BR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um array de números</a:t>
            </a:r>
            <a:r>
              <a:rPr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D</a:t>
            </a:r>
            <a:r>
              <a:rPr b="0" i="0" lang="pt-BR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ado este array, a função deverá: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</a:pPr>
            <a:r>
              <a:rPr b="0" i="0" lang="pt-BR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Deixar no array somente os números ímpares (utilize filter)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</a:pPr>
            <a:r>
              <a:rPr b="0" i="0" lang="pt-BR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Somar todos os números restantes (utilize </a:t>
            </a:r>
            <a:r>
              <a:rPr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reduce</a:t>
            </a:r>
            <a:r>
              <a:rPr b="0" i="0" lang="pt-BR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</a:pPr>
            <a:r>
              <a:rPr b="0" i="0" lang="pt-BR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Escrever a string	 "Javascript é muito bom" no console um número x de vezes, sendo x a soma dos números restantes do array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</a:pPr>
            <a:r>
              <a:rPr b="0" i="0" lang="pt-BR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Uma loja resolveu fazer uma promoção, e todo o seu estoque terá que sofrer uma atualização de preços, dando 15% de desconto em todos os produtos que custam acima de 500 reais. Considerando o array abaixo, faça um programa que crie um novo array com os preços atualizados. Dica: você deverá usar map e dentro da função que o map recebe como parâmetro, utilizar um if. Não se esqueça de retornar o valor sem alterações caso ele não entre no if.</a:t>
            </a:r>
            <a:endParaRPr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const vetor = [1000, 40, 340, 501, 500, 1093, 245, 21]</a:t>
            </a:r>
            <a:endParaRPr i="1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514313" y="2195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450750" y="1116350"/>
            <a:ext cx="8028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 startAt="3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Escreva uma função que transforme todos os membros de um array qualquer em texto. Dica: todas as variáveis javascript possuem uma função .toString()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 startAt="3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Dado um array qualquer, escreva uma função que multiplica todos os números desse array por 3 quando o número for ímpar e por 4 quando o número for par. E depois filtre deste array os números menores que 100.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❖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Quais dos exercícios feitos anteriormente podemos fazer usando estas funções aqui ensinadas? Refaça estes exercícios fazendo uso desses novos conceitos.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432913" y="5007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32925" y="1246750"/>
            <a:ext cx="802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❖"/>
            </a:pPr>
            <a:r>
              <a:rPr lang="pt-BR" sz="1600">
                <a:latin typeface="Poppins"/>
                <a:ea typeface="Poppins"/>
                <a:cs typeface="Poppins"/>
                <a:sym typeface="Poppins"/>
              </a:rPr>
              <a:t>Voltando ao assunto Funções: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pt-BR" sz="1600">
                <a:latin typeface="Poppins"/>
                <a:ea typeface="Poppins"/>
                <a:cs typeface="Poppins"/>
                <a:sym typeface="Poppins"/>
              </a:rPr>
              <a:t>Atribuindo função a uma variável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pt-BR" sz="1600">
                <a:latin typeface="Poppins"/>
                <a:ea typeface="Poppins"/>
                <a:cs typeface="Poppins"/>
                <a:sym typeface="Poppins"/>
              </a:rPr>
              <a:t>Funções anônimas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pt-BR" sz="1600">
                <a:latin typeface="Poppins"/>
                <a:ea typeface="Poppins"/>
                <a:cs typeface="Poppins"/>
                <a:sym typeface="Poppins"/>
              </a:rPr>
              <a:t>Arrow function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pt-BR" sz="1600">
                <a:latin typeface="Poppins"/>
                <a:ea typeface="Poppins"/>
                <a:cs typeface="Poppins"/>
                <a:sym typeface="Poppins"/>
              </a:rPr>
              <a:t>Passando função como parâmetro - Callback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pt-BR" sz="1600">
                <a:latin typeface="Poppins"/>
                <a:ea typeface="Poppins"/>
                <a:cs typeface="Poppins"/>
                <a:sym typeface="Poppins"/>
              </a:rPr>
              <a:t>Funções importantes do Array (entendendo o callback)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■"/>
            </a:pPr>
            <a:r>
              <a:rPr lang="pt-BR" sz="1600">
                <a:latin typeface="Poppins"/>
                <a:ea typeface="Poppins"/>
                <a:cs typeface="Poppins"/>
                <a:sym typeface="Poppins"/>
              </a:rPr>
              <a:t>forEach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■"/>
            </a:pPr>
            <a:r>
              <a:rPr lang="pt-BR" sz="1600">
                <a:latin typeface="Poppins"/>
                <a:ea typeface="Poppins"/>
                <a:cs typeface="Poppins"/>
                <a:sym typeface="Poppins"/>
              </a:rPr>
              <a:t>map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■"/>
            </a:pPr>
            <a:r>
              <a:rPr lang="pt-BR" sz="1600">
                <a:latin typeface="Poppins"/>
                <a:ea typeface="Poppins"/>
                <a:cs typeface="Poppins"/>
                <a:sym typeface="Poppins"/>
              </a:rPr>
              <a:t>reduce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■"/>
            </a:pPr>
            <a:r>
              <a:rPr lang="pt-BR" sz="1600">
                <a:latin typeface="Poppins"/>
                <a:ea typeface="Poppins"/>
                <a:cs typeface="Poppins"/>
                <a:sym typeface="Poppins"/>
              </a:rPr>
              <a:t>filter</a:t>
            </a:r>
            <a:endParaRPr b="0" i="0" sz="160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025" y="4615500"/>
            <a:ext cx="581050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32913" y="5007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veremos hoje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32925" y="1116350"/>
            <a:ext cx="8028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Exemplo 1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Uma função pode ser atribuída a uma variável 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io = require("../io")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function media(n1,n2){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(n1 + n2)/2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n = media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io.write(n(2,6))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025" y="4615500"/>
            <a:ext cx="581050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32913" y="5007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Atribuindo função a uma variável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60850" y="1065275"/>
            <a:ext cx="8028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Exemplo 2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um exemplo de função anônima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io = require("../io")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media = function (n1,n2){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(n1 + n2)/2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io.write(media(4,6))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025" y="4615500"/>
            <a:ext cx="581050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32913" y="5007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Funções Anônimas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32925" y="1116350"/>
            <a:ext cx="8028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Exemplo 3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um exemplo de arrow function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io = require("../io")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media = (n1,n2) =&gt; {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(n1 + n2)/2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io.write(media(10,20))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025" y="4615500"/>
            <a:ext cx="581050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32913" y="5007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rrow function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32925" y="1116350"/>
            <a:ext cx="8028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Exemplo 4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um exemplo de callback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io = require("../io")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function saudacao(nome) {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io.write('Olá ' + nome)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function processaEntrada(cb) {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io.write("Digite o seu nome")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const m = io.read()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cb(m)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processaEntrada(saudacao)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025" y="4615500"/>
            <a:ext cx="581050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32913" y="5007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Callback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499250" y="2019150"/>
            <a:ext cx="614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Funções para Arrays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32150" y="1116350"/>
            <a:ext cx="8028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Exemplo 5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Uso do forEach para mostrar os dados/percorrer o array</a:t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Recebe uma função e para cada elemento do array ele executa esta </a:t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função que recebe o elemento como parâmetro</a:t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io = require("../io")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paises = ["Brasil", "México", "Argentina"]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function f(elem){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io.write(elem + " - América do Sul")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paises.forEach(f)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025" y="4615500"/>
            <a:ext cx="581050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32913" y="5007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forEach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432925" y="1031400"/>
            <a:ext cx="8028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Exemplo 6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Uso do forEach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Exemplo com arrow function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io = require("../io")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paises </a:t>
            </a: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= ["Brasil", "México", "Argentina"]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.forEach((elem) =&gt; {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io.write(elem + " - </a:t>
            </a: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América do Sul</a:t>
            </a: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025" y="4615500"/>
            <a:ext cx="581050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32913" y="5007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forEach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