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Mitr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9090F9-BB25-46ED-834E-4879FA786F56}">
  <a:tblStyle styleId="{909090F9-BB25-46ED-834E-4879FA786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itrSemiBold-bold.fntdata"/><Relationship Id="rId27" Type="http://schemas.openxmlformats.org/officeDocument/2006/relationships/font" Target="fonts/Mitr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08da045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08da045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08da045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08da045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7653f2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7653f2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d7653f2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d7653f2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0727d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e30727d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7653f2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d7653f2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f0d2097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f0d2097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d7653f2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d7653f2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7653f2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7653f2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7653f2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7653f2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7653f2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7653f2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7653f2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7653f2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08da045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08da045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08da045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08da045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6177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584400" y="999625"/>
            <a:ext cx="832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b="1"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Tipos de dados são conjuntos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Um elemento de um tipo de dados é um dado, uma constante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operações entre elementos são definidos por conjunto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➢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 + 1 é igual a 2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➢"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“1” + “1” é igual a “11”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Dados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584400" y="936450"/>
            <a:ext cx="832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= { …-3,-2,-1, 0 , 1 , 2 ,3… 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1 + 3 = 4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float = {…-3,-2,-1, 0 , 1 , 2 ,3… } U {...0.5, .23456, 0.6,...}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-3 + 0.5 = -2.5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string = {“Galo”, “Brasil”, “tereasdf“, “1”, “3”,.....}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“Brasil” + “Belo” = “BrasilBelo”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“1” + “3” = “13”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Dados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584400" y="936450"/>
            <a:ext cx="832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simples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728875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{909090F9-BB25-46ED-834E-4879FA786F56}</a:tableStyleId>
              </a:tblPr>
              <a:tblGrid>
                <a:gridCol w="1033775"/>
                <a:gridCol w="6205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Atribuição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Adição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Subtração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Multiplicação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Divisão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Potenciação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Resto da Divisão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463675" y="1160100"/>
            <a:ext cx="832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e Operandos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5185450" y="1229975"/>
            <a:ext cx="1341900" cy="6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273439" y="1229975"/>
            <a:ext cx="1297500" cy="9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754750" y="1229975"/>
            <a:ext cx="1107300" cy="9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Operando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3854437" y="1229975"/>
            <a:ext cx="1107300" cy="9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Operando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6954100" y="1090175"/>
            <a:ext cx="1501800" cy="95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788575" y="31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{909090F9-BB25-46ED-834E-4879FA786F56}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“1”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“2”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“12”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“3”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5"/>
          <p:cNvSpPr txBox="1"/>
          <p:nvPr/>
        </p:nvSpPr>
        <p:spPr>
          <a:xfrm>
            <a:off x="754750" y="2385625"/>
            <a:ext cx="6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funcionalidade do operador depende do conjunto a que pertence os operandos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1022838" y="20176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505225" y="918300"/>
            <a:ext cx="82398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seus dados pessoais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a letra de uma música em inglês que você goste muito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Faça um programa que tenha a seguinte instrução x = 2 + 3 * 4 e depois escreva o valor desta variável x. Analise o resultado	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o resultado da expressão 10 - “2”. Analise o resultado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que escreva a raiz cúbica de 13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que escreva o resultado da expressão  c * 1.01^12, o valor de c deverá ser escolhido pelo programador (o </a:t>
            </a: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^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indica “elevado”, no JS use **)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31450" y="1094275"/>
            <a:ext cx="70527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Mantenha as câmeras abertas 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Aprender uma ciência nova, passa necessariamente, por aprender sua linguagem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Falar com termos técnicos aumenta seu respeito no mercado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Façam seu próprio Glossário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Programação de computador, não basta saber, é preciso treinar. 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TODOS os exercícios, nunca copie programas PRONTOS!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Avisos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31450" y="1094275"/>
            <a:ext cx="7052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de Linguagem de programação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Introdução ao Node.js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comandos básicos da programação de computadores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Vetores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Funções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algoritmo de ordenação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Funções callback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Métodos map, reduce, filter e Foreach dos vetores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Introdução à orientação objetos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Introdução ao DOM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Conteúdo do Curso - Javascript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31450" y="1094275"/>
            <a:ext cx="7052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Algoritmo e  Linguagem de Programação 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Instalação do Node.js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Noções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básicas sobre linha de comando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comando de saída de dados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Fazendo um "Alô mundo"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Definição de variável e tipo de dados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Expressões simples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Veremos hoje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17475" y="1094275"/>
            <a:ext cx="7052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Algoritmo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conjunto de instruções (ordens), ordenadas e que visam a resolver um determinado problema.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Receita de culinária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Escrever formalmente - Escrever de acordo com as regras (dicionário + gramática) e com um único significado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Linguagem de programação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Linguagem para escrever algoritmos formalmente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Linguagem de Máquina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Linguagem Programação que o Sistema Operacional ou outra máquina, como o node.js,  entende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Definições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617475" y="1094275"/>
            <a:ext cx="70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Ilustração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17475" y="1604425"/>
            <a:ext cx="2627700" cy="14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printf("Alo mundo\n");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465400" y="2079875"/>
            <a:ext cx="1663200" cy="7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Compilador C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17475" y="1101925"/>
            <a:ext cx="30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Programa fonte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494525" y="876913"/>
            <a:ext cx="268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Executável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Aberto no bloco de notas</a:t>
            </a:r>
            <a:endParaRPr sz="8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525" y="1604425"/>
            <a:ext cx="1885275" cy="21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617475" y="1094275"/>
            <a:ext cx="70527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Node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 Programa capaz de entender e executar comandos em JavaScript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node interpreta e executa da cada comando em JS e não traduz todos os comandos para depois executá-los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instalar o node  acesse o link </a:t>
            </a:r>
            <a:r>
              <a:rPr lang="pt-BR" sz="1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https://nodejs.org/en/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saber se o node está instalado: node -v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rodar um programa: node &lt;nomedoprograma&gt;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Fazendo um “alô mundo”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a pasta aula1 no seu desktop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➢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Organize-se, se tenha dúvida copie a organização do professor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Node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631450" y="1094275"/>
            <a:ext cx="8040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São posições de memória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programador define o nome da variável - Evite caracter especiais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variável armazena um único valor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armazenar o valor em uma variável usa-se =, chamado de operador de atribuição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oppins"/>
              <a:buChar char="❖"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console.log ao receber uma variável como parâmetro, escreve o conteúdo da variável, o valor armazenado nela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Variáveis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631450" y="1094275"/>
            <a:ext cx="8040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let nome 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nome = “Terra”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nome = “Planeta”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console.log(nome)</a:t>
            </a:r>
            <a:endParaRPr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Este trecho de código faz o node.js escrever Planeta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05225" y="38402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Variáveis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