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Mitr SemiBo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itrSemiBo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itr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f0d2097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f0d2097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08da045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08da045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10089a4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10089a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10089a4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10089a4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d85234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d85234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08da045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008da045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08da045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008da045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6372857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46372857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d85234a1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d85234a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2100" y="312950"/>
            <a:ext cx="709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Introdução à programação de computadores com Javascript 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31450" y="1094275"/>
            <a:ext cx="80406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Definição Algoritmo e  Linguagem de Programação 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Instalação do Node.js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Noções básicas sobre linha de comando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 comando de saída de dados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➢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Fazendo um "Alô mundo"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Definição de variável e tipo de dados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Expressões simples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Vimos ontem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631450" y="1094275"/>
            <a:ext cx="80406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Revisão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Conceito de Entrada de Dados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Explicação do uso da biblioteca io e preparação do ambiente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Tipos de dados de expressões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1"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 pasta do professor  tem uma lista de exercícios extras </a:t>
            </a:r>
            <a:endParaRPr b="1"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Veremos hoje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31450" y="918300"/>
            <a:ext cx="83229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Renomeie a pasta da aula de ontem para estudoJS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Baixe o arquivo aulasJS.zip da pasta do professor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Descompacte o arquivo e </a:t>
            </a: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copie a pasta aulasJS para sua pasta de trabalho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as pastas aula1 e aula2 dentro da pasta aulasJS</a:t>
            </a: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os exemplos e exercícios da aula dentro da pasta relacionada à ela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nos preparar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631450" y="918300"/>
            <a:ext cx="83229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Saída de Dados </a:t>
            </a: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- Quando nosso programa precisa passar uma informação para o usuário ou outro programa usamos comandos de saída de dados (output)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Exemplos de dispositivos de output =&gt; monitor e impressora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Entrada de dados</a:t>
            </a: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Quando o usuário ou um outro programa fornece algum dado para nosso programa, fazemos uso de comandos de entrada de dados para receber este dado(input)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Exemplos de Dispositivos de input =&gt; teclado e mouse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Entrada/ Saída de dados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631450" y="918300"/>
            <a:ext cx="8322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Arnia fornece módulo IO - Foi fornecido pela Arnia para facilitar o entendimento de comando de entrada de dados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 avisando ao node que vamos usar o módulo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 usando </a:t>
            </a:r>
            <a:r>
              <a:rPr b="1"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pois a variável </a:t>
            </a:r>
            <a:r>
              <a:rPr b="1"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nunca mudará de valor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const io = require("./io")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//declarando uma variável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let nome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//recebendo dado do usuário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nome = io. read()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io.read é um comando de entrada de dados, serve para receber dados que o usuário digitar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Entrada de dados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584400" y="777175"/>
            <a:ext cx="83229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 avisando ao node que vamos usar o módulo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let io = require("./io")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//declarando uma variável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let n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let d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//recebendo dado do usuário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 = io. read()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 = 2n*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io.write(“seu dobro é”)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io.write(d)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Um exemplo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022838" y="20176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508200" y="929575"/>
            <a:ext cx="8143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para escrever a raiz quadrada de um número que o usuário fornecer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para escrever o produto de dois números que o usuário digitar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que receba do usuário dois números e imprima o resto da divisão do primeiro pelo segundo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que receba o preço de dois produtos e imprima a média desses preços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84400" y="3204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BB04D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2800">
              <a:solidFill>
                <a:srgbClr val="FBB04D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