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Mitr SemiBo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F85531-02FB-43AE-889F-9BA1C011D372}">
  <a:tblStyle styleId="{B0F85531-02FB-43AE-889F-9BA1C011D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MitrSemiBold-bold.fntdata"/><Relationship Id="rId27" Type="http://schemas.openxmlformats.org/officeDocument/2006/relationships/font" Target="fonts/Mitr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3140d9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e3140d9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d9fb100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d9fb100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f0d2097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f0d2097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08da045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08da045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08da045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08da045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28e3c14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28e3c14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d9fb100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d9fb100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08da045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08da045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08da045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08da045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28e3c14ec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128e3c14ec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28e3c14ec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128e3c14ec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2100" y="465350"/>
            <a:ext cx="709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Introdução à programação de computadores com Javascript 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1022838" y="20176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452100" y="1038150"/>
            <a:ext cx="82398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que receba do usuário 2 números e acuse qual é o maior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que receba do usuário 2 números, calcule o produto entre eles e acuse se o produto é maior que 10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aça um programa de computador que receba do usuário três tamanhos de segmentos de reta e acuse se estes segmentos formam ou não os lados de um triângulo. Para formar um triângulo o maior segmento deve ser menor que a soma dos outros dois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Suponha que o maior lado sempre será digitado primeiro.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AutoNum type="arabicPeriod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programa de computador para calcular as raízes de uma equação do segundo -grau na for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 a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x^2 + bx + c = 0 sendo o valores de a, b e c fornecidos pelo usuário. Caso a equação não tenha raízes, o usuário deverá ser informado desse fato.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BB04D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rgbClr val="FBB04D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84400" y="1038150"/>
            <a:ext cx="8322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❖"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Comando de Decisão if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➢"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Forma 1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➢"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Forma 2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❖"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Variáveis lógicas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❖"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Operador resto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eremos hoje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84400" y="1038150"/>
            <a:ext cx="8322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if (condição) {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	Comando1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	Comando2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	….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	Comando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}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Serão executados somente e a condição for verdadeira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if em sua primeira forma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84400" y="1038150"/>
            <a:ext cx="8322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Receita de pão de queijo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1B1B1B"/>
                </a:solidFill>
              </a:rPr>
              <a:t>coloque na vasilha o polvilho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1B1B1B"/>
                </a:solidFill>
              </a:rPr>
              <a:t>Misture o leite ao polvilho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1B1B1B"/>
                </a:solidFill>
              </a:rPr>
              <a:t>coloque queijo com vontade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1B1B1B"/>
                </a:solidFill>
              </a:rPr>
              <a:t>bata tudo 300 vezes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1B1B1B"/>
                </a:solidFill>
              </a:rPr>
              <a:t>se a temperatura ambiente estiver acima de 20 graus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1B1B1B"/>
                </a:solidFill>
              </a:rPr>
              <a:t>    coloque a massa na geladeira por 10 minutos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1B1B1B"/>
                </a:solidFill>
              </a:rPr>
              <a:t>separe a massa em porções pequenas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1B1B1B"/>
                </a:solidFill>
              </a:rPr>
              <a:t>leve ao forno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if em sua primeira forma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84400" y="1038150"/>
            <a:ext cx="8322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100"/>
              <a:buChar char="❖"/>
            </a:pPr>
            <a:r>
              <a:rPr lang="pt-BR" sz="2100">
                <a:solidFill>
                  <a:srgbClr val="1B1B1B"/>
                </a:solidFill>
              </a:rPr>
              <a:t>1)Faça um programa de computador que recebe do usuário um nome de um país e caso este país seja Brasil o programa deve responder: Gigante pela própria natureza.</a:t>
            </a:r>
            <a:endParaRPr sz="2100">
              <a:solidFill>
                <a:srgbClr val="1B1B1B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100"/>
              <a:buChar char="❖"/>
            </a:pPr>
            <a:r>
              <a:rPr lang="pt-BR" sz="2100">
                <a:solidFill>
                  <a:srgbClr val="1B1B1B"/>
                </a:solidFill>
              </a:rPr>
              <a:t>2) Faça um programa de computador que recebe do usuário um número inteiro e acuse se este número é par ou ímpar</a:t>
            </a:r>
            <a:endParaRPr sz="2100">
              <a:solidFill>
                <a:srgbClr val="1B1B1B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100"/>
              <a:buChar char="❖"/>
            </a:pPr>
            <a:r>
              <a:rPr lang="pt-BR" sz="2100">
                <a:solidFill>
                  <a:srgbClr val="1B1B1B"/>
                </a:solidFill>
              </a:rPr>
              <a:t>Dica: use o operador resto de uma divisão inteira %</a:t>
            </a:r>
            <a:endParaRPr sz="2100">
              <a:solidFill>
                <a:srgbClr val="1B1B1B"/>
              </a:solidFill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100"/>
              <a:buChar char="➢"/>
            </a:pPr>
            <a:r>
              <a:rPr lang="pt-BR" sz="2100">
                <a:solidFill>
                  <a:srgbClr val="1B1B1B"/>
                </a:solidFill>
              </a:rPr>
              <a:t>x = 12 % 5 (x vai receber 2)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Exemplos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584400" y="1038150"/>
            <a:ext cx="8322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if (condição) {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	Comando1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	Comando2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}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else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{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	Comando3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	Comando4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}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Os comandos 1 e 2 serão executados se condição for verdadeira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Os comandos 3 e 4 serão executados se condição for falsa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if em segunda forma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584400" y="1038150"/>
            <a:ext cx="8322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boolean = {false,true}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Operadores de comparação &lt;=, &gt;=, ==, =! etc retornam resultado tipo boolean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O operador &amp;&amp; (leia-se e) conecta duas expressões lógicas e retorna verdadeira se ambas são verdadeira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O operador II (leia-se ou) conecta duas expressões lógicas e retorna verdadeira se pelo menos  uma for verdadeira</a:t>
            </a:r>
            <a:endParaRPr sz="2100">
              <a:solidFill>
                <a:srgbClr val="1B1B1B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Tipo de dados Lógico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089325" y="14574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637875" y="9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{B0F85531-02FB-43AE-889F-9BA1C011D372}</a:tableStyleId>
              </a:tblPr>
              <a:tblGrid>
                <a:gridCol w="2203525"/>
                <a:gridCol w="503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Operador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95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accent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Nome</a:t>
                      </a:r>
                      <a:endParaRPr sz="1200">
                        <a:solidFill>
                          <a:schemeClr val="accent4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solidFill>
                      <a:srgbClr val="6950A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Igual a que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===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</a:t>
                      </a:r>
                      <a:r>
                        <a:rPr lang="pt-BR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gual a que (tanto de tipo quanto de valor)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Diferente que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!==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Diferente que (tanto de tipo quanto de valor)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Maior que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Menor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&gt;=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Maior ou igual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&lt;=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Menor ou igual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20"/>
          <p:cNvSpPr txBox="1"/>
          <p:nvPr/>
        </p:nvSpPr>
        <p:spPr>
          <a:xfrm>
            <a:off x="452100" y="179575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Operadores de Comparação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Qual é a diferença entre o == e o ===?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417206" y="2171825"/>
            <a:ext cx="619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Como o javascript não lida muito bem com tipos de variáveis, foi criado o operador === que confere tanto se o valor das variáveis é o mesmo quanto o tipo. Vamos testar no console para ver. Daqui para frente só vamos utilizar ===, ok?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