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Mitr SemiBo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slide" Target="slides/slide5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itrSemiBold-regular.fntdata"/><Relationship Id="rId14" Type="http://schemas.openxmlformats.org/officeDocument/2006/relationships/font" Target="fonts/Poppins-boldItalic.fntdata"/><Relationship Id="rId16" Type="http://schemas.openxmlformats.org/officeDocument/2006/relationships/font" Target="fonts/Mitr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3140d93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3140d9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d9fb100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d9fb100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3131b83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3131b83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0d2097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f0d2097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arn.microsoft.com/pt-br/office/troubleshoot/excel/determine-a-leap-year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2100" y="465350"/>
            <a:ext cx="7098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Introdução à programação de computadores com Javascript 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54300" y="3123113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Exercícios</a:t>
            </a:r>
            <a:endParaRPr sz="1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022838" y="20176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52100" y="1038150"/>
            <a:ext cx="82398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para calcular o quanto gastou um fumante com seu vício. O usuário deverá informar o número de anos que fuma, o número de cigarros por dia e o preço do maço de cigarro. Considere o maço com 20 unidades. 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que receba do usuário um ano e acuse se este ano é ou não bissexto. </a:t>
            </a:r>
            <a:r>
              <a:rPr lang="pt-BR" sz="16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Veja a regra aqui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que receba do usuário três tamanhos de segmentos de reta em ordem aleatória e acuse se estes segmentos formam ou não os lados de um triângulo. Para isso, um lado deve ser sempre menor que a soma dos outros dois lados.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algoritmo que leia a idade de uma pessoa expressa em anos, meses e dias e escreva a idade dessa pessoa expressa apenas em dias. Considerar ano com 365 dias e mês com 30 dias. 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BB04D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2800">
              <a:solidFill>
                <a:srgbClr val="FBB04D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52100" y="1038150"/>
            <a:ext cx="82398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 startAt="5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Escreva um algoritmo para ler o número total de eleitores de um município, o número de votos brancos, nulos e válidos. Calcular e escrever o percentual que cada um representa em relação ao total de eleitores.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 startAt="5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Escreva um algoritmo para ler o salário mensal atual de um funcionário e o percentual de reajuste. Calcular e escrever o valor do novo salário. 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 startAt="5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Escreva um algoritmo para ler uma temperatura em graus Fahrenheit, calcular e escrever o valor correspondente em graus Celsius (baseado na fórmula abaixo): 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BB04D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2800">
              <a:solidFill>
                <a:srgbClr val="FBB04D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9750" y="3516425"/>
            <a:ext cx="2704475" cy="11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