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Mitr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67032F-2FE3-4CF3-AD8B-C561CD8B3D70}">
  <a:tblStyle styleId="{B267032F-2FE3-4CF3-AD8B-C561CD8B3D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MitrSemiBold-bold.fntdata"/><Relationship Id="rId27" Type="http://schemas.openxmlformats.org/officeDocument/2006/relationships/font" Target="fonts/Mitr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35ae7fa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e35ae7fa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db23c3bf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db23c3bf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db23c3b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db23c3b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db23c3bf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db23c3bf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db23c3b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db23c3b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b23c3bf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db23c3bf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db23c3bf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ddb23c3bf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db23c3bf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db23c3bf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0fef27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0fef2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b23c3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db23c3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2100" y="312950"/>
            <a:ext cx="709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Introdução à programação de computadores com Javascript 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1022838" y="224848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584400" y="1038150"/>
            <a:ext cx="83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chemeClr val="accent4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6963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84400" y="1038150"/>
            <a:ext cx="78438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aça um programa que recebe do usuário um número inteiro </a:t>
            </a:r>
            <a:r>
              <a:rPr b="1"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e uma frase e escreva esta frase n vezes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que receba do usuário 20 números e imprima a média aritmética desses números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para imprimir os números pares menores que 100. Não use comando de decisão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para imprimir os múltiplos de 5 menores ou igual a n, sendo n fornecido pelos usuários. Não use comando de decisão.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 1 - ímpar, 2 - par, 3 - ímpar, …. até n, sendo n fornecido por um usuário.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Fatorial de um número natural é a multiplicação dos naturais menores ou igual a ele. 5! = 5x4x3x2x1. Faça um programa que receba do usuário um número n calcule seu fatorial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84400" y="1038150"/>
            <a:ext cx="83229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Tipos de dados são conjuntos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Constante é um elemento do tipo de dados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 constantes do conjunto string são representadas entre aspas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Expressões são compostas de variáveis, constantes e operadores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notação padrão das expressões é a infixa, um operador no meio de dois operando. Exemplo 3 + 5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Parênteses servem para mudar a prioridade dos operadores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funcionalidade de um operador depende dos tipos de dados aos quais operandos pertencem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Relembrando…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84400" y="1038150"/>
            <a:ext cx="8322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Relembrando…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50" y="1038150"/>
            <a:ext cx="5025636" cy="292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>
            <a:off x="3630700" y="1210250"/>
            <a:ext cx="3037800" cy="1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endCxn id="76" idx="1"/>
          </p:cNvCxnSpPr>
          <p:nvPr/>
        </p:nvCxnSpPr>
        <p:spPr>
          <a:xfrm>
            <a:off x="676825" y="1723925"/>
            <a:ext cx="6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endCxn id="78" idx="1"/>
          </p:cNvCxnSpPr>
          <p:nvPr/>
        </p:nvCxnSpPr>
        <p:spPr>
          <a:xfrm>
            <a:off x="1087825" y="1822525"/>
            <a:ext cx="5713800" cy="37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866375" y="2042800"/>
            <a:ext cx="5838300" cy="78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endCxn id="81" idx="1"/>
          </p:cNvCxnSpPr>
          <p:nvPr/>
        </p:nvCxnSpPr>
        <p:spPr>
          <a:xfrm>
            <a:off x="1198950" y="2484875"/>
            <a:ext cx="5757300" cy="89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endCxn id="83" idx="1"/>
          </p:cNvCxnSpPr>
          <p:nvPr/>
        </p:nvCxnSpPr>
        <p:spPr>
          <a:xfrm>
            <a:off x="696450" y="2461188"/>
            <a:ext cx="6322800" cy="148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2520300" y="3715300"/>
            <a:ext cx="4414500" cy="100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6801625" y="1210250"/>
            <a:ext cx="21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Comentário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6801625" y="1565075"/>
            <a:ext cx="210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Palavra reservada - Declaração de variável</a:t>
            </a:r>
            <a:endParaRPr sz="1200"/>
          </a:p>
        </p:txBody>
      </p:sp>
      <p:sp>
        <p:nvSpPr>
          <p:cNvPr id="78" name="Google Shape;78;p15"/>
          <p:cNvSpPr txBox="1"/>
          <p:nvPr/>
        </p:nvSpPr>
        <p:spPr>
          <a:xfrm>
            <a:off x="6801625" y="2013175"/>
            <a:ext cx="21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Identificador - Variável</a:t>
            </a:r>
            <a:endParaRPr sz="1200"/>
          </a:p>
        </p:txBody>
      </p:sp>
      <p:sp>
        <p:nvSpPr>
          <p:cNvPr id="86" name="Google Shape;86;p15"/>
          <p:cNvSpPr txBox="1"/>
          <p:nvPr/>
        </p:nvSpPr>
        <p:spPr>
          <a:xfrm>
            <a:off x="6900675" y="2606400"/>
            <a:ext cx="21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Identificador - Função</a:t>
            </a:r>
            <a:endParaRPr sz="1200"/>
          </a:p>
        </p:txBody>
      </p:sp>
      <p:sp>
        <p:nvSpPr>
          <p:cNvPr id="81" name="Google Shape;81;p15"/>
          <p:cNvSpPr txBox="1"/>
          <p:nvPr/>
        </p:nvSpPr>
        <p:spPr>
          <a:xfrm>
            <a:off x="6956250" y="3199625"/>
            <a:ext cx="21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Expressão</a:t>
            </a:r>
            <a:r>
              <a:rPr lang="pt-BR" sz="1200"/>
              <a:t> Lógica</a:t>
            </a:r>
            <a:endParaRPr sz="1200"/>
          </a:p>
        </p:txBody>
      </p:sp>
      <p:sp>
        <p:nvSpPr>
          <p:cNvPr id="83" name="Google Shape;83;p15"/>
          <p:cNvSpPr txBox="1"/>
          <p:nvPr/>
        </p:nvSpPr>
        <p:spPr>
          <a:xfrm>
            <a:off x="7019250" y="3666738"/>
            <a:ext cx="210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Palavra reservada - Comando de decisão</a:t>
            </a:r>
            <a:endParaRPr sz="1200"/>
          </a:p>
        </p:txBody>
      </p:sp>
      <p:sp>
        <p:nvSpPr>
          <p:cNvPr id="87" name="Google Shape;87;p15"/>
          <p:cNvSpPr txBox="1"/>
          <p:nvPr/>
        </p:nvSpPr>
        <p:spPr>
          <a:xfrm>
            <a:off x="7019250" y="4489650"/>
            <a:ext cx="21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Constante - String</a:t>
            </a:r>
            <a:endParaRPr sz="1200"/>
          </a:p>
        </p:txBody>
      </p:sp>
      <p:cxnSp>
        <p:nvCxnSpPr>
          <p:cNvPr id="88" name="Google Shape;88;p15"/>
          <p:cNvCxnSpPr/>
          <p:nvPr/>
        </p:nvCxnSpPr>
        <p:spPr>
          <a:xfrm>
            <a:off x="676825" y="3943800"/>
            <a:ext cx="4414500" cy="100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5162650" y="4774200"/>
            <a:ext cx="21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Bloco de Comando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84400" y="1038150"/>
            <a:ext cx="83229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Tipos de dados são conjuntos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Constante é um elemento do tipo de dados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 constantes do conjunto string são representadas entre aspas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Expressões são compostas de variáveis, constantes e operadores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notação padrão das expressões é a infixa, um operador no meio de dois operando. Exemplo 3 + 5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Parênteses servem para mudar a prioridade dos operadores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funcionalidade de um operador depende do tipos de dados aos quais operandos pertencem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Relembrando…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584400" y="1038150"/>
            <a:ext cx="8322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❖"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Variáveis e expressões lógicas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❖"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Comando de repetição while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Veremos hoje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089325" y="14574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52100" y="17957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Operadores Lógicos - Revisão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graphicFrame>
        <p:nvGraphicFramePr>
          <p:cNvPr id="114" name="Google Shape;114;p18"/>
          <p:cNvGraphicFramePr/>
          <p:nvPr/>
        </p:nvGraphicFramePr>
        <p:xfrm>
          <a:off x="212925" y="79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{B267032F-2FE3-4CF3-AD8B-C561CD8B3D70}</a:tableStyleId>
              </a:tblPr>
              <a:tblGrid>
                <a:gridCol w="1673900"/>
                <a:gridCol w="4212675"/>
                <a:gridCol w="2706150"/>
              </a:tblGrid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&gt;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Maior que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&gt;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&lt;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Menor que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&lt;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&gt;=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Maior ou igual a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&gt;=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&lt;=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Menor ou igual a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&lt;=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==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Igual a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==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!=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Diferente de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!==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===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Idêntico a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===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!==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Não idêntico a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!==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&amp;&amp;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E/and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&amp;&amp;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ll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Ou/or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09336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(a ll b)</a:t>
                      </a:r>
                      <a:endParaRPr sz="1200">
                        <a:solidFill>
                          <a:srgbClr val="093366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584400" y="1038150"/>
            <a:ext cx="83229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Receita de pão de queijo</a:t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coloque na vasilha o polvilho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misture o leite ao polvilho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enquanto massa estiver heterogênea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coloque 100g de queijo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bata 10 vezes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separe a massa em porções pequenas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leve ao forno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Comando de Repetição 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584400" y="1038150"/>
            <a:ext cx="8322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comando1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while (condição){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	comando2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	comando3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	comando4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Comando5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Os comandos de 2 a 4 serão executados somente se a condição for verdadeira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Comando de Repetição While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584400" y="1038150"/>
            <a:ext cx="83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Exemplos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84400" y="1038150"/>
            <a:ext cx="83229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❖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Programa de computador para escrever Brasil por 100 vezes.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❖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Programa de computador para escrever um nome, fornecido pelo usuário, 10 vezes.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❖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Programa de computador que escreve, em ordem crescente, os naturais menores que 100. 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❖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Programa de computador para calcular a soma dos naturais de 1 a 100.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