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Mitr SemiBo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itr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itrSemiBold-regular.fnt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dd3080d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dd3080d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dd3080d9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dd3080d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d3080d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d3080d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ddb5878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ddb5878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57d4bb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e357d4bb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dd3080d9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dd3080d9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357d4bb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357d4b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f0d2097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f0d2097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2100" y="312950"/>
            <a:ext cx="709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Introdução à programação de computadores com Javascript 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84400" y="1038150"/>
            <a:ext cx="83229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oppins"/>
              <a:buChar char="●"/>
            </a:pPr>
            <a:r>
              <a:rPr lang="pt-BR" sz="18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comando de repetição For</a:t>
            </a:r>
            <a:endParaRPr sz="18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que veremos hoje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84400" y="1038150"/>
            <a:ext cx="8322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Primeiro um exemplo</a:t>
            </a:r>
            <a:endParaRPr sz="21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3; i++){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console.log(i)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Comando de Repetição FOR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84400" y="1038150"/>
            <a:ext cx="8322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for( inicio ; teste ; depois){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   [codigo];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   [codigo];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   [codigo];</a:t>
            </a:r>
            <a:endParaRPr sz="2100">
              <a:solidFill>
                <a:srgbClr val="1B1B1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</a:rPr>
              <a:t>}</a:t>
            </a:r>
            <a:endParaRPr sz="2100">
              <a:solidFill>
                <a:srgbClr val="1B1B1B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Comando de Repetição FOR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84400" y="1038150"/>
            <a:ext cx="8322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for (inicialização; condição; expressão final){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	comando1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	comando2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	comando3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1B1B1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1B1B1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❖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Os comandos de 1 a n são executados enquanto a condição for verdadeira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❖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A inicialização é executada uma única vez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❖"/>
            </a:pPr>
            <a:r>
              <a:rPr lang="pt-BR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Expressão final é executada após o comando3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B1B1B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Comando de Repetição FOR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022838" y="224848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584400" y="1038150"/>
            <a:ext cx="7871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Exercícios: </a:t>
            </a:r>
            <a:r>
              <a:rPr b="1"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não</a:t>
            </a:r>
            <a:r>
              <a:rPr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 use o comando </a:t>
            </a:r>
            <a:r>
              <a:rPr b="1"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while</a:t>
            </a:r>
            <a:endParaRPr b="1" sz="18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Poppins"/>
              <a:buAutoNum type="arabicPeriod"/>
            </a:pPr>
            <a:r>
              <a:rPr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para escrever seu nome 100 vezes</a:t>
            </a:r>
            <a:endParaRPr sz="18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Poppins"/>
              <a:buAutoNum type="arabicPeriod"/>
            </a:pPr>
            <a:r>
              <a:rPr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para escrever seu nome n vezes, sendo n fornecido pelo usuário</a:t>
            </a:r>
            <a:endParaRPr sz="18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Poppins"/>
              <a:buAutoNum type="arabicPeriod"/>
            </a:pPr>
            <a:r>
              <a:rPr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para pedir 10 nomes de pessoas ao usuário e acusar quant</a:t>
            </a:r>
            <a:r>
              <a:rPr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s se chamam “Maria”</a:t>
            </a:r>
            <a:endParaRPr sz="18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Poppins"/>
              <a:buAutoNum type="arabicPeriod"/>
            </a:pPr>
            <a:r>
              <a:rPr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para escrever de 1 a n, sendo n fornecido pelo usuário</a:t>
            </a:r>
            <a:endParaRPr sz="18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Poppins"/>
              <a:buAutoNum type="arabicPeriod"/>
            </a:pPr>
            <a:r>
              <a:rPr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para imprimir os números pares menores que um número fornecido pelo usuário.</a:t>
            </a:r>
            <a:endParaRPr sz="18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BB04D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2800">
              <a:solidFill>
                <a:srgbClr val="FBB04D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6201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584400" y="1038150"/>
            <a:ext cx="78717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Poppins"/>
              <a:buAutoNum type="arabicPeriod" startAt="6"/>
            </a:pPr>
            <a:r>
              <a:rPr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para receber 10 números do usuário e acusar qual deles é o maior número</a:t>
            </a:r>
            <a:endParaRPr sz="18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Poppins"/>
              <a:buAutoNum type="arabicPeriod" startAt="6"/>
            </a:pPr>
            <a:r>
              <a:rPr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para receber 10 números do usuário e acusar qual deles é o menor número</a:t>
            </a:r>
            <a:endParaRPr sz="18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Poppins"/>
              <a:buAutoNum type="arabicPeriod" startAt="6"/>
            </a:pPr>
            <a:r>
              <a:rPr lang="pt-BR" sz="18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Faça um programa que leia a idade e a altura de 5 pessoas.  Ao final, o programa deverá acusar a maior Idade e a média das alturas.</a:t>
            </a:r>
            <a:endParaRPr sz="18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52100" y="422550"/>
            <a:ext cx="82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BB04D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2800">
              <a:solidFill>
                <a:srgbClr val="FBB04D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6201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