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oppins"/>
      <p:regular r:id="rId12"/>
      <p:bold r:id="rId13"/>
      <p:italic r:id="rId14"/>
      <p:boldItalic r:id="rId15"/>
    </p:embeddedFont>
    <p:embeddedFont>
      <p:font typeface="Mitr SemiBo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oppins-bold.fntdata"/><Relationship Id="rId12" Type="http://schemas.openxmlformats.org/officeDocument/2006/relationships/font" Target="fonts/Poppi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boldItalic.fntdata"/><Relationship Id="rId14" Type="http://schemas.openxmlformats.org/officeDocument/2006/relationships/font" Target="fonts/Poppins-italic.fntdata"/><Relationship Id="rId17" Type="http://schemas.openxmlformats.org/officeDocument/2006/relationships/font" Target="fonts/MitrSemiBold-bold.fntdata"/><Relationship Id="rId16" Type="http://schemas.openxmlformats.org/officeDocument/2006/relationships/font" Target="fonts/Mitr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35a9e051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1e35a9e051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3df303d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3df303d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3862659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1e3862659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35a9e05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35a9e05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f0d2097d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f0d2097d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475" y="4196100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22100" y="312950"/>
            <a:ext cx="7098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Introdução à programação de computadores com Javascript </a:t>
            </a:r>
            <a:endParaRPr sz="4000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7274" y="1441850"/>
            <a:ext cx="3682225" cy="38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022838" y="224848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584400" y="1038150"/>
            <a:ext cx="832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B1B1B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52100" y="422550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accent4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</a:t>
            </a:r>
            <a:endParaRPr sz="2800">
              <a:solidFill>
                <a:schemeClr val="accent4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6963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584400" y="961950"/>
            <a:ext cx="7801800" cy="4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AutoNum type="arabicPeriod"/>
            </a:pPr>
            <a:r>
              <a:rPr lang="pt-BR" sz="16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Escreva um </a:t>
            </a:r>
            <a:r>
              <a:rPr lang="pt-BR" sz="16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programa de computador</a:t>
            </a:r>
            <a:r>
              <a:rPr lang="pt-BR" sz="16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 que solicite login e senha para um usuário. Caso o login e senha estejam corretos, exiba na tela a mensagem "Bem vindo ao sistema", caso contrário exiba a mensagem "Dados inválidos". Os valores de login e senha corretos devem ser definidos em </a:t>
            </a:r>
            <a:r>
              <a:rPr lang="pt-BR" sz="16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variáveis</a:t>
            </a:r>
            <a:r>
              <a:rPr lang="pt-BR" sz="16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 pelo programador.</a:t>
            </a:r>
            <a:endParaRPr sz="16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AutoNum type="arabicPeriod"/>
            </a:pPr>
            <a:r>
              <a:rPr lang="pt-BR" sz="16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Faça um programa de computador para escrever de 1 a 100 é ordem decrescente</a:t>
            </a:r>
            <a:endParaRPr sz="16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AutoNum type="arabicPeriod"/>
            </a:pPr>
            <a:r>
              <a:rPr lang="pt-BR" sz="16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Faça um programa de computador que leia números reais maiores que zero. Quando for digitado o número zero, o programa deverá apresentar quantos números foram entrados e a média destes.</a:t>
            </a:r>
            <a:endParaRPr sz="16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AutoNum type="arabicPeriod"/>
            </a:pPr>
            <a:r>
              <a:rPr lang="pt-BR" sz="16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Faça um programa que peça ao usuário um número natural e imprima seus divisores.</a:t>
            </a:r>
            <a:endParaRPr sz="16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AutoNum type="arabicPeriod"/>
            </a:pPr>
            <a:r>
              <a:rPr lang="pt-BR" sz="16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Faça um programa de computador para contar e imprimir a quantidade de divisores que um número natural possui. Este número deverá ser fornecido pelo usuário.</a:t>
            </a:r>
            <a:endParaRPr sz="16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1022838" y="224848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 Extras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584400" y="1038150"/>
            <a:ext cx="832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B1B1B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452100" y="422550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accent4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 Extras</a:t>
            </a:r>
            <a:endParaRPr sz="2800">
              <a:solidFill>
                <a:schemeClr val="accent4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584400" y="1038150"/>
            <a:ext cx="7913400" cy="3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Poppins"/>
              <a:buAutoNum type="arabicPeriod" startAt="6"/>
            </a:pPr>
            <a:r>
              <a:rPr lang="pt-BR" sz="16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Faça um programa de computador que receba um número natural e acuse se é primo ou não. Números primos são os naturais maiores que 1 e que possuem somente 2 divisores.</a:t>
            </a:r>
            <a:endParaRPr sz="16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Poppins"/>
              <a:buAutoNum type="arabicPeriod" startAt="6"/>
            </a:pPr>
            <a:r>
              <a:rPr lang="pt-BR" sz="16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Uma loja utiliza o código V para transação à vista e P para transação a prazo. Faça um programa que receba código e valor de 15 transações usando laços de repetição. Calcule e mostre:  </a:t>
            </a:r>
            <a:endParaRPr sz="16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Poppins"/>
              <a:buChar char="➢"/>
            </a:pPr>
            <a:r>
              <a:rPr lang="pt-BR" sz="16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O valor total das compras à vista</a:t>
            </a:r>
            <a:endParaRPr sz="16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Poppins"/>
              <a:buChar char="➢"/>
            </a:pPr>
            <a:r>
              <a:rPr lang="pt-BR" sz="16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O valor total das compras à prazo   </a:t>
            </a:r>
            <a:endParaRPr sz="16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Poppins"/>
              <a:buChar char="➢"/>
            </a:pPr>
            <a:r>
              <a:rPr lang="pt-BR" sz="16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O valor total das compras efetuadas</a:t>
            </a:r>
            <a:endParaRPr sz="16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Poppins"/>
              <a:buAutoNum type="arabicPeriod" startAt="6"/>
            </a:pPr>
            <a:r>
              <a:rPr lang="pt-BR" sz="15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Desafio: A sequência de Fibonacci é a sequência de números naturais que começa onde os dois primeiros são 1 e o próximo é a soma dos dois anteriores. Faça um programa que imprime os 50 primeiros termos dessa sequência</a:t>
            </a:r>
            <a:endParaRPr sz="16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288" y="4257725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2082600" y="2171550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Obrigado!</a:t>
            </a:r>
            <a:endParaRPr sz="4000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