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526" r:id="rId2"/>
  </p:sldIdLst>
  <p:sldSz cx="21864638" cy="13698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F6F9"/>
    <a:srgbClr val="F5FAFD"/>
    <a:srgbClr val="FBFBFB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3420" y="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DC18-FDBC-4ECF-B364-B5E572DD80C8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143000"/>
            <a:ext cx="492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39B0D-3B31-4F4B-8051-B216799D8DA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41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1pPr>
    <a:lvl2pPr marL="906490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2pPr>
    <a:lvl3pPr marL="1812981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3pPr>
    <a:lvl4pPr marL="2719471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4pPr>
    <a:lvl5pPr marL="3625962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5pPr>
    <a:lvl6pPr marL="4532452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6pPr>
    <a:lvl7pPr marL="5438943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7pPr>
    <a:lvl8pPr marL="6345433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8pPr>
    <a:lvl9pPr marL="7251924" algn="l" defTabSz="1812981" rtl="0" eaLnBrk="1" latinLnBrk="0" hangingPunct="1">
      <a:defRPr sz="237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66788" y="1143000"/>
            <a:ext cx="49244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6257C-54C9-7247-86E0-E471BC9D0A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87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33080" y="2241868"/>
            <a:ext cx="16398479" cy="4769121"/>
          </a:xfrm>
        </p:spPr>
        <p:txBody>
          <a:bodyPr anchor="b"/>
          <a:lstStyle>
            <a:lvl1pPr algn="ctr">
              <a:defRPr sz="107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33080" y="7194904"/>
            <a:ext cx="16398479" cy="3307308"/>
          </a:xfrm>
        </p:spPr>
        <p:txBody>
          <a:bodyPr/>
          <a:lstStyle>
            <a:lvl1pPr marL="0" indent="0" algn="ctr">
              <a:buNone/>
              <a:defRPr sz="4304"/>
            </a:lvl1pPr>
            <a:lvl2pPr marL="819942" indent="0" algn="ctr">
              <a:buNone/>
              <a:defRPr sz="3587"/>
            </a:lvl2pPr>
            <a:lvl3pPr marL="1639885" indent="0" algn="ctr">
              <a:buNone/>
              <a:defRPr sz="3228"/>
            </a:lvl3pPr>
            <a:lvl4pPr marL="2459827" indent="0" algn="ctr">
              <a:buNone/>
              <a:defRPr sz="2869"/>
            </a:lvl4pPr>
            <a:lvl5pPr marL="3279770" indent="0" algn="ctr">
              <a:buNone/>
              <a:defRPr sz="2869"/>
            </a:lvl5pPr>
            <a:lvl6pPr marL="4099712" indent="0" algn="ctr">
              <a:buNone/>
              <a:defRPr sz="2869"/>
            </a:lvl6pPr>
            <a:lvl7pPr marL="4919655" indent="0" algn="ctr">
              <a:buNone/>
              <a:defRPr sz="2869"/>
            </a:lvl7pPr>
            <a:lvl8pPr marL="5739597" indent="0" algn="ctr">
              <a:buNone/>
              <a:defRPr sz="2869"/>
            </a:lvl8pPr>
            <a:lvl9pPr marL="6559540" indent="0" algn="ctr">
              <a:buNone/>
              <a:defRPr sz="286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7733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860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646881" y="729320"/>
            <a:ext cx="4714563" cy="1160887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3194" y="729320"/>
            <a:ext cx="13870380" cy="1160887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994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271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1806" y="3415124"/>
            <a:ext cx="18858250" cy="5698210"/>
          </a:xfrm>
        </p:spPr>
        <p:txBody>
          <a:bodyPr anchor="b"/>
          <a:lstStyle>
            <a:lvl1pPr>
              <a:defRPr sz="1076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1806" y="9167241"/>
            <a:ext cx="18858250" cy="2996554"/>
          </a:xfrm>
        </p:spPr>
        <p:txBody>
          <a:bodyPr/>
          <a:lstStyle>
            <a:lvl1pPr marL="0" indent="0">
              <a:buNone/>
              <a:defRPr sz="4304">
                <a:solidFill>
                  <a:schemeClr val="tx1">
                    <a:tint val="82000"/>
                  </a:schemeClr>
                </a:solidFill>
              </a:defRPr>
            </a:lvl1pPr>
            <a:lvl2pPr marL="819942" indent="0">
              <a:buNone/>
              <a:defRPr sz="3587">
                <a:solidFill>
                  <a:schemeClr val="tx1">
                    <a:tint val="82000"/>
                  </a:schemeClr>
                </a:solidFill>
              </a:defRPr>
            </a:lvl2pPr>
            <a:lvl3pPr marL="1639885" indent="0">
              <a:buNone/>
              <a:defRPr sz="3228">
                <a:solidFill>
                  <a:schemeClr val="tx1">
                    <a:tint val="82000"/>
                  </a:schemeClr>
                </a:solidFill>
              </a:defRPr>
            </a:lvl3pPr>
            <a:lvl4pPr marL="2459827" indent="0">
              <a:buNone/>
              <a:defRPr sz="2869">
                <a:solidFill>
                  <a:schemeClr val="tx1">
                    <a:tint val="82000"/>
                  </a:schemeClr>
                </a:solidFill>
              </a:defRPr>
            </a:lvl4pPr>
            <a:lvl5pPr marL="3279770" indent="0">
              <a:buNone/>
              <a:defRPr sz="2869">
                <a:solidFill>
                  <a:schemeClr val="tx1">
                    <a:tint val="82000"/>
                  </a:schemeClr>
                </a:solidFill>
              </a:defRPr>
            </a:lvl5pPr>
            <a:lvl6pPr marL="4099712" indent="0">
              <a:buNone/>
              <a:defRPr sz="2869">
                <a:solidFill>
                  <a:schemeClr val="tx1">
                    <a:tint val="82000"/>
                  </a:schemeClr>
                </a:solidFill>
              </a:defRPr>
            </a:lvl6pPr>
            <a:lvl7pPr marL="4919655" indent="0">
              <a:buNone/>
              <a:defRPr sz="2869">
                <a:solidFill>
                  <a:schemeClr val="tx1">
                    <a:tint val="82000"/>
                  </a:schemeClr>
                </a:solidFill>
              </a:defRPr>
            </a:lvl7pPr>
            <a:lvl8pPr marL="5739597" indent="0">
              <a:buNone/>
              <a:defRPr sz="2869">
                <a:solidFill>
                  <a:schemeClr val="tx1">
                    <a:tint val="82000"/>
                  </a:schemeClr>
                </a:solidFill>
              </a:defRPr>
            </a:lvl8pPr>
            <a:lvl9pPr marL="6559540" indent="0">
              <a:buNone/>
              <a:defRPr sz="286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53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3194" y="3646601"/>
            <a:ext cx="9292471" cy="86915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68973" y="3646601"/>
            <a:ext cx="9292471" cy="869159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574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42" y="729321"/>
            <a:ext cx="18858250" cy="2647751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6043" y="3358045"/>
            <a:ext cx="9249766" cy="1645726"/>
          </a:xfrm>
        </p:spPr>
        <p:txBody>
          <a:bodyPr anchor="b"/>
          <a:lstStyle>
            <a:lvl1pPr marL="0" indent="0">
              <a:buNone/>
              <a:defRPr sz="4304" b="1"/>
            </a:lvl1pPr>
            <a:lvl2pPr marL="819942" indent="0">
              <a:buNone/>
              <a:defRPr sz="3587" b="1"/>
            </a:lvl2pPr>
            <a:lvl3pPr marL="1639885" indent="0">
              <a:buNone/>
              <a:defRPr sz="3228" b="1"/>
            </a:lvl3pPr>
            <a:lvl4pPr marL="2459827" indent="0">
              <a:buNone/>
              <a:defRPr sz="2869" b="1"/>
            </a:lvl4pPr>
            <a:lvl5pPr marL="3279770" indent="0">
              <a:buNone/>
              <a:defRPr sz="2869" b="1"/>
            </a:lvl5pPr>
            <a:lvl6pPr marL="4099712" indent="0">
              <a:buNone/>
              <a:defRPr sz="2869" b="1"/>
            </a:lvl6pPr>
            <a:lvl7pPr marL="4919655" indent="0">
              <a:buNone/>
              <a:defRPr sz="2869" b="1"/>
            </a:lvl7pPr>
            <a:lvl8pPr marL="5739597" indent="0">
              <a:buNone/>
              <a:defRPr sz="2869" b="1"/>
            </a:lvl8pPr>
            <a:lvl9pPr marL="6559540" indent="0">
              <a:buNone/>
              <a:defRPr sz="286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06043" y="5003772"/>
            <a:ext cx="9249766" cy="7359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068973" y="3358045"/>
            <a:ext cx="9295319" cy="1645726"/>
          </a:xfrm>
        </p:spPr>
        <p:txBody>
          <a:bodyPr anchor="b"/>
          <a:lstStyle>
            <a:lvl1pPr marL="0" indent="0">
              <a:buNone/>
              <a:defRPr sz="4304" b="1"/>
            </a:lvl1pPr>
            <a:lvl2pPr marL="819942" indent="0">
              <a:buNone/>
              <a:defRPr sz="3587" b="1"/>
            </a:lvl2pPr>
            <a:lvl3pPr marL="1639885" indent="0">
              <a:buNone/>
              <a:defRPr sz="3228" b="1"/>
            </a:lvl3pPr>
            <a:lvl4pPr marL="2459827" indent="0">
              <a:buNone/>
              <a:defRPr sz="2869" b="1"/>
            </a:lvl4pPr>
            <a:lvl5pPr marL="3279770" indent="0">
              <a:buNone/>
              <a:defRPr sz="2869" b="1"/>
            </a:lvl5pPr>
            <a:lvl6pPr marL="4099712" indent="0">
              <a:buNone/>
              <a:defRPr sz="2869" b="1"/>
            </a:lvl6pPr>
            <a:lvl7pPr marL="4919655" indent="0">
              <a:buNone/>
              <a:defRPr sz="2869" b="1"/>
            </a:lvl7pPr>
            <a:lvl8pPr marL="5739597" indent="0">
              <a:buNone/>
              <a:defRPr sz="2869" b="1"/>
            </a:lvl8pPr>
            <a:lvl9pPr marL="6559540" indent="0">
              <a:buNone/>
              <a:defRPr sz="286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068973" y="5003772"/>
            <a:ext cx="9295319" cy="7359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5529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461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53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43" y="913236"/>
            <a:ext cx="7051914" cy="3196326"/>
          </a:xfrm>
        </p:spPr>
        <p:txBody>
          <a:bodyPr anchor="b"/>
          <a:lstStyle>
            <a:lvl1pPr>
              <a:defRPr sz="57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5319" y="1972337"/>
            <a:ext cx="11068973" cy="9734841"/>
          </a:xfrm>
        </p:spPr>
        <p:txBody>
          <a:bodyPr/>
          <a:lstStyle>
            <a:lvl1pPr>
              <a:defRPr sz="5739"/>
            </a:lvl1pPr>
            <a:lvl2pPr>
              <a:defRPr sz="5022"/>
            </a:lvl2pPr>
            <a:lvl3pPr>
              <a:defRPr sz="4304"/>
            </a:lvl3pPr>
            <a:lvl4pPr>
              <a:defRPr sz="3587"/>
            </a:lvl4pPr>
            <a:lvl5pPr>
              <a:defRPr sz="3587"/>
            </a:lvl5pPr>
            <a:lvl6pPr>
              <a:defRPr sz="3587"/>
            </a:lvl6pPr>
            <a:lvl7pPr>
              <a:defRPr sz="3587"/>
            </a:lvl7pPr>
            <a:lvl8pPr>
              <a:defRPr sz="3587"/>
            </a:lvl8pPr>
            <a:lvl9pPr>
              <a:defRPr sz="358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6043" y="4109561"/>
            <a:ext cx="7051914" cy="7613471"/>
          </a:xfrm>
        </p:spPr>
        <p:txBody>
          <a:bodyPr/>
          <a:lstStyle>
            <a:lvl1pPr marL="0" indent="0">
              <a:buNone/>
              <a:defRPr sz="2869"/>
            </a:lvl1pPr>
            <a:lvl2pPr marL="819942" indent="0">
              <a:buNone/>
              <a:defRPr sz="2511"/>
            </a:lvl2pPr>
            <a:lvl3pPr marL="1639885" indent="0">
              <a:buNone/>
              <a:defRPr sz="2152"/>
            </a:lvl3pPr>
            <a:lvl4pPr marL="2459827" indent="0">
              <a:buNone/>
              <a:defRPr sz="1793"/>
            </a:lvl4pPr>
            <a:lvl5pPr marL="3279770" indent="0">
              <a:buNone/>
              <a:defRPr sz="1793"/>
            </a:lvl5pPr>
            <a:lvl6pPr marL="4099712" indent="0">
              <a:buNone/>
              <a:defRPr sz="1793"/>
            </a:lvl6pPr>
            <a:lvl7pPr marL="4919655" indent="0">
              <a:buNone/>
              <a:defRPr sz="1793"/>
            </a:lvl7pPr>
            <a:lvl8pPr marL="5739597" indent="0">
              <a:buNone/>
              <a:defRPr sz="1793"/>
            </a:lvl8pPr>
            <a:lvl9pPr marL="6559540" indent="0">
              <a:buNone/>
              <a:defRPr sz="17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2070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6043" y="913236"/>
            <a:ext cx="7051914" cy="3196326"/>
          </a:xfrm>
        </p:spPr>
        <p:txBody>
          <a:bodyPr anchor="b"/>
          <a:lstStyle>
            <a:lvl1pPr>
              <a:defRPr sz="573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95319" y="1972337"/>
            <a:ext cx="11068973" cy="9734841"/>
          </a:xfrm>
        </p:spPr>
        <p:txBody>
          <a:bodyPr anchor="t"/>
          <a:lstStyle>
            <a:lvl1pPr marL="0" indent="0">
              <a:buNone/>
              <a:defRPr sz="5739"/>
            </a:lvl1pPr>
            <a:lvl2pPr marL="819942" indent="0">
              <a:buNone/>
              <a:defRPr sz="5022"/>
            </a:lvl2pPr>
            <a:lvl3pPr marL="1639885" indent="0">
              <a:buNone/>
              <a:defRPr sz="4304"/>
            </a:lvl3pPr>
            <a:lvl4pPr marL="2459827" indent="0">
              <a:buNone/>
              <a:defRPr sz="3587"/>
            </a:lvl4pPr>
            <a:lvl5pPr marL="3279770" indent="0">
              <a:buNone/>
              <a:defRPr sz="3587"/>
            </a:lvl5pPr>
            <a:lvl6pPr marL="4099712" indent="0">
              <a:buNone/>
              <a:defRPr sz="3587"/>
            </a:lvl6pPr>
            <a:lvl7pPr marL="4919655" indent="0">
              <a:buNone/>
              <a:defRPr sz="3587"/>
            </a:lvl7pPr>
            <a:lvl8pPr marL="5739597" indent="0">
              <a:buNone/>
              <a:defRPr sz="3587"/>
            </a:lvl8pPr>
            <a:lvl9pPr marL="6559540" indent="0">
              <a:buNone/>
              <a:defRPr sz="358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06043" y="4109561"/>
            <a:ext cx="7051914" cy="7613471"/>
          </a:xfrm>
        </p:spPr>
        <p:txBody>
          <a:bodyPr/>
          <a:lstStyle>
            <a:lvl1pPr marL="0" indent="0">
              <a:buNone/>
              <a:defRPr sz="2869"/>
            </a:lvl1pPr>
            <a:lvl2pPr marL="819942" indent="0">
              <a:buNone/>
              <a:defRPr sz="2511"/>
            </a:lvl2pPr>
            <a:lvl3pPr marL="1639885" indent="0">
              <a:buNone/>
              <a:defRPr sz="2152"/>
            </a:lvl3pPr>
            <a:lvl4pPr marL="2459827" indent="0">
              <a:buNone/>
              <a:defRPr sz="1793"/>
            </a:lvl4pPr>
            <a:lvl5pPr marL="3279770" indent="0">
              <a:buNone/>
              <a:defRPr sz="1793"/>
            </a:lvl5pPr>
            <a:lvl6pPr marL="4099712" indent="0">
              <a:buNone/>
              <a:defRPr sz="1793"/>
            </a:lvl6pPr>
            <a:lvl7pPr marL="4919655" indent="0">
              <a:buNone/>
              <a:defRPr sz="1793"/>
            </a:lvl7pPr>
            <a:lvl8pPr marL="5739597" indent="0">
              <a:buNone/>
              <a:defRPr sz="1793"/>
            </a:lvl8pPr>
            <a:lvl9pPr marL="6559540" indent="0">
              <a:buNone/>
              <a:defRPr sz="179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71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3194" y="729321"/>
            <a:ext cx="18858250" cy="26477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3194" y="3646601"/>
            <a:ext cx="18858250" cy="86915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3194" y="12696516"/>
            <a:ext cx="4919544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7EC18-BCEE-431F-99E1-85517B98E842}" type="datetimeFigureOut">
              <a:rPr lang="de-DE" smtClean="0"/>
              <a:t>20.02.2024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42662" y="12696516"/>
            <a:ext cx="7379315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41900" y="12696516"/>
            <a:ext cx="4919544" cy="729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DA5D23-B1A5-4421-A4D2-161C71691D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9320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39885" rtl="0" eaLnBrk="1" latinLnBrk="0" hangingPunct="1">
        <a:lnSpc>
          <a:spcPct val="90000"/>
        </a:lnSpc>
        <a:spcBef>
          <a:spcPct val="0"/>
        </a:spcBef>
        <a:buNone/>
        <a:defRPr sz="789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9971" indent="-409971" algn="l" defTabSz="1639885" rtl="0" eaLnBrk="1" latinLnBrk="0" hangingPunct="1">
        <a:lnSpc>
          <a:spcPct val="90000"/>
        </a:lnSpc>
        <a:spcBef>
          <a:spcPts val="1793"/>
        </a:spcBef>
        <a:buFont typeface="Arial" panose="020B0604020202020204" pitchFamily="34" charset="0"/>
        <a:buChar char="•"/>
        <a:defRPr sz="5022" kern="1200">
          <a:solidFill>
            <a:schemeClr val="tx1"/>
          </a:solidFill>
          <a:latin typeface="+mn-lt"/>
          <a:ea typeface="+mn-ea"/>
          <a:cs typeface="+mn-cs"/>
        </a:defRPr>
      </a:lvl1pPr>
      <a:lvl2pPr marL="1229914" indent="-409971" algn="l" defTabSz="1639885" rtl="0" eaLnBrk="1" latinLnBrk="0" hangingPunct="1">
        <a:lnSpc>
          <a:spcPct val="90000"/>
        </a:lnSpc>
        <a:spcBef>
          <a:spcPts val="897"/>
        </a:spcBef>
        <a:buFont typeface="Arial" panose="020B0604020202020204" pitchFamily="34" charset="0"/>
        <a:buChar char="•"/>
        <a:defRPr sz="4304" kern="1200">
          <a:solidFill>
            <a:schemeClr val="tx1"/>
          </a:solidFill>
          <a:latin typeface="+mn-lt"/>
          <a:ea typeface="+mn-ea"/>
          <a:cs typeface="+mn-cs"/>
        </a:defRPr>
      </a:lvl2pPr>
      <a:lvl3pPr marL="2049856" indent="-409971" algn="l" defTabSz="1639885" rtl="0" eaLnBrk="1" latinLnBrk="0" hangingPunct="1">
        <a:lnSpc>
          <a:spcPct val="90000"/>
        </a:lnSpc>
        <a:spcBef>
          <a:spcPts val="897"/>
        </a:spcBef>
        <a:buFont typeface="Arial" panose="020B0604020202020204" pitchFamily="34" charset="0"/>
        <a:buChar char="•"/>
        <a:defRPr sz="3587" kern="1200">
          <a:solidFill>
            <a:schemeClr val="tx1"/>
          </a:solidFill>
          <a:latin typeface="+mn-lt"/>
          <a:ea typeface="+mn-ea"/>
          <a:cs typeface="+mn-cs"/>
        </a:defRPr>
      </a:lvl3pPr>
      <a:lvl4pPr marL="2869799" indent="-409971" algn="l" defTabSz="1639885" rtl="0" eaLnBrk="1" latinLnBrk="0" hangingPunct="1">
        <a:lnSpc>
          <a:spcPct val="90000"/>
        </a:lnSpc>
        <a:spcBef>
          <a:spcPts val="897"/>
        </a:spcBef>
        <a:buFont typeface="Arial" panose="020B0604020202020204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4pPr>
      <a:lvl5pPr marL="3689741" indent="-409971" algn="l" defTabSz="1639885" rtl="0" eaLnBrk="1" latinLnBrk="0" hangingPunct="1">
        <a:lnSpc>
          <a:spcPct val="90000"/>
        </a:lnSpc>
        <a:spcBef>
          <a:spcPts val="897"/>
        </a:spcBef>
        <a:buFont typeface="Arial" panose="020B0604020202020204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5pPr>
      <a:lvl6pPr marL="4509684" indent="-409971" algn="l" defTabSz="1639885" rtl="0" eaLnBrk="1" latinLnBrk="0" hangingPunct="1">
        <a:lnSpc>
          <a:spcPct val="90000"/>
        </a:lnSpc>
        <a:spcBef>
          <a:spcPts val="897"/>
        </a:spcBef>
        <a:buFont typeface="Arial" panose="020B0604020202020204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6pPr>
      <a:lvl7pPr marL="5329626" indent="-409971" algn="l" defTabSz="1639885" rtl="0" eaLnBrk="1" latinLnBrk="0" hangingPunct="1">
        <a:lnSpc>
          <a:spcPct val="90000"/>
        </a:lnSpc>
        <a:spcBef>
          <a:spcPts val="897"/>
        </a:spcBef>
        <a:buFont typeface="Arial" panose="020B0604020202020204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7pPr>
      <a:lvl8pPr marL="6149569" indent="-409971" algn="l" defTabSz="1639885" rtl="0" eaLnBrk="1" latinLnBrk="0" hangingPunct="1">
        <a:lnSpc>
          <a:spcPct val="90000"/>
        </a:lnSpc>
        <a:spcBef>
          <a:spcPts val="897"/>
        </a:spcBef>
        <a:buFont typeface="Arial" panose="020B0604020202020204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8pPr>
      <a:lvl9pPr marL="6969511" indent="-409971" algn="l" defTabSz="1639885" rtl="0" eaLnBrk="1" latinLnBrk="0" hangingPunct="1">
        <a:lnSpc>
          <a:spcPct val="90000"/>
        </a:lnSpc>
        <a:spcBef>
          <a:spcPts val="897"/>
        </a:spcBef>
        <a:buFont typeface="Arial" panose="020B0604020202020204" pitchFamily="34" charset="0"/>
        <a:buChar char="•"/>
        <a:defRPr sz="3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39885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1pPr>
      <a:lvl2pPr marL="819942" algn="l" defTabSz="1639885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2pPr>
      <a:lvl3pPr marL="1639885" algn="l" defTabSz="1639885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3pPr>
      <a:lvl4pPr marL="2459827" algn="l" defTabSz="1639885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4pPr>
      <a:lvl5pPr marL="3279770" algn="l" defTabSz="1639885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5pPr>
      <a:lvl6pPr marL="4099712" algn="l" defTabSz="1639885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6pPr>
      <a:lvl7pPr marL="4919655" algn="l" defTabSz="1639885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7pPr>
      <a:lvl8pPr marL="5739597" algn="l" defTabSz="1639885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8pPr>
      <a:lvl9pPr marL="6559540" algn="l" defTabSz="1639885" rtl="0" eaLnBrk="1" latinLnBrk="0" hangingPunct="1">
        <a:defRPr sz="3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A3E316A5-C536-AEC7-6529-F3D69AFA4CA9}"/>
              </a:ext>
            </a:extLst>
          </p:cNvPr>
          <p:cNvGrpSpPr/>
          <p:nvPr/>
        </p:nvGrpSpPr>
        <p:grpSpPr>
          <a:xfrm>
            <a:off x="0" y="0"/>
            <a:ext cx="21864638" cy="12778154"/>
            <a:chOff x="0" y="0"/>
            <a:chExt cx="24072850" cy="13698538"/>
          </a:xfrm>
        </p:grpSpPr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934BE7FD-6411-EDAA-6F84-836D6FE63487}"/>
                </a:ext>
              </a:extLst>
            </p:cNvPr>
            <p:cNvSpPr/>
            <p:nvPr/>
          </p:nvSpPr>
          <p:spPr>
            <a:xfrm>
              <a:off x="0" y="0"/>
              <a:ext cx="24072850" cy="13698538"/>
            </a:xfrm>
            <a:prstGeom prst="rect">
              <a:avLst/>
            </a:prstGeom>
            <a:solidFill>
              <a:srgbClr val="EDF6F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635" dirty="0"/>
            </a:p>
          </p:txBody>
        </p:sp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E438391A-A25C-3772-C4A0-27E288C829B3}"/>
                </a:ext>
              </a:extLst>
            </p:cNvPr>
            <p:cNvGrpSpPr/>
            <p:nvPr/>
          </p:nvGrpSpPr>
          <p:grpSpPr>
            <a:xfrm>
              <a:off x="742835" y="606984"/>
              <a:ext cx="23180033" cy="12335849"/>
              <a:chOff x="376218" y="267515"/>
              <a:chExt cx="11739821" cy="6247647"/>
            </a:xfrm>
          </p:grpSpPr>
          <p:sp>
            <p:nvSpPr>
              <p:cNvPr id="36" name="Up Arrow 35">
                <a:extLst>
                  <a:ext uri="{FF2B5EF4-FFF2-40B4-BE49-F238E27FC236}">
                    <a16:creationId xmlns:a16="http://schemas.microsoft.com/office/drawing/2014/main" id="{1F570588-9CE5-DEF8-BB32-C1A619283BCD}"/>
                  </a:ext>
                </a:extLst>
              </p:cNvPr>
              <p:cNvSpPr/>
              <p:nvPr/>
            </p:nvSpPr>
            <p:spPr>
              <a:xfrm rot="5400000">
                <a:off x="9672169" y="3406034"/>
                <a:ext cx="406403" cy="622298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869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34" name="Up Arrow 33">
                <a:extLst>
                  <a:ext uri="{FF2B5EF4-FFF2-40B4-BE49-F238E27FC236}">
                    <a16:creationId xmlns:a16="http://schemas.microsoft.com/office/drawing/2014/main" id="{F4142E53-8C7E-01F5-74E1-A5AB474CE877}"/>
                  </a:ext>
                </a:extLst>
              </p:cNvPr>
              <p:cNvSpPr/>
              <p:nvPr/>
            </p:nvSpPr>
            <p:spPr>
              <a:xfrm>
                <a:off x="3081537" y="2928187"/>
                <a:ext cx="406403" cy="2128585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869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33" name="Up Arrow 32">
                <a:extLst>
                  <a:ext uri="{FF2B5EF4-FFF2-40B4-BE49-F238E27FC236}">
                    <a16:creationId xmlns:a16="http://schemas.microsoft.com/office/drawing/2014/main" id="{B15D5FA8-F252-9177-1B77-B402BE1F1955}"/>
                  </a:ext>
                </a:extLst>
              </p:cNvPr>
              <p:cNvSpPr/>
              <p:nvPr/>
            </p:nvSpPr>
            <p:spPr>
              <a:xfrm>
                <a:off x="5090265" y="2905459"/>
                <a:ext cx="406403" cy="2804677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869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35" name="Up Arrow 34">
                <a:extLst>
                  <a:ext uri="{FF2B5EF4-FFF2-40B4-BE49-F238E27FC236}">
                    <a16:creationId xmlns:a16="http://schemas.microsoft.com/office/drawing/2014/main" id="{81351F6E-9E9B-2FC9-E15B-B8553BDB5585}"/>
                  </a:ext>
                </a:extLst>
              </p:cNvPr>
              <p:cNvSpPr/>
              <p:nvPr/>
            </p:nvSpPr>
            <p:spPr>
              <a:xfrm rot="5400000">
                <a:off x="4389643" y="351684"/>
                <a:ext cx="406403" cy="6731001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869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32" name="Up Arrow 31">
                <a:extLst>
                  <a:ext uri="{FF2B5EF4-FFF2-40B4-BE49-F238E27FC236}">
                    <a16:creationId xmlns:a16="http://schemas.microsoft.com/office/drawing/2014/main" id="{ADED6772-166E-670E-8591-5F08020176C2}"/>
                  </a:ext>
                </a:extLst>
              </p:cNvPr>
              <p:cNvSpPr/>
              <p:nvPr/>
            </p:nvSpPr>
            <p:spPr>
              <a:xfrm>
                <a:off x="6919062" y="2905459"/>
                <a:ext cx="406403" cy="3436975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869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23506E-401D-B7D6-D5EA-B1DFFE77048E}"/>
                  </a:ext>
                </a:extLst>
              </p:cNvPr>
              <p:cNvSpPr txBox="1"/>
              <p:nvPr/>
            </p:nvSpPr>
            <p:spPr>
              <a:xfrm>
                <a:off x="1036840" y="5316835"/>
                <a:ext cx="6731000" cy="5094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510" b="1" dirty="0">
                    <a:latin typeface="Heebo" pitchFamily="2" charset="-79"/>
                    <a:cs typeface="Heebo" pitchFamily="2" charset="-79"/>
                  </a:rPr>
                  <a:t>Image clustering</a:t>
                </a:r>
                <a:r>
                  <a:rPr lang="en-GB" sz="2510" dirty="0">
                    <a:latin typeface="Heebo" pitchFamily="2" charset="-79"/>
                    <a:cs typeface="Heebo" pitchFamily="2" charset="-79"/>
                  </a:rPr>
                  <a:t>: Development of efficient methods for clustering large image sets according to pairwise similarities.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3669F04-42BB-22FF-1B42-E09929F6A2F8}"/>
                  </a:ext>
                </a:extLst>
              </p:cNvPr>
              <p:cNvSpPr txBox="1"/>
              <p:nvPr/>
            </p:nvSpPr>
            <p:spPr>
              <a:xfrm>
                <a:off x="1036840" y="4627960"/>
                <a:ext cx="6731000" cy="5094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510" b="1" dirty="0">
                    <a:latin typeface="Heebo" pitchFamily="2" charset="-79"/>
                    <a:cs typeface="Heebo" pitchFamily="2" charset="-79"/>
                  </a:rPr>
                  <a:t>Domain transfer</a:t>
                </a:r>
                <a:r>
                  <a:rPr lang="en-GB" sz="2510" dirty="0">
                    <a:latin typeface="Heebo" pitchFamily="2" charset="-79"/>
                    <a:cs typeface="Heebo" pitchFamily="2" charset="-79"/>
                  </a:rPr>
                  <a:t>: How can pre-trained models for object recognition and visual sentiment analysis be applied to Twitter images on climate change?</a:t>
                </a:r>
                <a:endParaRPr lang="en-DE" sz="2510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B861F6E-1AF2-B37C-F26F-23290EE14309}"/>
                  </a:ext>
                </a:extLst>
              </p:cNvPr>
              <p:cNvSpPr txBox="1"/>
              <p:nvPr/>
            </p:nvSpPr>
            <p:spPr>
              <a:xfrm>
                <a:off x="1036840" y="6005710"/>
                <a:ext cx="6731000" cy="509452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510" b="1" dirty="0">
                    <a:latin typeface="Heebo" pitchFamily="2" charset="-79"/>
                    <a:cs typeface="Heebo" pitchFamily="2" charset="-79"/>
                  </a:rPr>
                  <a:t>Manipulation detection</a:t>
                </a:r>
                <a:r>
                  <a:rPr lang="en-GB" sz="2510" dirty="0">
                    <a:latin typeface="Heebo" pitchFamily="2" charset="-79"/>
                    <a:cs typeface="Heebo" pitchFamily="2" charset="-79"/>
                  </a:rPr>
                  <a:t>: How can different methods help detecting manipulated image/video content? When are these used intentionally?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E263D86-764F-A31A-F0B6-0A3EC8A50476}"/>
                  </a:ext>
                </a:extLst>
              </p:cNvPr>
              <p:cNvSpPr txBox="1"/>
              <p:nvPr/>
            </p:nvSpPr>
            <p:spPr>
              <a:xfrm rot="16200000">
                <a:off x="84341" y="5348650"/>
                <a:ext cx="1104900" cy="521145"/>
              </a:xfrm>
              <a:prstGeom prst="rect">
                <a:avLst/>
              </a:prstGeom>
              <a:solidFill>
                <a:srgbClr val="EDF6F9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510" dirty="0">
                    <a:latin typeface="Heebo" pitchFamily="2" charset="-79"/>
                    <a:cs typeface="Heebo" pitchFamily="2" charset="-79"/>
                  </a:rPr>
                  <a:t>RQs visual computing</a:t>
                </a:r>
                <a:endParaRPr lang="en-DE" sz="2510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0AE20E-4705-40EE-6C63-B786F57C9260}"/>
                  </a:ext>
                </a:extLst>
              </p:cNvPr>
              <p:cNvSpPr txBox="1"/>
              <p:nvPr/>
            </p:nvSpPr>
            <p:spPr>
              <a:xfrm>
                <a:off x="1705689" y="3124980"/>
                <a:ext cx="1579050" cy="13228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332" dirty="0">
                    <a:latin typeface="Heebo" pitchFamily="2" charset="-79"/>
                    <a:cs typeface="Heebo" pitchFamily="2" charset="-79"/>
                  </a:rPr>
                  <a:t>Image, video &amp; Object classification</a:t>
                </a:r>
              </a:p>
              <a:p>
                <a:endParaRPr lang="en-GB" sz="2332" dirty="0">
                  <a:latin typeface="Heebo" pitchFamily="2" charset="-79"/>
                  <a:cs typeface="Heebo" pitchFamily="2" charset="-79"/>
                </a:endParaRPr>
              </a:p>
              <a:p>
                <a:r>
                  <a:rPr lang="en-GB" sz="2332" dirty="0">
                    <a:latin typeface="Heebo" pitchFamily="2" charset="-79"/>
                    <a:cs typeface="Heebo" pitchFamily="2" charset="-79"/>
                  </a:rPr>
                  <a:t>Visual sentiment analysis</a:t>
                </a:r>
                <a:endParaRPr lang="en-DE" sz="2332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4E0225B-9B23-521A-1784-C30D6498EB92}"/>
                  </a:ext>
                </a:extLst>
              </p:cNvPr>
              <p:cNvSpPr txBox="1"/>
              <p:nvPr/>
            </p:nvSpPr>
            <p:spPr>
              <a:xfrm>
                <a:off x="3612815" y="3124978"/>
                <a:ext cx="1579050" cy="135506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GB" sz="2510" dirty="0">
                  <a:latin typeface="Heebo" pitchFamily="2" charset="-79"/>
                  <a:cs typeface="Heebo" pitchFamily="2" charset="-79"/>
                </a:endParaRPr>
              </a:p>
              <a:p>
                <a:r>
                  <a:rPr lang="en-GB" sz="2332" dirty="0">
                    <a:latin typeface="Heebo" pitchFamily="2" charset="-79"/>
                    <a:cs typeface="Heebo" pitchFamily="2" charset="-79"/>
                  </a:rPr>
                  <a:t>Image &amp; Video clustering</a:t>
                </a:r>
              </a:p>
              <a:p>
                <a:endParaRPr lang="en-GB" sz="2332" dirty="0">
                  <a:latin typeface="Heebo" pitchFamily="2" charset="-79"/>
                  <a:cs typeface="Heebo" pitchFamily="2" charset="-79"/>
                </a:endParaRPr>
              </a:p>
              <a:p>
                <a:r>
                  <a:rPr lang="en-GB" sz="2332" dirty="0">
                    <a:latin typeface="Heebo" pitchFamily="2" charset="-79"/>
                    <a:cs typeface="Heebo" pitchFamily="2" charset="-79"/>
                  </a:rPr>
                  <a:t>Text analysis</a:t>
                </a:r>
              </a:p>
              <a:p>
                <a:endParaRPr lang="en-GB" sz="2510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A5A50BF-A4BC-8057-0B45-8CBB03EA1406}"/>
                  </a:ext>
                </a:extLst>
              </p:cNvPr>
              <p:cNvSpPr txBox="1"/>
              <p:nvPr/>
            </p:nvSpPr>
            <p:spPr>
              <a:xfrm>
                <a:off x="5519941" y="3124979"/>
                <a:ext cx="1579050" cy="1143661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endParaRPr lang="en-DE" sz="2510" dirty="0">
                  <a:latin typeface="Heebo" pitchFamily="2" charset="-79"/>
                  <a:cs typeface="Heebo" pitchFamily="2" charset="-79"/>
                </a:endParaRPr>
              </a:p>
              <a:p>
                <a:r>
                  <a:rPr lang="en-DE" sz="2332" dirty="0">
                    <a:latin typeface="Heebo" pitchFamily="2" charset="-79"/>
                    <a:cs typeface="Heebo" pitchFamily="2" charset="-79"/>
                  </a:rPr>
                  <a:t>Detection of manipu</a:t>
                </a:r>
                <a:r>
                  <a:rPr lang="de-DE" sz="2332" dirty="0">
                    <a:latin typeface="Heebo" pitchFamily="2" charset="-79"/>
                    <a:cs typeface="Heebo" pitchFamily="2" charset="-79"/>
                  </a:rPr>
                  <a:t>l</a:t>
                </a:r>
                <a:r>
                  <a:rPr lang="en-DE" sz="2332" dirty="0">
                    <a:latin typeface="Heebo" pitchFamily="2" charset="-79"/>
                    <a:cs typeface="Heebo" pitchFamily="2" charset="-79"/>
                  </a:rPr>
                  <a:t>ated content</a:t>
                </a:r>
              </a:p>
              <a:p>
                <a:endParaRPr lang="en-DE" sz="2510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4792779-B6C4-59B2-16D3-8128A4CD9F68}"/>
                  </a:ext>
                </a:extLst>
              </p:cNvPr>
              <p:cNvSpPr txBox="1"/>
              <p:nvPr/>
            </p:nvSpPr>
            <p:spPr>
              <a:xfrm rot="16200000">
                <a:off x="35638" y="3369785"/>
                <a:ext cx="1104900" cy="288392"/>
              </a:xfrm>
              <a:prstGeom prst="rect">
                <a:avLst/>
              </a:prstGeom>
              <a:solidFill>
                <a:srgbClr val="EDF6F9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510" dirty="0">
                    <a:latin typeface="Heebo" pitchFamily="2" charset="-79"/>
                    <a:cs typeface="Heebo" pitchFamily="2" charset="-79"/>
                  </a:rPr>
                  <a:t>Methods</a:t>
                </a:r>
                <a:endParaRPr lang="en-DE" sz="2510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2D3B1ED-AF0E-393C-19F4-8130EC2C675C}"/>
                  </a:ext>
                </a:extLst>
              </p:cNvPr>
              <p:cNvSpPr txBox="1"/>
              <p:nvPr/>
            </p:nvSpPr>
            <p:spPr>
              <a:xfrm rot="16200000">
                <a:off x="84341" y="1900035"/>
                <a:ext cx="1104900" cy="521145"/>
              </a:xfrm>
              <a:prstGeom prst="rect">
                <a:avLst/>
              </a:prstGeom>
              <a:solidFill>
                <a:srgbClr val="EDF6F9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510" dirty="0">
                    <a:latin typeface="Heebo" pitchFamily="2" charset="-79"/>
                    <a:cs typeface="Heebo" pitchFamily="2" charset="-79"/>
                  </a:rPr>
                  <a:t>RQs social science</a:t>
                </a:r>
                <a:endParaRPr lang="en-DE" sz="2510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F7BC98A-BF3E-06B9-3FFC-0D46F08EB307}"/>
                  </a:ext>
                </a:extLst>
              </p:cNvPr>
              <p:cNvSpPr txBox="1"/>
              <p:nvPr/>
            </p:nvSpPr>
            <p:spPr>
              <a:xfrm>
                <a:off x="1036840" y="1582020"/>
                <a:ext cx="2256354" cy="1192045"/>
              </a:xfrm>
              <a:prstGeom prst="rect">
                <a:avLst/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510" b="1" dirty="0">
                    <a:latin typeface="Heebo" pitchFamily="2" charset="-79"/>
                    <a:cs typeface="Heebo" pitchFamily="2" charset="-79"/>
                  </a:rPr>
                  <a:t>Image </a:t>
                </a:r>
                <a:r>
                  <a:rPr lang="en-GB" sz="2510" b="1" dirty="0" err="1">
                    <a:latin typeface="Heebo" pitchFamily="2" charset="-79"/>
                    <a:cs typeface="Heebo" pitchFamily="2" charset="-79"/>
                  </a:rPr>
                  <a:t>types&amp;reactions</a:t>
                </a:r>
                <a:r>
                  <a:rPr lang="en-GB" sz="2510" dirty="0">
                    <a:latin typeface="Heebo" pitchFamily="2" charset="-79"/>
                    <a:cs typeface="Heebo" pitchFamily="2" charset="-79"/>
                  </a:rPr>
                  <a:t>: Which image types are most salient and what kind of emotions do they cause?</a:t>
                </a:r>
                <a:endParaRPr lang="en-DE" sz="2510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65006AD-141F-FBB3-17C1-6580E59EC3D4}"/>
                  </a:ext>
                </a:extLst>
              </p:cNvPr>
              <p:cNvSpPr txBox="1"/>
              <p:nvPr/>
            </p:nvSpPr>
            <p:spPr>
              <a:xfrm>
                <a:off x="2842366" y="267515"/>
                <a:ext cx="3288634" cy="964514"/>
              </a:xfrm>
              <a:prstGeom prst="rect">
                <a:avLst/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2510" b="1" dirty="0">
                    <a:latin typeface="Heebo" pitchFamily="2" charset="-79"/>
                    <a:cs typeface="Heebo" pitchFamily="2" charset="-79"/>
                  </a:rPr>
                  <a:t>Country differences</a:t>
                </a:r>
                <a:r>
                  <a:rPr lang="en-GB" sz="2510" dirty="0">
                    <a:latin typeface="Heebo" pitchFamily="2" charset="-79"/>
                    <a:cs typeface="Heebo" pitchFamily="2" charset="-79"/>
                  </a:rPr>
                  <a:t>:</a:t>
                </a:r>
              </a:p>
              <a:p>
                <a:r>
                  <a:rPr lang="en-GB" sz="2510" dirty="0">
                    <a:latin typeface="Heebo" pitchFamily="2" charset="-79"/>
                    <a:cs typeface="Heebo" pitchFamily="2" charset="-79"/>
                  </a:rPr>
                  <a:t>How do regional differences become manifest in image types, emotions, as well as in relation to polarization?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3CE5730-7511-B8EA-4D1F-C0E8806E6F17}"/>
                  </a:ext>
                </a:extLst>
              </p:cNvPr>
              <p:cNvSpPr/>
              <p:nvPr/>
            </p:nvSpPr>
            <p:spPr>
              <a:xfrm>
                <a:off x="7958343" y="3005647"/>
                <a:ext cx="1651000" cy="1562100"/>
              </a:xfrm>
              <a:prstGeom prst="ellipse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869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2858317-7D87-C898-5343-0CBA774C1D7A}"/>
                  </a:ext>
                </a:extLst>
              </p:cNvPr>
              <p:cNvSpPr txBox="1"/>
              <p:nvPr/>
            </p:nvSpPr>
            <p:spPr>
              <a:xfrm>
                <a:off x="8314612" y="3463531"/>
                <a:ext cx="912042" cy="5745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DE" sz="2869" dirty="0">
                    <a:latin typeface="Heebo" pitchFamily="2" charset="-79"/>
                    <a:cs typeface="Heebo" pitchFamily="2" charset="-79"/>
                  </a:rPr>
                  <a:t>Method</a:t>
                </a:r>
              </a:p>
              <a:p>
                <a:r>
                  <a:rPr lang="en-DE" sz="2869" dirty="0">
                    <a:latin typeface="Heebo" pitchFamily="2" charset="-79"/>
                    <a:cs typeface="Heebo" pitchFamily="2" charset="-79"/>
                  </a:rPr>
                  <a:t>Toolbox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81130CF-14D3-F5BC-3C6C-96F0CB4D1319}"/>
                  </a:ext>
                </a:extLst>
              </p:cNvPr>
              <p:cNvSpPr txBox="1"/>
              <p:nvPr/>
            </p:nvSpPr>
            <p:spPr>
              <a:xfrm>
                <a:off x="10242221" y="3265612"/>
                <a:ext cx="1873818" cy="13548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DE" sz="2869" dirty="0">
                    <a:latin typeface="Heebo" pitchFamily="2" charset="-79"/>
                    <a:cs typeface="Heebo" pitchFamily="2" charset="-79"/>
                  </a:rPr>
                  <a:t>Image analysis as core method of computation</a:t>
                </a:r>
              </a:p>
              <a:p>
                <a:r>
                  <a:rPr lang="en-DE" sz="2869" dirty="0">
                    <a:latin typeface="Heebo" pitchFamily="2" charset="-79"/>
                    <a:cs typeface="Heebo" pitchFamily="2" charset="-79"/>
                  </a:rPr>
                  <a:t>al social science</a:t>
                </a:r>
              </a:p>
              <a:p>
                <a:endParaRPr lang="en-DE" sz="2869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38" name="Up Arrow 37">
                <a:extLst>
                  <a:ext uri="{FF2B5EF4-FFF2-40B4-BE49-F238E27FC236}">
                    <a16:creationId xmlns:a16="http://schemas.microsoft.com/office/drawing/2014/main" id="{440D83A0-F2CB-E8E2-F84E-1ADEBFDE59A9}"/>
                  </a:ext>
                </a:extLst>
              </p:cNvPr>
              <p:cNvSpPr/>
              <p:nvPr/>
            </p:nvSpPr>
            <p:spPr>
              <a:xfrm rot="2547343">
                <a:off x="2054961" y="441354"/>
                <a:ext cx="406403" cy="1077754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869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39" name="Up Arrow 38">
                <a:extLst>
                  <a:ext uri="{FF2B5EF4-FFF2-40B4-BE49-F238E27FC236}">
                    <a16:creationId xmlns:a16="http://schemas.microsoft.com/office/drawing/2014/main" id="{68D56AA6-9745-BC2D-FDB3-73ACDE3BFDED}"/>
                  </a:ext>
                </a:extLst>
              </p:cNvPr>
              <p:cNvSpPr/>
              <p:nvPr/>
            </p:nvSpPr>
            <p:spPr>
              <a:xfrm rot="-2520000">
                <a:off x="6509914" y="443037"/>
                <a:ext cx="406403" cy="1077754"/>
              </a:xfrm>
              <a:prstGeom prst="up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869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711D354-0F44-FDEE-01EA-D8F88A7E382A}"/>
                  </a:ext>
                </a:extLst>
              </p:cNvPr>
              <p:cNvSpPr txBox="1"/>
              <p:nvPr/>
            </p:nvSpPr>
            <p:spPr>
              <a:xfrm>
                <a:off x="5692875" y="1602009"/>
                <a:ext cx="2256354" cy="1192045"/>
              </a:xfrm>
              <a:prstGeom prst="rect">
                <a:avLst/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DE" sz="2510" b="1" dirty="0">
                    <a:latin typeface="Heebo" pitchFamily="2" charset="-79"/>
                    <a:cs typeface="Heebo" pitchFamily="2" charset="-79"/>
                  </a:rPr>
                  <a:t>Authenticity</a:t>
                </a:r>
                <a:r>
                  <a:rPr lang="en-DE" sz="2510" dirty="0">
                    <a:latin typeface="Heebo" pitchFamily="2" charset="-79"/>
                    <a:cs typeface="Heebo" pitchFamily="2" charset="-79"/>
                  </a:rPr>
                  <a:t>:</a:t>
                </a:r>
              </a:p>
              <a:p>
                <a:r>
                  <a:rPr lang="en-GB" sz="2510" dirty="0">
                    <a:latin typeface="Heebo" pitchFamily="2" charset="-79"/>
                    <a:cs typeface="Heebo" pitchFamily="2" charset="-79"/>
                  </a:rPr>
                  <a:t>Do manipulated images take a special role here?</a:t>
                </a:r>
              </a:p>
              <a:p>
                <a:endParaRPr lang="en-GB" sz="2510" dirty="0">
                  <a:latin typeface="Heebo" pitchFamily="2" charset="-79"/>
                  <a:cs typeface="Heebo" pitchFamily="2" charset="-79"/>
                </a:endParaRPr>
              </a:p>
              <a:p>
                <a:endParaRPr lang="en-DE" sz="2510" dirty="0">
                  <a:latin typeface="Heebo" pitchFamily="2" charset="-79"/>
                  <a:cs typeface="Heebo" pitchFamily="2" charset="-79"/>
                </a:endParaRP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B3959D2-E1C6-F7A8-79D8-B3065C30FA07}"/>
                  </a:ext>
                </a:extLst>
              </p:cNvPr>
              <p:cNvSpPr txBox="1"/>
              <p:nvPr/>
            </p:nvSpPr>
            <p:spPr>
              <a:xfrm>
                <a:off x="3358506" y="1582020"/>
                <a:ext cx="2256354" cy="1192045"/>
              </a:xfrm>
              <a:prstGeom prst="rect">
                <a:avLst/>
              </a:prstGeom>
              <a:solidFill>
                <a:srgbClr val="BDD7EE"/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DE" sz="2510" b="1" dirty="0">
                    <a:latin typeface="Heebo" pitchFamily="2" charset="-79"/>
                    <a:cs typeface="Heebo" pitchFamily="2" charset="-79"/>
                  </a:rPr>
                  <a:t>Emotions</a:t>
                </a:r>
                <a:r>
                  <a:rPr lang="en-DE" sz="2510" dirty="0">
                    <a:latin typeface="Heebo" pitchFamily="2" charset="-79"/>
                    <a:cs typeface="Heebo" pitchFamily="2" charset="-79"/>
                  </a:rPr>
                  <a:t>: </a:t>
                </a:r>
              </a:p>
              <a:p>
                <a:r>
                  <a:rPr lang="en-DE" sz="2510" dirty="0">
                    <a:latin typeface="Heebo" pitchFamily="2" charset="-79"/>
                    <a:cs typeface="Heebo" pitchFamily="2" charset="-79"/>
                  </a:rPr>
                  <a:t>What kind of images elicite paricularly strong emotions in comments?</a:t>
                </a:r>
              </a:p>
              <a:p>
                <a:endParaRPr lang="en-DE" sz="2510" dirty="0">
                  <a:latin typeface="Heebo" pitchFamily="2" charset="-79"/>
                  <a:cs typeface="Heebo" pitchFamily="2" charset="-79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41197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169</Words>
  <Application>Microsoft Office PowerPoint</Application>
  <PresentationFormat>Benutzerdefiniert</PresentationFormat>
  <Paragraphs>27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Heebo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Isaac Bravo Lara</dc:creator>
  <cp:lastModifiedBy>Isaac Bravo Lara</cp:lastModifiedBy>
  <cp:revision>1</cp:revision>
  <dcterms:created xsi:type="dcterms:W3CDTF">2024-02-20T09:54:02Z</dcterms:created>
  <dcterms:modified xsi:type="dcterms:W3CDTF">2024-02-20T16:30:32Z</dcterms:modified>
</cp:coreProperties>
</file>