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30" d="100"/>
          <a:sy n="130" d="100"/>
        </p:scale>
        <p:origin x="-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DF4C6-1818-4831-82FC-94D09450C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87569"/>
            <a:ext cx="8637073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¿Por qué OLVIDAMOS LOS SUEÑOS?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BA3711-6037-4A5E-8C39-EC19A5100666}"/>
              </a:ext>
            </a:extLst>
          </p:cNvPr>
          <p:cNvSpPr txBox="1"/>
          <p:nvPr/>
        </p:nvSpPr>
        <p:spPr>
          <a:xfrm>
            <a:off x="486561" y="4809530"/>
            <a:ext cx="7357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CASTILLO GREGORIO ISAAC</a:t>
            </a:r>
          </a:p>
          <a:p>
            <a:r>
              <a:rPr lang="es-MX" sz="2400" dirty="0"/>
              <a:t>GARCÍA PASTRANA ISRAEL</a:t>
            </a:r>
          </a:p>
          <a:p>
            <a:r>
              <a:rPr lang="es-MX" sz="2400" dirty="0"/>
              <a:t>LEAL OLGUÍN JOSÉ LEAL</a:t>
            </a:r>
          </a:p>
        </p:txBody>
      </p:sp>
    </p:spTree>
    <p:extLst>
      <p:ext uri="{BB962C8B-B14F-4D97-AF65-F5344CB8AC3E}">
        <p14:creationId xmlns:p14="http://schemas.microsoft.com/office/powerpoint/2010/main" val="293134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65E2B-83DC-4BA4-9516-8641DB5C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467" y="661202"/>
            <a:ext cx="9603275" cy="815260"/>
          </a:xfrm>
        </p:spPr>
        <p:txBody>
          <a:bodyPr>
            <a:normAutofit fontScale="90000"/>
          </a:bodyPr>
          <a:lstStyle/>
          <a:p>
            <a:pPr algn="ctr"/>
            <a:r>
              <a:rPr lang="es-MX" sz="5400" dirty="0"/>
              <a:t>DEFINICIÓN DE SUEÑO</a:t>
            </a:r>
          </a:p>
        </p:txBody>
      </p:sp>
      <p:pic>
        <p:nvPicPr>
          <p:cNvPr id="1026" name="Picture 2" descr="Resultado de imagen para SUEÃO">
            <a:extLst>
              <a:ext uri="{FF2B5EF4-FFF2-40B4-BE49-F238E27FC236}">
                <a16:creationId xmlns:a16="http://schemas.microsoft.com/office/drawing/2014/main" id="{8B01BA64-615A-411E-9197-B62550BAA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077" y="1918451"/>
            <a:ext cx="3500734" cy="199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UEÃO">
            <a:extLst>
              <a:ext uri="{FF2B5EF4-FFF2-40B4-BE49-F238E27FC236}">
                <a16:creationId xmlns:a16="http://schemas.microsoft.com/office/drawing/2014/main" id="{0C64A7E1-989B-4D1C-B78F-24B753514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15" y="1918452"/>
            <a:ext cx="3553635" cy="199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SUEÃO">
            <a:extLst>
              <a:ext uri="{FF2B5EF4-FFF2-40B4-BE49-F238E27FC236}">
                <a16:creationId xmlns:a16="http://schemas.microsoft.com/office/drawing/2014/main" id="{4CBDEAD6-7303-4725-BBDE-B4D027E2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077" y="3998080"/>
            <a:ext cx="3576234" cy="201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estado de animo negativo">
            <a:extLst>
              <a:ext uri="{FF2B5EF4-FFF2-40B4-BE49-F238E27FC236}">
                <a16:creationId xmlns:a16="http://schemas.microsoft.com/office/drawing/2014/main" id="{0858CBEE-2066-4119-A6F1-AA5549F68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450" y="3985863"/>
            <a:ext cx="3281483" cy="200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presion arterial alta">
            <a:extLst>
              <a:ext uri="{FF2B5EF4-FFF2-40B4-BE49-F238E27FC236}">
                <a16:creationId xmlns:a16="http://schemas.microsoft.com/office/drawing/2014/main" id="{B6910BCB-F4C9-45F9-98B8-901E97488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824" y="3973091"/>
            <a:ext cx="2812826" cy="203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para SUEÃO">
            <a:extLst>
              <a:ext uri="{FF2B5EF4-FFF2-40B4-BE49-F238E27FC236}">
                <a16:creationId xmlns:a16="http://schemas.microsoft.com/office/drawing/2014/main" id="{34512473-8345-4E38-92EF-F87F19063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212" y="1918453"/>
            <a:ext cx="2589402" cy="199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58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6B332-167D-416D-906F-4920163D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sz="4400" dirty="0"/>
              <a:t>ETAPAS QUE CONFORMAN LOS SUEÑOS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5C8CED-1672-46EE-A656-C15EA2DA8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458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F99D0-AFB4-4ECD-8274-F0C9B988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400" dirty="0"/>
              <a:t>¿POR QUÉ OLVIDAMOS LOS SUEÑOS?</a:t>
            </a:r>
          </a:p>
        </p:txBody>
      </p:sp>
      <p:pic>
        <p:nvPicPr>
          <p:cNvPr id="2050" name="Picture 2" descr="Resultado de imagen para duda">
            <a:extLst>
              <a:ext uri="{FF2B5EF4-FFF2-40B4-BE49-F238E27FC236}">
                <a16:creationId xmlns:a16="http://schemas.microsoft.com/office/drawing/2014/main" id="{A9F85873-6AF7-4A6F-BD3E-FA7C88230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71" y="1902242"/>
            <a:ext cx="2226955" cy="222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n relacionada">
            <a:extLst>
              <a:ext uri="{FF2B5EF4-FFF2-40B4-BE49-F238E27FC236}">
                <a16:creationId xmlns:a16="http://schemas.microsoft.com/office/drawing/2014/main" id="{6DEDB611-E953-4AFA-9676-1BD8781DC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815" y="1903197"/>
            <a:ext cx="2939895" cy="222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memoria olvido">
            <a:extLst>
              <a:ext uri="{FF2B5EF4-FFF2-40B4-BE49-F238E27FC236}">
                <a16:creationId xmlns:a16="http://schemas.microsoft.com/office/drawing/2014/main" id="{9F99BC3B-7F1A-4872-95B2-6C76B7E57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186" y="1902242"/>
            <a:ext cx="2969273" cy="222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situacion ilogica">
            <a:extLst>
              <a:ext uri="{FF2B5EF4-FFF2-40B4-BE49-F238E27FC236}">
                <a16:creationId xmlns:a16="http://schemas.microsoft.com/office/drawing/2014/main" id="{0503B9E3-7130-4608-8D60-4ACCFFB81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005" y="4231352"/>
            <a:ext cx="2038810" cy="177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n para sueÃ±os">
            <a:extLst>
              <a:ext uri="{FF2B5EF4-FFF2-40B4-BE49-F238E27FC236}">
                <a16:creationId xmlns:a16="http://schemas.microsoft.com/office/drawing/2014/main" id="{9D65F1A2-5C87-4978-AB70-BD7A198F5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959" y="4231352"/>
            <a:ext cx="3149678" cy="177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39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B0D03-0450-464D-B646-08EABEB0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/>
              <a:t>INTERPRETACIÓN DE LOS SUEÑOS</a:t>
            </a:r>
          </a:p>
        </p:txBody>
      </p:sp>
      <p:pic>
        <p:nvPicPr>
          <p:cNvPr id="3074" name="Picture 2" descr="Resultado de imagen para sigmund freud sueÃ±os">
            <a:extLst>
              <a:ext uri="{FF2B5EF4-FFF2-40B4-BE49-F238E27FC236}">
                <a16:creationId xmlns:a16="http://schemas.microsoft.com/office/drawing/2014/main" id="{78AF007C-D82A-4158-9E0D-48D73E8FC1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1847" r="907" b="11614"/>
          <a:stretch/>
        </p:blipFill>
        <p:spPr bwMode="auto">
          <a:xfrm>
            <a:off x="617283" y="2013155"/>
            <a:ext cx="5412044" cy="337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carl jung sueÃ±os">
            <a:extLst>
              <a:ext uri="{FF2B5EF4-FFF2-40B4-BE49-F238E27FC236}">
                <a16:creationId xmlns:a16="http://schemas.microsoft.com/office/drawing/2014/main" id="{6BE1558B-5C1B-4ECE-8131-9DCCACC990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7" b="9409"/>
          <a:stretch/>
        </p:blipFill>
        <p:spPr bwMode="auto">
          <a:xfrm>
            <a:off x="6096000" y="2013154"/>
            <a:ext cx="5412043" cy="337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46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8805F-9790-4C0A-9125-7388EE9A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264A23-40BE-47AF-AC2D-AE16B7AC8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74413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134</TotalTime>
  <Words>37</Words>
  <Application>Microsoft Office PowerPoint</Application>
  <PresentationFormat>Panorámica</PresentationFormat>
  <Paragraphs>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Galería</vt:lpstr>
      <vt:lpstr>¿Por qué OLVIDAMOS LOS SUEÑOS?</vt:lpstr>
      <vt:lpstr>DEFINICIÓN DE SUEÑO</vt:lpstr>
      <vt:lpstr>ETAPAS QUE CONFORMAN LOS SUEÑOS</vt:lpstr>
      <vt:lpstr>¿POR QUÉ OLVIDAMOS LOS SUEÑOS?</vt:lpstr>
      <vt:lpstr>INTERPRETACIÓN DE LOS SUEÑOS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¿Por qué OLVIDAMOS LOS SUEÑOS?</dc:title>
  <dc:creator>Isaac castillo</dc:creator>
  <cp:lastModifiedBy>Isaac castillo</cp:lastModifiedBy>
  <cp:revision>8</cp:revision>
  <dcterms:created xsi:type="dcterms:W3CDTF">2018-11-22T05:18:01Z</dcterms:created>
  <dcterms:modified xsi:type="dcterms:W3CDTF">2018-11-22T07:32:23Z</dcterms:modified>
</cp:coreProperties>
</file>