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331DB3-46E4-4249-9695-CCFB352F29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C296238-4EC6-4DE4-B5F9-49F1F430EB2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2025-04-25T09:35:07Z</dcterms:created>
  <dc:creator/>
  <dc:description/>
  <dc:language>en-US</dc:language>
  <cp:lastModifiedBy/>
  <cp:revision>0</cp:revision>
  <dc:subject/>
  <dc:title/>
</cp:coreProperties>
</file>