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4038" r:id="rId2"/>
  </p:sldMasterIdLst>
  <p:notesMasterIdLst>
    <p:notesMasterId r:id="rId13"/>
  </p:notesMasterIdLst>
  <p:sldIdLst>
    <p:sldId id="379" r:id="rId3"/>
    <p:sldId id="455" r:id="rId4"/>
    <p:sldId id="456" r:id="rId5"/>
    <p:sldId id="460" r:id="rId6"/>
    <p:sldId id="458" r:id="rId7"/>
    <p:sldId id="461" r:id="rId8"/>
    <p:sldId id="462" r:id="rId9"/>
    <p:sldId id="463" r:id="rId10"/>
    <p:sldId id="454" r:id="rId11"/>
    <p:sldId id="45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80819"/>
  </p:normalViewPr>
  <p:slideViewPr>
    <p:cSldViewPr snapToGrid="0">
      <p:cViewPr varScale="1">
        <p:scale>
          <a:sx n="68" d="100"/>
          <a:sy n="68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8B251-66FE-5548-AB0B-9BA8F1537D6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B2634-A117-8649-AEE4-508F13DA8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31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55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8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76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21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263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513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714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48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180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612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303809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F87D1EC-9D57-4D66-834B-BC1FDFFB08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1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8663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3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87D1EC-9D57-4D66-834B-BC1FDFFB08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96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91440" rIns="45720" bIns="9144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55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91440" rIns="45720" bIns="9144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7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0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62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8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8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8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0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0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87D1EC-9D57-4D66-834B-BC1FDFFB08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7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" y="6400800"/>
            <a:ext cx="914398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87D1EC-9D57-4D66-834B-BC1FDFFB087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696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5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0948" y="247696"/>
            <a:ext cx="822210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rgbClr val="FFFF00"/>
                </a:solidFill>
              </a:rPr>
              <a:t>public</a:t>
            </a:r>
            <a:r>
              <a:rPr lang="en-US" altLang="ko-KR" sz="3000" dirty="0"/>
              <a:t> </a:t>
            </a:r>
            <a:r>
              <a:rPr lang="en-US" altLang="ko-KR" sz="3000" b="1" dirty="0">
                <a:solidFill>
                  <a:srgbClr val="FFFF00"/>
                </a:solidFill>
              </a:rPr>
              <a:t>static</a:t>
            </a:r>
            <a:r>
              <a:rPr lang="en-US" altLang="ko-KR" sz="3000" dirty="0"/>
              <a:t> 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Power(</a:t>
            </a:r>
            <a:r>
              <a:rPr lang="en-US" altLang="ko-KR" sz="3000" b="1" dirty="0">
                <a:solidFill>
                  <a:srgbClr val="FFFF00"/>
                </a:solidFill>
              </a:rPr>
              <a:t>this</a:t>
            </a:r>
            <a:r>
              <a:rPr lang="en-US" altLang="ko-KR" sz="3000" dirty="0"/>
              <a:t> 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</a:t>
            </a:r>
            <a:r>
              <a:rPr lang="en-US" altLang="ko-KR" sz="3000" dirty="0" err="1"/>
              <a:t>myInt</a:t>
            </a:r>
            <a:r>
              <a:rPr lang="en-US" altLang="ko-KR" sz="3000" dirty="0"/>
              <a:t>, 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exponent)</a:t>
            </a:r>
            <a:endParaRPr lang="ko-KR" altLang="ko-KR" sz="3000" dirty="0"/>
          </a:p>
          <a:p>
            <a:r>
              <a:rPr lang="en-US" altLang="ko-KR" sz="3000" dirty="0"/>
              <a:t>{</a:t>
            </a:r>
            <a:endParaRPr lang="ko-KR" altLang="ko-KR" sz="3000" dirty="0"/>
          </a:p>
          <a:p>
            <a:r>
              <a:rPr lang="ko-KR" altLang="en-US" sz="3000" dirty="0"/>
              <a:t>	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result = </a:t>
            </a:r>
            <a:r>
              <a:rPr lang="en-US" altLang="ko-KR" sz="3000" dirty="0" err="1"/>
              <a:t>myInt</a:t>
            </a:r>
            <a:r>
              <a:rPr lang="en-US" altLang="ko-KR" sz="3000" dirty="0"/>
              <a:t>;</a:t>
            </a:r>
            <a:endParaRPr lang="ko-KR" altLang="en-US" sz="3000" dirty="0"/>
          </a:p>
          <a:p>
            <a:r>
              <a:rPr lang="ko-KR" altLang="en-US" sz="3000" dirty="0"/>
              <a:t>	</a:t>
            </a:r>
            <a:r>
              <a:rPr lang="en-US" altLang="ko-KR" sz="3000" dirty="0"/>
              <a:t>for (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</a:t>
            </a:r>
            <a:r>
              <a:rPr lang="en-US" altLang="ko-KR" sz="3000" dirty="0" err="1"/>
              <a:t>i</a:t>
            </a:r>
            <a:r>
              <a:rPr lang="en-US" altLang="ko-KR" sz="3000" dirty="0"/>
              <a:t> = 1; </a:t>
            </a:r>
            <a:r>
              <a:rPr lang="en-US" altLang="ko-KR" sz="3000" dirty="0" err="1"/>
              <a:t>i</a:t>
            </a:r>
            <a:r>
              <a:rPr lang="en-US" altLang="ko-KR" sz="3000" dirty="0"/>
              <a:t> &lt; exponent; </a:t>
            </a:r>
            <a:r>
              <a:rPr lang="en-US" altLang="ko-KR" sz="3000" dirty="0" err="1"/>
              <a:t>i</a:t>
            </a:r>
            <a:r>
              <a:rPr lang="en-US" altLang="ko-KR" sz="3000" dirty="0"/>
              <a:t>++)</a:t>
            </a:r>
            <a:endParaRPr lang="ko-KR" altLang="ko-KR" sz="3000" dirty="0"/>
          </a:p>
          <a:p>
            <a:r>
              <a:rPr lang="ko-KR" altLang="en-US" sz="3000" dirty="0"/>
              <a:t>		</a:t>
            </a:r>
            <a:r>
              <a:rPr lang="en-US" altLang="ko-KR" sz="3000" dirty="0"/>
              <a:t>result = result * </a:t>
            </a:r>
            <a:r>
              <a:rPr lang="en-US" altLang="ko-KR" sz="3000" dirty="0" err="1"/>
              <a:t>myInt</a:t>
            </a:r>
            <a:r>
              <a:rPr lang="en-US" altLang="ko-KR" sz="3000" dirty="0"/>
              <a:t>;</a:t>
            </a:r>
            <a:endParaRPr lang="ko-KR" altLang="ko-KR" sz="3000" dirty="0"/>
          </a:p>
          <a:p>
            <a:r>
              <a:rPr lang="en-US" altLang="ko-KR" sz="3000" dirty="0"/>
              <a:t> </a:t>
            </a:r>
            <a:r>
              <a:rPr lang="ko-KR" altLang="en-US" sz="3000" dirty="0"/>
              <a:t>	</a:t>
            </a:r>
            <a:r>
              <a:rPr lang="en-US" altLang="ko-KR" sz="3000" dirty="0"/>
              <a:t>return result;</a:t>
            </a:r>
            <a:endParaRPr lang="ko-KR" altLang="ko-KR" sz="3000" dirty="0"/>
          </a:p>
          <a:p>
            <a:r>
              <a:rPr lang="en-US" altLang="ko-KR" sz="3000" dirty="0"/>
              <a:t>}</a:t>
            </a:r>
            <a:endParaRPr lang="ko-KR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07829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Property(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816964" y="1832306"/>
            <a:ext cx="720277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public float </a:t>
            </a:r>
            <a:r>
              <a:rPr lang="en-US" sz="4000" dirty="0" smtClean="0">
                <a:solidFill>
                  <a:srgbClr val="FFFF00"/>
                </a:solidFill>
              </a:rPr>
              <a:t>X</a:t>
            </a:r>
            <a:endParaRPr lang="ko-KR" altLang="en-US" sz="4000" dirty="0" smtClean="0">
              <a:solidFill>
                <a:srgbClr val="FFFF00"/>
              </a:solidFill>
            </a:endParaRPr>
          </a:p>
          <a:p>
            <a:r>
              <a:rPr lang="en-US" sz="4000" dirty="0" smtClean="0"/>
              <a:t>{</a:t>
            </a:r>
            <a:endParaRPr lang="ko-KR" altLang="en-US" sz="4000" dirty="0" smtClean="0"/>
          </a:p>
          <a:p>
            <a:r>
              <a:rPr lang="ko-KR" altLang="en-US" sz="4000" dirty="0"/>
              <a:t>	</a:t>
            </a:r>
            <a:r>
              <a:rPr lang="en-US" sz="4000" dirty="0" smtClean="0">
                <a:solidFill>
                  <a:srgbClr val="FFFF00"/>
                </a:solidFill>
              </a:rPr>
              <a:t>get</a:t>
            </a:r>
            <a:r>
              <a:rPr lang="en-US" sz="4000" dirty="0" smtClean="0"/>
              <a:t> </a:t>
            </a:r>
            <a:r>
              <a:rPr lang="en-US" sz="4000" dirty="0"/>
              <a:t>{ return x; </a:t>
            </a:r>
            <a:r>
              <a:rPr lang="en-US" sz="4000" dirty="0" smtClean="0"/>
              <a:t>}</a:t>
            </a:r>
            <a:endParaRPr lang="ko-KR" altLang="en-US" sz="4000" dirty="0" smtClean="0"/>
          </a:p>
          <a:p>
            <a:r>
              <a:rPr lang="en-US" sz="4000" dirty="0"/>
              <a:t>	</a:t>
            </a:r>
            <a:r>
              <a:rPr lang="en-US" sz="4000" dirty="0" smtClean="0">
                <a:solidFill>
                  <a:srgbClr val="FFFF00"/>
                </a:solidFill>
              </a:rPr>
              <a:t>set</a:t>
            </a:r>
            <a:r>
              <a:rPr lang="en-US" sz="4000" dirty="0" smtClean="0"/>
              <a:t> </a:t>
            </a:r>
            <a:r>
              <a:rPr lang="en-US" sz="4000" dirty="0"/>
              <a:t>{ x = value; </a:t>
            </a:r>
            <a:r>
              <a:rPr lang="en-US" sz="4000" dirty="0" smtClean="0"/>
              <a:t>}</a:t>
            </a:r>
            <a:endParaRPr lang="ko-KR" altLang="en-US" sz="4000" dirty="0" smtClean="0"/>
          </a:p>
          <a:p>
            <a:r>
              <a:rPr lang="en-US" sz="4000" dirty="0" smtClean="0"/>
              <a:t>}</a:t>
            </a:r>
            <a:endParaRPr lang="ko-KR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9066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1737" y="213371"/>
            <a:ext cx="64382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Vector2 </a:t>
            </a:r>
            <a:r>
              <a:rPr lang="en-US" sz="4000" dirty="0" err="1" smtClean="0"/>
              <a:t>pos</a:t>
            </a:r>
            <a:r>
              <a:rPr lang="en-US" sz="4000" dirty="0" smtClean="0"/>
              <a:t> = new Vector2();</a:t>
            </a:r>
          </a:p>
          <a:p>
            <a:r>
              <a:rPr lang="en-US" sz="4000" dirty="0" smtClean="0"/>
              <a:t>Vector2.X = 3.0f;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015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968" y="333291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smtClean="0"/>
              <a:t>public </a:t>
            </a:r>
            <a:r>
              <a:rPr lang="en-US" sz="4000" dirty="0"/>
              <a:t>float Y</a:t>
            </a:r>
            <a:endParaRPr lang="ko-KR" altLang="en-US" sz="4000" dirty="0"/>
          </a:p>
          <a:p>
            <a:r>
              <a:rPr lang="en-US" sz="4000" dirty="0"/>
              <a:t>{</a:t>
            </a:r>
            <a:endParaRPr lang="ko-KR" altLang="en-US" sz="4000" dirty="0"/>
          </a:p>
          <a:p>
            <a:r>
              <a:rPr lang="en-US" sz="4000" dirty="0"/>
              <a:t>	get { return y; }</a:t>
            </a:r>
            <a:endParaRPr lang="ko-KR" altLang="en-US" sz="4000" dirty="0"/>
          </a:p>
          <a:p>
            <a:r>
              <a:rPr lang="ko-KR" altLang="en-US" sz="4000" dirty="0"/>
              <a:t>	</a:t>
            </a:r>
            <a:r>
              <a:rPr lang="en-US" sz="4000" dirty="0"/>
              <a:t>set { y = value; }</a:t>
            </a:r>
            <a:endParaRPr lang="ko-KR" altLang="en-US" sz="4000" dirty="0"/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Operator Overloading(</a:t>
            </a:r>
            <a:r>
              <a:rPr lang="ko-KR" altLang="en-US" sz="4000" dirty="0" smtClean="0"/>
              <a:t>연산자 중복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82248" y="1892267"/>
            <a:ext cx="85968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public </a:t>
            </a:r>
            <a:r>
              <a:rPr lang="en-US" sz="2800" b="1" dirty="0">
                <a:solidFill>
                  <a:srgbClr val="FFFF00"/>
                </a:solidFill>
              </a:rPr>
              <a:t>static</a:t>
            </a:r>
            <a:r>
              <a:rPr lang="en-US" sz="2800" dirty="0"/>
              <a:t> Vector2 </a:t>
            </a:r>
            <a:r>
              <a:rPr lang="en-US" sz="2800" b="1" dirty="0">
                <a:solidFill>
                  <a:srgbClr val="FFFF00"/>
                </a:solidFill>
              </a:rPr>
              <a:t>operator +</a:t>
            </a:r>
            <a:r>
              <a:rPr lang="en-US" sz="2800" dirty="0"/>
              <a:t> ( </a:t>
            </a:r>
            <a:r>
              <a:rPr lang="en-US" sz="2800" b="1" dirty="0">
                <a:solidFill>
                  <a:srgbClr val="FFFF00"/>
                </a:solidFill>
              </a:rPr>
              <a:t>Vector2</a:t>
            </a:r>
            <a:r>
              <a:rPr lang="en-US" sz="2800" dirty="0"/>
              <a:t> _a, </a:t>
            </a:r>
            <a:r>
              <a:rPr lang="en-US" sz="2800" b="1" dirty="0">
                <a:solidFill>
                  <a:srgbClr val="FFFF00"/>
                </a:solidFill>
              </a:rPr>
              <a:t>Vector2</a:t>
            </a:r>
            <a:r>
              <a:rPr lang="en-US" sz="2800" dirty="0"/>
              <a:t> _b</a:t>
            </a:r>
            <a:r>
              <a:rPr lang="en-US" sz="2800" dirty="0" smtClean="0"/>
              <a:t>)</a:t>
            </a:r>
            <a:endParaRPr lang="ko-KR" altLang="en-US" sz="2800" dirty="0" smtClean="0"/>
          </a:p>
          <a:p>
            <a:r>
              <a:rPr lang="en-US" sz="2800" dirty="0" smtClean="0"/>
              <a:t>{</a:t>
            </a:r>
            <a:r>
              <a:rPr lang="en-US" sz="2800" dirty="0"/>
              <a:t>			</a:t>
            </a:r>
            <a:endParaRPr lang="ko-KR" altLang="en-US" sz="2800" dirty="0" smtClean="0"/>
          </a:p>
          <a:p>
            <a:r>
              <a:rPr lang="ko-KR" altLang="en-US" sz="2800" dirty="0" smtClean="0"/>
              <a:t>	</a:t>
            </a:r>
            <a:r>
              <a:rPr lang="en-US" sz="2800" dirty="0" smtClean="0"/>
              <a:t>return </a:t>
            </a:r>
            <a:r>
              <a:rPr lang="en-US" sz="2800" dirty="0"/>
              <a:t>new Vector2( _</a:t>
            </a:r>
            <a:r>
              <a:rPr lang="en-US" sz="2800" dirty="0" err="1"/>
              <a:t>a.x</a:t>
            </a:r>
            <a:r>
              <a:rPr lang="en-US" sz="2800" dirty="0"/>
              <a:t> + _</a:t>
            </a:r>
            <a:r>
              <a:rPr lang="en-US" sz="2800" dirty="0" err="1"/>
              <a:t>b.x</a:t>
            </a:r>
            <a:r>
              <a:rPr lang="en-US" sz="2800" dirty="0"/>
              <a:t>, _</a:t>
            </a:r>
            <a:r>
              <a:rPr lang="en-US" sz="2800" dirty="0" err="1"/>
              <a:t>a.y</a:t>
            </a:r>
            <a:r>
              <a:rPr lang="en-US" sz="2800" dirty="0"/>
              <a:t> + _</a:t>
            </a:r>
            <a:r>
              <a:rPr lang="en-US" sz="2800" dirty="0" err="1"/>
              <a:t>b.y</a:t>
            </a:r>
            <a:r>
              <a:rPr lang="en-US" sz="2800" dirty="0"/>
              <a:t> </a:t>
            </a:r>
            <a:r>
              <a:rPr lang="en-US" sz="2800" dirty="0" smtClean="0"/>
              <a:t>);</a:t>
            </a:r>
            <a:endParaRPr lang="ko-KR" altLang="en-US" sz="2800" dirty="0" smtClean="0"/>
          </a:p>
          <a:p>
            <a:r>
              <a:rPr lang="en-US" sz="2800" dirty="0" smtClean="0"/>
              <a:t>}</a:t>
            </a:r>
            <a:endParaRPr lang="ko-KR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5691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Indexer(</a:t>
            </a:r>
            <a:r>
              <a:rPr lang="ko-KR" altLang="en-US" dirty="0" smtClean="0"/>
              <a:t>인덱서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dirty="0"/>
              <a:t>class </a:t>
            </a:r>
            <a:r>
              <a:rPr lang="en-US" altLang="ko-KR" sz="3000" dirty="0" err="1" smtClean="0"/>
              <a:t>MyList</a:t>
            </a:r>
            <a:r>
              <a:rPr lang="en-US" altLang="ko-KR" sz="3000" dirty="0" smtClean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dirty="0" smtClean="0"/>
              <a:t>	private 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[] array</a:t>
            </a:r>
            <a:r>
              <a:rPr lang="en-US" altLang="ko-KR" sz="3000" dirty="0" smtClean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dirty="0" smtClean="0"/>
              <a:t>	public </a:t>
            </a:r>
            <a:r>
              <a:rPr lang="en-US" altLang="ko-KR" sz="3000" dirty="0" err="1"/>
              <a:t>MyList</a:t>
            </a:r>
            <a:r>
              <a:rPr lang="en-US" altLang="ko-KR" sz="3000" dirty="0" smtClean="0"/>
              <a:t>() {     </a:t>
            </a:r>
            <a:r>
              <a:rPr lang="en-US" altLang="ko-KR" sz="3000" dirty="0"/>
              <a:t>array = new 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[3];</a:t>
            </a:r>
            <a:r>
              <a:rPr lang="ko-KR" altLang="ko-KR" sz="3000" dirty="0"/>
              <a:t> </a:t>
            </a:r>
            <a:r>
              <a:rPr lang="en-US" altLang="ko-KR" sz="3000" dirty="0"/>
              <a:t>    }</a:t>
            </a:r>
            <a:endParaRPr lang="ko-KR" altLang="ko-KR" sz="3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dirty="0" smtClean="0"/>
              <a:t>	</a:t>
            </a:r>
            <a:r>
              <a:rPr lang="en-US" altLang="ko-KR" sz="3000" dirty="0" smtClean="0">
                <a:solidFill>
                  <a:schemeClr val="tx1"/>
                </a:solidFill>
              </a:rPr>
              <a:t>public</a:t>
            </a:r>
            <a:r>
              <a:rPr lang="en-US" altLang="ko-KR" sz="3000" dirty="0" smtClean="0">
                <a:solidFill>
                  <a:schemeClr val="accent3"/>
                </a:solidFill>
              </a:rPr>
              <a:t> </a:t>
            </a:r>
            <a:r>
              <a:rPr lang="en-US" altLang="ko-KR" sz="3000" dirty="0" err="1">
                <a:solidFill>
                  <a:schemeClr val="tx1"/>
                </a:solidFill>
              </a:rPr>
              <a:t>int</a:t>
            </a:r>
            <a:r>
              <a:rPr lang="en-US" altLang="ko-KR" sz="3000" dirty="0">
                <a:solidFill>
                  <a:schemeClr val="accent3"/>
                </a:solidFill>
              </a:rPr>
              <a:t> </a:t>
            </a:r>
            <a:r>
              <a:rPr lang="en-US" altLang="ko-KR" sz="3000" b="1" dirty="0">
                <a:solidFill>
                  <a:srgbClr val="FFFF00"/>
                </a:solidFill>
              </a:rPr>
              <a:t>this[</a:t>
            </a:r>
            <a:r>
              <a:rPr lang="en-US" altLang="ko-KR" sz="3000" b="1" dirty="0" err="1">
                <a:solidFill>
                  <a:srgbClr val="FFFF00"/>
                </a:solidFill>
              </a:rPr>
              <a:t>int</a:t>
            </a:r>
            <a:r>
              <a:rPr lang="en-US" altLang="ko-KR" sz="3000" b="1" dirty="0">
                <a:solidFill>
                  <a:srgbClr val="FFFF00"/>
                </a:solidFill>
              </a:rPr>
              <a:t> index</a:t>
            </a:r>
            <a:r>
              <a:rPr lang="en-US" altLang="ko-KR" sz="3000" b="1" dirty="0" smtClean="0">
                <a:solidFill>
                  <a:srgbClr val="FFFF00"/>
                </a:solidFill>
              </a:rPr>
              <a:t>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dirty="0" smtClean="0">
                <a:solidFill>
                  <a:schemeClr val="accent3"/>
                </a:solidFill>
              </a:rPr>
              <a:t>	</a:t>
            </a:r>
            <a:r>
              <a:rPr lang="en-US" altLang="ko-KR" sz="3000" dirty="0" smtClean="0">
                <a:solidFill>
                  <a:srgbClr val="FFFF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dirty="0" smtClean="0">
                <a:solidFill>
                  <a:srgbClr val="FFFF00"/>
                </a:solidFill>
              </a:rPr>
              <a:t>	</a:t>
            </a:r>
            <a:r>
              <a:rPr lang="en-US" altLang="ko-KR" sz="3000" dirty="0">
                <a:solidFill>
                  <a:srgbClr val="FFFF00"/>
                </a:solidFill>
              </a:rPr>
              <a:t>	</a:t>
            </a:r>
            <a:r>
              <a:rPr lang="en-US" altLang="ko-KR" sz="3000" dirty="0" smtClean="0">
                <a:solidFill>
                  <a:srgbClr val="FFFF00"/>
                </a:solidFill>
              </a:rPr>
              <a:t>get {return </a:t>
            </a:r>
            <a:r>
              <a:rPr lang="en-US" altLang="ko-KR" sz="3000" dirty="0">
                <a:solidFill>
                  <a:srgbClr val="FFFF00"/>
                </a:solidFill>
              </a:rPr>
              <a:t>array[index</a:t>
            </a:r>
            <a:r>
              <a:rPr lang="en-US" altLang="ko-KR" sz="3000" dirty="0" smtClean="0">
                <a:solidFill>
                  <a:srgbClr val="FFFF00"/>
                </a:solidFill>
              </a:rPr>
              <a:t>];}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dirty="0">
                <a:solidFill>
                  <a:srgbClr val="FFFF00"/>
                </a:solidFill>
              </a:rPr>
              <a:t>	</a:t>
            </a:r>
            <a:r>
              <a:rPr lang="en-US" altLang="ko-KR" sz="3000" dirty="0" smtClean="0">
                <a:solidFill>
                  <a:srgbClr val="FFFF00"/>
                </a:solidFill>
              </a:rPr>
              <a:t>	set {array[index</a:t>
            </a:r>
            <a:r>
              <a:rPr lang="en-US" altLang="ko-KR" sz="3000" dirty="0">
                <a:solidFill>
                  <a:srgbClr val="FFFF00"/>
                </a:solidFill>
              </a:rPr>
              <a:t>] = value</a:t>
            </a:r>
            <a:r>
              <a:rPr lang="en-US" altLang="ko-KR" sz="3000" dirty="0" smtClean="0">
                <a:solidFill>
                  <a:srgbClr val="FFFF00"/>
                </a:solidFill>
              </a:rPr>
              <a:t>;}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00"/>
                </a:solidFill>
              </a:rPr>
              <a:t>	</a:t>
            </a:r>
            <a:r>
              <a:rPr lang="en-US" sz="3000" dirty="0" smtClean="0">
                <a:solidFill>
                  <a:srgbClr val="FFFF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tx1"/>
                </a:solidFill>
              </a:rPr>
              <a:t>}</a:t>
            </a:r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61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Indexer(</a:t>
            </a:r>
            <a:r>
              <a:rPr lang="ko-KR" altLang="en-US" dirty="0" smtClean="0"/>
              <a:t>인덱서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MyList</a:t>
            </a:r>
            <a:r>
              <a:rPr lang="en-US" altLang="ko-KR" sz="3200" dirty="0"/>
              <a:t> list = new </a:t>
            </a:r>
            <a:r>
              <a:rPr lang="en-US" altLang="ko-KR" sz="3200" dirty="0" err="1"/>
              <a:t>MyList</a:t>
            </a:r>
            <a:r>
              <a:rPr lang="en-US" altLang="ko-KR" sz="3200" dirty="0"/>
              <a:t>();</a:t>
            </a:r>
            <a:r>
              <a:rPr lang="ko-KR" altLang="ko-KR" sz="3200" dirty="0"/>
              <a:t> </a:t>
            </a:r>
            <a:r>
              <a:rPr lang="en-US" altLang="ko-KR" sz="3200" dirty="0"/>
              <a:t> </a:t>
            </a:r>
            <a:endParaRPr lang="ko-KR" altLang="ko-KR" sz="3200" dirty="0"/>
          </a:p>
          <a:p>
            <a:r>
              <a:rPr lang="en-US" altLang="ko-KR" sz="3200" dirty="0" smtClean="0"/>
              <a:t>for </a:t>
            </a:r>
            <a:r>
              <a:rPr lang="en-US" altLang="ko-KR" sz="3200" dirty="0"/>
              <a:t>(</a:t>
            </a:r>
            <a:r>
              <a:rPr lang="en-US" altLang="ko-KR" sz="3200" dirty="0" err="1"/>
              <a:t>int</a:t>
            </a:r>
            <a:r>
              <a:rPr lang="en-US" altLang="ko-KR" sz="3200" dirty="0"/>
              <a:t> </a:t>
            </a:r>
            <a:r>
              <a:rPr lang="en-US" altLang="ko-KR" sz="3200" dirty="0" err="1"/>
              <a:t>i</a:t>
            </a:r>
            <a:r>
              <a:rPr lang="en-US" altLang="ko-KR" sz="3200" dirty="0"/>
              <a:t> = 0; </a:t>
            </a:r>
            <a:r>
              <a:rPr lang="en-US" altLang="ko-KR" sz="3200" dirty="0" err="1"/>
              <a:t>i</a:t>
            </a:r>
            <a:r>
              <a:rPr lang="en-US" altLang="ko-KR" sz="3200" dirty="0"/>
              <a:t> &lt; 5; </a:t>
            </a:r>
            <a:r>
              <a:rPr lang="en-US" altLang="ko-KR" sz="3200" dirty="0" err="1"/>
              <a:t>i</a:t>
            </a:r>
            <a:r>
              <a:rPr lang="en-US" altLang="ko-KR" sz="3200" dirty="0"/>
              <a:t>++)</a:t>
            </a:r>
            <a:r>
              <a:rPr lang="ko-KR" altLang="ko-KR" sz="3200" dirty="0"/>
              <a:t> </a:t>
            </a:r>
            <a:r>
              <a:rPr lang="en-US" altLang="ko-KR" sz="3200" dirty="0"/>
              <a:t> </a:t>
            </a:r>
            <a:endParaRPr lang="ko-KR" altLang="ko-KR" sz="3200" dirty="0"/>
          </a:p>
          <a:p>
            <a:r>
              <a:rPr lang="en-US" altLang="ko-KR" sz="3200" dirty="0"/>
              <a:t>     list[</a:t>
            </a:r>
            <a:r>
              <a:rPr lang="en-US" altLang="ko-KR" sz="3200" dirty="0" err="1"/>
              <a:t>i</a:t>
            </a:r>
            <a:r>
              <a:rPr lang="en-US" altLang="ko-KR" sz="3200" dirty="0"/>
              <a:t>] = </a:t>
            </a:r>
            <a:r>
              <a:rPr lang="en-US" altLang="ko-KR" sz="3200" dirty="0" err="1"/>
              <a:t>i</a:t>
            </a:r>
            <a:r>
              <a:rPr lang="en-US" altLang="ko-KR" sz="3200" dirty="0" smtClean="0"/>
              <a:t>;</a:t>
            </a:r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94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확장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3000" dirty="0">
                <a:solidFill>
                  <a:schemeClr val="accent3"/>
                </a:solidFill>
              </a:rPr>
              <a:t>기존 클래스의 기능을 확장</a:t>
            </a:r>
            <a:r>
              <a:rPr lang="ko-KR" altLang="ko-KR" sz="3000" dirty="0"/>
              <a:t>하는 기법</a:t>
            </a:r>
            <a:endParaRPr lang="en-US" altLang="ko-K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3000" dirty="0"/>
              <a:t>기반 클래스를 물려받아 파생 클래스를 만든 </a:t>
            </a:r>
            <a:r>
              <a:rPr lang="ko-KR" altLang="ko-KR" sz="3000" dirty="0" smtClean="0"/>
              <a:t>뒤</a:t>
            </a:r>
            <a:r>
              <a:rPr lang="en-US" altLang="ko-KR" sz="3000" dirty="0" smtClean="0"/>
              <a:t> </a:t>
            </a:r>
            <a:r>
              <a:rPr lang="ko-KR" altLang="ko-KR" sz="3000" dirty="0" smtClean="0"/>
              <a:t>여기에 </a:t>
            </a:r>
            <a:r>
              <a:rPr lang="ko-KR" altLang="ko-KR" sz="3000" dirty="0"/>
              <a:t>필드나 </a:t>
            </a:r>
            <a:r>
              <a:rPr lang="ko-KR" altLang="ko-KR" sz="3000" dirty="0" err="1"/>
              <a:t>메소드를</a:t>
            </a:r>
            <a:r>
              <a:rPr lang="ko-KR" altLang="ko-KR" sz="3000" dirty="0"/>
              <a:t> 추가하는 상속</a:t>
            </a:r>
            <a:r>
              <a:rPr lang="ko-KR" altLang="en-US" sz="3000" dirty="0"/>
              <a:t>과는 다름</a:t>
            </a:r>
            <a:r>
              <a:rPr lang="en-US" altLang="ko-KR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3000" dirty="0"/>
              <a:t>확장 </a:t>
            </a:r>
            <a:r>
              <a:rPr lang="ko-KR" altLang="en-US" sz="3000" dirty="0" err="1"/>
              <a:t>메소드</a:t>
            </a:r>
            <a:r>
              <a:rPr lang="ko-KR" altLang="ko-KR" sz="3000" dirty="0" err="1"/>
              <a:t>를</a:t>
            </a:r>
            <a:r>
              <a:rPr lang="ko-KR" altLang="ko-KR" sz="3000" dirty="0"/>
              <a:t> 이용하면 </a:t>
            </a:r>
            <a:r>
              <a:rPr lang="en-US" altLang="ko-KR" sz="3000" dirty="0"/>
              <a:t>string </a:t>
            </a:r>
            <a:r>
              <a:rPr lang="ko-KR" altLang="ko-KR" sz="3000" dirty="0"/>
              <a:t>클래스에 문자열을 뒤집는 기능을 넣을 수도 있고</a:t>
            </a:r>
            <a:r>
              <a:rPr lang="en-US" altLang="ko-KR" sz="3000" dirty="0"/>
              <a:t>, 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</a:t>
            </a:r>
            <a:r>
              <a:rPr lang="ko-KR" altLang="ko-KR" sz="3000" dirty="0"/>
              <a:t>형식에 제곱 연산 기능을 넣을 수도 </a:t>
            </a:r>
            <a:r>
              <a:rPr lang="ko-KR" altLang="ko-KR" sz="3000" dirty="0" smtClean="0"/>
              <a:t>있</a:t>
            </a:r>
            <a:r>
              <a:rPr lang="ko-KR" altLang="en-US" sz="3000" dirty="0" smtClean="0"/>
              <a:t>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47551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2241</TotalTime>
  <Words>116</Words>
  <Application>Microsoft Office PowerPoint</Application>
  <PresentationFormat>화면 슬라이드 쇼(4:3)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Wingdings 2</vt:lpstr>
      <vt:lpstr>HDOfficeLightV0</vt:lpstr>
      <vt:lpstr>추억</vt:lpstr>
      <vt:lpstr>Class</vt:lpstr>
      <vt:lpstr>2차원 Vector</vt:lpstr>
      <vt:lpstr>Property(속성)</vt:lpstr>
      <vt:lpstr>PowerPoint 프레젠테이션</vt:lpstr>
      <vt:lpstr>PowerPoint 프레젠테이션</vt:lpstr>
      <vt:lpstr>Operator Overloading(연산자 중복)</vt:lpstr>
      <vt:lpstr>Indexer(인덱서)</vt:lpstr>
      <vt:lpstr>Indexer(인덱서)</vt:lpstr>
      <vt:lpstr>확장 메서드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Isaac D. Lee(이동규님)</dc:creator>
  <cp:lastModifiedBy>Isaac D. Lee(이동규님)</cp:lastModifiedBy>
  <cp:revision>102</cp:revision>
  <dcterms:created xsi:type="dcterms:W3CDTF">2016-04-05T23:13:15Z</dcterms:created>
  <dcterms:modified xsi:type="dcterms:W3CDTF">2017-03-29T14:32:23Z</dcterms:modified>
</cp:coreProperties>
</file>