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8" r:id="rId2"/>
    <p:sldId id="306" r:id="rId3"/>
    <p:sldId id="262" r:id="rId4"/>
    <p:sldId id="264" r:id="rId5"/>
    <p:sldId id="275" r:id="rId6"/>
    <p:sldId id="268" r:id="rId7"/>
    <p:sldId id="276" r:id="rId8"/>
    <p:sldId id="265" r:id="rId9"/>
    <p:sldId id="277" r:id="rId10"/>
    <p:sldId id="269" r:id="rId11"/>
    <p:sldId id="278" r:id="rId12"/>
    <p:sldId id="282" r:id="rId13"/>
    <p:sldId id="283" r:id="rId14"/>
    <p:sldId id="289" r:id="rId15"/>
    <p:sldId id="290" r:id="rId16"/>
    <p:sldId id="267" r:id="rId17"/>
    <p:sldId id="280" r:id="rId18"/>
    <p:sldId id="279" r:id="rId19"/>
    <p:sldId id="281" r:id="rId20"/>
    <p:sldId id="261" r:id="rId21"/>
    <p:sldId id="284" r:id="rId22"/>
    <p:sldId id="285" r:id="rId23"/>
    <p:sldId id="287" r:id="rId24"/>
    <p:sldId id="300" r:id="rId25"/>
    <p:sldId id="301" r:id="rId26"/>
    <p:sldId id="303" r:id="rId27"/>
    <p:sldId id="315" r:id="rId28"/>
    <p:sldId id="313" r:id="rId29"/>
    <p:sldId id="314" r:id="rId30"/>
    <p:sldId id="291" r:id="rId31"/>
    <p:sldId id="292" r:id="rId32"/>
    <p:sldId id="296" r:id="rId33"/>
    <p:sldId id="299" r:id="rId34"/>
    <p:sldId id="297" r:id="rId35"/>
    <p:sldId id="302" r:id="rId36"/>
    <p:sldId id="294" r:id="rId37"/>
    <p:sldId id="311" r:id="rId38"/>
    <p:sldId id="31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3115"/>
  </p:normalViewPr>
  <p:slideViewPr>
    <p:cSldViewPr snapToGrid="0">
      <p:cViewPr varScale="1">
        <p:scale>
          <a:sx n="92" d="100"/>
          <a:sy n="92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B251-66FE-5548-AB0B-9BA8F1537D62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2634-A117-8649-AEE4-508F13DA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baseline="0" dirty="0"/>
              <a:t>보다 큰지 작은지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*****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endParaRPr lang="en-US" altLang="ko-KR" dirty="0"/>
          </a:p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  <a:p>
            <a:r>
              <a:rPr lang="ko-KR" altLang="en-US" baseline="0" dirty="0"/>
              <a:t>출력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ko-KR" altLang="en-US" baseline="0" dirty="0"/>
              <a:t>는 짝수</a:t>
            </a:r>
            <a:r>
              <a:rPr lang="en-US" altLang="ko-KR" baseline="0" dirty="0"/>
              <a:t>?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ko-KR" altLang="en-US" baseline="0" dirty="0"/>
              <a:t>는 짝수</a:t>
            </a:r>
            <a:r>
              <a:rPr lang="en-US" altLang="ko-KR" baseline="0" dirty="0"/>
              <a:t>?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ko-KR" altLang="en-US" baseline="0" dirty="0"/>
              <a:t>는 짝수</a:t>
            </a:r>
            <a:r>
              <a:rPr lang="en-US" altLang="ko-KR" baseline="0" dirty="0"/>
              <a:t>?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ko-KR" altLang="en-US" baseline="0" dirty="0"/>
              <a:t>는 짝수</a:t>
            </a:r>
            <a:r>
              <a:rPr lang="en-US" altLang="ko-KR" baseline="0" dirty="0"/>
              <a:t>?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ko-KR" altLang="en-US" dirty="0"/>
              <a:t>축 위의 점</a:t>
            </a:r>
            <a:r>
              <a:rPr lang="en-US" altLang="ko-KR" dirty="0"/>
              <a:t>p1x</a:t>
            </a:r>
            <a:r>
              <a:rPr lang="ko-KR" altLang="en-US" dirty="0"/>
              <a:t>과 점</a:t>
            </a:r>
            <a:r>
              <a:rPr lang="en-US" altLang="ko-KR" dirty="0"/>
              <a:t>q1x</a:t>
            </a:r>
            <a:r>
              <a:rPr lang="en-US" altLang="ko-KR" baseline="0" dirty="0"/>
              <a:t> </a:t>
            </a:r>
            <a:r>
              <a:rPr lang="ko-KR" altLang="en-US" baseline="0" dirty="0"/>
              <a:t>중에서 어느 것이 큰지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ko-KR" altLang="en-US" dirty="0"/>
              <a:t>축 위의 점</a:t>
            </a:r>
            <a:r>
              <a:rPr lang="en-US" altLang="ko-KR" dirty="0"/>
              <a:t>p1x</a:t>
            </a:r>
            <a:r>
              <a:rPr lang="ko-KR" altLang="en-US" dirty="0"/>
              <a:t>과 점</a:t>
            </a:r>
            <a:r>
              <a:rPr lang="en-US" altLang="ko-KR" dirty="0"/>
              <a:t>q1x</a:t>
            </a:r>
            <a:r>
              <a:rPr lang="en-US" altLang="ko-KR" baseline="0" dirty="0"/>
              <a:t> </a:t>
            </a:r>
            <a:r>
              <a:rPr lang="ko-KR" altLang="en-US" baseline="0" dirty="0"/>
              <a:t>중에서 어느 것이 큰지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ko-KR" altLang="en-US" dirty="0"/>
              <a:t>축 위의 점</a:t>
            </a:r>
            <a:r>
              <a:rPr lang="en-US" altLang="ko-KR" dirty="0"/>
              <a:t>p1x</a:t>
            </a:r>
            <a:r>
              <a:rPr lang="ko-KR" altLang="en-US" dirty="0"/>
              <a:t>과 점</a:t>
            </a:r>
            <a:r>
              <a:rPr lang="en-US" altLang="ko-KR" dirty="0"/>
              <a:t>p2x</a:t>
            </a:r>
            <a:r>
              <a:rPr lang="ko-KR" altLang="en-US" dirty="0"/>
              <a:t>를 잇는 선분과</a:t>
            </a:r>
            <a:endParaRPr lang="en-US" altLang="ko-KR" dirty="0"/>
          </a:p>
          <a:p>
            <a:r>
              <a:rPr lang="en-US" dirty="0"/>
              <a:t>x</a:t>
            </a:r>
            <a:r>
              <a:rPr lang="ko-KR" altLang="en-US" dirty="0"/>
              <a:t>축 위의 점</a:t>
            </a:r>
            <a:r>
              <a:rPr lang="en-US" altLang="ko-KR" baseline="0" dirty="0"/>
              <a:t>q1x</a:t>
            </a:r>
            <a:r>
              <a:rPr lang="ko-KR" altLang="en-US" baseline="0" dirty="0"/>
              <a:t>과 점</a:t>
            </a:r>
            <a:r>
              <a:rPr lang="en-US" altLang="ko-KR" baseline="0" dirty="0"/>
              <a:t>q2x</a:t>
            </a:r>
            <a:r>
              <a:rPr lang="ko-KR" altLang="en-US" baseline="0" dirty="0"/>
              <a:t>를 잇는 선분이</a:t>
            </a:r>
          </a:p>
          <a:p>
            <a:r>
              <a:rPr lang="ko-KR" altLang="en-US" baseline="0" dirty="0"/>
              <a:t>겹치는 여부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ko-KR" altLang="en-US" dirty="0"/>
              <a:t>축 위의 점</a:t>
            </a:r>
            <a:r>
              <a:rPr lang="en-US" altLang="ko-KR" dirty="0"/>
              <a:t>p1x</a:t>
            </a:r>
            <a:r>
              <a:rPr lang="ko-KR" altLang="en-US" dirty="0"/>
              <a:t>과 점</a:t>
            </a:r>
            <a:r>
              <a:rPr lang="en-US" altLang="ko-KR" dirty="0"/>
              <a:t>p2x</a:t>
            </a:r>
            <a:r>
              <a:rPr lang="ko-KR" altLang="en-US" dirty="0"/>
              <a:t>를 잇는 선분과</a:t>
            </a:r>
            <a:endParaRPr lang="en-US" altLang="ko-KR" dirty="0"/>
          </a:p>
          <a:p>
            <a:r>
              <a:rPr lang="en-US" dirty="0"/>
              <a:t>x</a:t>
            </a:r>
            <a:r>
              <a:rPr lang="ko-KR" altLang="en-US" dirty="0"/>
              <a:t>축 위의 점</a:t>
            </a:r>
            <a:r>
              <a:rPr lang="en-US" altLang="ko-KR" baseline="0" dirty="0"/>
              <a:t>q1x</a:t>
            </a:r>
            <a:r>
              <a:rPr lang="ko-KR" altLang="en-US" baseline="0" dirty="0"/>
              <a:t>과 점</a:t>
            </a:r>
            <a:r>
              <a:rPr lang="en-US" altLang="ko-KR" baseline="0" dirty="0"/>
              <a:t>q2x</a:t>
            </a:r>
            <a:r>
              <a:rPr lang="ko-KR" altLang="en-US" baseline="0" dirty="0"/>
              <a:t>를 잇는 선분이</a:t>
            </a:r>
          </a:p>
          <a:p>
            <a:r>
              <a:rPr lang="ko-KR" altLang="en-US" baseline="0" dirty="0"/>
              <a:t>겹치는 여부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0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0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sdn.microsoft.com/ko-KR/library/kx37x362.asp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842" y="2967335"/>
            <a:ext cx="560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MSDN</a:t>
            </a:r>
            <a:r>
              <a:rPr lang="ko-KR" altLang="en-US" dirty="0"/>
              <a:t>의 </a:t>
            </a:r>
            <a:r>
              <a:rPr lang="en-US" altLang="ko-KR" dirty="0"/>
              <a:t>C#</a:t>
            </a:r>
          </a:p>
          <a:p>
            <a:r>
              <a:rPr lang="en-US" altLang="ko-KR" dirty="0">
                <a:hlinkClick r:id="rId2"/>
              </a:rPr>
              <a:t>https://msdn.microsoft.com/ko-KR/library/kx37x362.aspx</a:t>
            </a:r>
            <a:endParaRPr lang="en-US" altLang="ko-KR" dirty="0"/>
          </a:p>
          <a:p>
            <a:r>
              <a:rPr lang="en-US" altLang="ko-KR" dirty="0"/>
              <a:t>google</a:t>
            </a:r>
            <a:r>
              <a:rPr lang="ko-KR" altLang="en-US" dirty="0"/>
              <a:t>에서 </a:t>
            </a:r>
            <a:r>
              <a:rPr lang="en-US" altLang="ko-KR" dirty="0" err="1"/>
              <a:t>msdn</a:t>
            </a:r>
            <a:r>
              <a:rPr lang="en-US" altLang="ko-KR" dirty="0"/>
              <a:t> </a:t>
            </a:r>
            <a:r>
              <a:rPr lang="en-US" altLang="ko-KR" dirty="0" err="1"/>
              <a:t>c#</a:t>
            </a:r>
            <a:r>
              <a:rPr lang="ko-KR" altLang="en-US" dirty="0"/>
              <a:t>으로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099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40" y="920621"/>
            <a:ext cx="89003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/>
              <a:t>if</a:t>
            </a:r>
            <a:r>
              <a:rPr lang="pl-PL" sz="4000" dirty="0"/>
              <a:t> ( p1x &gt; 0 )</a:t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br>
              <a:rPr lang="pl-PL" sz="4000" dirty="0"/>
            </a:br>
            <a:r>
              <a:rPr lang="pl-PL" sz="4000" dirty="0" err="1"/>
              <a:t>else</a:t>
            </a:r>
            <a:r>
              <a:rPr lang="pl-PL" sz="4000" dirty="0"/>
              <a:t> </a:t>
            </a:r>
            <a:r>
              <a:rPr lang="pl-PL" sz="4000" dirty="0" err="1"/>
              <a:t>if</a:t>
            </a:r>
            <a:r>
              <a:rPr lang="pl-PL" sz="4000" dirty="0"/>
              <a:t> ( p1x == 0 )</a:t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("0");</a:t>
            </a:r>
            <a:br>
              <a:rPr lang="pl-PL" sz="4000" dirty="0"/>
            </a:br>
            <a:r>
              <a:rPr lang="pl-PL" sz="4000" dirty="0" err="1"/>
              <a:t>else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smaller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40" y="920621"/>
            <a:ext cx="89003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if</a:t>
            </a:r>
            <a:r>
              <a:rPr lang="pl-PL" sz="4000" dirty="0">
                <a:solidFill>
                  <a:srgbClr val="FFFF00"/>
                </a:solidFill>
              </a:rPr>
              <a:t> ( </a:t>
            </a:r>
            <a:r>
              <a:rPr lang="pl-PL" sz="4000" dirty="0"/>
              <a:t>p1x &gt; 0 </a:t>
            </a:r>
            <a:r>
              <a:rPr lang="pl-PL" sz="4000" dirty="0">
                <a:solidFill>
                  <a:srgbClr val="FFFF00"/>
                </a:solidFill>
              </a:rPr>
              <a:t>)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else</a:t>
            </a:r>
            <a:r>
              <a:rPr lang="pl-PL" sz="4000" dirty="0">
                <a:solidFill>
                  <a:srgbClr val="FFFF00"/>
                </a:solidFill>
              </a:rPr>
              <a:t> </a:t>
            </a:r>
            <a:r>
              <a:rPr lang="pl-PL" sz="4000" dirty="0" err="1">
                <a:solidFill>
                  <a:srgbClr val="FFFF00"/>
                </a:solidFill>
              </a:rPr>
              <a:t>if</a:t>
            </a:r>
            <a:r>
              <a:rPr lang="pl-PL" sz="4000" dirty="0">
                <a:solidFill>
                  <a:srgbClr val="FFFF00"/>
                </a:solidFill>
              </a:rPr>
              <a:t> ( </a:t>
            </a:r>
            <a:r>
              <a:rPr lang="pl-PL" sz="4000" dirty="0"/>
              <a:t>p1x == 0 </a:t>
            </a:r>
            <a:r>
              <a:rPr lang="pl-PL" sz="4000" dirty="0">
                <a:solidFill>
                  <a:srgbClr val="FFFF00"/>
                </a:solidFill>
              </a:rPr>
              <a:t>)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("0");</a:t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else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smaller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208" y="3075057"/>
            <a:ext cx="1853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227" y="1536174"/>
            <a:ext cx="75215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/>
              <a:t>int i = 5;</a:t>
            </a:r>
            <a:br>
              <a:rPr lang="is-IS" sz="4000" dirty="0"/>
            </a:br>
            <a:r>
              <a:rPr lang="is-IS" sz="4000" dirty="0"/>
              <a:t/>
            </a:r>
            <a:br>
              <a:rPr lang="is-IS" sz="4000" dirty="0"/>
            </a:br>
            <a:r>
              <a:rPr lang="is-IS" sz="4000" dirty="0"/>
              <a:t>if ((i % 2) == 0)</a:t>
            </a:r>
            <a:br>
              <a:rPr lang="is-IS" sz="4000" dirty="0"/>
            </a:br>
            <a:r>
              <a:rPr lang="is-IS" sz="4000" dirty="0"/>
              <a:t>	Console.WriteLine ("i is even");</a:t>
            </a:r>
            <a:br>
              <a:rPr lang="is-IS" sz="4000" dirty="0"/>
            </a:br>
            <a:r>
              <a:rPr lang="is-IS" sz="4000" dirty="0"/>
              <a:t>else</a:t>
            </a:r>
            <a:br>
              <a:rPr lang="is-IS" sz="4000" dirty="0"/>
            </a:br>
            <a:r>
              <a:rPr lang="is-IS" sz="4000" dirty="0"/>
              <a:t>	Console.WriteLine ("i is odd");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208" y="3075057"/>
            <a:ext cx="1853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445" y="689789"/>
            <a:ext cx="883511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500" dirty="0"/>
              <a:t>int i = 5;</a:t>
            </a:r>
            <a:br>
              <a:rPr lang="is-IS" sz="3500" dirty="0"/>
            </a:br>
            <a:r>
              <a:rPr lang="is-IS" sz="3500" dirty="0"/>
              <a:t/>
            </a:r>
            <a:br>
              <a:rPr lang="is-IS" sz="3500" dirty="0"/>
            </a:br>
            <a:r>
              <a:rPr lang="is-IS" sz="3500" dirty="0"/>
              <a:t>if ( i &gt; 0 ) {</a:t>
            </a:r>
            <a:br>
              <a:rPr lang="is-IS" sz="3500" dirty="0"/>
            </a:br>
            <a:r>
              <a:rPr lang="is-IS" sz="3500" dirty="0"/>
              <a:t>	if ( (i % 2) == 0 )</a:t>
            </a:r>
            <a:br>
              <a:rPr lang="is-IS" sz="3500" dirty="0"/>
            </a:br>
            <a:r>
              <a:rPr lang="is-IS" sz="3500" dirty="0"/>
              <a:t>		Console.WriteLine("i is even");</a:t>
            </a:r>
            <a:br>
              <a:rPr lang="is-IS" sz="3500" dirty="0"/>
            </a:br>
            <a:r>
              <a:rPr lang="is-IS" sz="3500" dirty="0"/>
              <a:t>	else</a:t>
            </a:r>
            <a:br>
              <a:rPr lang="is-IS" sz="3500" dirty="0"/>
            </a:br>
            <a:r>
              <a:rPr lang="is-IS" sz="3500" dirty="0"/>
              <a:t>		Console.WriteLine("i is odd");</a:t>
            </a:r>
            <a:br>
              <a:rPr lang="is-IS" sz="3500" dirty="0"/>
            </a:br>
            <a:r>
              <a:rPr lang="is-IS" sz="3500" dirty="0"/>
              <a:t>} else {</a:t>
            </a:r>
            <a:br>
              <a:rPr lang="is-IS" sz="3500" dirty="0"/>
            </a:br>
            <a:r>
              <a:rPr lang="is-IS" sz="3500" dirty="0"/>
              <a:t>	Console.WriteLine("i is negative number");</a:t>
            </a:r>
            <a:br>
              <a:rPr lang="is-IS" sz="3500" dirty="0"/>
            </a:br>
            <a:r>
              <a:rPr lang="is-IS" sz="3500" dirty="0"/>
              <a:t>}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445" y="2767281"/>
            <a:ext cx="33091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float p1x = 4f;</a:t>
            </a:r>
          </a:p>
          <a:p>
            <a:r>
              <a:rPr lang="en-US" sz="4000" dirty="0"/>
              <a:t>float q1x = 11f;</a:t>
            </a:r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449" y="1305342"/>
            <a:ext cx="82411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float p1x = 4f;</a:t>
            </a:r>
          </a:p>
          <a:p>
            <a:r>
              <a:rPr lang="en-US" sz="3000" dirty="0"/>
              <a:t>float q1x = 11f;</a:t>
            </a:r>
          </a:p>
          <a:p>
            <a:endParaRPr lang="en-US" sz="3000" dirty="0"/>
          </a:p>
          <a:p>
            <a:r>
              <a:rPr lang="is-IS" sz="3000" dirty="0"/>
              <a:t>if (p1x &lt; q1x)</a:t>
            </a:r>
            <a:br>
              <a:rPr lang="is-IS" sz="3000" dirty="0"/>
            </a:br>
            <a:r>
              <a:rPr lang="is-IS" sz="3000" dirty="0"/>
              <a:t>	Console.WriteLine ("p1x is smaller than q2x");</a:t>
            </a:r>
            <a:br>
              <a:rPr lang="is-IS" sz="3000" dirty="0"/>
            </a:br>
            <a:r>
              <a:rPr lang="is-IS" sz="3000" dirty="0"/>
              <a:t>else if ( p1x == q1x)</a:t>
            </a:r>
            <a:br>
              <a:rPr lang="is-IS" sz="3000" dirty="0"/>
            </a:br>
            <a:r>
              <a:rPr lang="is-IS" sz="3000" dirty="0"/>
              <a:t>	Console.WriteLine ("p1x is equal q2x");</a:t>
            </a:r>
            <a:br>
              <a:rPr lang="is-IS" sz="3000" dirty="0"/>
            </a:br>
            <a:r>
              <a:rPr lang="is-IS" sz="3000" dirty="0"/>
              <a:t>else</a:t>
            </a:r>
            <a:br>
              <a:rPr lang="is-IS" sz="3000" dirty="0"/>
            </a:br>
            <a:r>
              <a:rPr lang="is-IS" sz="3000" dirty="0"/>
              <a:t>	Console.WriteLine ("p1x is bigger than q2x");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445" y="1843951"/>
            <a:ext cx="33091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float p1x = 4f;</a:t>
            </a:r>
          </a:p>
          <a:p>
            <a:r>
              <a:rPr lang="en-US" sz="4000" dirty="0"/>
              <a:t>float p2x = </a:t>
            </a:r>
            <a:r>
              <a:rPr lang="en-US" altLang="ko-KR" sz="4000" dirty="0"/>
              <a:t>12f;</a:t>
            </a:r>
          </a:p>
          <a:p>
            <a:endParaRPr lang="en-US" sz="4000" dirty="0"/>
          </a:p>
          <a:p>
            <a:r>
              <a:rPr lang="en-US" sz="4000" dirty="0"/>
              <a:t>float q1x = 11f;</a:t>
            </a:r>
          </a:p>
          <a:p>
            <a:r>
              <a:rPr lang="en-US" sz="4000" dirty="0"/>
              <a:t>float q2x = 14f;</a:t>
            </a:r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401" y="305068"/>
            <a:ext cx="849719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float p1x = 4f;</a:t>
            </a:r>
          </a:p>
          <a:p>
            <a:r>
              <a:rPr lang="en-US" sz="2500" dirty="0"/>
              <a:t>float p2x = </a:t>
            </a:r>
            <a:r>
              <a:rPr lang="en-US" altLang="ko-KR" sz="2500" dirty="0"/>
              <a:t>12f;</a:t>
            </a:r>
          </a:p>
          <a:p>
            <a:r>
              <a:rPr lang="en-US" sz="2500" dirty="0"/>
              <a:t>float q1x = 11f;</a:t>
            </a:r>
          </a:p>
          <a:p>
            <a:r>
              <a:rPr lang="en-US" sz="2500" dirty="0"/>
              <a:t>float q2x = 14f;</a:t>
            </a:r>
          </a:p>
          <a:p>
            <a:endParaRPr lang="en-US" sz="2500" dirty="0"/>
          </a:p>
          <a:p>
            <a:r>
              <a:rPr lang="is-IS" sz="2500" dirty="0"/>
              <a:t>if (p1x &lt; q1x) {</a:t>
            </a:r>
            <a:br>
              <a:rPr lang="is-IS" sz="2500" dirty="0"/>
            </a:br>
            <a:r>
              <a:rPr lang="is-IS" sz="2500" dirty="0"/>
              <a:t>	if (p2x &lt; q1x)</a:t>
            </a:r>
            <a:br>
              <a:rPr lang="is-IS" sz="2500" dirty="0"/>
            </a:br>
            <a:r>
              <a:rPr lang="is-IS" sz="2500" dirty="0"/>
              <a:t>		Console.WriteLine ("Two line is not overlapped.");</a:t>
            </a:r>
            <a:br>
              <a:rPr lang="is-IS" sz="2500" dirty="0"/>
            </a:br>
            <a:r>
              <a:rPr lang="is-IS" sz="2500" dirty="0"/>
              <a:t>	else</a:t>
            </a:r>
            <a:br>
              <a:rPr lang="is-IS" sz="2500" dirty="0"/>
            </a:br>
            <a:r>
              <a:rPr lang="is-IS" sz="2500" dirty="0"/>
              <a:t>		Console.WriteLine ("Two line is overlapped.");</a:t>
            </a:r>
            <a:br>
              <a:rPr lang="is-IS" sz="2500" dirty="0"/>
            </a:br>
            <a:r>
              <a:rPr lang="is-IS" sz="2500" dirty="0"/>
              <a:t>} else {</a:t>
            </a:r>
            <a:br>
              <a:rPr lang="is-IS" sz="2500" dirty="0"/>
            </a:br>
            <a:r>
              <a:rPr lang="is-IS" sz="2500" dirty="0"/>
              <a:t>	if ( p1x &lt; q2x )</a:t>
            </a:r>
            <a:br>
              <a:rPr lang="is-IS" sz="2500" dirty="0"/>
            </a:br>
            <a:r>
              <a:rPr lang="is-IS" sz="2500" dirty="0"/>
              <a:t>		Console.WriteLine ("Two line is overlapped.");</a:t>
            </a:r>
            <a:br>
              <a:rPr lang="is-IS" sz="2500" dirty="0"/>
            </a:br>
            <a:r>
              <a:rPr lang="is-IS" sz="2500" dirty="0"/>
              <a:t>	else</a:t>
            </a:r>
            <a:br>
              <a:rPr lang="is-IS" sz="2500" dirty="0"/>
            </a:br>
            <a:r>
              <a:rPr lang="is-IS" sz="2500" dirty="0"/>
              <a:t>		Console.WriteLine ("Two line is not overlapped.");</a:t>
            </a:r>
            <a:br>
              <a:rPr lang="is-IS" sz="2500" dirty="0"/>
            </a:br>
            <a:r>
              <a:rPr lang="is-IS" sz="2500" dirty="0"/>
              <a:t>}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9824" y="1843951"/>
            <a:ext cx="4443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  <a:p>
            <a:r>
              <a:rPr lang="en-US" sz="4000" dirty="0"/>
              <a:t>1</a:t>
            </a:r>
          </a:p>
          <a:p>
            <a:r>
              <a:rPr lang="en-US" sz="4000" dirty="0"/>
              <a:t>2</a:t>
            </a:r>
          </a:p>
          <a:p>
            <a:r>
              <a:rPr lang="en-US" sz="4000" dirty="0"/>
              <a:t>3</a:t>
            </a:r>
          </a:p>
          <a:p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938" y="2767281"/>
            <a:ext cx="5558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for ( </a:t>
            </a:r>
            <a:r>
              <a:rPr lang="pl-PL" sz="4000" dirty="0" err="1"/>
              <a:t>int</a:t>
            </a:r>
            <a:r>
              <a:rPr lang="pl-PL" sz="4000" dirty="0"/>
              <a:t> i=0; i&lt;5; i++ )</a:t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(i);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938" y="2767281"/>
            <a:ext cx="5558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>
                <a:solidFill>
                  <a:srgbClr val="FFFF00"/>
                </a:solidFill>
              </a:rPr>
              <a:t>for ( </a:t>
            </a:r>
            <a:r>
              <a:rPr lang="pl-PL" sz="4000" dirty="0" err="1"/>
              <a:t>int</a:t>
            </a:r>
            <a:r>
              <a:rPr lang="pl-PL" sz="4000" dirty="0"/>
              <a:t> i=0</a:t>
            </a:r>
            <a:r>
              <a:rPr lang="pl-PL" sz="4000" dirty="0">
                <a:solidFill>
                  <a:srgbClr val="FFFF00"/>
                </a:solidFill>
              </a:rPr>
              <a:t>;</a:t>
            </a:r>
            <a:r>
              <a:rPr lang="pl-PL" sz="4000" dirty="0"/>
              <a:t> i&lt;5</a:t>
            </a:r>
            <a:r>
              <a:rPr lang="pl-PL" sz="4000" dirty="0">
                <a:solidFill>
                  <a:srgbClr val="FFFF00"/>
                </a:solidFill>
              </a:rPr>
              <a:t>;</a:t>
            </a:r>
            <a:r>
              <a:rPr lang="pl-PL" sz="4000" dirty="0"/>
              <a:t> i++ </a:t>
            </a:r>
            <a:r>
              <a:rPr lang="pl-PL" sz="4000" dirty="0">
                <a:solidFill>
                  <a:srgbClr val="FFFF00"/>
                </a:solidFill>
              </a:rPr>
              <a:t>)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(i);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3075057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  <a:r>
              <a:rPr lang="ko-KR" altLang="en-US" sz="4000" dirty="0"/>
              <a:t>에서 </a:t>
            </a:r>
            <a:r>
              <a:rPr lang="en-US" altLang="ko-KR" sz="4000" dirty="0"/>
              <a:t>100</a:t>
            </a:r>
            <a:r>
              <a:rPr lang="ko-KR" altLang="en-US" sz="4000" dirty="0"/>
              <a:t>까지의 합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5380" y="1843951"/>
            <a:ext cx="55132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/>
              <a:t>int sum = 0;</a:t>
            </a:r>
            <a:br>
              <a:rPr lang="is-IS" sz="4000" dirty="0"/>
            </a:br>
            <a:r>
              <a:rPr lang="is-IS" sz="4000" dirty="0"/>
              <a:t/>
            </a:r>
            <a:br>
              <a:rPr lang="is-IS" sz="4000" dirty="0"/>
            </a:br>
            <a:r>
              <a:rPr lang="is-IS" sz="4000" dirty="0"/>
              <a:t>for (int i = 1; i &lt;= 100; i++)</a:t>
            </a:r>
            <a:br>
              <a:rPr lang="is-IS" sz="4000" dirty="0"/>
            </a:br>
            <a:r>
              <a:rPr lang="is-IS" sz="4000" dirty="0"/>
              <a:t>	sum += i;</a:t>
            </a:r>
            <a:br>
              <a:rPr lang="is-IS" sz="4000" dirty="0"/>
            </a:br>
            <a:r>
              <a:rPr lang="is-IS" sz="4000" dirty="0"/>
              <a:t>Console.WriteLine (sum);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469" y="3075057"/>
            <a:ext cx="7443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  <a:r>
              <a:rPr lang="ko-KR" altLang="en-US" sz="4000" dirty="0"/>
              <a:t>에서 </a:t>
            </a:r>
            <a:r>
              <a:rPr lang="en-US" altLang="ko-KR" sz="4000" dirty="0"/>
              <a:t>100</a:t>
            </a:r>
            <a:r>
              <a:rPr lang="ko-KR" altLang="en-US" sz="4000" dirty="0"/>
              <a:t>까지</a:t>
            </a:r>
            <a:r>
              <a:rPr lang="en-US" altLang="ko-KR" sz="4000" dirty="0"/>
              <a:t> </a:t>
            </a:r>
            <a:r>
              <a:rPr lang="ko-KR" altLang="en-US" sz="4000" dirty="0"/>
              <a:t>숫자 중 짝수의 합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5380" y="1843951"/>
            <a:ext cx="55132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/>
              <a:t>int sum = 0;</a:t>
            </a:r>
            <a:br>
              <a:rPr lang="is-IS" sz="4000" dirty="0"/>
            </a:br>
            <a:r>
              <a:rPr lang="is-IS" sz="4000" dirty="0"/>
              <a:t/>
            </a:r>
            <a:br>
              <a:rPr lang="is-IS" sz="4000" dirty="0"/>
            </a:br>
            <a:r>
              <a:rPr lang="is-IS" sz="4000" dirty="0"/>
              <a:t>for (int i = 1; i &lt;= 100; i++)</a:t>
            </a:r>
            <a:br>
              <a:rPr lang="is-IS" sz="4000" dirty="0"/>
            </a:br>
            <a:r>
              <a:rPr lang="is-IS" sz="4000" dirty="0"/>
              <a:t>	</a:t>
            </a:r>
            <a:r>
              <a:rPr lang="is-IS" sz="4000" dirty="0" smtClean="0"/>
              <a:t>if ( i % 2 == 0 )</a:t>
            </a:r>
          </a:p>
          <a:p>
            <a:r>
              <a:rPr lang="is-IS" sz="4000" dirty="0" smtClean="0"/>
              <a:t>		sum</a:t>
            </a:r>
            <a:r>
              <a:rPr lang="is-IS" sz="4000" dirty="0"/>
              <a:t> += i;</a:t>
            </a:r>
            <a:br>
              <a:rPr lang="is-IS" sz="4000" dirty="0"/>
            </a:br>
            <a:r>
              <a:rPr lang="is-IS" sz="4000" dirty="0"/>
              <a:t>Console.WriteLine (sum);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473" y="1843951"/>
            <a:ext cx="145905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*****</a:t>
            </a:r>
          </a:p>
          <a:p>
            <a:r>
              <a:rPr lang="en-US" sz="4000" dirty="0" smtClean="0"/>
              <a:t>*****</a:t>
            </a:r>
            <a:endParaRPr lang="en-US" sz="4000" dirty="0"/>
          </a:p>
          <a:p>
            <a:r>
              <a:rPr lang="en-US" sz="4000" dirty="0" smtClean="0"/>
              <a:t>*****</a:t>
            </a:r>
            <a:endParaRPr lang="en-US" sz="4000" dirty="0"/>
          </a:p>
          <a:p>
            <a:r>
              <a:rPr lang="en-US" sz="4000" dirty="0" smtClean="0"/>
              <a:t>*****</a:t>
            </a:r>
            <a:endParaRPr lang="en-US" sz="4000" dirty="0"/>
          </a:p>
          <a:p>
            <a:r>
              <a:rPr lang="en-US" sz="4000" dirty="0" smtClean="0"/>
              <a:t>*****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63" y="1228398"/>
            <a:ext cx="61720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/>
              <a:t>for (int i = 1; i &lt; 5; i++) {</a:t>
            </a:r>
            <a:br>
              <a:rPr lang="is-IS" sz="4000" dirty="0"/>
            </a:br>
            <a:r>
              <a:rPr lang="is-IS" sz="4000" dirty="0"/>
              <a:t/>
            </a:r>
            <a:br>
              <a:rPr lang="is-IS" sz="4000" dirty="0"/>
            </a:br>
            <a:r>
              <a:rPr lang="is-IS" sz="4000" dirty="0"/>
              <a:t>	for (int j = 0; j &lt;= </a:t>
            </a:r>
            <a:r>
              <a:rPr lang="is-IS" sz="4000" dirty="0" smtClean="0"/>
              <a:t>5;</a:t>
            </a:r>
            <a:r>
              <a:rPr lang="is-IS" sz="4000" dirty="0"/>
              <a:t> j++) {</a:t>
            </a:r>
            <a:br>
              <a:rPr lang="is-IS" sz="4000" dirty="0"/>
            </a:br>
            <a:r>
              <a:rPr lang="is-IS" sz="4000" dirty="0"/>
              <a:t>		Console.Write ("*");</a:t>
            </a:r>
            <a:br>
              <a:rPr lang="is-IS" sz="4000" dirty="0"/>
            </a:br>
            <a:r>
              <a:rPr lang="is-IS" sz="4000" dirty="0"/>
              <a:t>	}</a:t>
            </a:r>
            <a:br>
              <a:rPr lang="is-IS" sz="4000" dirty="0"/>
            </a:br>
            <a:r>
              <a:rPr lang="is-IS" sz="4000" dirty="0"/>
              <a:t>	Console.WriteLine ();</a:t>
            </a:r>
          </a:p>
          <a:p>
            <a:r>
              <a:rPr lang="is-IS" sz="4000" dirty="0"/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445" y="3075057"/>
            <a:ext cx="3309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float p1x = 10f;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473" y="1843951"/>
            <a:ext cx="145905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***</a:t>
            </a:r>
          </a:p>
          <a:p>
            <a:r>
              <a:rPr lang="en-US" sz="4000" dirty="0"/>
              <a:t>****</a:t>
            </a:r>
          </a:p>
          <a:p>
            <a:r>
              <a:rPr lang="en-US" sz="40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13188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63" y="1228398"/>
            <a:ext cx="61720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/>
              <a:t>for (int i = 1; i &lt; 5; i++) {</a:t>
            </a:r>
            <a:br>
              <a:rPr lang="is-IS" sz="4000" dirty="0"/>
            </a:br>
            <a:r>
              <a:rPr lang="is-IS" sz="4000" dirty="0"/>
              <a:t/>
            </a:r>
            <a:br>
              <a:rPr lang="is-IS" sz="4000" dirty="0"/>
            </a:br>
            <a:r>
              <a:rPr lang="is-IS" sz="4000" dirty="0"/>
              <a:t>	for (int j = 0; j &lt;= i; j++) {</a:t>
            </a:r>
            <a:br>
              <a:rPr lang="is-IS" sz="4000" dirty="0"/>
            </a:br>
            <a:r>
              <a:rPr lang="is-IS" sz="4000" dirty="0"/>
              <a:t>		Console.Write ("*");</a:t>
            </a:r>
            <a:br>
              <a:rPr lang="is-IS" sz="4000" dirty="0"/>
            </a:br>
            <a:r>
              <a:rPr lang="is-IS" sz="4000" dirty="0"/>
              <a:t>	}</a:t>
            </a:r>
            <a:br>
              <a:rPr lang="is-IS" sz="4000" dirty="0"/>
            </a:br>
            <a:r>
              <a:rPr lang="is-IS" sz="4000" dirty="0"/>
              <a:t>	Console.WriteLine ();</a:t>
            </a:r>
          </a:p>
          <a:p>
            <a:r>
              <a:rPr lang="is-IS" sz="4000" dirty="0"/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2576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473" y="1843951"/>
            <a:ext cx="145905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*****</a:t>
            </a:r>
          </a:p>
          <a:p>
            <a:r>
              <a:rPr lang="en-US" sz="4000" dirty="0"/>
              <a:t>****</a:t>
            </a:r>
          </a:p>
          <a:p>
            <a:r>
              <a:rPr lang="en-US" sz="4000" dirty="0"/>
              <a:t>***</a:t>
            </a:r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63" y="1536174"/>
            <a:ext cx="61720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/>
              <a:t>for (int i = 5; i &gt; 0; i--) {</a:t>
            </a:r>
            <a:br>
              <a:rPr lang="is-IS" sz="4000" dirty="0"/>
            </a:br>
            <a:r>
              <a:rPr lang="is-IS" sz="4000" dirty="0"/>
              <a:t/>
            </a:r>
            <a:br>
              <a:rPr lang="is-IS" sz="4000" dirty="0"/>
            </a:br>
            <a:r>
              <a:rPr lang="is-IS" sz="4000" dirty="0"/>
              <a:t>	for (int j = i ; j &gt; 0 ; j--)</a:t>
            </a:r>
            <a:br>
              <a:rPr lang="is-IS" sz="4000" dirty="0"/>
            </a:br>
            <a:r>
              <a:rPr lang="is-IS" sz="4000" dirty="0"/>
              <a:t>		Console.Write ("*");</a:t>
            </a:r>
            <a:br>
              <a:rPr lang="is-IS" sz="4000" dirty="0"/>
            </a:br>
            <a:r>
              <a:rPr lang="is-IS" sz="4000" dirty="0"/>
              <a:t>	Console.WriteLine ();</a:t>
            </a:r>
            <a:br>
              <a:rPr lang="is-IS" sz="4000" dirty="0"/>
            </a:br>
            <a:r>
              <a:rPr lang="is-IS" sz="4000" dirty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2981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473" y="612845"/>
            <a:ext cx="14590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***</a:t>
            </a:r>
          </a:p>
          <a:p>
            <a:r>
              <a:rPr lang="en-US" sz="4000" dirty="0"/>
              <a:t>****</a:t>
            </a:r>
          </a:p>
          <a:p>
            <a:r>
              <a:rPr lang="en-US" sz="4000" dirty="0"/>
              <a:t>*****</a:t>
            </a:r>
          </a:p>
          <a:p>
            <a:r>
              <a:rPr lang="en-US" sz="4000" dirty="0"/>
              <a:t>****</a:t>
            </a:r>
          </a:p>
          <a:p>
            <a:r>
              <a:rPr lang="en-US" sz="4000" dirty="0"/>
              <a:t>***</a:t>
            </a:r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39352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354" y="382012"/>
            <a:ext cx="513929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000" dirty="0"/>
              <a:t>for (int i = 1; i &lt; 5; i++) {</a:t>
            </a:r>
            <a:br>
              <a:rPr lang="is-IS" sz="3000" dirty="0"/>
            </a:br>
            <a:r>
              <a:rPr lang="is-IS" sz="3000" dirty="0"/>
              <a:t/>
            </a:r>
            <a:br>
              <a:rPr lang="is-IS" sz="3000" dirty="0"/>
            </a:br>
            <a:r>
              <a:rPr lang="is-IS" sz="3000" dirty="0"/>
              <a:t>	for (int j = 0; j &lt;= i; j++) {</a:t>
            </a:r>
            <a:br>
              <a:rPr lang="is-IS" sz="3000" dirty="0"/>
            </a:br>
            <a:r>
              <a:rPr lang="is-IS" sz="3000" dirty="0"/>
              <a:t>		Console.Write ("*");</a:t>
            </a:r>
            <a:br>
              <a:rPr lang="is-IS" sz="3000" dirty="0"/>
            </a:br>
            <a:r>
              <a:rPr lang="is-IS" sz="3000" dirty="0"/>
              <a:t>	}</a:t>
            </a:r>
            <a:br>
              <a:rPr lang="is-IS" sz="3000" dirty="0"/>
            </a:br>
            <a:r>
              <a:rPr lang="is-IS" sz="3000" dirty="0"/>
              <a:t>	Console.WriteLine ();</a:t>
            </a:r>
          </a:p>
          <a:p>
            <a:r>
              <a:rPr lang="is-IS" sz="3000" dirty="0"/>
              <a:t>} </a:t>
            </a:r>
          </a:p>
          <a:p>
            <a:r>
              <a:rPr lang="is-IS" sz="3000" dirty="0"/>
              <a:t>for (int i = 4; i &gt; 0; i--) {</a:t>
            </a:r>
            <a:br>
              <a:rPr lang="is-IS" sz="3000" dirty="0"/>
            </a:br>
            <a:r>
              <a:rPr lang="is-IS" sz="3000" dirty="0"/>
              <a:t/>
            </a:r>
            <a:br>
              <a:rPr lang="is-IS" sz="3000" dirty="0"/>
            </a:br>
            <a:r>
              <a:rPr lang="is-IS" sz="3000" dirty="0"/>
              <a:t>	for (int j = i ; j &gt; 0 ; j--)</a:t>
            </a:r>
            <a:br>
              <a:rPr lang="is-IS" sz="3000" dirty="0"/>
            </a:br>
            <a:r>
              <a:rPr lang="is-IS" sz="3000" dirty="0"/>
              <a:t>		Console.Write ("*");</a:t>
            </a:r>
            <a:br>
              <a:rPr lang="is-IS" sz="3000" dirty="0"/>
            </a:br>
            <a:r>
              <a:rPr lang="is-IS" sz="3000" dirty="0"/>
              <a:t>	Console.WriteLine ();</a:t>
            </a:r>
            <a:br>
              <a:rPr lang="is-IS" sz="3000" dirty="0"/>
            </a:br>
            <a:r>
              <a:rPr lang="is-IS" sz="3000" dirty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62764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2836" y="612845"/>
            <a:ext cx="1453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***</a:t>
            </a:r>
          </a:p>
          <a:p>
            <a:r>
              <a:rPr lang="en-US" sz="4000" dirty="0"/>
              <a:t>****</a:t>
            </a:r>
          </a:p>
          <a:p>
            <a:r>
              <a:rPr lang="en-US" sz="4000" dirty="0"/>
              <a:t>*****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6714" y="612845"/>
            <a:ext cx="1453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r>
              <a:rPr lang="ko-KR" altLang="en-US" sz="4000" dirty="0"/>
              <a:t>****</a:t>
            </a:r>
            <a:endParaRPr lang="en-US" sz="4000" dirty="0"/>
          </a:p>
          <a:p>
            <a:r>
              <a:rPr lang="en-US" sz="4000" dirty="0"/>
              <a:t>**</a:t>
            </a:r>
            <a:r>
              <a:rPr lang="ko-KR" altLang="en-US" sz="4000" dirty="0"/>
              <a:t>**</a:t>
            </a:r>
            <a:endParaRPr lang="en-US" sz="4000" dirty="0"/>
          </a:p>
          <a:p>
            <a:r>
              <a:rPr lang="en-US" sz="4000" dirty="0"/>
              <a:t>**</a:t>
            </a:r>
            <a:r>
              <a:rPr lang="ko-KR" altLang="en-US" sz="4000" dirty="0"/>
              <a:t>*</a:t>
            </a:r>
            <a:endParaRPr lang="en-US" sz="4000" dirty="0"/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 rot="10800000">
            <a:off x="4536713" y="3102770"/>
            <a:ext cx="1453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***</a:t>
            </a:r>
          </a:p>
          <a:p>
            <a:r>
              <a:rPr lang="en-US" sz="4000" dirty="0"/>
              <a:t>****</a:t>
            </a:r>
          </a:p>
          <a:p>
            <a:r>
              <a:rPr lang="en-US" sz="4000" dirty="0"/>
              <a:t>*****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3292835" y="3102770"/>
            <a:ext cx="1453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r>
              <a:rPr lang="ko-KR" altLang="en-US" sz="4000" dirty="0"/>
              <a:t>****</a:t>
            </a:r>
            <a:endParaRPr lang="en-US" sz="4000" dirty="0"/>
          </a:p>
          <a:p>
            <a:r>
              <a:rPr lang="en-US" sz="4000" dirty="0"/>
              <a:t>**</a:t>
            </a:r>
            <a:r>
              <a:rPr lang="ko-KR" altLang="en-US" sz="4000" dirty="0"/>
              <a:t>**</a:t>
            </a:r>
            <a:endParaRPr lang="en-US" sz="4000" dirty="0"/>
          </a:p>
          <a:p>
            <a:r>
              <a:rPr lang="en-US" sz="4000" dirty="0"/>
              <a:t>**</a:t>
            </a:r>
            <a:r>
              <a:rPr lang="ko-KR" altLang="en-US" sz="4000" dirty="0"/>
              <a:t>*</a:t>
            </a:r>
            <a:endParaRPr lang="en-US" sz="4000" dirty="0"/>
          </a:p>
          <a:p>
            <a:r>
              <a:rPr lang="en-US" sz="4000" dirty="0"/>
              <a:t>**</a:t>
            </a:r>
          </a:p>
          <a:p>
            <a:r>
              <a:rPr lang="en-US" sz="4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2890391"/>
            <a:ext cx="396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피보나치 수열</a:t>
            </a:r>
          </a:p>
          <a:p>
            <a:r>
              <a:rPr lang="en-US" altLang="ko-KR" sz="3200" dirty="0"/>
              <a:t>1,</a:t>
            </a:r>
            <a:r>
              <a:rPr lang="ko-KR" altLang="en-US" sz="3200" dirty="0"/>
              <a:t> </a:t>
            </a:r>
            <a:r>
              <a:rPr lang="en-US" altLang="ko-KR" sz="3200" dirty="0"/>
              <a:t>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3,</a:t>
            </a:r>
            <a:r>
              <a:rPr lang="ko-KR" altLang="en-US" sz="3200" dirty="0"/>
              <a:t> </a:t>
            </a:r>
            <a:r>
              <a:rPr lang="en-US" altLang="ko-KR" sz="3200" dirty="0"/>
              <a:t>5,</a:t>
            </a:r>
            <a:r>
              <a:rPr lang="ko-KR" altLang="en-US" sz="3200" dirty="0"/>
              <a:t> </a:t>
            </a:r>
            <a:r>
              <a:rPr lang="en-US" altLang="ko-KR" sz="3200" dirty="0"/>
              <a:t>8,</a:t>
            </a:r>
            <a:r>
              <a:rPr lang="ko-KR" altLang="en-US" sz="3200" dirty="0"/>
              <a:t> </a:t>
            </a:r>
            <a:r>
              <a:rPr lang="en-US" altLang="ko-KR" sz="3200" dirty="0"/>
              <a:t>13,</a:t>
            </a:r>
            <a:r>
              <a:rPr lang="ko-KR" altLang="en-US" sz="3200" dirty="0"/>
              <a:t> </a:t>
            </a:r>
            <a:r>
              <a:rPr lang="en-US" altLang="ko-KR" sz="3200" dirty="0"/>
              <a:t>21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6375" y="612845"/>
            <a:ext cx="61912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400" dirty="0"/>
              <a:t>int fiboTmp1=1, fiboTmp2=1, fibo = 1;</a:t>
            </a:r>
            <a:br>
              <a:rPr lang="is-IS" sz="2400" dirty="0"/>
            </a:br>
            <a:r>
              <a:rPr lang="is-IS" sz="2400" dirty="0"/>
              <a:t/>
            </a:r>
            <a:br>
              <a:rPr lang="is-IS" sz="2400" dirty="0"/>
            </a:br>
            <a:r>
              <a:rPr lang="is-IS" sz="2400" dirty="0"/>
              <a:t>int n = 20;</a:t>
            </a:r>
            <a:br>
              <a:rPr lang="is-IS" sz="2400" dirty="0"/>
            </a:br>
            <a:r>
              <a:rPr lang="is-IS" sz="2400" dirty="0"/>
              <a:t/>
            </a:r>
            <a:br>
              <a:rPr lang="is-IS" sz="2400" dirty="0"/>
            </a:br>
            <a:r>
              <a:rPr lang="is-IS" sz="2400" dirty="0"/>
              <a:t>if (n &lt; 2)</a:t>
            </a:r>
            <a:br>
              <a:rPr lang="is-IS" sz="2400" dirty="0"/>
            </a:br>
            <a:r>
              <a:rPr lang="is-IS" sz="2400" dirty="0"/>
              <a:t>	fibo = 0;</a:t>
            </a:r>
            <a:br>
              <a:rPr lang="is-IS" sz="2400" dirty="0"/>
            </a:br>
            <a:r>
              <a:rPr lang="is-IS" sz="2400" dirty="0"/>
              <a:t>else {</a:t>
            </a:r>
            <a:br>
              <a:rPr lang="is-IS" sz="2400" dirty="0"/>
            </a:br>
            <a:r>
              <a:rPr lang="is-IS" sz="2400" dirty="0"/>
              <a:t/>
            </a:r>
            <a:br>
              <a:rPr lang="is-IS" sz="2400" dirty="0"/>
            </a:br>
            <a:r>
              <a:rPr lang="is-IS" sz="2400" dirty="0"/>
              <a:t>	for (int i = 2; i &lt; n; i++) {</a:t>
            </a:r>
            <a:br>
              <a:rPr lang="is-IS" sz="2400" dirty="0"/>
            </a:br>
            <a:r>
              <a:rPr lang="is-IS" sz="2400" dirty="0"/>
              <a:t>		fibo = fiboTmp1 + fiboTmp2;</a:t>
            </a:r>
            <a:br>
              <a:rPr lang="is-IS" sz="2400" dirty="0"/>
            </a:br>
            <a:r>
              <a:rPr lang="is-IS" sz="2400" dirty="0"/>
              <a:t>		fiboTmp1 = fiboTmp2;</a:t>
            </a:r>
            <a:br>
              <a:rPr lang="is-IS" sz="2400" dirty="0"/>
            </a:br>
            <a:r>
              <a:rPr lang="is-IS" sz="2400" dirty="0"/>
              <a:t>		fiboTmp2 = fibo;</a:t>
            </a:r>
            <a:br>
              <a:rPr lang="is-IS" sz="2400" dirty="0"/>
            </a:br>
            <a:r>
              <a:rPr lang="is-IS" sz="2400" dirty="0"/>
              <a:t>	}</a:t>
            </a:r>
            <a:br>
              <a:rPr lang="is-IS" sz="2400" dirty="0"/>
            </a:br>
            <a:r>
              <a:rPr lang="is-IS" sz="2400" dirty="0"/>
              <a:t>}</a:t>
            </a:r>
            <a:br>
              <a:rPr lang="is-IS" sz="2400" dirty="0"/>
            </a:br>
            <a:r>
              <a:rPr lang="is-IS" sz="2400" dirty="0"/>
              <a:t>Console.WriteLine (fibo);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47" y="2151728"/>
            <a:ext cx="85754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/>
              <a:t>if</a:t>
            </a:r>
            <a:r>
              <a:rPr lang="pl-PL" sz="4000" dirty="0"/>
              <a:t> ( p1x &gt; 0 )</a:t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47" y="2151728"/>
            <a:ext cx="85754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if</a:t>
            </a:r>
            <a:r>
              <a:rPr lang="pl-PL" sz="4000" dirty="0">
                <a:solidFill>
                  <a:srgbClr val="FFFF00"/>
                </a:solidFill>
              </a:rPr>
              <a:t> (</a:t>
            </a:r>
            <a:r>
              <a:rPr lang="pl-PL" sz="4000" dirty="0"/>
              <a:t> p1x &gt; 0 </a:t>
            </a:r>
            <a:r>
              <a:rPr lang="pl-PL" sz="4000" dirty="0">
                <a:solidFill>
                  <a:srgbClr val="FFFF00"/>
                </a:solidFill>
              </a:rPr>
              <a:t>)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7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30" y="1536174"/>
            <a:ext cx="85754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/>
              <a:t>if</a:t>
            </a:r>
            <a:r>
              <a:rPr lang="pl-PL" sz="4000" dirty="0"/>
              <a:t> ( p1x &gt; 0 ) {</a:t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endParaRPr lang="en-US" sz="4000" dirty="0"/>
          </a:p>
          <a:p>
            <a:r>
              <a:rPr lang="en-US" sz="4000" dirty="0"/>
              <a:t>	</a:t>
            </a:r>
            <a:r>
              <a:rPr lang="en-US" sz="4000" dirty="0" err="1"/>
              <a:t>Console.WriteLine</a:t>
            </a:r>
            <a:r>
              <a:rPr lang="en-US" sz="4000" dirty="0"/>
              <a:t>(</a:t>
            </a:r>
            <a:r>
              <a:rPr lang="pl-PL" sz="4000" dirty="0"/>
              <a:t>"</a:t>
            </a:r>
            <a:r>
              <a:rPr lang="en-US" altLang="ko-KR" sz="4000" dirty="0"/>
              <a:t>Positive</a:t>
            </a:r>
            <a:r>
              <a:rPr lang="pl-PL" sz="4000" dirty="0"/>
              <a:t>"</a:t>
            </a:r>
            <a:r>
              <a:rPr lang="en-US" altLang="ko-KR" sz="4000" dirty="0"/>
              <a:t>);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30" y="1536174"/>
            <a:ext cx="85754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if</a:t>
            </a:r>
            <a:r>
              <a:rPr lang="pl-PL" sz="4000" dirty="0">
                <a:solidFill>
                  <a:srgbClr val="FFFF00"/>
                </a:solidFill>
              </a:rPr>
              <a:t> ( </a:t>
            </a:r>
            <a:r>
              <a:rPr lang="pl-PL" sz="4000" dirty="0"/>
              <a:t>p1x &gt; 0 </a:t>
            </a:r>
            <a:r>
              <a:rPr lang="pl-PL" sz="4000" dirty="0">
                <a:solidFill>
                  <a:srgbClr val="FFFF00"/>
                </a:solidFill>
              </a:rPr>
              <a:t>) {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endParaRPr lang="en-US" sz="4000" dirty="0"/>
          </a:p>
          <a:p>
            <a:r>
              <a:rPr lang="en-US" sz="4000" dirty="0"/>
              <a:t>	</a:t>
            </a:r>
            <a:r>
              <a:rPr lang="en-US" sz="4000" dirty="0" err="1"/>
              <a:t>Console.WriteLine</a:t>
            </a:r>
            <a:r>
              <a:rPr lang="en-US" sz="4000" dirty="0"/>
              <a:t>(</a:t>
            </a:r>
            <a:r>
              <a:rPr lang="pl-PL" sz="4000" dirty="0"/>
              <a:t>"</a:t>
            </a:r>
            <a:r>
              <a:rPr lang="en-US" altLang="ko-KR" sz="4000" dirty="0"/>
              <a:t>Positive</a:t>
            </a:r>
            <a:r>
              <a:rPr lang="pl-PL" sz="4000" dirty="0"/>
              <a:t>"</a:t>
            </a:r>
            <a:r>
              <a:rPr lang="en-US" altLang="ko-KR" sz="4000" dirty="0"/>
              <a:t>);</a:t>
            </a:r>
          </a:p>
          <a:p>
            <a:r>
              <a:rPr lang="en-US" sz="40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40" y="1536174"/>
            <a:ext cx="87849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/>
              <a:t>if</a:t>
            </a:r>
            <a:r>
              <a:rPr lang="pl-PL" sz="4000" dirty="0"/>
              <a:t> ( p1x &gt; 0 )</a:t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br>
              <a:rPr lang="pl-PL" sz="4000" dirty="0"/>
            </a:br>
            <a:r>
              <a:rPr lang="pl-PL" sz="4000" dirty="0" err="1"/>
              <a:t>else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smaller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40" y="1536174"/>
            <a:ext cx="87849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float</a:t>
            </a:r>
            <a:r>
              <a:rPr lang="pl-PL" sz="4000" dirty="0"/>
              <a:t> p1x = 10f;</a:t>
            </a:r>
            <a:br>
              <a:rPr lang="pl-PL" sz="4000" dirty="0"/>
            </a:b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if</a:t>
            </a:r>
            <a:r>
              <a:rPr lang="pl-PL" sz="4000" dirty="0">
                <a:solidFill>
                  <a:srgbClr val="FFFF00"/>
                </a:solidFill>
              </a:rPr>
              <a:t> (</a:t>
            </a:r>
            <a:r>
              <a:rPr lang="pl-PL" sz="4000" dirty="0"/>
              <a:t> p1x &gt; 0 </a:t>
            </a:r>
            <a:r>
              <a:rPr lang="pl-PL" sz="4000" dirty="0">
                <a:solidFill>
                  <a:srgbClr val="FFFF00"/>
                </a:solidFill>
              </a:rPr>
              <a:t>)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bigger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br>
              <a:rPr lang="pl-PL" sz="4000" dirty="0"/>
            </a:br>
            <a:r>
              <a:rPr lang="pl-PL" sz="4000" dirty="0" err="1">
                <a:solidFill>
                  <a:srgbClr val="FFFF00"/>
                </a:solidFill>
              </a:rPr>
              <a:t>else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/>
              <a:t>	</a:t>
            </a:r>
            <a:r>
              <a:rPr lang="pl-PL" sz="4000" dirty="0" err="1"/>
              <a:t>Console.WriteLine</a:t>
            </a:r>
            <a:r>
              <a:rPr lang="pl-PL" sz="4000" dirty="0"/>
              <a:t>("</a:t>
            </a:r>
            <a:r>
              <a:rPr lang="pl-PL" sz="4000" dirty="0" err="1"/>
              <a:t>smaller</a:t>
            </a:r>
            <a:r>
              <a:rPr lang="pl-PL" sz="4000" dirty="0"/>
              <a:t> </a:t>
            </a:r>
            <a:r>
              <a:rPr lang="pl-PL" sz="4000" dirty="0" err="1"/>
              <a:t>Than</a:t>
            </a:r>
            <a:r>
              <a:rPr lang="pl-PL" sz="4000" dirty="0"/>
              <a:t> 0");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381</Words>
  <Application>Microsoft Macintosh PowerPoint</Application>
  <PresentationFormat>On-screen Show (4:3)</PresentationFormat>
  <Paragraphs>207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맑은 고딕</vt:lpstr>
      <vt:lpstr>Calibri</vt:lpstr>
      <vt:lpstr>Calibri Light</vt:lpstr>
      <vt:lpstr>Arial</vt:lpstr>
      <vt:lpstr>Office Theme</vt:lpstr>
      <vt:lpstr>PowerPoint Presentation</vt:lpstr>
      <vt:lpstr>Selection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Isaac D. Lee(이동규님)</dc:creator>
  <cp:lastModifiedBy>Isaac Lee</cp:lastModifiedBy>
  <cp:revision>49</cp:revision>
  <dcterms:created xsi:type="dcterms:W3CDTF">2016-04-05T23:13:15Z</dcterms:created>
  <dcterms:modified xsi:type="dcterms:W3CDTF">2017-03-06T11:30:59Z</dcterms:modified>
</cp:coreProperties>
</file>