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1"/>
  </p:notesMasterIdLst>
  <p:sldIdLst>
    <p:sldId id="306" r:id="rId2"/>
    <p:sldId id="262" r:id="rId3"/>
    <p:sldId id="349" r:id="rId4"/>
    <p:sldId id="413" r:id="rId5"/>
    <p:sldId id="361" r:id="rId6"/>
    <p:sldId id="359" r:id="rId7"/>
    <p:sldId id="360" r:id="rId8"/>
    <p:sldId id="362" r:id="rId9"/>
    <p:sldId id="364" r:id="rId10"/>
    <p:sldId id="365" r:id="rId11"/>
    <p:sldId id="369" r:id="rId12"/>
    <p:sldId id="368" r:id="rId13"/>
    <p:sldId id="366" r:id="rId14"/>
    <p:sldId id="426" r:id="rId15"/>
    <p:sldId id="421" r:id="rId16"/>
    <p:sldId id="422" r:id="rId17"/>
    <p:sldId id="423" r:id="rId18"/>
    <p:sldId id="424" r:id="rId19"/>
    <p:sldId id="425" r:id="rId20"/>
    <p:sldId id="416" r:id="rId21"/>
    <p:sldId id="419" r:id="rId22"/>
    <p:sldId id="417" r:id="rId23"/>
    <p:sldId id="371" r:id="rId24"/>
    <p:sldId id="420" r:id="rId25"/>
    <p:sldId id="410" r:id="rId26"/>
    <p:sldId id="411" r:id="rId27"/>
    <p:sldId id="377" r:id="rId28"/>
    <p:sldId id="375" r:id="rId29"/>
    <p:sldId id="376" r:id="rId3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257" autoAdjust="0"/>
    <p:restoredTop sz="90048"/>
  </p:normalViewPr>
  <p:slideViewPr>
    <p:cSldViewPr snapToGrid="0">
      <p:cViewPr varScale="1">
        <p:scale>
          <a:sx n="103" d="100"/>
          <a:sy n="103" d="100"/>
        </p:scale>
        <p:origin x="145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68B251-66FE-5548-AB0B-9BA8F1537D62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8B2634-A117-8649-AEE4-508F13DA8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631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p1x</a:t>
            </a:r>
            <a:r>
              <a:rPr lang="ko-KR" altLang="en-US" dirty="0"/>
              <a:t>가 </a:t>
            </a:r>
            <a:r>
              <a:rPr lang="en-US" altLang="ko-KR" dirty="0"/>
              <a:t>0</a:t>
            </a:r>
            <a:r>
              <a:rPr lang="ko-KR" altLang="en-US" baseline="0" dirty="0"/>
              <a:t>보다 큰지 작은지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B2634-A117-8649-AEE4-508F13DA811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462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B2634-A117-8649-AEE4-508F13DA811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938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7D1EC-9D57-4D66-834B-BC1FDFFB0878}" type="datetimeFigureOut">
              <a:rPr lang="ko-KR" altLang="en-US" smtClean="0"/>
              <a:t>2017-03-09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6E766-7779-48DA-B993-75301BD2EE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1522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7D1EC-9D57-4D66-834B-BC1FDFFB0878}" type="datetimeFigureOut">
              <a:rPr lang="ko-KR" altLang="en-US" smtClean="0"/>
              <a:t>2017-03-09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6E766-7779-48DA-B993-75301BD2EE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9485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7D1EC-9D57-4D66-834B-BC1FDFFB0878}" type="datetimeFigureOut">
              <a:rPr lang="ko-KR" altLang="en-US" smtClean="0"/>
              <a:t>2017-03-09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6E766-7779-48DA-B993-75301BD2EE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51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7D1EC-9D57-4D66-834B-BC1FDFFB0878}" type="datetimeFigureOut">
              <a:rPr lang="ko-KR" altLang="en-US" smtClean="0"/>
              <a:t>2017-03-09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6E766-7779-48DA-B993-75301BD2EE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1523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7D1EC-9D57-4D66-834B-BC1FDFFB0878}" type="datetimeFigureOut">
              <a:rPr lang="ko-KR" altLang="en-US" smtClean="0"/>
              <a:t>2017-03-09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6E766-7779-48DA-B993-75301BD2EE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5171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7D1EC-9D57-4D66-834B-BC1FDFFB0878}" type="datetimeFigureOut">
              <a:rPr lang="ko-KR" altLang="en-US" smtClean="0"/>
              <a:t>2017-03-09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6E766-7779-48DA-B993-75301BD2EE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3821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7D1EC-9D57-4D66-834B-BC1FDFFB0878}" type="datetimeFigureOut">
              <a:rPr lang="ko-KR" altLang="en-US" smtClean="0"/>
              <a:t>2017-03-09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6E766-7779-48DA-B993-75301BD2EE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708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7D1EC-9D57-4D66-834B-BC1FDFFB0878}" type="datetimeFigureOut">
              <a:rPr lang="ko-KR" altLang="en-US" smtClean="0"/>
              <a:t>2017-03-09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6E766-7779-48DA-B993-75301BD2EE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387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7D1EC-9D57-4D66-834B-BC1FDFFB0878}" type="datetimeFigureOut">
              <a:rPr lang="ko-KR" altLang="en-US" smtClean="0"/>
              <a:t>2017-03-09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6E766-7779-48DA-B993-75301BD2EE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0949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7D1EC-9D57-4D66-834B-BC1FDFFB0878}" type="datetimeFigureOut">
              <a:rPr lang="ko-KR" altLang="en-US" smtClean="0"/>
              <a:t>2017-03-09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6E766-7779-48DA-B993-75301BD2EE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161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7D1EC-9D57-4D66-834B-BC1FDFFB0878}" type="datetimeFigureOut">
              <a:rPr lang="ko-KR" altLang="en-US" smtClean="0"/>
              <a:t>2017-03-09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6E766-7779-48DA-B993-75301BD2EE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246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7D1EC-9D57-4D66-834B-BC1FDFFB0878}" type="datetimeFigureOut">
              <a:rPr lang="ko-KR" altLang="en-US" smtClean="0"/>
              <a:t>2017-03-09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6E766-7779-48DA-B993-75301BD2EE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5074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99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24756" y="151180"/>
            <a:ext cx="6494488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000" dirty="0"/>
              <a:t>public static void Swap(</a:t>
            </a:r>
            <a:r>
              <a:rPr lang="en-US" altLang="ko-KR" sz="3000" dirty="0">
                <a:solidFill>
                  <a:srgbClr val="FFFF00"/>
                </a:solidFill>
              </a:rPr>
              <a:t>ref</a:t>
            </a:r>
            <a:r>
              <a:rPr lang="en-US" altLang="ko-KR" sz="3000" dirty="0"/>
              <a:t> </a:t>
            </a:r>
            <a:r>
              <a:rPr lang="en-US" altLang="ko-KR" sz="3000" dirty="0" err="1"/>
              <a:t>int</a:t>
            </a:r>
            <a:r>
              <a:rPr lang="en-US" altLang="ko-KR" sz="3000" dirty="0"/>
              <a:t> a, </a:t>
            </a:r>
            <a:r>
              <a:rPr lang="en-US" altLang="ko-KR" sz="3000" dirty="0">
                <a:solidFill>
                  <a:srgbClr val="FFFF00"/>
                </a:solidFill>
              </a:rPr>
              <a:t>ref</a:t>
            </a:r>
            <a:r>
              <a:rPr lang="en-US" altLang="ko-KR" sz="3000" dirty="0"/>
              <a:t> </a:t>
            </a:r>
            <a:r>
              <a:rPr lang="en-US" altLang="ko-KR" sz="3000" dirty="0" err="1"/>
              <a:t>int</a:t>
            </a:r>
            <a:r>
              <a:rPr lang="en-US" altLang="ko-KR" sz="3000" dirty="0"/>
              <a:t> b)</a:t>
            </a:r>
            <a:endParaRPr lang="ko-KR" altLang="ko-KR" sz="3000" dirty="0"/>
          </a:p>
          <a:p>
            <a:r>
              <a:rPr lang="en-US" altLang="ko-KR" sz="3000" dirty="0"/>
              <a:t>{</a:t>
            </a:r>
          </a:p>
          <a:p>
            <a:r>
              <a:rPr lang="en-US" altLang="ko-KR" sz="3000" dirty="0"/>
              <a:t>	</a:t>
            </a:r>
            <a:r>
              <a:rPr lang="en-US" altLang="ko-KR" sz="3000" dirty="0" err="1"/>
              <a:t>int</a:t>
            </a:r>
            <a:r>
              <a:rPr lang="en-US" altLang="ko-KR" sz="3000" dirty="0"/>
              <a:t> temp = b;</a:t>
            </a:r>
            <a:endParaRPr lang="ko-KR" altLang="ko-KR" sz="3000" dirty="0"/>
          </a:p>
          <a:p>
            <a:r>
              <a:rPr lang="en-US" altLang="ko-KR" sz="3000" dirty="0"/>
              <a:t>	b = a;</a:t>
            </a:r>
          </a:p>
          <a:p>
            <a:r>
              <a:rPr lang="en-US" altLang="ko-KR" sz="3000" dirty="0"/>
              <a:t>	a = temp;</a:t>
            </a:r>
            <a:endParaRPr lang="ko-KR" altLang="ko-KR" sz="3000" dirty="0"/>
          </a:p>
          <a:p>
            <a:r>
              <a:rPr lang="en-US" altLang="ko-KR" sz="3000" dirty="0"/>
              <a:t>}</a:t>
            </a:r>
          </a:p>
          <a:p>
            <a:r>
              <a:rPr lang="en-US" altLang="ko-KR" sz="3000" dirty="0"/>
              <a:t>public static void Main(string[] </a:t>
            </a:r>
            <a:r>
              <a:rPr lang="en-US" altLang="ko-KR" sz="3000" dirty="0" err="1"/>
              <a:t>args</a:t>
            </a:r>
            <a:r>
              <a:rPr lang="en-US" altLang="ko-KR" sz="3000" dirty="0"/>
              <a:t>)</a:t>
            </a:r>
            <a:endParaRPr lang="ko-KR" altLang="ko-KR" sz="3000" dirty="0"/>
          </a:p>
          <a:p>
            <a:r>
              <a:rPr lang="en-US" altLang="ko-KR" sz="3000" dirty="0"/>
              <a:t>{</a:t>
            </a:r>
          </a:p>
          <a:p>
            <a:r>
              <a:rPr lang="en-US" altLang="ko-KR" sz="3000" dirty="0"/>
              <a:t>	</a:t>
            </a:r>
            <a:r>
              <a:rPr lang="en-US" altLang="ko-KR" sz="3000" dirty="0" err="1"/>
              <a:t>int</a:t>
            </a:r>
            <a:r>
              <a:rPr lang="en-US" altLang="ko-KR" sz="3000" dirty="0"/>
              <a:t> x = 3;</a:t>
            </a:r>
          </a:p>
          <a:p>
            <a:r>
              <a:rPr lang="en-US" altLang="ko-KR" sz="3000" dirty="0"/>
              <a:t>	</a:t>
            </a:r>
            <a:r>
              <a:rPr lang="en-US" altLang="ko-KR" sz="3000" dirty="0" err="1"/>
              <a:t>int</a:t>
            </a:r>
            <a:r>
              <a:rPr lang="en-US" altLang="ko-KR" sz="3000" dirty="0"/>
              <a:t> y = 4;</a:t>
            </a:r>
            <a:endParaRPr lang="ko-KR" altLang="ko-KR" sz="3000" dirty="0"/>
          </a:p>
          <a:p>
            <a:r>
              <a:rPr lang="en-US" altLang="ko-KR" sz="3000" dirty="0"/>
              <a:t> 	</a:t>
            </a:r>
            <a:r>
              <a:rPr lang="de-DE" sz="3000" dirty="0" err="1"/>
              <a:t>Console.WriteLine</a:t>
            </a:r>
            <a:r>
              <a:rPr lang="de-DE" sz="3000" dirty="0"/>
              <a:t> ("{0}, {1}", x, </a:t>
            </a:r>
            <a:r>
              <a:rPr lang="de-DE" sz="3000" dirty="0" err="1"/>
              <a:t>y</a:t>
            </a:r>
            <a:r>
              <a:rPr lang="de-DE" sz="3000" dirty="0"/>
              <a:t>); </a:t>
            </a:r>
            <a:r>
              <a:rPr lang="en-US" sz="3000" dirty="0"/>
              <a:t>	</a:t>
            </a:r>
            <a:r>
              <a:rPr lang="en-US" altLang="ko-KR" sz="3000" dirty="0"/>
              <a:t>Swap(</a:t>
            </a:r>
            <a:r>
              <a:rPr lang="en-US" altLang="ko-KR" sz="3000" dirty="0">
                <a:solidFill>
                  <a:srgbClr val="FFFF00"/>
                </a:solidFill>
              </a:rPr>
              <a:t>ref</a:t>
            </a:r>
            <a:r>
              <a:rPr lang="en-US" altLang="ko-KR" sz="3000" dirty="0"/>
              <a:t> x, </a:t>
            </a:r>
            <a:r>
              <a:rPr lang="en-US" altLang="ko-KR" sz="3000" dirty="0">
                <a:solidFill>
                  <a:srgbClr val="FFFF00"/>
                </a:solidFill>
              </a:rPr>
              <a:t>ref </a:t>
            </a:r>
            <a:r>
              <a:rPr lang="en-US" altLang="ko-KR" sz="3000" dirty="0"/>
              <a:t>y);</a:t>
            </a:r>
          </a:p>
          <a:p>
            <a:r>
              <a:rPr lang="en-US" altLang="ko-KR" sz="3000" dirty="0"/>
              <a:t> 	</a:t>
            </a:r>
            <a:r>
              <a:rPr lang="de-DE" sz="3000" dirty="0" err="1"/>
              <a:t>Console.WriteLine</a:t>
            </a:r>
            <a:r>
              <a:rPr lang="de-DE" sz="3000" dirty="0"/>
              <a:t> ("{0}, {1}", x, </a:t>
            </a:r>
            <a:r>
              <a:rPr lang="de-DE" sz="3000" dirty="0" err="1"/>
              <a:t>y</a:t>
            </a:r>
            <a:r>
              <a:rPr lang="de-DE" sz="3000" dirty="0"/>
              <a:t>); </a:t>
            </a:r>
            <a:endParaRPr lang="ko-KR" altLang="ko-KR" sz="3000" dirty="0"/>
          </a:p>
          <a:p>
            <a:r>
              <a:rPr lang="en-US" altLang="ko-KR" sz="3000" dirty="0"/>
              <a:t>}</a:t>
            </a:r>
            <a:endParaRPr lang="ko-KR" altLang="ko-KR" sz="3000" dirty="0"/>
          </a:p>
        </p:txBody>
      </p:sp>
    </p:spTree>
    <p:extLst>
      <p:ext uri="{BB962C8B-B14F-4D97-AF65-F5344CB8AC3E}">
        <p14:creationId xmlns:p14="http://schemas.microsoft.com/office/powerpoint/2010/main" val="398068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89299" y="3075057"/>
            <a:ext cx="7654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>
                <a:solidFill>
                  <a:srgbClr val="FFFF00"/>
                </a:solidFill>
              </a:rPr>
              <a:t>ref</a:t>
            </a:r>
          </a:p>
        </p:txBody>
      </p:sp>
    </p:spTree>
    <p:extLst>
      <p:ext uri="{BB962C8B-B14F-4D97-AF65-F5344CB8AC3E}">
        <p14:creationId xmlns:p14="http://schemas.microsoft.com/office/powerpoint/2010/main" val="8678749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19528" y="305068"/>
            <a:ext cx="7704945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s-IS" sz="2000" dirty="0"/>
              <a:t>public static void selectionSort(int[] arr)</a:t>
            </a:r>
          </a:p>
          <a:p>
            <a:r>
              <a:rPr lang="is-IS" sz="2000" dirty="0"/>
              <a:t>{</a:t>
            </a:r>
          </a:p>
          <a:p>
            <a:r>
              <a:rPr lang="is-IS" sz="2000" dirty="0"/>
              <a:t>	for (int i = 0; i &lt; arr.Length; i++) {</a:t>
            </a:r>
            <a:br>
              <a:rPr lang="is-IS" sz="2000" dirty="0"/>
            </a:br>
            <a:r>
              <a:rPr lang="is-IS" sz="2000" dirty="0"/>
              <a:t>		for (int j = i; j &lt; arr.Length; j++) {</a:t>
            </a:r>
            <a:br>
              <a:rPr lang="is-IS" sz="2000" dirty="0"/>
            </a:br>
            <a:r>
              <a:rPr lang="is-IS" sz="2000" dirty="0"/>
              <a:t>			if (arr [i] &gt; arr [j]) {</a:t>
            </a:r>
            <a:br>
              <a:rPr lang="is-IS" sz="2000" dirty="0"/>
            </a:br>
            <a:r>
              <a:rPr lang="is-IS" sz="2000" dirty="0"/>
              <a:t>				int tmp = arr [i];</a:t>
            </a:r>
            <a:br>
              <a:rPr lang="is-IS" sz="2000" dirty="0"/>
            </a:br>
            <a:r>
              <a:rPr lang="is-IS" sz="2000" dirty="0"/>
              <a:t>				arr [i] = arr [j];</a:t>
            </a:r>
            <a:br>
              <a:rPr lang="is-IS" sz="2000" dirty="0"/>
            </a:br>
            <a:r>
              <a:rPr lang="is-IS" sz="2000" dirty="0"/>
              <a:t>				arr [j] = tmp;</a:t>
            </a:r>
            <a:br>
              <a:rPr lang="is-IS" sz="2000" dirty="0"/>
            </a:br>
            <a:r>
              <a:rPr lang="is-IS" sz="2000" dirty="0"/>
              <a:t>			}</a:t>
            </a:r>
            <a:br>
              <a:rPr lang="is-IS" sz="2000" dirty="0"/>
            </a:br>
            <a:r>
              <a:rPr lang="is-IS" sz="2000" dirty="0"/>
              <a:t>		}</a:t>
            </a:r>
            <a:br>
              <a:rPr lang="is-IS" sz="2000" dirty="0"/>
            </a:br>
            <a:r>
              <a:rPr lang="is-IS" sz="2000" dirty="0"/>
              <a:t>	}	</a:t>
            </a:r>
            <a:br>
              <a:rPr lang="is-IS" sz="2000" dirty="0"/>
            </a:br>
            <a:r>
              <a:rPr lang="is-IS" sz="2000" dirty="0"/>
              <a:t>}</a:t>
            </a:r>
          </a:p>
          <a:p>
            <a:r>
              <a:rPr lang="pl-PL" sz="2000" dirty="0"/>
              <a:t>public </a:t>
            </a:r>
            <a:r>
              <a:rPr lang="pl-PL" sz="2000" dirty="0" err="1"/>
              <a:t>static</a:t>
            </a:r>
            <a:r>
              <a:rPr lang="pl-PL" sz="2000" dirty="0"/>
              <a:t> </a:t>
            </a:r>
            <a:r>
              <a:rPr lang="pl-PL" sz="2000" dirty="0" err="1"/>
              <a:t>void</a:t>
            </a:r>
            <a:r>
              <a:rPr lang="pl-PL" sz="2000" dirty="0"/>
              <a:t> </a:t>
            </a:r>
            <a:r>
              <a:rPr lang="pl-PL" sz="2000" dirty="0" err="1"/>
              <a:t>Main</a:t>
            </a:r>
            <a:r>
              <a:rPr lang="pl-PL" sz="2000" dirty="0"/>
              <a:t>(string[] </a:t>
            </a:r>
            <a:r>
              <a:rPr lang="pl-PL" sz="2000" dirty="0" err="1"/>
              <a:t>args</a:t>
            </a:r>
            <a:r>
              <a:rPr lang="pl-PL" sz="2000" dirty="0"/>
              <a:t>)</a:t>
            </a:r>
            <a:br>
              <a:rPr lang="pl-PL" sz="2000" dirty="0"/>
            </a:br>
            <a:r>
              <a:rPr lang="pl-PL" sz="2000" dirty="0"/>
              <a:t> {</a:t>
            </a:r>
            <a:br>
              <a:rPr lang="pl-PL" sz="2000" dirty="0"/>
            </a:br>
            <a:r>
              <a:rPr lang="pl-PL" sz="2000" dirty="0"/>
              <a:t>	 </a:t>
            </a:r>
            <a:r>
              <a:rPr lang="pl-PL" sz="2000" dirty="0" err="1"/>
              <a:t>int</a:t>
            </a:r>
            <a:r>
              <a:rPr lang="pl-PL" sz="2000" dirty="0"/>
              <a:t>[] score1 = </a:t>
            </a:r>
            <a:r>
              <a:rPr lang="pl-PL" sz="2000" dirty="0" err="1"/>
              <a:t>new</a:t>
            </a:r>
            <a:r>
              <a:rPr lang="pl-PL" sz="2000" dirty="0"/>
              <a:t> </a:t>
            </a:r>
            <a:r>
              <a:rPr lang="pl-PL" sz="2000" dirty="0" err="1"/>
              <a:t>int</a:t>
            </a:r>
            <a:r>
              <a:rPr lang="pl-PL" sz="2000" dirty="0"/>
              <a:t>[10]{80, 74, 81, 90, 34, 84, 76, 95, 45, 66};</a:t>
            </a:r>
          </a:p>
          <a:p>
            <a:r>
              <a:rPr lang="pl-PL" sz="2000" dirty="0"/>
              <a:t>	 </a:t>
            </a:r>
            <a:r>
              <a:rPr lang="pl-PL" sz="2000" dirty="0" err="1"/>
              <a:t>int</a:t>
            </a:r>
            <a:r>
              <a:rPr lang="pl-PL" sz="2000" dirty="0"/>
              <a:t>[] score2 = </a:t>
            </a:r>
            <a:r>
              <a:rPr lang="pl-PL" sz="2000" dirty="0" err="1"/>
              <a:t>new</a:t>
            </a:r>
            <a:r>
              <a:rPr lang="pl-PL" sz="2000" dirty="0"/>
              <a:t> </a:t>
            </a:r>
            <a:r>
              <a:rPr lang="pl-PL" sz="2000" dirty="0" err="1"/>
              <a:t>int</a:t>
            </a:r>
            <a:r>
              <a:rPr lang="pl-PL" sz="2000" dirty="0"/>
              <a:t>[10]{74, 82, 76, 57, 51, 88, 73, 98, 51, 60}; </a:t>
            </a:r>
            <a:br>
              <a:rPr lang="pl-PL" sz="2000" dirty="0"/>
            </a:br>
            <a:br>
              <a:rPr lang="pl-PL" sz="2000" dirty="0"/>
            </a:br>
            <a:r>
              <a:rPr lang="pl-PL" sz="2000" dirty="0"/>
              <a:t>	</a:t>
            </a:r>
            <a:r>
              <a:rPr lang="pl-PL" sz="2000" dirty="0" err="1"/>
              <a:t>selectionSort</a:t>
            </a:r>
            <a:r>
              <a:rPr lang="pl-PL" sz="2000" dirty="0"/>
              <a:t> (score1);</a:t>
            </a:r>
          </a:p>
          <a:p>
            <a:r>
              <a:rPr lang="pl-PL" sz="2000" dirty="0"/>
              <a:t>	</a:t>
            </a:r>
            <a:r>
              <a:rPr lang="pl-PL" sz="2000" dirty="0" err="1"/>
              <a:t>selectionSort</a:t>
            </a:r>
            <a:r>
              <a:rPr lang="pl-PL" sz="2000" dirty="0"/>
              <a:t> (score2);</a:t>
            </a:r>
          </a:p>
          <a:p>
            <a:r>
              <a:rPr lang="pl-PL" sz="2000" dirty="0"/>
              <a:t>} </a:t>
            </a:r>
            <a:endParaRPr lang="is-IS" sz="2000" dirty="0"/>
          </a:p>
        </p:txBody>
      </p:sp>
    </p:spTree>
    <p:extLst>
      <p:ext uri="{BB962C8B-B14F-4D97-AF65-F5344CB8AC3E}">
        <p14:creationId xmlns:p14="http://schemas.microsoft.com/office/powerpoint/2010/main" val="1026253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24756" y="151180"/>
            <a:ext cx="7654352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000" dirty="0"/>
              <a:t>public static void Divide(</a:t>
            </a:r>
            <a:r>
              <a:rPr lang="en-US" altLang="ko-KR" sz="3000" dirty="0" err="1"/>
              <a:t>int</a:t>
            </a:r>
            <a:r>
              <a:rPr lang="en-US" altLang="ko-KR" sz="3000" dirty="0"/>
              <a:t> a, </a:t>
            </a:r>
            <a:r>
              <a:rPr lang="en-US" altLang="ko-KR" sz="3000" dirty="0" err="1"/>
              <a:t>int</a:t>
            </a:r>
            <a:r>
              <a:rPr lang="en-US" altLang="ko-KR" sz="3000" dirty="0"/>
              <a:t> b, </a:t>
            </a:r>
            <a:r>
              <a:rPr lang="en-US" altLang="ko-KR" sz="3000" dirty="0">
                <a:solidFill>
                  <a:srgbClr val="FFFF00"/>
                </a:solidFill>
              </a:rPr>
              <a:t>out</a:t>
            </a:r>
            <a:r>
              <a:rPr lang="en-US" altLang="ko-KR" sz="3000" dirty="0"/>
              <a:t> </a:t>
            </a:r>
            <a:r>
              <a:rPr lang="en-US" altLang="ko-KR" sz="3000" dirty="0" err="1"/>
              <a:t>int</a:t>
            </a:r>
            <a:r>
              <a:rPr lang="en-US" altLang="ko-KR" sz="3000" dirty="0"/>
              <a:t> quotient, </a:t>
            </a:r>
            <a:r>
              <a:rPr lang="en-US" altLang="ko-KR" sz="3000" dirty="0">
                <a:solidFill>
                  <a:srgbClr val="FFFF00"/>
                </a:solidFill>
              </a:rPr>
              <a:t>out</a:t>
            </a:r>
            <a:r>
              <a:rPr lang="en-US" altLang="ko-KR" sz="3000" dirty="0"/>
              <a:t> </a:t>
            </a:r>
            <a:r>
              <a:rPr lang="en-US" altLang="ko-KR" sz="3000" dirty="0" err="1"/>
              <a:t>int</a:t>
            </a:r>
            <a:r>
              <a:rPr lang="en-US" altLang="ko-KR" sz="3000" dirty="0"/>
              <a:t> remainder )</a:t>
            </a:r>
            <a:endParaRPr lang="ko-KR" altLang="ko-KR" sz="3000" dirty="0"/>
          </a:p>
          <a:p>
            <a:r>
              <a:rPr lang="en-US" altLang="ko-KR" sz="3000" dirty="0"/>
              <a:t>{</a:t>
            </a:r>
          </a:p>
          <a:p>
            <a:r>
              <a:rPr lang="en-US" altLang="ko-KR" sz="3000" dirty="0"/>
              <a:t>	quotient = a / b;</a:t>
            </a:r>
            <a:endParaRPr lang="ko-KR" altLang="ko-KR" sz="3000" dirty="0"/>
          </a:p>
          <a:p>
            <a:r>
              <a:rPr lang="en-US" altLang="ko-KR" sz="3000" dirty="0"/>
              <a:t>	remainder = a % b;</a:t>
            </a:r>
            <a:endParaRPr lang="ko-KR" altLang="ko-KR" sz="3000" dirty="0"/>
          </a:p>
          <a:p>
            <a:r>
              <a:rPr lang="en-US" altLang="ko-KR" sz="3000" dirty="0"/>
              <a:t>}</a:t>
            </a:r>
          </a:p>
          <a:p>
            <a:r>
              <a:rPr lang="en-US" altLang="ko-KR" sz="3000" dirty="0"/>
              <a:t>public static void Main(string[] </a:t>
            </a:r>
            <a:r>
              <a:rPr lang="en-US" altLang="ko-KR" sz="3000" dirty="0" err="1"/>
              <a:t>args</a:t>
            </a:r>
            <a:r>
              <a:rPr lang="en-US" altLang="ko-KR" sz="3000" dirty="0"/>
              <a:t>)</a:t>
            </a:r>
            <a:endParaRPr lang="ko-KR" altLang="ko-KR" sz="3000" dirty="0"/>
          </a:p>
          <a:p>
            <a:r>
              <a:rPr lang="en-US" altLang="ko-KR" sz="3000" dirty="0"/>
              <a:t>{</a:t>
            </a:r>
          </a:p>
          <a:p>
            <a:r>
              <a:rPr lang="en-US" altLang="ko-KR" sz="3000" dirty="0"/>
              <a:t>	</a:t>
            </a:r>
            <a:r>
              <a:rPr lang="en-US" altLang="ko-KR" sz="3000" dirty="0" err="1"/>
              <a:t>int</a:t>
            </a:r>
            <a:r>
              <a:rPr lang="en-US" altLang="ko-KR" sz="3000" dirty="0"/>
              <a:t> x = 3;</a:t>
            </a:r>
          </a:p>
          <a:p>
            <a:r>
              <a:rPr lang="en-US" altLang="ko-KR" sz="3000" dirty="0"/>
              <a:t>	</a:t>
            </a:r>
            <a:r>
              <a:rPr lang="en-US" altLang="ko-KR" sz="3000" dirty="0" err="1"/>
              <a:t>int</a:t>
            </a:r>
            <a:r>
              <a:rPr lang="en-US" altLang="ko-KR" sz="3000" dirty="0"/>
              <a:t> y = 4;</a:t>
            </a:r>
          </a:p>
          <a:p>
            <a:r>
              <a:rPr lang="en-US" altLang="ko-KR" sz="3000" dirty="0"/>
              <a:t>	</a:t>
            </a:r>
            <a:r>
              <a:rPr lang="en-US" altLang="ko-KR" sz="3000" dirty="0" err="1"/>
              <a:t>int</a:t>
            </a:r>
            <a:r>
              <a:rPr lang="en-US" altLang="ko-KR" sz="3000" dirty="0"/>
              <a:t> quotient, remainder;</a:t>
            </a:r>
          </a:p>
          <a:p>
            <a:endParaRPr lang="en-US" altLang="ko-KR" sz="3000" dirty="0"/>
          </a:p>
          <a:p>
            <a:r>
              <a:rPr lang="en-US" altLang="ko-KR" sz="3000" dirty="0"/>
              <a:t>	Divide(x, y, </a:t>
            </a:r>
            <a:r>
              <a:rPr lang="en-US" altLang="ko-KR" sz="3000" dirty="0">
                <a:solidFill>
                  <a:srgbClr val="FFFF00"/>
                </a:solidFill>
              </a:rPr>
              <a:t>out</a:t>
            </a:r>
            <a:r>
              <a:rPr lang="en-US" altLang="ko-KR" sz="3000" dirty="0"/>
              <a:t> quotient, </a:t>
            </a:r>
            <a:r>
              <a:rPr lang="en-US" altLang="ko-KR" sz="3000" dirty="0">
                <a:solidFill>
                  <a:srgbClr val="FFFF00"/>
                </a:solidFill>
              </a:rPr>
              <a:t>out </a:t>
            </a:r>
            <a:r>
              <a:rPr lang="en-US" altLang="ko-KR" sz="3000" dirty="0"/>
              <a:t>remainder);</a:t>
            </a:r>
            <a:endParaRPr lang="ko-KR" altLang="ko-KR" sz="3000" dirty="0"/>
          </a:p>
          <a:p>
            <a:r>
              <a:rPr lang="en-US" altLang="ko-KR" sz="3000" dirty="0"/>
              <a:t> }</a:t>
            </a:r>
            <a:endParaRPr lang="ko-KR" altLang="ko-KR" sz="3000" dirty="0"/>
          </a:p>
        </p:txBody>
      </p:sp>
    </p:spTree>
    <p:extLst>
      <p:ext uri="{BB962C8B-B14F-4D97-AF65-F5344CB8AC3E}">
        <p14:creationId xmlns:p14="http://schemas.microsoft.com/office/powerpoint/2010/main" val="12381380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89299" y="3075057"/>
            <a:ext cx="8963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FFF00"/>
                </a:solidFill>
              </a:rPr>
              <a:t>out</a:t>
            </a:r>
          </a:p>
        </p:txBody>
      </p:sp>
    </p:spTree>
    <p:extLst>
      <p:ext uri="{BB962C8B-B14F-4D97-AF65-F5344CB8AC3E}">
        <p14:creationId xmlns:p14="http://schemas.microsoft.com/office/powerpoint/2010/main" val="37646340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99687" y="647646"/>
            <a:ext cx="713953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dirty="0"/>
              <a:t>두 개의 정수를 파라미터로 받아서 합을 구하는</a:t>
            </a:r>
            <a:endParaRPr lang="en-US" altLang="ko-KR" dirty="0"/>
          </a:p>
          <a:p>
            <a:r>
              <a:rPr lang="en-US" altLang="ko-KR" dirty="0"/>
              <a:t>Sum </a:t>
            </a:r>
            <a:r>
              <a:rPr lang="ko-KR" altLang="ko-KR" dirty="0"/>
              <a:t>메소드</a:t>
            </a:r>
            <a:r>
              <a:rPr lang="en-US" altLang="ko-KR" dirty="0"/>
              <a:t>(method)</a:t>
            </a:r>
            <a:r>
              <a:rPr lang="ko-KR" altLang="ko-KR" dirty="0"/>
              <a:t>를 </a:t>
            </a:r>
            <a:r>
              <a:rPr lang="ko-KR" altLang="ko-KR" dirty="0" err="1"/>
              <a:t>작성하시오</a:t>
            </a:r>
            <a:r>
              <a:rPr lang="en-US" altLang="ko-KR" dirty="0"/>
              <a:t>.</a:t>
            </a:r>
            <a:endParaRPr lang="ko-KR" altLang="ko-KR" dirty="0"/>
          </a:p>
          <a:p>
            <a:r>
              <a:rPr lang="en-US" altLang="ko-KR" dirty="0"/>
              <a:t> </a:t>
            </a:r>
            <a:endParaRPr lang="ko-KR" altLang="ko-KR" dirty="0"/>
          </a:p>
          <a:p>
            <a:r>
              <a:rPr lang="ko-KR" altLang="ko-KR" dirty="0"/>
              <a:t>두 개의 정수를 파라미터로 받아서 큰 값을 돌려주는</a:t>
            </a:r>
            <a:endParaRPr lang="en-US" altLang="ko-KR" dirty="0"/>
          </a:p>
          <a:p>
            <a:r>
              <a:rPr lang="en-US" altLang="ko-KR" dirty="0"/>
              <a:t>Max </a:t>
            </a:r>
            <a:r>
              <a:rPr lang="ko-KR" altLang="ko-KR" dirty="0"/>
              <a:t>메소드</a:t>
            </a:r>
            <a:r>
              <a:rPr lang="en-US" altLang="ko-KR" dirty="0"/>
              <a:t>(method)</a:t>
            </a:r>
            <a:r>
              <a:rPr lang="ko-KR" altLang="ko-KR" dirty="0"/>
              <a:t>를 </a:t>
            </a:r>
            <a:r>
              <a:rPr lang="ko-KR" altLang="ko-KR" dirty="0" err="1"/>
              <a:t>작성하시오</a:t>
            </a:r>
            <a:r>
              <a:rPr lang="en-US" altLang="ko-KR" dirty="0"/>
              <a:t>. </a:t>
            </a:r>
            <a:endParaRPr lang="ko-KR" altLang="ko-KR" dirty="0"/>
          </a:p>
          <a:p>
            <a:r>
              <a:rPr lang="en-US" altLang="ko-KR" dirty="0"/>
              <a:t> </a:t>
            </a:r>
            <a:endParaRPr lang="ko-KR" altLang="ko-KR" dirty="0"/>
          </a:p>
          <a:p>
            <a:r>
              <a:rPr lang="ko-KR" altLang="ko-KR" dirty="0"/>
              <a:t>두 개의 정수를 파라미터로 받아서 작은 값을 돌려주는</a:t>
            </a:r>
            <a:endParaRPr lang="en-US" altLang="ko-KR" dirty="0"/>
          </a:p>
          <a:p>
            <a:r>
              <a:rPr lang="en-US" altLang="ko-KR" dirty="0"/>
              <a:t>Min </a:t>
            </a:r>
            <a:r>
              <a:rPr lang="ko-KR" altLang="ko-KR" dirty="0"/>
              <a:t>메소드</a:t>
            </a:r>
            <a:r>
              <a:rPr lang="en-US" altLang="ko-KR" dirty="0"/>
              <a:t>(method)</a:t>
            </a:r>
            <a:r>
              <a:rPr lang="ko-KR" altLang="ko-KR" dirty="0"/>
              <a:t>를 </a:t>
            </a:r>
            <a:r>
              <a:rPr lang="ko-KR" altLang="ko-KR" dirty="0" err="1"/>
              <a:t>작성하시오</a:t>
            </a:r>
            <a:r>
              <a:rPr lang="en-US" altLang="ko-KR" dirty="0"/>
              <a:t>. 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5655774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99687" y="647646"/>
            <a:ext cx="713953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dirty="0"/>
              <a:t>세 개의 정수를 파라미터로 받아서 가장 큰 값을 돌려주는</a:t>
            </a:r>
            <a:endParaRPr lang="en-US" altLang="ko-KR" dirty="0"/>
          </a:p>
          <a:p>
            <a:r>
              <a:rPr lang="en-US" altLang="ko-KR" dirty="0"/>
              <a:t>Max </a:t>
            </a:r>
            <a:r>
              <a:rPr lang="ko-KR" altLang="ko-KR" dirty="0"/>
              <a:t>메소드</a:t>
            </a:r>
            <a:r>
              <a:rPr lang="en-US" altLang="ko-KR" dirty="0"/>
              <a:t>(method)</a:t>
            </a:r>
            <a:r>
              <a:rPr lang="ko-KR" altLang="ko-KR" dirty="0"/>
              <a:t>를 </a:t>
            </a:r>
            <a:r>
              <a:rPr lang="ko-KR" altLang="ko-KR" dirty="0" err="1"/>
              <a:t>작성하시오</a:t>
            </a:r>
            <a:r>
              <a:rPr lang="en-US" altLang="ko-KR" dirty="0"/>
              <a:t>.</a:t>
            </a:r>
            <a:endParaRPr lang="ko-KR" altLang="ko-KR" dirty="0"/>
          </a:p>
          <a:p>
            <a:r>
              <a:rPr lang="en-US" altLang="ko-KR" dirty="0"/>
              <a:t> </a:t>
            </a:r>
            <a:endParaRPr lang="ko-KR" altLang="ko-KR" dirty="0"/>
          </a:p>
          <a:p>
            <a:r>
              <a:rPr lang="ko-KR" altLang="ko-KR" dirty="0"/>
              <a:t>세 개의 정수를 파라미터로 받아서 가장 </a:t>
            </a:r>
            <a:r>
              <a:rPr lang="ko-KR" altLang="en-US" dirty="0"/>
              <a:t>작은</a:t>
            </a:r>
            <a:r>
              <a:rPr lang="ko-KR" altLang="ko-KR" dirty="0"/>
              <a:t> 값을 돌려주는</a:t>
            </a:r>
            <a:endParaRPr lang="en-US" altLang="ko-KR" dirty="0"/>
          </a:p>
          <a:p>
            <a:r>
              <a:rPr lang="en-US" altLang="ko-KR" dirty="0"/>
              <a:t>Min </a:t>
            </a:r>
            <a:r>
              <a:rPr lang="ko-KR" altLang="ko-KR" dirty="0"/>
              <a:t>메소드</a:t>
            </a:r>
            <a:r>
              <a:rPr lang="en-US" altLang="ko-KR" dirty="0"/>
              <a:t>(method)</a:t>
            </a:r>
            <a:r>
              <a:rPr lang="ko-KR" altLang="ko-KR" dirty="0"/>
              <a:t>를 </a:t>
            </a:r>
            <a:r>
              <a:rPr lang="ko-KR" altLang="ko-KR" dirty="0" err="1"/>
              <a:t>작성하시오</a:t>
            </a:r>
            <a:r>
              <a:rPr lang="en-US" altLang="ko-KR" dirty="0"/>
              <a:t>.</a:t>
            </a:r>
            <a:endParaRPr lang="ko-KR" altLang="ko-KR" dirty="0"/>
          </a:p>
          <a:p>
            <a:r>
              <a:rPr lang="en-US" altLang="ko-KR" dirty="0"/>
              <a:t> </a:t>
            </a:r>
            <a:endParaRPr lang="ko-KR" altLang="ko-KR" dirty="0"/>
          </a:p>
          <a:p>
            <a:r>
              <a:rPr lang="ko-KR" altLang="ko-KR" dirty="0"/>
              <a:t>두 개의 정수 </a:t>
            </a:r>
            <a:r>
              <a:rPr lang="en-US" altLang="ko-KR" dirty="0"/>
              <a:t>a, r</a:t>
            </a:r>
            <a:r>
              <a:rPr lang="ko-KR" altLang="ko-KR" dirty="0"/>
              <a:t>을 파라미터로 받아서 </a:t>
            </a:r>
            <a:r>
              <a:rPr lang="en-US" altLang="ko-KR" dirty="0" err="1"/>
              <a:t>a</a:t>
            </a:r>
            <a:r>
              <a:rPr lang="en-US" altLang="ko-KR" baseline="30000" dirty="0" err="1"/>
              <a:t>r</a:t>
            </a:r>
            <a:r>
              <a:rPr lang="ko-KR" altLang="ko-KR" dirty="0"/>
              <a:t>을 돌려주는</a:t>
            </a:r>
            <a:endParaRPr lang="en-US" altLang="ko-KR" dirty="0"/>
          </a:p>
          <a:p>
            <a:r>
              <a:rPr lang="en-US" altLang="ko-KR" dirty="0"/>
              <a:t>Power</a:t>
            </a:r>
            <a:r>
              <a:rPr lang="ko-KR" altLang="ko-KR" dirty="0"/>
              <a:t>메소드</a:t>
            </a:r>
            <a:r>
              <a:rPr lang="en-US" altLang="ko-KR" dirty="0"/>
              <a:t>(method)</a:t>
            </a:r>
            <a:r>
              <a:rPr lang="ko-KR" altLang="ko-KR" dirty="0"/>
              <a:t>를 </a:t>
            </a:r>
            <a:r>
              <a:rPr lang="ko-KR" altLang="ko-KR" dirty="0" err="1"/>
              <a:t>작성하시오</a:t>
            </a:r>
            <a:r>
              <a:rPr lang="en-US" altLang="ko-KR" dirty="0"/>
              <a:t>. 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33059558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76964" y="271125"/>
            <a:ext cx="675212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dirty="0"/>
              <a:t>정수 배열을 파라미터로 받아서 배열 안의 모든 정수의 합을 돌려주는 </a:t>
            </a:r>
            <a:r>
              <a:rPr lang="en-US" altLang="ko-KR" dirty="0"/>
              <a:t> Sum</a:t>
            </a:r>
            <a:r>
              <a:rPr lang="ko-KR" altLang="ko-KR" dirty="0"/>
              <a:t>메소드</a:t>
            </a:r>
            <a:r>
              <a:rPr lang="en-US" altLang="ko-KR" dirty="0"/>
              <a:t>(method)</a:t>
            </a:r>
            <a:r>
              <a:rPr lang="ko-KR" altLang="ko-KR" dirty="0"/>
              <a:t>를 </a:t>
            </a:r>
            <a:r>
              <a:rPr lang="ko-KR" altLang="ko-KR" dirty="0" err="1"/>
              <a:t>작성하시오</a:t>
            </a:r>
            <a:r>
              <a:rPr lang="en-US" altLang="ko-KR" dirty="0"/>
              <a:t>. </a:t>
            </a:r>
            <a:endParaRPr lang="ko-KR" altLang="ko-KR" dirty="0"/>
          </a:p>
          <a:p>
            <a:endParaRPr lang="en-US" altLang="ko-KR" dirty="0"/>
          </a:p>
          <a:p>
            <a:r>
              <a:rPr lang="ko-KR" altLang="ko-KR" dirty="0"/>
              <a:t>정수 배열을 파라미터로 받아서 배열 안의 정수들 중에서 가장 큰 값을 돌려주는 </a:t>
            </a:r>
            <a:r>
              <a:rPr lang="en-US" altLang="ko-KR" dirty="0"/>
              <a:t>Max </a:t>
            </a:r>
            <a:r>
              <a:rPr lang="ko-KR" altLang="ko-KR" dirty="0"/>
              <a:t>메소드</a:t>
            </a:r>
            <a:r>
              <a:rPr lang="en-US" altLang="ko-KR" dirty="0"/>
              <a:t>(method)</a:t>
            </a:r>
            <a:r>
              <a:rPr lang="ko-KR" altLang="ko-KR" dirty="0"/>
              <a:t>를 </a:t>
            </a:r>
            <a:r>
              <a:rPr lang="ko-KR" altLang="ko-KR" dirty="0" err="1"/>
              <a:t>작성하시오</a:t>
            </a:r>
            <a:r>
              <a:rPr lang="en-US" altLang="ko-KR" dirty="0"/>
              <a:t>.</a:t>
            </a:r>
            <a:endParaRPr lang="ko-KR" altLang="ko-KR" dirty="0"/>
          </a:p>
          <a:p>
            <a:r>
              <a:rPr lang="en-US" altLang="ko-KR" dirty="0"/>
              <a:t> </a:t>
            </a:r>
            <a:endParaRPr lang="ko-KR" altLang="ko-KR" dirty="0"/>
          </a:p>
          <a:p>
            <a:r>
              <a:rPr lang="ko-KR" altLang="ko-KR" dirty="0"/>
              <a:t>정수 배열을 파라미터로</a:t>
            </a:r>
            <a:r>
              <a:rPr lang="en-US" altLang="ko-KR" dirty="0"/>
              <a:t> </a:t>
            </a:r>
            <a:r>
              <a:rPr lang="ko-KR" altLang="ko-KR" dirty="0"/>
              <a:t>받아서 배열 안의 정수들 중에서 가장 작은 값을 돌려주는 </a:t>
            </a:r>
            <a:r>
              <a:rPr lang="en-US" altLang="ko-KR" dirty="0"/>
              <a:t>Min </a:t>
            </a:r>
            <a:r>
              <a:rPr lang="ko-KR" altLang="ko-KR" dirty="0"/>
              <a:t>메소드</a:t>
            </a:r>
            <a:r>
              <a:rPr lang="en-US" altLang="ko-KR" dirty="0"/>
              <a:t>(method)</a:t>
            </a:r>
            <a:r>
              <a:rPr lang="ko-KR" altLang="ko-KR" dirty="0"/>
              <a:t>를 </a:t>
            </a:r>
            <a:r>
              <a:rPr lang="ko-KR" altLang="ko-KR" dirty="0" err="1"/>
              <a:t>작성하시오</a:t>
            </a:r>
            <a:r>
              <a:rPr lang="en-US" altLang="ko-KR" dirty="0"/>
              <a:t>. 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36123644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76964" y="271125"/>
            <a:ext cx="675212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dirty="0"/>
              <a:t>정수 배열을 파라미터로 받아서 배열에 있는 모든 정수들의 평균을 돌려주는 </a:t>
            </a:r>
            <a:r>
              <a:rPr lang="en-US" altLang="ko-KR" dirty="0"/>
              <a:t>Average </a:t>
            </a:r>
            <a:r>
              <a:rPr lang="ko-KR" altLang="ko-KR" dirty="0"/>
              <a:t>메소드</a:t>
            </a:r>
            <a:r>
              <a:rPr lang="en-US" altLang="ko-KR" dirty="0"/>
              <a:t>(method)</a:t>
            </a:r>
            <a:r>
              <a:rPr lang="ko-KR" altLang="ko-KR" dirty="0"/>
              <a:t>를 </a:t>
            </a:r>
            <a:r>
              <a:rPr lang="ko-KR" altLang="ko-KR" dirty="0" err="1"/>
              <a:t>작성하시오</a:t>
            </a:r>
            <a:r>
              <a:rPr lang="en-US" altLang="ko-KR" dirty="0"/>
              <a:t>.</a:t>
            </a:r>
            <a:endParaRPr lang="ko-KR" altLang="ko-KR" dirty="0"/>
          </a:p>
          <a:p>
            <a:r>
              <a:rPr lang="en-US" altLang="ko-KR" dirty="0"/>
              <a:t> </a:t>
            </a:r>
            <a:endParaRPr lang="ko-KR" altLang="ko-KR" dirty="0"/>
          </a:p>
          <a:p>
            <a:r>
              <a:rPr lang="ko-KR" altLang="ko-KR" dirty="0"/>
              <a:t>정수 배열과 한 개의 정수를 파라미터로 받아서 배열 안에 그 정수가 있으면 참</a:t>
            </a:r>
            <a:r>
              <a:rPr lang="en-US" altLang="ko-KR" dirty="0"/>
              <a:t>, </a:t>
            </a:r>
            <a:r>
              <a:rPr lang="ko-KR" altLang="ko-KR" dirty="0"/>
              <a:t>없으면 거짓을 돌려주는 함수 </a:t>
            </a:r>
            <a:r>
              <a:rPr lang="en-US" altLang="ko-KR" dirty="0" err="1"/>
              <a:t>IsIn</a:t>
            </a:r>
            <a:r>
              <a:rPr lang="ko-KR" altLang="ko-KR" dirty="0"/>
              <a:t>메소드</a:t>
            </a:r>
            <a:r>
              <a:rPr lang="en-US" altLang="ko-KR" dirty="0"/>
              <a:t>(method)</a:t>
            </a:r>
            <a:r>
              <a:rPr lang="ko-KR" altLang="ko-KR" dirty="0"/>
              <a:t>를 </a:t>
            </a:r>
            <a:r>
              <a:rPr lang="ko-KR" altLang="ko-KR" dirty="0" err="1"/>
              <a:t>작성하시오</a:t>
            </a:r>
            <a:r>
              <a:rPr lang="en-US" altLang="ko-KR" dirty="0"/>
              <a:t>.</a:t>
            </a:r>
            <a:endParaRPr lang="ko-KR" altLang="ko-KR" dirty="0"/>
          </a:p>
          <a:p>
            <a:r>
              <a:rPr lang="en-US" altLang="ko-KR" dirty="0"/>
              <a:t> </a:t>
            </a:r>
            <a:endParaRPr lang="ko-KR" altLang="ko-KR" dirty="0"/>
          </a:p>
          <a:p>
            <a:r>
              <a:rPr lang="ko-KR" altLang="ko-KR" dirty="0"/>
              <a:t>정수 배열과 한 개의 정수를 파라미터로 받아서 배열 안에 그 정수가 몇 개 있는지를 돌려주는 함수</a:t>
            </a:r>
            <a:r>
              <a:rPr lang="en-US" altLang="ko-KR" dirty="0"/>
              <a:t> Frequency </a:t>
            </a:r>
            <a:r>
              <a:rPr lang="ko-KR" altLang="ko-KR" dirty="0"/>
              <a:t>메소드</a:t>
            </a:r>
            <a:r>
              <a:rPr lang="en-US" altLang="ko-KR" dirty="0"/>
              <a:t>(method)</a:t>
            </a:r>
            <a:r>
              <a:rPr lang="ko-KR" altLang="ko-KR" dirty="0"/>
              <a:t>를 </a:t>
            </a:r>
            <a:r>
              <a:rPr lang="ko-KR" altLang="ko-KR" dirty="0" err="1"/>
              <a:t>작성하시오</a:t>
            </a:r>
            <a:r>
              <a:rPr lang="en-US" altLang="ko-KR" dirty="0"/>
              <a:t>. 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17834556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73021" y="436707"/>
            <a:ext cx="6858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dirty="0"/>
              <a:t>정수 배열을 입력으로 받아서 배열 중에 가장 많이 나오는 정수를 돌려주는 </a:t>
            </a:r>
            <a:r>
              <a:rPr lang="en-US" altLang="ko-KR" dirty="0" err="1"/>
              <a:t>ValueOfMaxFrequency</a:t>
            </a:r>
            <a:r>
              <a:rPr lang="ko-KR" altLang="ko-KR" dirty="0"/>
              <a:t>메소드</a:t>
            </a:r>
            <a:r>
              <a:rPr lang="en-US" altLang="ko-KR" dirty="0"/>
              <a:t>(method)</a:t>
            </a:r>
            <a:r>
              <a:rPr lang="ko-KR" altLang="ko-KR" dirty="0"/>
              <a:t>를 </a:t>
            </a:r>
            <a:r>
              <a:rPr lang="ko-KR" altLang="ko-KR" dirty="0" err="1"/>
              <a:t>작성하시오</a:t>
            </a:r>
            <a:r>
              <a:rPr lang="en-US" altLang="ko-KR" dirty="0"/>
              <a:t>.</a:t>
            </a:r>
            <a:endParaRPr lang="ko-KR" altLang="ko-KR" dirty="0"/>
          </a:p>
          <a:p>
            <a:r>
              <a:rPr lang="en-US" altLang="ko-KR" dirty="0"/>
              <a:t> </a:t>
            </a:r>
            <a:endParaRPr lang="ko-KR" altLang="ko-KR" dirty="0"/>
          </a:p>
          <a:p>
            <a:r>
              <a:rPr lang="ko-KR" altLang="ko-KR" dirty="0"/>
              <a:t>두 개의 정수 </a:t>
            </a:r>
            <a:r>
              <a:rPr lang="en-US" altLang="ko-KR" dirty="0"/>
              <a:t>a, b</a:t>
            </a:r>
            <a:r>
              <a:rPr lang="ko-KR" altLang="ko-KR" dirty="0"/>
              <a:t>를 받아서 </a:t>
            </a:r>
            <a:r>
              <a:rPr lang="en-US" altLang="ko-KR" dirty="0"/>
              <a:t>a</a:t>
            </a:r>
            <a:r>
              <a:rPr lang="ko-KR" altLang="ko-KR" dirty="0"/>
              <a:t>는</a:t>
            </a:r>
            <a:r>
              <a:rPr lang="en-US" altLang="ko-KR" dirty="0"/>
              <a:t> b</a:t>
            </a:r>
            <a:r>
              <a:rPr lang="ko-KR" altLang="ko-KR" dirty="0"/>
              <a:t>로</a:t>
            </a:r>
            <a:r>
              <a:rPr lang="en-US" altLang="ko-KR" dirty="0"/>
              <a:t>, b</a:t>
            </a:r>
            <a:r>
              <a:rPr lang="ko-KR" altLang="ko-KR" dirty="0"/>
              <a:t>는</a:t>
            </a:r>
            <a:r>
              <a:rPr lang="en-US" altLang="ko-KR" dirty="0"/>
              <a:t> a</a:t>
            </a:r>
            <a:r>
              <a:rPr lang="ko-KR" altLang="ko-KR" dirty="0"/>
              <a:t>로 바꾸는 </a:t>
            </a:r>
            <a:r>
              <a:rPr lang="en-US" altLang="ko-KR" dirty="0"/>
              <a:t>Swap</a:t>
            </a:r>
            <a:r>
              <a:rPr lang="ko-KR" altLang="ko-KR" dirty="0"/>
              <a:t>메소드</a:t>
            </a:r>
            <a:r>
              <a:rPr lang="en-US" altLang="ko-KR" dirty="0"/>
              <a:t>(method)</a:t>
            </a:r>
            <a:r>
              <a:rPr lang="ko-KR" altLang="ko-KR" dirty="0"/>
              <a:t>를 </a:t>
            </a:r>
            <a:r>
              <a:rPr lang="ko-KR" altLang="ko-KR" dirty="0" err="1"/>
              <a:t>작성하시오</a:t>
            </a:r>
            <a:r>
              <a:rPr lang="en-US" altLang="ko-KR" dirty="0"/>
              <a:t>.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473144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84958" y="1460861"/>
            <a:ext cx="29740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Line</a:t>
            </a:r>
            <a:r>
              <a:rPr lang="ko-KR" altLang="en-US" sz="4000" dirty="0"/>
              <a:t> </a:t>
            </a:r>
            <a:r>
              <a:rPr lang="en-US" altLang="ko-KR" sz="4000" dirty="0"/>
              <a:t>intersect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3732263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7352" y="836325"/>
            <a:ext cx="14092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reverse</a:t>
            </a:r>
            <a:endParaRPr lang="ko-KR" alt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1604341" y="1608277"/>
            <a:ext cx="64722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/>
              <a:t>80, 74, 81, 90,</a:t>
            </a:r>
            <a:r>
              <a:rPr lang="pl-PL" sz="2800"/>
              <a:t> 34, 84</a:t>
            </a:r>
            <a:r>
              <a:rPr lang="pl-PL" sz="2800" dirty="0"/>
              <a:t>, 76, 95, 45, 66, 74, 82, 76, 57,</a:t>
            </a:r>
            <a:r>
              <a:rPr lang="pl-PL" sz="2800"/>
              <a:t> 51, 88</a:t>
            </a:r>
            <a:r>
              <a:rPr lang="pl-PL" sz="2800" dirty="0"/>
              <a:t>, 73, 98, 51, 60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649895" y="2981326"/>
            <a:ext cx="64341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/>
              <a:t>60, 51, 98, 73, 88, 51, 57, 76, 82, 74, 66, 45, 95, 76, 84, 34, 90, 81, 74, 80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5497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18459" y="108105"/>
            <a:ext cx="776306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2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        static void Reverse(</a:t>
            </a:r>
            <a:r>
              <a:rPr lang="en-US" altLang="ko-KR" sz="2200" dirty="0" err="1">
                <a:latin typeface="Malgun Gothic" panose="020B0503020000020004" pitchFamily="50" charset="-127"/>
                <a:ea typeface="Malgun Gothic" panose="020B0503020000020004" pitchFamily="50" charset="-127"/>
              </a:rPr>
              <a:t>int</a:t>
            </a:r>
            <a:r>
              <a:rPr lang="en-US" altLang="ko-KR" sz="22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[] </a:t>
            </a:r>
            <a:r>
              <a:rPr lang="en-US" altLang="ko-KR" sz="2200" dirty="0" err="1">
                <a:latin typeface="Malgun Gothic" panose="020B0503020000020004" pitchFamily="50" charset="-127"/>
                <a:ea typeface="Malgun Gothic" panose="020B0503020000020004" pitchFamily="50" charset="-127"/>
              </a:rPr>
              <a:t>arr</a:t>
            </a:r>
            <a:r>
              <a:rPr lang="en-US" altLang="ko-KR" sz="22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</a:p>
          <a:p>
            <a:r>
              <a:rPr lang="en-US" altLang="ko-KR" sz="22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        {</a:t>
            </a:r>
          </a:p>
          <a:p>
            <a:r>
              <a:rPr lang="en-US" altLang="ko-KR" sz="22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            </a:t>
            </a:r>
            <a:r>
              <a:rPr lang="en-US" altLang="ko-KR" sz="2200" dirty="0" err="1">
                <a:latin typeface="Malgun Gothic" panose="020B0503020000020004" pitchFamily="50" charset="-127"/>
                <a:ea typeface="Malgun Gothic" panose="020B0503020000020004" pitchFamily="50" charset="-127"/>
              </a:rPr>
              <a:t>int</a:t>
            </a:r>
            <a:r>
              <a:rPr lang="en-US" altLang="ko-KR" sz="22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 l = </a:t>
            </a:r>
            <a:r>
              <a:rPr lang="en-US" altLang="ko-KR" sz="2200" dirty="0" err="1">
                <a:latin typeface="Malgun Gothic" panose="020B0503020000020004" pitchFamily="50" charset="-127"/>
                <a:ea typeface="Malgun Gothic" panose="020B0503020000020004" pitchFamily="50" charset="-127"/>
              </a:rPr>
              <a:t>arr.Length</a:t>
            </a:r>
            <a:r>
              <a:rPr lang="en-US" altLang="ko-KR" sz="22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;</a:t>
            </a:r>
          </a:p>
          <a:p>
            <a:r>
              <a:rPr lang="en-US" altLang="ko-KR" sz="22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            </a:t>
            </a:r>
            <a:r>
              <a:rPr lang="en-US" altLang="ko-KR" sz="2200" dirty="0" err="1">
                <a:latin typeface="Malgun Gothic" panose="020B0503020000020004" pitchFamily="50" charset="-127"/>
                <a:ea typeface="Malgun Gothic" panose="020B0503020000020004" pitchFamily="50" charset="-127"/>
              </a:rPr>
              <a:t>int</a:t>
            </a:r>
            <a:r>
              <a:rPr lang="en-US" altLang="ko-KR" sz="22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 t;</a:t>
            </a:r>
          </a:p>
          <a:p>
            <a:r>
              <a:rPr lang="en-US" altLang="ko-KR" sz="22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            for(</a:t>
            </a:r>
            <a:r>
              <a:rPr lang="en-US" altLang="ko-KR" sz="2200" dirty="0" err="1">
                <a:latin typeface="Malgun Gothic" panose="020B0503020000020004" pitchFamily="50" charset="-127"/>
                <a:ea typeface="Malgun Gothic" panose="020B0503020000020004" pitchFamily="50" charset="-127"/>
              </a:rPr>
              <a:t>int</a:t>
            </a:r>
            <a:r>
              <a:rPr lang="en-US" altLang="ko-KR" sz="22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en-US" altLang="ko-KR" sz="2200" dirty="0" err="1">
                <a:latin typeface="Malgun Gothic" panose="020B0503020000020004" pitchFamily="50" charset="-127"/>
                <a:ea typeface="Malgun Gothic" panose="020B0503020000020004" pitchFamily="50" charset="-127"/>
              </a:rPr>
              <a:t>i</a:t>
            </a:r>
            <a:r>
              <a:rPr lang="en-US" altLang="ko-KR" sz="22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=0;i&lt;l/2;i++)</a:t>
            </a:r>
          </a:p>
          <a:p>
            <a:r>
              <a:rPr lang="en-US" altLang="ko-KR" sz="22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            {</a:t>
            </a:r>
          </a:p>
          <a:p>
            <a:r>
              <a:rPr lang="en-US" altLang="ko-KR" sz="22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                t = </a:t>
            </a:r>
            <a:r>
              <a:rPr lang="en-US" altLang="ko-KR" sz="2200" dirty="0" err="1">
                <a:latin typeface="Malgun Gothic" panose="020B0503020000020004" pitchFamily="50" charset="-127"/>
                <a:ea typeface="Malgun Gothic" panose="020B0503020000020004" pitchFamily="50" charset="-127"/>
              </a:rPr>
              <a:t>arr</a:t>
            </a:r>
            <a:r>
              <a:rPr lang="en-US" altLang="ko-KR" sz="22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[</a:t>
            </a:r>
            <a:r>
              <a:rPr lang="en-US" altLang="ko-KR" sz="2200" dirty="0" err="1">
                <a:latin typeface="Malgun Gothic" panose="020B0503020000020004" pitchFamily="50" charset="-127"/>
                <a:ea typeface="Malgun Gothic" panose="020B0503020000020004" pitchFamily="50" charset="-127"/>
              </a:rPr>
              <a:t>i</a:t>
            </a:r>
            <a:r>
              <a:rPr lang="en-US" altLang="ko-KR" sz="22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];</a:t>
            </a:r>
          </a:p>
          <a:p>
            <a:r>
              <a:rPr lang="en-US" altLang="ko-KR" sz="22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                </a:t>
            </a:r>
            <a:r>
              <a:rPr lang="en-US" altLang="ko-KR" sz="2200" dirty="0" err="1">
                <a:latin typeface="Malgun Gothic" panose="020B0503020000020004" pitchFamily="50" charset="-127"/>
                <a:ea typeface="Malgun Gothic" panose="020B0503020000020004" pitchFamily="50" charset="-127"/>
              </a:rPr>
              <a:t>arr</a:t>
            </a:r>
            <a:r>
              <a:rPr lang="en-US" altLang="ko-KR" sz="22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[</a:t>
            </a:r>
            <a:r>
              <a:rPr lang="en-US" altLang="ko-KR" sz="2200" dirty="0" err="1">
                <a:latin typeface="Malgun Gothic" panose="020B0503020000020004" pitchFamily="50" charset="-127"/>
                <a:ea typeface="Malgun Gothic" panose="020B0503020000020004" pitchFamily="50" charset="-127"/>
              </a:rPr>
              <a:t>i</a:t>
            </a:r>
            <a:r>
              <a:rPr lang="en-US" altLang="ko-KR" sz="22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] = </a:t>
            </a:r>
            <a:r>
              <a:rPr lang="en-US" altLang="ko-KR" sz="2200" dirty="0" err="1">
                <a:latin typeface="Malgun Gothic" panose="020B0503020000020004" pitchFamily="50" charset="-127"/>
                <a:ea typeface="Malgun Gothic" panose="020B0503020000020004" pitchFamily="50" charset="-127"/>
              </a:rPr>
              <a:t>arr</a:t>
            </a:r>
            <a:r>
              <a:rPr lang="en-US" altLang="ko-KR" sz="22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[l - </a:t>
            </a:r>
            <a:r>
              <a:rPr lang="en-US" altLang="ko-KR" sz="2200" dirty="0" err="1">
                <a:latin typeface="Malgun Gothic" panose="020B0503020000020004" pitchFamily="50" charset="-127"/>
                <a:ea typeface="Malgun Gothic" panose="020B0503020000020004" pitchFamily="50" charset="-127"/>
              </a:rPr>
              <a:t>i</a:t>
            </a:r>
            <a:r>
              <a:rPr lang="en-US" altLang="ko-KR" sz="22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 - 1];</a:t>
            </a:r>
          </a:p>
          <a:p>
            <a:r>
              <a:rPr lang="en-US" altLang="ko-KR" sz="22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                </a:t>
            </a:r>
            <a:r>
              <a:rPr lang="en-US" altLang="ko-KR" sz="2200" dirty="0" err="1">
                <a:latin typeface="Malgun Gothic" panose="020B0503020000020004" pitchFamily="50" charset="-127"/>
                <a:ea typeface="Malgun Gothic" panose="020B0503020000020004" pitchFamily="50" charset="-127"/>
              </a:rPr>
              <a:t>arr</a:t>
            </a:r>
            <a:r>
              <a:rPr lang="en-US" altLang="ko-KR" sz="22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[l - </a:t>
            </a:r>
            <a:r>
              <a:rPr lang="en-US" altLang="ko-KR" sz="2200" dirty="0" err="1">
                <a:latin typeface="Malgun Gothic" panose="020B0503020000020004" pitchFamily="50" charset="-127"/>
                <a:ea typeface="Malgun Gothic" panose="020B0503020000020004" pitchFamily="50" charset="-127"/>
              </a:rPr>
              <a:t>i</a:t>
            </a:r>
            <a:r>
              <a:rPr lang="en-US" altLang="ko-KR" sz="22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 - 1] = t;</a:t>
            </a:r>
          </a:p>
          <a:p>
            <a:r>
              <a:rPr lang="en-US" altLang="ko-KR" sz="22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            }</a:t>
            </a:r>
          </a:p>
          <a:p>
            <a:r>
              <a:rPr lang="en-US" altLang="ko-KR" sz="22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            </a:t>
            </a:r>
            <a:r>
              <a:rPr lang="en-US" altLang="ko-KR" sz="2200" dirty="0" err="1">
                <a:latin typeface="Malgun Gothic" panose="020B0503020000020004" pitchFamily="50" charset="-127"/>
                <a:ea typeface="Malgun Gothic" panose="020B0503020000020004" pitchFamily="50" charset="-127"/>
              </a:rPr>
              <a:t>Console.WriteLine</a:t>
            </a:r>
            <a:r>
              <a:rPr lang="en-US" altLang="ko-KR" sz="22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("Reverse </a:t>
            </a:r>
            <a:r>
              <a:rPr lang="ko-KR" altLang="en-US" sz="22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동작 완료</a:t>
            </a:r>
            <a:r>
              <a:rPr lang="en-US" altLang="ko-KR" sz="22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");</a:t>
            </a:r>
          </a:p>
          <a:p>
            <a:r>
              <a:rPr lang="en-US" altLang="ko-KR" sz="22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        }</a:t>
            </a:r>
            <a:endParaRPr lang="en-US" altLang="ko-KR" sz="2200" b="0" i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12762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90722" y="936010"/>
            <a:ext cx="6762557" cy="49859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500" dirty="0" err="1"/>
              <a:t>int</a:t>
            </a:r>
            <a:r>
              <a:rPr lang="pl-PL" sz="2500" dirty="0"/>
              <a:t>[] </a:t>
            </a:r>
            <a:r>
              <a:rPr lang="pl-PL" sz="2500" dirty="0" err="1"/>
              <a:t>score</a:t>
            </a:r>
            <a:r>
              <a:rPr lang="pl-PL" sz="2500" dirty="0"/>
              <a:t> = </a:t>
            </a:r>
            <a:r>
              <a:rPr lang="pl-PL" sz="2500" dirty="0" err="1"/>
              <a:t>new</a:t>
            </a:r>
            <a:r>
              <a:rPr lang="pl-PL" sz="2500" dirty="0"/>
              <a:t> </a:t>
            </a:r>
            <a:r>
              <a:rPr lang="pl-PL" sz="2500" dirty="0" err="1"/>
              <a:t>int</a:t>
            </a:r>
            <a:r>
              <a:rPr lang="pl-PL" sz="2500" dirty="0"/>
              <a:t>[20]{80, 74, 81, 90, 34,</a:t>
            </a:r>
          </a:p>
          <a:p>
            <a:r>
              <a:rPr lang="pl-PL" sz="2500" dirty="0"/>
              <a:t>84, 76, 95, 45, 66, 74, 82, 76, 57, 51,</a:t>
            </a:r>
          </a:p>
          <a:p>
            <a:r>
              <a:rPr lang="pl-PL" sz="2500" dirty="0"/>
              <a:t>88, 73, 98, 51, 60};</a:t>
            </a:r>
            <a:br>
              <a:rPr lang="pl-PL" sz="2500" dirty="0"/>
            </a:br>
            <a:br>
              <a:rPr lang="pl-PL" sz="2500" dirty="0"/>
            </a:br>
            <a:r>
              <a:rPr lang="pl-PL" sz="2800" dirty="0"/>
              <a:t>for (</a:t>
            </a:r>
            <a:r>
              <a:rPr lang="pl-PL" sz="2800" dirty="0" err="1"/>
              <a:t>int</a:t>
            </a:r>
            <a:r>
              <a:rPr lang="pl-PL" sz="2800" dirty="0"/>
              <a:t> i = 0; i &lt; </a:t>
            </a:r>
            <a:r>
              <a:rPr lang="pl-PL" sz="2800" dirty="0" err="1"/>
              <a:t>score.Length</a:t>
            </a:r>
            <a:r>
              <a:rPr lang="pl-PL" sz="2800" dirty="0"/>
              <a:t> / 2; i++) {</a:t>
            </a:r>
            <a:br>
              <a:rPr lang="pl-PL" sz="2800" dirty="0"/>
            </a:br>
            <a:r>
              <a:rPr lang="pl-PL" sz="2800" dirty="0"/>
              <a:t>	temp = </a:t>
            </a:r>
            <a:r>
              <a:rPr lang="pl-PL" sz="2800" dirty="0" err="1"/>
              <a:t>score</a:t>
            </a:r>
            <a:r>
              <a:rPr lang="pl-PL" sz="2800" dirty="0"/>
              <a:t> [i];</a:t>
            </a:r>
            <a:br>
              <a:rPr lang="pl-PL" sz="2800" dirty="0"/>
            </a:br>
            <a:r>
              <a:rPr lang="pl-PL" sz="2800" dirty="0"/>
              <a:t>	</a:t>
            </a:r>
            <a:r>
              <a:rPr lang="pl-PL" sz="2800" dirty="0" err="1"/>
              <a:t>score</a:t>
            </a:r>
            <a:r>
              <a:rPr lang="pl-PL" sz="2800" dirty="0"/>
              <a:t> [i] = </a:t>
            </a:r>
            <a:r>
              <a:rPr lang="pl-PL" sz="2800" dirty="0" err="1"/>
              <a:t>score</a:t>
            </a:r>
            <a:r>
              <a:rPr lang="pl-PL" sz="2800" dirty="0"/>
              <a:t> [(</a:t>
            </a:r>
            <a:r>
              <a:rPr lang="pl-PL" sz="2800" dirty="0" err="1"/>
              <a:t>score.Length</a:t>
            </a:r>
            <a:r>
              <a:rPr lang="pl-PL" sz="2800" dirty="0"/>
              <a:t>  - 1) - i];</a:t>
            </a:r>
            <a:br>
              <a:rPr lang="pl-PL" sz="2800" dirty="0"/>
            </a:br>
            <a:r>
              <a:rPr lang="pl-PL" sz="2800" dirty="0"/>
              <a:t>	</a:t>
            </a:r>
            <a:r>
              <a:rPr lang="pl-PL" sz="2800" dirty="0" err="1"/>
              <a:t>score</a:t>
            </a:r>
            <a:r>
              <a:rPr lang="pl-PL" sz="2800" dirty="0"/>
              <a:t> [(</a:t>
            </a:r>
            <a:r>
              <a:rPr lang="pl-PL" sz="2800" dirty="0" err="1"/>
              <a:t>score.Length</a:t>
            </a:r>
            <a:r>
              <a:rPr lang="pl-PL" sz="2800" dirty="0"/>
              <a:t>  - 1) - i] = temp;</a:t>
            </a:r>
            <a:br>
              <a:rPr lang="pl-PL" sz="2800" dirty="0"/>
            </a:br>
            <a:r>
              <a:rPr lang="pl-PL" sz="2800" dirty="0"/>
              <a:t>} </a:t>
            </a:r>
          </a:p>
          <a:p>
            <a:endParaRPr lang="pl-PL" altLang="ko-KR" sz="2800" dirty="0"/>
          </a:p>
          <a:p>
            <a:r>
              <a:rPr lang="is-IS" sz="2500" dirty="0"/>
              <a:t>for ( int i = 0 ; i &lt; score.Length; i++) </a:t>
            </a:r>
            <a:br>
              <a:rPr lang="is-IS" sz="2500" dirty="0"/>
            </a:br>
            <a:r>
              <a:rPr lang="is-IS" sz="2500" dirty="0"/>
              <a:t>	Console.Write("{0}, ", score[i]);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5117023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476375" y="612845"/>
            <a:ext cx="619125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s-IS" sz="2400" dirty="0"/>
              <a:t>public static int sum(int num)</a:t>
            </a:r>
            <a:br>
              <a:rPr lang="is-IS" sz="2400" dirty="0"/>
            </a:br>
            <a:r>
              <a:rPr lang="is-IS" sz="2400" dirty="0"/>
              <a:t> {</a:t>
            </a:r>
            <a:br>
              <a:rPr lang="is-IS" sz="2400" dirty="0"/>
            </a:br>
            <a:r>
              <a:rPr lang="is-IS" sz="2400" dirty="0"/>
              <a:t>	if (num &lt; 2)</a:t>
            </a:r>
            <a:br>
              <a:rPr lang="is-IS" sz="2400" dirty="0"/>
            </a:br>
            <a:r>
              <a:rPr lang="is-IS" sz="2400" dirty="0"/>
              <a:t>		return num;</a:t>
            </a:r>
            <a:br>
              <a:rPr lang="is-IS" sz="2400" dirty="0"/>
            </a:br>
            <a:r>
              <a:rPr lang="is-IS" sz="2400" dirty="0"/>
              <a:t>	return num + </a:t>
            </a:r>
            <a:r>
              <a:rPr lang="is-IS" sz="2400" dirty="0">
                <a:solidFill>
                  <a:srgbClr val="FFFF00"/>
                </a:solidFill>
              </a:rPr>
              <a:t>sum</a:t>
            </a:r>
            <a:r>
              <a:rPr lang="is-IS" sz="2400" dirty="0"/>
              <a:t>(num-1);</a:t>
            </a:r>
            <a:br>
              <a:rPr lang="is-IS" sz="2400" dirty="0"/>
            </a:br>
            <a:r>
              <a:rPr lang="is-IS" sz="2400" dirty="0"/>
              <a:t>}</a:t>
            </a:r>
            <a:br>
              <a:rPr lang="is-IS" sz="2400" dirty="0"/>
            </a:br>
            <a:br>
              <a:rPr lang="is-IS" sz="2400" dirty="0"/>
            </a:br>
            <a:r>
              <a:rPr lang="is-IS" sz="2400" dirty="0"/>
              <a:t>public static void Main(string[] args)</a:t>
            </a:r>
            <a:br>
              <a:rPr lang="is-IS" sz="2400" dirty="0"/>
            </a:br>
            <a:r>
              <a:rPr lang="is-IS" sz="2400" dirty="0"/>
              <a:t> {</a:t>
            </a:r>
            <a:br>
              <a:rPr lang="is-IS" sz="2400" dirty="0"/>
            </a:br>
            <a:r>
              <a:rPr lang="is-IS" sz="2400" dirty="0"/>
              <a:t>	int num = 100;</a:t>
            </a:r>
            <a:br>
              <a:rPr lang="is-IS" sz="2400" dirty="0"/>
            </a:br>
            <a:r>
              <a:rPr lang="is-IS" sz="2400" dirty="0"/>
              <a:t>	Console.WriteLine( sum (num) );</a:t>
            </a:r>
            <a:br>
              <a:rPr lang="is-IS" sz="2400" dirty="0"/>
            </a:br>
            <a:r>
              <a:rPr lang="is-IS" sz="2400" dirty="0"/>
              <a:t>}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505986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73225" y="329119"/>
            <a:ext cx="847219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돋움체" panose="020B0609000101010101" pitchFamily="49" charset="-127"/>
                <a:ea typeface="돋움체" panose="020B0609000101010101" pitchFamily="49" charset="-127"/>
              </a:rPr>
              <a:t>static </a:t>
            </a:r>
            <a:r>
              <a:rPr lang="en-US" altLang="ko-KR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FibonacciRecursive</a:t>
            </a:r>
            <a:r>
              <a:rPr lang="en-US" altLang="ko-KR" dirty="0"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num</a:t>
            </a:r>
            <a:r>
              <a:rPr lang="en-US" altLang="ko-KR" dirty="0"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dirty="0"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dirty="0">
                <a:latin typeface="돋움체" panose="020B0609000101010101" pitchFamily="49" charset="-127"/>
                <a:ea typeface="돋움체" panose="020B0609000101010101" pitchFamily="49" charset="-127"/>
              </a:rPr>
              <a:t>	if (</a:t>
            </a:r>
            <a:r>
              <a:rPr lang="en-US" altLang="ko-KR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num</a:t>
            </a:r>
            <a:r>
              <a:rPr lang="en-US" altLang="ko-KR" dirty="0">
                <a:latin typeface="돋움체" panose="020B0609000101010101" pitchFamily="49" charset="-127"/>
                <a:ea typeface="돋움체" panose="020B0609000101010101" pitchFamily="49" charset="-127"/>
              </a:rPr>
              <a:t> &lt;= 2)</a:t>
            </a:r>
          </a:p>
          <a:p>
            <a:pPr lvl="2"/>
            <a:r>
              <a:rPr lang="en-US" altLang="ko-KR" dirty="0">
                <a:latin typeface="돋움체" panose="020B0609000101010101" pitchFamily="49" charset="-127"/>
                <a:ea typeface="돋움체" panose="020B0609000101010101" pitchFamily="49" charset="-127"/>
              </a:rPr>
              <a:t>	return 1;</a:t>
            </a:r>
          </a:p>
          <a:p>
            <a:endParaRPr lang="ko-KR" altLang="en-US" dirty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pt-BR" altLang="ko-KR" dirty="0">
                <a:latin typeface="돋움체" panose="020B0609000101010101" pitchFamily="49" charset="-127"/>
                <a:ea typeface="돋움체" panose="020B0609000101010101" pitchFamily="49" charset="-127"/>
              </a:rPr>
              <a:t>	return FibonacciRecursive(num - 1) + FibonacciRecursive(num - 2);</a:t>
            </a:r>
          </a:p>
          <a:p>
            <a:endParaRPr lang="ko-KR" altLang="en-US" dirty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25372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10"/>
          <p:cNvSpPr/>
          <p:nvPr/>
        </p:nvSpPr>
        <p:spPr>
          <a:xfrm>
            <a:off x="442210" y="1443841"/>
            <a:ext cx="8259581" cy="397031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2800" dirty="0" err="1"/>
              <a:t>int</a:t>
            </a:r>
            <a:r>
              <a:rPr lang="en-US" altLang="ko-KR" sz="2800" dirty="0"/>
              <a:t> </a:t>
            </a:r>
            <a:r>
              <a:rPr lang="ko-KR" altLang="en-US" sz="2800" dirty="0"/>
              <a:t>더하기</a:t>
            </a:r>
          </a:p>
          <a:p>
            <a:r>
              <a:rPr lang="en-US" altLang="ko-KR" sz="2800" dirty="0"/>
              <a:t>long </a:t>
            </a:r>
            <a:r>
              <a:rPr lang="ko-KR" altLang="en-US" sz="2800" dirty="0"/>
              <a:t>더하기</a:t>
            </a:r>
          </a:p>
          <a:p>
            <a:r>
              <a:rPr lang="en-US" altLang="ko-KR" sz="2800" dirty="0"/>
              <a:t>float </a:t>
            </a:r>
            <a:r>
              <a:rPr lang="ko-KR" altLang="en-US" sz="2800" dirty="0"/>
              <a:t>더하기</a:t>
            </a:r>
          </a:p>
          <a:p>
            <a:r>
              <a:rPr lang="en-US" altLang="ko-KR" sz="2800" dirty="0"/>
              <a:t>double </a:t>
            </a:r>
            <a:r>
              <a:rPr lang="ko-KR" altLang="en-US" sz="2800" dirty="0"/>
              <a:t>더하기</a:t>
            </a:r>
            <a:endParaRPr lang="en-US" altLang="ko-KR" sz="2800" dirty="0"/>
          </a:p>
          <a:p>
            <a:endParaRPr lang="ko-KR" altLang="en-US" sz="2800" dirty="0"/>
          </a:p>
          <a:p>
            <a:r>
              <a:rPr lang="en-US" altLang="ko-KR" sz="2800" dirty="0"/>
              <a:t>public static </a:t>
            </a:r>
            <a:r>
              <a:rPr lang="en-US" altLang="ko-KR" sz="2800" dirty="0" err="1"/>
              <a:t>int</a:t>
            </a:r>
            <a:r>
              <a:rPr lang="en-US" altLang="ko-KR" sz="2800" dirty="0"/>
              <a:t> </a:t>
            </a:r>
            <a:r>
              <a:rPr lang="en-US" altLang="ko-KR" sz="2800" dirty="0" err="1"/>
              <a:t>PlusInt</a:t>
            </a:r>
            <a:r>
              <a:rPr lang="en-US" altLang="ko-KR" sz="2800" dirty="0"/>
              <a:t>(  </a:t>
            </a:r>
            <a:r>
              <a:rPr lang="en-US" altLang="ko-KR" sz="2800" dirty="0" err="1"/>
              <a:t>int</a:t>
            </a:r>
            <a:r>
              <a:rPr lang="en-US" altLang="ko-KR" sz="2800" dirty="0"/>
              <a:t> a, </a:t>
            </a:r>
            <a:r>
              <a:rPr lang="en-US" altLang="ko-KR" sz="2800" dirty="0" err="1"/>
              <a:t>int</a:t>
            </a:r>
            <a:r>
              <a:rPr lang="en-US" altLang="ko-KR" sz="2800" dirty="0"/>
              <a:t> b  )</a:t>
            </a:r>
          </a:p>
          <a:p>
            <a:r>
              <a:rPr lang="en-US" altLang="ko-KR" sz="2800" dirty="0"/>
              <a:t>public static long </a:t>
            </a:r>
            <a:r>
              <a:rPr lang="en-US" altLang="ko-KR" sz="2800" dirty="0" err="1"/>
              <a:t>Pluslong</a:t>
            </a:r>
            <a:r>
              <a:rPr lang="en-US" altLang="ko-KR" sz="2800" dirty="0"/>
              <a:t>(  long a, long b  )</a:t>
            </a:r>
          </a:p>
          <a:p>
            <a:r>
              <a:rPr lang="en-US" altLang="ko-KR" sz="2800" dirty="0"/>
              <a:t>public static float </a:t>
            </a:r>
            <a:r>
              <a:rPr lang="en-US" altLang="ko-KR" sz="2800" dirty="0" err="1"/>
              <a:t>Plusfloat</a:t>
            </a:r>
            <a:r>
              <a:rPr lang="en-US" altLang="ko-KR" sz="2800" dirty="0"/>
              <a:t>(  float a, float b  )</a:t>
            </a:r>
          </a:p>
          <a:p>
            <a:r>
              <a:rPr lang="en-US" altLang="ko-KR" sz="2800" dirty="0"/>
              <a:t>public static double </a:t>
            </a:r>
            <a:r>
              <a:rPr lang="en-US" altLang="ko-KR" sz="2800" dirty="0" err="1"/>
              <a:t>Plusdouble</a:t>
            </a:r>
            <a:r>
              <a:rPr lang="en-US" altLang="ko-KR" sz="2800" dirty="0"/>
              <a:t>(  double a, double b  )</a:t>
            </a:r>
          </a:p>
        </p:txBody>
      </p:sp>
    </p:spTree>
    <p:extLst>
      <p:ext uri="{BB962C8B-B14F-4D97-AF65-F5344CB8AC3E}">
        <p14:creationId xmlns:p14="http://schemas.microsoft.com/office/powerpoint/2010/main" val="17950957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10"/>
          <p:cNvSpPr/>
          <p:nvPr/>
        </p:nvSpPr>
        <p:spPr>
          <a:xfrm>
            <a:off x="442210" y="1443841"/>
            <a:ext cx="8259581" cy="397031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2800" dirty="0" err="1"/>
              <a:t>int</a:t>
            </a:r>
            <a:r>
              <a:rPr lang="en-US" altLang="ko-KR" sz="2800" dirty="0"/>
              <a:t> </a:t>
            </a:r>
            <a:r>
              <a:rPr lang="ko-KR" altLang="en-US" sz="2800" dirty="0"/>
              <a:t>더하기</a:t>
            </a:r>
          </a:p>
          <a:p>
            <a:r>
              <a:rPr lang="en-US" altLang="ko-KR" sz="2800" dirty="0"/>
              <a:t>long </a:t>
            </a:r>
            <a:r>
              <a:rPr lang="ko-KR" altLang="en-US" sz="2800" dirty="0"/>
              <a:t>더하기</a:t>
            </a:r>
          </a:p>
          <a:p>
            <a:r>
              <a:rPr lang="en-US" altLang="ko-KR" sz="2800" dirty="0"/>
              <a:t>float </a:t>
            </a:r>
            <a:r>
              <a:rPr lang="ko-KR" altLang="en-US" sz="2800" dirty="0"/>
              <a:t>더하기</a:t>
            </a:r>
          </a:p>
          <a:p>
            <a:r>
              <a:rPr lang="en-US" altLang="ko-KR" sz="2800" dirty="0"/>
              <a:t>double </a:t>
            </a:r>
            <a:r>
              <a:rPr lang="ko-KR" altLang="en-US" sz="2800" dirty="0"/>
              <a:t>더하기</a:t>
            </a:r>
            <a:endParaRPr lang="en-US" altLang="ko-KR" sz="2800" dirty="0"/>
          </a:p>
          <a:p>
            <a:endParaRPr lang="ko-KR" altLang="en-US" sz="2800" dirty="0"/>
          </a:p>
          <a:p>
            <a:r>
              <a:rPr lang="en-US" altLang="ko-KR" sz="2800" dirty="0"/>
              <a:t>public static </a:t>
            </a:r>
            <a:r>
              <a:rPr lang="en-US" altLang="ko-KR" sz="2800" dirty="0" err="1"/>
              <a:t>int</a:t>
            </a:r>
            <a:r>
              <a:rPr lang="en-US" altLang="ko-KR" sz="2800" dirty="0"/>
              <a:t> </a:t>
            </a:r>
            <a:r>
              <a:rPr lang="en-US" altLang="ko-KR" sz="2800" dirty="0">
                <a:solidFill>
                  <a:srgbClr val="FFFF00"/>
                </a:solidFill>
              </a:rPr>
              <a:t>Plus </a:t>
            </a:r>
            <a:r>
              <a:rPr lang="en-US" altLang="ko-KR" sz="2800" dirty="0"/>
              <a:t>(  </a:t>
            </a:r>
            <a:r>
              <a:rPr lang="en-US" altLang="ko-KR" sz="2800" dirty="0" err="1"/>
              <a:t>int</a:t>
            </a:r>
            <a:r>
              <a:rPr lang="en-US" altLang="ko-KR" sz="2800" dirty="0"/>
              <a:t> a, </a:t>
            </a:r>
            <a:r>
              <a:rPr lang="en-US" altLang="ko-KR" sz="2800" dirty="0" err="1"/>
              <a:t>int</a:t>
            </a:r>
            <a:r>
              <a:rPr lang="en-US" altLang="ko-KR" sz="2800" dirty="0"/>
              <a:t> b  )</a:t>
            </a:r>
          </a:p>
          <a:p>
            <a:r>
              <a:rPr lang="en-US" altLang="ko-KR" sz="2800" dirty="0"/>
              <a:t>public static long </a:t>
            </a:r>
            <a:r>
              <a:rPr lang="en-US" altLang="ko-KR" sz="2800" dirty="0">
                <a:solidFill>
                  <a:srgbClr val="FFFF00"/>
                </a:solidFill>
              </a:rPr>
              <a:t>Plus </a:t>
            </a:r>
            <a:r>
              <a:rPr lang="en-US" altLang="ko-KR" sz="2800" dirty="0"/>
              <a:t>(  long a, long b  )</a:t>
            </a:r>
          </a:p>
          <a:p>
            <a:r>
              <a:rPr lang="en-US" altLang="ko-KR" sz="2800" dirty="0"/>
              <a:t>public static float </a:t>
            </a:r>
            <a:r>
              <a:rPr lang="en-US" altLang="ko-KR" sz="2800" dirty="0">
                <a:solidFill>
                  <a:srgbClr val="FFFF00"/>
                </a:solidFill>
              </a:rPr>
              <a:t>Plus</a:t>
            </a:r>
            <a:r>
              <a:rPr lang="en-US" altLang="ko-KR" sz="2800" dirty="0"/>
              <a:t> (  float a, float b  )</a:t>
            </a:r>
          </a:p>
          <a:p>
            <a:r>
              <a:rPr lang="en-US" altLang="ko-KR" sz="2800" dirty="0"/>
              <a:t>public static double</a:t>
            </a:r>
            <a:r>
              <a:rPr lang="en-US" altLang="ko-KR" sz="2800" dirty="0">
                <a:solidFill>
                  <a:srgbClr val="FFFF00"/>
                </a:solidFill>
              </a:rPr>
              <a:t> Plus</a:t>
            </a:r>
            <a:r>
              <a:rPr lang="en-US" altLang="ko-KR" sz="2800" dirty="0"/>
              <a:t> (  double a, double b  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369121" y="5681278"/>
            <a:ext cx="44057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>
                <a:solidFill>
                  <a:srgbClr val="FFFF00"/>
                </a:solidFill>
              </a:rPr>
              <a:t>method overloading</a:t>
            </a:r>
          </a:p>
        </p:txBody>
      </p:sp>
    </p:spTree>
    <p:extLst>
      <p:ext uri="{BB962C8B-B14F-4D97-AF65-F5344CB8AC3E}">
        <p14:creationId xmlns:p14="http://schemas.microsoft.com/office/powerpoint/2010/main" val="2246478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87936" y="3075057"/>
            <a:ext cx="41681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/>
              <a:t>fibonacci</a:t>
            </a:r>
            <a:r>
              <a:rPr lang="en-US" sz="4000" dirty="0"/>
              <a:t> sequence</a:t>
            </a:r>
          </a:p>
        </p:txBody>
      </p:sp>
    </p:spTree>
    <p:extLst>
      <p:ext uri="{BB962C8B-B14F-4D97-AF65-F5344CB8AC3E}">
        <p14:creationId xmlns:p14="http://schemas.microsoft.com/office/powerpoint/2010/main" val="11848127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96846" y="612845"/>
            <a:ext cx="715030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sz="3000" dirty="0"/>
              <a:t>public static int Fibo(int num)</a:t>
            </a:r>
            <a:br>
              <a:rPr lang="is-IS" sz="3000" dirty="0"/>
            </a:br>
            <a:r>
              <a:rPr lang="is-IS" sz="3000" dirty="0"/>
              <a:t> {</a:t>
            </a:r>
            <a:br>
              <a:rPr lang="is-IS" sz="3000" dirty="0"/>
            </a:br>
            <a:r>
              <a:rPr lang="is-IS" sz="3000" dirty="0"/>
              <a:t>	if (num &lt; 2)</a:t>
            </a:r>
            <a:br>
              <a:rPr lang="is-IS" sz="3000" dirty="0"/>
            </a:br>
            <a:r>
              <a:rPr lang="is-IS" sz="3000" dirty="0"/>
              <a:t>		return num;</a:t>
            </a:r>
            <a:br>
              <a:rPr lang="is-IS" sz="3000" dirty="0"/>
            </a:br>
            <a:r>
              <a:rPr lang="is-IS" sz="3000" dirty="0"/>
              <a:t>	return </a:t>
            </a:r>
            <a:r>
              <a:rPr lang="is-IS" sz="3000" dirty="0">
                <a:solidFill>
                  <a:srgbClr val="FFFF00"/>
                </a:solidFill>
              </a:rPr>
              <a:t>Fibo</a:t>
            </a:r>
            <a:r>
              <a:rPr lang="is-IS" sz="3000" dirty="0"/>
              <a:t> (num - 1) + </a:t>
            </a:r>
            <a:r>
              <a:rPr lang="is-IS" sz="3000" dirty="0">
                <a:solidFill>
                  <a:srgbClr val="FFFF00"/>
                </a:solidFill>
              </a:rPr>
              <a:t>Fibo</a:t>
            </a:r>
            <a:r>
              <a:rPr lang="is-IS" sz="3000" dirty="0"/>
              <a:t> (num - 2);</a:t>
            </a:r>
            <a:br>
              <a:rPr lang="is-IS" sz="3000" dirty="0"/>
            </a:br>
            <a:r>
              <a:rPr lang="is-IS" sz="3000" dirty="0"/>
              <a:t>}</a:t>
            </a:r>
            <a:br>
              <a:rPr lang="is-IS" sz="3000" dirty="0"/>
            </a:br>
            <a:br>
              <a:rPr lang="is-IS" sz="3000" dirty="0"/>
            </a:br>
            <a:r>
              <a:rPr lang="is-IS" sz="3000" dirty="0"/>
              <a:t>public static void Main(string[] args)</a:t>
            </a:r>
            <a:br>
              <a:rPr lang="is-IS" sz="3000" dirty="0"/>
            </a:br>
            <a:r>
              <a:rPr lang="is-IS" sz="3000" dirty="0"/>
              <a:t> {</a:t>
            </a:r>
            <a:br>
              <a:rPr lang="is-IS" sz="3000" dirty="0"/>
            </a:br>
            <a:r>
              <a:rPr lang="is-IS" sz="3000" dirty="0"/>
              <a:t>	int num = 10;</a:t>
            </a:r>
            <a:br>
              <a:rPr lang="is-IS" sz="3000" dirty="0"/>
            </a:br>
            <a:r>
              <a:rPr lang="is-IS" sz="3000" dirty="0"/>
              <a:t>	Console.WriteLine( Fibo (num) );</a:t>
            </a:r>
            <a:br>
              <a:rPr lang="is-IS" sz="3000" dirty="0"/>
            </a:br>
            <a:r>
              <a:rPr lang="is-IS" sz="3000" dirty="0"/>
              <a:t>} 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2275864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45318" y="3075057"/>
            <a:ext cx="24533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/>
              <a:t>merge sort</a:t>
            </a:r>
          </a:p>
        </p:txBody>
      </p:sp>
    </p:spTree>
    <p:extLst>
      <p:ext uri="{BB962C8B-B14F-4D97-AF65-F5344CB8AC3E}">
        <p14:creationId xmlns:p14="http://schemas.microsoft.com/office/powerpoint/2010/main" val="353592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77045" y="197346"/>
            <a:ext cx="418991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          float line1_start = 0.3f;</a:t>
            </a:r>
          </a:p>
          <a:p>
            <a:r>
              <a:rPr lang="en-US" altLang="ko-KR" dirty="0"/>
              <a:t>            float line1_end = 5.2f;</a:t>
            </a:r>
          </a:p>
          <a:p>
            <a:r>
              <a:rPr lang="en-US" altLang="ko-KR" dirty="0"/>
              <a:t>            float line2_start = 3.2f;</a:t>
            </a:r>
          </a:p>
          <a:p>
            <a:r>
              <a:rPr lang="en-US" altLang="ko-KR" dirty="0"/>
              <a:t>            float line2_end = 3.9f;</a:t>
            </a:r>
          </a:p>
          <a:p>
            <a:endParaRPr lang="ko-KR" altLang="en-US" dirty="0"/>
          </a:p>
          <a:p>
            <a:r>
              <a:rPr lang="en-US" altLang="ko-KR" dirty="0"/>
              <a:t>            if ( line1_start &gt; line1_end )</a:t>
            </a:r>
          </a:p>
          <a:p>
            <a:r>
              <a:rPr lang="ko-KR" altLang="en-US" dirty="0"/>
              <a:t>            </a:t>
            </a:r>
            <a:r>
              <a:rPr lang="en-US" altLang="ko-KR" dirty="0"/>
              <a:t>{</a:t>
            </a:r>
          </a:p>
          <a:p>
            <a:r>
              <a:rPr lang="en-US" altLang="ko-KR" dirty="0"/>
              <a:t>                float </a:t>
            </a:r>
            <a:r>
              <a:rPr lang="en-US" altLang="ko-KR" dirty="0" err="1"/>
              <a:t>tmp</a:t>
            </a:r>
            <a:r>
              <a:rPr lang="en-US" altLang="ko-KR" dirty="0"/>
              <a:t> = line1_end;</a:t>
            </a:r>
          </a:p>
          <a:p>
            <a:r>
              <a:rPr lang="en-US" altLang="ko-KR" dirty="0"/>
              <a:t>                line1_end = line1_start;</a:t>
            </a:r>
          </a:p>
          <a:p>
            <a:r>
              <a:rPr lang="en-US" altLang="ko-KR" dirty="0"/>
              <a:t>                line1_start = </a:t>
            </a:r>
            <a:r>
              <a:rPr lang="en-US" altLang="ko-KR" dirty="0" err="1"/>
              <a:t>tmp</a:t>
            </a:r>
            <a:r>
              <a:rPr lang="en-US" altLang="ko-KR" dirty="0"/>
              <a:t>;</a:t>
            </a:r>
          </a:p>
          <a:p>
            <a:r>
              <a:rPr lang="ko-KR" altLang="en-US" dirty="0"/>
              <a:t>            </a:t>
            </a:r>
            <a:r>
              <a:rPr lang="en-US" altLang="ko-KR" dirty="0"/>
              <a:t>}</a:t>
            </a:r>
          </a:p>
          <a:p>
            <a:endParaRPr lang="ko-KR" altLang="en-US" dirty="0"/>
          </a:p>
          <a:p>
            <a:r>
              <a:rPr lang="en-US" altLang="ko-KR" dirty="0"/>
              <a:t>            if (line2_start &gt; line2_end)</a:t>
            </a:r>
          </a:p>
          <a:p>
            <a:r>
              <a:rPr lang="ko-KR" altLang="en-US" dirty="0"/>
              <a:t>            </a:t>
            </a:r>
            <a:r>
              <a:rPr lang="en-US" altLang="ko-KR" dirty="0"/>
              <a:t>{</a:t>
            </a:r>
          </a:p>
          <a:p>
            <a:r>
              <a:rPr lang="en-US" altLang="ko-KR" dirty="0"/>
              <a:t>                float </a:t>
            </a:r>
            <a:r>
              <a:rPr lang="en-US" altLang="ko-KR" dirty="0" err="1"/>
              <a:t>tmp</a:t>
            </a:r>
            <a:r>
              <a:rPr lang="en-US" altLang="ko-KR" dirty="0"/>
              <a:t> = line2_end;</a:t>
            </a:r>
          </a:p>
          <a:p>
            <a:r>
              <a:rPr lang="en-US" altLang="ko-KR" dirty="0"/>
              <a:t>                line2_end = line2_start;</a:t>
            </a:r>
          </a:p>
          <a:p>
            <a:r>
              <a:rPr lang="en-US" altLang="ko-KR" dirty="0"/>
              <a:t>                line2_start = </a:t>
            </a:r>
            <a:r>
              <a:rPr lang="en-US" altLang="ko-KR" dirty="0" err="1"/>
              <a:t>tmp</a:t>
            </a:r>
            <a:r>
              <a:rPr lang="en-US" altLang="ko-KR" dirty="0"/>
              <a:t>;</a:t>
            </a:r>
          </a:p>
          <a:p>
            <a:r>
              <a:rPr lang="ko-KR" altLang="en-US" dirty="0"/>
              <a:t>            </a:t>
            </a:r>
            <a:r>
              <a:rPr lang="en-US" altLang="ko-KR" dirty="0"/>
              <a:t>}</a:t>
            </a:r>
            <a:endParaRPr lang="is-IS" sz="2300" dirty="0"/>
          </a:p>
        </p:txBody>
      </p:sp>
    </p:spTree>
    <p:extLst>
      <p:ext uri="{BB962C8B-B14F-4D97-AF65-F5344CB8AC3E}">
        <p14:creationId xmlns:p14="http://schemas.microsoft.com/office/powerpoint/2010/main" val="588219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77045" y="197346"/>
            <a:ext cx="418991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          float line1_start = 0.3f;</a:t>
            </a:r>
          </a:p>
          <a:p>
            <a:r>
              <a:rPr lang="en-US" altLang="ko-KR" dirty="0"/>
              <a:t>            float line1_end = 5.2f;</a:t>
            </a:r>
          </a:p>
          <a:p>
            <a:r>
              <a:rPr lang="en-US" altLang="ko-KR" dirty="0"/>
              <a:t>            float line2_start = 3.2f;</a:t>
            </a:r>
          </a:p>
          <a:p>
            <a:r>
              <a:rPr lang="en-US" altLang="ko-KR" dirty="0"/>
              <a:t>            float line2_end = 3.9f;</a:t>
            </a:r>
          </a:p>
          <a:p>
            <a:endParaRPr lang="ko-KR" altLang="en-US" dirty="0"/>
          </a:p>
          <a:p>
            <a:r>
              <a:rPr lang="en-US" altLang="ko-KR" dirty="0"/>
              <a:t>            </a:t>
            </a:r>
            <a:r>
              <a:rPr lang="en-US" altLang="ko-KR" dirty="0">
                <a:solidFill>
                  <a:srgbClr val="7030A0"/>
                </a:solidFill>
              </a:rPr>
              <a:t>if ( line1_start &gt; line1_end )</a:t>
            </a:r>
          </a:p>
          <a:p>
            <a:r>
              <a:rPr lang="ko-KR" altLang="en-US" dirty="0"/>
              <a:t>            </a:t>
            </a:r>
            <a:r>
              <a:rPr lang="en-US" altLang="ko-KR" dirty="0"/>
              <a:t>{</a:t>
            </a:r>
          </a:p>
          <a:p>
            <a:r>
              <a:rPr lang="en-US" altLang="ko-KR" dirty="0"/>
              <a:t>                </a:t>
            </a:r>
            <a:r>
              <a:rPr lang="en-US" altLang="ko-KR" dirty="0">
                <a:solidFill>
                  <a:srgbClr val="FF0000"/>
                </a:solidFill>
              </a:rPr>
              <a:t>float </a:t>
            </a:r>
            <a:r>
              <a:rPr lang="en-US" altLang="ko-KR" dirty="0" err="1">
                <a:solidFill>
                  <a:srgbClr val="FF0000"/>
                </a:solidFill>
              </a:rPr>
              <a:t>tmp</a:t>
            </a:r>
            <a:r>
              <a:rPr lang="en-US" altLang="ko-KR" dirty="0">
                <a:solidFill>
                  <a:srgbClr val="FF0000"/>
                </a:solidFill>
              </a:rPr>
              <a:t> = line1_end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            </a:t>
            </a:r>
            <a:r>
              <a:rPr lang="en-US" altLang="ko-KR" dirty="0">
                <a:solidFill>
                  <a:srgbClr val="FFFF00"/>
                </a:solidFill>
              </a:rPr>
              <a:t>line1_end = line1_start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            </a:t>
            </a:r>
            <a:r>
              <a:rPr lang="en-US" altLang="ko-KR" dirty="0">
                <a:solidFill>
                  <a:srgbClr val="0070C0"/>
                </a:solidFill>
              </a:rPr>
              <a:t>line1_start = </a:t>
            </a:r>
            <a:r>
              <a:rPr lang="en-US" altLang="ko-KR" dirty="0" err="1">
                <a:solidFill>
                  <a:srgbClr val="0070C0"/>
                </a:solidFill>
              </a:rPr>
              <a:t>tmp</a:t>
            </a:r>
            <a:r>
              <a:rPr lang="en-US" altLang="ko-KR" dirty="0"/>
              <a:t>;</a:t>
            </a:r>
          </a:p>
          <a:p>
            <a:r>
              <a:rPr lang="ko-KR" altLang="en-US" dirty="0"/>
              <a:t>            </a:t>
            </a:r>
            <a:r>
              <a:rPr lang="en-US" altLang="ko-KR" dirty="0"/>
              <a:t>}</a:t>
            </a:r>
          </a:p>
          <a:p>
            <a:endParaRPr lang="ko-KR" altLang="en-US" dirty="0"/>
          </a:p>
          <a:p>
            <a:r>
              <a:rPr lang="en-US" altLang="ko-KR" dirty="0"/>
              <a:t>            </a:t>
            </a:r>
            <a:r>
              <a:rPr lang="en-US" altLang="ko-KR" dirty="0">
                <a:solidFill>
                  <a:srgbClr val="7030A0"/>
                </a:solidFill>
              </a:rPr>
              <a:t>if (line2_start &gt; line2_end)</a:t>
            </a:r>
          </a:p>
          <a:p>
            <a:r>
              <a:rPr lang="ko-KR" altLang="en-US" dirty="0"/>
              <a:t>            </a:t>
            </a:r>
            <a:r>
              <a:rPr lang="en-US" altLang="ko-KR" dirty="0"/>
              <a:t>{</a:t>
            </a:r>
          </a:p>
          <a:p>
            <a:r>
              <a:rPr lang="en-US" altLang="ko-KR" dirty="0"/>
              <a:t>                </a:t>
            </a:r>
            <a:r>
              <a:rPr lang="en-US" altLang="ko-KR" dirty="0">
                <a:solidFill>
                  <a:srgbClr val="FF0000"/>
                </a:solidFill>
              </a:rPr>
              <a:t>float </a:t>
            </a:r>
            <a:r>
              <a:rPr lang="en-US" altLang="ko-KR" dirty="0" err="1">
                <a:solidFill>
                  <a:srgbClr val="FF0000"/>
                </a:solidFill>
              </a:rPr>
              <a:t>tmp</a:t>
            </a:r>
            <a:r>
              <a:rPr lang="en-US" altLang="ko-KR" dirty="0">
                <a:solidFill>
                  <a:srgbClr val="FF0000"/>
                </a:solidFill>
              </a:rPr>
              <a:t> = line2_end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            </a:t>
            </a:r>
            <a:r>
              <a:rPr lang="en-US" altLang="ko-KR" dirty="0">
                <a:solidFill>
                  <a:srgbClr val="FFFF00"/>
                </a:solidFill>
              </a:rPr>
              <a:t>line2_end = line2_start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            </a:t>
            </a:r>
            <a:r>
              <a:rPr lang="en-US" altLang="ko-KR" dirty="0">
                <a:solidFill>
                  <a:srgbClr val="0070C0"/>
                </a:solidFill>
              </a:rPr>
              <a:t>line2_start = </a:t>
            </a:r>
            <a:r>
              <a:rPr lang="en-US" altLang="ko-KR" dirty="0" err="1">
                <a:solidFill>
                  <a:srgbClr val="0070C0"/>
                </a:solidFill>
              </a:rPr>
              <a:t>tmp</a:t>
            </a:r>
            <a:r>
              <a:rPr lang="en-US" altLang="ko-KR" dirty="0"/>
              <a:t>;</a:t>
            </a:r>
          </a:p>
          <a:p>
            <a:r>
              <a:rPr lang="ko-KR" altLang="en-US" dirty="0"/>
              <a:t>            </a:t>
            </a:r>
            <a:r>
              <a:rPr lang="en-US" altLang="ko-KR" dirty="0"/>
              <a:t>}</a:t>
            </a:r>
            <a:endParaRPr lang="is-IS" sz="2300" dirty="0"/>
          </a:p>
        </p:txBody>
      </p:sp>
    </p:spTree>
    <p:extLst>
      <p:ext uri="{BB962C8B-B14F-4D97-AF65-F5344CB8AC3E}">
        <p14:creationId xmlns:p14="http://schemas.microsoft.com/office/powerpoint/2010/main" val="4142814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10"/>
          <p:cNvSpPr/>
          <p:nvPr/>
        </p:nvSpPr>
        <p:spPr>
          <a:xfrm>
            <a:off x="1480714" y="943288"/>
            <a:ext cx="7453424" cy="526297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rgbClr val="FFFF00"/>
                </a:solidFill>
              </a:rPr>
              <a:t>public</a:t>
            </a:r>
            <a:r>
              <a:rPr lang="en-US" altLang="ko-KR" sz="2800" dirty="0"/>
              <a:t> static </a:t>
            </a:r>
            <a:r>
              <a:rPr lang="en-US" altLang="ko-KR" sz="2800" b="1" dirty="0" err="1">
                <a:solidFill>
                  <a:srgbClr val="FFFF00"/>
                </a:solidFill>
              </a:rPr>
              <a:t>int</a:t>
            </a:r>
            <a:r>
              <a:rPr lang="en-US" altLang="ko-KR" sz="2800" b="1" dirty="0"/>
              <a:t> </a:t>
            </a:r>
            <a:r>
              <a:rPr lang="en-US" altLang="ko-KR" sz="2800" dirty="0">
                <a:solidFill>
                  <a:srgbClr val="FFFF00"/>
                </a:solidFill>
              </a:rPr>
              <a:t>Plus(  </a:t>
            </a:r>
            <a:r>
              <a:rPr lang="en-US" altLang="ko-KR" sz="2800" b="1" dirty="0" err="1">
                <a:solidFill>
                  <a:srgbClr val="FFFF00"/>
                </a:solidFill>
              </a:rPr>
              <a:t>int</a:t>
            </a:r>
            <a:r>
              <a:rPr lang="en-US" altLang="ko-KR" sz="2800" b="1" dirty="0">
                <a:solidFill>
                  <a:srgbClr val="FFFF00"/>
                </a:solidFill>
              </a:rPr>
              <a:t> </a:t>
            </a:r>
            <a:r>
              <a:rPr lang="en-US" altLang="ko-KR" sz="2800" dirty="0">
                <a:solidFill>
                  <a:srgbClr val="FFFF00"/>
                </a:solidFill>
              </a:rPr>
              <a:t>a, </a:t>
            </a:r>
            <a:r>
              <a:rPr lang="en-US" altLang="ko-KR" sz="2800" b="1" dirty="0" err="1">
                <a:solidFill>
                  <a:srgbClr val="FFFF00"/>
                </a:solidFill>
              </a:rPr>
              <a:t>int</a:t>
            </a:r>
            <a:r>
              <a:rPr lang="en-US" altLang="ko-KR" sz="2800" b="1" dirty="0">
                <a:solidFill>
                  <a:srgbClr val="FFFF00"/>
                </a:solidFill>
              </a:rPr>
              <a:t> </a:t>
            </a:r>
            <a:r>
              <a:rPr lang="en-US" altLang="ko-KR" sz="2800" dirty="0">
                <a:solidFill>
                  <a:srgbClr val="FFFF00"/>
                </a:solidFill>
              </a:rPr>
              <a:t>b  )</a:t>
            </a:r>
          </a:p>
          <a:p>
            <a:r>
              <a:rPr lang="en-US" altLang="ko-KR" sz="2800" dirty="0"/>
              <a:t>{</a:t>
            </a:r>
          </a:p>
          <a:p>
            <a:r>
              <a:rPr lang="en-US" altLang="ko-KR" sz="2800" dirty="0"/>
              <a:t>	</a:t>
            </a:r>
            <a:r>
              <a:rPr lang="en-US" altLang="ko-KR" sz="2800" dirty="0" err="1"/>
              <a:t>int</a:t>
            </a:r>
            <a:r>
              <a:rPr lang="en-US" altLang="ko-KR" sz="2800" dirty="0"/>
              <a:t> result = a + b;</a:t>
            </a:r>
          </a:p>
          <a:p>
            <a:r>
              <a:rPr lang="en-US" altLang="ko-KR" sz="2800" b="1" dirty="0"/>
              <a:t>	</a:t>
            </a:r>
            <a:r>
              <a:rPr lang="en-US" altLang="ko-KR" sz="2800" b="1" dirty="0">
                <a:solidFill>
                  <a:srgbClr val="FFFF00"/>
                </a:solidFill>
              </a:rPr>
              <a:t>return</a:t>
            </a:r>
            <a:r>
              <a:rPr lang="en-US" altLang="ko-KR" sz="2800" b="1" dirty="0"/>
              <a:t> </a:t>
            </a:r>
            <a:r>
              <a:rPr lang="en-US" altLang="ko-KR" sz="2800" dirty="0"/>
              <a:t>result;</a:t>
            </a:r>
          </a:p>
          <a:p>
            <a:r>
              <a:rPr lang="en-US" altLang="ko-KR" sz="2800" dirty="0"/>
              <a:t>}</a:t>
            </a:r>
          </a:p>
          <a:p>
            <a:endParaRPr lang="en-US" altLang="ko-KR" sz="2800" dirty="0"/>
          </a:p>
          <a:p>
            <a:r>
              <a:rPr lang="en-US" altLang="ko-KR" sz="2800" dirty="0"/>
              <a:t>public static void Main()</a:t>
            </a:r>
          </a:p>
          <a:p>
            <a:r>
              <a:rPr lang="en-US" altLang="ko-KR" sz="2800" dirty="0"/>
              <a:t>{</a:t>
            </a:r>
          </a:p>
          <a:p>
            <a:r>
              <a:rPr lang="en-US" altLang="ko-KR" sz="2800" dirty="0"/>
              <a:t>	</a:t>
            </a:r>
            <a:r>
              <a:rPr lang="en-US" altLang="ko-KR" sz="2800" dirty="0" err="1"/>
              <a:t>int</a:t>
            </a:r>
            <a:r>
              <a:rPr lang="en-US" altLang="ko-KR" sz="2800" dirty="0"/>
              <a:t> x = 3;</a:t>
            </a:r>
          </a:p>
          <a:p>
            <a:r>
              <a:rPr lang="en-US" altLang="ko-KR" sz="2800" dirty="0"/>
              <a:t>	</a:t>
            </a:r>
            <a:r>
              <a:rPr lang="en-US" altLang="ko-KR" sz="2800" dirty="0" err="1"/>
              <a:t>int</a:t>
            </a:r>
            <a:r>
              <a:rPr lang="en-US" altLang="ko-KR" sz="2800" dirty="0"/>
              <a:t> y = 4;</a:t>
            </a:r>
          </a:p>
          <a:p>
            <a:r>
              <a:rPr lang="en-US" altLang="ko-KR" sz="2800" dirty="0"/>
              <a:t>	</a:t>
            </a:r>
            <a:r>
              <a:rPr lang="en-US" altLang="ko-KR" sz="2800" dirty="0" err="1"/>
              <a:t>int</a:t>
            </a:r>
            <a:r>
              <a:rPr lang="en-US" altLang="ko-KR" sz="2800" dirty="0"/>
              <a:t> result = </a:t>
            </a:r>
            <a:r>
              <a:rPr lang="en-US" altLang="ko-KR" sz="2800" dirty="0" err="1"/>
              <a:t>Calculator.Plus</a:t>
            </a:r>
            <a:r>
              <a:rPr lang="en-US" altLang="ko-KR" sz="2800" dirty="0"/>
              <a:t>( </a:t>
            </a:r>
            <a:r>
              <a:rPr lang="en-US" altLang="ko-KR" sz="2800" dirty="0">
                <a:solidFill>
                  <a:schemeClr val="accent3"/>
                </a:solidFill>
              </a:rPr>
              <a:t>x, y </a:t>
            </a:r>
            <a:r>
              <a:rPr lang="en-US" altLang="ko-KR" sz="2800" dirty="0"/>
              <a:t>);</a:t>
            </a:r>
          </a:p>
          <a:p>
            <a:r>
              <a:rPr lang="en-US" altLang="ko-KR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51008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10"/>
          <p:cNvSpPr/>
          <p:nvPr/>
        </p:nvSpPr>
        <p:spPr>
          <a:xfrm>
            <a:off x="1480714" y="943288"/>
            <a:ext cx="7453424" cy="569386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2800" dirty="0"/>
              <a:t>public static </a:t>
            </a:r>
            <a:r>
              <a:rPr lang="en-US" altLang="ko-KR" sz="2800" b="1" dirty="0" err="1"/>
              <a:t>int</a:t>
            </a:r>
            <a:r>
              <a:rPr lang="en-US" altLang="ko-KR" sz="2800" b="1" dirty="0"/>
              <a:t> </a:t>
            </a:r>
            <a:r>
              <a:rPr lang="en-US" altLang="ko-KR" sz="2800" dirty="0"/>
              <a:t>Plus(  </a:t>
            </a:r>
            <a:r>
              <a:rPr lang="en-US" altLang="ko-KR" sz="2800" b="1" dirty="0" err="1">
                <a:solidFill>
                  <a:schemeClr val="accent3"/>
                </a:solidFill>
              </a:rPr>
              <a:t>int</a:t>
            </a:r>
            <a:r>
              <a:rPr lang="en-US" altLang="ko-KR" sz="2800" b="1" dirty="0">
                <a:solidFill>
                  <a:schemeClr val="accent3"/>
                </a:solidFill>
              </a:rPr>
              <a:t> </a:t>
            </a:r>
            <a:r>
              <a:rPr lang="en-US" altLang="ko-KR" sz="2800" dirty="0">
                <a:solidFill>
                  <a:schemeClr val="accent3"/>
                </a:solidFill>
              </a:rPr>
              <a:t>a, </a:t>
            </a:r>
            <a:r>
              <a:rPr lang="en-US" altLang="ko-KR" sz="2800" b="1" dirty="0" err="1">
                <a:solidFill>
                  <a:schemeClr val="accent3"/>
                </a:solidFill>
              </a:rPr>
              <a:t>int</a:t>
            </a:r>
            <a:r>
              <a:rPr lang="en-US" altLang="ko-KR" sz="2800" b="1" dirty="0">
                <a:solidFill>
                  <a:schemeClr val="accent3"/>
                </a:solidFill>
              </a:rPr>
              <a:t> </a:t>
            </a:r>
            <a:r>
              <a:rPr lang="en-US" altLang="ko-KR" sz="2800" dirty="0">
                <a:solidFill>
                  <a:schemeClr val="accent3"/>
                </a:solidFill>
              </a:rPr>
              <a:t>b  </a:t>
            </a:r>
            <a:r>
              <a:rPr lang="en-US" altLang="ko-KR" sz="2800" dirty="0"/>
              <a:t>)</a:t>
            </a:r>
          </a:p>
          <a:p>
            <a:r>
              <a:rPr lang="en-US" altLang="ko-KR" sz="2800" dirty="0"/>
              <a:t>{</a:t>
            </a:r>
          </a:p>
          <a:p>
            <a:r>
              <a:rPr lang="en-US" altLang="ko-KR" sz="2800" dirty="0"/>
              <a:t>	</a:t>
            </a:r>
            <a:r>
              <a:rPr lang="en-US" altLang="ko-KR" sz="2800" dirty="0" err="1"/>
              <a:t>Console.WriteLine</a:t>
            </a:r>
            <a:r>
              <a:rPr lang="en-US" altLang="ko-KR" sz="2800" dirty="0"/>
              <a:t>("Input : {0}, {1}", a, b);</a:t>
            </a:r>
          </a:p>
          <a:p>
            <a:r>
              <a:rPr lang="en-US" altLang="ko-KR" sz="2800" dirty="0"/>
              <a:t>	</a:t>
            </a:r>
            <a:r>
              <a:rPr lang="en-US" altLang="ko-KR" sz="2800" dirty="0" err="1"/>
              <a:t>int</a:t>
            </a:r>
            <a:r>
              <a:rPr lang="en-US" altLang="ko-KR" sz="2800" dirty="0"/>
              <a:t> result = a + b;</a:t>
            </a:r>
          </a:p>
          <a:p>
            <a:r>
              <a:rPr lang="en-US" altLang="ko-KR" sz="2800" b="1" dirty="0"/>
              <a:t>	return </a:t>
            </a:r>
            <a:r>
              <a:rPr lang="en-US" altLang="ko-KR" sz="2800" dirty="0"/>
              <a:t>result;</a:t>
            </a:r>
          </a:p>
          <a:p>
            <a:r>
              <a:rPr lang="en-US" altLang="ko-KR" sz="2800" dirty="0"/>
              <a:t>}</a:t>
            </a:r>
          </a:p>
          <a:p>
            <a:endParaRPr lang="en-US" altLang="ko-KR" sz="2800" dirty="0"/>
          </a:p>
          <a:p>
            <a:r>
              <a:rPr lang="en-US" altLang="ko-KR" sz="2800" dirty="0"/>
              <a:t>public static void Main()</a:t>
            </a:r>
          </a:p>
          <a:p>
            <a:r>
              <a:rPr lang="en-US" altLang="ko-KR" sz="2800" dirty="0"/>
              <a:t>{</a:t>
            </a:r>
          </a:p>
          <a:p>
            <a:r>
              <a:rPr lang="en-US" altLang="ko-KR" sz="2800" dirty="0"/>
              <a:t>	</a:t>
            </a:r>
            <a:r>
              <a:rPr lang="en-US" altLang="ko-KR" sz="2800" dirty="0" err="1"/>
              <a:t>int</a:t>
            </a:r>
            <a:r>
              <a:rPr lang="en-US" altLang="ko-KR" sz="2800" dirty="0"/>
              <a:t> x = 3;</a:t>
            </a:r>
          </a:p>
          <a:p>
            <a:r>
              <a:rPr lang="en-US" altLang="ko-KR" sz="2800" dirty="0"/>
              <a:t>	</a:t>
            </a:r>
            <a:r>
              <a:rPr lang="en-US" altLang="ko-KR" sz="2800" dirty="0" err="1"/>
              <a:t>int</a:t>
            </a:r>
            <a:r>
              <a:rPr lang="en-US" altLang="ko-KR" sz="2800" dirty="0"/>
              <a:t> y = 4;</a:t>
            </a:r>
          </a:p>
          <a:p>
            <a:r>
              <a:rPr lang="en-US" altLang="ko-KR" sz="2800" dirty="0"/>
              <a:t>	</a:t>
            </a:r>
            <a:r>
              <a:rPr lang="en-US" altLang="ko-KR" sz="2800" dirty="0" err="1"/>
              <a:t>int</a:t>
            </a:r>
            <a:r>
              <a:rPr lang="en-US" altLang="ko-KR" sz="2800" dirty="0"/>
              <a:t> result = </a:t>
            </a:r>
            <a:r>
              <a:rPr lang="en-US" altLang="ko-KR" sz="2800" dirty="0" err="1"/>
              <a:t>Calculator.Plus</a:t>
            </a:r>
            <a:r>
              <a:rPr lang="en-US" altLang="ko-KR" sz="2800" dirty="0"/>
              <a:t>( </a:t>
            </a:r>
            <a:r>
              <a:rPr lang="en-US" altLang="ko-KR" sz="2800" dirty="0">
                <a:solidFill>
                  <a:schemeClr val="accent3"/>
                </a:solidFill>
              </a:rPr>
              <a:t>x, y </a:t>
            </a:r>
            <a:r>
              <a:rPr lang="en-US" altLang="ko-KR" sz="2800" dirty="0"/>
              <a:t>);</a:t>
            </a:r>
          </a:p>
          <a:p>
            <a:r>
              <a:rPr lang="en-US" altLang="ko-KR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222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7189168"/>
              </p:ext>
            </p:extLst>
          </p:nvPr>
        </p:nvGraphicFramePr>
        <p:xfrm>
          <a:off x="308537" y="2001439"/>
          <a:ext cx="8491005" cy="27363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Visio" r:id="rId3" imgW="6700648" imgH="2161350" progId="Visio.Drawing.11">
                  <p:embed/>
                </p:oleObj>
              </mc:Choice>
              <mc:Fallback>
                <p:oleObj name="Visio" r:id="rId3" imgW="6700648" imgH="2161350" progId="Visio.Drawing.11">
                  <p:embed/>
                  <p:pic>
                    <p:nvPicPr>
                      <p:cNvPr id="3" name="개체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537" y="2001439"/>
                        <a:ext cx="8491005" cy="273630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49197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24756" y="151180"/>
            <a:ext cx="6494488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000" dirty="0"/>
              <a:t>public static void Swap(</a:t>
            </a:r>
            <a:r>
              <a:rPr lang="en-US" altLang="ko-KR" sz="3000" dirty="0" err="1"/>
              <a:t>int</a:t>
            </a:r>
            <a:r>
              <a:rPr lang="en-US" altLang="ko-KR" sz="3000" dirty="0"/>
              <a:t> a, </a:t>
            </a:r>
            <a:r>
              <a:rPr lang="en-US" altLang="ko-KR" sz="3000" dirty="0" err="1"/>
              <a:t>int</a:t>
            </a:r>
            <a:r>
              <a:rPr lang="en-US" altLang="ko-KR" sz="3000" dirty="0"/>
              <a:t> b)</a:t>
            </a:r>
            <a:endParaRPr lang="ko-KR" altLang="ko-KR" sz="3000" dirty="0"/>
          </a:p>
          <a:p>
            <a:r>
              <a:rPr lang="en-US" altLang="ko-KR" sz="3000" dirty="0"/>
              <a:t>{</a:t>
            </a:r>
          </a:p>
          <a:p>
            <a:r>
              <a:rPr lang="en-US" altLang="ko-KR" sz="3000" dirty="0"/>
              <a:t>	</a:t>
            </a:r>
            <a:r>
              <a:rPr lang="en-US" altLang="ko-KR" sz="3000" dirty="0" err="1"/>
              <a:t>int</a:t>
            </a:r>
            <a:r>
              <a:rPr lang="en-US" altLang="ko-KR" sz="3000" dirty="0"/>
              <a:t> temp = b;</a:t>
            </a:r>
            <a:endParaRPr lang="ko-KR" altLang="ko-KR" sz="3000" dirty="0"/>
          </a:p>
          <a:p>
            <a:r>
              <a:rPr lang="en-US" altLang="ko-KR" sz="3000" dirty="0"/>
              <a:t>	b = a;</a:t>
            </a:r>
          </a:p>
          <a:p>
            <a:r>
              <a:rPr lang="en-US" altLang="ko-KR" sz="3000" dirty="0"/>
              <a:t>	a = temp;</a:t>
            </a:r>
            <a:endParaRPr lang="ko-KR" altLang="ko-KR" sz="3000" dirty="0"/>
          </a:p>
          <a:p>
            <a:r>
              <a:rPr lang="en-US" altLang="ko-KR" sz="3000" dirty="0"/>
              <a:t>}</a:t>
            </a:r>
          </a:p>
          <a:p>
            <a:r>
              <a:rPr lang="en-US" altLang="ko-KR" sz="3000" dirty="0"/>
              <a:t>public static void Main(string[] </a:t>
            </a:r>
            <a:r>
              <a:rPr lang="en-US" altLang="ko-KR" sz="3000" dirty="0" err="1"/>
              <a:t>args</a:t>
            </a:r>
            <a:r>
              <a:rPr lang="en-US" altLang="ko-KR" sz="3000" dirty="0"/>
              <a:t>)</a:t>
            </a:r>
            <a:endParaRPr lang="ko-KR" altLang="ko-KR" sz="3000" dirty="0"/>
          </a:p>
          <a:p>
            <a:r>
              <a:rPr lang="en-US" altLang="ko-KR" sz="3000" dirty="0"/>
              <a:t>{</a:t>
            </a:r>
          </a:p>
          <a:p>
            <a:r>
              <a:rPr lang="en-US" altLang="ko-KR" sz="3000" dirty="0"/>
              <a:t>	</a:t>
            </a:r>
            <a:r>
              <a:rPr lang="en-US" altLang="ko-KR" sz="3000" dirty="0" err="1"/>
              <a:t>int</a:t>
            </a:r>
            <a:r>
              <a:rPr lang="en-US" altLang="ko-KR" sz="3000" dirty="0"/>
              <a:t> x = 3;</a:t>
            </a:r>
          </a:p>
          <a:p>
            <a:r>
              <a:rPr lang="en-US" altLang="ko-KR" sz="3000" dirty="0"/>
              <a:t>	</a:t>
            </a:r>
            <a:r>
              <a:rPr lang="en-US" altLang="ko-KR" sz="3000" dirty="0" err="1"/>
              <a:t>int</a:t>
            </a:r>
            <a:r>
              <a:rPr lang="en-US" altLang="ko-KR" sz="3000" dirty="0"/>
              <a:t> y = 4;</a:t>
            </a:r>
            <a:endParaRPr lang="ko-KR" altLang="ko-KR" sz="3000" dirty="0"/>
          </a:p>
          <a:p>
            <a:r>
              <a:rPr lang="en-US" altLang="ko-KR" sz="3000" dirty="0"/>
              <a:t> 	</a:t>
            </a:r>
            <a:r>
              <a:rPr lang="de-DE" sz="3000" dirty="0" err="1"/>
              <a:t>Console.WriteLine</a:t>
            </a:r>
            <a:r>
              <a:rPr lang="de-DE" sz="3000" dirty="0"/>
              <a:t> ("{0}, {1}", x, </a:t>
            </a:r>
            <a:r>
              <a:rPr lang="de-DE" sz="3000" dirty="0" err="1"/>
              <a:t>y</a:t>
            </a:r>
            <a:r>
              <a:rPr lang="de-DE" sz="3000" dirty="0"/>
              <a:t>); </a:t>
            </a:r>
            <a:r>
              <a:rPr lang="en-US" sz="3000" dirty="0"/>
              <a:t>	</a:t>
            </a:r>
            <a:r>
              <a:rPr lang="en-US" altLang="ko-KR" sz="3000" dirty="0"/>
              <a:t>Swap(x, y);</a:t>
            </a:r>
          </a:p>
          <a:p>
            <a:r>
              <a:rPr lang="en-US" altLang="ko-KR" sz="3000" dirty="0"/>
              <a:t> 	</a:t>
            </a:r>
            <a:r>
              <a:rPr lang="de-DE" sz="3000" dirty="0" err="1"/>
              <a:t>Console.WriteLine</a:t>
            </a:r>
            <a:r>
              <a:rPr lang="de-DE" sz="3000" dirty="0"/>
              <a:t> ("{0}, {1}", x, </a:t>
            </a:r>
            <a:r>
              <a:rPr lang="de-DE" sz="3000" dirty="0" err="1"/>
              <a:t>y</a:t>
            </a:r>
            <a:r>
              <a:rPr lang="de-DE" sz="3000" dirty="0"/>
              <a:t>); </a:t>
            </a:r>
            <a:endParaRPr lang="ko-KR" altLang="ko-KR" sz="3000" dirty="0"/>
          </a:p>
          <a:p>
            <a:r>
              <a:rPr lang="en-US" altLang="ko-KR" sz="3000" dirty="0"/>
              <a:t>}</a:t>
            </a:r>
            <a:endParaRPr lang="ko-KR" altLang="ko-KR" sz="3000" dirty="0"/>
          </a:p>
        </p:txBody>
      </p:sp>
    </p:spTree>
    <p:extLst>
      <p:ext uri="{BB962C8B-B14F-4D97-AF65-F5344CB8AC3E}">
        <p14:creationId xmlns:p14="http://schemas.microsoft.com/office/powerpoint/2010/main" val="322334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8307629"/>
              </p:ext>
            </p:extLst>
          </p:nvPr>
        </p:nvGraphicFramePr>
        <p:xfrm>
          <a:off x="237118" y="2348880"/>
          <a:ext cx="8655362" cy="20882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Visio" r:id="rId3" imgW="5728878" imgH="1381794" progId="Visio.Drawing.11">
                  <p:embed/>
                </p:oleObj>
              </mc:Choice>
              <mc:Fallback>
                <p:oleObj name="Visio" r:id="rId3" imgW="5728878" imgH="1381794" progId="Visio.Drawing.11">
                  <p:embed/>
                  <p:pic>
                    <p:nvPicPr>
                      <p:cNvPr id="4" name="개체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118" y="2348880"/>
                        <a:ext cx="8655362" cy="2088232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03615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2189</TotalTime>
  <Words>536</Words>
  <Application>Microsoft Office PowerPoint</Application>
  <PresentationFormat>화면 슬라이드 쇼(4:3)</PresentationFormat>
  <Paragraphs>194</Paragraphs>
  <Slides>29</Slides>
  <Notes>2</Notes>
  <HiddenSlides>0</HiddenSlides>
  <MMClips>0</MMClips>
  <ScaleCrop>false</ScaleCrop>
  <HeadingPairs>
    <vt:vector size="8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7" baseType="lpstr">
      <vt:lpstr>돋움체</vt:lpstr>
      <vt:lpstr>맑은 고딕</vt:lpstr>
      <vt:lpstr>맑은 고딕</vt:lpstr>
      <vt:lpstr>Arial</vt:lpstr>
      <vt:lpstr>Calibri</vt:lpstr>
      <vt:lpstr>Calibri Light</vt:lpstr>
      <vt:lpstr>Office Theme</vt:lpstr>
      <vt:lpstr>Visio</vt:lpstr>
      <vt:lpstr>Method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Isaac D. Lee(이동규님)</dc:creator>
  <cp:lastModifiedBy>Isaac D. Lee(이동규님)</cp:lastModifiedBy>
  <cp:revision>98</cp:revision>
  <dcterms:created xsi:type="dcterms:W3CDTF">2016-04-05T23:13:15Z</dcterms:created>
  <dcterms:modified xsi:type="dcterms:W3CDTF">2017-03-09T04:44:40Z</dcterms:modified>
</cp:coreProperties>
</file>