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22/06/2020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22/06/2020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Food Trade Business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Sistema de venda de alimentos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 dirty="0">
                <a:solidFill>
                  <a:srgbClr val="FFFFFF"/>
                </a:solidFill>
              </a:rPr>
              <a:t>Sua melhor citação que reflete sua abordagem... "É uma pequena etapa para o homem, um salto gigante para a humanidade."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–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D5E95-AE6F-4727-B062-515C5769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BENCHMARKING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A5F72-892F-4D1C-A0E3-EDF7018F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72BDDB-E431-4A60-8EEE-E9B7AA29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22/06/2020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4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F128E-456C-4ECE-8BFD-22800252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venda de alimentos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8CF81-F8E0-4421-BF8D-74B4511B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Destinado para: </a:t>
            </a:r>
            <a:r>
              <a:rPr lang="pt-BR" sz="1400" dirty="0"/>
              <a:t>Hamburgueria, pizzaria, petiscaria, soverteria etc...</a:t>
            </a:r>
          </a:p>
          <a:p>
            <a:r>
              <a:rPr lang="pt-BR" sz="1400" dirty="0"/>
              <a:t>Sistema para ser vendido de forma contratual através de vendas de pacotes, pagamentos mensais ou anuais com multa por rescisão;</a:t>
            </a:r>
          </a:p>
          <a:p>
            <a:r>
              <a:rPr lang="pt-BR" sz="1800" b="1" dirty="0"/>
              <a:t>Pacote básico: </a:t>
            </a:r>
            <a:r>
              <a:rPr lang="pt-BR" sz="1400" dirty="0"/>
              <a:t>site para venda e gerenciamento de vendas e entregas, suporte 24hrs, monitoramento da aplicação e backup mensal.</a:t>
            </a:r>
          </a:p>
          <a:p>
            <a:r>
              <a:rPr lang="pt-BR" sz="1400" dirty="0"/>
              <a:t>Valor&gt;R$</a:t>
            </a:r>
          </a:p>
          <a:p>
            <a:r>
              <a:rPr lang="pt-BR" sz="1800" b="1" dirty="0"/>
              <a:t>Pacote Médio: </a:t>
            </a:r>
            <a:r>
              <a:rPr lang="pt-BR" sz="1400" dirty="0"/>
              <a:t>site para venda e gerenciamento de vendas e entregas, suporte 24hrs, monitoramento da aplicação e backup quinzenal, suporte marketing básico.</a:t>
            </a:r>
          </a:p>
          <a:p>
            <a:r>
              <a:rPr lang="pt-BR" sz="1400" dirty="0"/>
              <a:t>Valor&gt;R$</a:t>
            </a:r>
          </a:p>
          <a:p>
            <a:r>
              <a:rPr lang="pt-BR" sz="1700" b="1" dirty="0"/>
              <a:t>Pacote Avançado: </a:t>
            </a:r>
            <a:r>
              <a:rPr lang="pt-BR" sz="1400" dirty="0"/>
              <a:t>site para venda e gerenciamento de vendas e entregas, suporte 24hrs, monitoramento da aplicação e backup quinzenal, suporte marketing avançado.</a:t>
            </a:r>
          </a:p>
          <a:p>
            <a:r>
              <a:rPr lang="pt-BR" sz="1400" dirty="0"/>
              <a:t>Valor&gt;R$</a:t>
            </a:r>
          </a:p>
          <a:p>
            <a:pPr algn="ctr"/>
            <a:r>
              <a:rPr lang="pt-BR" sz="1400" dirty="0"/>
              <a:t>EXEMPLIFICANDO VENDA DO SITE JUNTO COM VENDA DE SERVIÇOS</a:t>
            </a:r>
          </a:p>
          <a:p>
            <a:br>
              <a:rPr lang="pt-BR" sz="1400" dirty="0"/>
            </a:br>
            <a:endParaRPr lang="pt-BR" sz="1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F5BA-651D-40F9-BB79-B82FC766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22/06/2020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2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439CA-BB4D-4EF1-9C33-92554CD9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F5EFA-C68C-4C85-9723-C615797A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64A8-6216-456A-A4AF-EC09566F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22/06/2020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88CFC-3563-455A-8AC4-27DAE43E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A6E36-7438-446A-B961-C60141B0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Loja virtual de venda de alimentos, com um visual clean, atrativo e com varias funcionalidades podendo ser personalizado pelo dashboard, alimentando-o com promoções e combos.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57B-F1A9-489C-9BF5-6ADFFDAB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22/06/2020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FD56C-0B31-49D2-99AA-E8A22B49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USADAS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7E934-C0FA-4A0D-9083-8A8F3BDA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261CC-D40E-4E8C-8C0F-5C197BDD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22/06/2020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9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65E40-D3B1-450F-9764-8B8327F8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AA15E-09ED-4B0A-9D8C-AC58B947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ETAPAS NECESSÁRIAS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B8479-A451-4946-9E60-2D799432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22/06/2020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24D08-1E00-4476-BB3B-4B36A9E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FERRAMENTAS USADAS PARA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EC2B9-B7FC-4855-B2D2-EB11AD93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34019-A27B-4913-8778-FC8AC953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22/06/2020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{B4F08DCA-544E-4D88-8E1C-BF5CBA9F579C}tf56160789</Template>
  <TotalTime>0</TotalTime>
  <Words>223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Food Trade Business</vt:lpstr>
      <vt:lpstr>Sua melhor citação que reflete sua abordagem... "É uma pequena etapa para o homem, um salto gigante para a humanidade."</vt:lpstr>
      <vt:lpstr>BENCHMARKING</vt:lpstr>
      <vt:lpstr>Sistema de venda de alimentos</vt:lpstr>
      <vt:lpstr>OBJETIVOS</vt:lpstr>
      <vt:lpstr>FUNCIONALIDADES</vt:lpstr>
      <vt:lpstr>TECNOLOGIAS USADAS</vt:lpstr>
      <vt:lpstr>CRONOGRAMA</vt:lpstr>
      <vt:lpstr>FERRAMENTAS USADAS PARA 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2020-06-22T18:09:08Z</dcterms:created>
  <dcterms:modified xsi:type="dcterms:W3CDTF">2020-06-22T18:50:38Z</dcterms:modified>
</cp:coreProperties>
</file>