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0FED-A942-C7A1-C729-92F3F9E5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D7A0-0809-885C-4A85-AE35B8D0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3FBB4-CA2E-9F67-338E-D0477C27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ED41-0584-01C0-CA4E-2DB12BBB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3F11-A14D-5CA4-2F23-621E097A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B2E5-351A-A5B1-CAB0-8A62853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DCD95-5165-0B94-40FB-FD732580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946E-976B-E8F4-3B16-7C2A1601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EE860-BFF6-B249-DA77-C21B4108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C592-64F5-E1DD-9181-0632406A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C93AF-5745-637C-991E-5A632F2FE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F366-97E8-1D00-808F-4771CDB57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8CEB-B95A-13B5-0E29-4988B43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8874-81F8-F2CF-D492-629511EC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41B5-DBD4-7751-4CC3-432AD399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37A6-A1C9-AA05-0E8D-243032AC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4FF6-A1F9-4D5E-A5ED-F13FF07F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C64F-9BE7-76E5-ADF4-F3443D21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4ABC-E6DB-D244-DE0E-AFFB7179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9A6F-2027-4F48-3661-334986D2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8E5E-ADF4-82CC-3680-DEBD93D4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7F0F-686D-0060-19B7-68A4DA93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F637-36B9-6C68-D14F-12298B4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27B7-CE8F-5390-1DB9-9A09D60E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4178F-3269-B030-05DC-D2417E3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44B5-FB19-1452-A267-D5854556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B5CA-1AAA-630B-06D8-363CC00DC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E678B-9898-5FF3-6ED4-3172B56F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7A9-C01C-84EE-1E51-F7084FCB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6539-711B-3881-E6FD-ABD98C56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565BD-652D-BB9E-B89F-B47BD45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4A50-4A21-EFC1-F104-C966568D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DBE4-6E43-E5D7-E78C-A5DDD19A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C40A-B146-C74C-4063-376B1483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B21F4-3586-6282-4B8A-E3DFDB5B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07821-1BEA-DF7A-1021-09DFF142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B5B82-68CF-D5E2-83EA-BC0C016B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1B9F7-65BD-9BAD-6782-AF993D26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4BB21-F587-38D9-F838-537F0813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8AD5-BB46-D0FB-622B-D309817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59BB5-09D4-9E8E-461A-E07031C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8BE7E-3955-856F-42D7-D4D7E5B9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F2D3B-2801-C61D-0EE5-6785A3D6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FFCFD-2319-6356-A758-4D357EE5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9B264-665F-3542-8C35-D88E1B7D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ECBC-4537-5B87-66D8-C1BB4D8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32B9-4139-5747-8943-1F2B8921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9402-81D3-4514-F7D6-99B1789B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2DE37-12BA-9CFD-FCA6-0992D3FD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9981-E4AD-2F94-C51A-2597E86E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38560-3AAD-CEC6-A79D-A0A4DC83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7EDC3-B197-A357-29DC-980560DC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6E16-402A-627E-7416-DE936909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3C7A-B006-61B4-2426-1A3081837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E256-58E4-C1AD-5F68-B959F471E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468EF-8C5D-8AB6-58FA-FBECFEAB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D8CC3-5350-AD4C-BC7B-874BABAE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27C4E-6849-12AB-9F45-786A587B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6773A-D55F-B5B1-CEB3-9DA6B4D9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9C81-5C6C-C2DE-5B55-469160AB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F876-538F-F23F-1F5D-7C3F6E17B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94AE-2374-4581-A99C-C358286D923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B800-5B59-D9DB-5757-51238CEF3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1A48-35CF-D7B3-9752-D00F9C568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8E8F-92B2-4D54-932D-40F917B1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B026-B311-CD0F-1343-4951496C1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199CE-D1AD-1E56-CDE9-040125A8A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Hanes</dc:creator>
  <cp:lastModifiedBy>Isaac Hanes</cp:lastModifiedBy>
  <cp:revision>1</cp:revision>
  <dcterms:created xsi:type="dcterms:W3CDTF">2023-10-05T20:10:05Z</dcterms:created>
  <dcterms:modified xsi:type="dcterms:W3CDTF">2023-10-05T20:10:08Z</dcterms:modified>
</cp:coreProperties>
</file>