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F2937-AD02-45C2-B4FF-4AEF7C1215E2}" v="3" dt="2021-10-18T20:57:35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, Kamron David" userId="S::16895345@mstc.edu::e312e6aa-bd8b-4e50-9612-0e54c1e5fbc9" providerId="AD" clId="Web-{FB8F2937-AD02-45C2-B4FF-4AEF7C1215E2}"/>
    <pc:docChg chg="modSld">
      <pc:chgData name="Clark, Kamron David" userId="S::16895345@mstc.edu::e312e6aa-bd8b-4e50-9612-0e54c1e5fbc9" providerId="AD" clId="Web-{FB8F2937-AD02-45C2-B4FF-4AEF7C1215E2}" dt="2021-10-18T20:57:32.921" v="1" actId="20577"/>
      <pc:docMkLst>
        <pc:docMk/>
      </pc:docMkLst>
      <pc:sldChg chg="modSp">
        <pc:chgData name="Clark, Kamron David" userId="S::16895345@mstc.edu::e312e6aa-bd8b-4e50-9612-0e54c1e5fbc9" providerId="AD" clId="Web-{FB8F2937-AD02-45C2-B4FF-4AEF7C1215E2}" dt="2021-10-18T20:57:32.921" v="1" actId="20577"/>
        <pc:sldMkLst>
          <pc:docMk/>
          <pc:sldMk cId="1126948055" sldId="256"/>
        </pc:sldMkLst>
        <pc:spChg chg="mod">
          <ac:chgData name="Clark, Kamron David" userId="S::16895345@mstc.edu::e312e6aa-bd8b-4e50-9612-0e54c1e5fbc9" providerId="AD" clId="Web-{FB8F2937-AD02-45C2-B4FF-4AEF7C1215E2}" dt="2021-10-18T20:57:32.921" v="1" actId="20577"/>
          <ac:spMkLst>
            <pc:docMk/>
            <pc:sldMk cId="1126948055" sldId="256"/>
            <ac:spMk id="3" creationId="{20DB8A67-59DE-4009-B090-7F10B751EF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07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2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4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4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5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7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09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woven seamless grid pattern">
            <a:extLst>
              <a:ext uri="{FF2B5EF4-FFF2-40B4-BE49-F238E27FC236}">
                <a16:creationId xmlns:a16="http://schemas.microsoft.com/office/drawing/2014/main" id="{07354B8D-7C04-434A-90A4-524673620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983" b="5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E20F14-B56D-41F2-ACC2-60F74961C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729295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Legion Gaming sprint 1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B8A67-59DE-4009-B090-7F10B751E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Team Dune: Isaac Engelkes, Kamron Clark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4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F856-C76E-41AD-BEA2-B9F63853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36A80-F1D0-441D-9669-28D8E9C3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a large amount of content to the site including the home, about, shop, contact, and FAQ pages.</a:t>
            </a:r>
          </a:p>
          <a:p>
            <a:r>
              <a:rPr lang="en-US" dirty="0"/>
              <a:t>Started styling the site to begin to create the look and feel we’re looking for.</a:t>
            </a:r>
          </a:p>
          <a:p>
            <a:r>
              <a:rPr lang="en-US" dirty="0"/>
              <a:t>Added shopping cart functionality including adding items and displaying the cart items and price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6189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C993-FE35-4D7A-920A-157A6978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DC94-8D8E-48D5-9D68-89230AEFB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CE26-F447-4BEE-B84E-97DDE56C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1550-AD70-4BE6-80A3-F38565163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a critical part of the site, the shopping cart</a:t>
            </a:r>
          </a:p>
          <a:p>
            <a:r>
              <a:rPr lang="en-US" dirty="0"/>
              <a:t>Gave the site a unique style to make it more appealing</a:t>
            </a:r>
          </a:p>
          <a:p>
            <a:r>
              <a:rPr lang="en-US" dirty="0"/>
              <a:t>Next sprint we’ll be working more on improving the look and feel of the website as well as refining the shopping process with filters and paging.</a:t>
            </a:r>
          </a:p>
        </p:txBody>
      </p:sp>
    </p:spTree>
    <p:extLst>
      <p:ext uri="{BB962C8B-B14F-4D97-AF65-F5344CB8AC3E}">
        <p14:creationId xmlns:p14="http://schemas.microsoft.com/office/powerpoint/2010/main" val="330059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8366-B7AE-4984-BE64-E960136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28ED-9925-470D-B75A-4303B05B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4669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D5A51A87F5CF4AB354D86713FBB35D" ma:contentTypeVersion="8" ma:contentTypeDescription="Create a new document." ma:contentTypeScope="" ma:versionID="64635a18889486a3d9f7ea283d955755">
  <xsd:schema xmlns:xsd="http://www.w3.org/2001/XMLSchema" xmlns:xs="http://www.w3.org/2001/XMLSchema" xmlns:p="http://schemas.microsoft.com/office/2006/metadata/properties" xmlns:ns2="fba16fff-89bb-43ba-8c8f-a3331c3a7d4c" targetNamespace="http://schemas.microsoft.com/office/2006/metadata/properties" ma:root="true" ma:fieldsID="73fe12cfdd2e86d8973777b91844cb0e" ns2:_="">
    <xsd:import namespace="fba16fff-89bb-43ba-8c8f-a3331c3a7d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16fff-89bb-43ba-8c8f-a3331c3a7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95F066-8024-4A11-A449-71578B8E7E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A5A9C7-283E-4AF7-B135-A42C197145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a16fff-89bb-43ba-8c8f-a3331c3a7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CF3C5F-C1E6-479D-B2B3-B7AE7B683B0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123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PortalVTI</vt:lpstr>
      <vt:lpstr>Legion Gaming sprint 1 review</vt:lpstr>
      <vt:lpstr>Progress Review</vt:lpstr>
      <vt:lpstr>Live demo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Mary’s Toys sprint 1 review</dc:title>
  <dc:creator>Clark, Kamron David</dc:creator>
  <cp:lastModifiedBy>Clark, Kamron David</cp:lastModifiedBy>
  <cp:revision>18</cp:revision>
  <dcterms:created xsi:type="dcterms:W3CDTF">2021-09-19T07:19:54Z</dcterms:created>
  <dcterms:modified xsi:type="dcterms:W3CDTF">2021-11-30T00:53:42Z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0x010100A3D5A51A87F5CF4AB354D86713FBB35D</vt:lpwstr>
  </property>
</Properties>
</file>