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9"/>
  </p:notesMasterIdLst>
  <p:sldIdLst>
    <p:sldId id="256" r:id="rId2"/>
    <p:sldId id="257" r:id="rId3"/>
    <p:sldId id="258" r:id="rId4"/>
    <p:sldId id="265" r:id="rId5"/>
    <p:sldId id="266" r:id="rId6"/>
    <p:sldId id="267" r:id="rId7"/>
    <p:sldId id="268" r:id="rId8"/>
    <p:sldId id="260" r:id="rId9"/>
    <p:sldId id="277" r:id="rId10"/>
    <p:sldId id="274" r:id="rId11"/>
    <p:sldId id="288" r:id="rId12"/>
    <p:sldId id="264" r:id="rId13"/>
    <p:sldId id="285" r:id="rId14"/>
    <p:sldId id="286" r:id="rId15"/>
    <p:sldId id="290" r:id="rId16"/>
    <p:sldId id="289" r:id="rId17"/>
    <p:sldId id="269" r:id="rId18"/>
    <p:sldId id="270" r:id="rId19"/>
    <p:sldId id="275" r:id="rId20"/>
    <p:sldId id="272" r:id="rId21"/>
    <p:sldId id="281" r:id="rId22"/>
    <p:sldId id="271" r:id="rId23"/>
    <p:sldId id="282" r:id="rId24"/>
    <p:sldId id="262" r:id="rId25"/>
    <p:sldId id="292" r:id="rId26"/>
    <p:sldId id="263" r:id="rId27"/>
    <p:sldId id="291"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1112E-D3FA-C0C8-1BA9-FED5C38578E1}" v="252" dt="2025-04-21T16:53:40.200"/>
    <p1510:client id="{45AF1D8E-E6F8-4986-EEE5-724911634CBB}" v="4" dt="2025-04-21T14:57:08.908"/>
    <p1510:client id="{6D2C12F6-687E-D01B-AF63-4C5846CF504C}" v="1110" dt="2025-04-22T03:52:01.291"/>
    <p1510:client id="{6EC06B05-1F33-40EA-9E65-8F48DB1C8C25}" v="2540" dt="2025-04-22T03:04:30.360"/>
    <p1510:client id="{B83EBB2B-3953-1C17-7BF6-FDF2BE0BB92E}" v="19" dt="2025-04-21T19:45:46.234"/>
    <p1510:client id="{C5A86C14-2BE3-3DE1-ABEE-C7E52B2A763F}" v="4" dt="2025-04-21T23:06:13.602"/>
    <p1510:client id="{D63826A5-EBE9-AF2B-969F-E252FE3F7DF1}" v="15" dt="2025-04-21T16:05:56.396"/>
    <p1510:client id="{E411D3D3-2264-CA15-757E-2A1371C6F229}" v="38" dt="2025-04-21T23:01:31.476"/>
    <p1510:client id="{EB8E90A8-D698-3F49-BB2B-791B39232D8C}" v="888" dt="2025-04-22T02:52:15.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ield, Isaac" userId="a6e74069-3657-430b-b4be-a56d1d60bf92" providerId="ADAL" clId="{6EC06B05-1F33-40EA-9E65-8F48DB1C8C25}"/>
    <pc:docChg chg="undo redo custSel addSld delSld modSld sldOrd">
      <pc:chgData name="Field, Isaac" userId="a6e74069-3657-430b-b4be-a56d1d60bf92" providerId="ADAL" clId="{6EC06B05-1F33-40EA-9E65-8F48DB1C8C25}" dt="2025-04-22T13:39:45.960" v="4907" actId="20578"/>
      <pc:docMkLst>
        <pc:docMk/>
      </pc:docMkLst>
      <pc:sldChg chg="addSp modSp mod">
        <pc:chgData name="Field, Isaac" userId="a6e74069-3657-430b-b4be-a56d1d60bf92" providerId="ADAL" clId="{6EC06B05-1F33-40EA-9E65-8F48DB1C8C25}" dt="2025-04-21T16:15:34.105" v="1790" actId="1076"/>
        <pc:sldMkLst>
          <pc:docMk/>
          <pc:sldMk cId="109857222" sldId="256"/>
        </pc:sldMkLst>
        <pc:spChg chg="mod">
          <ac:chgData name="Field, Isaac" userId="a6e74069-3657-430b-b4be-a56d1d60bf92" providerId="ADAL" clId="{6EC06B05-1F33-40EA-9E65-8F48DB1C8C25}" dt="2025-04-21T16:14:46.770" v="1723" actId="20577"/>
          <ac:spMkLst>
            <pc:docMk/>
            <pc:sldMk cId="109857222" sldId="256"/>
            <ac:spMk id="2" creationId="{00000000-0000-0000-0000-000000000000}"/>
          </ac:spMkLst>
        </pc:spChg>
        <pc:spChg chg="mod">
          <ac:chgData name="Field, Isaac" userId="a6e74069-3657-430b-b4be-a56d1d60bf92" providerId="ADAL" clId="{6EC06B05-1F33-40EA-9E65-8F48DB1C8C25}" dt="2025-04-21T16:12:54.545" v="1628" actId="1076"/>
          <ac:spMkLst>
            <pc:docMk/>
            <pc:sldMk cId="109857222" sldId="256"/>
            <ac:spMk id="3" creationId="{00000000-0000-0000-0000-000000000000}"/>
          </ac:spMkLst>
        </pc:spChg>
        <pc:spChg chg="add mod">
          <ac:chgData name="Field, Isaac" userId="a6e74069-3657-430b-b4be-a56d1d60bf92" providerId="ADAL" clId="{6EC06B05-1F33-40EA-9E65-8F48DB1C8C25}" dt="2025-04-21T16:09:47.310" v="1467"/>
          <ac:spMkLst>
            <pc:docMk/>
            <pc:sldMk cId="109857222" sldId="256"/>
            <ac:spMk id="4" creationId="{A3510A6A-C001-CB47-DAE6-36631B5ECB90}"/>
          </ac:spMkLst>
        </pc:spChg>
        <pc:spChg chg="add mod">
          <ac:chgData name="Field, Isaac" userId="a6e74069-3657-430b-b4be-a56d1d60bf92" providerId="ADAL" clId="{6EC06B05-1F33-40EA-9E65-8F48DB1C8C25}" dt="2025-04-21T16:15:34.105" v="1790" actId="1076"/>
          <ac:spMkLst>
            <pc:docMk/>
            <pc:sldMk cId="109857222" sldId="256"/>
            <ac:spMk id="5" creationId="{F3A7107A-3816-DEE0-9E88-D69123C20B69}"/>
          </ac:spMkLst>
        </pc:spChg>
      </pc:sldChg>
      <pc:sldChg chg="modSp modNotesTx">
        <pc:chgData name="Field, Isaac" userId="a6e74069-3657-430b-b4be-a56d1d60bf92" providerId="ADAL" clId="{6EC06B05-1F33-40EA-9E65-8F48DB1C8C25}" dt="2025-04-22T02:01:10.985" v="4105" actId="20577"/>
        <pc:sldMkLst>
          <pc:docMk/>
          <pc:sldMk cId="138773141" sldId="257"/>
        </pc:sldMkLst>
        <pc:spChg chg="mod">
          <ac:chgData name="Field, Isaac" userId="a6e74069-3657-430b-b4be-a56d1d60bf92" providerId="ADAL" clId="{6EC06B05-1F33-40EA-9E65-8F48DB1C8C25}" dt="2025-04-20T23:36:43.054" v="53"/>
          <ac:spMkLst>
            <pc:docMk/>
            <pc:sldMk cId="138773141" sldId="257"/>
            <ac:spMk id="2" creationId="{053E160C-C710-88D7-6B88-0263A50BE886}"/>
          </ac:spMkLst>
        </pc:spChg>
        <pc:spChg chg="mod">
          <ac:chgData name="Field, Isaac" userId="a6e74069-3657-430b-b4be-a56d1d60bf92" providerId="ADAL" clId="{6EC06B05-1F33-40EA-9E65-8F48DB1C8C25}" dt="2025-04-20T23:36:43.054" v="53"/>
          <ac:spMkLst>
            <pc:docMk/>
            <pc:sldMk cId="138773141" sldId="257"/>
            <ac:spMk id="3" creationId="{2A13C2DB-B0F5-68F4-D650-069DE1E27E85}"/>
          </ac:spMkLst>
        </pc:spChg>
      </pc:sldChg>
      <pc:sldChg chg="modSp modNotesTx">
        <pc:chgData name="Field, Isaac" userId="a6e74069-3657-430b-b4be-a56d1d60bf92" providerId="ADAL" clId="{6EC06B05-1F33-40EA-9E65-8F48DB1C8C25}" dt="2025-04-21T20:00:20.969" v="3897" actId="20577"/>
        <pc:sldMkLst>
          <pc:docMk/>
          <pc:sldMk cId="2059250461" sldId="258"/>
        </pc:sldMkLst>
        <pc:spChg chg="mod">
          <ac:chgData name="Field, Isaac" userId="a6e74069-3657-430b-b4be-a56d1d60bf92" providerId="ADAL" clId="{6EC06B05-1F33-40EA-9E65-8F48DB1C8C25}" dt="2025-04-20T23:36:43.054" v="53"/>
          <ac:spMkLst>
            <pc:docMk/>
            <pc:sldMk cId="2059250461" sldId="258"/>
            <ac:spMk id="2" creationId="{F9D9054D-2A02-39DF-91F0-6856B00EAC35}"/>
          </ac:spMkLst>
        </pc:spChg>
        <pc:spChg chg="mod">
          <ac:chgData name="Field, Isaac" userId="a6e74069-3657-430b-b4be-a56d1d60bf92" providerId="ADAL" clId="{6EC06B05-1F33-40EA-9E65-8F48DB1C8C25}" dt="2025-04-20T23:36:43.054" v="53"/>
          <ac:spMkLst>
            <pc:docMk/>
            <pc:sldMk cId="2059250461" sldId="258"/>
            <ac:spMk id="3" creationId="{D79D1B18-5470-864A-9BD4-5D32D499557C}"/>
          </ac:spMkLst>
        </pc:spChg>
      </pc:sldChg>
      <pc:sldChg chg="addSp delSp del mod delDesignElem">
        <pc:chgData name="Field, Isaac" userId="a6e74069-3657-430b-b4be-a56d1d60bf92" providerId="ADAL" clId="{6EC06B05-1F33-40EA-9E65-8F48DB1C8C25}" dt="2025-04-20T23:40:41.832" v="84" actId="2696"/>
        <pc:sldMkLst>
          <pc:docMk/>
          <pc:sldMk cId="3318864556" sldId="259"/>
        </pc:sldMkLst>
      </pc:sldChg>
      <pc:sldChg chg="addSp modSp mod setBg addAnim">
        <pc:chgData name="Field, Isaac" userId="a6e74069-3657-430b-b4be-a56d1d60bf92" providerId="ADAL" clId="{6EC06B05-1F33-40EA-9E65-8F48DB1C8C25}" dt="2025-04-21T18:05:21.800" v="2877"/>
        <pc:sldMkLst>
          <pc:docMk/>
          <pc:sldMk cId="4003853999" sldId="260"/>
        </pc:sldMkLst>
        <pc:spChg chg="mod">
          <ac:chgData name="Field, Isaac" userId="a6e74069-3657-430b-b4be-a56d1d60bf92" providerId="ADAL" clId="{6EC06B05-1F33-40EA-9E65-8F48DB1C8C25}" dt="2025-04-21T18:05:21.798" v="2876" actId="26606"/>
          <ac:spMkLst>
            <pc:docMk/>
            <pc:sldMk cId="4003853999" sldId="260"/>
            <ac:spMk id="2" creationId="{572E96F2-D5FC-425F-4C4D-8DE3C6D8D92C}"/>
          </ac:spMkLst>
        </pc:spChg>
        <pc:spChg chg="add">
          <ac:chgData name="Field, Isaac" userId="a6e74069-3657-430b-b4be-a56d1d60bf92" providerId="ADAL" clId="{6EC06B05-1F33-40EA-9E65-8F48DB1C8C25}" dt="2025-04-21T18:05:21.798" v="2876" actId="26606"/>
          <ac:spMkLst>
            <pc:docMk/>
            <pc:sldMk cId="4003853999" sldId="260"/>
            <ac:spMk id="12" creationId="{989BE678-777B-482A-A616-FEDC47B162E5}"/>
          </ac:spMkLst>
        </pc:spChg>
        <pc:spChg chg="add">
          <ac:chgData name="Field, Isaac" userId="a6e74069-3657-430b-b4be-a56d1d60bf92" providerId="ADAL" clId="{6EC06B05-1F33-40EA-9E65-8F48DB1C8C25}" dt="2025-04-21T18:05:21.798" v="2876" actId="26606"/>
          <ac:spMkLst>
            <pc:docMk/>
            <pc:sldMk cId="4003853999" sldId="260"/>
            <ac:spMk id="18" creationId="{D28BE0C3-2102-4820-B88B-A448B1840D14}"/>
          </ac:spMkLst>
        </pc:spChg>
        <pc:picChg chg="add">
          <ac:chgData name="Field, Isaac" userId="a6e74069-3657-430b-b4be-a56d1d60bf92" providerId="ADAL" clId="{6EC06B05-1F33-40EA-9E65-8F48DB1C8C25}" dt="2025-04-21T18:05:21.798" v="2876" actId="26606"/>
          <ac:picMkLst>
            <pc:docMk/>
            <pc:sldMk cId="4003853999" sldId="260"/>
            <ac:picMk id="4" creationId="{500ACC81-DEC3-C1E5-919D-0983A150627E}"/>
          </ac:picMkLst>
        </pc:picChg>
        <pc:picChg chg="add">
          <ac:chgData name="Field, Isaac" userId="a6e74069-3657-430b-b4be-a56d1d60bf92" providerId="ADAL" clId="{6EC06B05-1F33-40EA-9E65-8F48DB1C8C25}" dt="2025-04-21T18:05:21.798" v="2876" actId="26606"/>
          <ac:picMkLst>
            <pc:docMk/>
            <pc:sldMk cId="4003853999" sldId="260"/>
            <ac:picMk id="8" creationId="{DF19BAF3-7E20-4B9D-B544-BABAEEA1FA75}"/>
          </ac:picMkLst>
        </pc:picChg>
        <pc:picChg chg="add">
          <ac:chgData name="Field, Isaac" userId="a6e74069-3657-430b-b4be-a56d1d60bf92" providerId="ADAL" clId="{6EC06B05-1F33-40EA-9E65-8F48DB1C8C25}" dt="2025-04-21T18:05:21.798" v="2876" actId="26606"/>
          <ac:picMkLst>
            <pc:docMk/>
            <pc:sldMk cId="4003853999" sldId="260"/>
            <ac:picMk id="10" creationId="{950648F4-ABCD-4DF0-8641-76CFB2354721}"/>
          </ac:picMkLst>
        </pc:picChg>
        <pc:picChg chg="add">
          <ac:chgData name="Field, Isaac" userId="a6e74069-3657-430b-b4be-a56d1d60bf92" providerId="ADAL" clId="{6EC06B05-1F33-40EA-9E65-8F48DB1C8C25}" dt="2025-04-21T18:05:21.798" v="2876" actId="26606"/>
          <ac:picMkLst>
            <pc:docMk/>
            <pc:sldMk cId="4003853999" sldId="260"/>
            <ac:picMk id="14" creationId="{CF1EB4BD-9C7E-4AA3-9681-C7EB0DA6250B}"/>
          </ac:picMkLst>
        </pc:picChg>
        <pc:picChg chg="add">
          <ac:chgData name="Field, Isaac" userId="a6e74069-3657-430b-b4be-a56d1d60bf92" providerId="ADAL" clId="{6EC06B05-1F33-40EA-9E65-8F48DB1C8C25}" dt="2025-04-21T18:05:21.798" v="2876" actId="26606"/>
          <ac:picMkLst>
            <pc:docMk/>
            <pc:sldMk cId="4003853999" sldId="260"/>
            <ac:picMk id="16" creationId="{94AAE3AA-3759-4D28-B0EF-575F25A5146C}"/>
          </ac:picMkLst>
        </pc:picChg>
      </pc:sldChg>
      <pc:sldChg chg="modSp">
        <pc:chgData name="Field, Isaac" userId="a6e74069-3657-430b-b4be-a56d1d60bf92" providerId="ADAL" clId="{6EC06B05-1F33-40EA-9E65-8F48DB1C8C25}" dt="2025-04-20T23:36:43.054" v="53"/>
        <pc:sldMkLst>
          <pc:docMk/>
          <pc:sldMk cId="2871434306" sldId="261"/>
        </pc:sldMkLst>
      </pc:sldChg>
      <pc:sldChg chg="addSp delSp modSp mod ord setBg">
        <pc:chgData name="Field, Isaac" userId="a6e74069-3657-430b-b4be-a56d1d60bf92" providerId="ADAL" clId="{6EC06B05-1F33-40EA-9E65-8F48DB1C8C25}" dt="2025-04-22T02:12:49.465" v="4110"/>
        <pc:sldMkLst>
          <pc:docMk/>
          <pc:sldMk cId="2205928053" sldId="262"/>
        </pc:sldMkLst>
        <pc:spChg chg="mod">
          <ac:chgData name="Field, Isaac" userId="a6e74069-3657-430b-b4be-a56d1d60bf92" providerId="ADAL" clId="{6EC06B05-1F33-40EA-9E65-8F48DB1C8C25}" dt="2025-04-21T18:07:04.132" v="2882" actId="26606"/>
          <ac:spMkLst>
            <pc:docMk/>
            <pc:sldMk cId="2205928053" sldId="262"/>
            <ac:spMk id="2" creationId="{257A6D87-3B5F-87BA-D368-C06E9C16945E}"/>
          </ac:spMkLst>
        </pc:spChg>
        <pc:spChg chg="del mod">
          <ac:chgData name="Field, Isaac" userId="a6e74069-3657-430b-b4be-a56d1d60bf92" providerId="ADAL" clId="{6EC06B05-1F33-40EA-9E65-8F48DB1C8C25}" dt="2025-04-21T18:07:04.132" v="2882" actId="26606"/>
          <ac:spMkLst>
            <pc:docMk/>
            <pc:sldMk cId="2205928053" sldId="262"/>
            <ac:spMk id="3" creationId="{2D7D368D-BDD6-A31B-E5B8-D64434CE6273}"/>
          </ac:spMkLst>
        </pc:spChg>
        <pc:spChg chg="add">
          <ac:chgData name="Field, Isaac" userId="a6e74069-3657-430b-b4be-a56d1d60bf92" providerId="ADAL" clId="{6EC06B05-1F33-40EA-9E65-8F48DB1C8C25}" dt="2025-04-21T18:07:04.132" v="2882" actId="26606"/>
          <ac:spMkLst>
            <pc:docMk/>
            <pc:sldMk cId="2205928053" sldId="262"/>
            <ac:spMk id="13" creationId="{989BE678-777B-482A-A616-FEDC47B162E5}"/>
          </ac:spMkLst>
        </pc:spChg>
        <pc:spChg chg="add">
          <ac:chgData name="Field, Isaac" userId="a6e74069-3657-430b-b4be-a56d1d60bf92" providerId="ADAL" clId="{6EC06B05-1F33-40EA-9E65-8F48DB1C8C25}" dt="2025-04-21T18:07:04.132" v="2882" actId="26606"/>
          <ac:spMkLst>
            <pc:docMk/>
            <pc:sldMk cId="2205928053" sldId="262"/>
            <ac:spMk id="19" creationId="{D28BE0C3-2102-4820-B88B-A448B1840D14}"/>
          </ac:spMkLst>
        </pc:spChg>
        <pc:picChg chg="add">
          <ac:chgData name="Field, Isaac" userId="a6e74069-3657-430b-b4be-a56d1d60bf92" providerId="ADAL" clId="{6EC06B05-1F33-40EA-9E65-8F48DB1C8C25}" dt="2025-04-21T18:07:04.132" v="2882" actId="26606"/>
          <ac:picMkLst>
            <pc:docMk/>
            <pc:sldMk cId="2205928053" sldId="262"/>
            <ac:picMk id="5" creationId="{A2EB31E8-62BB-D9C2-7DA7-045EC2AA27F5}"/>
          </ac:picMkLst>
        </pc:picChg>
        <pc:picChg chg="add">
          <ac:chgData name="Field, Isaac" userId="a6e74069-3657-430b-b4be-a56d1d60bf92" providerId="ADAL" clId="{6EC06B05-1F33-40EA-9E65-8F48DB1C8C25}" dt="2025-04-21T18:07:04.132" v="2882" actId="26606"/>
          <ac:picMkLst>
            <pc:docMk/>
            <pc:sldMk cId="2205928053" sldId="262"/>
            <ac:picMk id="9" creationId="{DF19BAF3-7E20-4B9D-B544-BABAEEA1FA75}"/>
          </ac:picMkLst>
        </pc:picChg>
        <pc:picChg chg="add">
          <ac:chgData name="Field, Isaac" userId="a6e74069-3657-430b-b4be-a56d1d60bf92" providerId="ADAL" clId="{6EC06B05-1F33-40EA-9E65-8F48DB1C8C25}" dt="2025-04-21T18:07:04.132" v="2882" actId="26606"/>
          <ac:picMkLst>
            <pc:docMk/>
            <pc:sldMk cId="2205928053" sldId="262"/>
            <ac:picMk id="11" creationId="{950648F4-ABCD-4DF0-8641-76CFB2354721}"/>
          </ac:picMkLst>
        </pc:picChg>
        <pc:picChg chg="add">
          <ac:chgData name="Field, Isaac" userId="a6e74069-3657-430b-b4be-a56d1d60bf92" providerId="ADAL" clId="{6EC06B05-1F33-40EA-9E65-8F48DB1C8C25}" dt="2025-04-21T18:07:04.132" v="2882" actId="26606"/>
          <ac:picMkLst>
            <pc:docMk/>
            <pc:sldMk cId="2205928053" sldId="262"/>
            <ac:picMk id="15" creationId="{CF1EB4BD-9C7E-4AA3-9681-C7EB0DA6250B}"/>
          </ac:picMkLst>
        </pc:picChg>
        <pc:picChg chg="add">
          <ac:chgData name="Field, Isaac" userId="a6e74069-3657-430b-b4be-a56d1d60bf92" providerId="ADAL" clId="{6EC06B05-1F33-40EA-9E65-8F48DB1C8C25}" dt="2025-04-21T18:07:04.132" v="2882" actId="26606"/>
          <ac:picMkLst>
            <pc:docMk/>
            <pc:sldMk cId="2205928053" sldId="262"/>
            <ac:picMk id="17" creationId="{94AAE3AA-3759-4D28-B0EF-575F25A5146C}"/>
          </ac:picMkLst>
        </pc:picChg>
      </pc:sldChg>
      <pc:sldChg chg="modSp mod ord modNotesTx">
        <pc:chgData name="Field, Isaac" userId="a6e74069-3657-430b-b4be-a56d1d60bf92" providerId="ADAL" clId="{6EC06B05-1F33-40EA-9E65-8F48DB1C8C25}" dt="2025-04-22T02:26:03.001" v="4561" actId="20577"/>
        <pc:sldMkLst>
          <pc:docMk/>
          <pc:sldMk cId="2756675320" sldId="263"/>
        </pc:sldMkLst>
        <pc:spChg chg="mod">
          <ac:chgData name="Field, Isaac" userId="a6e74069-3657-430b-b4be-a56d1d60bf92" providerId="ADAL" clId="{6EC06B05-1F33-40EA-9E65-8F48DB1C8C25}" dt="2025-04-20T23:36:43.054" v="53"/>
          <ac:spMkLst>
            <pc:docMk/>
            <pc:sldMk cId="2756675320" sldId="263"/>
            <ac:spMk id="2" creationId="{F9075005-BC43-44E9-F7CC-A65FFC3225D7}"/>
          </ac:spMkLst>
        </pc:spChg>
        <pc:spChg chg="mod">
          <ac:chgData name="Field, Isaac" userId="a6e74069-3657-430b-b4be-a56d1d60bf92" providerId="ADAL" clId="{6EC06B05-1F33-40EA-9E65-8F48DB1C8C25}" dt="2025-04-21T17:47:22.765" v="2831" actId="20577"/>
          <ac:spMkLst>
            <pc:docMk/>
            <pc:sldMk cId="2756675320" sldId="263"/>
            <ac:spMk id="3" creationId="{759A3ADA-15B3-9276-D142-05C05C75A0DB}"/>
          </ac:spMkLst>
        </pc:spChg>
      </pc:sldChg>
      <pc:sldChg chg="modSp">
        <pc:chgData name="Field, Isaac" userId="a6e74069-3657-430b-b4be-a56d1d60bf92" providerId="ADAL" clId="{6EC06B05-1F33-40EA-9E65-8F48DB1C8C25}" dt="2025-04-20T23:36:43.054" v="53"/>
        <pc:sldMkLst>
          <pc:docMk/>
          <pc:sldMk cId="1451164416" sldId="264"/>
        </pc:sldMkLst>
        <pc:spChg chg="mod">
          <ac:chgData name="Field, Isaac" userId="a6e74069-3657-430b-b4be-a56d1d60bf92" providerId="ADAL" clId="{6EC06B05-1F33-40EA-9E65-8F48DB1C8C25}" dt="2025-04-20T23:36:43.054" v="53"/>
          <ac:spMkLst>
            <pc:docMk/>
            <pc:sldMk cId="1451164416" sldId="264"/>
            <ac:spMk id="2" creationId="{71E1AE0F-AE46-738B-5FCF-6EBE73A2B5B3}"/>
          </ac:spMkLst>
        </pc:spChg>
        <pc:spChg chg="mod">
          <ac:chgData name="Field, Isaac" userId="a6e74069-3657-430b-b4be-a56d1d60bf92" providerId="ADAL" clId="{6EC06B05-1F33-40EA-9E65-8F48DB1C8C25}" dt="2025-04-20T23:36:43.054" v="53"/>
          <ac:spMkLst>
            <pc:docMk/>
            <pc:sldMk cId="1451164416" sldId="264"/>
            <ac:spMk id="3" creationId="{7B37EBC0-30BC-DC42-BBAA-B75AD04C9099}"/>
          </ac:spMkLst>
        </pc:spChg>
      </pc:sldChg>
      <pc:sldChg chg="addSp delSp modSp new mod ord setBg modNotesTx">
        <pc:chgData name="Field, Isaac" userId="a6e74069-3657-430b-b4be-a56d1d60bf92" providerId="ADAL" clId="{6EC06B05-1F33-40EA-9E65-8F48DB1C8C25}" dt="2025-04-22T13:39:45.960" v="4907" actId="20578"/>
        <pc:sldMkLst>
          <pc:docMk/>
          <pc:sldMk cId="2782134032" sldId="265"/>
        </pc:sldMkLst>
        <pc:spChg chg="mod">
          <ac:chgData name="Field, Isaac" userId="a6e74069-3657-430b-b4be-a56d1d60bf92" providerId="ADAL" clId="{6EC06B05-1F33-40EA-9E65-8F48DB1C8C25}" dt="2025-04-20T23:44:47.523" v="149"/>
          <ac:spMkLst>
            <pc:docMk/>
            <pc:sldMk cId="2782134032" sldId="265"/>
            <ac:spMk id="2" creationId="{E8369B25-FC25-79BE-79EA-BAB2CB584CD5}"/>
          </ac:spMkLst>
        </pc:spChg>
        <pc:picChg chg="add mod">
          <ac:chgData name="Field, Isaac" userId="a6e74069-3657-430b-b4be-a56d1d60bf92" providerId="ADAL" clId="{6EC06B05-1F33-40EA-9E65-8F48DB1C8C25}" dt="2025-04-20T23:43:57.234" v="110" actId="1076"/>
          <ac:picMkLst>
            <pc:docMk/>
            <pc:sldMk cId="2782134032" sldId="265"/>
            <ac:picMk id="22" creationId="{8F625D17-DBE9-37DA-3EDF-661D02321167}"/>
          </ac:picMkLst>
        </pc:picChg>
      </pc:sldChg>
      <pc:sldChg chg="addSp delSp modSp new mod modNotesTx">
        <pc:chgData name="Field, Isaac" userId="a6e74069-3657-430b-b4be-a56d1d60bf92" providerId="ADAL" clId="{6EC06B05-1F33-40EA-9E65-8F48DB1C8C25}" dt="2025-04-22T02:46:00.544" v="4777" actId="20577"/>
        <pc:sldMkLst>
          <pc:docMk/>
          <pc:sldMk cId="420112639" sldId="266"/>
        </pc:sldMkLst>
        <pc:spChg chg="mod">
          <ac:chgData name="Field, Isaac" userId="a6e74069-3657-430b-b4be-a56d1d60bf92" providerId="ADAL" clId="{6EC06B05-1F33-40EA-9E65-8F48DB1C8C25}" dt="2025-04-20T23:44:42.974" v="148" actId="14100"/>
          <ac:spMkLst>
            <pc:docMk/>
            <pc:sldMk cId="420112639" sldId="266"/>
            <ac:spMk id="2" creationId="{4E23B540-1A28-94C7-9519-869BE530B8B3}"/>
          </ac:spMkLst>
        </pc:spChg>
        <pc:picChg chg="add mod">
          <ac:chgData name="Field, Isaac" userId="a6e74069-3657-430b-b4be-a56d1d60bf92" providerId="ADAL" clId="{6EC06B05-1F33-40EA-9E65-8F48DB1C8C25}" dt="2025-04-20T23:44:35.716" v="146" actId="1076"/>
          <ac:picMkLst>
            <pc:docMk/>
            <pc:sldMk cId="420112639" sldId="266"/>
            <ac:picMk id="8" creationId="{DD8743B4-6E64-AF9F-FEB1-4833C411AD02}"/>
          </ac:picMkLst>
        </pc:picChg>
      </pc:sldChg>
      <pc:sldChg chg="addSp delSp modSp new del mod setBg setClrOvrMap">
        <pc:chgData name="Field, Isaac" userId="a6e74069-3657-430b-b4be-a56d1d60bf92" providerId="ADAL" clId="{6EC06B05-1F33-40EA-9E65-8F48DB1C8C25}" dt="2025-04-20T23:40:11.117" v="79" actId="2696"/>
        <pc:sldMkLst>
          <pc:docMk/>
          <pc:sldMk cId="658729451" sldId="266"/>
        </pc:sldMkLst>
      </pc:sldChg>
      <pc:sldChg chg="addSp delSp modSp new mod modNotesTx">
        <pc:chgData name="Field, Isaac" userId="a6e74069-3657-430b-b4be-a56d1d60bf92" providerId="ADAL" clId="{6EC06B05-1F33-40EA-9E65-8F48DB1C8C25}" dt="2025-04-22T02:54:03.862" v="4793" actId="20577"/>
        <pc:sldMkLst>
          <pc:docMk/>
          <pc:sldMk cId="1942072784" sldId="267"/>
        </pc:sldMkLst>
        <pc:spChg chg="add mod">
          <ac:chgData name="Field, Isaac" userId="a6e74069-3657-430b-b4be-a56d1d60bf92" providerId="ADAL" clId="{6EC06B05-1F33-40EA-9E65-8F48DB1C8C25}" dt="2025-04-20T23:55:17.865" v="194" actId="20577"/>
          <ac:spMkLst>
            <pc:docMk/>
            <pc:sldMk cId="1942072784" sldId="267"/>
            <ac:spMk id="8" creationId="{B72685C0-5269-9E88-3662-E99F0FD130A5}"/>
          </ac:spMkLst>
        </pc:spChg>
        <pc:picChg chg="add">
          <ac:chgData name="Field, Isaac" userId="a6e74069-3657-430b-b4be-a56d1d60bf92" providerId="ADAL" clId="{6EC06B05-1F33-40EA-9E65-8F48DB1C8C25}" dt="2025-04-20T23:54:53.978" v="155" actId="22"/>
          <ac:picMkLst>
            <pc:docMk/>
            <pc:sldMk cId="1942072784" sldId="267"/>
            <ac:picMk id="7" creationId="{487CD9B6-D322-FB8F-5074-889A3EB636B7}"/>
          </ac:picMkLst>
        </pc:picChg>
      </pc:sldChg>
      <pc:sldChg chg="addSp delSp modSp new mod modNotesTx">
        <pc:chgData name="Field, Isaac" userId="a6e74069-3657-430b-b4be-a56d1d60bf92" providerId="ADAL" clId="{6EC06B05-1F33-40EA-9E65-8F48DB1C8C25}" dt="2025-04-22T02:54:16.678" v="4813" actId="20577"/>
        <pc:sldMkLst>
          <pc:docMk/>
          <pc:sldMk cId="1989207132" sldId="268"/>
        </pc:sldMkLst>
        <pc:spChg chg="add mod">
          <ac:chgData name="Field, Isaac" userId="a6e74069-3657-430b-b4be-a56d1d60bf92" providerId="ADAL" clId="{6EC06B05-1F33-40EA-9E65-8F48DB1C8C25}" dt="2025-04-20T23:59:02.636" v="254" actId="20577"/>
          <ac:spMkLst>
            <pc:docMk/>
            <pc:sldMk cId="1989207132" sldId="268"/>
            <ac:spMk id="6" creationId="{1F51F8FB-7EF2-24DF-C01C-B7C024A94307}"/>
          </ac:spMkLst>
        </pc:spChg>
        <pc:picChg chg="add">
          <ac:chgData name="Field, Isaac" userId="a6e74069-3657-430b-b4be-a56d1d60bf92" providerId="ADAL" clId="{6EC06B05-1F33-40EA-9E65-8F48DB1C8C25}" dt="2025-04-20T23:58:08.793" v="198" actId="22"/>
          <ac:picMkLst>
            <pc:docMk/>
            <pc:sldMk cId="1989207132" sldId="268"/>
            <ac:picMk id="5" creationId="{0623BB04-FF89-D73C-5133-F70493AAF8C4}"/>
          </ac:picMkLst>
        </pc:picChg>
      </pc:sldChg>
      <pc:sldChg chg="addSp delSp modSp new mod">
        <pc:chgData name="Field, Isaac" userId="a6e74069-3657-430b-b4be-a56d1d60bf92" providerId="ADAL" clId="{6EC06B05-1F33-40EA-9E65-8F48DB1C8C25}" dt="2025-04-21T00:15:19.414" v="943" actId="20577"/>
        <pc:sldMkLst>
          <pc:docMk/>
          <pc:sldMk cId="2515019373" sldId="269"/>
        </pc:sldMkLst>
        <pc:spChg chg="del mod">
          <ac:chgData name="Field, Isaac" userId="a6e74069-3657-430b-b4be-a56d1d60bf92" providerId="ADAL" clId="{6EC06B05-1F33-40EA-9E65-8F48DB1C8C25}" dt="2025-04-21T00:05:39.423" v="740" actId="478"/>
          <ac:spMkLst>
            <pc:docMk/>
            <pc:sldMk cId="2515019373" sldId="269"/>
            <ac:spMk id="2" creationId="{081D3F1C-ED0C-1DFF-23A2-4A0A8EF0C89E}"/>
          </ac:spMkLst>
        </pc:spChg>
        <pc:spChg chg="mod">
          <ac:chgData name="Field, Isaac" userId="a6e74069-3657-430b-b4be-a56d1d60bf92" providerId="ADAL" clId="{6EC06B05-1F33-40EA-9E65-8F48DB1C8C25}" dt="2025-04-21T00:13:42.141" v="905" actId="1076"/>
          <ac:spMkLst>
            <pc:docMk/>
            <pc:sldMk cId="2515019373" sldId="269"/>
            <ac:spMk id="3" creationId="{B7249702-D54F-485F-D220-610191C05A97}"/>
          </ac:spMkLst>
        </pc:spChg>
        <pc:spChg chg="add del mod">
          <ac:chgData name="Field, Isaac" userId="a6e74069-3657-430b-b4be-a56d1d60bf92" providerId="ADAL" clId="{6EC06B05-1F33-40EA-9E65-8F48DB1C8C25}" dt="2025-04-21T00:05:48.762" v="745" actId="478"/>
          <ac:spMkLst>
            <pc:docMk/>
            <pc:sldMk cId="2515019373" sldId="269"/>
            <ac:spMk id="5" creationId="{26063D8D-85A4-1256-21D0-F84598096A2E}"/>
          </ac:spMkLst>
        </pc:spChg>
        <pc:spChg chg="add del">
          <ac:chgData name="Field, Isaac" userId="a6e74069-3657-430b-b4be-a56d1d60bf92" providerId="ADAL" clId="{6EC06B05-1F33-40EA-9E65-8F48DB1C8C25}" dt="2025-04-21T00:05:45.501" v="743" actId="478"/>
          <ac:spMkLst>
            <pc:docMk/>
            <pc:sldMk cId="2515019373" sldId="269"/>
            <ac:spMk id="7" creationId="{BE80FC30-F67D-6ECF-045B-60091689E953}"/>
          </ac:spMkLst>
        </pc:spChg>
        <pc:spChg chg="add mod">
          <ac:chgData name="Field, Isaac" userId="a6e74069-3657-430b-b4be-a56d1d60bf92" providerId="ADAL" clId="{6EC06B05-1F33-40EA-9E65-8F48DB1C8C25}" dt="2025-04-21T00:07:12.913" v="802" actId="1076"/>
          <ac:spMkLst>
            <pc:docMk/>
            <pc:sldMk cId="2515019373" sldId="269"/>
            <ac:spMk id="8" creationId="{138601D2-65BE-81DA-6EBB-29A6635AAEE1}"/>
          </ac:spMkLst>
        </pc:spChg>
        <pc:spChg chg="add mod">
          <ac:chgData name="Field, Isaac" userId="a6e74069-3657-430b-b4be-a56d1d60bf92" providerId="ADAL" clId="{6EC06B05-1F33-40EA-9E65-8F48DB1C8C25}" dt="2025-04-21T00:08:19.029" v="803" actId="1076"/>
          <ac:spMkLst>
            <pc:docMk/>
            <pc:sldMk cId="2515019373" sldId="269"/>
            <ac:spMk id="9" creationId="{05230E31-C835-1725-74DA-50666EC877E4}"/>
          </ac:spMkLst>
        </pc:spChg>
        <pc:spChg chg="add mod">
          <ac:chgData name="Field, Isaac" userId="a6e74069-3657-430b-b4be-a56d1d60bf92" providerId="ADAL" clId="{6EC06B05-1F33-40EA-9E65-8F48DB1C8C25}" dt="2025-04-21T00:08:40.798" v="845" actId="5793"/>
          <ac:spMkLst>
            <pc:docMk/>
            <pc:sldMk cId="2515019373" sldId="269"/>
            <ac:spMk id="10" creationId="{4EB732D7-4A38-2BD8-FBEA-FCD693169878}"/>
          </ac:spMkLst>
        </pc:spChg>
        <pc:spChg chg="add mod">
          <ac:chgData name="Field, Isaac" userId="a6e74069-3657-430b-b4be-a56d1d60bf92" providerId="ADAL" clId="{6EC06B05-1F33-40EA-9E65-8F48DB1C8C25}" dt="2025-04-21T00:15:19.414" v="943" actId="20577"/>
          <ac:spMkLst>
            <pc:docMk/>
            <pc:sldMk cId="2515019373" sldId="269"/>
            <ac:spMk id="13" creationId="{C190EB5A-5D5D-B569-4DCC-CE3A22C88732}"/>
          </ac:spMkLst>
        </pc:spChg>
        <pc:picChg chg="add mod ord">
          <ac:chgData name="Field, Isaac" userId="a6e74069-3657-430b-b4be-a56d1d60bf92" providerId="ADAL" clId="{6EC06B05-1F33-40EA-9E65-8F48DB1C8C25}" dt="2025-04-21T00:13:47.394" v="907" actId="1076"/>
          <ac:picMkLst>
            <pc:docMk/>
            <pc:sldMk cId="2515019373" sldId="269"/>
            <ac:picMk id="12" creationId="{98EB2651-9BAB-5AED-04AE-E0D2D5568C79}"/>
          </ac:picMkLst>
        </pc:picChg>
      </pc:sldChg>
      <pc:sldChg chg="addSp delSp modSp new mod">
        <pc:chgData name="Field, Isaac" userId="a6e74069-3657-430b-b4be-a56d1d60bf92" providerId="ADAL" clId="{6EC06B05-1F33-40EA-9E65-8F48DB1C8C25}" dt="2025-04-21T17:53:34.936" v="2860" actId="20577"/>
        <pc:sldMkLst>
          <pc:docMk/>
          <pc:sldMk cId="647456811" sldId="270"/>
        </pc:sldMkLst>
        <pc:spChg chg="del">
          <ac:chgData name="Field, Isaac" userId="a6e74069-3657-430b-b4be-a56d1d60bf92" providerId="ADAL" clId="{6EC06B05-1F33-40EA-9E65-8F48DB1C8C25}" dt="2025-04-21T00:16:47.658" v="950" actId="478"/>
          <ac:spMkLst>
            <pc:docMk/>
            <pc:sldMk cId="647456811" sldId="270"/>
            <ac:spMk id="2" creationId="{EE72FAA8-069E-0CDC-2199-826406A4C59B}"/>
          </ac:spMkLst>
        </pc:spChg>
        <pc:spChg chg="mod">
          <ac:chgData name="Field, Isaac" userId="a6e74069-3657-430b-b4be-a56d1d60bf92" providerId="ADAL" clId="{6EC06B05-1F33-40EA-9E65-8F48DB1C8C25}" dt="2025-04-21T17:53:34.936" v="2860" actId="20577"/>
          <ac:spMkLst>
            <pc:docMk/>
            <pc:sldMk cId="647456811" sldId="270"/>
            <ac:spMk id="3" creationId="{2E24C4E1-F179-BFC2-A8F4-282204489F12}"/>
          </ac:spMkLst>
        </pc:spChg>
        <pc:spChg chg="add mod">
          <ac:chgData name="Field, Isaac" userId="a6e74069-3657-430b-b4be-a56d1d60bf92" providerId="ADAL" clId="{6EC06B05-1F33-40EA-9E65-8F48DB1C8C25}" dt="2025-04-21T00:16:51.276" v="952" actId="1076"/>
          <ac:spMkLst>
            <pc:docMk/>
            <pc:sldMk cId="647456811" sldId="270"/>
            <ac:spMk id="4" creationId="{C8A9BE58-DA99-3D2E-47D9-4FEBAA26DF33}"/>
          </ac:spMkLst>
        </pc:spChg>
        <pc:spChg chg="add mod">
          <ac:chgData name="Field, Isaac" userId="a6e74069-3657-430b-b4be-a56d1d60bf92" providerId="ADAL" clId="{6EC06B05-1F33-40EA-9E65-8F48DB1C8C25}" dt="2025-04-21T00:17:11.810" v="982" actId="20577"/>
          <ac:spMkLst>
            <pc:docMk/>
            <pc:sldMk cId="647456811" sldId="270"/>
            <ac:spMk id="5" creationId="{FFF6C760-1AF7-577C-FD04-A0CB6F3B38CB}"/>
          </ac:spMkLst>
        </pc:spChg>
        <pc:spChg chg="add mod">
          <ac:chgData name="Field, Isaac" userId="a6e74069-3657-430b-b4be-a56d1d60bf92" providerId="ADAL" clId="{6EC06B05-1F33-40EA-9E65-8F48DB1C8C25}" dt="2025-04-21T00:20:36.394" v="1071" actId="1076"/>
          <ac:spMkLst>
            <pc:docMk/>
            <pc:sldMk cId="647456811" sldId="270"/>
            <ac:spMk id="6" creationId="{91D60157-7E2E-8A11-D663-9A5DB57194F2}"/>
          </ac:spMkLst>
        </pc:spChg>
      </pc:sldChg>
      <pc:sldChg chg="addSp delSp modSp new mod ord modNotesTx">
        <pc:chgData name="Field, Isaac" userId="a6e74069-3657-430b-b4be-a56d1d60bf92" providerId="ADAL" clId="{6EC06B05-1F33-40EA-9E65-8F48DB1C8C25}" dt="2025-04-21T23:03:37.219" v="4014" actId="20577"/>
        <pc:sldMkLst>
          <pc:docMk/>
          <pc:sldMk cId="1953159605" sldId="271"/>
        </pc:sldMkLst>
        <pc:spChg chg="del">
          <ac:chgData name="Field, Isaac" userId="a6e74069-3657-430b-b4be-a56d1d60bf92" providerId="ADAL" clId="{6EC06B05-1F33-40EA-9E65-8F48DB1C8C25}" dt="2025-04-21T00:23:07.982" v="1093" actId="478"/>
          <ac:spMkLst>
            <pc:docMk/>
            <pc:sldMk cId="1953159605" sldId="271"/>
            <ac:spMk id="2" creationId="{2C33FEC1-29D8-0AA4-2C43-37C648A9CBE5}"/>
          </ac:spMkLst>
        </pc:spChg>
        <pc:spChg chg="del">
          <ac:chgData name="Field, Isaac" userId="a6e74069-3657-430b-b4be-a56d1d60bf92" providerId="ADAL" clId="{6EC06B05-1F33-40EA-9E65-8F48DB1C8C25}" dt="2025-04-21T00:21:09.618" v="1073" actId="478"/>
          <ac:spMkLst>
            <pc:docMk/>
            <pc:sldMk cId="1953159605" sldId="271"/>
            <ac:spMk id="3" creationId="{E2496569-F11C-EE27-4965-B675CE7A658A}"/>
          </ac:spMkLst>
        </pc:spChg>
        <pc:spChg chg="add mod">
          <ac:chgData name="Field, Isaac" userId="a6e74069-3657-430b-b4be-a56d1d60bf92" providerId="ADAL" clId="{6EC06B05-1F33-40EA-9E65-8F48DB1C8C25}" dt="2025-04-21T00:23:14.475" v="1104" actId="20577"/>
          <ac:spMkLst>
            <pc:docMk/>
            <pc:sldMk cId="1953159605" sldId="271"/>
            <ac:spMk id="10" creationId="{BEFF56AF-D5F5-BBE7-874C-6B6FD49D47E4}"/>
          </ac:spMkLst>
        </pc:spChg>
        <pc:picChg chg="add mod">
          <ac:chgData name="Field, Isaac" userId="a6e74069-3657-430b-b4be-a56d1d60bf92" providerId="ADAL" clId="{6EC06B05-1F33-40EA-9E65-8F48DB1C8C25}" dt="2025-04-21T17:59:12.669" v="2866" actId="1076"/>
          <ac:picMkLst>
            <pc:docMk/>
            <pc:sldMk cId="1953159605" sldId="271"/>
            <ac:picMk id="3" creationId="{88433B0A-5A48-8A3D-33A1-543DC34A6EEC}"/>
          </ac:picMkLst>
        </pc:picChg>
        <pc:picChg chg="add del mod">
          <ac:chgData name="Field, Isaac" userId="a6e74069-3657-430b-b4be-a56d1d60bf92" providerId="ADAL" clId="{6EC06B05-1F33-40EA-9E65-8F48DB1C8C25}" dt="2025-04-21T17:59:02.655" v="2861" actId="478"/>
          <ac:picMkLst>
            <pc:docMk/>
            <pc:sldMk cId="1953159605" sldId="271"/>
            <ac:picMk id="5" creationId="{2D76FA5E-835D-9230-C6F2-E6B7087DD0C3}"/>
          </ac:picMkLst>
        </pc:picChg>
        <pc:picChg chg="add mod">
          <ac:chgData name="Field, Isaac" userId="a6e74069-3657-430b-b4be-a56d1d60bf92" providerId="ADAL" clId="{6EC06B05-1F33-40EA-9E65-8F48DB1C8C25}" dt="2025-04-21T17:59:34.615" v="2869" actId="1076"/>
          <ac:picMkLst>
            <pc:docMk/>
            <pc:sldMk cId="1953159605" sldId="271"/>
            <ac:picMk id="6" creationId="{652D6D44-AA2D-A433-050D-7F4B3D4391EC}"/>
          </ac:picMkLst>
        </pc:picChg>
        <pc:picChg chg="add del mod">
          <ac:chgData name="Field, Isaac" userId="a6e74069-3657-430b-b4be-a56d1d60bf92" providerId="ADAL" clId="{6EC06B05-1F33-40EA-9E65-8F48DB1C8C25}" dt="2025-04-21T17:59:32.269" v="2867" actId="478"/>
          <ac:picMkLst>
            <pc:docMk/>
            <pc:sldMk cId="1953159605" sldId="271"/>
            <ac:picMk id="7" creationId="{FA4385C9-841F-9008-8B5C-4312ABB5975F}"/>
          </ac:picMkLst>
        </pc:picChg>
        <pc:picChg chg="add del mod">
          <ac:chgData name="Field, Isaac" userId="a6e74069-3657-430b-b4be-a56d1d60bf92" providerId="ADAL" clId="{6EC06B05-1F33-40EA-9E65-8F48DB1C8C25}" dt="2025-04-21T18:00:25.646" v="2870" actId="478"/>
          <ac:picMkLst>
            <pc:docMk/>
            <pc:sldMk cId="1953159605" sldId="271"/>
            <ac:picMk id="9" creationId="{A6EF6E42-29CC-AEB5-A477-B1193EA671CF}"/>
          </ac:picMkLst>
        </pc:picChg>
        <pc:picChg chg="add mod">
          <ac:chgData name="Field, Isaac" userId="a6e74069-3657-430b-b4be-a56d1d60bf92" providerId="ADAL" clId="{6EC06B05-1F33-40EA-9E65-8F48DB1C8C25}" dt="2025-04-21T18:00:37.365" v="2875" actId="1076"/>
          <ac:picMkLst>
            <pc:docMk/>
            <pc:sldMk cId="1953159605" sldId="271"/>
            <ac:picMk id="11" creationId="{707E72B1-6EA5-216F-535C-0D66DF80B887}"/>
          </ac:picMkLst>
        </pc:picChg>
      </pc:sldChg>
      <pc:sldChg chg="addSp delSp modSp new mod">
        <pc:chgData name="Field, Isaac" userId="a6e74069-3657-430b-b4be-a56d1d60bf92" providerId="ADAL" clId="{6EC06B05-1F33-40EA-9E65-8F48DB1C8C25}" dt="2025-04-21T18:06:50.886" v="2881" actId="1076"/>
        <pc:sldMkLst>
          <pc:docMk/>
          <pc:sldMk cId="338736374" sldId="272"/>
        </pc:sldMkLst>
        <pc:spChg chg="del">
          <ac:chgData name="Field, Isaac" userId="a6e74069-3657-430b-b4be-a56d1d60bf92" providerId="ADAL" clId="{6EC06B05-1F33-40EA-9E65-8F48DB1C8C25}" dt="2025-04-21T00:25:39.158" v="1109" actId="478"/>
          <ac:spMkLst>
            <pc:docMk/>
            <pc:sldMk cId="338736374" sldId="272"/>
            <ac:spMk id="2" creationId="{B41632F7-18C6-B715-35CB-139DEA01D8FF}"/>
          </ac:spMkLst>
        </pc:spChg>
        <pc:spChg chg="del">
          <ac:chgData name="Field, Isaac" userId="a6e74069-3657-430b-b4be-a56d1d60bf92" providerId="ADAL" clId="{6EC06B05-1F33-40EA-9E65-8F48DB1C8C25}" dt="2025-04-21T00:25:29.103" v="1106" actId="478"/>
          <ac:spMkLst>
            <pc:docMk/>
            <pc:sldMk cId="338736374" sldId="272"/>
            <ac:spMk id="3" creationId="{29091691-96A2-F1AC-2CE8-0B4E9C29E2C1}"/>
          </ac:spMkLst>
        </pc:spChg>
        <pc:spChg chg="add mod">
          <ac:chgData name="Field, Isaac" userId="a6e74069-3657-430b-b4be-a56d1d60bf92" providerId="ADAL" clId="{6EC06B05-1F33-40EA-9E65-8F48DB1C8C25}" dt="2025-04-21T00:25:50.896" v="1114" actId="1076"/>
          <ac:spMkLst>
            <pc:docMk/>
            <pc:sldMk cId="338736374" sldId="272"/>
            <ac:spMk id="6" creationId="{0AAD0618-6233-98B4-2397-C43EF164DEBD}"/>
          </ac:spMkLst>
        </pc:spChg>
        <pc:picChg chg="add mod">
          <ac:chgData name="Field, Isaac" userId="a6e74069-3657-430b-b4be-a56d1d60bf92" providerId="ADAL" clId="{6EC06B05-1F33-40EA-9E65-8F48DB1C8C25}" dt="2025-04-21T18:06:50.886" v="2881" actId="1076"/>
          <ac:picMkLst>
            <pc:docMk/>
            <pc:sldMk cId="338736374" sldId="272"/>
            <ac:picMk id="3" creationId="{150F7F77-3C26-D302-6B7D-EA25038D41A5}"/>
          </ac:picMkLst>
        </pc:picChg>
        <pc:picChg chg="add del mod">
          <ac:chgData name="Field, Isaac" userId="a6e74069-3657-430b-b4be-a56d1d60bf92" providerId="ADAL" clId="{6EC06B05-1F33-40EA-9E65-8F48DB1C8C25}" dt="2025-04-21T18:06:44.839" v="2878" actId="478"/>
          <ac:picMkLst>
            <pc:docMk/>
            <pc:sldMk cId="338736374" sldId="272"/>
            <ac:picMk id="5" creationId="{2CBA181F-557E-E105-F0A3-E7D149C4C861}"/>
          </ac:picMkLst>
        </pc:picChg>
      </pc:sldChg>
      <pc:sldChg chg="addSp delSp modSp new mod">
        <pc:chgData name="Field, Isaac" userId="a6e74069-3657-430b-b4be-a56d1d60bf92" providerId="ADAL" clId="{6EC06B05-1F33-40EA-9E65-8F48DB1C8C25}" dt="2025-04-21T18:08:07.198" v="2987" actId="20577"/>
        <pc:sldMkLst>
          <pc:docMk/>
          <pc:sldMk cId="818433288" sldId="273"/>
        </pc:sldMkLst>
        <pc:spChg chg="mod">
          <ac:chgData name="Field, Isaac" userId="a6e74069-3657-430b-b4be-a56d1d60bf92" providerId="ADAL" clId="{6EC06B05-1F33-40EA-9E65-8F48DB1C8C25}" dt="2025-04-21T18:08:07.198" v="2987" actId="20577"/>
          <ac:spMkLst>
            <pc:docMk/>
            <pc:sldMk cId="818433288" sldId="273"/>
            <ac:spMk id="2" creationId="{E0EBFE7B-1EF2-385D-24AF-B4EF6E22F98A}"/>
          </ac:spMkLst>
        </pc:spChg>
        <pc:spChg chg="del">
          <ac:chgData name="Field, Isaac" userId="a6e74069-3657-430b-b4be-a56d1d60bf92" providerId="ADAL" clId="{6EC06B05-1F33-40EA-9E65-8F48DB1C8C25}" dt="2025-04-21T01:32:51.755" v="1231" actId="478"/>
          <ac:spMkLst>
            <pc:docMk/>
            <pc:sldMk cId="818433288" sldId="273"/>
            <ac:spMk id="3" creationId="{BE9E134F-A5EA-13B9-4336-B91A85B6F8A3}"/>
          </ac:spMkLst>
        </pc:spChg>
        <pc:picChg chg="add mod">
          <ac:chgData name="Field, Isaac" userId="a6e74069-3657-430b-b4be-a56d1d60bf92" providerId="ADAL" clId="{6EC06B05-1F33-40EA-9E65-8F48DB1C8C25}" dt="2025-04-21T03:26:12.223" v="1322" actId="1076"/>
          <ac:picMkLst>
            <pc:docMk/>
            <pc:sldMk cId="818433288" sldId="273"/>
            <ac:picMk id="4" creationId="{C5BFE87F-4D83-2CEC-0B33-D2038609574C}"/>
          </ac:picMkLst>
        </pc:picChg>
        <pc:picChg chg="add mod">
          <ac:chgData name="Field, Isaac" userId="a6e74069-3657-430b-b4be-a56d1d60bf92" providerId="ADAL" clId="{6EC06B05-1F33-40EA-9E65-8F48DB1C8C25}" dt="2025-04-21T03:26:17.426" v="1324" actId="1076"/>
          <ac:picMkLst>
            <pc:docMk/>
            <pc:sldMk cId="818433288" sldId="273"/>
            <ac:picMk id="6" creationId="{EC8B9F7A-41BF-8D63-CE20-5DBA237BB774}"/>
          </ac:picMkLst>
        </pc:picChg>
      </pc:sldChg>
      <pc:sldChg chg="addSp delSp modSp new mod modNotesTx">
        <pc:chgData name="Field, Isaac" userId="a6e74069-3657-430b-b4be-a56d1d60bf92" providerId="ADAL" clId="{6EC06B05-1F33-40EA-9E65-8F48DB1C8C25}" dt="2025-04-22T03:04:30.360" v="4845" actId="1076"/>
        <pc:sldMkLst>
          <pc:docMk/>
          <pc:sldMk cId="2353263771" sldId="274"/>
        </pc:sldMkLst>
        <pc:spChg chg="add del mod">
          <ac:chgData name="Field, Isaac" userId="a6e74069-3657-430b-b4be-a56d1d60bf92" providerId="ADAL" clId="{6EC06B05-1F33-40EA-9E65-8F48DB1C8C25}" dt="2025-04-22T03:00:44.062" v="4814" actId="478"/>
          <ac:spMkLst>
            <pc:docMk/>
            <pc:sldMk cId="2353263771" sldId="274"/>
            <ac:spMk id="2" creationId="{58A54403-AE08-9CB7-AF83-7052A18AB9CC}"/>
          </ac:spMkLst>
        </pc:spChg>
        <pc:spChg chg="del">
          <ac:chgData name="Field, Isaac" userId="a6e74069-3657-430b-b4be-a56d1d60bf92" providerId="ADAL" clId="{6EC06B05-1F33-40EA-9E65-8F48DB1C8C25}" dt="2025-04-21T02:26:15.422" v="1238" actId="478"/>
          <ac:spMkLst>
            <pc:docMk/>
            <pc:sldMk cId="2353263771" sldId="274"/>
            <ac:spMk id="2" creationId="{E6BD7434-622A-541E-3976-A3F1CFE2EC3E}"/>
          </ac:spMkLst>
        </pc:spChg>
        <pc:spChg chg="add del mod">
          <ac:chgData name="Field, Isaac" userId="a6e74069-3657-430b-b4be-a56d1d60bf92" providerId="ADAL" clId="{6EC06B05-1F33-40EA-9E65-8F48DB1C8C25}" dt="2025-04-22T03:00:46.218" v="4815" actId="478"/>
          <ac:spMkLst>
            <pc:docMk/>
            <pc:sldMk cId="2353263771" sldId="274"/>
            <ac:spMk id="3" creationId="{5459C4C8-203A-B2CA-9A3A-556160D15105}"/>
          </ac:spMkLst>
        </pc:spChg>
        <pc:spChg chg="del">
          <ac:chgData name="Field, Isaac" userId="a6e74069-3657-430b-b4be-a56d1d60bf92" providerId="ADAL" clId="{6EC06B05-1F33-40EA-9E65-8F48DB1C8C25}" dt="2025-04-21T02:26:14.067" v="1237" actId="478"/>
          <ac:spMkLst>
            <pc:docMk/>
            <pc:sldMk cId="2353263771" sldId="274"/>
            <ac:spMk id="3" creationId="{9C997437-80B2-6220-6A1B-923A33D3417A}"/>
          </ac:spMkLst>
        </pc:spChg>
        <pc:picChg chg="add del">
          <ac:chgData name="Field, Isaac" userId="a6e74069-3657-430b-b4be-a56d1d60bf92" providerId="ADAL" clId="{6EC06B05-1F33-40EA-9E65-8F48DB1C8C25}" dt="2025-04-21T02:26:54.369" v="1318" actId="478"/>
          <ac:picMkLst>
            <pc:docMk/>
            <pc:sldMk cId="2353263771" sldId="274"/>
            <ac:picMk id="5" creationId="{A564024E-935C-824D-4695-5CA410BB9C85}"/>
          </ac:picMkLst>
        </pc:picChg>
        <pc:picChg chg="add del mod">
          <ac:chgData name="Field, Isaac" userId="a6e74069-3657-430b-b4be-a56d1d60bf92" providerId="ADAL" clId="{6EC06B05-1F33-40EA-9E65-8F48DB1C8C25}" dt="2025-04-22T03:00:57.482" v="4818" actId="478"/>
          <ac:picMkLst>
            <pc:docMk/>
            <pc:sldMk cId="2353263771" sldId="274"/>
            <ac:picMk id="5" creationId="{E7CE1C79-680A-D48A-FF3D-A10A5745C103}"/>
          </ac:picMkLst>
        </pc:picChg>
        <pc:picChg chg="add del">
          <ac:chgData name="Field, Isaac" userId="a6e74069-3657-430b-b4be-a56d1d60bf92" providerId="ADAL" clId="{6EC06B05-1F33-40EA-9E65-8F48DB1C8C25}" dt="2025-04-21T03:23:38.702" v="1320" actId="478"/>
          <ac:picMkLst>
            <pc:docMk/>
            <pc:sldMk cId="2353263771" sldId="274"/>
            <ac:picMk id="7" creationId="{CF76025D-E74B-88AB-E392-FF08C3F9E6AF}"/>
          </ac:picMkLst>
        </pc:picChg>
        <pc:picChg chg="add mod">
          <ac:chgData name="Field, Isaac" userId="a6e74069-3657-430b-b4be-a56d1d60bf92" providerId="ADAL" clId="{6EC06B05-1F33-40EA-9E65-8F48DB1C8C25}" dt="2025-04-22T03:03:28.143" v="4832" actId="1076"/>
          <ac:picMkLst>
            <pc:docMk/>
            <pc:sldMk cId="2353263771" sldId="274"/>
            <ac:picMk id="7" creationId="{FF7DC74A-CC42-58FB-AD16-4FC51FF99268}"/>
          </ac:picMkLst>
        </pc:picChg>
        <pc:picChg chg="add mod">
          <ac:chgData name="Field, Isaac" userId="a6e74069-3657-430b-b4be-a56d1d60bf92" providerId="ADAL" clId="{6EC06B05-1F33-40EA-9E65-8F48DB1C8C25}" dt="2025-04-22T03:03:23.888" v="4831" actId="1076"/>
          <ac:picMkLst>
            <pc:docMk/>
            <pc:sldMk cId="2353263771" sldId="274"/>
            <ac:picMk id="9" creationId="{95D50F2F-09FF-8245-6715-6189E1E6C868}"/>
          </ac:picMkLst>
        </pc:picChg>
        <pc:picChg chg="add mod">
          <ac:chgData name="Field, Isaac" userId="a6e74069-3657-430b-b4be-a56d1d60bf92" providerId="ADAL" clId="{6EC06B05-1F33-40EA-9E65-8F48DB1C8C25}" dt="2025-04-22T03:04:30.360" v="4845" actId="1076"/>
          <ac:picMkLst>
            <pc:docMk/>
            <pc:sldMk cId="2353263771" sldId="274"/>
            <ac:picMk id="10" creationId="{0EEB105B-87D4-2DB3-3134-CE1BE1C0023C}"/>
          </ac:picMkLst>
        </pc:picChg>
      </pc:sldChg>
      <pc:sldChg chg="addSp delSp modSp new mod">
        <pc:chgData name="Field, Isaac" userId="a6e74069-3657-430b-b4be-a56d1d60bf92" providerId="ADAL" clId="{6EC06B05-1F33-40EA-9E65-8F48DB1C8C25}" dt="2025-04-22T02:03:55.420" v="4107" actId="20577"/>
        <pc:sldMkLst>
          <pc:docMk/>
          <pc:sldMk cId="1748402361" sldId="275"/>
        </pc:sldMkLst>
        <pc:spChg chg="del">
          <ac:chgData name="Field, Isaac" userId="a6e74069-3657-430b-b4be-a56d1d60bf92" providerId="ADAL" clId="{6EC06B05-1F33-40EA-9E65-8F48DB1C8C25}" dt="2025-04-21T16:20:30.757" v="1811" actId="478"/>
          <ac:spMkLst>
            <pc:docMk/>
            <pc:sldMk cId="1748402361" sldId="275"/>
            <ac:spMk id="2" creationId="{88D1ED8A-C57A-ACC7-D0A1-9FAA25E922CF}"/>
          </ac:spMkLst>
        </pc:spChg>
        <pc:spChg chg="del">
          <ac:chgData name="Field, Isaac" userId="a6e74069-3657-430b-b4be-a56d1d60bf92" providerId="ADAL" clId="{6EC06B05-1F33-40EA-9E65-8F48DB1C8C25}" dt="2025-04-21T16:16:37.775" v="1792" actId="478"/>
          <ac:spMkLst>
            <pc:docMk/>
            <pc:sldMk cId="1748402361" sldId="275"/>
            <ac:spMk id="3" creationId="{CE57CCE1-45F5-75F8-8B78-3726E99121BE}"/>
          </ac:spMkLst>
        </pc:spChg>
        <pc:spChg chg="add mod">
          <ac:chgData name="Field, Isaac" userId="a6e74069-3657-430b-b4be-a56d1d60bf92" providerId="ADAL" clId="{6EC06B05-1F33-40EA-9E65-8F48DB1C8C25}" dt="2025-04-21T16:17:09.645" v="1794"/>
          <ac:spMkLst>
            <pc:docMk/>
            <pc:sldMk cId="1748402361" sldId="275"/>
            <ac:spMk id="4" creationId="{EF51FC1D-DA24-B396-7F43-81045DFD9072}"/>
          </ac:spMkLst>
        </pc:spChg>
        <pc:spChg chg="add mod">
          <ac:chgData name="Field, Isaac" userId="a6e74069-3657-430b-b4be-a56d1d60bf92" providerId="ADAL" clId="{6EC06B05-1F33-40EA-9E65-8F48DB1C8C25}" dt="2025-04-21T16:40:18.918" v="1948" actId="20577"/>
          <ac:spMkLst>
            <pc:docMk/>
            <pc:sldMk cId="1748402361" sldId="275"/>
            <ac:spMk id="15" creationId="{A3F9ED60-DC36-E5B5-23E6-8D9E2EDFF61F}"/>
          </ac:spMkLst>
        </pc:spChg>
        <pc:spChg chg="add del mod">
          <ac:chgData name="Field, Isaac" userId="a6e74069-3657-430b-b4be-a56d1d60bf92" providerId="ADAL" clId="{6EC06B05-1F33-40EA-9E65-8F48DB1C8C25}" dt="2025-04-21T16:30:23.949" v="1836" actId="478"/>
          <ac:spMkLst>
            <pc:docMk/>
            <pc:sldMk cId="1748402361" sldId="275"/>
            <ac:spMk id="16" creationId="{4C21BDB6-820D-1CB1-A4D6-EDBEA162695A}"/>
          </ac:spMkLst>
        </pc:spChg>
        <pc:spChg chg="add mod">
          <ac:chgData name="Field, Isaac" userId="a6e74069-3657-430b-b4be-a56d1d60bf92" providerId="ADAL" clId="{6EC06B05-1F33-40EA-9E65-8F48DB1C8C25}" dt="2025-04-22T02:03:55.420" v="4107" actId="20577"/>
          <ac:spMkLst>
            <pc:docMk/>
            <pc:sldMk cId="1748402361" sldId="275"/>
            <ac:spMk id="17" creationId="{7FC6E425-FE0D-7066-652B-7820342F0A0B}"/>
          </ac:spMkLst>
        </pc:spChg>
        <pc:spChg chg="add mod">
          <ac:chgData name="Field, Isaac" userId="a6e74069-3657-430b-b4be-a56d1d60bf92" providerId="ADAL" clId="{6EC06B05-1F33-40EA-9E65-8F48DB1C8C25}" dt="2025-04-21T16:40:22.386" v="1954" actId="20577"/>
          <ac:spMkLst>
            <pc:docMk/>
            <pc:sldMk cId="1748402361" sldId="275"/>
            <ac:spMk id="18" creationId="{7989CCA1-DD47-CCFB-E872-401234D66D2F}"/>
          </ac:spMkLst>
        </pc:spChg>
        <pc:spChg chg="add mod">
          <ac:chgData name="Field, Isaac" userId="a6e74069-3657-430b-b4be-a56d1d60bf92" providerId="ADAL" clId="{6EC06B05-1F33-40EA-9E65-8F48DB1C8C25}" dt="2025-04-21T16:40:29.299" v="1977" actId="20577"/>
          <ac:spMkLst>
            <pc:docMk/>
            <pc:sldMk cId="1748402361" sldId="275"/>
            <ac:spMk id="19" creationId="{1AE63D15-7810-36AA-BF87-302884FF9361}"/>
          </ac:spMkLst>
        </pc:spChg>
        <pc:spChg chg="add mod">
          <ac:chgData name="Field, Isaac" userId="a6e74069-3657-430b-b4be-a56d1d60bf92" providerId="ADAL" clId="{6EC06B05-1F33-40EA-9E65-8F48DB1C8C25}" dt="2025-04-21T16:37:04.580" v="1902" actId="1076"/>
          <ac:spMkLst>
            <pc:docMk/>
            <pc:sldMk cId="1748402361" sldId="275"/>
            <ac:spMk id="34" creationId="{2ACF61A8-50C6-F98B-8C6A-3CA07BE9E4DB}"/>
          </ac:spMkLst>
        </pc:spChg>
        <pc:spChg chg="add mod">
          <ac:chgData name="Field, Isaac" userId="a6e74069-3657-430b-b4be-a56d1d60bf92" providerId="ADAL" clId="{6EC06B05-1F33-40EA-9E65-8F48DB1C8C25}" dt="2025-04-21T16:40:07.382" v="1944" actId="1076"/>
          <ac:spMkLst>
            <pc:docMk/>
            <pc:sldMk cId="1748402361" sldId="275"/>
            <ac:spMk id="49" creationId="{06A66259-F6DC-DDD6-C399-C63798D89F73}"/>
          </ac:spMkLst>
        </pc:spChg>
        <pc:spChg chg="add mod">
          <ac:chgData name="Field, Isaac" userId="a6e74069-3657-430b-b4be-a56d1d60bf92" providerId="ADAL" clId="{6EC06B05-1F33-40EA-9E65-8F48DB1C8C25}" dt="2025-04-21T16:41:21.333" v="1998" actId="1076"/>
          <ac:spMkLst>
            <pc:docMk/>
            <pc:sldMk cId="1748402361" sldId="275"/>
            <ac:spMk id="51" creationId="{0C836339-998A-8FDC-7C3D-D842849F52D4}"/>
          </ac:spMkLst>
        </pc:spChg>
        <pc:picChg chg="add mod">
          <ac:chgData name="Field, Isaac" userId="a6e74069-3657-430b-b4be-a56d1d60bf92" providerId="ADAL" clId="{6EC06B05-1F33-40EA-9E65-8F48DB1C8C25}" dt="2025-04-21T16:34:00.470" v="1863" actId="1076"/>
          <ac:picMkLst>
            <pc:docMk/>
            <pc:sldMk cId="1748402361" sldId="275"/>
            <ac:picMk id="6" creationId="{C47EFBF8-57E7-BF42-13C0-DA77076A6708}"/>
          </ac:picMkLst>
        </pc:picChg>
        <pc:picChg chg="add del mod">
          <ac:chgData name="Field, Isaac" userId="a6e74069-3657-430b-b4be-a56d1d60bf92" providerId="ADAL" clId="{6EC06B05-1F33-40EA-9E65-8F48DB1C8C25}" dt="2025-04-21T16:20:05.727" v="1803" actId="478"/>
          <ac:picMkLst>
            <pc:docMk/>
            <pc:sldMk cId="1748402361" sldId="275"/>
            <ac:picMk id="8" creationId="{000A6C34-356A-1C54-9D60-3A2BB0C9070A}"/>
          </ac:picMkLst>
        </pc:picChg>
        <pc:picChg chg="add del mod">
          <ac:chgData name="Field, Isaac" userId="a6e74069-3657-430b-b4be-a56d1d60bf92" providerId="ADAL" clId="{6EC06B05-1F33-40EA-9E65-8F48DB1C8C25}" dt="2025-04-21T16:31:07.971" v="1849" actId="21"/>
          <ac:picMkLst>
            <pc:docMk/>
            <pc:sldMk cId="1748402361" sldId="275"/>
            <ac:picMk id="10" creationId="{CB64123C-DE55-95AF-1459-BE11986277AD}"/>
          </ac:picMkLst>
        </pc:picChg>
        <pc:picChg chg="add mod">
          <ac:chgData name="Field, Isaac" userId="a6e74069-3657-430b-b4be-a56d1d60bf92" providerId="ADAL" clId="{6EC06B05-1F33-40EA-9E65-8F48DB1C8C25}" dt="2025-04-21T16:40:03.031" v="1943" actId="1076"/>
          <ac:picMkLst>
            <pc:docMk/>
            <pc:sldMk cId="1748402361" sldId="275"/>
            <ac:picMk id="12" creationId="{CB29630A-945B-3524-0A1F-E75E97F8F58C}"/>
          </ac:picMkLst>
        </pc:picChg>
        <pc:picChg chg="add mod">
          <ac:chgData name="Field, Isaac" userId="a6e74069-3657-430b-b4be-a56d1d60bf92" providerId="ADAL" clId="{6EC06B05-1F33-40EA-9E65-8F48DB1C8C25}" dt="2025-04-21T16:30:49.577" v="1846" actId="1076"/>
          <ac:picMkLst>
            <pc:docMk/>
            <pc:sldMk cId="1748402361" sldId="275"/>
            <ac:picMk id="14" creationId="{4878FCE9-67BD-74B7-7A5A-21CAE866C55F}"/>
          </ac:picMkLst>
        </pc:picChg>
        <pc:cxnChg chg="add mod">
          <ac:chgData name="Field, Isaac" userId="a6e74069-3657-430b-b4be-a56d1d60bf92" providerId="ADAL" clId="{6EC06B05-1F33-40EA-9E65-8F48DB1C8C25}" dt="2025-04-21T16:32:51.377" v="1856" actId="13822"/>
          <ac:cxnSpMkLst>
            <pc:docMk/>
            <pc:sldMk cId="1748402361" sldId="275"/>
            <ac:cxnSpMk id="21" creationId="{8AA15BEA-7261-BC4C-433D-F3727ADFFD04}"/>
          </ac:cxnSpMkLst>
        </pc:cxnChg>
        <pc:cxnChg chg="add mod">
          <ac:chgData name="Field, Isaac" userId="a6e74069-3657-430b-b4be-a56d1d60bf92" providerId="ADAL" clId="{6EC06B05-1F33-40EA-9E65-8F48DB1C8C25}" dt="2025-04-21T16:38:32.778" v="1925" actId="14100"/>
          <ac:cxnSpMkLst>
            <pc:docMk/>
            <pc:sldMk cId="1748402361" sldId="275"/>
            <ac:cxnSpMk id="23" creationId="{0491006F-72DC-A080-E012-DB245DC17640}"/>
          </ac:cxnSpMkLst>
        </pc:cxnChg>
        <pc:cxnChg chg="add mod">
          <ac:chgData name="Field, Isaac" userId="a6e74069-3657-430b-b4be-a56d1d60bf92" providerId="ADAL" clId="{6EC06B05-1F33-40EA-9E65-8F48DB1C8C25}" dt="2025-04-21T16:38:28.514" v="1924" actId="14100"/>
          <ac:cxnSpMkLst>
            <pc:docMk/>
            <pc:sldMk cId="1748402361" sldId="275"/>
            <ac:cxnSpMk id="25" creationId="{9493DC99-AF44-50D7-BDC6-C6ABC53BF064}"/>
          </ac:cxnSpMkLst>
        </pc:cxnChg>
        <pc:cxnChg chg="add mod">
          <ac:chgData name="Field, Isaac" userId="a6e74069-3657-430b-b4be-a56d1d60bf92" providerId="ADAL" clId="{6EC06B05-1F33-40EA-9E65-8F48DB1C8C25}" dt="2025-04-21T16:38:15.383" v="1919" actId="14100"/>
          <ac:cxnSpMkLst>
            <pc:docMk/>
            <pc:sldMk cId="1748402361" sldId="275"/>
            <ac:cxnSpMk id="31" creationId="{F3DED548-8281-AD4E-F23E-833326FA4369}"/>
          </ac:cxnSpMkLst>
        </pc:cxnChg>
        <pc:cxnChg chg="add mod">
          <ac:chgData name="Field, Isaac" userId="a6e74069-3657-430b-b4be-a56d1d60bf92" providerId="ADAL" clId="{6EC06B05-1F33-40EA-9E65-8F48DB1C8C25}" dt="2025-04-21T16:38:21.217" v="1921" actId="14100"/>
          <ac:cxnSpMkLst>
            <pc:docMk/>
            <pc:sldMk cId="1748402361" sldId="275"/>
            <ac:cxnSpMk id="32" creationId="{13FE17C8-5D6F-0A60-8D70-09C82D7EBF14}"/>
          </ac:cxnSpMkLst>
        </pc:cxnChg>
        <pc:cxnChg chg="add del mod">
          <ac:chgData name="Field, Isaac" userId="a6e74069-3657-430b-b4be-a56d1d60bf92" providerId="ADAL" clId="{6EC06B05-1F33-40EA-9E65-8F48DB1C8C25}" dt="2025-04-21T16:39:25.978" v="1936" actId="478"/>
          <ac:cxnSpMkLst>
            <pc:docMk/>
            <pc:sldMk cId="1748402361" sldId="275"/>
            <ac:cxnSpMk id="45" creationId="{DBCB616F-F7AA-BBF5-5450-C345D2D8E683}"/>
          </ac:cxnSpMkLst>
        </pc:cxnChg>
        <pc:cxnChg chg="add del mod">
          <ac:chgData name="Field, Isaac" userId="a6e74069-3657-430b-b4be-a56d1d60bf92" providerId="ADAL" clId="{6EC06B05-1F33-40EA-9E65-8F48DB1C8C25}" dt="2025-04-21T16:39:40.017" v="1940" actId="478"/>
          <ac:cxnSpMkLst>
            <pc:docMk/>
            <pc:sldMk cId="1748402361" sldId="275"/>
            <ac:cxnSpMk id="47" creationId="{0B74F46B-C145-9529-C485-C569ECC1C297}"/>
          </ac:cxnSpMkLst>
        </pc:cxnChg>
        <pc:cxnChg chg="add mod">
          <ac:chgData name="Field, Isaac" userId="a6e74069-3657-430b-b4be-a56d1d60bf92" providerId="ADAL" clId="{6EC06B05-1F33-40EA-9E65-8F48DB1C8C25}" dt="2025-04-21T16:41:04.401" v="1994"/>
          <ac:cxnSpMkLst>
            <pc:docMk/>
            <pc:sldMk cId="1748402361" sldId="275"/>
            <ac:cxnSpMk id="50" creationId="{1310E0DC-1A90-638F-697F-9FAD76EF24B8}"/>
          </ac:cxnSpMkLst>
        </pc:cxnChg>
      </pc:sldChg>
      <pc:sldChg chg="modNotesTx">
        <pc:chgData name="Field, Isaac" userId="a6e74069-3657-430b-b4be-a56d1d60bf92" providerId="ADAL" clId="{6EC06B05-1F33-40EA-9E65-8F48DB1C8C25}" dt="2025-04-22T13:24:39.585" v="4904" actId="20577"/>
        <pc:sldMkLst>
          <pc:docMk/>
          <pc:sldMk cId="697581569" sldId="278"/>
        </pc:sldMkLst>
      </pc:sldChg>
      <pc:sldChg chg="modNotesTx">
        <pc:chgData name="Field, Isaac" userId="a6e74069-3657-430b-b4be-a56d1d60bf92" providerId="ADAL" clId="{6EC06B05-1F33-40EA-9E65-8F48DB1C8C25}" dt="2025-04-22T13:24:22.941" v="4873" actId="20577"/>
        <pc:sldMkLst>
          <pc:docMk/>
          <pc:sldMk cId="4062493053" sldId="280"/>
        </pc:sldMkLst>
      </pc:sldChg>
      <pc:sldChg chg="addSp delSp modSp new mod ord setBg addAnim delAnim setClrOvrMap">
        <pc:chgData name="Field, Isaac" userId="a6e74069-3657-430b-b4be-a56d1d60bf92" providerId="ADAL" clId="{6EC06B05-1F33-40EA-9E65-8F48DB1C8C25}" dt="2025-04-21T17:47:34.981" v="2833"/>
        <pc:sldMkLst>
          <pc:docMk/>
          <pc:sldMk cId="3927139253" sldId="281"/>
        </pc:sldMkLst>
        <pc:spChg chg="mod">
          <ac:chgData name="Field, Isaac" userId="a6e74069-3657-430b-b4be-a56d1d60bf92" providerId="ADAL" clId="{6EC06B05-1F33-40EA-9E65-8F48DB1C8C25}" dt="2025-04-21T17:38:46.857" v="2139" actId="26606"/>
          <ac:spMkLst>
            <pc:docMk/>
            <pc:sldMk cId="3927139253" sldId="281"/>
            <ac:spMk id="2" creationId="{83C50991-8D33-4593-52B8-7536CC6C5121}"/>
          </ac:spMkLst>
        </pc:spChg>
        <pc:spChg chg="del">
          <ac:chgData name="Field, Isaac" userId="a6e74069-3657-430b-b4be-a56d1d60bf92" providerId="ADAL" clId="{6EC06B05-1F33-40EA-9E65-8F48DB1C8C25}" dt="2025-04-21T17:32:00.776" v="2002" actId="478"/>
          <ac:spMkLst>
            <pc:docMk/>
            <pc:sldMk cId="3927139253" sldId="281"/>
            <ac:spMk id="3" creationId="{D7473F17-80D5-C061-504A-46660022E5C2}"/>
          </ac:spMkLst>
        </pc:spChg>
        <pc:spChg chg="add mod">
          <ac:chgData name="Field, Isaac" userId="a6e74069-3657-430b-b4be-a56d1d60bf92" providerId="ADAL" clId="{6EC06B05-1F33-40EA-9E65-8F48DB1C8C25}" dt="2025-04-21T17:38:46.857" v="2139" actId="26606"/>
          <ac:spMkLst>
            <pc:docMk/>
            <pc:sldMk cId="3927139253" sldId="281"/>
            <ac:spMk id="6" creationId="{C424B15B-3F8C-70BD-59CD-1A6ED4974532}"/>
          </ac:spMkLst>
        </pc:spChg>
        <pc:spChg chg="add del">
          <ac:chgData name="Field, Isaac" userId="a6e74069-3657-430b-b4be-a56d1d60bf92" providerId="ADAL" clId="{6EC06B05-1F33-40EA-9E65-8F48DB1C8C25}" dt="2025-04-21T17:38:13.848" v="2063" actId="26606"/>
          <ac:spMkLst>
            <pc:docMk/>
            <pc:sldMk cId="3927139253" sldId="281"/>
            <ac:spMk id="14" creationId="{989BE678-777B-482A-A616-FEDC47B162E5}"/>
          </ac:spMkLst>
        </pc:spChg>
        <pc:spChg chg="add del">
          <ac:chgData name="Field, Isaac" userId="a6e74069-3657-430b-b4be-a56d1d60bf92" providerId="ADAL" clId="{6EC06B05-1F33-40EA-9E65-8F48DB1C8C25}" dt="2025-04-21T17:38:13.848" v="2063" actId="26606"/>
          <ac:spMkLst>
            <pc:docMk/>
            <pc:sldMk cId="3927139253" sldId="281"/>
            <ac:spMk id="20" creationId="{D28BE0C3-2102-4820-B88B-A448B1840D14}"/>
          </ac:spMkLst>
        </pc:spChg>
        <pc:spChg chg="add del">
          <ac:chgData name="Field, Isaac" userId="a6e74069-3657-430b-b4be-a56d1d60bf92" providerId="ADAL" clId="{6EC06B05-1F33-40EA-9E65-8F48DB1C8C25}" dt="2025-04-21T17:38:13.848" v="2063" actId="26606"/>
          <ac:spMkLst>
            <pc:docMk/>
            <pc:sldMk cId="3927139253" sldId="281"/>
            <ac:spMk id="22" creationId="{F3F4807A-5068-4492-8025-D75F320E908D}"/>
          </ac:spMkLst>
        </pc:spChg>
        <pc:spChg chg="add del">
          <ac:chgData name="Field, Isaac" userId="a6e74069-3657-430b-b4be-a56d1d60bf92" providerId="ADAL" clId="{6EC06B05-1F33-40EA-9E65-8F48DB1C8C25}" dt="2025-04-21T17:38:13.848" v="2063" actId="26606"/>
          <ac:spMkLst>
            <pc:docMk/>
            <pc:sldMk cId="3927139253" sldId="281"/>
            <ac:spMk id="24" creationId="{B24996F8-180C-4DCB-8A26-DFA336CDEFBC}"/>
          </ac:spMkLst>
        </pc:spChg>
        <pc:spChg chg="add del">
          <ac:chgData name="Field, Isaac" userId="a6e74069-3657-430b-b4be-a56d1d60bf92" providerId="ADAL" clId="{6EC06B05-1F33-40EA-9E65-8F48DB1C8C25}" dt="2025-04-21T17:38:13.848" v="2063" actId="26606"/>
          <ac:spMkLst>
            <pc:docMk/>
            <pc:sldMk cId="3927139253" sldId="281"/>
            <ac:spMk id="26" creationId="{630182B0-3559-41D5-9EBC-0BD86BEDAD09}"/>
          </ac:spMkLst>
        </pc:spChg>
        <pc:spChg chg="add del">
          <ac:chgData name="Field, Isaac" userId="a6e74069-3657-430b-b4be-a56d1d60bf92" providerId="ADAL" clId="{6EC06B05-1F33-40EA-9E65-8F48DB1C8C25}" dt="2025-04-21T17:38:02.509" v="2046" actId="26606"/>
          <ac:spMkLst>
            <pc:docMk/>
            <pc:sldMk cId="3927139253" sldId="281"/>
            <ac:spMk id="30" creationId="{989BE678-777B-482A-A616-FEDC47B162E5}"/>
          </ac:spMkLst>
        </pc:spChg>
        <pc:spChg chg="add del">
          <ac:chgData name="Field, Isaac" userId="a6e74069-3657-430b-b4be-a56d1d60bf92" providerId="ADAL" clId="{6EC06B05-1F33-40EA-9E65-8F48DB1C8C25}" dt="2025-04-21T17:37:49.276" v="2042" actId="26606"/>
          <ac:spMkLst>
            <pc:docMk/>
            <pc:sldMk cId="3927139253" sldId="281"/>
            <ac:spMk id="35" creationId="{989BE678-777B-482A-A616-FEDC47B162E5}"/>
          </ac:spMkLst>
        </pc:spChg>
        <pc:spChg chg="add del">
          <ac:chgData name="Field, Isaac" userId="a6e74069-3657-430b-b4be-a56d1d60bf92" providerId="ADAL" clId="{6EC06B05-1F33-40EA-9E65-8F48DB1C8C25}" dt="2025-04-21T17:38:02.509" v="2046" actId="26606"/>
          <ac:spMkLst>
            <pc:docMk/>
            <pc:sldMk cId="3927139253" sldId="281"/>
            <ac:spMk id="36" creationId="{D28BE0C3-2102-4820-B88B-A448B1840D14}"/>
          </ac:spMkLst>
        </pc:spChg>
        <pc:spChg chg="add del">
          <ac:chgData name="Field, Isaac" userId="a6e74069-3657-430b-b4be-a56d1d60bf92" providerId="ADAL" clId="{6EC06B05-1F33-40EA-9E65-8F48DB1C8C25}" dt="2025-04-21T17:37:49.276" v="2042" actId="26606"/>
          <ac:spMkLst>
            <pc:docMk/>
            <pc:sldMk cId="3927139253" sldId="281"/>
            <ac:spMk id="41" creationId="{D28BE0C3-2102-4820-B88B-A448B1840D14}"/>
          </ac:spMkLst>
        </pc:spChg>
        <pc:spChg chg="add del">
          <ac:chgData name="Field, Isaac" userId="a6e74069-3657-430b-b4be-a56d1d60bf92" providerId="ADAL" clId="{6EC06B05-1F33-40EA-9E65-8F48DB1C8C25}" dt="2025-04-21T17:38:03.390" v="2049" actId="26606"/>
          <ac:spMkLst>
            <pc:docMk/>
            <pc:sldMk cId="3927139253" sldId="281"/>
            <ac:spMk id="42" creationId="{989BE678-777B-482A-A616-FEDC47B162E5}"/>
          </ac:spMkLst>
        </pc:spChg>
        <pc:spChg chg="add del">
          <ac:chgData name="Field, Isaac" userId="a6e74069-3657-430b-b4be-a56d1d60bf92" providerId="ADAL" clId="{6EC06B05-1F33-40EA-9E65-8F48DB1C8C25}" dt="2025-04-21T17:38:03.390" v="2049" actId="26606"/>
          <ac:spMkLst>
            <pc:docMk/>
            <pc:sldMk cId="3927139253" sldId="281"/>
            <ac:spMk id="43" creationId="{F3F4807A-5068-4492-8025-D75F320E908D}"/>
          </ac:spMkLst>
        </pc:spChg>
        <pc:spChg chg="add del">
          <ac:chgData name="Field, Isaac" userId="a6e74069-3657-430b-b4be-a56d1d60bf92" providerId="ADAL" clId="{6EC06B05-1F33-40EA-9E65-8F48DB1C8C25}" dt="2025-04-21T17:38:03.390" v="2049" actId="26606"/>
          <ac:spMkLst>
            <pc:docMk/>
            <pc:sldMk cId="3927139253" sldId="281"/>
            <ac:spMk id="45" creationId="{B24996F8-180C-4DCB-8A26-DFA336CDEFBC}"/>
          </ac:spMkLst>
        </pc:spChg>
        <pc:spChg chg="add del">
          <ac:chgData name="Field, Isaac" userId="a6e74069-3657-430b-b4be-a56d1d60bf92" providerId="ADAL" clId="{6EC06B05-1F33-40EA-9E65-8F48DB1C8C25}" dt="2025-04-21T17:38:03.390" v="2049" actId="26606"/>
          <ac:spMkLst>
            <pc:docMk/>
            <pc:sldMk cId="3927139253" sldId="281"/>
            <ac:spMk id="47" creationId="{630182B0-3559-41D5-9EBC-0BD86BEDAD09}"/>
          </ac:spMkLst>
        </pc:spChg>
        <pc:spChg chg="add del">
          <ac:chgData name="Field, Isaac" userId="a6e74069-3657-430b-b4be-a56d1d60bf92" providerId="ADAL" clId="{6EC06B05-1F33-40EA-9E65-8F48DB1C8C25}" dt="2025-04-21T17:38:04.704" v="2051" actId="26606"/>
          <ac:spMkLst>
            <pc:docMk/>
            <pc:sldMk cId="3927139253" sldId="281"/>
            <ac:spMk id="49" creationId="{F98810A7-E114-447A-A7D6-69B27CFB5650}"/>
          </ac:spMkLst>
        </pc:spChg>
        <pc:spChg chg="add del">
          <ac:chgData name="Field, Isaac" userId="a6e74069-3657-430b-b4be-a56d1d60bf92" providerId="ADAL" clId="{6EC06B05-1F33-40EA-9E65-8F48DB1C8C25}" dt="2025-04-21T17:38:04.704" v="2051" actId="26606"/>
          <ac:spMkLst>
            <pc:docMk/>
            <pc:sldMk cId="3927139253" sldId="281"/>
            <ac:spMk id="52" creationId="{4AC0CD9D-7610-4620-93B4-798CCD9AB581}"/>
          </ac:spMkLst>
        </pc:spChg>
        <pc:spChg chg="add del">
          <ac:chgData name="Field, Isaac" userId="a6e74069-3657-430b-b4be-a56d1d60bf92" providerId="ADAL" clId="{6EC06B05-1F33-40EA-9E65-8F48DB1C8C25}" dt="2025-04-21T17:38:04.704" v="2051" actId="26606"/>
          <ac:spMkLst>
            <pc:docMk/>
            <pc:sldMk cId="3927139253" sldId="281"/>
            <ac:spMk id="56" creationId="{757B325C-3E35-45CF-9D07-3BCB281F3B9C}"/>
          </ac:spMkLst>
        </pc:spChg>
        <pc:spChg chg="add del">
          <ac:chgData name="Field, Isaac" userId="a6e74069-3657-430b-b4be-a56d1d60bf92" providerId="ADAL" clId="{6EC06B05-1F33-40EA-9E65-8F48DB1C8C25}" dt="2025-04-21T17:38:04.704" v="2051" actId="26606"/>
          <ac:spMkLst>
            <pc:docMk/>
            <pc:sldMk cId="3927139253" sldId="281"/>
            <ac:spMk id="58" creationId="{608F427C-1EC9-4280-9367-F2B3AA063E82}"/>
          </ac:spMkLst>
        </pc:spChg>
        <pc:spChg chg="add del">
          <ac:chgData name="Field, Isaac" userId="a6e74069-3657-430b-b4be-a56d1d60bf92" providerId="ADAL" clId="{6EC06B05-1F33-40EA-9E65-8F48DB1C8C25}" dt="2025-04-21T17:38:07.791" v="2053" actId="26606"/>
          <ac:spMkLst>
            <pc:docMk/>
            <pc:sldMk cId="3927139253" sldId="281"/>
            <ac:spMk id="62" creationId="{989BE678-777B-482A-A616-FEDC47B162E5}"/>
          </ac:spMkLst>
        </pc:spChg>
        <pc:spChg chg="add del">
          <ac:chgData name="Field, Isaac" userId="a6e74069-3657-430b-b4be-a56d1d60bf92" providerId="ADAL" clId="{6EC06B05-1F33-40EA-9E65-8F48DB1C8C25}" dt="2025-04-21T17:38:07.791" v="2053" actId="26606"/>
          <ac:spMkLst>
            <pc:docMk/>
            <pc:sldMk cId="3927139253" sldId="281"/>
            <ac:spMk id="65" creationId="{D28BE0C3-2102-4820-B88B-A448B1840D14}"/>
          </ac:spMkLst>
        </pc:spChg>
        <pc:spChg chg="add del">
          <ac:chgData name="Field, Isaac" userId="a6e74069-3657-430b-b4be-a56d1d60bf92" providerId="ADAL" clId="{6EC06B05-1F33-40EA-9E65-8F48DB1C8C25}" dt="2025-04-21T17:38:08.874" v="2055" actId="26606"/>
          <ac:spMkLst>
            <pc:docMk/>
            <pc:sldMk cId="3927139253" sldId="281"/>
            <ac:spMk id="69" creationId="{4AC0CD9D-7610-4620-93B4-798CCD9AB581}"/>
          </ac:spMkLst>
        </pc:spChg>
        <pc:spChg chg="add del">
          <ac:chgData name="Field, Isaac" userId="a6e74069-3657-430b-b4be-a56d1d60bf92" providerId="ADAL" clId="{6EC06B05-1F33-40EA-9E65-8F48DB1C8C25}" dt="2025-04-21T17:38:08.874" v="2055" actId="26606"/>
          <ac:spMkLst>
            <pc:docMk/>
            <pc:sldMk cId="3927139253" sldId="281"/>
            <ac:spMk id="72" creationId="{DE4D62F9-188E-4530-84C2-24BDEE4BEB82}"/>
          </ac:spMkLst>
        </pc:spChg>
        <pc:spChg chg="add del">
          <ac:chgData name="Field, Isaac" userId="a6e74069-3657-430b-b4be-a56d1d60bf92" providerId="ADAL" clId="{6EC06B05-1F33-40EA-9E65-8F48DB1C8C25}" dt="2025-04-21T17:38:10.943" v="2057" actId="26606"/>
          <ac:spMkLst>
            <pc:docMk/>
            <pc:sldMk cId="3927139253" sldId="281"/>
            <ac:spMk id="76" creationId="{4AC0CD9D-7610-4620-93B4-798CCD9AB581}"/>
          </ac:spMkLst>
        </pc:spChg>
        <pc:spChg chg="add del">
          <ac:chgData name="Field, Isaac" userId="a6e74069-3657-430b-b4be-a56d1d60bf92" providerId="ADAL" clId="{6EC06B05-1F33-40EA-9E65-8F48DB1C8C25}" dt="2025-04-21T17:38:10.943" v="2057" actId="26606"/>
          <ac:spMkLst>
            <pc:docMk/>
            <pc:sldMk cId="3927139253" sldId="281"/>
            <ac:spMk id="79" creationId="{DE4D62F9-188E-4530-84C2-24BDEE4BEB82}"/>
          </ac:spMkLst>
        </pc:spChg>
        <pc:spChg chg="add del">
          <ac:chgData name="Field, Isaac" userId="a6e74069-3657-430b-b4be-a56d1d60bf92" providerId="ADAL" clId="{6EC06B05-1F33-40EA-9E65-8F48DB1C8C25}" dt="2025-04-21T17:38:10.943" v="2057" actId="26606"/>
          <ac:spMkLst>
            <pc:docMk/>
            <pc:sldMk cId="3927139253" sldId="281"/>
            <ac:spMk id="80" creationId="{F3F4807A-5068-4492-8025-D75F320E908D}"/>
          </ac:spMkLst>
        </pc:spChg>
        <pc:spChg chg="add del">
          <ac:chgData name="Field, Isaac" userId="a6e74069-3657-430b-b4be-a56d1d60bf92" providerId="ADAL" clId="{6EC06B05-1F33-40EA-9E65-8F48DB1C8C25}" dt="2025-04-21T17:38:10.943" v="2057" actId="26606"/>
          <ac:spMkLst>
            <pc:docMk/>
            <pc:sldMk cId="3927139253" sldId="281"/>
            <ac:spMk id="82" creationId="{D8B22DE2-C518-4F77-BE90-E1B6B1909D91}"/>
          </ac:spMkLst>
        </pc:spChg>
        <pc:spChg chg="add del">
          <ac:chgData name="Field, Isaac" userId="a6e74069-3657-430b-b4be-a56d1d60bf92" providerId="ADAL" clId="{6EC06B05-1F33-40EA-9E65-8F48DB1C8C25}" dt="2025-04-21T17:38:12.466" v="2059" actId="26606"/>
          <ac:spMkLst>
            <pc:docMk/>
            <pc:sldMk cId="3927139253" sldId="281"/>
            <ac:spMk id="87" creationId="{989BE678-777B-482A-A616-FEDC47B162E5}"/>
          </ac:spMkLst>
        </pc:spChg>
        <pc:spChg chg="add del">
          <ac:chgData name="Field, Isaac" userId="a6e74069-3657-430b-b4be-a56d1d60bf92" providerId="ADAL" clId="{6EC06B05-1F33-40EA-9E65-8F48DB1C8C25}" dt="2025-04-21T17:38:12.466" v="2059" actId="26606"/>
          <ac:spMkLst>
            <pc:docMk/>
            <pc:sldMk cId="3927139253" sldId="281"/>
            <ac:spMk id="90" creationId="{D28BE0C3-2102-4820-B88B-A448B1840D14}"/>
          </ac:spMkLst>
        </pc:spChg>
        <pc:spChg chg="add del">
          <ac:chgData name="Field, Isaac" userId="a6e74069-3657-430b-b4be-a56d1d60bf92" providerId="ADAL" clId="{6EC06B05-1F33-40EA-9E65-8F48DB1C8C25}" dt="2025-04-21T17:38:13.841" v="2062" actId="26606"/>
          <ac:spMkLst>
            <pc:docMk/>
            <pc:sldMk cId="3927139253" sldId="281"/>
            <ac:spMk id="94" creationId="{989BE678-777B-482A-A616-FEDC47B162E5}"/>
          </ac:spMkLst>
        </pc:spChg>
        <pc:spChg chg="add del">
          <ac:chgData name="Field, Isaac" userId="a6e74069-3657-430b-b4be-a56d1d60bf92" providerId="ADAL" clId="{6EC06B05-1F33-40EA-9E65-8F48DB1C8C25}" dt="2025-04-21T17:38:13.841" v="2062" actId="26606"/>
          <ac:spMkLst>
            <pc:docMk/>
            <pc:sldMk cId="3927139253" sldId="281"/>
            <ac:spMk id="98" creationId="{F3F4807A-5068-4492-8025-D75F320E908D}"/>
          </ac:spMkLst>
        </pc:spChg>
        <pc:spChg chg="add del">
          <ac:chgData name="Field, Isaac" userId="a6e74069-3657-430b-b4be-a56d1d60bf92" providerId="ADAL" clId="{6EC06B05-1F33-40EA-9E65-8F48DB1C8C25}" dt="2025-04-21T17:38:13.841" v="2062" actId="26606"/>
          <ac:spMkLst>
            <pc:docMk/>
            <pc:sldMk cId="3927139253" sldId="281"/>
            <ac:spMk id="99" creationId="{B24996F8-180C-4DCB-8A26-DFA336CDEFBC}"/>
          </ac:spMkLst>
        </pc:spChg>
        <pc:spChg chg="add del">
          <ac:chgData name="Field, Isaac" userId="a6e74069-3657-430b-b4be-a56d1d60bf92" providerId="ADAL" clId="{6EC06B05-1F33-40EA-9E65-8F48DB1C8C25}" dt="2025-04-21T17:38:13.841" v="2062" actId="26606"/>
          <ac:spMkLst>
            <pc:docMk/>
            <pc:sldMk cId="3927139253" sldId="281"/>
            <ac:spMk id="100" creationId="{630182B0-3559-41D5-9EBC-0BD86BEDAD09}"/>
          </ac:spMkLst>
        </pc:spChg>
        <pc:spChg chg="add del">
          <ac:chgData name="Field, Isaac" userId="a6e74069-3657-430b-b4be-a56d1d60bf92" providerId="ADAL" clId="{6EC06B05-1F33-40EA-9E65-8F48DB1C8C25}" dt="2025-04-21T17:38:46.857" v="2139" actId="26606"/>
          <ac:spMkLst>
            <pc:docMk/>
            <pc:sldMk cId="3927139253" sldId="281"/>
            <ac:spMk id="104" creationId="{989BE678-777B-482A-A616-FEDC47B162E5}"/>
          </ac:spMkLst>
        </pc:spChg>
        <pc:spChg chg="add del">
          <ac:chgData name="Field, Isaac" userId="a6e74069-3657-430b-b4be-a56d1d60bf92" providerId="ADAL" clId="{6EC06B05-1F33-40EA-9E65-8F48DB1C8C25}" dt="2025-04-21T17:38:46.857" v="2139" actId="26606"/>
          <ac:spMkLst>
            <pc:docMk/>
            <pc:sldMk cId="3927139253" sldId="281"/>
            <ac:spMk id="107" creationId="{D28BE0C3-2102-4820-B88B-A448B1840D14}"/>
          </ac:spMkLst>
        </pc:spChg>
        <pc:spChg chg="add">
          <ac:chgData name="Field, Isaac" userId="a6e74069-3657-430b-b4be-a56d1d60bf92" providerId="ADAL" clId="{6EC06B05-1F33-40EA-9E65-8F48DB1C8C25}" dt="2025-04-21T17:38:46.857" v="2139" actId="26606"/>
          <ac:spMkLst>
            <pc:docMk/>
            <pc:sldMk cId="3927139253" sldId="281"/>
            <ac:spMk id="116" creationId="{4AC0CD9D-7610-4620-93B4-798CCD9AB581}"/>
          </ac:spMkLst>
        </pc:spChg>
        <pc:spChg chg="add">
          <ac:chgData name="Field, Isaac" userId="a6e74069-3657-430b-b4be-a56d1d60bf92" providerId="ADAL" clId="{6EC06B05-1F33-40EA-9E65-8F48DB1C8C25}" dt="2025-04-21T17:38:46.857" v="2139" actId="26606"/>
          <ac:spMkLst>
            <pc:docMk/>
            <pc:sldMk cId="3927139253" sldId="281"/>
            <ac:spMk id="122" creationId="{DE4D62F9-188E-4530-84C2-24BDEE4BEB82}"/>
          </ac:spMkLst>
        </pc:spChg>
        <pc:spChg chg="add">
          <ac:chgData name="Field, Isaac" userId="a6e74069-3657-430b-b4be-a56d1d60bf92" providerId="ADAL" clId="{6EC06B05-1F33-40EA-9E65-8F48DB1C8C25}" dt="2025-04-21T17:38:46.857" v="2139" actId="26606"/>
          <ac:spMkLst>
            <pc:docMk/>
            <pc:sldMk cId="3927139253" sldId="281"/>
            <ac:spMk id="124" creationId="{757B325C-3E35-45CF-9D07-3BCB281F3B9C}"/>
          </ac:spMkLst>
        </pc:spChg>
        <pc:spChg chg="add">
          <ac:chgData name="Field, Isaac" userId="a6e74069-3657-430b-b4be-a56d1d60bf92" providerId="ADAL" clId="{6EC06B05-1F33-40EA-9E65-8F48DB1C8C25}" dt="2025-04-21T17:38:46.857" v="2139" actId="26606"/>
          <ac:spMkLst>
            <pc:docMk/>
            <pc:sldMk cId="3927139253" sldId="281"/>
            <ac:spMk id="126" creationId="{C24BEC42-AFF3-40D1-93A2-A27A42E1E23C}"/>
          </ac:spMkLst>
        </pc:spChg>
        <pc:spChg chg="add">
          <ac:chgData name="Field, Isaac" userId="a6e74069-3657-430b-b4be-a56d1d60bf92" providerId="ADAL" clId="{6EC06B05-1F33-40EA-9E65-8F48DB1C8C25}" dt="2025-04-21T17:38:46.857" v="2139" actId="26606"/>
          <ac:spMkLst>
            <pc:docMk/>
            <pc:sldMk cId="3927139253" sldId="281"/>
            <ac:spMk id="128" creationId="{608F427C-1EC9-4280-9367-F2B3AA063E82}"/>
          </ac:spMkLst>
        </pc:spChg>
        <pc:spChg chg="add">
          <ac:chgData name="Field, Isaac" userId="a6e74069-3657-430b-b4be-a56d1d60bf92" providerId="ADAL" clId="{6EC06B05-1F33-40EA-9E65-8F48DB1C8C25}" dt="2025-04-21T17:38:46.857" v="2139" actId="26606"/>
          <ac:spMkLst>
            <pc:docMk/>
            <pc:sldMk cId="3927139253" sldId="281"/>
            <ac:spMk id="130" creationId="{F98810A7-E114-447A-A7D6-69B27CFB5650}"/>
          </ac:spMkLst>
        </pc:spChg>
        <pc:picChg chg="add mod">
          <ac:chgData name="Field, Isaac" userId="a6e74069-3657-430b-b4be-a56d1d60bf92" providerId="ADAL" clId="{6EC06B05-1F33-40EA-9E65-8F48DB1C8C25}" dt="2025-04-21T17:38:51.317" v="2140" actId="14100"/>
          <ac:picMkLst>
            <pc:docMk/>
            <pc:sldMk cId="3927139253" sldId="281"/>
            <ac:picMk id="5" creationId="{032CC384-B433-FA28-D80C-3E823516B227}"/>
          </ac:picMkLst>
        </pc:picChg>
        <pc:picChg chg="add">
          <ac:chgData name="Field, Isaac" userId="a6e74069-3657-430b-b4be-a56d1d60bf92" providerId="ADAL" clId="{6EC06B05-1F33-40EA-9E65-8F48DB1C8C25}" dt="2025-04-21T17:32:12.286" v="2005" actId="26606"/>
          <ac:picMkLst>
            <pc:docMk/>
            <pc:sldMk cId="3927139253" sldId="281"/>
            <ac:picMk id="10" creationId="{DF19BAF3-7E20-4B9D-B544-BABAEEA1FA75}"/>
          </ac:picMkLst>
        </pc:picChg>
        <pc:picChg chg="add del">
          <ac:chgData name="Field, Isaac" userId="a6e74069-3657-430b-b4be-a56d1d60bf92" providerId="ADAL" clId="{6EC06B05-1F33-40EA-9E65-8F48DB1C8C25}" dt="2025-04-21T17:38:02.509" v="2046" actId="26606"/>
          <ac:picMkLst>
            <pc:docMk/>
            <pc:sldMk cId="3927139253" sldId="281"/>
            <ac:picMk id="16" creationId="{CF1EB4BD-9C7E-4AA3-9681-C7EB0DA6250B}"/>
          </ac:picMkLst>
        </pc:picChg>
        <pc:picChg chg="add">
          <ac:chgData name="Field, Isaac" userId="a6e74069-3657-430b-b4be-a56d1d60bf92" providerId="ADAL" clId="{6EC06B05-1F33-40EA-9E65-8F48DB1C8C25}" dt="2025-04-21T17:32:12.286" v="2005" actId="26606"/>
          <ac:picMkLst>
            <pc:docMk/>
            <pc:sldMk cId="3927139253" sldId="281"/>
            <ac:picMk id="18" creationId="{94AAE3AA-3759-4D28-B0EF-575F25A5146C}"/>
          </ac:picMkLst>
        </pc:picChg>
        <pc:picChg chg="del">
          <ac:chgData name="Field, Isaac" userId="a6e74069-3657-430b-b4be-a56d1d60bf92" providerId="ADAL" clId="{6EC06B05-1F33-40EA-9E65-8F48DB1C8C25}" dt="2025-04-21T17:37:49.276" v="2042" actId="26606"/>
          <ac:picMkLst>
            <pc:docMk/>
            <pc:sldMk cId="3927139253" sldId="281"/>
            <ac:picMk id="39" creationId="{94AAE3AA-3759-4D28-B0EF-575F25A5146C}"/>
          </ac:picMkLst>
        </pc:picChg>
        <pc:picChg chg="add del">
          <ac:chgData name="Field, Isaac" userId="a6e74069-3657-430b-b4be-a56d1d60bf92" providerId="ADAL" clId="{6EC06B05-1F33-40EA-9E65-8F48DB1C8C25}" dt="2025-04-21T17:38:07.791" v="2053" actId="26606"/>
          <ac:picMkLst>
            <pc:docMk/>
            <pc:sldMk cId="3927139253" sldId="281"/>
            <ac:picMk id="63" creationId="{CF1EB4BD-9C7E-4AA3-9681-C7EB0DA6250B}"/>
          </ac:picMkLst>
        </pc:picChg>
        <pc:picChg chg="add del">
          <ac:chgData name="Field, Isaac" userId="a6e74069-3657-430b-b4be-a56d1d60bf92" providerId="ADAL" clId="{6EC06B05-1F33-40EA-9E65-8F48DB1C8C25}" dt="2025-04-21T17:38:08.874" v="2055" actId="26606"/>
          <ac:picMkLst>
            <pc:docMk/>
            <pc:sldMk cId="3927139253" sldId="281"/>
            <ac:picMk id="70" creationId="{B9238B3E-24AA-439A-B527-6C5DF6D72145}"/>
          </ac:picMkLst>
        </pc:picChg>
        <pc:picChg chg="add del">
          <ac:chgData name="Field, Isaac" userId="a6e74069-3657-430b-b4be-a56d1d60bf92" providerId="ADAL" clId="{6EC06B05-1F33-40EA-9E65-8F48DB1C8C25}" dt="2025-04-21T17:38:12.466" v="2059" actId="26606"/>
          <ac:picMkLst>
            <pc:docMk/>
            <pc:sldMk cId="3927139253" sldId="281"/>
            <ac:picMk id="89" creationId="{94AAE3AA-3759-4D28-B0EF-575F25A5146C}"/>
          </ac:picMkLst>
        </pc:picChg>
        <pc:picChg chg="add">
          <ac:chgData name="Field, Isaac" userId="a6e74069-3657-430b-b4be-a56d1d60bf92" providerId="ADAL" clId="{6EC06B05-1F33-40EA-9E65-8F48DB1C8C25}" dt="2025-04-21T17:38:13.848" v="2063" actId="26606"/>
          <ac:picMkLst>
            <pc:docMk/>
            <pc:sldMk cId="3927139253" sldId="281"/>
            <ac:picMk id="105" creationId="{CF1EB4BD-9C7E-4AA3-9681-C7EB0DA6250B}"/>
          </ac:picMkLst>
        </pc:picChg>
      </pc:sldChg>
      <pc:sldChg chg="addSp delSp modSp new mod">
        <pc:chgData name="Field, Isaac" userId="a6e74069-3657-430b-b4be-a56d1d60bf92" providerId="ADAL" clId="{6EC06B05-1F33-40EA-9E65-8F48DB1C8C25}" dt="2025-04-22T02:47:43.081" v="4784" actId="1076"/>
        <pc:sldMkLst>
          <pc:docMk/>
          <pc:sldMk cId="1008779862" sldId="282"/>
        </pc:sldMkLst>
        <pc:spChg chg="mod">
          <ac:chgData name="Field, Isaac" userId="a6e74069-3657-430b-b4be-a56d1d60bf92" providerId="ADAL" clId="{6EC06B05-1F33-40EA-9E65-8F48DB1C8C25}" dt="2025-04-22T02:13:55.890" v="4111" actId="20577"/>
          <ac:spMkLst>
            <pc:docMk/>
            <pc:sldMk cId="1008779862" sldId="282"/>
            <ac:spMk id="2" creationId="{79393FD9-53AF-CF35-E114-13FF612CDE24}"/>
          </ac:spMkLst>
        </pc:spChg>
        <pc:spChg chg="del mod">
          <ac:chgData name="Field, Isaac" userId="a6e74069-3657-430b-b4be-a56d1d60bf92" providerId="ADAL" clId="{6EC06B05-1F33-40EA-9E65-8F48DB1C8C25}" dt="2025-04-21T17:40:08.855" v="2173" actId="478"/>
          <ac:spMkLst>
            <pc:docMk/>
            <pc:sldMk cId="1008779862" sldId="282"/>
            <ac:spMk id="3" creationId="{2DFB7685-42DC-8309-923F-4AA4A04201DE}"/>
          </ac:spMkLst>
        </pc:spChg>
        <pc:picChg chg="add del mod">
          <ac:chgData name="Field, Isaac" userId="a6e74069-3657-430b-b4be-a56d1d60bf92" providerId="ADAL" clId="{6EC06B05-1F33-40EA-9E65-8F48DB1C8C25}" dt="2025-04-21T17:40:16.834" v="2177" actId="478"/>
          <ac:picMkLst>
            <pc:docMk/>
            <pc:sldMk cId="1008779862" sldId="282"/>
            <ac:picMk id="5" creationId="{FE033B03-6495-D991-C961-5D89069690D6}"/>
          </ac:picMkLst>
        </pc:picChg>
        <pc:picChg chg="add mod">
          <ac:chgData name="Field, Isaac" userId="a6e74069-3657-430b-b4be-a56d1d60bf92" providerId="ADAL" clId="{6EC06B05-1F33-40EA-9E65-8F48DB1C8C25}" dt="2025-04-22T02:47:43.081" v="4784" actId="1076"/>
          <ac:picMkLst>
            <pc:docMk/>
            <pc:sldMk cId="1008779862" sldId="282"/>
            <ac:picMk id="7" creationId="{AAB127ED-B577-3FC9-5124-1EB1BF48BD5C}"/>
          </ac:picMkLst>
        </pc:picChg>
      </pc:sldChg>
      <pc:sldChg chg="del modNotesTx">
        <pc:chgData name="Field, Isaac" userId="a6e74069-3657-430b-b4be-a56d1d60bf92" providerId="ADAL" clId="{6EC06B05-1F33-40EA-9E65-8F48DB1C8C25}" dt="2025-04-22T02:06:55.156" v="4108" actId="47"/>
        <pc:sldMkLst>
          <pc:docMk/>
          <pc:sldMk cId="1411671197" sldId="283"/>
        </pc:sldMkLst>
      </pc:sldChg>
      <pc:sldChg chg="modSp mod">
        <pc:chgData name="Field, Isaac" userId="a6e74069-3657-430b-b4be-a56d1d60bf92" providerId="ADAL" clId="{6EC06B05-1F33-40EA-9E65-8F48DB1C8C25}" dt="2025-04-21T23:03:59.379" v="4038" actId="20577"/>
        <pc:sldMkLst>
          <pc:docMk/>
          <pc:sldMk cId="2680743591" sldId="284"/>
        </pc:sldMkLst>
        <pc:spChg chg="mod">
          <ac:chgData name="Field, Isaac" userId="a6e74069-3657-430b-b4be-a56d1d60bf92" providerId="ADAL" clId="{6EC06B05-1F33-40EA-9E65-8F48DB1C8C25}" dt="2025-04-21T23:03:59.379" v="4038" actId="20577"/>
          <ac:spMkLst>
            <pc:docMk/>
            <pc:sldMk cId="2680743591" sldId="284"/>
            <ac:spMk id="2" creationId="{E5D1C560-FC5D-A507-BBED-E99F28FB0F9E}"/>
          </ac:spMkLst>
        </pc:spChg>
        <pc:spChg chg="mod">
          <ac:chgData name="Field, Isaac" userId="a6e74069-3657-430b-b4be-a56d1d60bf92" providerId="ADAL" clId="{6EC06B05-1F33-40EA-9E65-8F48DB1C8C25}" dt="2025-04-21T23:03:02.007" v="3981" actId="1076"/>
          <ac:spMkLst>
            <pc:docMk/>
            <pc:sldMk cId="2680743591" sldId="284"/>
            <ac:spMk id="5" creationId="{A2654D89-0ECA-FA37-3B47-594755817EFA}"/>
          </ac:spMkLst>
        </pc:spChg>
        <pc:picChg chg="mod">
          <ac:chgData name="Field, Isaac" userId="a6e74069-3657-430b-b4be-a56d1d60bf92" providerId="ADAL" clId="{6EC06B05-1F33-40EA-9E65-8F48DB1C8C25}" dt="2025-04-21T23:02:03.537" v="3948" actId="1076"/>
          <ac:picMkLst>
            <pc:docMk/>
            <pc:sldMk cId="2680743591" sldId="284"/>
            <ac:picMk id="4" creationId="{B591B98A-395F-21A5-036E-1E2335633CD3}"/>
          </ac:picMkLst>
        </pc:picChg>
      </pc:sldChg>
      <pc:sldChg chg="modSp mod">
        <pc:chgData name="Field, Isaac" userId="a6e74069-3657-430b-b4be-a56d1d60bf92" providerId="ADAL" clId="{6EC06B05-1F33-40EA-9E65-8F48DB1C8C25}" dt="2025-04-22T02:25:06.208" v="4551" actId="20577"/>
        <pc:sldMkLst>
          <pc:docMk/>
          <pc:sldMk cId="1340577803" sldId="291"/>
        </pc:sldMkLst>
        <pc:spChg chg="mod">
          <ac:chgData name="Field, Isaac" userId="a6e74069-3657-430b-b4be-a56d1d60bf92" providerId="ADAL" clId="{6EC06B05-1F33-40EA-9E65-8F48DB1C8C25}" dt="2025-04-22T02:25:06.208" v="4551" actId="20577"/>
          <ac:spMkLst>
            <pc:docMk/>
            <pc:sldMk cId="1340577803" sldId="291"/>
            <ac:spMk id="3" creationId="{31596C6F-05D8-58F1-9C8F-B3472941F11F}"/>
          </ac:spMkLst>
        </pc:spChg>
      </pc:sldChg>
    </pc:docChg>
  </pc:docChgLst>
  <pc:docChgLst>
    <pc:chgData name="Kolker, Christian" userId="S::christian.kolker@uconn.edu::2540556e-38d6-4d33-8a87-bf7cbd264dac" providerId="AD" clId="Web-{9CF37D7B-77FA-92F4-D573-8517C3D82035}"/>
    <pc:docChg chg="addSld modSld">
      <pc:chgData name="Kolker, Christian" userId="S::christian.kolker@uconn.edu::2540556e-38d6-4d33-8a87-bf7cbd264dac" providerId="AD" clId="Web-{9CF37D7B-77FA-92F4-D573-8517C3D82035}" dt="2025-04-18T18:39:03.913" v="283" actId="20577"/>
      <pc:docMkLst>
        <pc:docMk/>
      </pc:docMkLst>
      <pc:sldChg chg="modSp">
        <pc:chgData name="Kolker, Christian" userId="S::christian.kolker@uconn.edu::2540556e-38d6-4d33-8a87-bf7cbd264dac" providerId="AD" clId="Web-{9CF37D7B-77FA-92F4-D573-8517C3D82035}" dt="2025-04-18T18:22:30.341" v="10" actId="20577"/>
        <pc:sldMkLst>
          <pc:docMk/>
          <pc:sldMk cId="109857222" sldId="256"/>
        </pc:sldMkLst>
        <pc:spChg chg="mod">
          <ac:chgData name="Kolker, Christian" userId="S::christian.kolker@uconn.edu::2540556e-38d6-4d33-8a87-bf7cbd264dac" providerId="AD" clId="Web-{9CF37D7B-77FA-92F4-D573-8517C3D82035}" dt="2025-04-18T18:22:27.887" v="9" actId="20577"/>
          <ac:spMkLst>
            <pc:docMk/>
            <pc:sldMk cId="109857222" sldId="256"/>
            <ac:spMk id="2" creationId="{00000000-0000-0000-0000-000000000000}"/>
          </ac:spMkLst>
        </pc:spChg>
        <pc:spChg chg="mod">
          <ac:chgData name="Kolker, Christian" userId="S::christian.kolker@uconn.edu::2540556e-38d6-4d33-8a87-bf7cbd264dac" providerId="AD" clId="Web-{9CF37D7B-77FA-92F4-D573-8517C3D82035}" dt="2025-04-18T18:22:30.341" v="10" actId="20577"/>
          <ac:spMkLst>
            <pc:docMk/>
            <pc:sldMk cId="109857222" sldId="256"/>
            <ac:spMk id="3" creationId="{00000000-0000-0000-0000-000000000000}"/>
          </ac:spMkLst>
        </pc:spChg>
      </pc:sldChg>
      <pc:sldChg chg="modSp new">
        <pc:chgData name="Kolker, Christian" userId="S::christian.kolker@uconn.edu::2540556e-38d6-4d33-8a87-bf7cbd264dac" providerId="AD" clId="Web-{9CF37D7B-77FA-92F4-D573-8517C3D82035}" dt="2025-04-18T18:25:40.677" v="46" actId="20577"/>
        <pc:sldMkLst>
          <pc:docMk/>
          <pc:sldMk cId="138773141" sldId="257"/>
        </pc:sldMkLst>
        <pc:spChg chg="mod">
          <ac:chgData name="Kolker, Christian" userId="S::christian.kolker@uconn.edu::2540556e-38d6-4d33-8a87-bf7cbd264dac" providerId="AD" clId="Web-{9CF37D7B-77FA-92F4-D573-8517C3D82035}" dt="2025-04-18T18:25:40.677" v="46" actId="20577"/>
          <ac:spMkLst>
            <pc:docMk/>
            <pc:sldMk cId="138773141" sldId="257"/>
            <ac:spMk id="2" creationId="{053E160C-C710-88D7-6B88-0263A50BE886}"/>
          </ac:spMkLst>
        </pc:spChg>
        <pc:spChg chg="mod">
          <ac:chgData name="Kolker, Christian" userId="S::christian.kolker@uconn.edu::2540556e-38d6-4d33-8a87-bf7cbd264dac" providerId="AD" clId="Web-{9CF37D7B-77FA-92F4-D573-8517C3D82035}" dt="2025-04-18T18:24:56.206" v="38" actId="20577"/>
          <ac:spMkLst>
            <pc:docMk/>
            <pc:sldMk cId="138773141" sldId="257"/>
            <ac:spMk id="3" creationId="{2A13C2DB-B0F5-68F4-D650-069DE1E27E85}"/>
          </ac:spMkLst>
        </pc:spChg>
      </pc:sldChg>
      <pc:sldChg chg="modSp new">
        <pc:chgData name="Kolker, Christian" userId="S::christian.kolker@uconn.edu::2540556e-38d6-4d33-8a87-bf7cbd264dac" providerId="AD" clId="Web-{9CF37D7B-77FA-92F4-D573-8517C3D82035}" dt="2025-04-18T18:33:45.744" v="182" actId="20577"/>
        <pc:sldMkLst>
          <pc:docMk/>
          <pc:sldMk cId="2059250461" sldId="258"/>
        </pc:sldMkLst>
        <pc:spChg chg="mod">
          <ac:chgData name="Kolker, Christian" userId="S::christian.kolker@uconn.edu::2540556e-38d6-4d33-8a87-bf7cbd264dac" providerId="AD" clId="Web-{9CF37D7B-77FA-92F4-D573-8517C3D82035}" dt="2025-04-18T18:33:45.744" v="182" actId="20577"/>
          <ac:spMkLst>
            <pc:docMk/>
            <pc:sldMk cId="2059250461" sldId="258"/>
            <ac:spMk id="2" creationId="{F9D9054D-2A02-39DF-91F0-6856B00EAC35}"/>
          </ac:spMkLst>
        </pc:spChg>
        <pc:spChg chg="mod">
          <ac:chgData name="Kolker, Christian" userId="S::christian.kolker@uconn.edu::2540556e-38d6-4d33-8a87-bf7cbd264dac" providerId="AD" clId="Web-{9CF37D7B-77FA-92F4-D573-8517C3D82035}" dt="2025-04-18T18:32:38.756" v="144" actId="20577"/>
          <ac:spMkLst>
            <pc:docMk/>
            <pc:sldMk cId="2059250461" sldId="258"/>
            <ac:spMk id="3" creationId="{D79D1B18-5470-864A-9BD4-5D32D499557C}"/>
          </ac:spMkLst>
        </pc:spChg>
      </pc:sldChg>
      <pc:sldChg chg="modSp">
        <pc:chgData name="Kolker, Christian" userId="S::christian.kolker@uconn.edu::2540556e-38d6-4d33-8a87-bf7cbd264dac" providerId="AD" clId="Web-{9CF37D7B-77FA-92F4-D573-8517C3D82035}" dt="2025-04-18T18:33:10.523" v="159" actId="20577"/>
        <pc:sldMkLst>
          <pc:docMk/>
          <pc:sldMk cId="3318864556" sldId="259"/>
        </pc:sldMkLst>
      </pc:sldChg>
      <pc:sldChg chg="modSp new">
        <pc:chgData name="Kolker, Christian" userId="S::christian.kolker@uconn.edu::2540556e-38d6-4d33-8a87-bf7cbd264dac" providerId="AD" clId="Web-{9CF37D7B-77FA-92F4-D573-8517C3D82035}" dt="2025-04-18T18:33:35.837" v="174" actId="20577"/>
        <pc:sldMkLst>
          <pc:docMk/>
          <pc:sldMk cId="4003853999" sldId="260"/>
        </pc:sldMkLst>
        <pc:spChg chg="mod">
          <ac:chgData name="Kolker, Christian" userId="S::christian.kolker@uconn.edu::2540556e-38d6-4d33-8a87-bf7cbd264dac" providerId="AD" clId="Web-{9CF37D7B-77FA-92F4-D573-8517C3D82035}" dt="2025-04-18T18:33:35.837" v="174" actId="20577"/>
          <ac:spMkLst>
            <pc:docMk/>
            <pc:sldMk cId="4003853999" sldId="260"/>
            <ac:spMk id="2" creationId="{572E96F2-D5FC-425F-4C4D-8DE3C6D8D92C}"/>
          </ac:spMkLst>
        </pc:spChg>
      </pc:sldChg>
      <pc:sldChg chg="modSp new">
        <pc:chgData name="Kolker, Christian" userId="S::christian.kolker@uconn.edu::2540556e-38d6-4d33-8a87-bf7cbd264dac" providerId="AD" clId="Web-{9CF37D7B-77FA-92F4-D573-8517C3D82035}" dt="2025-04-18T18:34:03.260" v="205" actId="20577"/>
        <pc:sldMkLst>
          <pc:docMk/>
          <pc:sldMk cId="2871434306" sldId="261"/>
        </pc:sldMkLst>
      </pc:sldChg>
      <pc:sldChg chg="modSp new">
        <pc:chgData name="Kolker, Christian" userId="S::christian.kolker@uconn.edu::2540556e-38d6-4d33-8a87-bf7cbd264dac" providerId="AD" clId="Web-{9CF37D7B-77FA-92F4-D573-8517C3D82035}" dt="2025-04-18T18:38:49.069" v="277" actId="20577"/>
        <pc:sldMkLst>
          <pc:docMk/>
          <pc:sldMk cId="2205928053" sldId="262"/>
        </pc:sldMkLst>
        <pc:spChg chg="mod">
          <ac:chgData name="Kolker, Christian" userId="S::christian.kolker@uconn.edu::2540556e-38d6-4d33-8a87-bf7cbd264dac" providerId="AD" clId="Web-{9CF37D7B-77FA-92F4-D573-8517C3D82035}" dt="2025-04-18T18:38:49.069" v="277" actId="20577"/>
          <ac:spMkLst>
            <pc:docMk/>
            <pc:sldMk cId="2205928053" sldId="262"/>
            <ac:spMk id="2" creationId="{257A6D87-3B5F-87BA-D368-C06E9C16945E}"/>
          </ac:spMkLst>
        </pc:spChg>
      </pc:sldChg>
      <pc:sldChg chg="modSp new">
        <pc:chgData name="Kolker, Christian" userId="S::christian.kolker@uconn.edu::2540556e-38d6-4d33-8a87-bf7cbd264dac" providerId="AD" clId="Web-{9CF37D7B-77FA-92F4-D573-8517C3D82035}" dt="2025-04-18T18:38:46.600" v="272" actId="20577"/>
        <pc:sldMkLst>
          <pc:docMk/>
          <pc:sldMk cId="2756675320" sldId="263"/>
        </pc:sldMkLst>
        <pc:spChg chg="mod">
          <ac:chgData name="Kolker, Christian" userId="S::christian.kolker@uconn.edu::2540556e-38d6-4d33-8a87-bf7cbd264dac" providerId="AD" clId="Web-{9CF37D7B-77FA-92F4-D573-8517C3D82035}" dt="2025-04-18T18:37:19.065" v="236" actId="20577"/>
          <ac:spMkLst>
            <pc:docMk/>
            <pc:sldMk cId="2756675320" sldId="263"/>
            <ac:spMk id="2" creationId="{F9075005-BC43-44E9-F7CC-A65FFC3225D7}"/>
          </ac:spMkLst>
        </pc:spChg>
        <pc:spChg chg="mod">
          <ac:chgData name="Kolker, Christian" userId="S::christian.kolker@uconn.edu::2540556e-38d6-4d33-8a87-bf7cbd264dac" providerId="AD" clId="Web-{9CF37D7B-77FA-92F4-D573-8517C3D82035}" dt="2025-04-18T18:38:46.600" v="272" actId="20577"/>
          <ac:spMkLst>
            <pc:docMk/>
            <pc:sldMk cId="2756675320" sldId="263"/>
            <ac:spMk id="3" creationId="{759A3ADA-15B3-9276-D142-05C05C75A0DB}"/>
          </ac:spMkLst>
        </pc:spChg>
      </pc:sldChg>
      <pc:sldChg chg="modSp new">
        <pc:chgData name="Kolker, Christian" userId="S::christian.kolker@uconn.edu::2540556e-38d6-4d33-8a87-bf7cbd264dac" providerId="AD" clId="Web-{9CF37D7B-77FA-92F4-D573-8517C3D82035}" dt="2025-04-18T18:39:03.913" v="283" actId="20577"/>
        <pc:sldMkLst>
          <pc:docMk/>
          <pc:sldMk cId="1451164416" sldId="264"/>
        </pc:sldMkLst>
        <pc:spChg chg="mod">
          <ac:chgData name="Kolker, Christian" userId="S::christian.kolker@uconn.edu::2540556e-38d6-4d33-8a87-bf7cbd264dac" providerId="AD" clId="Web-{9CF37D7B-77FA-92F4-D573-8517C3D82035}" dt="2025-04-18T18:39:03.913" v="283" actId="20577"/>
          <ac:spMkLst>
            <pc:docMk/>
            <pc:sldMk cId="1451164416" sldId="264"/>
            <ac:spMk id="2" creationId="{71E1AE0F-AE46-738B-5FCF-6EBE73A2B5B3}"/>
          </ac:spMkLst>
        </pc:spChg>
      </pc:sldChg>
    </pc:docChg>
  </pc:docChgLst>
  <pc:docChgLst>
    <pc:chgData clId="Web-{C5A86C14-2BE3-3DE1-ABEE-C7E52B2A763F}"/>
    <pc:docChg chg="modSld">
      <pc:chgData name="" userId="" providerId="" clId="Web-{C5A86C14-2BE3-3DE1-ABEE-C7E52B2A763F}" dt="2025-04-21T23:06:05.680" v="1" actId="20577"/>
      <pc:docMkLst>
        <pc:docMk/>
      </pc:docMkLst>
      <pc:sldChg chg="modSp">
        <pc:chgData name="" userId="" providerId="" clId="Web-{C5A86C14-2BE3-3DE1-ABEE-C7E52B2A763F}" dt="2025-04-21T23:06:05.680" v="1" actId="20577"/>
        <pc:sldMkLst>
          <pc:docMk/>
          <pc:sldMk cId="109857222" sldId="256"/>
        </pc:sldMkLst>
        <pc:spChg chg="mod">
          <ac:chgData name="" userId="" providerId="" clId="Web-{C5A86C14-2BE3-3DE1-ABEE-C7E52B2A763F}" dt="2025-04-21T23:06:05.680" v="1" actId="20577"/>
          <ac:spMkLst>
            <pc:docMk/>
            <pc:sldMk cId="109857222" sldId="256"/>
            <ac:spMk id="3" creationId="{00000000-0000-0000-0000-000000000000}"/>
          </ac:spMkLst>
        </pc:spChg>
      </pc:sldChg>
    </pc:docChg>
  </pc:docChgLst>
  <pc:docChgLst>
    <pc:chgData name="Field, Isaac" userId="S::isaac.field@uconn.edu::a6e74069-3657-430b-b4be-a56d1d60bf92" providerId="AD" clId="Web-{B6264A8A-9D51-B0DA-D867-63CC2F2B5AD7}"/>
    <pc:docChg chg="addSld modSld">
      <pc:chgData name="Field, Isaac" userId="S::isaac.field@uconn.edu::a6e74069-3657-430b-b4be-a56d1d60bf92" providerId="AD" clId="Web-{B6264A8A-9D51-B0DA-D867-63CC2F2B5AD7}" dt="2025-04-18T18:32:37.039" v="147"/>
      <pc:docMkLst>
        <pc:docMk/>
      </pc:docMkLst>
      <pc:sldChg chg="modSp">
        <pc:chgData name="Field, Isaac" userId="S::isaac.field@uconn.edu::a6e74069-3657-430b-b4be-a56d1d60bf92" providerId="AD" clId="Web-{B6264A8A-9D51-B0DA-D867-63CC2F2B5AD7}" dt="2025-04-18T18:26:16.747" v="122" actId="20577"/>
        <pc:sldMkLst>
          <pc:docMk/>
          <pc:sldMk cId="138773141" sldId="257"/>
        </pc:sldMkLst>
        <pc:spChg chg="mod">
          <ac:chgData name="Field, Isaac" userId="S::isaac.field@uconn.edu::a6e74069-3657-430b-b4be-a56d1d60bf92" providerId="AD" clId="Web-{B6264A8A-9D51-B0DA-D867-63CC2F2B5AD7}" dt="2025-04-18T18:26:16.747" v="122" actId="20577"/>
          <ac:spMkLst>
            <pc:docMk/>
            <pc:sldMk cId="138773141" sldId="257"/>
            <ac:spMk id="3" creationId="{2A13C2DB-B0F5-68F4-D650-069DE1E27E85}"/>
          </ac:spMkLst>
        </pc:spChg>
      </pc:sldChg>
      <pc:sldChg chg="modSp">
        <pc:chgData name="Field, Isaac" userId="S::isaac.field@uconn.edu::a6e74069-3657-430b-b4be-a56d1d60bf92" providerId="AD" clId="Web-{B6264A8A-9D51-B0DA-D867-63CC2F2B5AD7}" dt="2025-04-18T18:27:01.904" v="142" actId="20577"/>
        <pc:sldMkLst>
          <pc:docMk/>
          <pc:sldMk cId="2059250461" sldId="258"/>
        </pc:sldMkLst>
        <pc:spChg chg="mod">
          <ac:chgData name="Field, Isaac" userId="S::isaac.field@uconn.edu::a6e74069-3657-430b-b4be-a56d1d60bf92" providerId="AD" clId="Web-{B6264A8A-9D51-B0DA-D867-63CC2F2B5AD7}" dt="2025-04-18T18:27:01.904" v="142" actId="20577"/>
          <ac:spMkLst>
            <pc:docMk/>
            <pc:sldMk cId="2059250461" sldId="258"/>
            <ac:spMk id="3" creationId="{D79D1B18-5470-864A-9BD4-5D32D499557C}"/>
          </ac:spMkLst>
        </pc:spChg>
      </pc:sldChg>
      <pc:sldChg chg="addSp delSp modSp new">
        <pc:chgData name="Field, Isaac" userId="S::isaac.field@uconn.edu::a6e74069-3657-430b-b4be-a56d1d60bf92" providerId="AD" clId="Web-{B6264A8A-9D51-B0DA-D867-63CC2F2B5AD7}" dt="2025-04-18T18:32:37.039" v="147"/>
        <pc:sldMkLst>
          <pc:docMk/>
          <pc:sldMk cId="3318864556" sldId="259"/>
        </pc:sldMkLst>
      </pc:sldChg>
    </pc:docChg>
  </pc:docChgLst>
  <pc:docChgLst>
    <pc:chgData name="Field, Isaac" userId="S::isaac.field@uconn.edu::a6e74069-3657-430b-b4be-a56d1d60bf92" providerId="AD" clId="Web-{76162146-EA95-F22D-B637-CF99BC859CE7}"/>
    <pc:docChg chg="modSld">
      <pc:chgData name="Field, Isaac" userId="S::isaac.field@uconn.edu::a6e74069-3657-430b-b4be-a56d1d60bf92" providerId="AD" clId="Web-{76162146-EA95-F22D-B637-CF99BC859CE7}" dt="2025-04-20T23:28:31.091" v="29"/>
      <pc:docMkLst>
        <pc:docMk/>
      </pc:docMkLst>
      <pc:sldChg chg="modSp">
        <pc:chgData name="Field, Isaac" userId="S::isaac.field@uconn.edu::a6e74069-3657-430b-b4be-a56d1d60bf92" providerId="AD" clId="Web-{76162146-EA95-F22D-B637-CF99BC859CE7}" dt="2025-04-20T23:26:47.149" v="18" actId="20577"/>
        <pc:sldMkLst>
          <pc:docMk/>
          <pc:sldMk cId="2059250461" sldId="258"/>
        </pc:sldMkLst>
        <pc:spChg chg="mod">
          <ac:chgData name="Field, Isaac" userId="S::isaac.field@uconn.edu::a6e74069-3657-430b-b4be-a56d1d60bf92" providerId="AD" clId="Web-{76162146-EA95-F22D-B637-CF99BC859CE7}" dt="2025-04-20T23:26:47.149" v="18" actId="20577"/>
          <ac:spMkLst>
            <pc:docMk/>
            <pc:sldMk cId="2059250461" sldId="258"/>
            <ac:spMk id="3" creationId="{D79D1B18-5470-864A-9BD4-5D32D499557C}"/>
          </ac:spMkLst>
        </pc:spChg>
      </pc:sldChg>
      <pc:sldChg chg="addSp delSp modSp mod setBg">
        <pc:chgData name="Field, Isaac" userId="S::isaac.field@uconn.edu::a6e74069-3657-430b-b4be-a56d1d60bf92" providerId="AD" clId="Web-{76162146-EA95-F22D-B637-CF99BC859CE7}" dt="2025-04-20T23:28:31.091" v="29"/>
        <pc:sldMkLst>
          <pc:docMk/>
          <pc:sldMk cId="3318864556" sldId="259"/>
        </pc:sldMkLst>
        <pc:spChg chg="mod">
          <ac:chgData name="Field, Isaac" userId="S::isaac.field@uconn.edu::a6e74069-3657-430b-b4be-a56d1d60bf92" providerId="AD" clId="Web-{76162146-EA95-F22D-B637-CF99BC859CE7}" dt="2025-04-20T23:28:31.091" v="29"/>
          <ac:spMkLst>
            <pc:docMk/>
            <pc:sldMk cId="3318864556" sldId="259"/>
            <ac:spMk id="2" creationId="{3344D184-66C5-6A0D-8353-16A06BA06539}"/>
          </ac:spMkLst>
        </pc:spChg>
        <pc:spChg chg="add del">
          <ac:chgData name="Field, Isaac" userId="S::isaac.field@uconn.edu::a6e74069-3657-430b-b4be-a56d1d60bf92" providerId="AD" clId="Web-{76162146-EA95-F22D-B637-CF99BC859CE7}" dt="2025-04-20T23:28:15.434" v="22"/>
          <ac:spMkLst>
            <pc:docMk/>
            <pc:sldMk cId="3318864556" sldId="259"/>
            <ac:spMk id="9" creationId="{47942995-B07F-4636-9A06-C6A104B260A8}"/>
          </ac:spMkLst>
        </pc:spChg>
        <pc:spChg chg="add del">
          <ac:chgData name="Field, Isaac" userId="S::isaac.field@uconn.edu::a6e74069-3657-430b-b4be-a56d1d60bf92" providerId="AD" clId="Web-{76162146-EA95-F22D-B637-CF99BC859CE7}" dt="2025-04-20T23:28:30.919" v="28"/>
          <ac:spMkLst>
            <pc:docMk/>
            <pc:sldMk cId="3318864556" sldId="259"/>
            <ac:spMk id="13" creationId="{463E6235-1649-4B47-9862-4026FC473B6F}"/>
          </ac:spMkLst>
        </pc:spChg>
        <pc:spChg chg="add del">
          <ac:chgData name="Field, Isaac" userId="S::isaac.field@uconn.edu::a6e74069-3657-430b-b4be-a56d1d60bf92" providerId="AD" clId="Web-{76162146-EA95-F22D-B637-CF99BC859CE7}" dt="2025-04-20T23:28:15.434" v="22"/>
          <ac:spMkLst>
            <pc:docMk/>
            <pc:sldMk cId="3318864556" sldId="259"/>
            <ac:spMk id="16" creationId="{B81933D1-5615-42C7-9C0B-4EB7105CCE2D}"/>
          </ac:spMkLst>
        </pc:spChg>
        <pc:spChg chg="add del">
          <ac:chgData name="Field, Isaac" userId="S::isaac.field@uconn.edu::a6e74069-3657-430b-b4be-a56d1d60bf92" providerId="AD" clId="Web-{76162146-EA95-F22D-B637-CF99BC859CE7}" dt="2025-04-20T23:28:15.434" v="22"/>
          <ac:spMkLst>
            <pc:docMk/>
            <pc:sldMk cId="3318864556" sldId="259"/>
            <ac:spMk id="18" creationId="{19C9EAEA-39D0-4B0E-A0EB-51E7B26740B1}"/>
          </ac:spMkLst>
        </pc:spChg>
        <pc:spChg chg="add del">
          <ac:chgData name="Field, Isaac" userId="S::isaac.field@uconn.edu::a6e74069-3657-430b-b4be-a56d1d60bf92" providerId="AD" clId="Web-{76162146-EA95-F22D-B637-CF99BC859CE7}" dt="2025-04-20T23:28:24.013" v="24"/>
          <ac:spMkLst>
            <pc:docMk/>
            <pc:sldMk cId="3318864556" sldId="259"/>
            <ac:spMk id="20" creationId="{A4AC5506-6312-4701-8D3C-40187889A947}"/>
          </ac:spMkLst>
        </pc:spChg>
        <pc:spChg chg="add del">
          <ac:chgData name="Field, Isaac" userId="S::isaac.field@uconn.edu::a6e74069-3657-430b-b4be-a56d1d60bf92" providerId="AD" clId="Web-{76162146-EA95-F22D-B637-CF99BC859CE7}" dt="2025-04-20T23:28:26.872" v="26"/>
          <ac:spMkLst>
            <pc:docMk/>
            <pc:sldMk cId="3318864556" sldId="259"/>
            <ac:spMk id="22" creationId="{BCED4D40-4B67-4331-AC48-79B82B4A47D8}"/>
          </ac:spMkLst>
        </pc:spChg>
        <pc:spChg chg="add del">
          <ac:chgData name="Field, Isaac" userId="S::isaac.field@uconn.edu::a6e74069-3657-430b-b4be-a56d1d60bf92" providerId="AD" clId="Web-{76162146-EA95-F22D-B637-CF99BC859CE7}" dt="2025-04-20T23:28:26.872" v="26"/>
          <ac:spMkLst>
            <pc:docMk/>
            <pc:sldMk cId="3318864556" sldId="259"/>
            <ac:spMk id="23" creationId="{670CEDEF-4F34-412E-84EE-329C1E936AF5}"/>
          </ac:spMkLst>
        </pc:spChg>
        <pc:spChg chg="add del">
          <ac:chgData name="Field, Isaac" userId="S::isaac.field@uconn.edu::a6e74069-3657-430b-b4be-a56d1d60bf92" providerId="AD" clId="Web-{76162146-EA95-F22D-B637-CF99BC859CE7}" dt="2025-04-20T23:28:30.919" v="28"/>
          <ac:spMkLst>
            <pc:docMk/>
            <pc:sldMk cId="3318864556" sldId="259"/>
            <ac:spMk id="25" creationId="{B9D7E975-9161-4F2D-AC53-69E1912F6B5D}"/>
          </ac:spMkLst>
        </pc:spChg>
        <pc:spChg chg="add del">
          <ac:chgData name="Field, Isaac" userId="S::isaac.field@uconn.edu::a6e74069-3657-430b-b4be-a56d1d60bf92" providerId="AD" clId="Web-{76162146-EA95-F22D-B637-CF99BC859CE7}" dt="2025-04-20T23:28:30.919" v="28"/>
          <ac:spMkLst>
            <pc:docMk/>
            <pc:sldMk cId="3318864556" sldId="259"/>
            <ac:spMk id="26" creationId="{827DC2C4-B485-428A-BF4A-472D2967F47F}"/>
          </ac:spMkLst>
        </pc:spChg>
        <pc:spChg chg="add">
          <ac:chgData name="Field, Isaac" userId="S::isaac.field@uconn.edu::a6e74069-3657-430b-b4be-a56d1d60bf92" providerId="AD" clId="Web-{76162146-EA95-F22D-B637-CF99BC859CE7}" dt="2025-04-20T23:28:31.091" v="29"/>
          <ac:spMkLst>
            <pc:docMk/>
            <pc:sldMk cId="3318864556" sldId="259"/>
            <ac:spMk id="28" creationId="{6753252F-4873-4F63-801D-CC719279A7D5}"/>
          </ac:spMkLst>
        </pc:spChg>
        <pc:spChg chg="add">
          <ac:chgData name="Field, Isaac" userId="S::isaac.field@uconn.edu::a6e74069-3657-430b-b4be-a56d1d60bf92" providerId="AD" clId="Web-{76162146-EA95-F22D-B637-CF99BC859CE7}" dt="2025-04-20T23:28:31.091" v="29"/>
          <ac:spMkLst>
            <pc:docMk/>
            <pc:sldMk cId="3318864556" sldId="259"/>
            <ac:spMk id="29" creationId="{047C8CCB-F95D-4249-92DD-651249D3535A}"/>
          </ac:spMkLst>
        </pc:spChg>
        <pc:grpChg chg="add del">
          <ac:chgData name="Field, Isaac" userId="S::isaac.field@uconn.edu::a6e74069-3657-430b-b4be-a56d1d60bf92" providerId="AD" clId="Web-{76162146-EA95-F22D-B637-CF99BC859CE7}" dt="2025-04-20T23:28:15.434" v="22"/>
          <ac:grpSpMkLst>
            <pc:docMk/>
            <pc:sldMk cId="3318864556" sldId="259"/>
            <ac:grpSpMk id="11" creationId="{032D8612-31EB-44CF-A1D0-14FD4C705424}"/>
          </ac:grpSpMkLst>
        </pc:grpChg>
        <pc:graphicFrameChg chg="add mod modGraphic">
          <ac:chgData name="Field, Isaac" userId="S::isaac.field@uconn.edu::a6e74069-3657-430b-b4be-a56d1d60bf92" providerId="AD" clId="Web-{76162146-EA95-F22D-B637-CF99BC859CE7}" dt="2025-04-20T23:28:31.091" v="29"/>
          <ac:graphicFrameMkLst>
            <pc:docMk/>
            <pc:sldMk cId="3318864556" sldId="259"/>
            <ac:graphicFrameMk id="4" creationId="{38BD9A48-0306-57FD-6A96-7AC38D2250A2}"/>
          </ac:graphicFrameMkLst>
        </pc:graphicFrameChg>
      </pc:sldChg>
    </pc:docChg>
  </pc:docChgLst>
  <pc:docChgLst>
    <pc:chgData name="Field, Isaac" userId="S::isaac.field@uconn.edu::a6e74069-3657-430b-b4be-a56d1d60bf92" providerId="AD" clId="Web-{D63826A5-EBE9-AF2B-969F-E252FE3F7DF1}"/>
    <pc:docChg chg="modSld">
      <pc:chgData name="Field, Isaac" userId="S::isaac.field@uconn.edu::a6e74069-3657-430b-b4be-a56d1d60bf92" providerId="AD" clId="Web-{D63826A5-EBE9-AF2B-969F-E252FE3F7DF1}" dt="2025-04-21T16:05:56.396" v="14" actId="20577"/>
      <pc:docMkLst>
        <pc:docMk/>
      </pc:docMkLst>
      <pc:sldChg chg="modSp">
        <pc:chgData name="Field, Isaac" userId="S::isaac.field@uconn.edu::a6e74069-3657-430b-b4be-a56d1d60bf92" providerId="AD" clId="Web-{D63826A5-EBE9-AF2B-969F-E252FE3F7DF1}" dt="2025-04-21T16:05:56.396" v="14" actId="20577"/>
        <pc:sldMkLst>
          <pc:docMk/>
          <pc:sldMk cId="109857222" sldId="256"/>
        </pc:sldMkLst>
        <pc:spChg chg="mod">
          <ac:chgData name="Field, Isaac" userId="S::isaac.field@uconn.edu::a6e74069-3657-430b-b4be-a56d1d60bf92" providerId="AD" clId="Web-{D63826A5-EBE9-AF2B-969F-E252FE3F7DF1}" dt="2025-04-21T16:05:56.396" v="14" actId="20577"/>
          <ac:spMkLst>
            <pc:docMk/>
            <pc:sldMk cId="109857222" sldId="256"/>
            <ac:spMk id="2" creationId="{00000000-0000-0000-0000-000000000000}"/>
          </ac:spMkLst>
        </pc:spChg>
      </pc:sldChg>
    </pc:docChg>
  </pc:docChgLst>
  <pc:docChgLst>
    <pc:chgData name="Kolker, Christian" userId="S::christian.kolker@uconn.edu::2540556e-38d6-4d33-8a87-bf7cbd264dac" providerId="AD" clId="Web-{45AF1D8E-E6F8-4986-EEE5-724911634CBB}"/>
    <pc:docChg chg="sldOrd">
      <pc:chgData name="Kolker, Christian" userId="S::christian.kolker@uconn.edu::2540556e-38d6-4d33-8a87-bf7cbd264dac" providerId="AD" clId="Web-{45AF1D8E-E6F8-4986-EEE5-724911634CBB}" dt="2025-04-21T14:57:08.908" v="3"/>
      <pc:docMkLst>
        <pc:docMk/>
      </pc:docMkLst>
      <pc:sldChg chg="ord">
        <pc:chgData name="Kolker, Christian" userId="S::christian.kolker@uconn.edu::2540556e-38d6-4d33-8a87-bf7cbd264dac" providerId="AD" clId="Web-{45AF1D8E-E6F8-4986-EEE5-724911634CBB}" dt="2025-04-21T14:56:34.891" v="1"/>
        <pc:sldMkLst>
          <pc:docMk/>
          <pc:sldMk cId="1942072784" sldId="267"/>
        </pc:sldMkLst>
      </pc:sldChg>
      <pc:sldChg chg="ord">
        <pc:chgData name="Kolker, Christian" userId="S::christian.kolker@uconn.edu::2540556e-38d6-4d33-8a87-bf7cbd264dac" providerId="AD" clId="Web-{45AF1D8E-E6F8-4986-EEE5-724911634CBB}" dt="2025-04-21T14:56:31.109" v="0"/>
        <pc:sldMkLst>
          <pc:docMk/>
          <pc:sldMk cId="1989207132" sldId="268"/>
        </pc:sldMkLst>
      </pc:sldChg>
      <pc:sldChg chg="ord">
        <pc:chgData name="Kolker, Christian" userId="S::christian.kolker@uconn.edu::2540556e-38d6-4d33-8a87-bf7cbd264dac" providerId="AD" clId="Web-{45AF1D8E-E6F8-4986-EEE5-724911634CBB}" dt="2025-04-21T14:57:08.908" v="3"/>
        <pc:sldMkLst>
          <pc:docMk/>
          <pc:sldMk cId="1953159605" sldId="271"/>
        </pc:sldMkLst>
      </pc:sldChg>
      <pc:sldChg chg="ord">
        <pc:chgData name="Kolker, Christian" userId="S::christian.kolker@uconn.edu::2540556e-38d6-4d33-8a87-bf7cbd264dac" providerId="AD" clId="Web-{45AF1D8E-E6F8-4986-EEE5-724911634CBB}" dt="2025-04-21T14:56:53.313" v="2"/>
        <pc:sldMkLst>
          <pc:docMk/>
          <pc:sldMk cId="338736374" sldId="272"/>
        </pc:sldMkLst>
      </pc:sldChg>
    </pc:docChg>
  </pc:docChgLst>
  <pc:docChgLst>
    <pc:chgData name="Field, Isaac" userId="S::isaac.field@uconn.edu::a6e74069-3657-430b-b4be-a56d1d60bf92" providerId="AD" clId="Web-{B83EBB2B-3953-1C17-7BF6-FDF2BE0BB92E}"/>
    <pc:docChg chg="modSld sldOrd">
      <pc:chgData name="Field, Isaac" userId="S::isaac.field@uconn.edu::a6e74069-3657-430b-b4be-a56d1d60bf92" providerId="AD" clId="Web-{B83EBB2B-3953-1C17-7BF6-FDF2BE0BB92E}" dt="2025-04-21T19:45:46.234" v="312" actId="20577"/>
      <pc:docMkLst>
        <pc:docMk/>
      </pc:docMkLst>
      <pc:sldChg chg="modSp">
        <pc:chgData name="Field, Isaac" userId="S::isaac.field@uconn.edu::a6e74069-3657-430b-b4be-a56d1d60bf92" providerId="AD" clId="Web-{B83EBB2B-3953-1C17-7BF6-FDF2BE0BB92E}" dt="2025-04-21T19:45:46.234" v="312" actId="20577"/>
        <pc:sldMkLst>
          <pc:docMk/>
          <pc:sldMk cId="2059250461" sldId="258"/>
        </pc:sldMkLst>
        <pc:spChg chg="mod">
          <ac:chgData name="Field, Isaac" userId="S::isaac.field@uconn.edu::a6e74069-3657-430b-b4be-a56d1d60bf92" providerId="AD" clId="Web-{B83EBB2B-3953-1C17-7BF6-FDF2BE0BB92E}" dt="2025-04-21T19:45:46.234" v="312" actId="20577"/>
          <ac:spMkLst>
            <pc:docMk/>
            <pc:sldMk cId="2059250461" sldId="258"/>
            <ac:spMk id="3" creationId="{D79D1B18-5470-864A-9BD4-5D32D499557C}"/>
          </ac:spMkLst>
        </pc:spChg>
      </pc:sldChg>
      <pc:sldChg chg="modNotes">
        <pc:chgData name="Field, Isaac" userId="S::isaac.field@uconn.edu::a6e74069-3657-430b-b4be-a56d1d60bf92" providerId="AD" clId="Web-{B83EBB2B-3953-1C17-7BF6-FDF2BE0BB92E}" dt="2025-04-21T19:44:47.123" v="257"/>
        <pc:sldMkLst>
          <pc:docMk/>
          <pc:sldMk cId="2782134032" sldId="265"/>
        </pc:sldMkLst>
      </pc:sldChg>
      <pc:sldChg chg="modNotes">
        <pc:chgData name="Field, Isaac" userId="S::isaac.field@uconn.edu::a6e74069-3657-430b-b4be-a56d1d60bf92" providerId="AD" clId="Web-{B83EBB2B-3953-1C17-7BF6-FDF2BE0BB92E}" dt="2025-04-21T19:44:52.701" v="262"/>
        <pc:sldMkLst>
          <pc:docMk/>
          <pc:sldMk cId="420112639" sldId="266"/>
        </pc:sldMkLst>
      </pc:sldChg>
      <pc:sldChg chg="ord modNotes">
        <pc:chgData name="Field, Isaac" userId="S::isaac.field@uconn.edu::a6e74069-3657-430b-b4be-a56d1d60bf92" providerId="AD" clId="Web-{B83EBB2B-3953-1C17-7BF6-FDF2BE0BB92E}" dt="2025-04-21T19:43:48.277" v="251"/>
        <pc:sldMkLst>
          <pc:docMk/>
          <pc:sldMk cId="1942072784" sldId="267"/>
        </pc:sldMkLst>
      </pc:sldChg>
      <pc:sldChg chg="modNotes">
        <pc:chgData name="Field, Isaac" userId="S::isaac.field@uconn.edu::a6e74069-3657-430b-b4be-a56d1d60bf92" providerId="AD" clId="Web-{B83EBB2B-3953-1C17-7BF6-FDF2BE0BB92E}" dt="2025-04-21T19:45:18.311" v="295"/>
        <pc:sldMkLst>
          <pc:docMk/>
          <pc:sldMk cId="818433288" sldId="273"/>
        </pc:sldMkLst>
      </pc:sldChg>
      <pc:sldChg chg="modNotes">
        <pc:chgData name="Field, Isaac" userId="S::isaac.field@uconn.edu::a6e74069-3657-430b-b4be-a56d1d60bf92" providerId="AD" clId="Web-{B83EBB2B-3953-1C17-7BF6-FDF2BE0BB92E}" dt="2025-04-21T19:45:30.124" v="301"/>
        <pc:sldMkLst>
          <pc:docMk/>
          <pc:sldMk cId="2353263771" sldId="274"/>
        </pc:sldMkLst>
      </pc:sldChg>
      <pc:sldChg chg="modNotes">
        <pc:chgData name="Field, Isaac" userId="S::isaac.field@uconn.edu::a6e74069-3657-430b-b4be-a56d1d60bf92" providerId="AD" clId="Web-{B83EBB2B-3953-1C17-7BF6-FDF2BE0BB92E}" dt="2025-04-21T19:45:12.998" v="290"/>
        <pc:sldMkLst>
          <pc:docMk/>
          <pc:sldMk cId="3744945027" sldId="277"/>
        </pc:sldMkLst>
      </pc:sldChg>
      <pc:sldChg chg="modNotes">
        <pc:chgData name="Field, Isaac" userId="S::isaac.field@uconn.edu::a6e74069-3657-430b-b4be-a56d1d60bf92" providerId="AD" clId="Web-{B83EBB2B-3953-1C17-7BF6-FDF2BE0BB92E}" dt="2025-04-21T19:45:06.764" v="281"/>
        <pc:sldMkLst>
          <pc:docMk/>
          <pc:sldMk cId="697581569" sldId="278"/>
        </pc:sldMkLst>
      </pc:sldChg>
      <pc:sldChg chg="modNotes">
        <pc:chgData name="Field, Isaac" userId="S::isaac.field@uconn.edu::a6e74069-3657-430b-b4be-a56d1d60bf92" providerId="AD" clId="Web-{B83EBB2B-3953-1C17-7BF6-FDF2BE0BB92E}" dt="2025-04-21T19:45:02.811" v="275"/>
        <pc:sldMkLst>
          <pc:docMk/>
          <pc:sldMk cId="4062493053" sldId="280"/>
        </pc:sldMkLst>
      </pc:sldChg>
    </pc:docChg>
  </pc:docChgLst>
  <pc:docChgLst>
    <pc:chgData name="Kolker, Christian" userId="S::christian.kolker@uconn.edu::2540556e-38d6-4d33-8a87-bf7cbd264dac" providerId="AD" clId="Web-{6D2C12F6-687E-D01B-AF63-4C5846CF504C}"/>
    <pc:docChg chg="addSld delSld modSld sldOrd">
      <pc:chgData name="Kolker, Christian" userId="S::christian.kolker@uconn.edu::2540556e-38d6-4d33-8a87-bf7cbd264dac" providerId="AD" clId="Web-{6D2C12F6-687E-D01B-AF63-4C5846CF504C}" dt="2025-04-22T03:52:01.291" v="1026" actId="20577"/>
      <pc:docMkLst>
        <pc:docMk/>
      </pc:docMkLst>
      <pc:sldChg chg="modSp">
        <pc:chgData name="Kolker, Christian" userId="S::christian.kolker@uconn.edu::2540556e-38d6-4d33-8a87-bf7cbd264dac" providerId="AD" clId="Web-{6D2C12F6-687E-D01B-AF63-4C5846CF504C}" dt="2025-04-22T03:52:01.291" v="1026" actId="20577"/>
        <pc:sldMkLst>
          <pc:docMk/>
          <pc:sldMk cId="138773141" sldId="257"/>
        </pc:sldMkLst>
        <pc:spChg chg="mod">
          <ac:chgData name="Kolker, Christian" userId="S::christian.kolker@uconn.edu::2540556e-38d6-4d33-8a87-bf7cbd264dac" providerId="AD" clId="Web-{6D2C12F6-687E-D01B-AF63-4C5846CF504C}" dt="2025-04-22T03:37:14.498" v="288" actId="20577"/>
          <ac:spMkLst>
            <pc:docMk/>
            <pc:sldMk cId="138773141" sldId="257"/>
            <ac:spMk id="2" creationId="{053E160C-C710-88D7-6B88-0263A50BE886}"/>
          </ac:spMkLst>
        </pc:spChg>
        <pc:spChg chg="mod">
          <ac:chgData name="Kolker, Christian" userId="S::christian.kolker@uconn.edu::2540556e-38d6-4d33-8a87-bf7cbd264dac" providerId="AD" clId="Web-{6D2C12F6-687E-D01B-AF63-4C5846CF504C}" dt="2025-04-22T03:52:01.291" v="1026" actId="20577"/>
          <ac:spMkLst>
            <pc:docMk/>
            <pc:sldMk cId="138773141" sldId="257"/>
            <ac:spMk id="3" creationId="{2A13C2DB-B0F5-68F4-D650-069DE1E27E85}"/>
          </ac:spMkLst>
        </pc:spChg>
      </pc:sldChg>
      <pc:sldChg chg="modSp">
        <pc:chgData name="Kolker, Christian" userId="S::christian.kolker@uconn.edu::2540556e-38d6-4d33-8a87-bf7cbd264dac" providerId="AD" clId="Web-{6D2C12F6-687E-D01B-AF63-4C5846CF504C}" dt="2025-04-22T03:51:08.209" v="1017" actId="20577"/>
        <pc:sldMkLst>
          <pc:docMk/>
          <pc:sldMk cId="2059250461" sldId="258"/>
        </pc:sldMkLst>
        <pc:spChg chg="mod">
          <ac:chgData name="Kolker, Christian" userId="S::christian.kolker@uconn.edu::2540556e-38d6-4d33-8a87-bf7cbd264dac" providerId="AD" clId="Web-{6D2C12F6-687E-D01B-AF63-4C5846CF504C}" dt="2025-04-22T03:37:21.295" v="290" actId="20577"/>
          <ac:spMkLst>
            <pc:docMk/>
            <pc:sldMk cId="2059250461" sldId="258"/>
            <ac:spMk id="2" creationId="{F9D9054D-2A02-39DF-91F0-6856B00EAC35}"/>
          </ac:spMkLst>
        </pc:spChg>
        <pc:spChg chg="mod">
          <ac:chgData name="Kolker, Christian" userId="S::christian.kolker@uconn.edu::2540556e-38d6-4d33-8a87-bf7cbd264dac" providerId="AD" clId="Web-{6D2C12F6-687E-D01B-AF63-4C5846CF504C}" dt="2025-04-22T03:51:08.209" v="1017" actId="20577"/>
          <ac:spMkLst>
            <pc:docMk/>
            <pc:sldMk cId="2059250461" sldId="258"/>
            <ac:spMk id="3" creationId="{D79D1B18-5470-864A-9BD4-5D32D499557C}"/>
          </ac:spMkLst>
        </pc:spChg>
      </pc:sldChg>
      <pc:sldChg chg="ord">
        <pc:chgData name="Kolker, Christian" userId="S::christian.kolker@uconn.edu::2540556e-38d6-4d33-8a87-bf7cbd264dac" providerId="AD" clId="Web-{6D2C12F6-687E-D01B-AF63-4C5846CF504C}" dt="2025-04-22T02:12:48.942" v="39"/>
        <pc:sldMkLst>
          <pc:docMk/>
          <pc:sldMk cId="2205928053" sldId="262"/>
        </pc:sldMkLst>
      </pc:sldChg>
      <pc:sldChg chg="modSp">
        <pc:chgData name="Kolker, Christian" userId="S::christian.kolker@uconn.edu::2540556e-38d6-4d33-8a87-bf7cbd264dac" providerId="AD" clId="Web-{6D2C12F6-687E-D01B-AF63-4C5846CF504C}" dt="2025-04-22T01:59:32.030" v="36" actId="20577"/>
        <pc:sldMkLst>
          <pc:docMk/>
          <pc:sldMk cId="2756675320" sldId="263"/>
        </pc:sldMkLst>
        <pc:spChg chg="mod">
          <ac:chgData name="Kolker, Christian" userId="S::christian.kolker@uconn.edu::2540556e-38d6-4d33-8a87-bf7cbd264dac" providerId="AD" clId="Web-{6D2C12F6-687E-D01B-AF63-4C5846CF504C}" dt="2025-04-22T01:59:32.030" v="36" actId="20577"/>
          <ac:spMkLst>
            <pc:docMk/>
            <pc:sldMk cId="2756675320" sldId="263"/>
            <ac:spMk id="3" creationId="{759A3ADA-15B3-9276-D142-05C05C75A0DB}"/>
          </ac:spMkLst>
        </pc:spChg>
      </pc:sldChg>
      <pc:sldChg chg="modSp">
        <pc:chgData name="Kolker, Christian" userId="S::christian.kolker@uconn.edu::2540556e-38d6-4d33-8a87-bf7cbd264dac" providerId="AD" clId="Web-{6D2C12F6-687E-D01B-AF63-4C5846CF504C}" dt="2025-04-22T03:33:08.310" v="248" actId="1076"/>
        <pc:sldMkLst>
          <pc:docMk/>
          <pc:sldMk cId="3495808940" sldId="279"/>
        </pc:sldMkLst>
        <pc:spChg chg="mod">
          <ac:chgData name="Kolker, Christian" userId="S::christian.kolker@uconn.edu::2540556e-38d6-4d33-8a87-bf7cbd264dac" providerId="AD" clId="Web-{6D2C12F6-687E-D01B-AF63-4C5846CF504C}" dt="2025-04-22T03:33:04.185" v="247" actId="20577"/>
          <ac:spMkLst>
            <pc:docMk/>
            <pc:sldMk cId="3495808940" sldId="279"/>
            <ac:spMk id="2" creationId="{41507625-B1C6-5467-3918-2715E39447F4}"/>
          </ac:spMkLst>
        </pc:spChg>
        <pc:picChg chg="mod">
          <ac:chgData name="Kolker, Christian" userId="S::christian.kolker@uconn.edu::2540556e-38d6-4d33-8a87-bf7cbd264dac" providerId="AD" clId="Web-{6D2C12F6-687E-D01B-AF63-4C5846CF504C}" dt="2025-04-22T03:33:08.310" v="248" actId="1076"/>
          <ac:picMkLst>
            <pc:docMk/>
            <pc:sldMk cId="3495808940" sldId="279"/>
            <ac:picMk id="5" creationId="{E56F6473-47B0-67FC-AF88-56BB0C32467E}"/>
          </ac:picMkLst>
        </pc:picChg>
      </pc:sldChg>
      <pc:sldChg chg="addSp modSp">
        <pc:chgData name="Kolker, Christian" userId="S::christian.kolker@uconn.edu::2540556e-38d6-4d33-8a87-bf7cbd264dac" providerId="AD" clId="Web-{6D2C12F6-687E-D01B-AF63-4C5846CF504C}" dt="2025-04-22T03:24:45.183" v="151" actId="1076"/>
        <pc:sldMkLst>
          <pc:docMk/>
          <pc:sldMk cId="4062493053" sldId="280"/>
        </pc:sldMkLst>
        <pc:spChg chg="add mod">
          <ac:chgData name="Kolker, Christian" userId="S::christian.kolker@uconn.edu::2540556e-38d6-4d33-8a87-bf7cbd264dac" providerId="AD" clId="Web-{6D2C12F6-687E-D01B-AF63-4C5846CF504C}" dt="2025-04-22T03:24:45.183" v="151" actId="1076"/>
          <ac:spMkLst>
            <pc:docMk/>
            <pc:sldMk cId="4062493053" sldId="280"/>
            <ac:spMk id="3" creationId="{BBE5C5C4-C65E-FE13-5DA0-B3D7D0074548}"/>
          </ac:spMkLst>
        </pc:spChg>
        <pc:spChg chg="mod">
          <ac:chgData name="Kolker, Christian" userId="S::christian.kolker@uconn.edu::2540556e-38d6-4d33-8a87-bf7cbd264dac" providerId="AD" clId="Web-{6D2C12F6-687E-D01B-AF63-4C5846CF504C}" dt="2025-04-22T03:24:33.573" v="148" actId="20577"/>
          <ac:spMkLst>
            <pc:docMk/>
            <pc:sldMk cId="4062493053" sldId="280"/>
            <ac:spMk id="5" creationId="{D69DF421-7006-C9EB-89E0-2A01B61DC946}"/>
          </ac:spMkLst>
        </pc:spChg>
      </pc:sldChg>
      <pc:sldChg chg="del">
        <pc:chgData name="Kolker, Christian" userId="S::christian.kolker@uconn.edu::2540556e-38d6-4d33-8a87-bf7cbd264dac" providerId="AD" clId="Web-{6D2C12F6-687E-D01B-AF63-4C5846CF504C}" dt="2025-04-22T02:06:56.183" v="38"/>
        <pc:sldMkLst>
          <pc:docMk/>
          <pc:sldMk cId="1411671197" sldId="283"/>
        </pc:sldMkLst>
      </pc:sldChg>
      <pc:sldChg chg="del">
        <pc:chgData name="Kolker, Christian" userId="S::christian.kolker@uconn.edu::2540556e-38d6-4d33-8a87-bf7cbd264dac" providerId="AD" clId="Web-{6D2C12F6-687E-D01B-AF63-4C5846CF504C}" dt="2025-04-22T02:05:36.118" v="37"/>
        <pc:sldMkLst>
          <pc:docMk/>
          <pc:sldMk cId="2680743591" sldId="284"/>
        </pc:sldMkLst>
      </pc:sldChg>
      <pc:sldChg chg="del">
        <pc:chgData name="Kolker, Christian" userId="S::christian.kolker@uconn.edu::2540556e-38d6-4d33-8a87-bf7cbd264dac" providerId="AD" clId="Web-{6D2C12F6-687E-D01B-AF63-4C5846CF504C}" dt="2025-04-22T02:35:37.995" v="70"/>
        <pc:sldMkLst>
          <pc:docMk/>
          <pc:sldMk cId="2428014406" sldId="287"/>
        </pc:sldMkLst>
      </pc:sldChg>
      <pc:sldChg chg="modSp new">
        <pc:chgData name="Kolker, Christian" userId="S::christian.kolker@uconn.edu::2540556e-38d6-4d33-8a87-bf7cbd264dac" providerId="AD" clId="Web-{6D2C12F6-687E-D01B-AF63-4C5846CF504C}" dt="2025-04-22T02:17:52.341" v="53" actId="20577"/>
        <pc:sldMkLst>
          <pc:docMk/>
          <pc:sldMk cId="1340577803" sldId="291"/>
        </pc:sldMkLst>
        <pc:spChg chg="mod">
          <ac:chgData name="Kolker, Christian" userId="S::christian.kolker@uconn.edu::2540556e-38d6-4d33-8a87-bf7cbd264dac" providerId="AD" clId="Web-{6D2C12F6-687E-D01B-AF63-4C5846CF504C}" dt="2025-04-22T02:17:52.341" v="53" actId="20577"/>
          <ac:spMkLst>
            <pc:docMk/>
            <pc:sldMk cId="1340577803" sldId="291"/>
            <ac:spMk id="2" creationId="{65CBF460-298D-48E2-F55F-62DFE28055A5}"/>
          </ac:spMkLst>
        </pc:spChg>
      </pc:sldChg>
      <pc:sldChg chg="addSp delSp modSp new">
        <pc:chgData name="Kolker, Christian" userId="S::christian.kolker@uconn.edu::2540556e-38d6-4d33-8a87-bf7cbd264dac" providerId="AD" clId="Web-{6D2C12F6-687E-D01B-AF63-4C5846CF504C}" dt="2025-04-22T03:31:35.945" v="215" actId="14100"/>
        <pc:sldMkLst>
          <pc:docMk/>
          <pc:sldMk cId="2908751397" sldId="292"/>
        </pc:sldMkLst>
        <pc:spChg chg="mod">
          <ac:chgData name="Kolker, Christian" userId="S::christian.kolker@uconn.edu::2540556e-38d6-4d33-8a87-bf7cbd264dac" providerId="AD" clId="Web-{6D2C12F6-687E-D01B-AF63-4C5846CF504C}" dt="2025-04-22T02:33:15.319" v="69" actId="20577"/>
          <ac:spMkLst>
            <pc:docMk/>
            <pc:sldMk cId="2908751397" sldId="292"/>
            <ac:spMk id="2" creationId="{63A4D6B7-E3A1-6F33-6ABB-E8736EBE0DB4}"/>
          </ac:spMkLst>
        </pc:spChg>
        <pc:graphicFrameChg chg="mod modGraphic">
          <ac:chgData name="Kolker, Christian" userId="S::christian.kolker@uconn.edu::2540556e-38d6-4d33-8a87-bf7cbd264dac" providerId="AD" clId="Web-{6D2C12F6-687E-D01B-AF63-4C5846CF504C}" dt="2025-04-22T03:25:45.062" v="165"/>
          <ac:graphicFrameMkLst>
            <pc:docMk/>
            <pc:sldMk cId="2908751397" sldId="292"/>
            <ac:graphicFrameMk id="6" creationId="{89E9EFE6-6E81-B3ED-1FAE-F02C0B2DB1D8}"/>
          </ac:graphicFrameMkLst>
        </pc:graphicFrameChg>
        <pc:picChg chg="add del mod">
          <ac:chgData name="Kolker, Christian" userId="S::christian.kolker@uconn.edu::2540556e-38d6-4d33-8a87-bf7cbd264dac" providerId="AD" clId="Web-{6D2C12F6-687E-D01B-AF63-4C5846CF504C}" dt="2025-04-22T03:30:28.690" v="210"/>
          <ac:picMkLst>
            <pc:docMk/>
            <pc:sldMk cId="2908751397" sldId="292"/>
            <ac:picMk id="3" creationId="{E2C30600-B0AB-2C55-DC6A-C363C4224464}"/>
          </ac:picMkLst>
        </pc:picChg>
        <pc:picChg chg="add mod">
          <ac:chgData name="Kolker, Christian" userId="S::christian.kolker@uconn.edu::2540556e-38d6-4d33-8a87-bf7cbd264dac" providerId="AD" clId="Web-{6D2C12F6-687E-D01B-AF63-4C5846CF504C}" dt="2025-04-22T03:31:35.945" v="215" actId="14100"/>
          <ac:picMkLst>
            <pc:docMk/>
            <pc:sldMk cId="2908751397" sldId="292"/>
            <ac:picMk id="4" creationId="{6AE20F7D-F414-E322-0404-D32DA8637C85}"/>
          </ac:picMkLst>
        </pc:picChg>
      </pc:sldChg>
    </pc:docChg>
  </pc:docChgLst>
  <pc:docChgLst>
    <pc:chgData name="Kolker, Christian" userId="S::christian.kolker@uconn.edu::2540556e-38d6-4d33-8a87-bf7cbd264dac" providerId="AD" clId="Web-{21F1112E-D3FA-C0C8-1BA9-FED5C38578E1}"/>
    <pc:docChg chg="addSld delSld modSld">
      <pc:chgData name="Kolker, Christian" userId="S::christian.kolker@uconn.edu::2540556e-38d6-4d33-8a87-bf7cbd264dac" providerId="AD" clId="Web-{21F1112E-D3FA-C0C8-1BA9-FED5C38578E1}" dt="2025-04-21T16:53:35.965" v="212" actId="20577"/>
      <pc:docMkLst>
        <pc:docMk/>
      </pc:docMkLst>
      <pc:sldChg chg="delSp modSp">
        <pc:chgData name="Kolker, Christian" userId="S::christian.kolker@uconn.edu::2540556e-38d6-4d33-8a87-bf7cbd264dac" providerId="AD" clId="Web-{21F1112E-D3FA-C0C8-1BA9-FED5C38578E1}" dt="2025-04-21T16:33:14.434" v="139" actId="20577"/>
        <pc:sldMkLst>
          <pc:docMk/>
          <pc:sldMk cId="4003853999" sldId="260"/>
        </pc:sldMkLst>
        <pc:spChg chg="mod">
          <ac:chgData name="Kolker, Christian" userId="S::christian.kolker@uconn.edu::2540556e-38d6-4d33-8a87-bf7cbd264dac" providerId="AD" clId="Web-{21F1112E-D3FA-C0C8-1BA9-FED5C38578E1}" dt="2025-04-21T16:33:14.434" v="139" actId="20577"/>
          <ac:spMkLst>
            <pc:docMk/>
            <pc:sldMk cId="4003853999" sldId="260"/>
            <ac:spMk id="2" creationId="{572E96F2-D5FC-425F-4C4D-8DE3C6D8D92C}"/>
          </ac:spMkLst>
        </pc:spChg>
        <pc:spChg chg="del">
          <ac:chgData name="Kolker, Christian" userId="S::christian.kolker@uconn.edu::2540556e-38d6-4d33-8a87-bf7cbd264dac" providerId="AD" clId="Web-{21F1112E-D3FA-C0C8-1BA9-FED5C38578E1}" dt="2025-04-21T16:33:02.575" v="116"/>
          <ac:spMkLst>
            <pc:docMk/>
            <pc:sldMk cId="4003853999" sldId="260"/>
            <ac:spMk id="3" creationId="{CDBD04FB-9392-C5D8-4851-FAD42604FD9A}"/>
          </ac:spMkLst>
        </pc:spChg>
      </pc:sldChg>
      <pc:sldChg chg="del">
        <pc:chgData name="Kolker, Christian" userId="S::christian.kolker@uconn.edu::2540556e-38d6-4d33-8a87-bf7cbd264dac" providerId="AD" clId="Web-{21F1112E-D3FA-C0C8-1BA9-FED5C38578E1}" dt="2025-04-21T16:25:11.891" v="68"/>
        <pc:sldMkLst>
          <pc:docMk/>
          <pc:sldMk cId="2871434306" sldId="261"/>
        </pc:sldMkLst>
      </pc:sldChg>
      <pc:sldChg chg="modSp">
        <pc:chgData name="Kolker, Christian" userId="S::christian.kolker@uconn.edu::2540556e-38d6-4d33-8a87-bf7cbd264dac" providerId="AD" clId="Web-{21F1112E-D3FA-C0C8-1BA9-FED5C38578E1}" dt="2025-04-21T16:24:36.952" v="67" actId="20577"/>
        <pc:sldMkLst>
          <pc:docMk/>
          <pc:sldMk cId="1451164416" sldId="264"/>
        </pc:sldMkLst>
        <pc:spChg chg="mod">
          <ac:chgData name="Kolker, Christian" userId="S::christian.kolker@uconn.edu::2540556e-38d6-4d33-8a87-bf7cbd264dac" providerId="AD" clId="Web-{21F1112E-D3FA-C0C8-1BA9-FED5C38578E1}" dt="2025-04-21T16:23:48.201" v="14" actId="20577"/>
          <ac:spMkLst>
            <pc:docMk/>
            <pc:sldMk cId="1451164416" sldId="264"/>
            <ac:spMk id="2" creationId="{71E1AE0F-AE46-738B-5FCF-6EBE73A2B5B3}"/>
          </ac:spMkLst>
        </pc:spChg>
        <pc:spChg chg="mod">
          <ac:chgData name="Kolker, Christian" userId="S::christian.kolker@uconn.edu::2540556e-38d6-4d33-8a87-bf7cbd264dac" providerId="AD" clId="Web-{21F1112E-D3FA-C0C8-1BA9-FED5C38578E1}" dt="2025-04-21T16:24:36.952" v="67" actId="20577"/>
          <ac:spMkLst>
            <pc:docMk/>
            <pc:sldMk cId="1451164416" sldId="264"/>
            <ac:spMk id="3" creationId="{7B37EBC0-30BC-DC42-BBAA-B75AD04C9099}"/>
          </ac:spMkLst>
        </pc:spChg>
      </pc:sldChg>
      <pc:sldChg chg="addSp delSp modSp new mod setBg">
        <pc:chgData name="Kolker, Christian" userId="S::christian.kolker@uconn.edu::2540556e-38d6-4d33-8a87-bf7cbd264dac" providerId="AD" clId="Web-{21F1112E-D3FA-C0C8-1BA9-FED5C38578E1}" dt="2025-04-21T16:44:41.546" v="172" actId="20577"/>
        <pc:sldMkLst>
          <pc:docMk/>
          <pc:sldMk cId="1040238196" sldId="276"/>
        </pc:sldMkLst>
        <pc:spChg chg="mod">
          <ac:chgData name="Kolker, Christian" userId="S::christian.kolker@uconn.edu::2540556e-38d6-4d33-8a87-bf7cbd264dac" providerId="AD" clId="Web-{21F1112E-D3FA-C0C8-1BA9-FED5C38578E1}" dt="2025-04-21T16:43:29.012" v="146"/>
          <ac:spMkLst>
            <pc:docMk/>
            <pc:sldMk cId="1040238196" sldId="276"/>
            <ac:spMk id="2" creationId="{A4C03B5B-75D2-A0FA-D88A-9AE4470F48F6}"/>
          </ac:spMkLst>
        </pc:spChg>
        <pc:spChg chg="del">
          <ac:chgData name="Kolker, Christian" userId="S::christian.kolker@uconn.edu::2540556e-38d6-4d33-8a87-bf7cbd264dac" providerId="AD" clId="Web-{21F1112E-D3FA-C0C8-1BA9-FED5C38578E1}" dt="2025-04-21T16:43:15.371" v="143"/>
          <ac:spMkLst>
            <pc:docMk/>
            <pc:sldMk cId="1040238196" sldId="276"/>
            <ac:spMk id="3" creationId="{4CF24AEF-4EB0-3EEF-A491-20D490728E02}"/>
          </ac:spMkLst>
        </pc:spChg>
        <pc:spChg chg="add mod">
          <ac:chgData name="Kolker, Christian" userId="S::christian.kolker@uconn.edu::2540556e-38d6-4d33-8a87-bf7cbd264dac" providerId="AD" clId="Web-{21F1112E-D3FA-C0C8-1BA9-FED5C38578E1}" dt="2025-04-21T16:44:41.546" v="172" actId="20577"/>
          <ac:spMkLst>
            <pc:docMk/>
            <pc:sldMk cId="1040238196" sldId="276"/>
            <ac:spMk id="5" creationId="{313B3ACA-B710-5004-B040-90CB4D5F9020}"/>
          </ac:spMkLst>
        </pc:spChg>
        <pc:spChg chg="add del">
          <ac:chgData name="Kolker, Christian" userId="S::christian.kolker@uconn.edu::2540556e-38d6-4d33-8a87-bf7cbd264dac" providerId="AD" clId="Web-{21F1112E-D3FA-C0C8-1BA9-FED5C38578E1}" dt="2025-04-21T16:43:28.950" v="145"/>
          <ac:spMkLst>
            <pc:docMk/>
            <pc:sldMk cId="1040238196" sldId="276"/>
            <ac:spMk id="13" creationId="{989BE678-777B-482A-A616-FEDC47B162E5}"/>
          </ac:spMkLst>
        </pc:spChg>
        <pc:spChg chg="add del">
          <ac:chgData name="Kolker, Christian" userId="S::christian.kolker@uconn.edu::2540556e-38d6-4d33-8a87-bf7cbd264dac" providerId="AD" clId="Web-{21F1112E-D3FA-C0C8-1BA9-FED5C38578E1}" dt="2025-04-21T16:43:28.950" v="145"/>
          <ac:spMkLst>
            <pc:docMk/>
            <pc:sldMk cId="1040238196" sldId="276"/>
            <ac:spMk id="19" creationId="{D28BE0C3-2102-4820-B88B-A448B1840D14}"/>
          </ac:spMkLst>
        </pc:spChg>
        <pc:spChg chg="add">
          <ac:chgData name="Kolker, Christian" userId="S::christian.kolker@uconn.edu::2540556e-38d6-4d33-8a87-bf7cbd264dac" providerId="AD" clId="Web-{21F1112E-D3FA-C0C8-1BA9-FED5C38578E1}" dt="2025-04-21T16:43:29.012" v="146"/>
          <ac:spMkLst>
            <pc:docMk/>
            <pc:sldMk cId="1040238196" sldId="276"/>
            <ac:spMk id="21" creationId="{4A5788BB-481F-4FC7-AD49-73D20DDD6AE4}"/>
          </ac:spMkLst>
        </pc:spChg>
        <pc:spChg chg="add">
          <ac:chgData name="Kolker, Christian" userId="S::christian.kolker@uconn.edu::2540556e-38d6-4d33-8a87-bf7cbd264dac" providerId="AD" clId="Web-{21F1112E-D3FA-C0C8-1BA9-FED5C38578E1}" dt="2025-04-21T16:43:29.012" v="146"/>
          <ac:spMkLst>
            <pc:docMk/>
            <pc:sldMk cId="1040238196" sldId="276"/>
            <ac:spMk id="24" creationId="{989BE678-777B-482A-A616-FEDC47B162E5}"/>
          </ac:spMkLst>
        </pc:spChg>
        <pc:spChg chg="add">
          <ac:chgData name="Kolker, Christian" userId="S::christian.kolker@uconn.edu::2540556e-38d6-4d33-8a87-bf7cbd264dac" providerId="AD" clId="Web-{21F1112E-D3FA-C0C8-1BA9-FED5C38578E1}" dt="2025-04-21T16:43:29.012" v="146"/>
          <ac:spMkLst>
            <pc:docMk/>
            <pc:sldMk cId="1040238196" sldId="276"/>
            <ac:spMk id="27" creationId="{D28BE0C3-2102-4820-B88B-A448B1840D14}"/>
          </ac:spMkLst>
        </pc:spChg>
        <pc:picChg chg="add mod ord">
          <ac:chgData name="Kolker, Christian" userId="S::christian.kolker@uconn.edu::2540556e-38d6-4d33-8a87-bf7cbd264dac" providerId="AD" clId="Web-{21F1112E-D3FA-C0C8-1BA9-FED5C38578E1}" dt="2025-04-21T16:43:49.482" v="148" actId="1076"/>
          <ac:picMkLst>
            <pc:docMk/>
            <pc:sldMk cId="1040238196" sldId="276"/>
            <ac:picMk id="4" creationId="{CCF0AF7E-280A-F88F-424E-144A6750A7C8}"/>
          </ac:picMkLst>
        </pc:picChg>
        <pc:picChg chg="add del">
          <ac:chgData name="Kolker, Christian" userId="S::christian.kolker@uconn.edu::2540556e-38d6-4d33-8a87-bf7cbd264dac" providerId="AD" clId="Web-{21F1112E-D3FA-C0C8-1BA9-FED5C38578E1}" dt="2025-04-21T16:43:28.950" v="145"/>
          <ac:picMkLst>
            <pc:docMk/>
            <pc:sldMk cId="1040238196" sldId="276"/>
            <ac:picMk id="9" creationId="{DF19BAF3-7E20-4B9D-B544-BABAEEA1FA75}"/>
          </ac:picMkLst>
        </pc:picChg>
        <pc:picChg chg="add del">
          <ac:chgData name="Kolker, Christian" userId="S::christian.kolker@uconn.edu::2540556e-38d6-4d33-8a87-bf7cbd264dac" providerId="AD" clId="Web-{21F1112E-D3FA-C0C8-1BA9-FED5C38578E1}" dt="2025-04-21T16:43:28.950" v="145"/>
          <ac:picMkLst>
            <pc:docMk/>
            <pc:sldMk cId="1040238196" sldId="276"/>
            <ac:picMk id="11" creationId="{950648F4-ABCD-4DF0-8641-76CFB2354721}"/>
          </ac:picMkLst>
        </pc:picChg>
        <pc:picChg chg="add del">
          <ac:chgData name="Kolker, Christian" userId="S::christian.kolker@uconn.edu::2540556e-38d6-4d33-8a87-bf7cbd264dac" providerId="AD" clId="Web-{21F1112E-D3FA-C0C8-1BA9-FED5C38578E1}" dt="2025-04-21T16:43:28.950" v="145"/>
          <ac:picMkLst>
            <pc:docMk/>
            <pc:sldMk cId="1040238196" sldId="276"/>
            <ac:picMk id="15" creationId="{CF1EB4BD-9C7E-4AA3-9681-C7EB0DA6250B}"/>
          </ac:picMkLst>
        </pc:picChg>
        <pc:picChg chg="add del">
          <ac:chgData name="Kolker, Christian" userId="S::christian.kolker@uconn.edu::2540556e-38d6-4d33-8a87-bf7cbd264dac" providerId="AD" clId="Web-{21F1112E-D3FA-C0C8-1BA9-FED5C38578E1}" dt="2025-04-21T16:43:28.950" v="145"/>
          <ac:picMkLst>
            <pc:docMk/>
            <pc:sldMk cId="1040238196" sldId="276"/>
            <ac:picMk id="17" creationId="{94AAE3AA-3759-4D28-B0EF-575F25A5146C}"/>
          </ac:picMkLst>
        </pc:picChg>
        <pc:picChg chg="add">
          <ac:chgData name="Kolker, Christian" userId="S::christian.kolker@uconn.edu::2540556e-38d6-4d33-8a87-bf7cbd264dac" providerId="AD" clId="Web-{21F1112E-D3FA-C0C8-1BA9-FED5C38578E1}" dt="2025-04-21T16:43:29.012" v="146"/>
          <ac:picMkLst>
            <pc:docMk/>
            <pc:sldMk cId="1040238196" sldId="276"/>
            <ac:picMk id="22" creationId="{DF19BAF3-7E20-4B9D-B544-BABAEEA1FA75}"/>
          </ac:picMkLst>
        </pc:picChg>
        <pc:picChg chg="add">
          <ac:chgData name="Kolker, Christian" userId="S::christian.kolker@uconn.edu::2540556e-38d6-4d33-8a87-bf7cbd264dac" providerId="AD" clId="Web-{21F1112E-D3FA-C0C8-1BA9-FED5C38578E1}" dt="2025-04-21T16:43:29.012" v="146"/>
          <ac:picMkLst>
            <pc:docMk/>
            <pc:sldMk cId="1040238196" sldId="276"/>
            <ac:picMk id="23" creationId="{950648F4-ABCD-4DF0-8641-76CFB2354721}"/>
          </ac:picMkLst>
        </pc:picChg>
        <pc:picChg chg="add">
          <ac:chgData name="Kolker, Christian" userId="S::christian.kolker@uconn.edu::2540556e-38d6-4d33-8a87-bf7cbd264dac" providerId="AD" clId="Web-{21F1112E-D3FA-C0C8-1BA9-FED5C38578E1}" dt="2025-04-21T16:43:29.012" v="146"/>
          <ac:picMkLst>
            <pc:docMk/>
            <pc:sldMk cId="1040238196" sldId="276"/>
            <ac:picMk id="25" creationId="{CF1EB4BD-9C7E-4AA3-9681-C7EB0DA6250B}"/>
          </ac:picMkLst>
        </pc:picChg>
        <pc:picChg chg="add">
          <ac:chgData name="Kolker, Christian" userId="S::christian.kolker@uconn.edu::2540556e-38d6-4d33-8a87-bf7cbd264dac" providerId="AD" clId="Web-{21F1112E-D3FA-C0C8-1BA9-FED5C38578E1}" dt="2025-04-21T16:43:29.012" v="146"/>
          <ac:picMkLst>
            <pc:docMk/>
            <pc:sldMk cId="1040238196" sldId="276"/>
            <ac:picMk id="26" creationId="{94AAE3AA-3759-4D28-B0EF-575F25A5146C}"/>
          </ac:picMkLst>
        </pc:picChg>
      </pc:sldChg>
      <pc:sldChg chg="addSp delSp modSp new del mod setBg">
        <pc:chgData name="Kolker, Christian" userId="S::christian.kolker@uconn.edu::2540556e-38d6-4d33-8a87-bf7cbd264dac" providerId="AD" clId="Web-{21F1112E-D3FA-C0C8-1BA9-FED5C38578E1}" dt="2025-04-21T16:30:36.024" v="94"/>
        <pc:sldMkLst>
          <pc:docMk/>
          <pc:sldMk cId="1200273815" sldId="277"/>
        </pc:sldMkLst>
        <pc:spChg chg="mod">
          <ac:chgData name="Kolker, Christian" userId="S::christian.kolker@uconn.edu::2540556e-38d6-4d33-8a87-bf7cbd264dac" providerId="AD" clId="Web-{21F1112E-D3FA-C0C8-1BA9-FED5C38578E1}" dt="2025-04-21T16:29:49.851" v="93"/>
          <ac:spMkLst>
            <pc:docMk/>
            <pc:sldMk cId="1200273815" sldId="277"/>
            <ac:spMk id="2" creationId="{411CAD38-B4D4-6200-6417-E21DEBD6DA97}"/>
          </ac:spMkLst>
        </pc:spChg>
        <pc:spChg chg="del">
          <ac:chgData name="Kolker, Christian" userId="S::christian.kolker@uconn.edu::2540556e-38d6-4d33-8a87-bf7cbd264dac" providerId="AD" clId="Web-{21F1112E-D3FA-C0C8-1BA9-FED5C38578E1}" dt="2025-04-21T16:28:45.443" v="91"/>
          <ac:spMkLst>
            <pc:docMk/>
            <pc:sldMk cId="1200273815" sldId="277"/>
            <ac:spMk id="3" creationId="{7CFFD856-8A43-2D63-5ED3-BA892DEF15F9}"/>
          </ac:spMkLst>
        </pc:spChg>
        <pc:spChg chg="add">
          <ac:chgData name="Kolker, Christian" userId="S::christian.kolker@uconn.edu::2540556e-38d6-4d33-8a87-bf7cbd264dac" providerId="AD" clId="Web-{21F1112E-D3FA-C0C8-1BA9-FED5C38578E1}" dt="2025-04-21T16:29:49.851" v="93"/>
          <ac:spMkLst>
            <pc:docMk/>
            <pc:sldMk cId="1200273815" sldId="277"/>
            <ac:spMk id="9" creationId="{035A97F1-2EBF-96CE-DA4C-847BF44D02E7}"/>
          </ac:spMkLst>
        </pc:spChg>
        <pc:picChg chg="add mod ord">
          <ac:chgData name="Kolker, Christian" userId="S::christian.kolker@uconn.edu::2540556e-38d6-4d33-8a87-bf7cbd264dac" providerId="AD" clId="Web-{21F1112E-D3FA-C0C8-1BA9-FED5C38578E1}" dt="2025-04-21T16:29:49.851" v="93"/>
          <ac:picMkLst>
            <pc:docMk/>
            <pc:sldMk cId="1200273815" sldId="277"/>
            <ac:picMk id="4" creationId="{AD5B840D-33B2-9B35-4383-532701B9A72D}"/>
          </ac:picMkLst>
        </pc:picChg>
        <pc:picChg chg="add mod">
          <ac:chgData name="Kolker, Christian" userId="S::christian.kolker@uconn.edu::2540556e-38d6-4d33-8a87-bf7cbd264dac" providerId="AD" clId="Web-{21F1112E-D3FA-C0C8-1BA9-FED5C38578E1}" dt="2025-04-21T16:29:49.851" v="93"/>
          <ac:picMkLst>
            <pc:docMk/>
            <pc:sldMk cId="1200273815" sldId="277"/>
            <ac:picMk id="5" creationId="{85077A68-1E0B-738B-114E-8D2057FA2AF2}"/>
          </ac:picMkLst>
        </pc:picChg>
      </pc:sldChg>
      <pc:sldChg chg="addSp delSp modSp new mod setBg">
        <pc:chgData name="Kolker, Christian" userId="S::christian.kolker@uconn.edu::2540556e-38d6-4d33-8a87-bf7cbd264dac" providerId="AD" clId="Web-{21F1112E-D3FA-C0C8-1BA9-FED5C38578E1}" dt="2025-04-21T16:32:34.511" v="114" actId="14100"/>
        <pc:sldMkLst>
          <pc:docMk/>
          <pc:sldMk cId="3744945027" sldId="277"/>
        </pc:sldMkLst>
        <pc:spChg chg="mod">
          <ac:chgData name="Kolker, Christian" userId="S::christian.kolker@uconn.edu::2540556e-38d6-4d33-8a87-bf7cbd264dac" providerId="AD" clId="Web-{21F1112E-D3FA-C0C8-1BA9-FED5C38578E1}" dt="2025-04-21T16:31:35.338" v="106"/>
          <ac:spMkLst>
            <pc:docMk/>
            <pc:sldMk cId="3744945027" sldId="277"/>
            <ac:spMk id="2" creationId="{C60BF3F1-F5D7-4F0E-F371-F87D755C1F10}"/>
          </ac:spMkLst>
        </pc:spChg>
        <pc:spChg chg="del">
          <ac:chgData name="Kolker, Christian" userId="S::christian.kolker@uconn.edu::2540556e-38d6-4d33-8a87-bf7cbd264dac" providerId="AD" clId="Web-{21F1112E-D3FA-C0C8-1BA9-FED5C38578E1}" dt="2025-04-21T16:30:45.290" v="96"/>
          <ac:spMkLst>
            <pc:docMk/>
            <pc:sldMk cId="3744945027" sldId="277"/>
            <ac:spMk id="3" creationId="{6D679AE4-F9D5-323F-0128-2CE47477C0A0}"/>
          </ac:spMkLst>
        </pc:spChg>
        <pc:spChg chg="add">
          <ac:chgData name="Kolker, Christian" userId="S::christian.kolker@uconn.edu::2540556e-38d6-4d33-8a87-bf7cbd264dac" providerId="AD" clId="Web-{21F1112E-D3FA-C0C8-1BA9-FED5C38578E1}" dt="2025-04-21T16:31:35.338" v="106"/>
          <ac:spMkLst>
            <pc:docMk/>
            <pc:sldMk cId="3744945027" sldId="277"/>
            <ac:spMk id="9" creationId="{A37F05DA-D277-5AD1-E264-B967D72E44B0}"/>
          </ac:spMkLst>
        </pc:spChg>
        <pc:picChg chg="add mod ord">
          <ac:chgData name="Kolker, Christian" userId="S::christian.kolker@uconn.edu::2540556e-38d6-4d33-8a87-bf7cbd264dac" providerId="AD" clId="Web-{21F1112E-D3FA-C0C8-1BA9-FED5C38578E1}" dt="2025-04-21T16:32:27.636" v="113" actId="14100"/>
          <ac:picMkLst>
            <pc:docMk/>
            <pc:sldMk cId="3744945027" sldId="277"/>
            <ac:picMk id="4" creationId="{28A336CE-9261-7808-F94C-E08F923CB452}"/>
          </ac:picMkLst>
        </pc:picChg>
        <pc:picChg chg="add mod">
          <ac:chgData name="Kolker, Christian" userId="S::christian.kolker@uconn.edu::2540556e-38d6-4d33-8a87-bf7cbd264dac" providerId="AD" clId="Web-{21F1112E-D3FA-C0C8-1BA9-FED5C38578E1}" dt="2025-04-21T16:32:34.511" v="114" actId="14100"/>
          <ac:picMkLst>
            <pc:docMk/>
            <pc:sldMk cId="3744945027" sldId="277"/>
            <ac:picMk id="5" creationId="{4C2ADECC-CBF3-9143-226A-C90640406753}"/>
          </ac:picMkLst>
        </pc:picChg>
      </pc:sldChg>
      <pc:sldChg chg="addSp delSp modSp new mod setBg">
        <pc:chgData name="Kolker, Christian" userId="S::christian.kolker@uconn.edu::2540556e-38d6-4d33-8a87-bf7cbd264dac" providerId="AD" clId="Web-{21F1112E-D3FA-C0C8-1BA9-FED5C38578E1}" dt="2025-04-21T16:34:08.092" v="142"/>
        <pc:sldMkLst>
          <pc:docMk/>
          <pc:sldMk cId="697581569" sldId="278"/>
        </pc:sldMkLst>
        <pc:spChg chg="del">
          <ac:chgData name="Kolker, Christian" userId="S::christian.kolker@uconn.edu::2540556e-38d6-4d33-8a87-bf7cbd264dac" providerId="AD" clId="Web-{21F1112E-D3FA-C0C8-1BA9-FED5C38578E1}" dt="2025-04-21T16:34:08.092" v="142"/>
          <ac:spMkLst>
            <pc:docMk/>
            <pc:sldMk cId="697581569" sldId="278"/>
            <ac:spMk id="2" creationId="{74C1ABA6-03C2-9C4D-E079-7251548EEF44}"/>
          </ac:spMkLst>
        </pc:spChg>
        <pc:spChg chg="del">
          <ac:chgData name="Kolker, Christian" userId="S::christian.kolker@uconn.edu::2540556e-38d6-4d33-8a87-bf7cbd264dac" providerId="AD" clId="Web-{21F1112E-D3FA-C0C8-1BA9-FED5C38578E1}" dt="2025-04-21T16:34:05.326" v="141"/>
          <ac:spMkLst>
            <pc:docMk/>
            <pc:sldMk cId="697581569" sldId="278"/>
            <ac:spMk id="3" creationId="{49A70877-27C7-857D-458A-F4456FBBDA5E}"/>
          </ac:spMkLst>
        </pc:spChg>
        <pc:spChg chg="add">
          <ac:chgData name="Kolker, Christian" userId="S::christian.kolker@uconn.edu::2540556e-38d6-4d33-8a87-bf7cbd264dac" providerId="AD" clId="Web-{21F1112E-D3FA-C0C8-1BA9-FED5C38578E1}" dt="2025-04-21T16:34:08.092" v="142"/>
          <ac:spMkLst>
            <pc:docMk/>
            <pc:sldMk cId="697581569" sldId="278"/>
            <ac:spMk id="13" creationId="{AEBE9F1A-B38D-446E-83AE-14B17CE77FF2}"/>
          </ac:spMkLst>
        </pc:spChg>
        <pc:spChg chg="add">
          <ac:chgData name="Kolker, Christian" userId="S::christian.kolker@uconn.edu::2540556e-38d6-4d33-8a87-bf7cbd264dac" providerId="AD" clId="Web-{21F1112E-D3FA-C0C8-1BA9-FED5C38578E1}" dt="2025-04-21T16:34:08.092" v="142"/>
          <ac:spMkLst>
            <pc:docMk/>
            <pc:sldMk cId="697581569" sldId="278"/>
            <ac:spMk id="19" creationId="{5E3EB826-A471-488F-9E8A-D65528A3C0CA}"/>
          </ac:spMkLst>
        </pc:spChg>
        <pc:spChg chg="add">
          <ac:chgData name="Kolker, Christian" userId="S::christian.kolker@uconn.edu::2540556e-38d6-4d33-8a87-bf7cbd264dac" providerId="AD" clId="Web-{21F1112E-D3FA-C0C8-1BA9-FED5C38578E1}" dt="2025-04-21T16:34:08.092" v="142"/>
          <ac:spMkLst>
            <pc:docMk/>
            <pc:sldMk cId="697581569" sldId="278"/>
            <ac:spMk id="21" creationId="{DFB3CEA1-88D9-42FB-88ED-1E9807FE6596}"/>
          </ac:spMkLst>
        </pc:spChg>
        <pc:spChg chg="add">
          <ac:chgData name="Kolker, Christian" userId="S::christian.kolker@uconn.edu::2540556e-38d6-4d33-8a87-bf7cbd264dac" providerId="AD" clId="Web-{21F1112E-D3FA-C0C8-1BA9-FED5C38578E1}" dt="2025-04-21T16:34:08.092" v="142"/>
          <ac:spMkLst>
            <pc:docMk/>
            <pc:sldMk cId="697581569" sldId="278"/>
            <ac:spMk id="23" creationId="{9A6C928E-4252-4F33-8C34-E50A12A3170B}"/>
          </ac:spMkLst>
        </pc:spChg>
        <pc:picChg chg="add mod ord">
          <ac:chgData name="Kolker, Christian" userId="S::christian.kolker@uconn.edu::2540556e-38d6-4d33-8a87-bf7cbd264dac" providerId="AD" clId="Web-{21F1112E-D3FA-C0C8-1BA9-FED5C38578E1}" dt="2025-04-21T16:34:08.092" v="142"/>
          <ac:picMkLst>
            <pc:docMk/>
            <pc:sldMk cId="697581569" sldId="278"/>
            <ac:picMk id="4" creationId="{E553595B-A60F-F15B-B060-ABBAA28C2A51}"/>
          </ac:picMkLst>
        </pc:picChg>
        <pc:picChg chg="add">
          <ac:chgData name="Kolker, Christian" userId="S::christian.kolker@uconn.edu::2540556e-38d6-4d33-8a87-bf7cbd264dac" providerId="AD" clId="Web-{21F1112E-D3FA-C0C8-1BA9-FED5C38578E1}" dt="2025-04-21T16:34:08.092" v="142"/>
          <ac:picMkLst>
            <pc:docMk/>
            <pc:sldMk cId="697581569" sldId="278"/>
            <ac:picMk id="9" creationId="{C9ECDD5C-152A-4CC7-8333-0F367B3A62EA}"/>
          </ac:picMkLst>
        </pc:picChg>
        <pc:picChg chg="add">
          <ac:chgData name="Kolker, Christian" userId="S::christian.kolker@uconn.edu::2540556e-38d6-4d33-8a87-bf7cbd264dac" providerId="AD" clId="Web-{21F1112E-D3FA-C0C8-1BA9-FED5C38578E1}" dt="2025-04-21T16:34:08.092" v="142"/>
          <ac:picMkLst>
            <pc:docMk/>
            <pc:sldMk cId="697581569" sldId="278"/>
            <ac:picMk id="11" creationId="{7F5C92A3-369B-43F3-BDCE-E560B1B0EC89}"/>
          </ac:picMkLst>
        </pc:picChg>
        <pc:picChg chg="add">
          <ac:chgData name="Kolker, Christian" userId="S::christian.kolker@uconn.edu::2540556e-38d6-4d33-8a87-bf7cbd264dac" providerId="AD" clId="Web-{21F1112E-D3FA-C0C8-1BA9-FED5C38578E1}" dt="2025-04-21T16:34:08.092" v="142"/>
          <ac:picMkLst>
            <pc:docMk/>
            <pc:sldMk cId="697581569" sldId="278"/>
            <ac:picMk id="15" creationId="{915B5014-A7EC-4BA6-9C83-8840CF81DB28}"/>
          </ac:picMkLst>
        </pc:picChg>
        <pc:picChg chg="add">
          <ac:chgData name="Kolker, Christian" userId="S::christian.kolker@uconn.edu::2540556e-38d6-4d33-8a87-bf7cbd264dac" providerId="AD" clId="Web-{21F1112E-D3FA-C0C8-1BA9-FED5C38578E1}" dt="2025-04-21T16:34:08.092" v="142"/>
          <ac:picMkLst>
            <pc:docMk/>
            <pc:sldMk cId="697581569" sldId="278"/>
            <ac:picMk id="17" creationId="{022C43AB-86D7-420D-8AD7-DC0A15FDD0AF}"/>
          </ac:picMkLst>
        </pc:picChg>
      </pc:sldChg>
      <pc:sldChg chg="addSp delSp modSp new">
        <pc:chgData name="Kolker, Christian" userId="S::christian.kolker@uconn.edu::2540556e-38d6-4d33-8a87-bf7cbd264dac" providerId="AD" clId="Web-{21F1112E-D3FA-C0C8-1BA9-FED5C38578E1}" dt="2025-04-21T16:51:58.494" v="197" actId="20577"/>
        <pc:sldMkLst>
          <pc:docMk/>
          <pc:sldMk cId="3495808940" sldId="279"/>
        </pc:sldMkLst>
        <pc:spChg chg="mod">
          <ac:chgData name="Kolker, Christian" userId="S::christian.kolker@uconn.edu::2540556e-38d6-4d33-8a87-bf7cbd264dac" providerId="AD" clId="Web-{21F1112E-D3FA-C0C8-1BA9-FED5C38578E1}" dt="2025-04-21T16:51:58.494" v="197" actId="20577"/>
          <ac:spMkLst>
            <pc:docMk/>
            <pc:sldMk cId="3495808940" sldId="279"/>
            <ac:spMk id="2" creationId="{41507625-B1C6-5467-3918-2715E39447F4}"/>
          </ac:spMkLst>
        </pc:spChg>
        <pc:spChg chg="del">
          <ac:chgData name="Kolker, Christian" userId="S::christian.kolker@uconn.edu::2540556e-38d6-4d33-8a87-bf7cbd264dac" providerId="AD" clId="Web-{21F1112E-D3FA-C0C8-1BA9-FED5C38578E1}" dt="2025-04-21T16:45:26.140" v="173"/>
          <ac:spMkLst>
            <pc:docMk/>
            <pc:sldMk cId="3495808940" sldId="279"/>
            <ac:spMk id="3" creationId="{D8D48C99-F748-F8B0-E021-99CA22767530}"/>
          </ac:spMkLst>
        </pc:spChg>
        <pc:picChg chg="add mod ord">
          <ac:chgData name="Kolker, Christian" userId="S::christian.kolker@uconn.edu::2540556e-38d6-4d33-8a87-bf7cbd264dac" providerId="AD" clId="Web-{21F1112E-D3FA-C0C8-1BA9-FED5C38578E1}" dt="2025-04-21T16:48:46.317" v="181" actId="1076"/>
          <ac:picMkLst>
            <pc:docMk/>
            <pc:sldMk cId="3495808940" sldId="279"/>
            <ac:picMk id="4" creationId="{04B0ADE5-63DD-4E03-F9F7-A4D138D1C6F3}"/>
          </ac:picMkLst>
        </pc:picChg>
        <pc:picChg chg="add mod">
          <ac:chgData name="Kolker, Christian" userId="S::christian.kolker@uconn.edu::2540556e-38d6-4d33-8a87-bf7cbd264dac" providerId="AD" clId="Web-{21F1112E-D3FA-C0C8-1BA9-FED5C38578E1}" dt="2025-04-21T16:49:51.022" v="187" actId="1076"/>
          <ac:picMkLst>
            <pc:docMk/>
            <pc:sldMk cId="3495808940" sldId="279"/>
            <ac:picMk id="5" creationId="{E56F6473-47B0-67FC-AF88-56BB0C32467E}"/>
          </ac:picMkLst>
        </pc:picChg>
        <pc:picChg chg="add del mod">
          <ac:chgData name="Kolker, Christian" userId="S::christian.kolker@uconn.edu::2540556e-38d6-4d33-8a87-bf7cbd264dac" providerId="AD" clId="Web-{21F1112E-D3FA-C0C8-1BA9-FED5C38578E1}" dt="2025-04-21T16:49:43.803" v="186"/>
          <ac:picMkLst>
            <pc:docMk/>
            <pc:sldMk cId="3495808940" sldId="279"/>
            <ac:picMk id="6" creationId="{0897BD23-7824-7DE1-D51F-4C2C6FC56F6F}"/>
          </ac:picMkLst>
        </pc:picChg>
        <pc:picChg chg="add mod">
          <ac:chgData name="Kolker, Christian" userId="S::christian.kolker@uconn.edu::2540556e-38d6-4d33-8a87-bf7cbd264dac" providerId="AD" clId="Web-{21F1112E-D3FA-C0C8-1BA9-FED5C38578E1}" dt="2025-04-21T16:48:47.864" v="182" actId="1076"/>
          <ac:picMkLst>
            <pc:docMk/>
            <pc:sldMk cId="3495808940" sldId="279"/>
            <ac:picMk id="7" creationId="{9D77239A-B503-C19F-1A7A-FCFE48924802}"/>
          </ac:picMkLst>
        </pc:picChg>
      </pc:sldChg>
      <pc:sldChg chg="addSp delSp modSp new">
        <pc:chgData name="Kolker, Christian" userId="S::christian.kolker@uconn.edu::2540556e-38d6-4d33-8a87-bf7cbd264dac" providerId="AD" clId="Web-{21F1112E-D3FA-C0C8-1BA9-FED5C38578E1}" dt="2025-04-21T16:53:35.965" v="212" actId="20577"/>
        <pc:sldMkLst>
          <pc:docMk/>
          <pc:sldMk cId="4062493053" sldId="280"/>
        </pc:sldMkLst>
        <pc:spChg chg="del">
          <ac:chgData name="Kolker, Christian" userId="S::christian.kolker@uconn.edu::2540556e-38d6-4d33-8a87-bf7cbd264dac" providerId="AD" clId="Web-{21F1112E-D3FA-C0C8-1BA9-FED5C38578E1}" dt="2025-04-21T16:52:49.839" v="199"/>
          <ac:spMkLst>
            <pc:docMk/>
            <pc:sldMk cId="4062493053" sldId="280"/>
            <ac:spMk id="3" creationId="{950393C8-8DFD-045D-5CCA-82D730E951F9}"/>
          </ac:spMkLst>
        </pc:spChg>
        <pc:spChg chg="add mod">
          <ac:chgData name="Kolker, Christian" userId="S::christian.kolker@uconn.edu::2540556e-38d6-4d33-8a87-bf7cbd264dac" providerId="AD" clId="Web-{21F1112E-D3FA-C0C8-1BA9-FED5C38578E1}" dt="2025-04-21T16:53:35.965" v="212" actId="20577"/>
          <ac:spMkLst>
            <pc:docMk/>
            <pc:sldMk cId="4062493053" sldId="280"/>
            <ac:spMk id="5" creationId="{D69DF421-7006-C9EB-89E0-2A01B61DC946}"/>
          </ac:spMkLst>
        </pc:spChg>
        <pc:picChg chg="add mod ord">
          <ac:chgData name="Kolker, Christian" userId="S::christian.kolker@uconn.edu::2540556e-38d6-4d33-8a87-bf7cbd264dac" providerId="AD" clId="Web-{21F1112E-D3FA-C0C8-1BA9-FED5C38578E1}" dt="2025-04-21T16:53:12.261" v="202" actId="1076"/>
          <ac:picMkLst>
            <pc:docMk/>
            <pc:sldMk cId="4062493053" sldId="280"/>
            <ac:picMk id="4" creationId="{ED8778AF-B960-E6AC-5498-EDA01F938D34}"/>
          </ac:picMkLst>
        </pc:picChg>
      </pc:sldChg>
    </pc:docChg>
  </pc:docChgLst>
  <pc:docChgLst>
    <pc:chgData name="Chen, Qianyu" userId="S::qianyu.chen@uconn.edu::1caa1717-4cab-449a-a42c-9eae20b011ff" providerId="AD" clId="Web-{C5A86C14-2BE3-3DE1-ABEE-C7E52B2A763F}"/>
    <pc:docChg chg="modSld">
      <pc:chgData name="Chen, Qianyu" userId="S::qianyu.chen@uconn.edu::1caa1717-4cab-449a-a42c-9eae20b011ff" providerId="AD" clId="Web-{C5A86C14-2BE3-3DE1-ABEE-C7E52B2A763F}" dt="2025-04-21T23:06:06.696" v="0" actId="20577"/>
      <pc:docMkLst>
        <pc:docMk/>
      </pc:docMkLst>
      <pc:sldChg chg="modSp">
        <pc:chgData name="Chen, Qianyu" userId="S::qianyu.chen@uconn.edu::1caa1717-4cab-449a-a42c-9eae20b011ff" providerId="AD" clId="Web-{C5A86C14-2BE3-3DE1-ABEE-C7E52B2A763F}" dt="2025-04-21T23:06:06.696" v="0" actId="20577"/>
        <pc:sldMkLst>
          <pc:docMk/>
          <pc:sldMk cId="109857222" sldId="256"/>
        </pc:sldMkLst>
        <pc:spChg chg="mod">
          <ac:chgData name="Chen, Qianyu" userId="S::qianyu.chen@uconn.edu::1caa1717-4cab-449a-a42c-9eae20b011ff" providerId="AD" clId="Web-{C5A86C14-2BE3-3DE1-ABEE-C7E52B2A763F}" dt="2025-04-21T23:06:06.696" v="0" actId="20577"/>
          <ac:spMkLst>
            <pc:docMk/>
            <pc:sldMk cId="109857222" sldId="256"/>
            <ac:spMk id="3" creationId="{00000000-0000-0000-0000-000000000000}"/>
          </ac:spMkLst>
        </pc:spChg>
      </pc:sldChg>
    </pc:docChg>
  </pc:docChgLst>
  <pc:docChgLst>
    <pc:chgData name="Field, Isaac" userId="S::isaac.field@uconn.edu::a6e74069-3657-430b-b4be-a56d1d60bf92" providerId="AD" clId="Web-{E411D3D3-2264-CA15-757E-2A1371C6F229}"/>
    <pc:docChg chg="addSld modSld sldOrd">
      <pc:chgData name="Field, Isaac" userId="S::isaac.field@uconn.edu::a6e74069-3657-430b-b4be-a56d1d60bf92" providerId="AD" clId="Web-{E411D3D3-2264-CA15-757E-2A1371C6F229}" dt="2025-04-21T23:01:31.476" v="29" actId="20577"/>
      <pc:docMkLst>
        <pc:docMk/>
      </pc:docMkLst>
      <pc:sldChg chg="ord">
        <pc:chgData name="Field, Isaac" userId="S::isaac.field@uconn.edu::a6e74069-3657-430b-b4be-a56d1d60bf92" providerId="AD" clId="Web-{E411D3D3-2264-CA15-757E-2A1371C6F229}" dt="2025-04-21T22:56:32.467" v="1"/>
        <pc:sldMkLst>
          <pc:docMk/>
          <pc:sldMk cId="1008779862" sldId="282"/>
        </pc:sldMkLst>
      </pc:sldChg>
      <pc:sldChg chg="add replId">
        <pc:chgData name="Field, Isaac" userId="S::isaac.field@uconn.edu::a6e74069-3657-430b-b4be-a56d1d60bf92" providerId="AD" clId="Web-{E411D3D3-2264-CA15-757E-2A1371C6F229}" dt="2025-04-21T22:56:16.373" v="0"/>
        <pc:sldMkLst>
          <pc:docMk/>
          <pc:sldMk cId="1411671197" sldId="283"/>
        </pc:sldMkLst>
      </pc:sldChg>
      <pc:sldChg chg="addSp delSp modSp new">
        <pc:chgData name="Field, Isaac" userId="S::isaac.field@uconn.edu::a6e74069-3657-430b-b4be-a56d1d60bf92" providerId="AD" clId="Web-{E411D3D3-2264-CA15-757E-2A1371C6F229}" dt="2025-04-21T23:01:31.476" v="29" actId="20577"/>
        <pc:sldMkLst>
          <pc:docMk/>
          <pc:sldMk cId="2680743591" sldId="284"/>
        </pc:sldMkLst>
        <pc:spChg chg="mod">
          <ac:chgData name="Field, Isaac" userId="S::isaac.field@uconn.edu::a6e74069-3657-430b-b4be-a56d1d60bf92" providerId="AD" clId="Web-{E411D3D3-2264-CA15-757E-2A1371C6F229}" dt="2025-04-21T23:00:38.272" v="22" actId="1076"/>
          <ac:spMkLst>
            <pc:docMk/>
            <pc:sldMk cId="2680743591" sldId="284"/>
            <ac:spMk id="2" creationId="{E5D1C560-FC5D-A507-BBED-E99F28FB0F9E}"/>
          </ac:spMkLst>
        </pc:spChg>
        <pc:spChg chg="del">
          <ac:chgData name="Field, Isaac" userId="S::isaac.field@uconn.edu::a6e74069-3657-430b-b4be-a56d1d60bf92" providerId="AD" clId="Web-{E411D3D3-2264-CA15-757E-2A1371C6F229}" dt="2025-04-21T22:59:51.223" v="3"/>
          <ac:spMkLst>
            <pc:docMk/>
            <pc:sldMk cId="2680743591" sldId="284"/>
            <ac:spMk id="3" creationId="{EC122EF4-82D0-B804-A94A-D69C84073C09}"/>
          </ac:spMkLst>
        </pc:spChg>
        <pc:spChg chg="add mod">
          <ac:chgData name="Field, Isaac" userId="S::isaac.field@uconn.edu::a6e74069-3657-430b-b4be-a56d1d60bf92" providerId="AD" clId="Web-{E411D3D3-2264-CA15-757E-2A1371C6F229}" dt="2025-04-21T23:01:31.476" v="29" actId="20577"/>
          <ac:spMkLst>
            <pc:docMk/>
            <pc:sldMk cId="2680743591" sldId="284"/>
            <ac:spMk id="5" creationId="{A2654D89-0ECA-FA37-3B47-594755817EFA}"/>
          </ac:spMkLst>
        </pc:spChg>
        <pc:picChg chg="add mod">
          <ac:chgData name="Field, Isaac" userId="S::isaac.field@uconn.edu::a6e74069-3657-430b-b4be-a56d1d60bf92" providerId="AD" clId="Web-{E411D3D3-2264-CA15-757E-2A1371C6F229}" dt="2025-04-21T23:00:39.272" v="23" actId="1076"/>
          <ac:picMkLst>
            <pc:docMk/>
            <pc:sldMk cId="2680743591" sldId="284"/>
            <ac:picMk id="4" creationId="{B591B98A-395F-21A5-036E-1E2335633CD3}"/>
          </ac:picMkLst>
        </pc:picChg>
      </pc:sldChg>
    </pc:docChg>
  </pc:docChgLst>
  <pc:docChgLst>
    <pc:chgData name="Chen, Qianyu" userId="1caa1717-4cab-449a-a42c-9eae20b011ff" providerId="ADAL" clId="{EB8E90A8-D698-3F49-BB2B-791B39232D8C}"/>
    <pc:docChg chg="undo custSel addSld delSld modSld">
      <pc:chgData name="Chen, Qianyu" userId="1caa1717-4cab-449a-a42c-9eae20b011ff" providerId="ADAL" clId="{EB8E90A8-D698-3F49-BB2B-791B39232D8C}" dt="2025-04-22T02:52:15.895" v="895" actId="14734"/>
      <pc:docMkLst>
        <pc:docMk/>
      </pc:docMkLst>
      <pc:sldChg chg="addSp modSp new mod">
        <pc:chgData name="Chen, Qianyu" userId="1caa1717-4cab-449a-a42c-9eae20b011ff" providerId="ADAL" clId="{EB8E90A8-D698-3F49-BB2B-791B39232D8C}" dt="2025-04-21T23:50:49.996" v="35" actId="1076"/>
        <pc:sldMkLst>
          <pc:docMk/>
          <pc:sldMk cId="3409481346" sldId="285"/>
        </pc:sldMkLst>
        <pc:spChg chg="mod">
          <ac:chgData name="Chen, Qianyu" userId="1caa1717-4cab-449a-a42c-9eae20b011ff" providerId="ADAL" clId="{EB8E90A8-D698-3F49-BB2B-791B39232D8C}" dt="2025-04-21T23:50:49.996" v="35" actId="1076"/>
          <ac:spMkLst>
            <pc:docMk/>
            <pc:sldMk cId="3409481346" sldId="285"/>
            <ac:spMk id="2" creationId="{67353CFA-219E-500E-ABA1-77B737383191}"/>
          </ac:spMkLst>
        </pc:spChg>
        <pc:picChg chg="add mod">
          <ac:chgData name="Chen, Qianyu" userId="1caa1717-4cab-449a-a42c-9eae20b011ff" providerId="ADAL" clId="{EB8E90A8-D698-3F49-BB2B-791B39232D8C}" dt="2025-04-21T23:50:47.453" v="34" actId="1076"/>
          <ac:picMkLst>
            <pc:docMk/>
            <pc:sldMk cId="3409481346" sldId="285"/>
            <ac:picMk id="4" creationId="{8F576184-2262-8832-215D-56ED75E9626C}"/>
          </ac:picMkLst>
        </pc:picChg>
      </pc:sldChg>
      <pc:sldChg chg="addSp delSp modSp new mod modNotesTx">
        <pc:chgData name="Chen, Qianyu" userId="1caa1717-4cab-449a-a42c-9eae20b011ff" providerId="ADAL" clId="{EB8E90A8-D698-3F49-BB2B-791B39232D8C}" dt="2025-04-22T00:24:54.020" v="251" actId="1076"/>
        <pc:sldMkLst>
          <pc:docMk/>
          <pc:sldMk cId="1532710192" sldId="286"/>
        </pc:sldMkLst>
        <pc:spChg chg="mod">
          <ac:chgData name="Chen, Qianyu" userId="1caa1717-4cab-449a-a42c-9eae20b011ff" providerId="ADAL" clId="{EB8E90A8-D698-3F49-BB2B-791B39232D8C}" dt="2025-04-22T00:24:47.820" v="248" actId="1076"/>
          <ac:spMkLst>
            <pc:docMk/>
            <pc:sldMk cId="1532710192" sldId="286"/>
            <ac:spMk id="2" creationId="{D994AEE2-497C-73C6-1286-C3F2FC75C594}"/>
          </ac:spMkLst>
        </pc:spChg>
        <pc:spChg chg="add del mod">
          <ac:chgData name="Chen, Qianyu" userId="1caa1717-4cab-449a-a42c-9eae20b011ff" providerId="ADAL" clId="{EB8E90A8-D698-3F49-BB2B-791B39232D8C}" dt="2025-04-22T00:24:22.187" v="238" actId="478"/>
          <ac:spMkLst>
            <pc:docMk/>
            <pc:sldMk cId="1532710192" sldId="286"/>
            <ac:spMk id="11" creationId="{80B7283F-1791-B1A4-AA25-85D8FD6D2793}"/>
          </ac:spMkLst>
        </pc:spChg>
        <pc:picChg chg="add mod modCrop">
          <ac:chgData name="Chen, Qianyu" userId="1caa1717-4cab-449a-a42c-9eae20b011ff" providerId="ADAL" clId="{EB8E90A8-D698-3F49-BB2B-791B39232D8C}" dt="2025-04-22T00:24:40.709" v="243" actId="1076"/>
          <ac:picMkLst>
            <pc:docMk/>
            <pc:sldMk cId="1532710192" sldId="286"/>
            <ac:picMk id="4" creationId="{39C8CFDD-BE88-0C89-5FF0-8179E58045B3}"/>
          </ac:picMkLst>
        </pc:picChg>
        <pc:picChg chg="add del mod">
          <ac:chgData name="Chen, Qianyu" userId="1caa1717-4cab-449a-a42c-9eae20b011ff" providerId="ADAL" clId="{EB8E90A8-D698-3F49-BB2B-791B39232D8C}" dt="2025-04-22T00:24:35.302" v="240" actId="21"/>
          <ac:picMkLst>
            <pc:docMk/>
            <pc:sldMk cId="1532710192" sldId="286"/>
            <ac:picMk id="5" creationId="{13271379-EBFB-24DF-52DC-4F5D7F5605E5}"/>
          </ac:picMkLst>
        </pc:picChg>
        <pc:picChg chg="add mod">
          <ac:chgData name="Chen, Qianyu" userId="1caa1717-4cab-449a-a42c-9eae20b011ff" providerId="ADAL" clId="{EB8E90A8-D698-3F49-BB2B-791B39232D8C}" dt="2025-04-21T23:52:34.415" v="53" actId="1076"/>
          <ac:picMkLst>
            <pc:docMk/>
            <pc:sldMk cId="1532710192" sldId="286"/>
            <ac:picMk id="6" creationId="{6D79DA8B-F023-51E6-9E9D-526214F9B4FA}"/>
          </ac:picMkLst>
        </pc:picChg>
        <pc:picChg chg="add del mod">
          <ac:chgData name="Chen, Qianyu" userId="1caa1717-4cab-449a-a42c-9eae20b011ff" providerId="ADAL" clId="{EB8E90A8-D698-3F49-BB2B-791B39232D8C}" dt="2025-04-22T00:06:48.788" v="198" actId="478"/>
          <ac:picMkLst>
            <pc:docMk/>
            <pc:sldMk cId="1532710192" sldId="286"/>
            <ac:picMk id="7" creationId="{784AFF63-8A02-582C-4BC1-92854F7E4BE3}"/>
          </ac:picMkLst>
        </pc:picChg>
        <pc:picChg chg="add mod">
          <ac:chgData name="Chen, Qianyu" userId="1caa1717-4cab-449a-a42c-9eae20b011ff" providerId="ADAL" clId="{EB8E90A8-D698-3F49-BB2B-791B39232D8C}" dt="2025-04-22T00:24:54.020" v="251" actId="1076"/>
          <ac:picMkLst>
            <pc:docMk/>
            <pc:sldMk cId="1532710192" sldId="286"/>
            <ac:picMk id="8" creationId="{EE5A6123-67E4-3965-3CC4-B76999BB7753}"/>
          </ac:picMkLst>
        </pc:picChg>
        <pc:picChg chg="add del mod">
          <ac:chgData name="Chen, Qianyu" userId="1caa1717-4cab-449a-a42c-9eae20b011ff" providerId="ADAL" clId="{EB8E90A8-D698-3F49-BB2B-791B39232D8C}" dt="2025-04-22T00:22:13.952" v="235" actId="478"/>
          <ac:picMkLst>
            <pc:docMk/>
            <pc:sldMk cId="1532710192" sldId="286"/>
            <ac:picMk id="9" creationId="{7CD3CA32-5CF9-CF26-9AAC-DEE9DCA1D943}"/>
          </ac:picMkLst>
        </pc:picChg>
      </pc:sldChg>
      <pc:sldChg chg="addSp delSp modSp new mod modNotesTx">
        <pc:chgData name="Chen, Qianyu" userId="1caa1717-4cab-449a-a42c-9eae20b011ff" providerId="ADAL" clId="{EB8E90A8-D698-3F49-BB2B-791B39232D8C}" dt="2025-04-22T01:24:04.874" v="446" actId="20577"/>
        <pc:sldMkLst>
          <pc:docMk/>
          <pc:sldMk cId="2428014406" sldId="287"/>
        </pc:sldMkLst>
        <pc:spChg chg="mod">
          <ac:chgData name="Chen, Qianyu" userId="1caa1717-4cab-449a-a42c-9eae20b011ff" providerId="ADAL" clId="{EB8E90A8-D698-3F49-BB2B-791B39232D8C}" dt="2025-04-22T01:24:04.874" v="446" actId="20577"/>
          <ac:spMkLst>
            <pc:docMk/>
            <pc:sldMk cId="2428014406" sldId="287"/>
            <ac:spMk id="2" creationId="{0BBFFCD5-9E50-7529-095F-DC05CE6B50B3}"/>
          </ac:spMkLst>
        </pc:spChg>
        <pc:spChg chg="del">
          <ac:chgData name="Chen, Qianyu" userId="1caa1717-4cab-449a-a42c-9eae20b011ff" providerId="ADAL" clId="{EB8E90A8-D698-3F49-BB2B-791B39232D8C}" dt="2025-04-21T23:57:20.719" v="93"/>
          <ac:spMkLst>
            <pc:docMk/>
            <pc:sldMk cId="2428014406" sldId="287"/>
            <ac:spMk id="3" creationId="{9E372DEB-5176-B8DD-E21C-B5E0C753757D}"/>
          </ac:spMkLst>
        </pc:spChg>
        <pc:picChg chg="add mod">
          <ac:chgData name="Chen, Qianyu" userId="1caa1717-4cab-449a-a42c-9eae20b011ff" providerId="ADAL" clId="{EB8E90A8-D698-3F49-BB2B-791B39232D8C}" dt="2025-04-21T23:57:57.367" v="104" actId="1076"/>
          <ac:picMkLst>
            <pc:docMk/>
            <pc:sldMk cId="2428014406" sldId="287"/>
            <ac:picMk id="4" creationId="{C3EA3C85-2ABE-894A-98C4-7FD7424C73F6}"/>
          </ac:picMkLst>
        </pc:picChg>
        <pc:picChg chg="add mod">
          <ac:chgData name="Chen, Qianyu" userId="1caa1717-4cab-449a-a42c-9eae20b011ff" providerId="ADAL" clId="{EB8E90A8-D698-3F49-BB2B-791B39232D8C}" dt="2025-04-21T23:58:00.461" v="105" actId="1076"/>
          <ac:picMkLst>
            <pc:docMk/>
            <pc:sldMk cId="2428014406" sldId="287"/>
            <ac:picMk id="5" creationId="{A0CA7C36-CEF6-C19D-9034-15FFC190EE39}"/>
          </ac:picMkLst>
        </pc:picChg>
        <pc:picChg chg="add mod">
          <ac:chgData name="Chen, Qianyu" userId="1caa1717-4cab-449a-a42c-9eae20b011ff" providerId="ADAL" clId="{EB8E90A8-D698-3F49-BB2B-791B39232D8C}" dt="2025-04-22T00:46:13.554" v="417" actId="1076"/>
          <ac:picMkLst>
            <pc:docMk/>
            <pc:sldMk cId="2428014406" sldId="287"/>
            <ac:picMk id="6" creationId="{DD375C70-50B9-581A-1F05-4AD2B1B55EDD}"/>
          </ac:picMkLst>
        </pc:picChg>
      </pc:sldChg>
      <pc:sldChg chg="addSp delSp modSp new del mod">
        <pc:chgData name="Chen, Qianyu" userId="1caa1717-4cab-449a-a42c-9eae20b011ff" providerId="ADAL" clId="{EB8E90A8-D698-3F49-BB2B-791B39232D8C}" dt="2025-04-21T23:56:43.249" v="87" actId="2696"/>
        <pc:sldMkLst>
          <pc:docMk/>
          <pc:sldMk cId="3537819849" sldId="287"/>
        </pc:sldMkLst>
        <pc:picChg chg="add del mod">
          <ac:chgData name="Chen, Qianyu" userId="1caa1717-4cab-449a-a42c-9eae20b011ff" providerId="ADAL" clId="{EB8E90A8-D698-3F49-BB2B-791B39232D8C}" dt="2025-04-21T23:56:40.129" v="86" actId="478"/>
          <ac:picMkLst>
            <pc:docMk/>
            <pc:sldMk cId="3537819849" sldId="287"/>
            <ac:picMk id="4" creationId="{315139CE-5E26-EFEE-9810-5D374960FC31}"/>
          </ac:picMkLst>
        </pc:picChg>
      </pc:sldChg>
      <pc:sldChg chg="new del">
        <pc:chgData name="Chen, Qianyu" userId="1caa1717-4cab-449a-a42c-9eae20b011ff" providerId="ADAL" clId="{EB8E90A8-D698-3F49-BB2B-791B39232D8C}" dt="2025-04-21T23:58:51.941" v="112" actId="2696"/>
        <pc:sldMkLst>
          <pc:docMk/>
          <pc:sldMk cId="2161858350" sldId="288"/>
        </pc:sldMkLst>
      </pc:sldChg>
      <pc:sldChg chg="addSp delSp modSp new mod modNotesTx">
        <pc:chgData name="Chen, Qianyu" userId="1caa1717-4cab-449a-a42c-9eae20b011ff" providerId="ADAL" clId="{EB8E90A8-D698-3F49-BB2B-791B39232D8C}" dt="2025-04-22T02:41:06.842" v="564" actId="20577"/>
        <pc:sldMkLst>
          <pc:docMk/>
          <pc:sldMk cId="3016509808" sldId="288"/>
        </pc:sldMkLst>
        <pc:spChg chg="mod">
          <ac:chgData name="Chen, Qianyu" userId="1caa1717-4cab-449a-a42c-9eae20b011ff" providerId="ADAL" clId="{EB8E90A8-D698-3F49-BB2B-791B39232D8C}" dt="2025-04-21T23:58:59.758" v="118" actId="20577"/>
          <ac:spMkLst>
            <pc:docMk/>
            <pc:sldMk cId="3016509808" sldId="288"/>
            <ac:spMk id="2" creationId="{E1008913-B3F3-BB49-3B0B-BF6B3E2EE48F}"/>
          </ac:spMkLst>
        </pc:spChg>
        <pc:spChg chg="add mod">
          <ac:chgData name="Chen, Qianyu" userId="1caa1717-4cab-449a-a42c-9eae20b011ff" providerId="ADAL" clId="{EB8E90A8-D698-3F49-BB2B-791B39232D8C}" dt="2025-04-22T02:38:59.039" v="534" actId="1037"/>
          <ac:spMkLst>
            <pc:docMk/>
            <pc:sldMk cId="3016509808" sldId="288"/>
            <ac:spMk id="3" creationId="{24857870-877C-7928-A7BF-22A4D239C2DD}"/>
          </ac:spMkLst>
        </pc:spChg>
        <pc:spChg chg="del">
          <ac:chgData name="Chen, Qianyu" userId="1caa1717-4cab-449a-a42c-9eae20b011ff" providerId="ADAL" clId="{EB8E90A8-D698-3F49-BB2B-791B39232D8C}" dt="2025-04-22T00:00:20.805" v="131"/>
          <ac:spMkLst>
            <pc:docMk/>
            <pc:sldMk cId="3016509808" sldId="288"/>
            <ac:spMk id="3" creationId="{34EC41D0-80C9-D095-46E2-5DAA52F09109}"/>
          </ac:spMkLst>
        </pc:spChg>
        <pc:spChg chg="add mod">
          <ac:chgData name="Chen, Qianyu" userId="1caa1717-4cab-449a-a42c-9eae20b011ff" providerId="ADAL" clId="{EB8E90A8-D698-3F49-BB2B-791B39232D8C}" dt="2025-04-22T00:17:01.343" v="223" actId="478"/>
          <ac:spMkLst>
            <pc:docMk/>
            <pc:sldMk cId="3016509808" sldId="288"/>
            <ac:spMk id="8" creationId="{7F97C3AA-9C97-A5A4-1A0D-B8C809388380}"/>
          </ac:spMkLst>
        </pc:spChg>
        <pc:picChg chg="add mod">
          <ac:chgData name="Chen, Qianyu" userId="1caa1717-4cab-449a-a42c-9eae20b011ff" providerId="ADAL" clId="{EB8E90A8-D698-3F49-BB2B-791B39232D8C}" dt="2025-04-22T00:17:16.234" v="230" actId="14100"/>
          <ac:picMkLst>
            <pc:docMk/>
            <pc:sldMk cId="3016509808" sldId="288"/>
            <ac:picMk id="4" creationId="{6D251B9B-4C5D-E357-FACF-A53E53B157C5}"/>
          </ac:picMkLst>
        </pc:picChg>
        <pc:picChg chg="add mod modCrop">
          <ac:chgData name="Chen, Qianyu" userId="1caa1717-4cab-449a-a42c-9eae20b011ff" providerId="ADAL" clId="{EB8E90A8-D698-3F49-BB2B-791B39232D8C}" dt="2025-04-22T00:17:12.275" v="228" actId="1076"/>
          <ac:picMkLst>
            <pc:docMk/>
            <pc:sldMk cId="3016509808" sldId="288"/>
            <ac:picMk id="5" creationId="{AF8DAEDB-E3A4-F1AD-0D7C-7A0A3A8633A7}"/>
          </ac:picMkLst>
        </pc:picChg>
        <pc:picChg chg="add del mod">
          <ac:chgData name="Chen, Qianyu" userId="1caa1717-4cab-449a-a42c-9eae20b011ff" providerId="ADAL" clId="{EB8E90A8-D698-3F49-BB2B-791B39232D8C}" dt="2025-04-22T00:17:01.343" v="223" actId="478"/>
          <ac:picMkLst>
            <pc:docMk/>
            <pc:sldMk cId="3016509808" sldId="288"/>
            <ac:picMk id="6" creationId="{86F9BF4A-BF35-6C73-C480-916AECC2EF3A}"/>
          </ac:picMkLst>
        </pc:picChg>
      </pc:sldChg>
      <pc:sldChg chg="delSp modSp add mod modNotesTx">
        <pc:chgData name="Chen, Qianyu" userId="1caa1717-4cab-449a-a42c-9eae20b011ff" providerId="ADAL" clId="{EB8E90A8-D698-3F49-BB2B-791B39232D8C}" dt="2025-04-22T00:45:53.626" v="416" actId="20577"/>
        <pc:sldMkLst>
          <pc:docMk/>
          <pc:sldMk cId="1932768795" sldId="289"/>
        </pc:sldMkLst>
        <pc:spChg chg="mod">
          <ac:chgData name="Chen, Qianyu" userId="1caa1717-4cab-449a-a42c-9eae20b011ff" providerId="ADAL" clId="{EB8E90A8-D698-3F49-BB2B-791B39232D8C}" dt="2025-04-22T00:06:45.636" v="196" actId="20577"/>
          <ac:spMkLst>
            <pc:docMk/>
            <pc:sldMk cId="1932768795" sldId="289"/>
            <ac:spMk id="2" creationId="{86A93488-F10C-63C9-F4EE-F5598F8FA596}"/>
          </ac:spMkLst>
        </pc:spChg>
        <pc:picChg chg="del">
          <ac:chgData name="Chen, Qianyu" userId="1caa1717-4cab-449a-a42c-9eae20b011ff" providerId="ADAL" clId="{EB8E90A8-D698-3F49-BB2B-791B39232D8C}" dt="2025-04-22T00:06:28.842" v="168" actId="478"/>
          <ac:picMkLst>
            <pc:docMk/>
            <pc:sldMk cId="1932768795" sldId="289"/>
            <ac:picMk id="4" creationId="{C89EA206-5509-B054-DEE8-1F3983A4EA76}"/>
          </ac:picMkLst>
        </pc:picChg>
        <pc:picChg chg="del">
          <ac:chgData name="Chen, Qianyu" userId="1caa1717-4cab-449a-a42c-9eae20b011ff" providerId="ADAL" clId="{EB8E90A8-D698-3F49-BB2B-791B39232D8C}" dt="2025-04-22T00:06:30.236" v="169" actId="478"/>
          <ac:picMkLst>
            <pc:docMk/>
            <pc:sldMk cId="1932768795" sldId="289"/>
            <ac:picMk id="5" creationId="{3BF442FE-4096-54C0-6553-0437B9A44ADF}"/>
          </ac:picMkLst>
        </pc:picChg>
        <pc:picChg chg="mod">
          <ac:chgData name="Chen, Qianyu" userId="1caa1717-4cab-449a-a42c-9eae20b011ff" providerId="ADAL" clId="{EB8E90A8-D698-3F49-BB2B-791B39232D8C}" dt="2025-04-22T00:06:47.111" v="197" actId="1076"/>
          <ac:picMkLst>
            <pc:docMk/>
            <pc:sldMk cId="1932768795" sldId="289"/>
            <ac:picMk id="7" creationId="{CBE9FBEF-0C12-A9CD-40A9-199A18743560}"/>
          </ac:picMkLst>
        </pc:picChg>
        <pc:picChg chg="del">
          <ac:chgData name="Chen, Qianyu" userId="1caa1717-4cab-449a-a42c-9eae20b011ff" providerId="ADAL" clId="{EB8E90A8-D698-3F49-BB2B-791B39232D8C}" dt="2025-04-22T00:06:32.975" v="170" actId="478"/>
          <ac:picMkLst>
            <pc:docMk/>
            <pc:sldMk cId="1932768795" sldId="289"/>
            <ac:picMk id="8" creationId="{6D6A5A01-BF28-9CF7-9F8C-02EFA3E895A9}"/>
          </ac:picMkLst>
        </pc:picChg>
      </pc:sldChg>
      <pc:sldChg chg="new del">
        <pc:chgData name="Chen, Qianyu" userId="1caa1717-4cab-449a-a42c-9eae20b011ff" providerId="ADAL" clId="{EB8E90A8-D698-3F49-BB2B-791B39232D8C}" dt="2025-04-22T00:05:48.810" v="166" actId="2696"/>
        <pc:sldMkLst>
          <pc:docMk/>
          <pc:sldMk cId="4238089621" sldId="289"/>
        </pc:sldMkLst>
      </pc:sldChg>
      <pc:sldChg chg="new del">
        <pc:chgData name="Chen, Qianyu" userId="1caa1717-4cab-449a-a42c-9eae20b011ff" providerId="ADAL" clId="{EB8E90A8-D698-3F49-BB2B-791B39232D8C}" dt="2025-04-22T00:05:47.221" v="165" actId="2696"/>
        <pc:sldMkLst>
          <pc:docMk/>
          <pc:sldMk cId="709827482" sldId="290"/>
        </pc:sldMkLst>
      </pc:sldChg>
      <pc:sldChg chg="addSp delSp modSp new mod modNotesTx">
        <pc:chgData name="Chen, Qianyu" userId="1caa1717-4cab-449a-a42c-9eae20b011ff" providerId="ADAL" clId="{EB8E90A8-D698-3F49-BB2B-791B39232D8C}" dt="2025-04-22T00:29:48.734" v="410" actId="20577"/>
        <pc:sldMkLst>
          <pc:docMk/>
          <pc:sldMk cId="757929498" sldId="290"/>
        </pc:sldMkLst>
        <pc:spChg chg="del">
          <ac:chgData name="Chen, Qianyu" userId="1caa1717-4cab-449a-a42c-9eae20b011ff" providerId="ADAL" clId="{EB8E90A8-D698-3F49-BB2B-791B39232D8C}" dt="2025-04-22T00:25:08.729" v="257" actId="3680"/>
          <ac:spMkLst>
            <pc:docMk/>
            <pc:sldMk cId="757929498" sldId="290"/>
            <ac:spMk id="3" creationId="{B5291CA9-69C1-D973-5129-CABAD8C287EE}"/>
          </ac:spMkLst>
        </pc:spChg>
        <pc:graphicFrameChg chg="add mod ord modGraphic">
          <ac:chgData name="Chen, Qianyu" userId="1caa1717-4cab-449a-a42c-9eae20b011ff" providerId="ADAL" clId="{EB8E90A8-D698-3F49-BB2B-791B39232D8C}" dt="2025-04-22T00:28:44.639" v="405" actId="313"/>
          <ac:graphicFrameMkLst>
            <pc:docMk/>
            <pc:sldMk cId="757929498" sldId="290"/>
            <ac:graphicFrameMk id="5" creationId="{D1369959-CBB1-8E09-2860-139E6152F9C9}"/>
          </ac:graphicFrameMkLst>
        </pc:graphicFrameChg>
        <pc:picChg chg="add mod">
          <ac:chgData name="Chen, Qianyu" userId="1caa1717-4cab-449a-a42c-9eae20b011ff" providerId="ADAL" clId="{EB8E90A8-D698-3F49-BB2B-791B39232D8C}" dt="2025-04-22T00:29:32.945" v="408" actId="1076"/>
          <ac:picMkLst>
            <pc:docMk/>
            <pc:sldMk cId="757929498" sldId="290"/>
            <ac:picMk id="4" creationId="{9EE424DF-9D82-4D50-24C1-FFC466A696DE}"/>
          </ac:picMkLst>
        </pc:picChg>
        <pc:picChg chg="add del mod">
          <ac:chgData name="Chen, Qianyu" userId="1caa1717-4cab-449a-a42c-9eae20b011ff" providerId="ADAL" clId="{EB8E90A8-D698-3F49-BB2B-791B39232D8C}" dt="2025-04-22T00:28:38.344" v="403" actId="478"/>
          <ac:picMkLst>
            <pc:docMk/>
            <pc:sldMk cId="757929498" sldId="290"/>
            <ac:picMk id="6" creationId="{B3BDBC76-5AAC-186A-254F-E2B5D363D88D}"/>
          </ac:picMkLst>
        </pc:picChg>
      </pc:sldChg>
      <pc:sldChg chg="addSp delSp modSp mod modNotesTx">
        <pc:chgData name="Chen, Qianyu" userId="1caa1717-4cab-449a-a42c-9eae20b011ff" providerId="ADAL" clId="{EB8E90A8-D698-3F49-BB2B-791B39232D8C}" dt="2025-04-22T02:52:15.895" v="895" actId="14734"/>
        <pc:sldMkLst>
          <pc:docMk/>
          <pc:sldMk cId="2908751397" sldId="292"/>
        </pc:sldMkLst>
        <pc:spChg chg="del">
          <ac:chgData name="Chen, Qianyu" userId="1caa1717-4cab-449a-a42c-9eae20b011ff" providerId="ADAL" clId="{EB8E90A8-D698-3F49-BB2B-791B39232D8C}" dt="2025-04-22T02:42:23.418" v="565" actId="478"/>
          <ac:spMkLst>
            <pc:docMk/>
            <pc:sldMk cId="2908751397" sldId="292"/>
            <ac:spMk id="3" creationId="{E7A1F746-A0E6-847B-F38D-8A5F7459AB3B}"/>
          </ac:spMkLst>
        </pc:spChg>
        <pc:graphicFrameChg chg="add mod modGraphic">
          <ac:chgData name="Chen, Qianyu" userId="1caa1717-4cab-449a-a42c-9eae20b011ff" providerId="ADAL" clId="{EB8E90A8-D698-3F49-BB2B-791B39232D8C}" dt="2025-04-22T02:52:15.895" v="895" actId="14734"/>
          <ac:graphicFrameMkLst>
            <pc:docMk/>
            <pc:sldMk cId="2908751397" sldId="292"/>
            <ac:graphicFrameMk id="6" creationId="{89E9EFE6-6E81-B3ED-1FAE-F02C0B2DB1D8}"/>
          </ac:graphicFrameMkLst>
        </pc:graphicFrameChg>
        <pc:picChg chg="add del mod">
          <ac:chgData name="Chen, Qianyu" userId="1caa1717-4cab-449a-a42c-9eae20b011ff" providerId="ADAL" clId="{EB8E90A8-D698-3F49-BB2B-791B39232D8C}" dt="2025-04-22T02:45:44.362" v="727" actId="478"/>
          <ac:picMkLst>
            <pc:docMk/>
            <pc:sldMk cId="2908751397" sldId="292"/>
            <ac:picMk id="4" creationId="{2813E61A-90D3-7988-1A4A-2F69EAC5FFAC}"/>
          </ac:picMkLst>
        </pc:picChg>
        <pc:picChg chg="add del mod">
          <ac:chgData name="Chen, Qianyu" userId="1caa1717-4cab-449a-a42c-9eae20b011ff" providerId="ADAL" clId="{EB8E90A8-D698-3F49-BB2B-791B39232D8C}" dt="2025-04-22T02:45:41.081" v="725" actId="478"/>
          <ac:picMkLst>
            <pc:docMk/>
            <pc:sldMk cId="2908751397" sldId="292"/>
            <ac:picMk id="5" creationId="{886AEDDE-C73B-61C9-F9D6-5719FCEE0CDC}"/>
          </ac:picMkLst>
        </pc:picChg>
        <pc:picChg chg="add mod">
          <ac:chgData name="Chen, Qianyu" userId="1caa1717-4cab-449a-a42c-9eae20b011ff" providerId="ADAL" clId="{EB8E90A8-D698-3F49-BB2B-791B39232D8C}" dt="2025-04-22T02:47:38.732" v="762" actId="1076"/>
          <ac:picMkLst>
            <pc:docMk/>
            <pc:sldMk cId="2908751397" sldId="292"/>
            <ac:picMk id="7" creationId="{C5FC0343-A926-D3E2-1E81-1523D3AF5BD3}"/>
          </ac:picMkLst>
        </pc:picChg>
        <pc:picChg chg="add mod">
          <ac:chgData name="Chen, Qianyu" userId="1caa1717-4cab-449a-a42c-9eae20b011ff" providerId="ADAL" clId="{EB8E90A8-D698-3F49-BB2B-791B39232D8C}" dt="2025-04-22T02:47:41.118" v="763" actId="1076"/>
          <ac:picMkLst>
            <pc:docMk/>
            <pc:sldMk cId="2908751397" sldId="292"/>
            <ac:picMk id="8" creationId="{B2A4041F-8DE8-5EAD-B79F-94E2BA3C1B0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EBCBE-E14A-485A-83FF-4E7550E10605}"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7DDA7-3DB1-4753-9E7F-B31121F7A37E}" type="slidenum">
              <a:rPr lang="en-US" smtClean="0"/>
              <a:t>‹#›</a:t>
            </a:fld>
            <a:endParaRPr lang="en-US"/>
          </a:p>
        </p:txBody>
      </p:sp>
    </p:spTree>
    <p:extLst>
      <p:ext uri="{BB962C8B-B14F-4D97-AF65-F5344CB8AC3E}">
        <p14:creationId xmlns:p14="http://schemas.microsoft.com/office/powerpoint/2010/main" val="3698158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Isaac</a:t>
            </a:r>
          </a:p>
        </p:txBody>
      </p:sp>
      <p:sp>
        <p:nvSpPr>
          <p:cNvPr id="4" name="Slide Number Placeholder 3"/>
          <p:cNvSpPr>
            <a:spLocks noGrp="1"/>
          </p:cNvSpPr>
          <p:nvPr>
            <p:ph type="sldNum" sz="quarter" idx="5"/>
          </p:nvPr>
        </p:nvSpPr>
        <p:spPr/>
        <p:txBody>
          <a:bodyPr/>
          <a:lstStyle/>
          <a:p>
            <a:fld id="{2DF7DDA7-3DB1-4753-9E7F-B31121F7A37E}" type="slidenum">
              <a:rPr lang="en-US" smtClean="0"/>
              <a:t>2</a:t>
            </a:fld>
            <a:endParaRPr lang="en-US"/>
          </a:p>
        </p:txBody>
      </p:sp>
    </p:spTree>
    <p:extLst>
      <p:ext uri="{BB962C8B-B14F-4D97-AF65-F5344CB8AC3E}">
        <p14:creationId xmlns:p14="http://schemas.microsoft.com/office/powerpoint/2010/main" val="2503016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a:t>Precision (Class 1 = 0.63)</a:t>
            </a:r>
            <a:r>
              <a:rPr lang="en-US"/>
              <a:t>: Of all customers predicted to churn, </a:t>
            </a:r>
            <a:r>
              <a:rPr lang="en-US" b="1"/>
              <a:t>63% actually did</a:t>
            </a:r>
            <a:endParaRPr lang="en-US"/>
          </a:p>
          <a:p>
            <a:pPr>
              <a:buFont typeface="Arial" panose="020B0604020202020204" pitchFamily="34" charset="0"/>
              <a:buChar char="•"/>
            </a:pPr>
            <a:r>
              <a:rPr lang="en-US" b="1"/>
              <a:t>Recall (Class 1 = 0.56)</a:t>
            </a:r>
            <a:r>
              <a:rPr lang="en-US"/>
              <a:t>: Of all customers who actually churned, </a:t>
            </a:r>
            <a:r>
              <a:rPr lang="en-US" b="1"/>
              <a:t>only 56% were identified</a:t>
            </a:r>
            <a:r>
              <a:rPr lang="en-US"/>
              <a:t> by the model</a:t>
            </a:r>
          </a:p>
          <a:p>
            <a:pPr>
              <a:buFont typeface="Arial" panose="020B0604020202020204" pitchFamily="34" charset="0"/>
              <a:buChar char="•"/>
            </a:pPr>
            <a:r>
              <a:rPr lang="en-US" b="1"/>
              <a:t>F1-score</a:t>
            </a:r>
            <a:r>
              <a:rPr lang="en-US"/>
              <a:t>: The harmonic mean of precision and recall (a balanced metric)</a:t>
            </a:r>
          </a:p>
          <a:p>
            <a:endParaRPr lang="en-US"/>
          </a:p>
          <a:p>
            <a:r>
              <a:rPr lang="en-US"/>
              <a:t>“Our model achieved an accuracy of around 80%, and it performs very well at predicting customers who don’t churn, with a precision of 85% and recall of 88%. However, it struggles more with identifying churned customers, with only 56% recall and 63% precision. This suggests the model is biased toward the majority class, which is expected given the class imbalance. Still, the model captures important churn patterns, and with further tuning or balancing, we could improve its sensitivity to churn.”</a:t>
            </a:r>
          </a:p>
        </p:txBody>
      </p:sp>
      <p:sp>
        <p:nvSpPr>
          <p:cNvPr id="4" name="Slide Number Placeholder 3"/>
          <p:cNvSpPr>
            <a:spLocks noGrp="1"/>
          </p:cNvSpPr>
          <p:nvPr>
            <p:ph type="sldNum" sz="quarter" idx="5"/>
          </p:nvPr>
        </p:nvSpPr>
        <p:spPr/>
        <p:txBody>
          <a:bodyPr/>
          <a:lstStyle/>
          <a:p>
            <a:fld id="{2DF7DDA7-3DB1-4753-9E7F-B31121F7A37E}" type="slidenum">
              <a:rPr lang="en-US" smtClean="0"/>
              <a:t>14</a:t>
            </a:fld>
            <a:endParaRPr lang="en-US"/>
          </a:p>
        </p:txBody>
      </p:sp>
    </p:spTree>
    <p:extLst>
      <p:ext uri="{BB962C8B-B14F-4D97-AF65-F5344CB8AC3E}">
        <p14:creationId xmlns:p14="http://schemas.microsoft.com/office/powerpoint/2010/main" val="21528665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model performs well overall, especially for identifying non-churned customers, but we can still improve its ability to catch actual churners — as seen by the 162 false negatives.</a:t>
            </a:r>
          </a:p>
        </p:txBody>
      </p:sp>
      <p:sp>
        <p:nvSpPr>
          <p:cNvPr id="4" name="Slide Number Placeholder 3"/>
          <p:cNvSpPr>
            <a:spLocks noGrp="1"/>
          </p:cNvSpPr>
          <p:nvPr>
            <p:ph type="sldNum" sz="quarter" idx="5"/>
          </p:nvPr>
        </p:nvSpPr>
        <p:spPr/>
        <p:txBody>
          <a:bodyPr/>
          <a:lstStyle/>
          <a:p>
            <a:fld id="{2DF7DDA7-3DB1-4753-9E7F-B31121F7A37E}" type="slidenum">
              <a:rPr lang="en-US" smtClean="0"/>
              <a:t>15</a:t>
            </a:fld>
            <a:endParaRPr lang="en-US"/>
          </a:p>
        </p:txBody>
      </p:sp>
    </p:spTree>
    <p:extLst>
      <p:ext uri="{BB962C8B-B14F-4D97-AF65-F5344CB8AC3E}">
        <p14:creationId xmlns:p14="http://schemas.microsoft.com/office/powerpoint/2010/main" val="827282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This ROC curve shows how well our model distinguishes between customers who churn and those who don't. The area under the curve is 0.85, meaning the model is quite good at ranking customers by their likelihood to churn. The closer the curve gets to the top-left corner, the better the model is.</a:t>
            </a:r>
          </a:p>
        </p:txBody>
      </p:sp>
      <p:sp>
        <p:nvSpPr>
          <p:cNvPr id="4" name="Slide Number Placeholder 3"/>
          <p:cNvSpPr>
            <a:spLocks noGrp="1"/>
          </p:cNvSpPr>
          <p:nvPr>
            <p:ph type="sldNum" sz="quarter" idx="5"/>
          </p:nvPr>
        </p:nvSpPr>
        <p:spPr/>
        <p:txBody>
          <a:bodyPr/>
          <a:lstStyle/>
          <a:p>
            <a:fld id="{2DF7DDA7-3DB1-4753-9E7F-B31121F7A37E}" type="slidenum">
              <a:rPr lang="en-US" smtClean="0"/>
              <a:t>16</a:t>
            </a:fld>
            <a:endParaRPr lang="en-US"/>
          </a:p>
        </p:txBody>
      </p:sp>
    </p:spTree>
    <p:extLst>
      <p:ext uri="{BB962C8B-B14F-4D97-AF65-F5344CB8AC3E}">
        <p14:creationId xmlns:p14="http://schemas.microsoft.com/office/powerpoint/2010/main" val="754480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F7DDA7-3DB1-4753-9E7F-B31121F7A37E}" type="slidenum">
              <a:rPr lang="en-US" smtClean="0"/>
              <a:t>21</a:t>
            </a:fld>
            <a:endParaRPr lang="en-US"/>
          </a:p>
        </p:txBody>
      </p:sp>
    </p:spTree>
    <p:extLst>
      <p:ext uri="{BB962C8B-B14F-4D97-AF65-F5344CB8AC3E}">
        <p14:creationId xmlns:p14="http://schemas.microsoft.com/office/powerpoint/2010/main" val="788703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Recall is the ratio of true positives to ALL actual positives</a:t>
            </a:r>
          </a:p>
          <a:p>
            <a:r>
              <a:rPr lang="en-US"/>
              <a:t>( also expressed as ratio of true positives to the some of true positives and false negatives).</a:t>
            </a:r>
          </a:p>
          <a:p>
            <a:r>
              <a:rPr lang="en-US"/>
              <a:t>Thus, what we care about for this model is recall on churned</a:t>
            </a:r>
          </a:p>
          <a:p>
            <a:r>
              <a:rPr lang="en-US"/>
              <a:t>Precision on the other hand is the ratio of true positives to the some of true positives and false positives. Though its nice that this is high, it more reflects on the model itself, and doesn’t help it accomplish our goal of predicting churn like recall does.</a:t>
            </a:r>
          </a:p>
          <a:p>
            <a:r>
              <a:rPr lang="en-US"/>
              <a:t>BC of this I suspect overfitting </a:t>
            </a:r>
          </a:p>
          <a:p>
            <a:endParaRPr lang="en-US"/>
          </a:p>
          <a:p>
            <a:r>
              <a:rPr lang="en-US"/>
              <a:t>Actual on X, predicted on Y</a:t>
            </a:r>
          </a:p>
        </p:txBody>
      </p:sp>
      <p:sp>
        <p:nvSpPr>
          <p:cNvPr id="4" name="Slide Number Placeholder 3"/>
          <p:cNvSpPr>
            <a:spLocks noGrp="1"/>
          </p:cNvSpPr>
          <p:nvPr>
            <p:ph type="sldNum" sz="quarter" idx="5"/>
          </p:nvPr>
        </p:nvSpPr>
        <p:spPr/>
        <p:txBody>
          <a:bodyPr/>
          <a:lstStyle/>
          <a:p>
            <a:fld id="{2DF7DDA7-3DB1-4753-9E7F-B31121F7A37E}" type="slidenum">
              <a:rPr lang="en-US" smtClean="0"/>
              <a:t>22</a:t>
            </a:fld>
            <a:endParaRPr lang="en-US"/>
          </a:p>
        </p:txBody>
      </p:sp>
    </p:spTree>
    <p:extLst>
      <p:ext uri="{BB962C8B-B14F-4D97-AF65-F5344CB8AC3E}">
        <p14:creationId xmlns:p14="http://schemas.microsoft.com/office/powerpoint/2010/main" val="170562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F7DDA7-3DB1-4753-9E7F-B31121F7A37E}" type="slidenum">
              <a:rPr lang="en-US" smtClean="0"/>
              <a:t>23</a:t>
            </a:fld>
            <a:endParaRPr lang="en-US"/>
          </a:p>
        </p:txBody>
      </p:sp>
    </p:spTree>
    <p:extLst>
      <p:ext uri="{BB962C8B-B14F-4D97-AF65-F5344CB8AC3E}">
        <p14:creationId xmlns:p14="http://schemas.microsoft.com/office/powerpoint/2010/main" val="522395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Roc test accuracy similar, recall different </a:t>
            </a:r>
          </a:p>
          <a:p>
            <a:r>
              <a:rPr lang="en-US"/>
              <a:t>High for </a:t>
            </a:r>
            <a:r>
              <a:rPr lang="en-US" err="1"/>
              <a:t>xg</a:t>
            </a:r>
            <a:r>
              <a:rPr lang="en-US"/>
              <a:t> boost and logistic regression</a:t>
            </a:r>
          </a:p>
          <a:p>
            <a:r>
              <a:rPr lang="en-US"/>
              <a:t>So we pick those</a:t>
            </a:r>
          </a:p>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Of all customers who actually churned, </a:t>
            </a:r>
            <a:r>
              <a:rPr lang="en-US" b="1"/>
              <a:t>only 56% were identified</a:t>
            </a:r>
            <a:r>
              <a:rPr lang="en-US"/>
              <a:t> by the model</a:t>
            </a:r>
          </a:p>
          <a:p>
            <a:endParaRPr lang="en-US"/>
          </a:p>
        </p:txBody>
      </p:sp>
      <p:sp>
        <p:nvSpPr>
          <p:cNvPr id="4" name="Slide Number Placeholder 3"/>
          <p:cNvSpPr>
            <a:spLocks noGrp="1"/>
          </p:cNvSpPr>
          <p:nvPr>
            <p:ph type="sldNum" sz="quarter" idx="5"/>
          </p:nvPr>
        </p:nvSpPr>
        <p:spPr/>
        <p:txBody>
          <a:bodyPr/>
          <a:lstStyle/>
          <a:p>
            <a:fld id="{2DF7DDA7-3DB1-4753-9E7F-B31121F7A37E}" type="slidenum">
              <a:rPr lang="en-US" smtClean="0"/>
              <a:t>25</a:t>
            </a:fld>
            <a:endParaRPr lang="en-US"/>
          </a:p>
        </p:txBody>
      </p:sp>
    </p:spTree>
    <p:extLst>
      <p:ext uri="{BB962C8B-B14F-4D97-AF65-F5344CB8AC3E}">
        <p14:creationId xmlns:p14="http://schemas.microsoft.com/office/powerpoint/2010/main" val="15154488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Rapunzel: In future, work to increase test accuracy and reduce overfitting</a:t>
            </a:r>
          </a:p>
        </p:txBody>
      </p:sp>
      <p:sp>
        <p:nvSpPr>
          <p:cNvPr id="4" name="Slide Number Placeholder 3"/>
          <p:cNvSpPr>
            <a:spLocks noGrp="1"/>
          </p:cNvSpPr>
          <p:nvPr>
            <p:ph type="sldNum" sz="quarter" idx="5"/>
          </p:nvPr>
        </p:nvSpPr>
        <p:spPr/>
        <p:txBody>
          <a:bodyPr/>
          <a:lstStyle/>
          <a:p>
            <a:fld id="{2DF7DDA7-3DB1-4753-9E7F-B31121F7A37E}" type="slidenum">
              <a:rPr lang="en-US" smtClean="0"/>
              <a:t>26</a:t>
            </a:fld>
            <a:endParaRPr lang="en-US"/>
          </a:p>
        </p:txBody>
      </p:sp>
    </p:spTree>
    <p:extLst>
      <p:ext uri="{BB962C8B-B14F-4D97-AF65-F5344CB8AC3E}">
        <p14:creationId xmlns:p14="http://schemas.microsoft.com/office/powerpoint/2010/main" val="2735627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Rapunzel/anyone</a:t>
            </a:r>
          </a:p>
        </p:txBody>
      </p:sp>
      <p:sp>
        <p:nvSpPr>
          <p:cNvPr id="4" name="Slide Number Placeholder 3"/>
          <p:cNvSpPr>
            <a:spLocks noGrp="1"/>
          </p:cNvSpPr>
          <p:nvPr>
            <p:ph type="sldNum" sz="quarter" idx="5"/>
          </p:nvPr>
        </p:nvSpPr>
        <p:spPr/>
        <p:txBody>
          <a:bodyPr/>
          <a:lstStyle/>
          <a:p>
            <a:fld id="{2DF7DDA7-3DB1-4753-9E7F-B31121F7A37E}" type="slidenum">
              <a:rPr lang="en-US" smtClean="0"/>
              <a:t>3</a:t>
            </a:fld>
            <a:endParaRPr lang="en-US"/>
          </a:p>
        </p:txBody>
      </p:sp>
    </p:spTree>
    <p:extLst>
      <p:ext uri="{BB962C8B-B14F-4D97-AF65-F5344CB8AC3E}">
        <p14:creationId xmlns:p14="http://schemas.microsoft.com/office/powerpoint/2010/main" val="3109126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Christian: For each feature, we first examined the possible values for each column and data type</a:t>
            </a:r>
          </a:p>
        </p:txBody>
      </p:sp>
      <p:sp>
        <p:nvSpPr>
          <p:cNvPr id="4" name="Slide Number Placeholder 3"/>
          <p:cNvSpPr>
            <a:spLocks noGrp="1"/>
          </p:cNvSpPr>
          <p:nvPr>
            <p:ph type="sldNum" sz="quarter" idx="5"/>
          </p:nvPr>
        </p:nvSpPr>
        <p:spPr/>
        <p:txBody>
          <a:bodyPr/>
          <a:lstStyle/>
          <a:p>
            <a:fld id="{2DF7DDA7-3DB1-4753-9E7F-B31121F7A37E}" type="slidenum">
              <a:rPr lang="en-US" smtClean="0"/>
              <a:t>4</a:t>
            </a:fld>
            <a:endParaRPr lang="en-US"/>
          </a:p>
        </p:txBody>
      </p:sp>
    </p:spTree>
    <p:extLst>
      <p:ext uri="{BB962C8B-B14F-4D97-AF65-F5344CB8AC3E}">
        <p14:creationId xmlns:p14="http://schemas.microsoft.com/office/powerpoint/2010/main" val="4040950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Christian:</a:t>
            </a:r>
          </a:p>
        </p:txBody>
      </p:sp>
      <p:sp>
        <p:nvSpPr>
          <p:cNvPr id="4" name="Slide Number Placeholder 3"/>
          <p:cNvSpPr>
            <a:spLocks noGrp="1"/>
          </p:cNvSpPr>
          <p:nvPr>
            <p:ph type="sldNum" sz="quarter" idx="5"/>
          </p:nvPr>
        </p:nvSpPr>
        <p:spPr/>
        <p:txBody>
          <a:bodyPr/>
          <a:lstStyle/>
          <a:p>
            <a:fld id="{2DF7DDA7-3DB1-4753-9E7F-B31121F7A37E}" type="slidenum">
              <a:rPr lang="en-US" smtClean="0"/>
              <a:t>5</a:t>
            </a:fld>
            <a:endParaRPr lang="en-US"/>
          </a:p>
        </p:txBody>
      </p:sp>
    </p:spTree>
    <p:extLst>
      <p:ext uri="{BB962C8B-B14F-4D97-AF65-F5344CB8AC3E}">
        <p14:creationId xmlns:p14="http://schemas.microsoft.com/office/powerpoint/2010/main" val="3325578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Christian</a:t>
            </a:r>
          </a:p>
          <a:p>
            <a:r>
              <a:rPr lang="en-US">
                <a:latin typeface="Calibri"/>
                <a:ea typeface="Calibri"/>
                <a:cs typeface="Calibri"/>
              </a:rPr>
              <a:t>Cleaning up an extraneous </a:t>
            </a:r>
            <a:r>
              <a:rPr lang="en-US" err="1">
                <a:latin typeface="Calibri"/>
                <a:ea typeface="Calibri"/>
                <a:cs typeface="Calibri"/>
              </a:rPr>
              <a:t>customerID</a:t>
            </a:r>
            <a:r>
              <a:rPr lang="en-US">
                <a:latin typeface="Calibri"/>
                <a:ea typeface="Calibri"/>
                <a:cs typeface="Calibri"/>
              </a:rPr>
              <a:t> column</a:t>
            </a:r>
          </a:p>
          <a:p>
            <a:r>
              <a:rPr lang="en-US">
                <a:latin typeface="Calibri"/>
                <a:ea typeface="Calibri"/>
                <a:cs typeface="Calibri"/>
              </a:rPr>
              <a:t>Since tenure is how long the customer was with us, we drop rows where tenure == 0</a:t>
            </a:r>
          </a:p>
          <a:p>
            <a:r>
              <a:rPr lang="en-US" err="1">
                <a:latin typeface="Calibri"/>
                <a:ea typeface="Calibri"/>
                <a:cs typeface="Calibri"/>
              </a:rPr>
              <a:t>Settting</a:t>
            </a:r>
            <a:r>
              <a:rPr lang="en-US">
                <a:latin typeface="Calibri"/>
                <a:ea typeface="Calibri"/>
                <a:cs typeface="Calibri"/>
              </a:rPr>
              <a:t> a mapping dictionary we can use on binary columns and using it in a for loop</a:t>
            </a:r>
          </a:p>
        </p:txBody>
      </p:sp>
      <p:sp>
        <p:nvSpPr>
          <p:cNvPr id="4" name="Slide Number Placeholder 3"/>
          <p:cNvSpPr>
            <a:spLocks noGrp="1"/>
          </p:cNvSpPr>
          <p:nvPr>
            <p:ph type="sldNum" sz="quarter" idx="5"/>
          </p:nvPr>
        </p:nvSpPr>
        <p:spPr/>
        <p:txBody>
          <a:bodyPr/>
          <a:lstStyle/>
          <a:p>
            <a:fld id="{2DF7DDA7-3DB1-4753-9E7F-B31121F7A37E}" type="slidenum">
              <a:rPr lang="en-US" smtClean="0"/>
              <a:t>6</a:t>
            </a:fld>
            <a:endParaRPr lang="en-US"/>
          </a:p>
        </p:txBody>
      </p:sp>
    </p:spTree>
    <p:extLst>
      <p:ext uri="{BB962C8B-B14F-4D97-AF65-F5344CB8AC3E}">
        <p14:creationId xmlns:p14="http://schemas.microsoft.com/office/powerpoint/2010/main" val="1137877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Christian:</a:t>
            </a:r>
          </a:p>
          <a:p>
            <a:r>
              <a:rPr lang="en-US"/>
              <a:t>Binary, numerical, and categorical data all changed into their own binary columns. For example, the “Contract” column who used to have entries “Month-to-Month, “One-year” and “Two-year” is now split into three columns, one for each entry. If the customer is Month to Month, they’ll have a 1 in the newly made Month to Month column and 0s in the One-year and Two-year columns</a:t>
            </a:r>
          </a:p>
        </p:txBody>
      </p:sp>
      <p:sp>
        <p:nvSpPr>
          <p:cNvPr id="4" name="Slide Number Placeholder 3"/>
          <p:cNvSpPr>
            <a:spLocks noGrp="1"/>
          </p:cNvSpPr>
          <p:nvPr>
            <p:ph type="sldNum" sz="quarter" idx="5"/>
          </p:nvPr>
        </p:nvSpPr>
        <p:spPr/>
        <p:txBody>
          <a:bodyPr/>
          <a:lstStyle/>
          <a:p>
            <a:fld id="{2DF7DDA7-3DB1-4753-9E7F-B31121F7A37E}" type="slidenum">
              <a:rPr lang="en-US" smtClean="0"/>
              <a:t>7</a:t>
            </a:fld>
            <a:endParaRPr lang="en-US"/>
          </a:p>
        </p:txBody>
      </p:sp>
    </p:spTree>
    <p:extLst>
      <p:ext uri="{BB962C8B-B14F-4D97-AF65-F5344CB8AC3E}">
        <p14:creationId xmlns:p14="http://schemas.microsoft.com/office/powerpoint/2010/main" val="3818970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Christian?</a:t>
            </a:r>
          </a:p>
        </p:txBody>
      </p:sp>
      <p:sp>
        <p:nvSpPr>
          <p:cNvPr id="4" name="Slide Number Placeholder 3"/>
          <p:cNvSpPr>
            <a:spLocks noGrp="1"/>
          </p:cNvSpPr>
          <p:nvPr>
            <p:ph type="sldNum" sz="quarter" idx="5"/>
          </p:nvPr>
        </p:nvSpPr>
        <p:spPr/>
        <p:txBody>
          <a:bodyPr/>
          <a:lstStyle/>
          <a:p>
            <a:fld id="{2DF7DDA7-3DB1-4753-9E7F-B31121F7A37E}" type="slidenum">
              <a:rPr lang="en-US" smtClean="0"/>
              <a:t>9</a:t>
            </a:fld>
            <a:endParaRPr lang="en-US"/>
          </a:p>
        </p:txBody>
      </p:sp>
    </p:spTree>
    <p:extLst>
      <p:ext uri="{BB962C8B-B14F-4D97-AF65-F5344CB8AC3E}">
        <p14:creationId xmlns:p14="http://schemas.microsoft.com/office/powerpoint/2010/main" val="3218402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Isaac</a:t>
            </a:r>
          </a:p>
        </p:txBody>
      </p:sp>
      <p:sp>
        <p:nvSpPr>
          <p:cNvPr id="4" name="Slide Number Placeholder 3"/>
          <p:cNvSpPr>
            <a:spLocks noGrp="1"/>
          </p:cNvSpPr>
          <p:nvPr>
            <p:ph type="sldNum" sz="quarter" idx="5"/>
          </p:nvPr>
        </p:nvSpPr>
        <p:spPr/>
        <p:txBody>
          <a:bodyPr/>
          <a:lstStyle/>
          <a:p>
            <a:fld id="{2DF7DDA7-3DB1-4753-9E7F-B31121F7A37E}" type="slidenum">
              <a:rPr lang="en-US" smtClean="0"/>
              <a:t>10</a:t>
            </a:fld>
            <a:endParaRPr lang="en-US"/>
          </a:p>
        </p:txBody>
      </p:sp>
    </p:spTree>
    <p:extLst>
      <p:ext uri="{BB962C8B-B14F-4D97-AF65-F5344CB8AC3E}">
        <p14:creationId xmlns:p14="http://schemas.microsoft.com/office/powerpoint/2010/main" val="357208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Each dot represents a customer</a:t>
            </a:r>
            <a:endParaRPr lang="en-US"/>
          </a:p>
          <a:p>
            <a:r>
              <a:rPr lang="en-US"/>
              <a:t>The position is determined by their values projected onto the </a:t>
            </a:r>
            <a:r>
              <a:rPr lang="en-US" b="1"/>
              <a:t>first two principal components</a:t>
            </a:r>
            <a:r>
              <a:rPr lang="en-US"/>
              <a:t> (PC1 and PC2)</a:t>
            </a:r>
          </a:p>
          <a:p>
            <a:r>
              <a:rPr lang="en-US" b="1"/>
              <a:t>Red = customers who churned (Churn = 1)</a:t>
            </a:r>
            <a:endParaRPr lang="en-US"/>
          </a:p>
          <a:p>
            <a:r>
              <a:rPr lang="en-US" b="1"/>
              <a:t>Blue = customers who did not churn (Churn = 0)</a:t>
            </a:r>
          </a:p>
          <a:p>
            <a:endParaRPr lang="en-US" b="1"/>
          </a:p>
          <a:p>
            <a:r>
              <a:rPr lang="en-US" b="1"/>
              <a:t>There are two distinct clusters, but there are overlap </a:t>
            </a:r>
          </a:p>
          <a:p>
            <a:endParaRPr lang="en-US" b="1"/>
          </a:p>
          <a:p>
            <a:endParaRPr lang="en-US"/>
          </a:p>
          <a:p>
            <a:endParaRPr lang="en-US"/>
          </a:p>
          <a:p>
            <a:r>
              <a:rPr lang="en-US"/>
              <a:t>While there's overlap, we can see that churned customers (in red) tend to cluster differently compared to retained ones (in blue), especially in the lower part of the plot.</a:t>
            </a:r>
          </a:p>
        </p:txBody>
      </p:sp>
      <p:sp>
        <p:nvSpPr>
          <p:cNvPr id="4" name="Slide Number Placeholder 3"/>
          <p:cNvSpPr>
            <a:spLocks noGrp="1"/>
          </p:cNvSpPr>
          <p:nvPr>
            <p:ph type="sldNum" sz="quarter" idx="5"/>
          </p:nvPr>
        </p:nvSpPr>
        <p:spPr/>
        <p:txBody>
          <a:bodyPr/>
          <a:lstStyle/>
          <a:p>
            <a:fld id="{2DF7DDA7-3DB1-4753-9E7F-B31121F7A37E}" type="slidenum">
              <a:rPr lang="en-US" smtClean="0"/>
              <a:t>11</a:t>
            </a:fld>
            <a:endParaRPr lang="en-US"/>
          </a:p>
        </p:txBody>
      </p:sp>
    </p:spTree>
    <p:extLst>
      <p:ext uri="{BB962C8B-B14F-4D97-AF65-F5344CB8AC3E}">
        <p14:creationId xmlns:p14="http://schemas.microsoft.com/office/powerpoint/2010/main" val="3320626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24405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2188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7800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8400711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66043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81527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8802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44147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34680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981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18114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78839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2190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1603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53599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801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96890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46CE7D5-CF57-46EF-B807-FDD0502418D4}" type="datetimeFigureOut">
              <a:rPr lang="en-US" smtClean="0"/>
              <a:t>6/2/2025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0231579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TyvYZ26alZs"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tascience.stackexchange.com/questions/16904/gbm-vs-xgboost-key-differences#:~:text=Both%20xgboost%20and%20gbm%20follows,which%20gives%20it%20better%20performance" TargetMode="External"/><Relationship Id="rId2" Type="http://schemas.openxmlformats.org/officeDocument/2006/relationships/hyperlink" Target="https://www.youtube.com/watch?v=OtD8wVaFm6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hyperlink" Target="https://www.youtube.com/watch?v=OtD8wVaFm6E" TargetMode="Externa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3.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4.jpeg"/><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9326" y="-97496"/>
            <a:ext cx="9918291" cy="1511172"/>
          </a:xfrm>
        </p:spPr>
        <p:txBody>
          <a:bodyPr/>
          <a:lstStyle/>
          <a:p>
            <a:r>
              <a:rPr lang="en-US" sz="5200"/>
              <a:t>Predicting Client Churn: </a:t>
            </a:r>
          </a:p>
        </p:txBody>
      </p:sp>
      <p:sp>
        <p:nvSpPr>
          <p:cNvPr id="3" name="Subtitle 2"/>
          <p:cNvSpPr>
            <a:spLocks noGrp="1"/>
          </p:cNvSpPr>
          <p:nvPr>
            <p:ph type="subTitle" idx="1"/>
          </p:nvPr>
        </p:nvSpPr>
        <p:spPr>
          <a:xfrm>
            <a:off x="0" y="6076243"/>
            <a:ext cx="8825658" cy="861420"/>
          </a:xfrm>
        </p:spPr>
        <p:txBody>
          <a:bodyPr vert="horz" lIns="91440" tIns="45720" rIns="91440" bIns="45720" rtlCol="0" anchor="t">
            <a:normAutofit/>
          </a:bodyPr>
          <a:lstStyle/>
          <a:p>
            <a:r>
              <a:rPr lang="en-US"/>
              <a:t>Christian Kolker, Qianyu Rapunzel Chen, and Isaac Field</a:t>
            </a:r>
          </a:p>
        </p:txBody>
      </p:sp>
      <p:sp>
        <p:nvSpPr>
          <p:cNvPr id="5" name="Title 1">
            <a:extLst>
              <a:ext uri="{FF2B5EF4-FFF2-40B4-BE49-F238E27FC236}">
                <a16:creationId xmlns:a16="http://schemas.microsoft.com/office/drawing/2014/main" id="{F3A7107A-3816-DEE0-9E88-D69123C20B69}"/>
              </a:ext>
            </a:extLst>
          </p:cNvPr>
          <p:cNvSpPr txBox="1">
            <a:spLocks/>
          </p:cNvSpPr>
          <p:nvPr/>
        </p:nvSpPr>
        <p:spPr>
          <a:xfrm>
            <a:off x="3647207" y="1644164"/>
            <a:ext cx="8173399" cy="1400530"/>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US" sz="3200"/>
              <a:t>Three Methods for Predicting Client Churn for a Telecom Company</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5D50F2F-09FF-8245-6715-6189E1E6C868}"/>
              </a:ext>
            </a:extLst>
          </p:cNvPr>
          <p:cNvPicPr>
            <a:picLocks noChangeAspect="1"/>
          </p:cNvPicPr>
          <p:nvPr/>
        </p:nvPicPr>
        <p:blipFill>
          <a:blip r:embed="rId3"/>
          <a:stretch>
            <a:fillRect/>
          </a:stretch>
        </p:blipFill>
        <p:spPr>
          <a:xfrm>
            <a:off x="368621" y="-101600"/>
            <a:ext cx="11454758" cy="6858000"/>
          </a:xfrm>
          <a:prstGeom prst="rect">
            <a:avLst/>
          </a:prstGeom>
        </p:spPr>
      </p:pic>
      <p:pic>
        <p:nvPicPr>
          <p:cNvPr id="7" name="Picture 6">
            <a:extLst>
              <a:ext uri="{FF2B5EF4-FFF2-40B4-BE49-F238E27FC236}">
                <a16:creationId xmlns:a16="http://schemas.microsoft.com/office/drawing/2014/main" id="{FF7DC74A-CC42-58FB-AD16-4FC51FF99268}"/>
              </a:ext>
            </a:extLst>
          </p:cNvPr>
          <p:cNvPicPr>
            <a:picLocks noChangeAspect="1"/>
          </p:cNvPicPr>
          <p:nvPr/>
        </p:nvPicPr>
        <p:blipFill>
          <a:blip r:embed="rId4"/>
          <a:stretch>
            <a:fillRect/>
          </a:stretch>
        </p:blipFill>
        <p:spPr>
          <a:xfrm>
            <a:off x="883919" y="301713"/>
            <a:ext cx="3370513" cy="1126485"/>
          </a:xfrm>
          <a:prstGeom prst="rect">
            <a:avLst/>
          </a:prstGeom>
        </p:spPr>
      </p:pic>
      <p:pic>
        <p:nvPicPr>
          <p:cNvPr id="10" name="Picture 9">
            <a:extLst>
              <a:ext uri="{FF2B5EF4-FFF2-40B4-BE49-F238E27FC236}">
                <a16:creationId xmlns:a16="http://schemas.microsoft.com/office/drawing/2014/main" id="{0EEB105B-87D4-2DB3-3134-CE1BE1C0023C}"/>
              </a:ext>
            </a:extLst>
          </p:cNvPr>
          <p:cNvPicPr>
            <a:picLocks noChangeAspect="1"/>
          </p:cNvPicPr>
          <p:nvPr/>
        </p:nvPicPr>
        <p:blipFill>
          <a:blip r:embed="rId5"/>
          <a:stretch>
            <a:fillRect/>
          </a:stretch>
        </p:blipFill>
        <p:spPr>
          <a:xfrm>
            <a:off x="8981439" y="450573"/>
            <a:ext cx="3596247" cy="670368"/>
          </a:xfrm>
          <a:prstGeom prst="rect">
            <a:avLst/>
          </a:prstGeom>
        </p:spPr>
      </p:pic>
    </p:spTree>
    <p:extLst>
      <p:ext uri="{BB962C8B-B14F-4D97-AF65-F5344CB8AC3E}">
        <p14:creationId xmlns:p14="http://schemas.microsoft.com/office/powerpoint/2010/main" val="2353263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8913-B3F3-BB49-3B0B-BF6B3E2EE48F}"/>
              </a:ext>
            </a:extLst>
          </p:cNvPr>
          <p:cNvSpPr>
            <a:spLocks noGrp="1"/>
          </p:cNvSpPr>
          <p:nvPr>
            <p:ph type="title"/>
          </p:nvPr>
        </p:nvSpPr>
        <p:spPr/>
        <p:txBody>
          <a:bodyPr/>
          <a:lstStyle/>
          <a:p>
            <a:r>
              <a:rPr lang="en-US"/>
              <a:t>PCA</a:t>
            </a:r>
          </a:p>
        </p:txBody>
      </p:sp>
      <p:pic>
        <p:nvPicPr>
          <p:cNvPr id="4" name="Picture 3">
            <a:extLst>
              <a:ext uri="{FF2B5EF4-FFF2-40B4-BE49-F238E27FC236}">
                <a16:creationId xmlns:a16="http://schemas.microsoft.com/office/drawing/2014/main" id="{6D251B9B-4C5D-E357-FACF-A53E53B157C5}"/>
              </a:ext>
            </a:extLst>
          </p:cNvPr>
          <p:cNvPicPr>
            <a:picLocks noChangeAspect="1"/>
          </p:cNvPicPr>
          <p:nvPr/>
        </p:nvPicPr>
        <p:blipFill>
          <a:blip r:embed="rId3"/>
          <a:stretch>
            <a:fillRect/>
          </a:stretch>
        </p:blipFill>
        <p:spPr>
          <a:xfrm>
            <a:off x="6096000" y="1799721"/>
            <a:ext cx="5206179" cy="4448677"/>
          </a:xfrm>
          <a:prstGeom prst="rect">
            <a:avLst/>
          </a:prstGeom>
        </p:spPr>
      </p:pic>
      <p:pic>
        <p:nvPicPr>
          <p:cNvPr id="5" name="Picture 4">
            <a:extLst>
              <a:ext uri="{FF2B5EF4-FFF2-40B4-BE49-F238E27FC236}">
                <a16:creationId xmlns:a16="http://schemas.microsoft.com/office/drawing/2014/main" id="{AF8DAEDB-E3A4-F1AD-0D7C-7A0A3A8633A7}"/>
              </a:ext>
            </a:extLst>
          </p:cNvPr>
          <p:cNvPicPr>
            <a:picLocks noChangeAspect="1"/>
          </p:cNvPicPr>
          <p:nvPr/>
        </p:nvPicPr>
        <p:blipFill>
          <a:blip r:embed="rId4"/>
          <a:srcRect r="6479"/>
          <a:stretch/>
        </p:blipFill>
        <p:spPr>
          <a:xfrm>
            <a:off x="232873" y="2092830"/>
            <a:ext cx="5462103" cy="3349089"/>
          </a:xfrm>
          <a:prstGeom prst="rect">
            <a:avLst/>
          </a:prstGeom>
        </p:spPr>
      </p:pic>
      <p:sp>
        <p:nvSpPr>
          <p:cNvPr id="8" name="Content Placeholder 7">
            <a:extLst>
              <a:ext uri="{FF2B5EF4-FFF2-40B4-BE49-F238E27FC236}">
                <a16:creationId xmlns:a16="http://schemas.microsoft.com/office/drawing/2014/main" id="{7F97C3AA-9C97-A5A4-1A0D-B8C809388380}"/>
              </a:ext>
            </a:extLst>
          </p:cNvPr>
          <p:cNvSpPr>
            <a:spLocks noGrp="1"/>
          </p:cNvSpPr>
          <p:nvPr>
            <p:ph idx="1"/>
          </p:nvPr>
        </p:nvSpPr>
        <p:spPr/>
        <p:txBody>
          <a:bodyPr/>
          <a:lstStyle/>
          <a:p>
            <a:endParaRPr lang="en-US"/>
          </a:p>
        </p:txBody>
      </p:sp>
      <p:sp>
        <p:nvSpPr>
          <p:cNvPr id="3" name="TextBox 2">
            <a:extLst>
              <a:ext uri="{FF2B5EF4-FFF2-40B4-BE49-F238E27FC236}">
                <a16:creationId xmlns:a16="http://schemas.microsoft.com/office/drawing/2014/main" id="{24857870-877C-7928-A7BF-22A4D239C2DD}"/>
              </a:ext>
            </a:extLst>
          </p:cNvPr>
          <p:cNvSpPr txBox="1"/>
          <p:nvPr/>
        </p:nvSpPr>
        <p:spPr>
          <a:xfrm>
            <a:off x="10481759" y="2123310"/>
            <a:ext cx="800100" cy="200055"/>
          </a:xfrm>
          <a:prstGeom prst="rect">
            <a:avLst/>
          </a:prstGeom>
          <a:noFill/>
        </p:spPr>
        <p:txBody>
          <a:bodyPr wrap="square" rtlCol="0">
            <a:spAutoFit/>
          </a:bodyPr>
          <a:lstStyle/>
          <a:p>
            <a:r>
              <a:rPr lang="en-US" sz="700">
                <a:solidFill>
                  <a:schemeClr val="bg1"/>
                </a:solidFill>
              </a:rPr>
              <a:t>no</a:t>
            </a:r>
          </a:p>
        </p:txBody>
      </p:sp>
    </p:spTree>
    <p:extLst>
      <p:ext uri="{BB962C8B-B14F-4D97-AF65-F5344CB8AC3E}">
        <p14:creationId xmlns:p14="http://schemas.microsoft.com/office/powerpoint/2010/main" val="3016509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E0F-AE46-738B-5FCF-6EBE73A2B5B3}"/>
              </a:ext>
            </a:extLst>
          </p:cNvPr>
          <p:cNvSpPr>
            <a:spLocks noGrp="1"/>
          </p:cNvSpPr>
          <p:nvPr>
            <p:ph type="title"/>
          </p:nvPr>
        </p:nvSpPr>
        <p:spPr/>
        <p:txBody>
          <a:bodyPr/>
          <a:lstStyle/>
          <a:p>
            <a:r>
              <a:rPr lang="en-US" dirty="0"/>
              <a:t>Two Models</a:t>
            </a:r>
          </a:p>
        </p:txBody>
      </p:sp>
      <p:sp>
        <p:nvSpPr>
          <p:cNvPr id="3" name="Content Placeholder 2">
            <a:extLst>
              <a:ext uri="{FF2B5EF4-FFF2-40B4-BE49-F238E27FC236}">
                <a16:creationId xmlns:a16="http://schemas.microsoft.com/office/drawing/2014/main" id="{7B37EBC0-30BC-DC42-BBAA-B75AD04C9099}"/>
              </a:ext>
            </a:extLst>
          </p:cNvPr>
          <p:cNvSpPr>
            <a:spLocks noGrp="1"/>
          </p:cNvSpPr>
          <p:nvPr>
            <p:ph idx="1"/>
          </p:nvPr>
        </p:nvSpPr>
        <p:spPr/>
        <p:txBody>
          <a:bodyPr vert="horz" lIns="91440" tIns="45720" rIns="91440" bIns="45720" rtlCol="0" anchor="t">
            <a:normAutofit/>
          </a:bodyPr>
          <a:lstStyle/>
          <a:p>
            <a:r>
              <a:rPr lang="en-US" sz="4000" dirty="0"/>
              <a:t>Logistic Regression</a:t>
            </a:r>
          </a:p>
          <a:p>
            <a:pPr marL="0" indent="0">
              <a:buClr>
                <a:srgbClr val="8AD0D6"/>
              </a:buClr>
              <a:buNone/>
            </a:pPr>
            <a:endParaRPr lang="en-US" sz="4000" dirty="0"/>
          </a:p>
          <a:p>
            <a:pPr>
              <a:buClr>
                <a:srgbClr val="8AD0D6"/>
              </a:buClr>
            </a:pPr>
            <a:endParaRPr lang="en-US" sz="4000" dirty="0"/>
          </a:p>
          <a:p>
            <a:pPr>
              <a:buClr>
                <a:srgbClr val="8AD0D6"/>
              </a:buClr>
            </a:pPr>
            <a:r>
              <a:rPr lang="en-US" sz="4000" dirty="0" err="1"/>
              <a:t>XGBoost</a:t>
            </a:r>
            <a:endParaRPr lang="en-US" sz="4000" dirty="0"/>
          </a:p>
        </p:txBody>
      </p:sp>
    </p:spTree>
    <p:extLst>
      <p:ext uri="{BB962C8B-B14F-4D97-AF65-F5344CB8AC3E}">
        <p14:creationId xmlns:p14="http://schemas.microsoft.com/office/powerpoint/2010/main" val="145116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3CFA-219E-500E-ABA1-77B737383191}"/>
              </a:ext>
            </a:extLst>
          </p:cNvPr>
          <p:cNvSpPr>
            <a:spLocks noGrp="1"/>
          </p:cNvSpPr>
          <p:nvPr>
            <p:ph type="title"/>
          </p:nvPr>
        </p:nvSpPr>
        <p:spPr>
          <a:xfrm>
            <a:off x="645130" y="231524"/>
            <a:ext cx="9404723" cy="1400530"/>
          </a:xfrm>
        </p:spPr>
        <p:txBody>
          <a:bodyPr/>
          <a:lstStyle/>
          <a:p>
            <a:r>
              <a:rPr lang="en-US"/>
              <a:t>Logistic Regression</a:t>
            </a:r>
          </a:p>
        </p:txBody>
      </p:sp>
      <p:sp>
        <p:nvSpPr>
          <p:cNvPr id="3" name="Content Placeholder 2">
            <a:extLst>
              <a:ext uri="{FF2B5EF4-FFF2-40B4-BE49-F238E27FC236}">
                <a16:creationId xmlns:a16="http://schemas.microsoft.com/office/drawing/2014/main" id="{C0528E54-EFD8-E8E2-EE1E-B2958625A51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F576184-2262-8832-215D-56ED75E9626C}"/>
              </a:ext>
            </a:extLst>
          </p:cNvPr>
          <p:cNvPicPr>
            <a:picLocks noChangeAspect="1"/>
          </p:cNvPicPr>
          <p:nvPr/>
        </p:nvPicPr>
        <p:blipFill>
          <a:blip r:embed="rId2"/>
          <a:stretch>
            <a:fillRect/>
          </a:stretch>
        </p:blipFill>
        <p:spPr>
          <a:xfrm>
            <a:off x="799544" y="1152983"/>
            <a:ext cx="9554076" cy="5516280"/>
          </a:xfrm>
          <a:prstGeom prst="rect">
            <a:avLst/>
          </a:prstGeom>
        </p:spPr>
      </p:pic>
    </p:spTree>
    <p:extLst>
      <p:ext uri="{BB962C8B-B14F-4D97-AF65-F5344CB8AC3E}">
        <p14:creationId xmlns:p14="http://schemas.microsoft.com/office/powerpoint/2010/main" val="340948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4AEE2-497C-73C6-1286-C3F2FC75C594}"/>
              </a:ext>
            </a:extLst>
          </p:cNvPr>
          <p:cNvSpPr>
            <a:spLocks noGrp="1"/>
          </p:cNvSpPr>
          <p:nvPr>
            <p:ph type="title"/>
          </p:nvPr>
        </p:nvSpPr>
        <p:spPr>
          <a:xfrm>
            <a:off x="882953" y="1422793"/>
            <a:ext cx="8946541" cy="543001"/>
          </a:xfrm>
        </p:spPr>
        <p:txBody>
          <a:bodyPr/>
          <a:lstStyle/>
          <a:p>
            <a:r>
              <a:rPr lang="en-US" sz="3200"/>
              <a:t>Test:</a:t>
            </a:r>
          </a:p>
        </p:txBody>
      </p:sp>
      <p:sp>
        <p:nvSpPr>
          <p:cNvPr id="3" name="Content Placeholder 2">
            <a:extLst>
              <a:ext uri="{FF2B5EF4-FFF2-40B4-BE49-F238E27FC236}">
                <a16:creationId xmlns:a16="http://schemas.microsoft.com/office/drawing/2014/main" id="{185BBEA2-4196-24C1-DACD-138F15DA7D03}"/>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9C8CFDD-BE88-0C89-5FF0-8179E58045B3}"/>
              </a:ext>
            </a:extLst>
          </p:cNvPr>
          <p:cNvPicPr>
            <a:picLocks noChangeAspect="1"/>
          </p:cNvPicPr>
          <p:nvPr/>
        </p:nvPicPr>
        <p:blipFill>
          <a:blip r:embed="rId3"/>
          <a:srcRect l="2263" r="3909"/>
          <a:stretch/>
        </p:blipFill>
        <p:spPr>
          <a:xfrm>
            <a:off x="882953" y="2052918"/>
            <a:ext cx="8915150" cy="4434113"/>
          </a:xfrm>
          <a:prstGeom prst="rect">
            <a:avLst/>
          </a:prstGeom>
        </p:spPr>
      </p:pic>
      <p:pic>
        <p:nvPicPr>
          <p:cNvPr id="8" name="Picture 7">
            <a:extLst>
              <a:ext uri="{FF2B5EF4-FFF2-40B4-BE49-F238E27FC236}">
                <a16:creationId xmlns:a16="http://schemas.microsoft.com/office/drawing/2014/main" id="{EE5A6123-67E4-3965-3CC4-B76999BB7753}"/>
              </a:ext>
            </a:extLst>
          </p:cNvPr>
          <p:cNvPicPr>
            <a:picLocks noChangeAspect="1"/>
          </p:cNvPicPr>
          <p:nvPr/>
        </p:nvPicPr>
        <p:blipFill>
          <a:blip r:embed="rId4"/>
          <a:stretch>
            <a:fillRect/>
          </a:stretch>
        </p:blipFill>
        <p:spPr>
          <a:xfrm>
            <a:off x="882953" y="479438"/>
            <a:ext cx="6635447" cy="508853"/>
          </a:xfrm>
          <a:prstGeom prst="rect">
            <a:avLst/>
          </a:prstGeom>
        </p:spPr>
      </p:pic>
    </p:spTree>
    <p:extLst>
      <p:ext uri="{BB962C8B-B14F-4D97-AF65-F5344CB8AC3E}">
        <p14:creationId xmlns:p14="http://schemas.microsoft.com/office/powerpoint/2010/main" val="153271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F55C-542B-2A5F-D2C3-DC94E6C4F24C}"/>
              </a:ext>
            </a:extLst>
          </p:cNvPr>
          <p:cNvSpPr>
            <a:spLocks noGrp="1"/>
          </p:cNvSpPr>
          <p:nvPr>
            <p:ph type="title"/>
          </p:nvPr>
        </p:nvSpPr>
        <p:spPr/>
        <p:txBody>
          <a:bodyPr/>
          <a:lstStyle/>
          <a:p>
            <a:endParaRPr lang="en-US"/>
          </a:p>
        </p:txBody>
      </p:sp>
      <p:graphicFrame>
        <p:nvGraphicFramePr>
          <p:cNvPr id="5" name="Content Placeholder 4">
            <a:extLst>
              <a:ext uri="{FF2B5EF4-FFF2-40B4-BE49-F238E27FC236}">
                <a16:creationId xmlns:a16="http://schemas.microsoft.com/office/drawing/2014/main" id="{D1369959-CBB1-8E09-2860-139E6152F9C9}"/>
              </a:ext>
            </a:extLst>
          </p:cNvPr>
          <p:cNvGraphicFramePr>
            <a:graphicFrameLocks noGrp="1"/>
          </p:cNvGraphicFramePr>
          <p:nvPr>
            <p:ph idx="1"/>
            <p:extLst>
              <p:ext uri="{D42A27DB-BD31-4B8C-83A1-F6EECF244321}">
                <p14:modId xmlns:p14="http://schemas.microsoft.com/office/powerpoint/2010/main" val="1564484910"/>
              </p:ext>
            </p:extLst>
          </p:nvPr>
        </p:nvGraphicFramePr>
        <p:xfrm>
          <a:off x="1052138" y="2313894"/>
          <a:ext cx="10109347" cy="3521604"/>
        </p:xfrm>
        <a:graphic>
          <a:graphicData uri="http://schemas.openxmlformats.org/drawingml/2006/table">
            <a:tbl>
              <a:tblPr firstRow="1" bandRow="1">
                <a:tableStyleId>{5940675A-B579-460E-94D1-54222C63F5DA}</a:tableStyleId>
              </a:tblPr>
              <a:tblGrid>
                <a:gridCol w="3952955">
                  <a:extLst>
                    <a:ext uri="{9D8B030D-6E8A-4147-A177-3AD203B41FA5}">
                      <a16:colId xmlns:a16="http://schemas.microsoft.com/office/drawing/2014/main" val="158968832"/>
                    </a:ext>
                  </a:extLst>
                </a:gridCol>
                <a:gridCol w="2745536">
                  <a:extLst>
                    <a:ext uri="{9D8B030D-6E8A-4147-A177-3AD203B41FA5}">
                      <a16:colId xmlns:a16="http://schemas.microsoft.com/office/drawing/2014/main" val="3952932020"/>
                    </a:ext>
                  </a:extLst>
                </a:gridCol>
                <a:gridCol w="3410856">
                  <a:extLst>
                    <a:ext uri="{9D8B030D-6E8A-4147-A177-3AD203B41FA5}">
                      <a16:colId xmlns:a16="http://schemas.microsoft.com/office/drawing/2014/main" val="23724546"/>
                    </a:ext>
                  </a:extLst>
                </a:gridCol>
              </a:tblGrid>
              <a:tr h="951820">
                <a:tc>
                  <a:txBody>
                    <a:bodyPr/>
                    <a:lstStyle/>
                    <a:p>
                      <a:endParaRPr lang="en-US" sz="2400"/>
                    </a:p>
                  </a:txBody>
                  <a:tcPr/>
                </a:tc>
                <a:tc>
                  <a:txBody>
                    <a:bodyPr/>
                    <a:lstStyle/>
                    <a:p>
                      <a:r>
                        <a:rPr lang="en-US" sz="2400"/>
                        <a:t>No Churn</a:t>
                      </a:r>
                    </a:p>
                  </a:txBody>
                  <a:tcPr/>
                </a:tc>
                <a:tc>
                  <a:txBody>
                    <a:bodyPr/>
                    <a:lstStyle/>
                    <a:p>
                      <a:r>
                        <a:rPr lang="en-US" sz="2400"/>
                        <a:t>Churn</a:t>
                      </a:r>
                    </a:p>
                  </a:txBody>
                  <a:tcPr/>
                </a:tc>
                <a:extLst>
                  <a:ext uri="{0D108BD9-81ED-4DB2-BD59-A6C34878D82A}">
                    <a16:rowId xmlns:a16="http://schemas.microsoft.com/office/drawing/2014/main" val="1011140475"/>
                  </a:ext>
                </a:extLst>
              </a:tr>
              <a:tr h="1284892">
                <a:tc>
                  <a:txBody>
                    <a:bodyPr/>
                    <a:lstStyle/>
                    <a:p>
                      <a:r>
                        <a:rPr lang="en-US" sz="2400"/>
                        <a:t>Actual: No Churn </a:t>
                      </a:r>
                    </a:p>
                  </a:txBody>
                  <a:tcPr/>
                </a:tc>
                <a:tc>
                  <a:txBody>
                    <a:bodyPr/>
                    <a:lstStyle/>
                    <a:p>
                      <a:r>
                        <a:rPr lang="en-US" sz="2400"/>
                        <a:t>919</a:t>
                      </a:r>
                    </a:p>
                    <a:p>
                      <a:r>
                        <a:rPr lang="en-US" sz="2400"/>
                        <a:t>True Negative</a:t>
                      </a:r>
                    </a:p>
                  </a:txBody>
                  <a:tcPr/>
                </a:tc>
                <a:tc>
                  <a:txBody>
                    <a:bodyPr/>
                    <a:lstStyle/>
                    <a:p>
                      <a:r>
                        <a:rPr lang="en-US" sz="2400"/>
                        <a:t>122 False Positive </a:t>
                      </a:r>
                    </a:p>
                  </a:txBody>
                  <a:tcPr/>
                </a:tc>
                <a:extLst>
                  <a:ext uri="{0D108BD9-81ED-4DB2-BD59-A6C34878D82A}">
                    <a16:rowId xmlns:a16="http://schemas.microsoft.com/office/drawing/2014/main" val="2161318321"/>
                  </a:ext>
                </a:extLst>
              </a:tr>
              <a:tr h="1284892">
                <a:tc>
                  <a:txBody>
                    <a:bodyPr/>
                    <a:lstStyle/>
                    <a:p>
                      <a:r>
                        <a:rPr lang="en-US" sz="2400"/>
                        <a:t>Churn</a:t>
                      </a:r>
                    </a:p>
                  </a:txBody>
                  <a:tcPr/>
                </a:tc>
                <a:tc>
                  <a:txBody>
                    <a:bodyPr/>
                    <a:lstStyle/>
                    <a:p>
                      <a:r>
                        <a:rPr lang="en-US" sz="2400"/>
                        <a:t>162</a:t>
                      </a:r>
                    </a:p>
                    <a:p>
                      <a:r>
                        <a:rPr lang="en-US" sz="2400"/>
                        <a:t>False Negative </a:t>
                      </a:r>
                    </a:p>
                  </a:txBody>
                  <a:tcPr/>
                </a:tc>
                <a:tc>
                  <a:txBody>
                    <a:bodyPr/>
                    <a:lstStyle/>
                    <a:p>
                      <a:r>
                        <a:rPr lang="en-US" sz="2400"/>
                        <a:t>204</a:t>
                      </a:r>
                    </a:p>
                    <a:p>
                      <a:r>
                        <a:rPr lang="en-US" sz="2400"/>
                        <a:t>True Positive</a:t>
                      </a:r>
                    </a:p>
                  </a:txBody>
                  <a:tcPr/>
                </a:tc>
                <a:extLst>
                  <a:ext uri="{0D108BD9-81ED-4DB2-BD59-A6C34878D82A}">
                    <a16:rowId xmlns:a16="http://schemas.microsoft.com/office/drawing/2014/main" val="1944840451"/>
                  </a:ext>
                </a:extLst>
              </a:tr>
            </a:tbl>
          </a:graphicData>
        </a:graphic>
      </p:graphicFrame>
      <p:pic>
        <p:nvPicPr>
          <p:cNvPr id="4" name="Picture 3">
            <a:extLst>
              <a:ext uri="{FF2B5EF4-FFF2-40B4-BE49-F238E27FC236}">
                <a16:creationId xmlns:a16="http://schemas.microsoft.com/office/drawing/2014/main" id="{9EE424DF-9D82-4D50-24C1-FFC466A696DE}"/>
              </a:ext>
            </a:extLst>
          </p:cNvPr>
          <p:cNvPicPr>
            <a:picLocks noChangeAspect="1"/>
          </p:cNvPicPr>
          <p:nvPr/>
        </p:nvPicPr>
        <p:blipFill>
          <a:blip r:embed="rId3"/>
          <a:stretch>
            <a:fillRect/>
          </a:stretch>
        </p:blipFill>
        <p:spPr>
          <a:xfrm>
            <a:off x="410263" y="418993"/>
            <a:ext cx="3461805" cy="1467980"/>
          </a:xfrm>
          <a:prstGeom prst="rect">
            <a:avLst/>
          </a:prstGeom>
        </p:spPr>
      </p:pic>
    </p:spTree>
    <p:extLst>
      <p:ext uri="{BB962C8B-B14F-4D97-AF65-F5344CB8AC3E}">
        <p14:creationId xmlns:p14="http://schemas.microsoft.com/office/powerpoint/2010/main" val="757929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D1EEF-987D-806C-9719-AA49C4284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93488-F10C-63C9-F4EE-F5598F8FA596}"/>
              </a:ext>
            </a:extLst>
          </p:cNvPr>
          <p:cNvSpPr>
            <a:spLocks noGrp="1"/>
          </p:cNvSpPr>
          <p:nvPr>
            <p:ph type="title"/>
          </p:nvPr>
        </p:nvSpPr>
        <p:spPr/>
        <p:txBody>
          <a:bodyPr/>
          <a:lstStyle/>
          <a:p>
            <a:r>
              <a:rPr lang="en-US"/>
              <a:t>Logistic Regression</a:t>
            </a:r>
          </a:p>
        </p:txBody>
      </p:sp>
      <p:sp>
        <p:nvSpPr>
          <p:cNvPr id="3" name="Content Placeholder 2">
            <a:extLst>
              <a:ext uri="{FF2B5EF4-FFF2-40B4-BE49-F238E27FC236}">
                <a16:creationId xmlns:a16="http://schemas.microsoft.com/office/drawing/2014/main" id="{BC20CF75-19B0-6973-D7FA-BCE438CDD272}"/>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E9FBEF-0C12-A9CD-40A9-199A18743560}"/>
              </a:ext>
            </a:extLst>
          </p:cNvPr>
          <p:cNvPicPr>
            <a:picLocks noChangeAspect="1"/>
          </p:cNvPicPr>
          <p:nvPr/>
        </p:nvPicPr>
        <p:blipFill>
          <a:blip r:embed="rId3"/>
          <a:stretch>
            <a:fillRect/>
          </a:stretch>
        </p:blipFill>
        <p:spPr>
          <a:xfrm>
            <a:off x="1103312" y="1337622"/>
            <a:ext cx="7237555" cy="5222034"/>
          </a:xfrm>
          <a:prstGeom prst="rect">
            <a:avLst/>
          </a:prstGeom>
        </p:spPr>
      </p:pic>
    </p:spTree>
    <p:extLst>
      <p:ext uri="{BB962C8B-B14F-4D97-AF65-F5344CB8AC3E}">
        <p14:creationId xmlns:p14="http://schemas.microsoft.com/office/powerpoint/2010/main" val="193276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249702-D54F-485F-D220-610191C05A97}"/>
              </a:ext>
            </a:extLst>
          </p:cNvPr>
          <p:cNvSpPr>
            <a:spLocks noGrp="1"/>
          </p:cNvSpPr>
          <p:nvPr>
            <p:ph idx="1"/>
          </p:nvPr>
        </p:nvSpPr>
        <p:spPr>
          <a:xfrm>
            <a:off x="189462" y="1532931"/>
            <a:ext cx="8946541" cy="4195481"/>
          </a:xfrm>
        </p:spPr>
        <p:txBody>
          <a:bodyPr/>
          <a:lstStyle/>
          <a:p>
            <a:pPr marL="342900" marR="0" lvl="0" indent="-342900">
              <a:buFont typeface="Symbol" panose="05050102010706020507" pitchFamily="18" charset="2"/>
              <a:buChar char=""/>
            </a:pPr>
            <a:r>
              <a:rPr lang="en-US" u="sng" kern="100">
                <a:effectLst/>
                <a:latin typeface="+mn-lt"/>
                <a:ea typeface="Aptos" panose="020B0004020202020204" pitchFamily="34" charset="0"/>
                <a:cs typeface="Times New Roman" panose="02020603050405020304" pitchFamily="18" charset="0"/>
              </a:rPr>
              <a:t>Gradient Boost</a:t>
            </a:r>
            <a:r>
              <a:rPr lang="en-US" kern="100">
                <a:effectLst/>
                <a:latin typeface="+mn-lt"/>
                <a:ea typeface="Aptos" panose="020B0004020202020204" pitchFamily="34" charset="0"/>
                <a:cs typeface="Times New Roman" panose="02020603050405020304" pitchFamily="18" charset="0"/>
              </a:rPr>
              <a:t>: an </a:t>
            </a:r>
            <a:r>
              <a:rPr lang="en-US" b="1" kern="100">
                <a:effectLst/>
                <a:latin typeface="+mn-lt"/>
                <a:ea typeface="Aptos" panose="020B0004020202020204" pitchFamily="34" charset="0"/>
                <a:cs typeface="Times New Roman" panose="02020603050405020304" pitchFamily="18" charset="0"/>
              </a:rPr>
              <a:t>ensemble method </a:t>
            </a:r>
            <a:r>
              <a:rPr lang="en-US" kern="100">
                <a:effectLst/>
                <a:latin typeface="+mn-lt"/>
                <a:ea typeface="Aptos" panose="020B0004020202020204" pitchFamily="34" charset="0"/>
                <a:cs typeface="Times New Roman" panose="02020603050405020304" pitchFamily="18" charset="0"/>
              </a:rPr>
              <a:t>of machine learning in which:</a:t>
            </a:r>
          </a:p>
          <a:p>
            <a:pPr marL="742950" marR="0" lvl="1" indent="-285750">
              <a:buFont typeface="Courier New" panose="02070309020205020404" pitchFamily="49" charset="0"/>
              <a:buChar char="o"/>
            </a:pPr>
            <a:r>
              <a:rPr lang="en-US" sz="2000" kern="100">
                <a:effectLst/>
                <a:latin typeface="+mn-lt"/>
                <a:ea typeface="Aptos" panose="020B0004020202020204" pitchFamily="34" charset="0"/>
                <a:cs typeface="Times New Roman" panose="02020603050405020304" pitchFamily="18" charset="0"/>
              </a:rPr>
              <a:t>Multiple decision trees are made, each resulting in a series of weights</a:t>
            </a:r>
          </a:p>
          <a:p>
            <a:pPr marL="742950" marR="0" lvl="1" indent="-285750">
              <a:buFont typeface="Courier New" panose="02070309020205020404" pitchFamily="49" charset="0"/>
              <a:buChar char="o"/>
            </a:pPr>
            <a:r>
              <a:rPr lang="en-US" sz="2000" b="1" kern="100">
                <a:effectLst/>
                <a:latin typeface="+mn-lt"/>
                <a:ea typeface="Aptos" panose="020B0004020202020204" pitchFamily="34" charset="0"/>
                <a:cs typeface="Times New Roman" panose="02020603050405020304" pitchFamily="18" charset="0"/>
              </a:rPr>
              <a:t>Boosting</a:t>
            </a:r>
            <a:r>
              <a:rPr lang="en-US" sz="2000" kern="100">
                <a:effectLst/>
                <a:latin typeface="+mn-lt"/>
                <a:ea typeface="Aptos" panose="020B0004020202020204" pitchFamily="34" charset="0"/>
                <a:cs typeface="Times New Roman" panose="02020603050405020304" pitchFamily="18" charset="0"/>
              </a:rPr>
              <a:t>: Each new model’s weights are trained on the inaccuracy/residuals of the previous one- each weak learner helps a new stronger learner</a:t>
            </a:r>
          </a:p>
          <a:p>
            <a:pPr marL="742950" marR="0" lvl="1" indent="-285750">
              <a:buFont typeface="Courier New" panose="02070309020205020404" pitchFamily="49" charset="0"/>
              <a:buChar char="o"/>
            </a:pPr>
            <a:r>
              <a:rPr lang="en-US" sz="2000" b="1" kern="100">
                <a:effectLst/>
                <a:latin typeface="+mn-lt"/>
                <a:ea typeface="Aptos" panose="020B0004020202020204" pitchFamily="34" charset="0"/>
                <a:cs typeface="Times New Roman" panose="02020603050405020304" pitchFamily="18" charset="0"/>
              </a:rPr>
              <a:t>Gradient usage</a:t>
            </a:r>
            <a:r>
              <a:rPr lang="en-US" sz="2000" kern="100">
                <a:effectLst/>
                <a:latin typeface="+mn-lt"/>
                <a:ea typeface="Aptos" panose="020B0004020202020204" pitchFamily="34" charset="0"/>
                <a:cs typeface="Times New Roman" panose="02020603050405020304" pitchFamily="18" charset="0"/>
              </a:rPr>
              <a:t>: Each successive tree uses the negative gradient of the loss function with respect to the previous model to adjust the new model’s weights</a:t>
            </a:r>
          </a:p>
          <a:p>
            <a:endParaRPr lang="en-US"/>
          </a:p>
        </p:txBody>
      </p:sp>
      <p:sp>
        <p:nvSpPr>
          <p:cNvPr id="8" name="Title 1">
            <a:extLst>
              <a:ext uri="{FF2B5EF4-FFF2-40B4-BE49-F238E27FC236}">
                <a16:creationId xmlns:a16="http://schemas.microsoft.com/office/drawing/2014/main" id="{138601D2-65BE-81DA-6EBB-29A6635AAEE1}"/>
              </a:ext>
            </a:extLst>
          </p:cNvPr>
          <p:cNvSpPr>
            <a:spLocks noGrp="1"/>
          </p:cNvSpPr>
          <p:nvPr>
            <p:ph type="title"/>
          </p:nvPr>
        </p:nvSpPr>
        <p:spPr>
          <a:xfrm>
            <a:off x="-2831690" y="0"/>
            <a:ext cx="11061290" cy="716423"/>
          </a:xfrm>
        </p:spPr>
        <p:txBody>
          <a:bodyPr/>
          <a:lstStyle/>
          <a:p>
            <a:pPr algn="ctr"/>
            <a:r>
              <a:rPr lang="en-US" sz="3800"/>
              <a:t>What is </a:t>
            </a:r>
            <a:r>
              <a:rPr lang="en-US" sz="3800" err="1"/>
              <a:t>XGBoost</a:t>
            </a:r>
            <a:r>
              <a:rPr lang="en-US" sz="3800"/>
              <a:t>? </a:t>
            </a:r>
          </a:p>
        </p:txBody>
      </p:sp>
      <p:pic>
        <p:nvPicPr>
          <p:cNvPr id="12" name="Picture 11">
            <a:extLst>
              <a:ext uri="{FF2B5EF4-FFF2-40B4-BE49-F238E27FC236}">
                <a16:creationId xmlns:a16="http://schemas.microsoft.com/office/drawing/2014/main" id="{98EB2651-9BAB-5AED-04AE-E0D2D5568C79}"/>
              </a:ext>
            </a:extLst>
          </p:cNvPr>
          <p:cNvPicPr>
            <a:picLocks noChangeAspect="1"/>
          </p:cNvPicPr>
          <p:nvPr/>
        </p:nvPicPr>
        <p:blipFill>
          <a:blip r:embed="rId2">
            <a:alphaModFix amt="50000"/>
          </a:blip>
          <a:stretch>
            <a:fillRect/>
          </a:stretch>
        </p:blipFill>
        <p:spPr>
          <a:xfrm>
            <a:off x="6670151" y="4381080"/>
            <a:ext cx="5332387" cy="2370459"/>
          </a:xfrm>
          <a:prstGeom prst="rect">
            <a:avLst/>
          </a:prstGeom>
        </p:spPr>
      </p:pic>
      <p:sp>
        <p:nvSpPr>
          <p:cNvPr id="9" name="TextBox 8">
            <a:extLst>
              <a:ext uri="{FF2B5EF4-FFF2-40B4-BE49-F238E27FC236}">
                <a16:creationId xmlns:a16="http://schemas.microsoft.com/office/drawing/2014/main" id="{05230E31-C835-1725-74DA-50666EC877E4}"/>
              </a:ext>
            </a:extLst>
          </p:cNvPr>
          <p:cNvSpPr txBox="1"/>
          <p:nvPr/>
        </p:nvSpPr>
        <p:spPr>
          <a:xfrm>
            <a:off x="4090220" y="716423"/>
            <a:ext cx="6843251" cy="461665"/>
          </a:xfrm>
          <a:prstGeom prst="rect">
            <a:avLst/>
          </a:prstGeom>
          <a:noFill/>
        </p:spPr>
        <p:txBody>
          <a:bodyPr wrap="square" rtlCol="0">
            <a:spAutoFit/>
          </a:bodyPr>
          <a:lstStyle/>
          <a:p>
            <a:r>
              <a:rPr lang="en-US" sz="2400"/>
              <a:t>First, what is Gradient Boost?</a:t>
            </a:r>
          </a:p>
        </p:txBody>
      </p:sp>
      <p:sp>
        <p:nvSpPr>
          <p:cNvPr id="10" name="TextBox 9">
            <a:extLst>
              <a:ext uri="{FF2B5EF4-FFF2-40B4-BE49-F238E27FC236}">
                <a16:creationId xmlns:a16="http://schemas.microsoft.com/office/drawing/2014/main" id="{4EB732D7-4A38-2BD8-FBEA-FCD693169878}"/>
              </a:ext>
            </a:extLst>
          </p:cNvPr>
          <p:cNvSpPr txBox="1"/>
          <p:nvPr/>
        </p:nvSpPr>
        <p:spPr>
          <a:xfrm>
            <a:off x="6858001" y="1129588"/>
            <a:ext cx="6843251" cy="461665"/>
          </a:xfrm>
          <a:prstGeom prst="rect">
            <a:avLst/>
          </a:prstGeom>
          <a:noFill/>
        </p:spPr>
        <p:txBody>
          <a:bodyPr wrap="square" rtlCol="0">
            <a:spAutoFit/>
          </a:bodyPr>
          <a:lstStyle/>
          <a:p>
            <a:r>
              <a:rPr lang="en-US" sz="2400"/>
              <a:t>I’m glad you asked…</a:t>
            </a:r>
          </a:p>
        </p:txBody>
      </p:sp>
      <p:sp>
        <p:nvSpPr>
          <p:cNvPr id="13" name="TextBox 12">
            <a:extLst>
              <a:ext uri="{FF2B5EF4-FFF2-40B4-BE49-F238E27FC236}">
                <a16:creationId xmlns:a16="http://schemas.microsoft.com/office/drawing/2014/main" id="{C190EB5A-5D5D-B569-4DCC-CE3A22C88732}"/>
              </a:ext>
            </a:extLst>
          </p:cNvPr>
          <p:cNvSpPr txBox="1"/>
          <p:nvPr/>
        </p:nvSpPr>
        <p:spPr>
          <a:xfrm>
            <a:off x="189462" y="6289874"/>
            <a:ext cx="6843251" cy="461665"/>
          </a:xfrm>
          <a:prstGeom prst="rect">
            <a:avLst/>
          </a:prstGeom>
          <a:noFill/>
        </p:spPr>
        <p:txBody>
          <a:bodyPr wrap="square" rtlCol="0">
            <a:spAutoFit/>
          </a:bodyPr>
          <a:lstStyle/>
          <a:p>
            <a:r>
              <a:rPr lang="en-US" sz="1200"/>
              <a:t>Source: </a:t>
            </a:r>
            <a:r>
              <a:rPr lang="en-US" sz="1200" b="0" i="0">
                <a:solidFill>
                  <a:srgbClr val="F1F1F1"/>
                </a:solidFill>
                <a:effectLst/>
              </a:rPr>
              <a:t>Vaishak Kumar and Cheshta Dhingra, </a:t>
            </a:r>
            <a:r>
              <a:rPr lang="en-US" sz="1200" b="0" i="0" err="1">
                <a:solidFill>
                  <a:srgbClr val="F1F1F1"/>
                </a:solidFill>
                <a:effectLst/>
              </a:rPr>
              <a:t>Econoscent</a:t>
            </a:r>
            <a:r>
              <a:rPr lang="en-US" sz="1200" b="0" i="0">
                <a:solidFill>
                  <a:srgbClr val="F1F1F1"/>
                </a:solidFill>
                <a:effectLst/>
              </a:rPr>
              <a:t>,</a:t>
            </a:r>
            <a:r>
              <a:rPr lang="en-US" sz="1200"/>
              <a:t> </a:t>
            </a:r>
            <a:r>
              <a:rPr lang="en-US" sz="1200">
                <a:hlinkClick r:id="rId3"/>
              </a:rPr>
              <a:t>https://www.youtube.com/watch?v=TyvYZ26alZs</a:t>
            </a:r>
            <a:r>
              <a:rPr lang="en-US" sz="1200"/>
              <a:t> </a:t>
            </a:r>
          </a:p>
        </p:txBody>
      </p:sp>
    </p:spTree>
    <p:extLst>
      <p:ext uri="{BB962C8B-B14F-4D97-AF65-F5344CB8AC3E}">
        <p14:creationId xmlns:p14="http://schemas.microsoft.com/office/powerpoint/2010/main" val="2515019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24C4E1-F179-BFC2-A8F4-282204489F12}"/>
              </a:ext>
            </a:extLst>
          </p:cNvPr>
          <p:cNvSpPr>
            <a:spLocks noGrp="1"/>
          </p:cNvSpPr>
          <p:nvPr>
            <p:ph idx="1"/>
          </p:nvPr>
        </p:nvSpPr>
        <p:spPr>
          <a:xfrm>
            <a:off x="1319622" y="1684235"/>
            <a:ext cx="8946541" cy="4195481"/>
          </a:xfrm>
        </p:spPr>
        <p:txBody>
          <a:bodyPr>
            <a:normAutofit fontScale="85000" lnSpcReduction="10000"/>
          </a:bodyPr>
          <a:lstStyle/>
          <a:p>
            <a:pPr marL="342900" marR="0" lvl="0" indent="-342900">
              <a:buFont typeface="Symbol" panose="05050102010706020507" pitchFamily="18" charset="2"/>
              <a:buChar char=""/>
            </a:pPr>
            <a:r>
              <a:rPr lang="en-US" b="1" kern="100" err="1">
                <a:effectLst/>
                <a:latin typeface="+mn-lt"/>
                <a:ea typeface="Aptos" panose="020B0004020202020204" pitchFamily="34" charset="0"/>
                <a:cs typeface="Times New Roman" panose="02020603050405020304" pitchFamily="18" charset="0"/>
              </a:rPr>
              <a:t>eXtreme</a:t>
            </a:r>
            <a:r>
              <a:rPr lang="en-US" b="1" kern="100">
                <a:effectLst/>
                <a:latin typeface="+mn-lt"/>
                <a:ea typeface="Aptos" panose="020B0004020202020204" pitchFamily="34" charset="0"/>
                <a:cs typeface="Times New Roman" panose="02020603050405020304" pitchFamily="18" charset="0"/>
              </a:rPr>
              <a:t> Gradient Boost</a:t>
            </a:r>
            <a:r>
              <a:rPr lang="en-US" kern="100">
                <a:effectLst/>
                <a:latin typeface="+mn-lt"/>
                <a:ea typeface="Aptos" panose="020B0004020202020204" pitchFamily="34" charset="0"/>
                <a:cs typeface="Times New Roman" panose="02020603050405020304" pitchFamily="18" charset="0"/>
              </a:rPr>
              <a:t>: A modified version of Gradient Boost with added parameters to </a:t>
            </a:r>
            <a:r>
              <a:rPr lang="en-US" b="1" kern="100">
                <a:effectLst/>
                <a:latin typeface="+mn-lt"/>
                <a:ea typeface="Aptos" panose="020B0004020202020204" pitchFamily="34" charset="0"/>
                <a:cs typeface="Times New Roman" panose="02020603050405020304" pitchFamily="18" charset="0"/>
              </a:rPr>
              <a:t>decrease overfitting </a:t>
            </a:r>
            <a:r>
              <a:rPr lang="en-US" kern="100">
                <a:effectLst/>
                <a:latin typeface="+mn-lt"/>
                <a:ea typeface="Aptos" panose="020B0004020202020204" pitchFamily="34" charset="0"/>
                <a:cs typeface="Times New Roman" panose="02020603050405020304" pitchFamily="18" charset="0"/>
              </a:rPr>
              <a:t>and </a:t>
            </a:r>
            <a:r>
              <a:rPr lang="en-US" b="1" kern="100">
                <a:effectLst/>
                <a:latin typeface="+mn-lt"/>
                <a:ea typeface="Aptos" panose="020B0004020202020204" pitchFamily="34" charset="0"/>
                <a:cs typeface="Times New Roman" panose="02020603050405020304" pitchFamily="18" charset="0"/>
              </a:rPr>
              <a:t>increase computational efficiency</a:t>
            </a:r>
          </a:p>
          <a:p>
            <a:pPr marL="742950" marR="0" lvl="1" indent="-285750">
              <a:buFont typeface="Courier New" panose="02070309020205020404" pitchFamily="49" charset="0"/>
              <a:buChar char="o"/>
            </a:pPr>
            <a:r>
              <a:rPr lang="en-US" sz="2000" kern="100">
                <a:effectLst/>
                <a:latin typeface="+mn-lt"/>
                <a:ea typeface="Aptos" panose="020B0004020202020204" pitchFamily="34" charset="0"/>
                <a:cs typeface="Times New Roman" panose="02020603050405020304" pitchFamily="18" charset="0"/>
              </a:rPr>
              <a:t>introduces </a:t>
            </a:r>
            <a:r>
              <a:rPr lang="en-US" sz="2000" b="1" kern="100">
                <a:effectLst/>
                <a:latin typeface="+mn-lt"/>
                <a:ea typeface="Aptos" panose="020B0004020202020204" pitchFamily="34" charset="0"/>
                <a:cs typeface="Times New Roman" panose="02020603050405020304" pitchFamily="18" charset="0"/>
              </a:rPr>
              <a:t>regularization parameters </a:t>
            </a:r>
            <a:r>
              <a:rPr lang="en-US" sz="2000" kern="100">
                <a:effectLst/>
                <a:latin typeface="+mn-lt"/>
                <a:ea typeface="Aptos" panose="020B0004020202020204" pitchFamily="34" charset="0"/>
                <a:cs typeface="Times New Roman" panose="02020603050405020304" pitchFamily="18" charset="0"/>
              </a:rPr>
              <a:t>into each tree’s formation of branches:</a:t>
            </a:r>
          </a:p>
          <a:p>
            <a:pPr marL="1143000" marR="0" lvl="2" indent="-228600">
              <a:buFont typeface="Wingdings" panose="05000000000000000000" pitchFamily="2" charset="2"/>
              <a:buChar char=""/>
            </a:pPr>
            <a:r>
              <a:rPr lang="en-US" sz="2000" b="1" kern="100">
                <a:effectLst/>
                <a:latin typeface="+mn-lt"/>
                <a:ea typeface="Aptos" panose="020B0004020202020204" pitchFamily="34" charset="0"/>
                <a:cs typeface="Times New Roman" panose="02020603050405020304" pitchFamily="18" charset="0"/>
              </a:rPr>
              <a:t>Lambda</a:t>
            </a:r>
            <a:r>
              <a:rPr lang="en-US" sz="2000" kern="100">
                <a:effectLst/>
                <a:latin typeface="+mn-lt"/>
                <a:ea typeface="Aptos" panose="020B0004020202020204" pitchFamily="34" charset="0"/>
                <a:cs typeface="Times New Roman" panose="02020603050405020304" pitchFamily="18" charset="0"/>
              </a:rPr>
              <a:t>: parameter that decreases sensitivity to individual data points (L2 regularization)</a:t>
            </a:r>
          </a:p>
          <a:p>
            <a:pPr marL="1600200" marR="0" lvl="3" indent="-228600">
              <a:buFont typeface="Symbol" panose="05050102010706020507" pitchFamily="18" charset="2"/>
              <a:buChar char=""/>
            </a:pPr>
            <a:r>
              <a:rPr lang="en-US" sz="2000" kern="100">
                <a:effectLst/>
                <a:latin typeface="+mn-lt"/>
                <a:ea typeface="Aptos" panose="020B0004020202020204" pitchFamily="34" charset="0"/>
                <a:cs typeface="Times New Roman" panose="02020603050405020304" pitchFamily="18" charset="0"/>
              </a:rPr>
              <a:t>As each tree </a:t>
            </a:r>
            <a:r>
              <a:rPr lang="en-US" sz="2000" u="sng" kern="100">
                <a:effectLst/>
                <a:latin typeface="+mn-lt"/>
                <a:ea typeface="Aptos" panose="020B0004020202020204" pitchFamily="34" charset="0"/>
                <a:cs typeface="Times New Roman" panose="02020603050405020304" pitchFamily="18" charset="0"/>
              </a:rPr>
              <a:t>forms </a:t>
            </a:r>
            <a:r>
              <a:rPr lang="en-US" sz="2000" kern="100">
                <a:effectLst/>
                <a:latin typeface="+mn-lt"/>
                <a:ea typeface="Aptos" panose="020B0004020202020204" pitchFamily="34" charset="0"/>
                <a:cs typeface="Times New Roman" panose="02020603050405020304" pitchFamily="18" charset="0"/>
              </a:rPr>
              <a:t>new branches</a:t>
            </a:r>
          </a:p>
          <a:p>
            <a:pPr marL="1143000" marR="0" lvl="2" indent="-228600">
              <a:buFont typeface="Wingdings" panose="05000000000000000000" pitchFamily="2" charset="2"/>
              <a:buChar char=""/>
            </a:pPr>
            <a:r>
              <a:rPr lang="en-US" sz="2000" b="1" kern="100">
                <a:effectLst/>
                <a:latin typeface="+mn-lt"/>
                <a:ea typeface="Aptos" panose="020B0004020202020204" pitchFamily="34" charset="0"/>
                <a:cs typeface="Times New Roman" panose="02020603050405020304" pitchFamily="18" charset="0"/>
              </a:rPr>
              <a:t>Gamma:</a:t>
            </a:r>
            <a:r>
              <a:rPr lang="en-US" sz="2000" kern="100">
                <a:effectLst/>
                <a:latin typeface="+mn-lt"/>
                <a:ea typeface="Aptos" panose="020B0004020202020204" pitchFamily="34" charset="0"/>
                <a:cs typeface="Times New Roman" panose="02020603050405020304" pitchFamily="18" charset="0"/>
              </a:rPr>
              <a:t> parameter that increases how strict we are in our prediction accuracy for each tree</a:t>
            </a:r>
          </a:p>
          <a:p>
            <a:pPr marL="1600200" marR="0" lvl="3" indent="-228600">
              <a:buFont typeface="Symbol" panose="05050102010706020507" pitchFamily="18" charset="2"/>
              <a:buChar char=""/>
            </a:pPr>
            <a:r>
              <a:rPr lang="en-US" sz="2000" u="sng" kern="100">
                <a:effectLst/>
                <a:latin typeface="+mn-lt"/>
                <a:ea typeface="Aptos" panose="020B0004020202020204" pitchFamily="34" charset="0"/>
                <a:cs typeface="Times New Roman" panose="02020603050405020304" pitchFamily="18" charset="0"/>
              </a:rPr>
              <a:t>After a tree</a:t>
            </a:r>
            <a:r>
              <a:rPr lang="en-US" sz="2000" kern="100">
                <a:effectLst/>
                <a:latin typeface="+mn-lt"/>
                <a:ea typeface="Aptos" panose="020B0004020202020204" pitchFamily="34" charset="0"/>
                <a:cs typeface="Times New Roman" panose="02020603050405020304" pitchFamily="18" charset="0"/>
              </a:rPr>
              <a:t> is formed, used to </a:t>
            </a:r>
            <a:r>
              <a:rPr lang="en-US" sz="2000" u="sng" kern="100">
                <a:effectLst/>
                <a:latin typeface="+mn-lt"/>
                <a:ea typeface="Aptos" panose="020B0004020202020204" pitchFamily="34" charset="0"/>
                <a:cs typeface="Times New Roman" panose="02020603050405020304" pitchFamily="18" charset="0"/>
              </a:rPr>
              <a:t>“prune” </a:t>
            </a:r>
            <a:r>
              <a:rPr lang="en-US" sz="2000" kern="100">
                <a:effectLst/>
                <a:latin typeface="+mn-lt"/>
                <a:ea typeface="Aptos" panose="020B0004020202020204" pitchFamily="34" charset="0"/>
                <a:cs typeface="Times New Roman" panose="02020603050405020304" pitchFamily="18" charset="0"/>
              </a:rPr>
              <a:t>or get rid of decision tree branches that don’t provide enough similarity </a:t>
            </a:r>
          </a:p>
          <a:p>
            <a:pPr marL="742950" marR="0" lvl="1" indent="-285750">
              <a:buFont typeface="Courier New" panose="02070309020205020404" pitchFamily="49" charset="0"/>
              <a:buChar char="o"/>
            </a:pPr>
            <a:r>
              <a:rPr lang="en-US" sz="2000" b="1" kern="100">
                <a:effectLst/>
                <a:latin typeface="+mn-lt"/>
                <a:ea typeface="Aptos" panose="020B0004020202020204" pitchFamily="34" charset="0"/>
                <a:cs typeface="Times New Roman" panose="02020603050405020304" pitchFamily="18" charset="0"/>
              </a:rPr>
              <a:t>Parallel processing</a:t>
            </a:r>
            <a:r>
              <a:rPr lang="en-US" sz="2000" kern="100">
                <a:effectLst/>
                <a:latin typeface="+mn-lt"/>
                <a:ea typeface="Aptos" panose="020B0004020202020204" pitchFamily="34" charset="0"/>
                <a:cs typeface="Times New Roman" panose="02020603050405020304" pitchFamily="18" charset="0"/>
              </a:rPr>
              <a:t>: although each tree is made successively, the </a:t>
            </a:r>
            <a:r>
              <a:rPr lang="en-US" sz="2000" b="1" kern="100">
                <a:effectLst/>
                <a:latin typeface="+mn-lt"/>
                <a:ea typeface="Aptos" panose="020B0004020202020204" pitchFamily="34" charset="0"/>
                <a:cs typeface="Times New Roman" panose="02020603050405020304" pitchFamily="18" charset="0"/>
              </a:rPr>
              <a:t>branches/nodes</a:t>
            </a:r>
            <a:r>
              <a:rPr lang="en-US" sz="2000" kern="100">
                <a:effectLst/>
                <a:latin typeface="+mn-lt"/>
                <a:ea typeface="Aptos" panose="020B0004020202020204" pitchFamily="34" charset="0"/>
                <a:cs typeface="Times New Roman" panose="02020603050405020304" pitchFamily="18" charset="0"/>
              </a:rPr>
              <a:t> of a single tree are made in succession by using a PC’s multiple cores simultaneously</a:t>
            </a:r>
          </a:p>
          <a:p>
            <a:endParaRPr lang="en-US"/>
          </a:p>
        </p:txBody>
      </p:sp>
      <p:sp>
        <p:nvSpPr>
          <p:cNvPr id="4" name="Title 1">
            <a:extLst>
              <a:ext uri="{FF2B5EF4-FFF2-40B4-BE49-F238E27FC236}">
                <a16:creationId xmlns:a16="http://schemas.microsoft.com/office/drawing/2014/main" id="{C8A9BE58-DA99-3D2E-47D9-4FEBAA26DF33}"/>
              </a:ext>
            </a:extLst>
          </p:cNvPr>
          <p:cNvSpPr>
            <a:spLocks noGrp="1"/>
          </p:cNvSpPr>
          <p:nvPr>
            <p:ph type="title"/>
          </p:nvPr>
        </p:nvSpPr>
        <p:spPr>
          <a:xfrm>
            <a:off x="-3008670" y="251389"/>
            <a:ext cx="11061290" cy="716423"/>
          </a:xfrm>
        </p:spPr>
        <p:txBody>
          <a:bodyPr/>
          <a:lstStyle/>
          <a:p>
            <a:pPr algn="ctr"/>
            <a:r>
              <a:rPr lang="en-US" sz="3800"/>
              <a:t>What is </a:t>
            </a:r>
            <a:r>
              <a:rPr lang="en-US" sz="3800" err="1"/>
              <a:t>XGBoost</a:t>
            </a:r>
            <a:r>
              <a:rPr lang="en-US" sz="3800"/>
              <a:t>? </a:t>
            </a:r>
          </a:p>
        </p:txBody>
      </p:sp>
      <p:sp>
        <p:nvSpPr>
          <p:cNvPr id="5" name="TextBox 4">
            <a:extLst>
              <a:ext uri="{FF2B5EF4-FFF2-40B4-BE49-F238E27FC236}">
                <a16:creationId xmlns:a16="http://schemas.microsoft.com/office/drawing/2014/main" id="{FFF6C760-1AF7-577C-FD04-A0CB6F3B38CB}"/>
              </a:ext>
            </a:extLst>
          </p:cNvPr>
          <p:cNvSpPr txBox="1"/>
          <p:nvPr/>
        </p:nvSpPr>
        <p:spPr>
          <a:xfrm>
            <a:off x="2674374" y="967812"/>
            <a:ext cx="6843251" cy="461665"/>
          </a:xfrm>
          <a:prstGeom prst="rect">
            <a:avLst/>
          </a:prstGeom>
          <a:noFill/>
        </p:spPr>
        <p:txBody>
          <a:bodyPr wrap="square" rtlCol="0">
            <a:spAutoFit/>
          </a:bodyPr>
          <a:lstStyle/>
          <a:p>
            <a:r>
              <a:rPr lang="en-US" sz="2400"/>
              <a:t>It is </a:t>
            </a:r>
            <a:r>
              <a:rPr lang="en-US" sz="2400" err="1"/>
              <a:t>eXtreme</a:t>
            </a:r>
            <a:endParaRPr lang="en-US" sz="2400"/>
          </a:p>
        </p:txBody>
      </p:sp>
      <p:sp>
        <p:nvSpPr>
          <p:cNvPr id="6" name="TextBox 5">
            <a:extLst>
              <a:ext uri="{FF2B5EF4-FFF2-40B4-BE49-F238E27FC236}">
                <a16:creationId xmlns:a16="http://schemas.microsoft.com/office/drawing/2014/main" id="{91D60157-7E2E-8A11-D663-9A5DB57194F2}"/>
              </a:ext>
            </a:extLst>
          </p:cNvPr>
          <p:cNvSpPr txBox="1"/>
          <p:nvPr/>
        </p:nvSpPr>
        <p:spPr>
          <a:xfrm>
            <a:off x="0" y="6006446"/>
            <a:ext cx="12044516" cy="1200329"/>
          </a:xfrm>
          <a:prstGeom prst="rect">
            <a:avLst/>
          </a:prstGeom>
          <a:noFill/>
        </p:spPr>
        <p:txBody>
          <a:bodyPr wrap="square" rtlCol="0">
            <a:spAutoFit/>
          </a:bodyPr>
          <a:lstStyle/>
          <a:p>
            <a:r>
              <a:rPr lang="en-US" sz="1200"/>
              <a:t>Source: Josh Starmer</a:t>
            </a:r>
            <a:r>
              <a:rPr lang="en-US" sz="1200" b="0" i="0">
                <a:solidFill>
                  <a:srgbClr val="F1F1F1"/>
                </a:solidFill>
                <a:effectLst/>
              </a:rPr>
              <a:t>, </a:t>
            </a:r>
            <a:r>
              <a:rPr lang="en-US" sz="1200" b="0" i="0" err="1">
                <a:solidFill>
                  <a:srgbClr val="F1F1F1"/>
                </a:solidFill>
                <a:effectLst/>
              </a:rPr>
              <a:t>StatQuest</a:t>
            </a:r>
            <a:r>
              <a:rPr lang="en-US" sz="1200" b="0" i="0">
                <a:solidFill>
                  <a:srgbClr val="F1F1F1"/>
                </a:solidFill>
                <a:effectLst/>
              </a:rPr>
              <a:t> with Josh Starmer,</a:t>
            </a:r>
            <a:r>
              <a:rPr lang="en-US" sz="1200"/>
              <a:t> </a:t>
            </a:r>
            <a:r>
              <a:rPr lang="en-US" sz="1200" u="sng" kern="100">
                <a:solidFill>
                  <a:srgbClr val="467886"/>
                </a:solidFill>
                <a:effectLst/>
                <a:ea typeface="Aptos" panose="020B0004020202020204" pitchFamily="34" charset="0"/>
                <a:cs typeface="Times New Roman" panose="02020603050405020304" pitchFamily="18" charset="0"/>
                <a:hlinkClick r:id="rId2"/>
              </a:rPr>
              <a:t>https://www.youtube.com/watch?v=OtD8wVaFm6E</a:t>
            </a:r>
            <a:endParaRPr lang="en-US" sz="1200" u="sng" kern="100">
              <a:solidFill>
                <a:srgbClr val="467886"/>
              </a:solidFill>
              <a:ea typeface="Aptos" panose="020B0004020202020204" pitchFamily="34" charset="0"/>
              <a:cs typeface="Times New Roman" panose="02020603050405020304" pitchFamily="18" charset="0"/>
            </a:endParaRPr>
          </a:p>
          <a:p>
            <a:r>
              <a:rPr lang="en-US" sz="1200" kern="100" err="1">
                <a:effectLst/>
                <a:ea typeface="Aptos" panose="020B0004020202020204" pitchFamily="34" charset="0"/>
                <a:cs typeface="Times New Roman" panose="02020603050405020304" pitchFamily="18" charset="0"/>
              </a:rPr>
              <a:t>DataScience</a:t>
            </a:r>
            <a:r>
              <a:rPr lang="en-US" sz="1200" kern="100">
                <a:effectLst/>
                <a:ea typeface="Aptos" panose="020B0004020202020204" pitchFamily="34" charset="0"/>
                <a:cs typeface="Times New Roman" panose="02020603050405020304" pitchFamily="18" charset="0"/>
              </a:rPr>
              <a:t> Stack Exchange</a:t>
            </a:r>
          </a:p>
          <a:p>
            <a:r>
              <a:rPr lang="en-US" sz="1200" u="sng" kern="100">
                <a:solidFill>
                  <a:srgbClr val="467886"/>
                </a:solidFill>
                <a:effectLst/>
                <a:ea typeface="Aptos" panose="020B0004020202020204" pitchFamily="34" charset="0"/>
                <a:cs typeface="Times New Roman" panose="02020603050405020304" pitchFamily="18" charset="0"/>
                <a:hlinkClick r:id="rId3"/>
              </a:rPr>
              <a:t>https://datascience.stackexchange.com/questions/16904/gbm-vs-xgboost-key-differences#:~:text=Both%20xgboost%20and%20gbm%20follows,which%20gives%20it%20better%20performance</a:t>
            </a:r>
            <a:r>
              <a:rPr lang="en-US" sz="1200" kern="100">
                <a:effectLst/>
                <a:ea typeface="Aptos" panose="020B0004020202020204" pitchFamily="34" charset="0"/>
                <a:cs typeface="Times New Roman" panose="02020603050405020304" pitchFamily="18" charset="0"/>
              </a:rPr>
              <a:t>. </a:t>
            </a:r>
          </a:p>
          <a:p>
            <a:endParaRPr lang="en-US" sz="1200" kern="100">
              <a:effectLst/>
              <a:ea typeface="Aptos" panose="020B0004020202020204" pitchFamily="34" charset="0"/>
              <a:cs typeface="Times New Roman" panose="02020603050405020304" pitchFamily="18" charset="0"/>
            </a:endParaRPr>
          </a:p>
          <a:p>
            <a:endParaRPr lang="en-US" sz="1200"/>
          </a:p>
        </p:txBody>
      </p:sp>
    </p:spTree>
    <p:extLst>
      <p:ext uri="{BB962C8B-B14F-4D97-AF65-F5344CB8AC3E}">
        <p14:creationId xmlns:p14="http://schemas.microsoft.com/office/powerpoint/2010/main" val="647456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47EFBF8-57E7-BF42-13C0-DA77076A6708}"/>
              </a:ext>
            </a:extLst>
          </p:cNvPr>
          <p:cNvPicPr>
            <a:picLocks noChangeAspect="1"/>
          </p:cNvPicPr>
          <p:nvPr/>
        </p:nvPicPr>
        <p:blipFill>
          <a:blip r:embed="rId2"/>
          <a:stretch>
            <a:fillRect/>
          </a:stretch>
        </p:blipFill>
        <p:spPr>
          <a:xfrm>
            <a:off x="464935" y="4874478"/>
            <a:ext cx="5631065" cy="872485"/>
          </a:xfrm>
          <a:prstGeom prst="rect">
            <a:avLst/>
          </a:prstGeom>
        </p:spPr>
      </p:pic>
      <p:pic>
        <p:nvPicPr>
          <p:cNvPr id="12" name="Picture 11">
            <a:extLst>
              <a:ext uri="{FF2B5EF4-FFF2-40B4-BE49-F238E27FC236}">
                <a16:creationId xmlns:a16="http://schemas.microsoft.com/office/drawing/2014/main" id="{CB29630A-945B-3524-0A1F-E75E97F8F58C}"/>
              </a:ext>
            </a:extLst>
          </p:cNvPr>
          <p:cNvPicPr>
            <a:picLocks noChangeAspect="1"/>
          </p:cNvPicPr>
          <p:nvPr/>
        </p:nvPicPr>
        <p:blipFill>
          <a:blip r:embed="rId3"/>
          <a:stretch>
            <a:fillRect/>
          </a:stretch>
        </p:blipFill>
        <p:spPr>
          <a:xfrm>
            <a:off x="45561" y="1785119"/>
            <a:ext cx="6968304" cy="382393"/>
          </a:xfrm>
          <a:prstGeom prst="rect">
            <a:avLst/>
          </a:prstGeom>
        </p:spPr>
      </p:pic>
      <p:pic>
        <p:nvPicPr>
          <p:cNvPr id="14" name="Picture 13">
            <a:extLst>
              <a:ext uri="{FF2B5EF4-FFF2-40B4-BE49-F238E27FC236}">
                <a16:creationId xmlns:a16="http://schemas.microsoft.com/office/drawing/2014/main" id="{4878FCE9-67BD-74B7-7A5A-21CAE866C55F}"/>
              </a:ext>
            </a:extLst>
          </p:cNvPr>
          <p:cNvPicPr>
            <a:picLocks noChangeAspect="1"/>
          </p:cNvPicPr>
          <p:nvPr/>
        </p:nvPicPr>
        <p:blipFill>
          <a:blip r:embed="rId4"/>
          <a:stretch>
            <a:fillRect/>
          </a:stretch>
        </p:blipFill>
        <p:spPr>
          <a:xfrm>
            <a:off x="566870" y="284639"/>
            <a:ext cx="4863332" cy="898013"/>
          </a:xfrm>
          <a:prstGeom prst="rect">
            <a:avLst/>
          </a:prstGeom>
        </p:spPr>
      </p:pic>
      <p:sp>
        <p:nvSpPr>
          <p:cNvPr id="15" name="Rectangle: Rounded Corners 14">
            <a:extLst>
              <a:ext uri="{FF2B5EF4-FFF2-40B4-BE49-F238E27FC236}">
                <a16:creationId xmlns:a16="http://schemas.microsoft.com/office/drawing/2014/main" id="{A3F9ED60-DC36-E5B5-23E6-8D9E2EDFF61F}"/>
              </a:ext>
            </a:extLst>
          </p:cNvPr>
          <p:cNvSpPr/>
          <p:nvPr/>
        </p:nvSpPr>
        <p:spPr>
          <a:xfrm>
            <a:off x="9324753" y="457200"/>
            <a:ext cx="1938992" cy="5528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t>Root</a:t>
            </a:r>
          </a:p>
        </p:txBody>
      </p:sp>
      <p:sp>
        <p:nvSpPr>
          <p:cNvPr id="17" name="Rectangle: Rounded Corners 16">
            <a:extLst>
              <a:ext uri="{FF2B5EF4-FFF2-40B4-BE49-F238E27FC236}">
                <a16:creationId xmlns:a16="http://schemas.microsoft.com/office/drawing/2014/main" id="{7FC6E425-FE0D-7066-652B-7820342F0A0B}"/>
              </a:ext>
            </a:extLst>
          </p:cNvPr>
          <p:cNvSpPr/>
          <p:nvPr/>
        </p:nvSpPr>
        <p:spPr>
          <a:xfrm>
            <a:off x="9750982" y="3346689"/>
            <a:ext cx="1938992" cy="5528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t>Right Leaf</a:t>
            </a:r>
          </a:p>
        </p:txBody>
      </p:sp>
      <p:sp>
        <p:nvSpPr>
          <p:cNvPr id="18" name="Rectangle: Rounded Corners 17">
            <a:extLst>
              <a:ext uri="{FF2B5EF4-FFF2-40B4-BE49-F238E27FC236}">
                <a16:creationId xmlns:a16="http://schemas.microsoft.com/office/drawing/2014/main" id="{7989CCA1-DD47-CCFB-E872-401234D66D2F}"/>
              </a:ext>
            </a:extLst>
          </p:cNvPr>
          <p:cNvSpPr/>
          <p:nvPr/>
        </p:nvSpPr>
        <p:spPr>
          <a:xfrm>
            <a:off x="8355257" y="1567499"/>
            <a:ext cx="1938992" cy="5528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t>Branch</a:t>
            </a:r>
          </a:p>
        </p:txBody>
      </p:sp>
      <p:sp>
        <p:nvSpPr>
          <p:cNvPr id="19" name="Rectangle: Rounded Corners 18">
            <a:extLst>
              <a:ext uri="{FF2B5EF4-FFF2-40B4-BE49-F238E27FC236}">
                <a16:creationId xmlns:a16="http://schemas.microsoft.com/office/drawing/2014/main" id="{1AE63D15-7810-36AA-BF87-302884FF9361}"/>
              </a:ext>
            </a:extLst>
          </p:cNvPr>
          <p:cNvSpPr/>
          <p:nvPr/>
        </p:nvSpPr>
        <p:spPr>
          <a:xfrm>
            <a:off x="6847810" y="3356048"/>
            <a:ext cx="1938992" cy="552893"/>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a:t>Left Leaf</a:t>
            </a:r>
          </a:p>
        </p:txBody>
      </p:sp>
      <p:cxnSp>
        <p:nvCxnSpPr>
          <p:cNvPr id="21" name="Straight Arrow Connector 20">
            <a:extLst>
              <a:ext uri="{FF2B5EF4-FFF2-40B4-BE49-F238E27FC236}">
                <a16:creationId xmlns:a16="http://schemas.microsoft.com/office/drawing/2014/main" id="{8AA15BEA-7261-BC4C-433D-F3727ADFFD04}"/>
              </a:ext>
            </a:extLst>
          </p:cNvPr>
          <p:cNvCxnSpPr>
            <a:cxnSpLocks/>
          </p:cNvCxnSpPr>
          <p:nvPr/>
        </p:nvCxnSpPr>
        <p:spPr>
          <a:xfrm flipH="1">
            <a:off x="8956963" y="1088835"/>
            <a:ext cx="919596" cy="439594"/>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3" name="Straight Arrow Connector 22">
            <a:extLst>
              <a:ext uri="{FF2B5EF4-FFF2-40B4-BE49-F238E27FC236}">
                <a16:creationId xmlns:a16="http://schemas.microsoft.com/office/drawing/2014/main" id="{0491006F-72DC-A080-E012-DB245DC17640}"/>
              </a:ext>
            </a:extLst>
          </p:cNvPr>
          <p:cNvCxnSpPr>
            <a:cxnSpLocks/>
          </p:cNvCxnSpPr>
          <p:nvPr/>
        </p:nvCxnSpPr>
        <p:spPr>
          <a:xfrm flipH="1">
            <a:off x="7917873" y="2210919"/>
            <a:ext cx="1183414" cy="95725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25" name="Straight Arrow Connector 24">
            <a:extLst>
              <a:ext uri="{FF2B5EF4-FFF2-40B4-BE49-F238E27FC236}">
                <a16:creationId xmlns:a16="http://schemas.microsoft.com/office/drawing/2014/main" id="{9493DC99-AF44-50D7-BDC6-C6ABC53BF064}"/>
              </a:ext>
            </a:extLst>
          </p:cNvPr>
          <p:cNvCxnSpPr>
            <a:cxnSpLocks/>
          </p:cNvCxnSpPr>
          <p:nvPr/>
        </p:nvCxnSpPr>
        <p:spPr>
          <a:xfrm>
            <a:off x="9416761" y="2210919"/>
            <a:ext cx="1410566" cy="1013829"/>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31" name="Connector: Curved 30">
            <a:extLst>
              <a:ext uri="{FF2B5EF4-FFF2-40B4-BE49-F238E27FC236}">
                <a16:creationId xmlns:a16="http://schemas.microsoft.com/office/drawing/2014/main" id="{F3DED548-8281-AD4E-F23E-833326FA4369}"/>
              </a:ext>
            </a:extLst>
          </p:cNvPr>
          <p:cNvCxnSpPr>
            <a:cxnSpLocks/>
          </p:cNvCxnSpPr>
          <p:nvPr/>
        </p:nvCxnSpPr>
        <p:spPr>
          <a:xfrm flipV="1">
            <a:off x="6196320" y="3990109"/>
            <a:ext cx="1721553" cy="1390482"/>
          </a:xfrm>
          <a:prstGeom prst="curvedConnector3">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Connector: Curved 31">
            <a:extLst>
              <a:ext uri="{FF2B5EF4-FFF2-40B4-BE49-F238E27FC236}">
                <a16:creationId xmlns:a16="http://schemas.microsoft.com/office/drawing/2014/main" id="{13FE17C8-5D6F-0A60-8D70-09C82D7EBF14}"/>
              </a:ext>
            </a:extLst>
          </p:cNvPr>
          <p:cNvCxnSpPr>
            <a:cxnSpLocks/>
          </p:cNvCxnSpPr>
          <p:nvPr/>
        </p:nvCxnSpPr>
        <p:spPr>
          <a:xfrm flipV="1">
            <a:off x="6343650" y="3990109"/>
            <a:ext cx="4483677" cy="1430855"/>
          </a:xfrm>
          <a:prstGeom prst="curvedConnector3">
            <a:avLst>
              <a:gd name="adj1" fmla="val 5000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4" name="TextBox 33">
            <a:extLst>
              <a:ext uri="{FF2B5EF4-FFF2-40B4-BE49-F238E27FC236}">
                <a16:creationId xmlns:a16="http://schemas.microsoft.com/office/drawing/2014/main" id="{2ACF61A8-50C6-F98B-8C6A-3CA07BE9E4DB}"/>
              </a:ext>
            </a:extLst>
          </p:cNvPr>
          <p:cNvSpPr txBox="1"/>
          <p:nvPr/>
        </p:nvSpPr>
        <p:spPr>
          <a:xfrm>
            <a:off x="1808019" y="4275944"/>
            <a:ext cx="4024747" cy="461665"/>
          </a:xfrm>
          <a:prstGeom prst="rect">
            <a:avLst/>
          </a:prstGeom>
          <a:noFill/>
        </p:spPr>
        <p:txBody>
          <a:bodyPr wrap="square" rtlCol="0">
            <a:spAutoFit/>
          </a:bodyPr>
          <a:lstStyle/>
          <a:p>
            <a:r>
              <a:rPr lang="en-US" sz="2400" b="1" i="1">
                <a:solidFill>
                  <a:schemeClr val="bg1"/>
                </a:solidFill>
                <a:highlight>
                  <a:srgbClr val="C0C0C0"/>
                </a:highlight>
              </a:rPr>
              <a:t>Similarity Score:</a:t>
            </a:r>
          </a:p>
        </p:txBody>
      </p:sp>
      <p:sp>
        <p:nvSpPr>
          <p:cNvPr id="49" name="Arrow: Right 48">
            <a:extLst>
              <a:ext uri="{FF2B5EF4-FFF2-40B4-BE49-F238E27FC236}">
                <a16:creationId xmlns:a16="http://schemas.microsoft.com/office/drawing/2014/main" id="{06A66259-F6DC-DDD6-C399-C63798D89F73}"/>
              </a:ext>
            </a:extLst>
          </p:cNvPr>
          <p:cNvSpPr/>
          <p:nvPr/>
        </p:nvSpPr>
        <p:spPr>
          <a:xfrm>
            <a:off x="7249533" y="1832692"/>
            <a:ext cx="870056" cy="272365"/>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0C836339-998A-8FDC-7C3D-D842849F52D4}"/>
              </a:ext>
            </a:extLst>
          </p:cNvPr>
          <p:cNvSpPr txBox="1"/>
          <p:nvPr/>
        </p:nvSpPr>
        <p:spPr>
          <a:xfrm>
            <a:off x="-33769" y="6342528"/>
            <a:ext cx="12044516" cy="461665"/>
          </a:xfrm>
          <a:prstGeom prst="rect">
            <a:avLst/>
          </a:prstGeom>
          <a:noFill/>
        </p:spPr>
        <p:txBody>
          <a:bodyPr wrap="square" rtlCol="0">
            <a:spAutoFit/>
          </a:bodyPr>
          <a:lstStyle/>
          <a:p>
            <a:r>
              <a:rPr lang="en-US" sz="1200"/>
              <a:t>Source: Josh Starmer</a:t>
            </a:r>
            <a:r>
              <a:rPr lang="en-US" sz="1200" b="0" i="0">
                <a:solidFill>
                  <a:srgbClr val="F1F1F1"/>
                </a:solidFill>
                <a:effectLst/>
              </a:rPr>
              <a:t>, </a:t>
            </a:r>
            <a:r>
              <a:rPr lang="en-US" sz="1200" b="0" i="0" err="1">
                <a:solidFill>
                  <a:srgbClr val="F1F1F1"/>
                </a:solidFill>
                <a:effectLst/>
              </a:rPr>
              <a:t>StatQuest</a:t>
            </a:r>
            <a:r>
              <a:rPr lang="en-US" sz="1200" b="0" i="0">
                <a:solidFill>
                  <a:srgbClr val="F1F1F1"/>
                </a:solidFill>
                <a:effectLst/>
              </a:rPr>
              <a:t> with Josh Starmer,</a:t>
            </a:r>
            <a:r>
              <a:rPr lang="en-US" sz="1200"/>
              <a:t> </a:t>
            </a:r>
            <a:r>
              <a:rPr lang="en-US" sz="1200" u="sng" kern="100">
                <a:solidFill>
                  <a:srgbClr val="467886"/>
                </a:solidFill>
                <a:effectLst/>
                <a:ea typeface="Aptos" panose="020B0004020202020204" pitchFamily="34" charset="0"/>
                <a:cs typeface="Times New Roman" panose="02020603050405020304" pitchFamily="18" charset="0"/>
                <a:hlinkClick r:id="rId5"/>
              </a:rPr>
              <a:t>https://www.youtube.com/watch?v=OtD8wVaFm6E</a:t>
            </a:r>
            <a:endParaRPr lang="en-US" sz="1200" kern="100">
              <a:effectLst/>
              <a:ea typeface="Aptos" panose="020B0004020202020204" pitchFamily="34" charset="0"/>
              <a:cs typeface="Times New Roman" panose="02020603050405020304" pitchFamily="18" charset="0"/>
            </a:endParaRPr>
          </a:p>
          <a:p>
            <a:endParaRPr lang="en-US" sz="1200"/>
          </a:p>
        </p:txBody>
      </p:sp>
    </p:spTree>
    <p:extLst>
      <p:ext uri="{BB962C8B-B14F-4D97-AF65-F5344CB8AC3E}">
        <p14:creationId xmlns:p14="http://schemas.microsoft.com/office/powerpoint/2010/main" val="1748402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160C-C710-88D7-6B88-0263A50BE886}"/>
              </a:ext>
            </a:extLst>
          </p:cNvPr>
          <p:cNvSpPr>
            <a:spLocks noGrp="1"/>
          </p:cNvSpPr>
          <p:nvPr>
            <p:ph type="title"/>
          </p:nvPr>
        </p:nvSpPr>
        <p:spPr/>
        <p:txBody>
          <a:bodyPr/>
          <a:lstStyle/>
          <a:p>
            <a:r>
              <a:rPr lang="en-US"/>
              <a:t>Explanation of Churn and Reason</a:t>
            </a:r>
          </a:p>
        </p:txBody>
      </p:sp>
      <p:sp>
        <p:nvSpPr>
          <p:cNvPr id="3" name="Content Placeholder 2">
            <a:extLst>
              <a:ext uri="{FF2B5EF4-FFF2-40B4-BE49-F238E27FC236}">
                <a16:creationId xmlns:a16="http://schemas.microsoft.com/office/drawing/2014/main" id="{2A13C2DB-B0F5-68F4-D650-069DE1E27E85}"/>
              </a:ext>
            </a:extLst>
          </p:cNvPr>
          <p:cNvSpPr>
            <a:spLocks noGrp="1"/>
          </p:cNvSpPr>
          <p:nvPr>
            <p:ph idx="1"/>
          </p:nvPr>
        </p:nvSpPr>
        <p:spPr/>
        <p:txBody>
          <a:bodyPr vert="horz" lIns="91440" tIns="45720" rIns="91440" bIns="45720" rtlCol="0" anchor="t">
            <a:normAutofit/>
          </a:bodyPr>
          <a:lstStyle/>
          <a:p>
            <a:pPr>
              <a:buClr>
                <a:srgbClr val="8AD0D6"/>
              </a:buClr>
            </a:pPr>
            <a:r>
              <a:rPr lang="en-US"/>
              <a:t>As a company, it is important to maintain a consistent customer base for steady business. </a:t>
            </a:r>
          </a:p>
          <a:p>
            <a:pPr>
              <a:buClr>
                <a:srgbClr val="8AD0D6"/>
              </a:buClr>
            </a:pPr>
            <a:r>
              <a:rPr lang="en-US"/>
              <a:t>Businesses provide services or products for customers so that they establish ongoing relationships to the consumer. </a:t>
            </a:r>
          </a:p>
          <a:p>
            <a:pPr>
              <a:buClr>
                <a:srgbClr val="8AD0D6"/>
              </a:buClr>
            </a:pPr>
            <a:r>
              <a:rPr lang="en-US" b="1"/>
              <a:t>Client retention </a:t>
            </a:r>
            <a:r>
              <a:rPr lang="en-US"/>
              <a:t>vs </a:t>
            </a:r>
            <a:r>
              <a:rPr lang="en-US" b="1"/>
              <a:t>Churn</a:t>
            </a:r>
          </a:p>
          <a:p>
            <a:pPr lvl="1">
              <a:buClr>
                <a:srgbClr val="8AD0D6"/>
              </a:buClr>
              <a:buFont typeface="Courier New" charset="2"/>
              <a:buChar char="o"/>
            </a:pPr>
            <a:r>
              <a:rPr lang="en-US" b="1"/>
              <a:t>Retention: Rate at which customers </a:t>
            </a:r>
            <a:r>
              <a:rPr lang="en-US" b="1" u="sng"/>
              <a:t>continue</a:t>
            </a:r>
            <a:r>
              <a:rPr lang="en-US" b="1"/>
              <a:t> to use a product or service.</a:t>
            </a:r>
          </a:p>
          <a:p>
            <a:pPr lvl="1">
              <a:buClr>
                <a:srgbClr val="8AD0D6"/>
              </a:buClr>
              <a:buFont typeface="Courier New" charset="2"/>
              <a:buChar char="o"/>
            </a:pPr>
            <a:r>
              <a:rPr lang="en-US" b="1"/>
              <a:t>Churn: Rate at which customers </a:t>
            </a:r>
            <a:r>
              <a:rPr lang="en-US" b="1" u="sng"/>
              <a:t>stop</a:t>
            </a:r>
            <a:r>
              <a:rPr lang="en-US" b="1"/>
              <a:t> using a product or service.</a:t>
            </a:r>
          </a:p>
          <a:p>
            <a:pPr>
              <a:buClr>
                <a:srgbClr val="8AD0D6"/>
              </a:buClr>
            </a:pPr>
            <a:r>
              <a:rPr lang="en-US"/>
              <a:t>The key question to ask is: </a:t>
            </a:r>
            <a:r>
              <a:rPr lang="en-US" b="1"/>
              <a:t>Why are we losing customers? </a:t>
            </a:r>
          </a:p>
        </p:txBody>
      </p:sp>
    </p:spTree>
    <p:extLst>
      <p:ext uri="{BB962C8B-B14F-4D97-AF65-F5344CB8AC3E}">
        <p14:creationId xmlns:p14="http://schemas.microsoft.com/office/powerpoint/2010/main" val="138773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AAD0618-6233-98B4-2397-C43EF164DEBD}"/>
              </a:ext>
            </a:extLst>
          </p:cNvPr>
          <p:cNvSpPr>
            <a:spLocks noGrp="1"/>
          </p:cNvSpPr>
          <p:nvPr>
            <p:ph type="title"/>
          </p:nvPr>
        </p:nvSpPr>
        <p:spPr>
          <a:xfrm>
            <a:off x="565355" y="143234"/>
            <a:ext cx="11061290" cy="716423"/>
          </a:xfrm>
        </p:spPr>
        <p:txBody>
          <a:bodyPr/>
          <a:lstStyle/>
          <a:p>
            <a:pPr algn="ctr"/>
            <a:r>
              <a:rPr lang="en-US" sz="3800" err="1"/>
              <a:t>XGBoost</a:t>
            </a:r>
            <a:endParaRPr lang="en-US" sz="3800"/>
          </a:p>
        </p:txBody>
      </p:sp>
      <p:pic>
        <p:nvPicPr>
          <p:cNvPr id="3" name="Picture 2">
            <a:extLst>
              <a:ext uri="{FF2B5EF4-FFF2-40B4-BE49-F238E27FC236}">
                <a16:creationId xmlns:a16="http://schemas.microsoft.com/office/drawing/2014/main" id="{150F7F77-3C26-D302-6B7D-EA25038D41A5}"/>
              </a:ext>
            </a:extLst>
          </p:cNvPr>
          <p:cNvPicPr>
            <a:picLocks noChangeAspect="1"/>
          </p:cNvPicPr>
          <p:nvPr/>
        </p:nvPicPr>
        <p:blipFill>
          <a:blip r:embed="rId2"/>
          <a:stretch>
            <a:fillRect/>
          </a:stretch>
        </p:blipFill>
        <p:spPr>
          <a:xfrm>
            <a:off x="155863" y="859657"/>
            <a:ext cx="11880273" cy="5526720"/>
          </a:xfrm>
          <a:prstGeom prst="rect">
            <a:avLst/>
          </a:prstGeom>
        </p:spPr>
      </p:pic>
    </p:spTree>
    <p:extLst>
      <p:ext uri="{BB962C8B-B14F-4D97-AF65-F5344CB8AC3E}">
        <p14:creationId xmlns:p14="http://schemas.microsoft.com/office/powerpoint/2010/main" val="338736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2" name="Picture 11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4" name="Picture 11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6" name="Oval 11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18" name="Picture 11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0" name="Picture 11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2" name="Rectangle 12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4" name="Rectangle 12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C50991-8D33-4593-52B8-7536CC6C5121}"/>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XGBoost ROC Curve</a:t>
            </a:r>
          </a:p>
        </p:txBody>
      </p:sp>
      <p:sp>
        <p:nvSpPr>
          <p:cNvPr id="6" name="TextBox 5">
            <a:extLst>
              <a:ext uri="{FF2B5EF4-FFF2-40B4-BE49-F238E27FC236}">
                <a16:creationId xmlns:a16="http://schemas.microsoft.com/office/drawing/2014/main" id="{C424B15B-3F8C-70BD-59CD-1A6ED4974532}"/>
              </a:ext>
            </a:extLst>
          </p:cNvPr>
          <p:cNvSpPr txBox="1"/>
          <p:nvPr/>
        </p:nvSpPr>
        <p:spPr>
          <a:xfrm>
            <a:off x="8191925" y="4588329"/>
            <a:ext cx="3352375" cy="1621508"/>
          </a:xfrm>
          <a:prstGeom prst="rect">
            <a:avLst/>
          </a:prstGeom>
        </p:spPr>
        <p:txBody>
          <a:bodyPr vert="horz" lIns="91440" tIns="45720" rIns="91440" bIns="45720" rtlCol="0" anchor="t">
            <a:normAutofit/>
          </a:bodyPr>
          <a:lstStyle/>
          <a:p>
            <a:pPr>
              <a:spcBef>
                <a:spcPts val="1000"/>
              </a:spcBef>
              <a:buClr>
                <a:schemeClr val="bg2">
                  <a:lumMod val="40000"/>
                  <a:lumOff val="60000"/>
                </a:schemeClr>
              </a:buClr>
              <a:buSzPct val="80000"/>
            </a:pPr>
            <a:r>
              <a:rPr lang="en-US" cap="all">
                <a:solidFill>
                  <a:schemeClr val="tx2">
                    <a:lumMod val="40000"/>
                    <a:lumOff val="60000"/>
                  </a:schemeClr>
                </a:solidFill>
                <a:latin typeface="+mj-lt"/>
                <a:ea typeface="+mj-ea"/>
                <a:cs typeface="+mj-cs"/>
              </a:rPr>
              <a:t>Receiver Operating Curve, a “holdover” from WWII Signal Processing</a:t>
            </a:r>
          </a:p>
        </p:txBody>
      </p:sp>
      <p:sp>
        <p:nvSpPr>
          <p:cNvPr id="126"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8" name="Freeform: Shape 127">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Rectangle 129">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032CC384-B433-FA28-D80C-3E823516B227}"/>
              </a:ext>
            </a:extLst>
          </p:cNvPr>
          <p:cNvPicPr>
            <a:picLocks noChangeAspect="1"/>
          </p:cNvPicPr>
          <p:nvPr/>
        </p:nvPicPr>
        <p:blipFill>
          <a:blip r:embed="rId7"/>
          <a:srcRect l="2870" r="2873" b="3"/>
          <a:stretch/>
        </p:blipFill>
        <p:spPr>
          <a:xfrm>
            <a:off x="763588" y="647698"/>
            <a:ext cx="5721591" cy="5562139"/>
          </a:xfrm>
          <a:prstGeom prst="rect">
            <a:avLst/>
          </a:prstGeom>
          <a:effectLst/>
        </p:spPr>
      </p:pic>
    </p:spTree>
    <p:extLst>
      <p:ext uri="{BB962C8B-B14F-4D97-AF65-F5344CB8AC3E}">
        <p14:creationId xmlns:p14="http://schemas.microsoft.com/office/powerpoint/2010/main" val="392713925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BEFF56AF-D5F5-BBE7-874C-6B6FD49D47E4}"/>
              </a:ext>
            </a:extLst>
          </p:cNvPr>
          <p:cNvSpPr>
            <a:spLocks noGrp="1"/>
          </p:cNvSpPr>
          <p:nvPr>
            <p:ph type="title"/>
          </p:nvPr>
        </p:nvSpPr>
        <p:spPr>
          <a:xfrm>
            <a:off x="-3008670" y="251389"/>
            <a:ext cx="11061290" cy="716423"/>
          </a:xfrm>
        </p:spPr>
        <p:txBody>
          <a:bodyPr/>
          <a:lstStyle/>
          <a:p>
            <a:pPr algn="ctr"/>
            <a:r>
              <a:rPr lang="en-US" sz="3800" err="1"/>
              <a:t>XGBoost</a:t>
            </a:r>
            <a:r>
              <a:rPr lang="en-US" sz="3800"/>
              <a:t> Metrics </a:t>
            </a:r>
          </a:p>
        </p:txBody>
      </p:sp>
      <p:pic>
        <p:nvPicPr>
          <p:cNvPr id="3" name="Picture 2">
            <a:extLst>
              <a:ext uri="{FF2B5EF4-FFF2-40B4-BE49-F238E27FC236}">
                <a16:creationId xmlns:a16="http://schemas.microsoft.com/office/drawing/2014/main" id="{88433B0A-5A48-8A3D-33A1-543DC34A6EEC}"/>
              </a:ext>
            </a:extLst>
          </p:cNvPr>
          <p:cNvPicPr>
            <a:picLocks noChangeAspect="1"/>
          </p:cNvPicPr>
          <p:nvPr/>
        </p:nvPicPr>
        <p:blipFill>
          <a:blip r:embed="rId3"/>
          <a:stretch>
            <a:fillRect/>
          </a:stretch>
        </p:blipFill>
        <p:spPr>
          <a:xfrm>
            <a:off x="5348472" y="3677787"/>
            <a:ext cx="6496077" cy="2348123"/>
          </a:xfrm>
          <a:prstGeom prst="rect">
            <a:avLst/>
          </a:prstGeom>
        </p:spPr>
      </p:pic>
      <p:pic>
        <p:nvPicPr>
          <p:cNvPr id="6" name="Picture 5">
            <a:extLst>
              <a:ext uri="{FF2B5EF4-FFF2-40B4-BE49-F238E27FC236}">
                <a16:creationId xmlns:a16="http://schemas.microsoft.com/office/drawing/2014/main" id="{652D6D44-AA2D-A433-050D-7F4B3D4391EC}"/>
              </a:ext>
            </a:extLst>
          </p:cNvPr>
          <p:cNvPicPr>
            <a:picLocks noChangeAspect="1"/>
          </p:cNvPicPr>
          <p:nvPr/>
        </p:nvPicPr>
        <p:blipFill>
          <a:blip r:embed="rId4"/>
          <a:stretch>
            <a:fillRect/>
          </a:stretch>
        </p:blipFill>
        <p:spPr>
          <a:xfrm>
            <a:off x="518689" y="2453536"/>
            <a:ext cx="4477375" cy="3572374"/>
          </a:xfrm>
          <a:prstGeom prst="rect">
            <a:avLst/>
          </a:prstGeom>
        </p:spPr>
      </p:pic>
      <p:pic>
        <p:nvPicPr>
          <p:cNvPr id="11" name="Picture 10">
            <a:extLst>
              <a:ext uri="{FF2B5EF4-FFF2-40B4-BE49-F238E27FC236}">
                <a16:creationId xmlns:a16="http://schemas.microsoft.com/office/drawing/2014/main" id="{707E72B1-6EA5-216F-535C-0D66DF80B887}"/>
              </a:ext>
            </a:extLst>
          </p:cNvPr>
          <p:cNvPicPr>
            <a:picLocks noChangeAspect="1"/>
          </p:cNvPicPr>
          <p:nvPr/>
        </p:nvPicPr>
        <p:blipFill>
          <a:blip r:embed="rId5"/>
          <a:stretch>
            <a:fillRect/>
          </a:stretch>
        </p:blipFill>
        <p:spPr>
          <a:xfrm>
            <a:off x="4708010" y="1240429"/>
            <a:ext cx="7476902" cy="940490"/>
          </a:xfrm>
          <a:prstGeom prst="rect">
            <a:avLst/>
          </a:prstGeom>
        </p:spPr>
      </p:pic>
    </p:spTree>
    <p:extLst>
      <p:ext uri="{BB962C8B-B14F-4D97-AF65-F5344CB8AC3E}">
        <p14:creationId xmlns:p14="http://schemas.microsoft.com/office/powerpoint/2010/main" val="1953159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93FD9-53AF-CF35-E114-13FF612CDE24}"/>
              </a:ext>
            </a:extLst>
          </p:cNvPr>
          <p:cNvSpPr>
            <a:spLocks noGrp="1"/>
          </p:cNvSpPr>
          <p:nvPr>
            <p:ph type="title"/>
          </p:nvPr>
        </p:nvSpPr>
        <p:spPr/>
        <p:txBody>
          <a:bodyPr/>
          <a:lstStyle/>
          <a:p>
            <a:r>
              <a:rPr lang="en-US" err="1"/>
              <a:t>XGBoost</a:t>
            </a:r>
            <a:r>
              <a:rPr lang="en-US"/>
              <a:t>: Feature Importance</a:t>
            </a:r>
          </a:p>
        </p:txBody>
      </p:sp>
      <p:pic>
        <p:nvPicPr>
          <p:cNvPr id="7" name="Picture 6">
            <a:extLst>
              <a:ext uri="{FF2B5EF4-FFF2-40B4-BE49-F238E27FC236}">
                <a16:creationId xmlns:a16="http://schemas.microsoft.com/office/drawing/2014/main" id="{AAB127ED-B577-3FC9-5124-1EB1BF48BD5C}"/>
              </a:ext>
            </a:extLst>
          </p:cNvPr>
          <p:cNvPicPr>
            <a:picLocks noChangeAspect="1"/>
          </p:cNvPicPr>
          <p:nvPr/>
        </p:nvPicPr>
        <p:blipFill>
          <a:blip r:embed="rId3"/>
          <a:stretch>
            <a:fillRect/>
          </a:stretch>
        </p:blipFill>
        <p:spPr>
          <a:xfrm>
            <a:off x="292363" y="1485958"/>
            <a:ext cx="6336528" cy="3518795"/>
          </a:xfrm>
          <a:prstGeom prst="rect">
            <a:avLst/>
          </a:prstGeom>
        </p:spPr>
      </p:pic>
    </p:spTree>
    <p:extLst>
      <p:ext uri="{BB962C8B-B14F-4D97-AF65-F5344CB8AC3E}">
        <p14:creationId xmlns:p14="http://schemas.microsoft.com/office/powerpoint/2010/main" val="1008779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57A6D87-3B5F-87BA-D368-C06E9C16945E}"/>
              </a:ext>
            </a:extLst>
          </p:cNvPr>
          <p:cNvSpPr>
            <a:spLocks noGrp="1"/>
          </p:cNvSpPr>
          <p:nvPr>
            <p:ph type="title"/>
          </p:nvPr>
        </p:nvSpPr>
        <p:spPr>
          <a:xfrm>
            <a:off x="5282382" y="1454964"/>
            <a:ext cx="6261917" cy="3308840"/>
          </a:xfrm>
        </p:spPr>
        <p:txBody>
          <a:bodyPr vert="horz" lIns="91440" tIns="45720" rIns="91440" bIns="45720" rtlCol="0" anchor="b">
            <a:normAutofit/>
          </a:bodyPr>
          <a:lstStyle/>
          <a:p>
            <a:r>
              <a:rPr lang="en-US" sz="5000"/>
              <a:t>Evaluation/metrics</a:t>
            </a:r>
          </a:p>
        </p:txBody>
      </p:sp>
      <p:pic>
        <p:nvPicPr>
          <p:cNvPr id="5" name="Picture 4" descr="High angle view of rulers against a white background">
            <a:extLst>
              <a:ext uri="{FF2B5EF4-FFF2-40B4-BE49-F238E27FC236}">
                <a16:creationId xmlns:a16="http://schemas.microsoft.com/office/drawing/2014/main" id="{A2EB31E8-62BB-D9C2-7DA7-045EC2AA27F5}"/>
              </a:ext>
            </a:extLst>
          </p:cNvPr>
          <p:cNvPicPr>
            <a:picLocks noChangeAspect="1"/>
          </p:cNvPicPr>
          <p:nvPr/>
        </p:nvPicPr>
        <p:blipFill>
          <a:blip r:embed="rId7"/>
          <a:srcRect l="21610" r="33279" b="-1"/>
          <a:stretch/>
        </p:blipFill>
        <p:spPr>
          <a:xfrm>
            <a:off x="-1" y="10"/>
            <a:ext cx="4634681" cy="6857990"/>
          </a:xfrm>
          <a:prstGeom prst="rect">
            <a:avLst/>
          </a:prstGeom>
        </p:spPr>
      </p:pic>
    </p:spTree>
    <p:extLst>
      <p:ext uri="{BB962C8B-B14F-4D97-AF65-F5344CB8AC3E}">
        <p14:creationId xmlns:p14="http://schemas.microsoft.com/office/powerpoint/2010/main" val="22059280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D6B7-E3A1-6F33-6ABB-E8736EBE0DB4}"/>
              </a:ext>
            </a:extLst>
          </p:cNvPr>
          <p:cNvSpPr>
            <a:spLocks noGrp="1"/>
          </p:cNvSpPr>
          <p:nvPr>
            <p:ph type="title"/>
          </p:nvPr>
        </p:nvSpPr>
        <p:spPr/>
        <p:txBody>
          <a:bodyPr/>
          <a:lstStyle/>
          <a:p>
            <a:r>
              <a:rPr lang="en-US"/>
              <a:t>Model Comparison</a:t>
            </a:r>
          </a:p>
        </p:txBody>
      </p:sp>
      <p:graphicFrame>
        <p:nvGraphicFramePr>
          <p:cNvPr id="6" name="Table 5">
            <a:extLst>
              <a:ext uri="{FF2B5EF4-FFF2-40B4-BE49-F238E27FC236}">
                <a16:creationId xmlns:a16="http://schemas.microsoft.com/office/drawing/2014/main" id="{89E9EFE6-6E81-B3ED-1FAE-F02C0B2DB1D8}"/>
              </a:ext>
            </a:extLst>
          </p:cNvPr>
          <p:cNvGraphicFramePr>
            <a:graphicFrameLocks noGrp="1"/>
          </p:cNvGraphicFramePr>
          <p:nvPr>
            <p:extLst>
              <p:ext uri="{D42A27DB-BD31-4B8C-83A1-F6EECF244321}">
                <p14:modId xmlns:p14="http://schemas.microsoft.com/office/powerpoint/2010/main" val="2375583005"/>
              </p:ext>
            </p:extLst>
          </p:nvPr>
        </p:nvGraphicFramePr>
        <p:xfrm>
          <a:off x="398487" y="1229360"/>
          <a:ext cx="11147401" cy="5352486"/>
        </p:xfrm>
        <a:graphic>
          <a:graphicData uri="http://schemas.openxmlformats.org/drawingml/2006/table">
            <a:tbl>
              <a:tblPr firstRow="1" bandRow="1">
                <a:tableStyleId>{2D5ABB26-0587-4C30-8999-92F81FD0307C}</a:tableStyleId>
              </a:tblPr>
              <a:tblGrid>
                <a:gridCol w="1667738">
                  <a:extLst>
                    <a:ext uri="{9D8B030D-6E8A-4147-A177-3AD203B41FA5}">
                      <a16:colId xmlns:a16="http://schemas.microsoft.com/office/drawing/2014/main" val="4030722210"/>
                    </a:ext>
                  </a:extLst>
                </a:gridCol>
                <a:gridCol w="3338895">
                  <a:extLst>
                    <a:ext uri="{9D8B030D-6E8A-4147-A177-3AD203B41FA5}">
                      <a16:colId xmlns:a16="http://schemas.microsoft.com/office/drawing/2014/main" val="618674053"/>
                    </a:ext>
                  </a:extLst>
                </a:gridCol>
                <a:gridCol w="3353918">
                  <a:extLst>
                    <a:ext uri="{9D8B030D-6E8A-4147-A177-3AD203B41FA5}">
                      <a16:colId xmlns:a16="http://schemas.microsoft.com/office/drawing/2014/main" val="2787222116"/>
                    </a:ext>
                  </a:extLst>
                </a:gridCol>
                <a:gridCol w="2786850">
                  <a:extLst>
                    <a:ext uri="{9D8B030D-6E8A-4147-A177-3AD203B41FA5}">
                      <a16:colId xmlns:a16="http://schemas.microsoft.com/office/drawing/2014/main" val="167479581"/>
                    </a:ext>
                  </a:extLst>
                </a:gridCol>
              </a:tblGrid>
              <a:tr h="434053">
                <a:tc>
                  <a:txBody>
                    <a:bodyPr/>
                    <a:lstStyle/>
                    <a:p>
                      <a:r>
                        <a:rPr lang="en-US"/>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XGBoost</a:t>
                      </a:r>
                      <a:endParaRPr lang="en-US" err="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9668936"/>
                  </a:ext>
                </a:extLst>
              </a:tr>
              <a:tr h="3071147">
                <a:tc>
                  <a:txBody>
                    <a:bodyPr/>
                    <a:lstStyle/>
                    <a:p>
                      <a:r>
                        <a:rPr lang="en-US"/>
                        <a:t>ROC Curve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7285418"/>
                  </a:ext>
                </a:extLst>
              </a:tr>
              <a:tr h="670560">
                <a:tc>
                  <a:txBody>
                    <a:bodyPr/>
                    <a:lstStyle/>
                    <a:p>
                      <a:r>
                        <a:rPr lang="en-US"/>
                        <a:t>Test 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0.8095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0.79957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170713"/>
                  </a:ext>
                </a:extLst>
              </a:tr>
              <a:tr h="1176726">
                <a:tc>
                  <a:txBody>
                    <a:bodyPr/>
                    <a:lstStyle/>
                    <a:p>
                      <a:r>
                        <a:rPr lang="en-US"/>
                        <a:t>Recall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0.49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8344732"/>
                  </a:ext>
                </a:extLst>
              </a:tr>
            </a:tbl>
          </a:graphicData>
        </a:graphic>
      </p:graphicFrame>
      <p:pic>
        <p:nvPicPr>
          <p:cNvPr id="7" name="Picture 6">
            <a:extLst>
              <a:ext uri="{FF2B5EF4-FFF2-40B4-BE49-F238E27FC236}">
                <a16:creationId xmlns:a16="http://schemas.microsoft.com/office/drawing/2014/main" id="{C5FC0343-A926-D3E2-1E81-1523D3AF5BD3}"/>
              </a:ext>
            </a:extLst>
          </p:cNvPr>
          <p:cNvPicPr>
            <a:picLocks noChangeAspect="1"/>
          </p:cNvPicPr>
          <p:nvPr/>
        </p:nvPicPr>
        <p:blipFill>
          <a:blip r:embed="rId3"/>
          <a:stretch>
            <a:fillRect/>
          </a:stretch>
        </p:blipFill>
        <p:spPr>
          <a:xfrm>
            <a:off x="2179219" y="2062480"/>
            <a:ext cx="3169253" cy="2286676"/>
          </a:xfrm>
          <a:prstGeom prst="rect">
            <a:avLst/>
          </a:prstGeom>
        </p:spPr>
      </p:pic>
      <p:pic>
        <p:nvPicPr>
          <p:cNvPr id="8" name="Picture 7">
            <a:extLst>
              <a:ext uri="{FF2B5EF4-FFF2-40B4-BE49-F238E27FC236}">
                <a16:creationId xmlns:a16="http://schemas.microsoft.com/office/drawing/2014/main" id="{B2A4041F-8DE8-5EAD-B79F-94E2BA3C1B07}"/>
              </a:ext>
            </a:extLst>
          </p:cNvPr>
          <p:cNvPicPr>
            <a:picLocks noChangeAspect="1"/>
          </p:cNvPicPr>
          <p:nvPr/>
        </p:nvPicPr>
        <p:blipFill>
          <a:blip r:embed="rId4"/>
          <a:srcRect l="2870" r="2873" b="3"/>
          <a:stretch/>
        </p:blipFill>
        <p:spPr>
          <a:xfrm>
            <a:off x="5596096" y="1737901"/>
            <a:ext cx="3019996" cy="2935834"/>
          </a:xfrm>
          <a:prstGeom prst="rect">
            <a:avLst/>
          </a:prstGeom>
          <a:effectLst/>
        </p:spPr>
      </p:pic>
      <p:pic>
        <p:nvPicPr>
          <p:cNvPr id="4" name="Picture 3">
            <a:extLst>
              <a:ext uri="{FF2B5EF4-FFF2-40B4-BE49-F238E27FC236}">
                <a16:creationId xmlns:a16="http://schemas.microsoft.com/office/drawing/2014/main" id="{6AE20F7D-F414-E322-0404-D32DA8637C85}"/>
              </a:ext>
            </a:extLst>
          </p:cNvPr>
          <p:cNvPicPr>
            <a:picLocks noChangeAspect="1"/>
          </p:cNvPicPr>
          <p:nvPr/>
        </p:nvPicPr>
        <p:blipFill>
          <a:blip r:embed="rId5"/>
          <a:stretch>
            <a:fillRect/>
          </a:stretch>
        </p:blipFill>
        <p:spPr>
          <a:xfrm>
            <a:off x="8777287" y="1854993"/>
            <a:ext cx="2769395" cy="2647952"/>
          </a:xfrm>
          <a:prstGeom prst="rect">
            <a:avLst/>
          </a:prstGeom>
        </p:spPr>
      </p:pic>
    </p:spTree>
    <p:extLst>
      <p:ext uri="{BB962C8B-B14F-4D97-AF65-F5344CB8AC3E}">
        <p14:creationId xmlns:p14="http://schemas.microsoft.com/office/powerpoint/2010/main" val="29087513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75005-BC43-44E9-F7CC-A65FFC3225D7}"/>
              </a:ext>
            </a:extLst>
          </p:cNvPr>
          <p:cNvSpPr>
            <a:spLocks noGrp="1"/>
          </p:cNvSpPr>
          <p:nvPr>
            <p:ph type="title"/>
          </p:nvPr>
        </p:nvSpPr>
        <p:spPr/>
        <p:txBody>
          <a:bodyPr/>
          <a:lstStyle/>
          <a:p>
            <a:r>
              <a:rPr lang="en-US"/>
              <a:t>Analysis / Conclusion</a:t>
            </a:r>
          </a:p>
        </p:txBody>
      </p:sp>
      <p:sp>
        <p:nvSpPr>
          <p:cNvPr id="3" name="Content Placeholder 2">
            <a:extLst>
              <a:ext uri="{FF2B5EF4-FFF2-40B4-BE49-F238E27FC236}">
                <a16:creationId xmlns:a16="http://schemas.microsoft.com/office/drawing/2014/main" id="{759A3ADA-15B3-9276-D142-05C05C75A0DB}"/>
              </a:ext>
            </a:extLst>
          </p:cNvPr>
          <p:cNvSpPr>
            <a:spLocks noGrp="1"/>
          </p:cNvSpPr>
          <p:nvPr>
            <p:ph idx="1"/>
          </p:nvPr>
        </p:nvSpPr>
        <p:spPr/>
        <p:txBody>
          <a:bodyPr vert="horz" lIns="91440" tIns="45720" rIns="91440" bIns="45720" rtlCol="0" anchor="t">
            <a:normAutofit/>
          </a:bodyPr>
          <a:lstStyle/>
          <a:p>
            <a:pPr marL="0" indent="0">
              <a:buNone/>
            </a:pPr>
            <a:endParaRPr lang="en-US"/>
          </a:p>
          <a:p>
            <a:r>
              <a:rPr lang="en-US" i="1"/>
              <a:t>Month-to-Month payment plans enable customer churn</a:t>
            </a:r>
          </a:p>
          <a:p>
            <a:r>
              <a:rPr lang="en-US" i="1"/>
              <a:t>Fiber Internet, surprisingly, is correlated with churn</a:t>
            </a:r>
          </a:p>
          <a:p>
            <a:pPr lvl="1"/>
            <a:r>
              <a:rPr lang="en-US" i="1"/>
              <a:t>Are these customers “shopping” for the best internet elsewhere? Or is there a problem with our fiber distribution?</a:t>
            </a:r>
          </a:p>
          <a:p>
            <a:r>
              <a:rPr lang="en-US" i="1"/>
              <a:t>A </a:t>
            </a:r>
            <a:r>
              <a:rPr lang="en-US" i="1" u="sng"/>
              <a:t>lack</a:t>
            </a:r>
            <a:r>
              <a:rPr lang="en-US" i="1"/>
              <a:t> of tech support and online security are ranked high for feature importance</a:t>
            </a:r>
          </a:p>
          <a:p>
            <a:pPr lvl="1"/>
            <a:r>
              <a:rPr lang="en-US" i="1"/>
              <a:t>Are these customers that are already not committed to our service?</a:t>
            </a:r>
          </a:p>
          <a:p>
            <a:pPr lvl="1"/>
            <a:r>
              <a:rPr lang="en-US" i="1"/>
              <a:t>OR are they customers who haven’t been convinced of our value?</a:t>
            </a:r>
          </a:p>
          <a:p>
            <a:pPr lvl="1"/>
            <a:r>
              <a:rPr lang="en-US" i="1"/>
              <a:t>Solution: Upselling these features could help retain customers</a:t>
            </a:r>
          </a:p>
          <a:p>
            <a:endParaRPr lang="en-US" i="1"/>
          </a:p>
        </p:txBody>
      </p:sp>
    </p:spTree>
    <p:extLst>
      <p:ext uri="{BB962C8B-B14F-4D97-AF65-F5344CB8AC3E}">
        <p14:creationId xmlns:p14="http://schemas.microsoft.com/office/powerpoint/2010/main" val="2756675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BF460-298D-48E2-F55F-62DFE28055A5}"/>
              </a:ext>
            </a:extLst>
          </p:cNvPr>
          <p:cNvSpPr>
            <a:spLocks noGrp="1"/>
          </p:cNvSpPr>
          <p:nvPr>
            <p:ph type="title"/>
          </p:nvPr>
        </p:nvSpPr>
        <p:spPr/>
        <p:txBody>
          <a:bodyPr/>
          <a:lstStyle/>
          <a:p>
            <a:r>
              <a:rPr lang="en-US"/>
              <a:t>Improvements</a:t>
            </a:r>
          </a:p>
        </p:txBody>
      </p:sp>
      <p:sp>
        <p:nvSpPr>
          <p:cNvPr id="3" name="Content Placeholder 2">
            <a:extLst>
              <a:ext uri="{FF2B5EF4-FFF2-40B4-BE49-F238E27FC236}">
                <a16:creationId xmlns:a16="http://schemas.microsoft.com/office/drawing/2014/main" id="{31596C6F-05D8-58F1-9C8F-B3472941F11F}"/>
              </a:ext>
            </a:extLst>
          </p:cNvPr>
          <p:cNvSpPr>
            <a:spLocks noGrp="1"/>
          </p:cNvSpPr>
          <p:nvPr>
            <p:ph idx="1"/>
          </p:nvPr>
        </p:nvSpPr>
        <p:spPr/>
        <p:txBody>
          <a:bodyPr/>
          <a:lstStyle/>
          <a:p>
            <a:r>
              <a:rPr lang="en-US"/>
              <a:t>Imbalanced Data Solutions</a:t>
            </a:r>
          </a:p>
          <a:p>
            <a:pPr lvl="1"/>
            <a:r>
              <a:rPr lang="en-US"/>
              <a:t>Get more data: quantity </a:t>
            </a:r>
            <a:r>
              <a:rPr lang="en-US" i="1"/>
              <a:t>and</a:t>
            </a:r>
            <a:r>
              <a:rPr lang="en-US"/>
              <a:t> quality</a:t>
            </a:r>
          </a:p>
          <a:p>
            <a:pPr lvl="1"/>
            <a:r>
              <a:rPr lang="en-US"/>
              <a:t>Bootstrapping samples</a:t>
            </a:r>
          </a:p>
          <a:p>
            <a:r>
              <a:rPr lang="en-US"/>
              <a:t>Explore correlation of features and introduce </a:t>
            </a:r>
            <a:r>
              <a:rPr lang="en-US" i="1"/>
              <a:t>interactions</a:t>
            </a:r>
          </a:p>
          <a:p>
            <a:pPr lvl="1"/>
            <a:r>
              <a:rPr lang="en-US"/>
              <a:t>Correlated features can skew models relying on independent features</a:t>
            </a:r>
          </a:p>
          <a:p>
            <a:pPr lvl="1"/>
            <a:r>
              <a:rPr lang="en-US"/>
              <a:t>An interaction combines correlated features and incorporates them into the model</a:t>
            </a:r>
          </a:p>
          <a:p>
            <a:endParaRPr lang="en-US"/>
          </a:p>
        </p:txBody>
      </p:sp>
    </p:spTree>
    <p:extLst>
      <p:ext uri="{BB962C8B-B14F-4D97-AF65-F5344CB8AC3E}">
        <p14:creationId xmlns:p14="http://schemas.microsoft.com/office/powerpoint/2010/main" val="1340577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9054D-2A02-39DF-91F0-6856B00EAC35}"/>
              </a:ext>
            </a:extLst>
          </p:cNvPr>
          <p:cNvSpPr>
            <a:spLocks noGrp="1"/>
          </p:cNvSpPr>
          <p:nvPr>
            <p:ph type="title"/>
          </p:nvPr>
        </p:nvSpPr>
        <p:spPr/>
        <p:txBody>
          <a:bodyPr/>
          <a:lstStyle/>
          <a:p>
            <a:r>
              <a:rPr lang="en-US"/>
              <a:t>Customer Churn data and Goal</a:t>
            </a:r>
          </a:p>
        </p:txBody>
      </p:sp>
      <p:sp>
        <p:nvSpPr>
          <p:cNvPr id="3" name="Content Placeholder 2">
            <a:extLst>
              <a:ext uri="{FF2B5EF4-FFF2-40B4-BE49-F238E27FC236}">
                <a16:creationId xmlns:a16="http://schemas.microsoft.com/office/drawing/2014/main" id="{D79D1B18-5470-864A-9BD4-5D32D499557C}"/>
              </a:ext>
            </a:extLst>
          </p:cNvPr>
          <p:cNvSpPr>
            <a:spLocks noGrp="1"/>
          </p:cNvSpPr>
          <p:nvPr>
            <p:ph idx="1"/>
          </p:nvPr>
        </p:nvSpPr>
        <p:spPr/>
        <p:txBody>
          <a:bodyPr vert="horz" lIns="91440" tIns="45720" rIns="91440" bIns="45720" rtlCol="0" anchor="t">
            <a:normAutofit/>
          </a:bodyPr>
          <a:lstStyle/>
          <a:p>
            <a:r>
              <a:rPr lang="en-US"/>
              <a:t>Our data comes from Kaggle and is from a Telecommunications Company offering many services, with Churn as the target. </a:t>
            </a:r>
          </a:p>
          <a:p>
            <a:pPr>
              <a:buClr>
                <a:srgbClr val="8AD0D6"/>
              </a:buClr>
            </a:pPr>
            <a:endParaRPr lang="en-US"/>
          </a:p>
          <a:p>
            <a:pPr>
              <a:buClr>
                <a:srgbClr val="8AD0D6"/>
              </a:buClr>
            </a:pPr>
            <a:r>
              <a:rPr lang="en-US"/>
              <a:t>Each datapoint is an individual customer listing the services they had and other info like gender, dependents, etc... with a total of 7032 customers. </a:t>
            </a:r>
          </a:p>
          <a:p>
            <a:pPr>
              <a:buClr>
                <a:srgbClr val="8AD0D6"/>
              </a:buClr>
            </a:pPr>
            <a:endParaRPr lang="en-US"/>
          </a:p>
          <a:p>
            <a:r>
              <a:rPr lang="en-US"/>
              <a:t>Goal: Identify key features contributing to Churn and to build an effective model to predict churn</a:t>
            </a:r>
          </a:p>
        </p:txBody>
      </p:sp>
    </p:spTree>
    <p:extLst>
      <p:ext uri="{BB962C8B-B14F-4D97-AF65-F5344CB8AC3E}">
        <p14:creationId xmlns:p14="http://schemas.microsoft.com/office/powerpoint/2010/main" val="2059250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69B25-FC25-79BE-79EA-BAB2CB584CD5}"/>
              </a:ext>
            </a:extLst>
          </p:cNvPr>
          <p:cNvSpPr>
            <a:spLocks noGrp="1"/>
          </p:cNvSpPr>
          <p:nvPr>
            <p:ph type="title"/>
          </p:nvPr>
        </p:nvSpPr>
        <p:spPr>
          <a:xfrm>
            <a:off x="838200" y="79990"/>
            <a:ext cx="10515600" cy="1325563"/>
          </a:xfrm>
        </p:spPr>
        <p:txBody>
          <a:bodyPr/>
          <a:lstStyle/>
          <a:p>
            <a:pPr algn="ctr"/>
            <a:r>
              <a:rPr lang="en-US" sz="3800"/>
              <a:t>Data Preprocessing: </a:t>
            </a:r>
            <a:r>
              <a:rPr lang="en-US" sz="3800" err="1"/>
              <a:t>Dtypes</a:t>
            </a:r>
            <a:r>
              <a:rPr lang="en-US" sz="3800"/>
              <a:t> and Values</a:t>
            </a:r>
          </a:p>
        </p:txBody>
      </p:sp>
      <p:pic>
        <p:nvPicPr>
          <p:cNvPr id="22" name="Picture 21">
            <a:extLst>
              <a:ext uri="{FF2B5EF4-FFF2-40B4-BE49-F238E27FC236}">
                <a16:creationId xmlns:a16="http://schemas.microsoft.com/office/drawing/2014/main" id="{8F625D17-DBE9-37DA-3EDF-661D02321167}"/>
              </a:ext>
            </a:extLst>
          </p:cNvPr>
          <p:cNvPicPr>
            <a:picLocks noChangeAspect="1"/>
          </p:cNvPicPr>
          <p:nvPr/>
        </p:nvPicPr>
        <p:blipFill>
          <a:blip r:embed="rId3"/>
          <a:stretch>
            <a:fillRect/>
          </a:stretch>
        </p:blipFill>
        <p:spPr>
          <a:xfrm>
            <a:off x="356082" y="742771"/>
            <a:ext cx="11133831" cy="5890837"/>
          </a:xfrm>
          <a:prstGeom prst="rect">
            <a:avLst/>
          </a:prstGeom>
        </p:spPr>
      </p:pic>
    </p:spTree>
    <p:extLst>
      <p:ext uri="{BB962C8B-B14F-4D97-AF65-F5344CB8AC3E}">
        <p14:creationId xmlns:p14="http://schemas.microsoft.com/office/powerpoint/2010/main" val="2782134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B540-1A28-94C7-9519-869BE530B8B3}"/>
              </a:ext>
            </a:extLst>
          </p:cNvPr>
          <p:cNvSpPr>
            <a:spLocks noGrp="1"/>
          </p:cNvSpPr>
          <p:nvPr>
            <p:ph type="title"/>
          </p:nvPr>
        </p:nvSpPr>
        <p:spPr>
          <a:xfrm>
            <a:off x="477520" y="0"/>
            <a:ext cx="11328399" cy="1400530"/>
          </a:xfrm>
        </p:spPr>
        <p:txBody>
          <a:bodyPr/>
          <a:lstStyle/>
          <a:p>
            <a:pPr algn="ctr"/>
            <a:r>
              <a:rPr lang="en-US" sz="3800"/>
              <a:t>Data Preprocessing: </a:t>
            </a:r>
            <a:r>
              <a:rPr lang="en-US" sz="3800" err="1"/>
              <a:t>Dtypes</a:t>
            </a:r>
            <a:r>
              <a:rPr lang="en-US" sz="3800"/>
              <a:t> and Values</a:t>
            </a:r>
          </a:p>
        </p:txBody>
      </p:sp>
      <p:pic>
        <p:nvPicPr>
          <p:cNvPr id="8" name="Picture 7">
            <a:extLst>
              <a:ext uri="{FF2B5EF4-FFF2-40B4-BE49-F238E27FC236}">
                <a16:creationId xmlns:a16="http://schemas.microsoft.com/office/drawing/2014/main" id="{DD8743B4-6E64-AF9F-FEB1-4833C411AD02}"/>
              </a:ext>
            </a:extLst>
          </p:cNvPr>
          <p:cNvPicPr>
            <a:picLocks noChangeAspect="1"/>
          </p:cNvPicPr>
          <p:nvPr/>
        </p:nvPicPr>
        <p:blipFill>
          <a:blip r:embed="rId3"/>
          <a:stretch>
            <a:fillRect/>
          </a:stretch>
        </p:blipFill>
        <p:spPr>
          <a:xfrm>
            <a:off x="59110" y="700265"/>
            <a:ext cx="12132890" cy="5428733"/>
          </a:xfrm>
          <a:prstGeom prst="rect">
            <a:avLst/>
          </a:prstGeom>
        </p:spPr>
      </p:pic>
    </p:spTree>
    <p:extLst>
      <p:ext uri="{BB962C8B-B14F-4D97-AF65-F5344CB8AC3E}">
        <p14:creationId xmlns:p14="http://schemas.microsoft.com/office/powerpoint/2010/main" val="420112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7CD9B6-D322-FB8F-5074-889A3EB636B7}"/>
              </a:ext>
            </a:extLst>
          </p:cNvPr>
          <p:cNvPicPr>
            <a:picLocks noChangeAspect="1"/>
          </p:cNvPicPr>
          <p:nvPr/>
        </p:nvPicPr>
        <p:blipFill>
          <a:blip r:embed="rId3"/>
          <a:stretch>
            <a:fillRect/>
          </a:stretch>
        </p:blipFill>
        <p:spPr>
          <a:xfrm>
            <a:off x="0" y="2397705"/>
            <a:ext cx="12192000" cy="2062589"/>
          </a:xfrm>
          <a:prstGeom prst="rect">
            <a:avLst/>
          </a:prstGeom>
        </p:spPr>
      </p:pic>
      <p:sp>
        <p:nvSpPr>
          <p:cNvPr id="8" name="Title 1">
            <a:extLst>
              <a:ext uri="{FF2B5EF4-FFF2-40B4-BE49-F238E27FC236}">
                <a16:creationId xmlns:a16="http://schemas.microsoft.com/office/drawing/2014/main" id="{B72685C0-5269-9E88-3662-E99F0FD130A5}"/>
              </a:ext>
            </a:extLst>
          </p:cNvPr>
          <p:cNvSpPr>
            <a:spLocks noGrp="1"/>
          </p:cNvSpPr>
          <p:nvPr>
            <p:ph type="title"/>
          </p:nvPr>
        </p:nvSpPr>
        <p:spPr>
          <a:xfrm>
            <a:off x="477520" y="0"/>
            <a:ext cx="11328399" cy="1400530"/>
          </a:xfrm>
        </p:spPr>
        <p:txBody>
          <a:bodyPr/>
          <a:lstStyle/>
          <a:p>
            <a:pPr algn="ctr"/>
            <a:r>
              <a:rPr lang="en-US" sz="3800"/>
              <a:t>One-Hot Encoding Binary Attributes</a:t>
            </a:r>
          </a:p>
        </p:txBody>
      </p:sp>
    </p:spTree>
    <p:extLst>
      <p:ext uri="{BB962C8B-B14F-4D97-AF65-F5344CB8AC3E}">
        <p14:creationId xmlns:p14="http://schemas.microsoft.com/office/powerpoint/2010/main" val="1942072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623BB04-FF89-D73C-5133-F70493AAF8C4}"/>
              </a:ext>
            </a:extLst>
          </p:cNvPr>
          <p:cNvPicPr>
            <a:picLocks noChangeAspect="1"/>
          </p:cNvPicPr>
          <p:nvPr/>
        </p:nvPicPr>
        <p:blipFill>
          <a:blip r:embed="rId3"/>
          <a:stretch>
            <a:fillRect/>
          </a:stretch>
        </p:blipFill>
        <p:spPr>
          <a:xfrm>
            <a:off x="0" y="1079220"/>
            <a:ext cx="12192000" cy="4699559"/>
          </a:xfrm>
          <a:prstGeom prst="rect">
            <a:avLst/>
          </a:prstGeom>
        </p:spPr>
      </p:pic>
      <p:sp>
        <p:nvSpPr>
          <p:cNvPr id="6" name="Title 1">
            <a:extLst>
              <a:ext uri="{FF2B5EF4-FFF2-40B4-BE49-F238E27FC236}">
                <a16:creationId xmlns:a16="http://schemas.microsoft.com/office/drawing/2014/main" id="{1F51F8FB-7EF2-24DF-C01C-B7C024A94307}"/>
              </a:ext>
            </a:extLst>
          </p:cNvPr>
          <p:cNvSpPr>
            <a:spLocks noGrp="1"/>
          </p:cNvSpPr>
          <p:nvPr>
            <p:ph type="title"/>
          </p:nvPr>
        </p:nvSpPr>
        <p:spPr>
          <a:xfrm>
            <a:off x="477520" y="0"/>
            <a:ext cx="11328399" cy="1400530"/>
          </a:xfrm>
        </p:spPr>
        <p:txBody>
          <a:bodyPr/>
          <a:lstStyle/>
          <a:p>
            <a:pPr algn="ctr"/>
            <a:r>
              <a:rPr lang="en-US" sz="3800"/>
              <a:t>Preprocessing Using </a:t>
            </a:r>
            <a:r>
              <a:rPr lang="en-US" sz="3800" err="1"/>
              <a:t>ColumnTransformer</a:t>
            </a:r>
            <a:endParaRPr lang="en-US" sz="3800"/>
          </a:p>
        </p:txBody>
      </p:sp>
    </p:spTree>
    <p:extLst>
      <p:ext uri="{BB962C8B-B14F-4D97-AF65-F5344CB8AC3E}">
        <p14:creationId xmlns:p14="http://schemas.microsoft.com/office/powerpoint/2010/main" val="1989207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72E96F2-D5FC-425F-4C4D-8DE3C6D8D92C}"/>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a:lnSpc>
                <a:spcPct val="90000"/>
              </a:lnSpc>
            </a:pPr>
            <a:br>
              <a:rPr lang="en-US" sz="3400"/>
            </a:br>
            <a:br>
              <a:rPr lang="en-US" sz="3400"/>
            </a:br>
            <a:br>
              <a:rPr lang="en-US" sz="3400"/>
            </a:br>
            <a:br>
              <a:rPr lang="en-US" sz="3400"/>
            </a:br>
            <a:r>
              <a:rPr lang="en-US" sz="3400"/>
              <a:t>EDA and Feature Analysis</a:t>
            </a:r>
          </a:p>
        </p:txBody>
      </p:sp>
      <p:pic>
        <p:nvPicPr>
          <p:cNvPr id="4" name="Picture 3" descr="Pipette filling tray with sample">
            <a:extLst>
              <a:ext uri="{FF2B5EF4-FFF2-40B4-BE49-F238E27FC236}">
                <a16:creationId xmlns:a16="http://schemas.microsoft.com/office/drawing/2014/main" id="{500ACC81-DEC3-C1E5-919D-0983A150627E}"/>
              </a:ext>
            </a:extLst>
          </p:cNvPr>
          <p:cNvPicPr>
            <a:picLocks noChangeAspect="1"/>
          </p:cNvPicPr>
          <p:nvPr/>
        </p:nvPicPr>
        <p:blipFill>
          <a:blip r:embed="rId7"/>
          <a:srcRect l="17110" r="37779" b="-1"/>
          <a:stretch/>
        </p:blipFill>
        <p:spPr>
          <a:xfrm>
            <a:off x="-1" y="10"/>
            <a:ext cx="4634681" cy="6857990"/>
          </a:xfrm>
          <a:prstGeom prst="rect">
            <a:avLst/>
          </a:prstGeom>
        </p:spPr>
      </p:pic>
    </p:spTree>
    <p:extLst>
      <p:ext uri="{BB962C8B-B14F-4D97-AF65-F5344CB8AC3E}">
        <p14:creationId xmlns:p14="http://schemas.microsoft.com/office/powerpoint/2010/main" val="40038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F3F1-F5D7-4F0E-F371-F87D755C1F10}"/>
              </a:ext>
            </a:extLst>
          </p:cNvPr>
          <p:cNvSpPr>
            <a:spLocks noGrp="1"/>
          </p:cNvSpPr>
          <p:nvPr>
            <p:ph type="title"/>
          </p:nvPr>
        </p:nvSpPr>
        <p:spPr>
          <a:xfrm>
            <a:off x="646112" y="4212709"/>
            <a:ext cx="9164206" cy="831400"/>
          </a:xfrm>
        </p:spPr>
        <p:txBody>
          <a:bodyPr>
            <a:normAutofit/>
          </a:bodyPr>
          <a:lstStyle/>
          <a:p>
            <a:endParaRPr lang="en-US" sz="4000"/>
          </a:p>
        </p:txBody>
      </p:sp>
      <p:pic>
        <p:nvPicPr>
          <p:cNvPr id="4" name="Content Placeholder 3" descr="A graph of different colored squares&#10;&#10;AI-generated content may be incorrect.">
            <a:extLst>
              <a:ext uri="{FF2B5EF4-FFF2-40B4-BE49-F238E27FC236}">
                <a16:creationId xmlns:a16="http://schemas.microsoft.com/office/drawing/2014/main" id="{28A336CE-9261-7808-F94C-E08F923CB452}"/>
              </a:ext>
            </a:extLst>
          </p:cNvPr>
          <p:cNvPicPr>
            <a:picLocks noChangeAspect="1"/>
          </p:cNvPicPr>
          <p:nvPr/>
        </p:nvPicPr>
        <p:blipFill>
          <a:blip r:embed="rId4"/>
          <a:stretch>
            <a:fillRect/>
          </a:stretch>
        </p:blipFill>
        <p:spPr>
          <a:xfrm>
            <a:off x="271022" y="1712313"/>
            <a:ext cx="5595120" cy="3715172"/>
          </a:xfrm>
          <a:prstGeom prst="rect">
            <a:avLst/>
          </a:prstGeom>
          <a:effectLst>
            <a:outerShdw blurRad="50800" dist="38100" dir="5400000" algn="t" rotWithShape="0">
              <a:prstClr val="black">
                <a:alpha val="43000"/>
              </a:prstClr>
            </a:outerShdw>
          </a:effectLst>
        </p:spPr>
      </p:pic>
      <p:pic>
        <p:nvPicPr>
          <p:cNvPr id="5" name="Picture 4" descr="A graph of different colored bars&#10;&#10;AI-generated content may be incorrect.">
            <a:extLst>
              <a:ext uri="{FF2B5EF4-FFF2-40B4-BE49-F238E27FC236}">
                <a16:creationId xmlns:a16="http://schemas.microsoft.com/office/drawing/2014/main" id="{4C2ADECC-CBF3-9143-226A-C90640406753}"/>
              </a:ext>
            </a:extLst>
          </p:cNvPr>
          <p:cNvPicPr>
            <a:picLocks noChangeAspect="1"/>
          </p:cNvPicPr>
          <p:nvPr/>
        </p:nvPicPr>
        <p:blipFill>
          <a:blip r:embed="rId5"/>
          <a:stretch>
            <a:fillRect/>
          </a:stretch>
        </p:blipFill>
        <p:spPr>
          <a:xfrm>
            <a:off x="6090537" y="1709357"/>
            <a:ext cx="5958450" cy="3726031"/>
          </a:xfrm>
          <a:prstGeom prst="rect">
            <a:avLst/>
          </a:prstGeom>
          <a:effectLst>
            <a:outerShdw blurRad="50800" dist="38100" dir="5400000" algn="t" rotWithShape="0">
              <a:prstClr val="black">
                <a:alpha val="43000"/>
              </a:prstClr>
            </a:outerShdw>
          </a:effectLst>
        </p:spPr>
      </p:pic>
      <p:sp>
        <p:nvSpPr>
          <p:cNvPr id="9" name="Content Placeholder 8">
            <a:extLst>
              <a:ext uri="{FF2B5EF4-FFF2-40B4-BE49-F238E27FC236}">
                <a16:creationId xmlns:a16="http://schemas.microsoft.com/office/drawing/2014/main" id="{A37F05DA-D277-5AD1-E264-B967D72E44B0}"/>
              </a:ext>
            </a:extLst>
          </p:cNvPr>
          <p:cNvSpPr>
            <a:spLocks noGrp="1"/>
          </p:cNvSpPr>
          <p:nvPr>
            <p:ph idx="1"/>
          </p:nvPr>
        </p:nvSpPr>
        <p:spPr>
          <a:xfrm>
            <a:off x="635459" y="5163378"/>
            <a:ext cx="9164206" cy="1316931"/>
          </a:xfrm>
        </p:spPr>
        <p:txBody>
          <a:bodyPr>
            <a:normAutofit/>
          </a:bodyPr>
          <a:lstStyle/>
          <a:p>
            <a:endParaRPr lang="en-US" sz="1800"/>
          </a:p>
        </p:txBody>
      </p:sp>
    </p:spTree>
    <p:extLst>
      <p:ext uri="{BB962C8B-B14F-4D97-AF65-F5344CB8AC3E}">
        <p14:creationId xmlns:p14="http://schemas.microsoft.com/office/powerpoint/2010/main" val="3744945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2</TotalTime>
  <Words>1391</Words>
  <Application>Microsoft Office PowerPoint</Application>
  <PresentationFormat>Widescreen</PresentationFormat>
  <Paragraphs>163</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Arial</vt:lpstr>
      <vt:lpstr>Calibri</vt:lpstr>
      <vt:lpstr>Century Gothic</vt:lpstr>
      <vt:lpstr>Courier New</vt:lpstr>
      <vt:lpstr>Symbol</vt:lpstr>
      <vt:lpstr>Wingdings</vt:lpstr>
      <vt:lpstr>Wingdings 3</vt:lpstr>
      <vt:lpstr>Ion</vt:lpstr>
      <vt:lpstr>Predicting Client Churn: </vt:lpstr>
      <vt:lpstr>Explanation of Churn and Reason</vt:lpstr>
      <vt:lpstr>Customer Churn data and Goal</vt:lpstr>
      <vt:lpstr>Data Preprocessing: Dtypes and Values</vt:lpstr>
      <vt:lpstr>Data Preprocessing: Dtypes and Values</vt:lpstr>
      <vt:lpstr>One-Hot Encoding Binary Attributes</vt:lpstr>
      <vt:lpstr>Preprocessing Using ColumnTransformer</vt:lpstr>
      <vt:lpstr>    EDA and Feature Analysis</vt:lpstr>
      <vt:lpstr>PowerPoint Presentation</vt:lpstr>
      <vt:lpstr>PowerPoint Presentation</vt:lpstr>
      <vt:lpstr>PCA</vt:lpstr>
      <vt:lpstr>Two Models</vt:lpstr>
      <vt:lpstr>Logistic Regression</vt:lpstr>
      <vt:lpstr>Test:</vt:lpstr>
      <vt:lpstr>PowerPoint Presentation</vt:lpstr>
      <vt:lpstr>Logistic Regression</vt:lpstr>
      <vt:lpstr>What is XGBoost? </vt:lpstr>
      <vt:lpstr>What is XGBoost? </vt:lpstr>
      <vt:lpstr>PowerPoint Presentation</vt:lpstr>
      <vt:lpstr>XGBoost</vt:lpstr>
      <vt:lpstr>XGBoost ROC Curve</vt:lpstr>
      <vt:lpstr>XGBoost Metrics </vt:lpstr>
      <vt:lpstr>XGBoost: Feature Importance</vt:lpstr>
      <vt:lpstr>Evaluation/metrics</vt:lpstr>
      <vt:lpstr>Model Comparison</vt:lpstr>
      <vt:lpstr>Analysis / Conclusion</vt:lpstr>
      <vt:lpstr>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Client Churn:</dc:title>
  <dc:creator>Isaac Field</dc:creator>
  <cp:lastModifiedBy>Field, Isaac</cp:lastModifiedBy>
  <cp:revision>2</cp:revision>
  <dcterms:created xsi:type="dcterms:W3CDTF">2025-04-18T18:08:57Z</dcterms:created>
  <dcterms:modified xsi:type="dcterms:W3CDTF">2025-06-03T01:31:13Z</dcterms:modified>
</cp:coreProperties>
</file>